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0" r:id="rId2"/>
    <p:sldId id="302" r:id="rId3"/>
    <p:sldId id="271" r:id="rId4"/>
    <p:sldId id="272" r:id="rId5"/>
    <p:sldId id="275" r:id="rId6"/>
    <p:sldId id="280" r:id="rId7"/>
    <p:sldId id="281" r:id="rId8"/>
    <p:sldId id="282" r:id="rId9"/>
    <p:sldId id="283" r:id="rId10"/>
    <p:sldId id="284" r:id="rId11"/>
    <p:sldId id="285" r:id="rId12"/>
    <p:sldId id="286" r:id="rId13"/>
    <p:sldId id="287" r:id="rId14"/>
    <p:sldId id="288" r:id="rId15"/>
    <p:sldId id="289" r:id="rId16"/>
    <p:sldId id="290" r:id="rId17"/>
    <p:sldId id="291" r:id="rId18"/>
    <p:sldId id="292" r:id="rId19"/>
    <p:sldId id="293" r:id="rId20"/>
    <p:sldId id="294" r:id="rId21"/>
    <p:sldId id="295" r:id="rId22"/>
    <p:sldId id="296" r:id="rId23"/>
    <p:sldId id="297" r:id="rId24"/>
    <p:sldId id="298" r:id="rId25"/>
    <p:sldId id="299" r:id="rId26"/>
    <p:sldId id="300" r:id="rId27"/>
    <p:sldId id="277" r:id="rId28"/>
    <p:sldId id="304" r:id="rId29"/>
    <p:sldId id="306" r:id="rId30"/>
    <p:sldId id="311" r:id="rId31"/>
    <p:sldId id="312" r:id="rId32"/>
    <p:sldId id="313" r:id="rId33"/>
    <p:sldId id="314" r:id="rId34"/>
    <p:sldId id="315" r:id="rId35"/>
    <p:sldId id="307" r:id="rId36"/>
    <p:sldId id="308" r:id="rId37"/>
    <p:sldId id="309" r:id="rId38"/>
    <p:sldId id="310" r:id="rId39"/>
    <p:sldId id="342" r:id="rId40"/>
    <p:sldId id="343" r:id="rId41"/>
    <p:sldId id="345" r:id="rId42"/>
    <p:sldId id="347" r:id="rId43"/>
    <p:sldId id="346" r:id="rId44"/>
    <p:sldId id="348" r:id="rId45"/>
    <p:sldId id="305" r:id="rId46"/>
    <p:sldId id="316" r:id="rId47"/>
    <p:sldId id="349" r:id="rId48"/>
    <p:sldId id="350" r:id="rId49"/>
    <p:sldId id="317" r:id="rId50"/>
    <p:sldId id="318" r:id="rId51"/>
    <p:sldId id="320" r:id="rId52"/>
    <p:sldId id="321" r:id="rId53"/>
    <p:sldId id="351" r:id="rId54"/>
    <p:sldId id="322" r:id="rId55"/>
    <p:sldId id="323" r:id="rId56"/>
    <p:sldId id="324" r:id="rId57"/>
    <p:sldId id="352" r:id="rId58"/>
    <p:sldId id="325" r:id="rId59"/>
    <p:sldId id="326" r:id="rId60"/>
    <p:sldId id="327" r:id="rId61"/>
    <p:sldId id="328" r:id="rId62"/>
    <p:sldId id="329" r:id="rId63"/>
    <p:sldId id="330" r:id="rId64"/>
    <p:sldId id="331" r:id="rId65"/>
    <p:sldId id="353" r:id="rId66"/>
    <p:sldId id="332" r:id="rId67"/>
    <p:sldId id="333" r:id="rId68"/>
    <p:sldId id="334" r:id="rId69"/>
    <p:sldId id="335" r:id="rId70"/>
    <p:sldId id="336" r:id="rId71"/>
    <p:sldId id="337" r:id="rId72"/>
    <p:sldId id="354" r:id="rId73"/>
    <p:sldId id="339" r:id="rId74"/>
    <p:sldId id="340" r:id="rId75"/>
    <p:sldId id="341" r:id="rId76"/>
    <p:sldId id="355" r:id="rId77"/>
    <p:sldId id="338" r:id="rId78"/>
    <p:sldId id="303" r:id="rId79"/>
    <p:sldId id="274" r:id="rId80"/>
    <p:sldId id="273" r:id="rId81"/>
    <p:sldId id="278" r:id="rId8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6DFF24-C5C0-412B-8D9C-85965BD8F95D}" v="2224" dt="2018-11-09T13:54:30.2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p:scale>
          <a:sx n="83" d="100"/>
          <a:sy n="83" d="100"/>
        </p:scale>
        <p:origin x="-282" y="4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microsoft.com/office/2016/11/relationships/changesInfo" Target="changesInfos/changesInfo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88"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lph Haeussler" userId="a33031a8bc7a0d8c" providerId="LiveId" clId="{976DFF24-C5C0-412B-8D9C-85965BD8F95D}"/>
    <pc:docChg chg="undo redo custSel mod addSld delSld modSld sldOrd modMainMaster">
      <pc:chgData name="Ralph Haeussler" userId="a33031a8bc7a0d8c" providerId="LiveId" clId="{976DFF24-C5C0-412B-8D9C-85965BD8F95D}" dt="2018-11-09T13:54:41.239" v="9450" actId="20577"/>
      <pc:docMkLst>
        <pc:docMk/>
      </pc:docMkLst>
      <pc:sldChg chg="addSp modSp modTransition">
        <pc:chgData name="Ralph Haeussler" userId="a33031a8bc7a0d8c" providerId="LiveId" clId="{976DFF24-C5C0-412B-8D9C-85965BD8F95D}" dt="2018-11-06T01:19:57.529" v="1940" actId="1076"/>
        <pc:sldMkLst>
          <pc:docMk/>
          <pc:sldMk cId="3484370343" sldId="270"/>
        </pc:sldMkLst>
        <pc:spChg chg="mod ord">
          <ac:chgData name="Ralph Haeussler" userId="a33031a8bc7a0d8c" providerId="LiveId" clId="{976DFF24-C5C0-412B-8D9C-85965BD8F95D}" dt="2018-11-06T01:19:50.124" v="1939" actId="121"/>
          <ac:spMkLst>
            <pc:docMk/>
            <pc:sldMk cId="3484370343" sldId="270"/>
            <ac:spMk id="2" creationId="{085627B3-BB6A-426E-BA6E-5ECE786971B5}"/>
          </ac:spMkLst>
        </pc:spChg>
        <pc:spChg chg="mod">
          <ac:chgData name="Ralph Haeussler" userId="a33031a8bc7a0d8c" providerId="LiveId" clId="{976DFF24-C5C0-412B-8D9C-85965BD8F95D}" dt="2018-11-05T20:28:54.876" v="1261" actId="1076"/>
          <ac:spMkLst>
            <pc:docMk/>
            <pc:sldMk cId="3484370343" sldId="270"/>
            <ac:spMk id="7" creationId="{D026379F-3E9E-4C1E-BA4F-0E5C6FF0893B}"/>
          </ac:spMkLst>
        </pc:spChg>
        <pc:picChg chg="add mod">
          <ac:chgData name="Ralph Haeussler" userId="a33031a8bc7a0d8c" providerId="LiveId" clId="{976DFF24-C5C0-412B-8D9C-85965BD8F95D}" dt="2018-11-06T01:19:57.529" v="1940" actId="1076"/>
          <ac:picMkLst>
            <pc:docMk/>
            <pc:sldMk cId="3484370343" sldId="270"/>
            <ac:picMk id="4" creationId="{594A27DA-5897-456F-A425-7ED467157BF8}"/>
          </ac:picMkLst>
        </pc:picChg>
        <pc:picChg chg="mod">
          <ac:chgData name="Ralph Haeussler" userId="a33031a8bc7a0d8c" providerId="LiveId" clId="{976DFF24-C5C0-412B-8D9C-85965BD8F95D}" dt="2018-11-06T01:19:26.958" v="1934" actId="1076"/>
          <ac:picMkLst>
            <pc:docMk/>
            <pc:sldMk cId="3484370343" sldId="270"/>
            <ac:picMk id="9" creationId="{BF250C56-0038-40D4-B527-FA69AC7B104C}"/>
          </ac:picMkLst>
        </pc:picChg>
      </pc:sldChg>
      <pc:sldChg chg="addSp modSp modTransition modAnim">
        <pc:chgData name="Ralph Haeussler" userId="a33031a8bc7a0d8c" providerId="LiveId" clId="{976DFF24-C5C0-412B-8D9C-85965BD8F95D}" dt="2018-11-06T02:08:55.918" v="2141" actId="167"/>
        <pc:sldMkLst>
          <pc:docMk/>
          <pc:sldMk cId="2115184649" sldId="271"/>
        </pc:sldMkLst>
        <pc:spChg chg="add mod">
          <ac:chgData name="Ralph Haeussler" userId="a33031a8bc7a0d8c" providerId="LiveId" clId="{976DFF24-C5C0-412B-8D9C-85965BD8F95D}" dt="2018-11-05T20:29:07.061" v="1264" actId="14100"/>
          <ac:spMkLst>
            <pc:docMk/>
            <pc:sldMk cId="2115184649" sldId="271"/>
            <ac:spMk id="5" creationId="{38095AF5-6A40-4B32-80DC-D1DBAC8DDDAB}"/>
          </ac:spMkLst>
        </pc:spChg>
        <pc:spChg chg="add mod">
          <ac:chgData name="Ralph Haeussler" userId="a33031a8bc7a0d8c" providerId="LiveId" clId="{976DFF24-C5C0-412B-8D9C-85965BD8F95D}" dt="2018-11-05T20:29:13.513" v="1266" actId="1076"/>
          <ac:spMkLst>
            <pc:docMk/>
            <pc:sldMk cId="2115184649" sldId="271"/>
            <ac:spMk id="7" creationId="{92402FAA-5CD4-4481-83B0-6320A6753751}"/>
          </ac:spMkLst>
        </pc:spChg>
        <pc:spChg chg="add mod">
          <ac:chgData name="Ralph Haeussler" userId="a33031a8bc7a0d8c" providerId="LiveId" clId="{976DFF24-C5C0-412B-8D9C-85965BD8F95D}" dt="2018-11-06T01:20:39.712" v="1950" actId="1076"/>
          <ac:spMkLst>
            <pc:docMk/>
            <pc:sldMk cId="2115184649" sldId="271"/>
            <ac:spMk id="8" creationId="{F7D102FF-C97A-4211-9213-C90FD4B9C526}"/>
          </ac:spMkLst>
        </pc:spChg>
        <pc:picChg chg="add ord">
          <ac:chgData name="Ralph Haeussler" userId="a33031a8bc7a0d8c" providerId="LiveId" clId="{976DFF24-C5C0-412B-8D9C-85965BD8F95D}" dt="2018-11-06T02:08:55.918" v="2141" actId="167"/>
          <ac:picMkLst>
            <pc:docMk/>
            <pc:sldMk cId="2115184649" sldId="271"/>
            <ac:picMk id="9" creationId="{6CA1CE5B-D088-4F9B-808F-66DD8DD7FD8E}"/>
          </ac:picMkLst>
        </pc:picChg>
      </pc:sldChg>
      <pc:sldChg chg="addSp delSp modSp modTransition">
        <pc:chgData name="Ralph Haeussler" userId="a33031a8bc7a0d8c" providerId="LiveId" clId="{976DFF24-C5C0-412B-8D9C-85965BD8F95D}" dt="2018-11-06T12:00:20.616" v="3261" actId="478"/>
        <pc:sldMkLst>
          <pc:docMk/>
          <pc:sldMk cId="3585955571" sldId="272"/>
        </pc:sldMkLst>
        <pc:spChg chg="del mod">
          <ac:chgData name="Ralph Haeussler" userId="a33031a8bc7a0d8c" providerId="LiveId" clId="{976DFF24-C5C0-412B-8D9C-85965BD8F95D}" dt="2018-11-06T12:00:20.616" v="3261" actId="478"/>
          <ac:spMkLst>
            <pc:docMk/>
            <pc:sldMk cId="3585955571" sldId="272"/>
            <ac:spMk id="2" creationId="{117174F1-0CC5-4951-BA2A-3BA2E00E0FEA}"/>
          </ac:spMkLst>
        </pc:spChg>
        <pc:spChg chg="del">
          <ac:chgData name="Ralph Haeussler" userId="a33031a8bc7a0d8c" providerId="LiveId" clId="{976DFF24-C5C0-412B-8D9C-85965BD8F95D}" dt="2018-11-06T12:00:06.072" v="3258" actId="478"/>
          <ac:spMkLst>
            <pc:docMk/>
            <pc:sldMk cId="3585955571" sldId="272"/>
            <ac:spMk id="4" creationId="{E76F9A5A-DC9E-4C08-8A9F-9ECA549B50A2}"/>
          </ac:spMkLst>
        </pc:spChg>
        <pc:spChg chg="add mod">
          <ac:chgData name="Ralph Haeussler" userId="a33031a8bc7a0d8c" providerId="LiveId" clId="{976DFF24-C5C0-412B-8D9C-85965BD8F95D}" dt="2018-11-06T12:00:06.072" v="3258" actId="478"/>
          <ac:spMkLst>
            <pc:docMk/>
            <pc:sldMk cId="3585955571" sldId="272"/>
            <ac:spMk id="5" creationId="{737CDEC7-7A26-4A21-BB5D-1614C8968650}"/>
          </ac:spMkLst>
        </pc:spChg>
        <pc:spChg chg="add">
          <ac:chgData name="Ralph Haeussler" userId="a33031a8bc7a0d8c" providerId="LiveId" clId="{976DFF24-C5C0-412B-8D9C-85965BD8F95D}" dt="2018-11-06T12:00:16.141" v="3259"/>
          <ac:spMkLst>
            <pc:docMk/>
            <pc:sldMk cId="3585955571" sldId="272"/>
            <ac:spMk id="9" creationId="{BCF8132A-0E20-4A83-98C3-FAED1A9806C6}"/>
          </ac:spMkLst>
        </pc:spChg>
        <pc:spChg chg="add mod">
          <ac:chgData name="Ralph Haeussler" userId="a33031a8bc7a0d8c" providerId="LiveId" clId="{976DFF24-C5C0-412B-8D9C-85965BD8F95D}" dt="2018-11-06T12:00:20.616" v="3261" actId="478"/>
          <ac:spMkLst>
            <pc:docMk/>
            <pc:sldMk cId="3585955571" sldId="272"/>
            <ac:spMk id="10" creationId="{26C27593-13AA-428D-9028-04BECFF38A65}"/>
          </ac:spMkLst>
        </pc:spChg>
        <pc:picChg chg="mod">
          <ac:chgData name="Ralph Haeussler" userId="a33031a8bc7a0d8c" providerId="LiveId" clId="{976DFF24-C5C0-412B-8D9C-85965BD8F95D}" dt="2018-11-06T02:09:18.990" v="2148" actId="1076"/>
          <ac:picMkLst>
            <pc:docMk/>
            <pc:sldMk cId="3585955571" sldId="272"/>
            <ac:picMk id="6" creationId="{FC6026F0-31CB-46B4-8D83-D5B6A06F0F9B}"/>
          </ac:picMkLst>
        </pc:picChg>
        <pc:picChg chg="del mod">
          <ac:chgData name="Ralph Haeussler" userId="a33031a8bc7a0d8c" providerId="LiveId" clId="{976DFF24-C5C0-412B-8D9C-85965BD8F95D}" dt="2018-11-06T10:36:46.765" v="2217"/>
          <ac:picMkLst>
            <pc:docMk/>
            <pc:sldMk cId="3585955571" sldId="272"/>
            <ac:picMk id="8" creationId="{288A9BDF-85BD-45F5-AE5D-6D8CCCDD15B7}"/>
          </ac:picMkLst>
        </pc:picChg>
      </pc:sldChg>
      <pc:sldChg chg="addSp modSp ord modTransition">
        <pc:chgData name="Ralph Haeussler" userId="a33031a8bc7a0d8c" providerId="LiveId" clId="{976DFF24-C5C0-412B-8D9C-85965BD8F95D}" dt="2018-11-06T12:33:25.754" v="4091"/>
        <pc:sldMkLst>
          <pc:docMk/>
          <pc:sldMk cId="1113642639" sldId="273"/>
        </pc:sldMkLst>
        <pc:picChg chg="add ord">
          <ac:chgData name="Ralph Haeussler" userId="a33031a8bc7a0d8c" providerId="LiveId" clId="{976DFF24-C5C0-412B-8D9C-85965BD8F95D}" dt="2018-11-06T01:31:19.043" v="2080" actId="167"/>
          <ac:picMkLst>
            <pc:docMk/>
            <pc:sldMk cId="1113642639" sldId="273"/>
            <ac:picMk id="5" creationId="{64C08D47-3A01-4C88-8957-FD03A30AB615}"/>
          </ac:picMkLst>
        </pc:picChg>
      </pc:sldChg>
      <pc:sldChg chg="modTransition">
        <pc:chgData name="Ralph Haeussler" userId="a33031a8bc7a0d8c" providerId="LiveId" clId="{976DFF24-C5C0-412B-8D9C-85965BD8F95D}" dt="2018-11-06T01:19:25.208" v="1933"/>
        <pc:sldMkLst>
          <pc:docMk/>
          <pc:sldMk cId="783451675" sldId="274"/>
        </pc:sldMkLst>
      </pc:sldChg>
      <pc:sldChg chg="addSp delSp modSp add ord modTransition modAnim">
        <pc:chgData name="Ralph Haeussler" userId="a33031a8bc7a0d8c" providerId="LiveId" clId="{976DFF24-C5C0-412B-8D9C-85965BD8F95D}" dt="2018-11-06T12:00:39.460" v="3279"/>
        <pc:sldMkLst>
          <pc:docMk/>
          <pc:sldMk cId="3746212805" sldId="275"/>
        </pc:sldMkLst>
        <pc:spChg chg="mod">
          <ac:chgData name="Ralph Haeussler" userId="a33031a8bc7a0d8c" providerId="LiveId" clId="{976DFF24-C5C0-412B-8D9C-85965BD8F95D}" dt="2018-11-06T00:32:54.106" v="1576" actId="14100"/>
          <ac:spMkLst>
            <pc:docMk/>
            <pc:sldMk cId="3746212805" sldId="275"/>
            <ac:spMk id="2" creationId="{117174F1-0CC5-4951-BA2A-3BA2E00E0FEA}"/>
          </ac:spMkLst>
        </pc:spChg>
        <pc:spChg chg="del mod">
          <ac:chgData name="Ralph Haeussler" userId="a33031a8bc7a0d8c" providerId="LiveId" clId="{976DFF24-C5C0-412B-8D9C-85965BD8F95D}" dt="2018-11-06T01:23:21.393" v="1964" actId="478"/>
          <ac:spMkLst>
            <pc:docMk/>
            <pc:sldMk cId="3746212805" sldId="275"/>
            <ac:spMk id="4" creationId="{E76F9A5A-DC9E-4C08-8A9F-9ECA549B50A2}"/>
          </ac:spMkLst>
        </pc:spChg>
        <pc:spChg chg="add mod">
          <ac:chgData name="Ralph Haeussler" userId="a33031a8bc7a0d8c" providerId="LiveId" clId="{976DFF24-C5C0-412B-8D9C-85965BD8F95D}" dt="2018-11-06T01:21:50.142" v="1958" actId="14100"/>
          <ac:spMkLst>
            <pc:docMk/>
            <pc:sldMk cId="3746212805" sldId="275"/>
            <ac:spMk id="5" creationId="{4445632C-95BA-407F-BC4C-18CFFAE865A1}"/>
          </ac:spMkLst>
        </pc:spChg>
        <pc:spChg chg="add mod">
          <ac:chgData name="Ralph Haeussler" userId="a33031a8bc7a0d8c" providerId="LiveId" clId="{976DFF24-C5C0-412B-8D9C-85965BD8F95D}" dt="2018-11-06T01:27:34.358" v="2026" actId="20577"/>
          <ac:spMkLst>
            <pc:docMk/>
            <pc:sldMk cId="3746212805" sldId="275"/>
            <ac:spMk id="12" creationId="{069A3811-9A60-4C54-BCA3-2773EB5E8BF0}"/>
          </ac:spMkLst>
        </pc:spChg>
        <pc:spChg chg="add del mod">
          <ac:chgData name="Ralph Haeussler" userId="a33031a8bc7a0d8c" providerId="LiveId" clId="{976DFF24-C5C0-412B-8D9C-85965BD8F95D}" dt="2018-11-06T01:23:27.938" v="1967" actId="478"/>
          <ac:spMkLst>
            <pc:docMk/>
            <pc:sldMk cId="3746212805" sldId="275"/>
            <ac:spMk id="14" creationId="{190A1C57-AE7C-481E-9488-06BA4FFFD4C5}"/>
          </ac:spMkLst>
        </pc:spChg>
        <pc:spChg chg="add mod">
          <ac:chgData name="Ralph Haeussler" userId="a33031a8bc7a0d8c" providerId="LiveId" clId="{976DFF24-C5C0-412B-8D9C-85965BD8F95D}" dt="2018-11-06T01:54:38.264" v="2104" actId="1076"/>
          <ac:spMkLst>
            <pc:docMk/>
            <pc:sldMk cId="3746212805" sldId="275"/>
            <ac:spMk id="19" creationId="{724B4A9F-E9BA-4ABD-888B-3B958CB94BC4}"/>
          </ac:spMkLst>
        </pc:spChg>
        <pc:picChg chg="del">
          <ac:chgData name="Ralph Haeussler" userId="a33031a8bc7a0d8c" providerId="LiveId" clId="{976DFF24-C5C0-412B-8D9C-85965BD8F95D}" dt="2018-11-05T20:39:15.988" v="1499" actId="478"/>
          <ac:picMkLst>
            <pc:docMk/>
            <pc:sldMk cId="3746212805" sldId="275"/>
            <ac:picMk id="6" creationId="{FC6026F0-31CB-46B4-8D83-D5B6A06F0F9B}"/>
          </ac:picMkLst>
        </pc:picChg>
        <pc:picChg chg="del">
          <ac:chgData name="Ralph Haeussler" userId="a33031a8bc7a0d8c" providerId="LiveId" clId="{976DFF24-C5C0-412B-8D9C-85965BD8F95D}" dt="2018-11-05T20:09:24.427" v="8" actId="478"/>
          <ac:picMkLst>
            <pc:docMk/>
            <pc:sldMk cId="3746212805" sldId="275"/>
            <ac:picMk id="8" creationId="{288A9BDF-85BD-45F5-AE5D-6D8CCCDD15B7}"/>
          </ac:picMkLst>
        </pc:picChg>
        <pc:picChg chg="add del mod ord">
          <ac:chgData name="Ralph Haeussler" userId="a33031a8bc7a0d8c" providerId="LiveId" clId="{976DFF24-C5C0-412B-8D9C-85965BD8F95D}" dt="2018-11-06T01:23:24.595" v="1965" actId="478"/>
          <ac:picMkLst>
            <pc:docMk/>
            <pc:sldMk cId="3746212805" sldId="275"/>
            <ac:picMk id="9" creationId="{F91DAE92-F7D2-413A-A4E2-4067E4139100}"/>
          </ac:picMkLst>
        </pc:picChg>
        <pc:picChg chg="add del mod">
          <ac:chgData name="Ralph Haeussler" userId="a33031a8bc7a0d8c" providerId="LiveId" clId="{976DFF24-C5C0-412B-8D9C-85965BD8F95D}" dt="2018-11-06T01:23:24.595" v="1965" actId="478"/>
          <ac:picMkLst>
            <pc:docMk/>
            <pc:sldMk cId="3746212805" sldId="275"/>
            <ac:picMk id="11" creationId="{8BDDE681-9B02-48D1-951B-5C734CA5E5B6}"/>
          </ac:picMkLst>
        </pc:picChg>
        <pc:picChg chg="add mod modCrop">
          <ac:chgData name="Ralph Haeussler" userId="a33031a8bc7a0d8c" providerId="LiveId" clId="{976DFF24-C5C0-412B-8D9C-85965BD8F95D}" dt="2018-11-06T01:54:53.229" v="2106" actId="1076"/>
          <ac:picMkLst>
            <pc:docMk/>
            <pc:sldMk cId="3746212805" sldId="275"/>
            <ac:picMk id="16" creationId="{95B8A2A7-EA4E-47CD-9F51-AAD045F11DA2}"/>
          </ac:picMkLst>
        </pc:picChg>
        <pc:picChg chg="add mod ord modCrop">
          <ac:chgData name="Ralph Haeussler" userId="a33031a8bc7a0d8c" providerId="LiveId" clId="{976DFF24-C5C0-412B-8D9C-85965BD8F95D}" dt="2018-11-06T01:54:29.172" v="2100" actId="14100"/>
          <ac:picMkLst>
            <pc:docMk/>
            <pc:sldMk cId="3746212805" sldId="275"/>
            <ac:picMk id="18" creationId="{CA4434E7-9B6B-41B9-B8B3-69566BCC8986}"/>
          </ac:picMkLst>
        </pc:picChg>
        <pc:picChg chg="add ord">
          <ac:chgData name="Ralph Haeussler" userId="a33031a8bc7a0d8c" providerId="LiveId" clId="{976DFF24-C5C0-412B-8D9C-85965BD8F95D}" dt="2018-11-06T01:28:23.378" v="2032" actId="167"/>
          <ac:picMkLst>
            <pc:docMk/>
            <pc:sldMk cId="3746212805" sldId="275"/>
            <ac:picMk id="20" creationId="{E91C8343-E607-492A-B91B-2A4777999F3A}"/>
          </ac:picMkLst>
        </pc:picChg>
      </pc:sldChg>
      <pc:sldChg chg="addSp delSp modSp add modTransition modAnim">
        <pc:chgData name="Ralph Haeussler" userId="a33031a8bc7a0d8c" providerId="LiveId" clId="{976DFF24-C5C0-412B-8D9C-85965BD8F95D}" dt="2018-11-06T12:41:38.928" v="4244" actId="14100"/>
        <pc:sldMkLst>
          <pc:docMk/>
          <pc:sldMk cId="3845908027" sldId="277"/>
        </pc:sldMkLst>
        <pc:spChg chg="del mod">
          <ac:chgData name="Ralph Haeussler" userId="a33031a8bc7a0d8c" providerId="LiveId" clId="{976DFF24-C5C0-412B-8D9C-85965BD8F95D}" dt="2018-11-06T11:56:22.782" v="3014" actId="478"/>
          <ac:spMkLst>
            <pc:docMk/>
            <pc:sldMk cId="3845908027" sldId="277"/>
            <ac:spMk id="2" creationId="{117174F1-0CC5-4951-BA2A-3BA2E00E0FEA}"/>
          </ac:spMkLst>
        </pc:spChg>
        <pc:spChg chg="mod">
          <ac:chgData name="Ralph Haeussler" userId="a33031a8bc7a0d8c" providerId="LiveId" clId="{976DFF24-C5C0-412B-8D9C-85965BD8F95D}" dt="2018-11-06T12:41:38.928" v="4244" actId="14100"/>
          <ac:spMkLst>
            <pc:docMk/>
            <pc:sldMk cId="3845908027" sldId="277"/>
            <ac:spMk id="4" creationId="{E76F9A5A-DC9E-4C08-8A9F-9ECA549B50A2}"/>
          </ac:spMkLst>
        </pc:spChg>
        <pc:spChg chg="add del mod">
          <ac:chgData name="Ralph Haeussler" userId="a33031a8bc7a0d8c" providerId="LiveId" clId="{976DFF24-C5C0-412B-8D9C-85965BD8F95D}" dt="2018-11-06T11:13:22.037" v="2547"/>
          <ac:spMkLst>
            <pc:docMk/>
            <pc:sldMk cId="3845908027" sldId="277"/>
            <ac:spMk id="10" creationId="{2C052DFE-52FD-471F-BC97-3B85DDA0E26D}"/>
          </ac:spMkLst>
        </pc:spChg>
        <pc:spChg chg="add del mod">
          <ac:chgData name="Ralph Haeussler" userId="a33031a8bc7a0d8c" providerId="LiveId" clId="{976DFF24-C5C0-412B-8D9C-85965BD8F95D}" dt="2018-11-05T20:36:27.927" v="1486" actId="478"/>
          <ac:spMkLst>
            <pc:docMk/>
            <pc:sldMk cId="3845908027" sldId="277"/>
            <ac:spMk id="12" creationId="{8863A5EC-1F7B-40EE-B8E7-F561839C3DE1}"/>
          </ac:spMkLst>
        </pc:spChg>
        <pc:spChg chg="add del mod">
          <ac:chgData name="Ralph Haeussler" userId="a33031a8bc7a0d8c" providerId="LiveId" clId="{976DFF24-C5C0-412B-8D9C-85965BD8F95D}" dt="2018-11-06T11:13:22.037" v="2547"/>
          <ac:spMkLst>
            <pc:docMk/>
            <pc:sldMk cId="3845908027" sldId="277"/>
            <ac:spMk id="13" creationId="{6737C4EB-1653-48B4-8608-EC2620967136}"/>
          </ac:spMkLst>
        </pc:spChg>
        <pc:spChg chg="add del mod">
          <ac:chgData name="Ralph Haeussler" userId="a33031a8bc7a0d8c" providerId="LiveId" clId="{976DFF24-C5C0-412B-8D9C-85965BD8F95D}" dt="2018-11-06T11:56:26.571" v="3016" actId="478"/>
          <ac:spMkLst>
            <pc:docMk/>
            <pc:sldMk cId="3845908027" sldId="277"/>
            <ac:spMk id="17" creationId="{46656B2C-9D0C-41FD-AEC5-93165FC06DDF}"/>
          </ac:spMkLst>
        </pc:spChg>
        <pc:spChg chg="add mod">
          <ac:chgData name="Ralph Haeussler" userId="a33031a8bc7a0d8c" providerId="LiveId" clId="{976DFF24-C5C0-412B-8D9C-85965BD8F95D}" dt="2018-11-06T11:57:13.410" v="3099" actId="403"/>
          <ac:spMkLst>
            <pc:docMk/>
            <pc:sldMk cId="3845908027" sldId="277"/>
            <ac:spMk id="18" creationId="{4ED39020-1F43-466B-B12D-84ACA6084712}"/>
          </ac:spMkLst>
        </pc:spChg>
        <pc:picChg chg="add del mod">
          <ac:chgData name="Ralph Haeussler" userId="a33031a8bc7a0d8c" providerId="LiveId" clId="{976DFF24-C5C0-412B-8D9C-85965BD8F95D}" dt="2018-11-05T20:32:25.686" v="1421"/>
          <ac:picMkLst>
            <pc:docMk/>
            <pc:sldMk cId="3845908027" sldId="277"/>
            <ac:picMk id="5" creationId="{D2D0169F-D649-49BA-B68F-29FB374717A7}"/>
          </ac:picMkLst>
        </pc:picChg>
        <pc:picChg chg="del">
          <ac:chgData name="Ralph Haeussler" userId="a33031a8bc7a0d8c" providerId="LiveId" clId="{976DFF24-C5C0-412B-8D9C-85965BD8F95D}" dt="2018-11-05T20:36:22.397" v="1484" actId="478"/>
          <ac:picMkLst>
            <pc:docMk/>
            <pc:sldMk cId="3845908027" sldId="277"/>
            <ac:picMk id="6" creationId="{FC6026F0-31CB-46B4-8D83-D5B6A06F0F9B}"/>
          </ac:picMkLst>
        </pc:picChg>
        <pc:picChg chg="add del mod">
          <ac:chgData name="Ralph Haeussler" userId="a33031a8bc7a0d8c" providerId="LiveId" clId="{976DFF24-C5C0-412B-8D9C-85965BD8F95D}" dt="2018-11-05T20:34:50.373" v="1426" actId="478"/>
          <ac:picMkLst>
            <pc:docMk/>
            <pc:sldMk cId="3845908027" sldId="277"/>
            <ac:picMk id="8" creationId="{56E3D7F1-22CF-40DD-BCB1-BFAC1FDD9339}"/>
          </ac:picMkLst>
        </pc:picChg>
        <pc:picChg chg="add del mod">
          <ac:chgData name="Ralph Haeussler" userId="a33031a8bc7a0d8c" providerId="LiveId" clId="{976DFF24-C5C0-412B-8D9C-85965BD8F95D}" dt="2018-11-06T11:13:22.037" v="2547"/>
          <ac:picMkLst>
            <pc:docMk/>
            <pc:sldMk cId="3845908027" sldId="277"/>
            <ac:picMk id="9" creationId="{9F4B82EB-D380-4425-8FE3-FE0733137FEC}"/>
          </ac:picMkLst>
        </pc:picChg>
        <pc:picChg chg="add mod ord">
          <ac:chgData name="Ralph Haeussler" userId="a33031a8bc7a0d8c" providerId="LiveId" clId="{976DFF24-C5C0-412B-8D9C-85965BD8F95D}" dt="2018-11-06T11:58:56.121" v="3219" actId="1076"/>
          <ac:picMkLst>
            <pc:docMk/>
            <pc:sldMk cId="3845908027" sldId="277"/>
            <ac:picMk id="14" creationId="{4E5A942F-FAA7-4224-90A7-27B8E8170114}"/>
          </ac:picMkLst>
        </pc:picChg>
        <pc:picChg chg="add mod">
          <ac:chgData name="Ralph Haeussler" userId="a33031a8bc7a0d8c" providerId="LiveId" clId="{976DFF24-C5C0-412B-8D9C-85965BD8F95D}" dt="2018-11-06T11:56:29.098" v="3017" actId="1076"/>
          <ac:picMkLst>
            <pc:docMk/>
            <pc:sldMk cId="3845908027" sldId="277"/>
            <ac:picMk id="15" creationId="{F97B9E7A-94E7-4350-B4F4-1A81600E92CE}"/>
          </ac:picMkLst>
        </pc:picChg>
      </pc:sldChg>
      <pc:sldChg chg="addSp add modTransition">
        <pc:chgData name="Ralph Haeussler" userId="a33031a8bc7a0d8c" providerId="LiveId" clId="{976DFF24-C5C0-412B-8D9C-85965BD8F95D}" dt="2018-11-06T01:19:25.208" v="1933"/>
        <pc:sldMkLst>
          <pc:docMk/>
          <pc:sldMk cId="2918731748" sldId="278"/>
        </pc:sldMkLst>
        <pc:spChg chg="add">
          <ac:chgData name="Ralph Haeussler" userId="a33031a8bc7a0d8c" providerId="LiveId" clId="{976DFF24-C5C0-412B-8D9C-85965BD8F95D}" dt="2018-11-05T20:37:36.639" v="1498"/>
          <ac:spMkLst>
            <pc:docMk/>
            <pc:sldMk cId="2918731748" sldId="278"/>
            <ac:spMk id="5" creationId="{216761F6-D3E5-4A8B-85CF-3CB097319090}"/>
          </ac:spMkLst>
        </pc:spChg>
      </pc:sldChg>
      <pc:sldChg chg="addSp delSp modSp add modTransition modAnim">
        <pc:chgData name="Ralph Haeussler" userId="a33031a8bc7a0d8c" providerId="LiveId" clId="{976DFF24-C5C0-412B-8D9C-85965BD8F95D}" dt="2018-11-06T12:20:50.759" v="3754" actId="13926"/>
        <pc:sldMkLst>
          <pc:docMk/>
          <pc:sldMk cId="3915590048" sldId="280"/>
        </pc:sldMkLst>
        <pc:spChg chg="mod">
          <ac:chgData name="Ralph Haeussler" userId="a33031a8bc7a0d8c" providerId="LiveId" clId="{976DFF24-C5C0-412B-8D9C-85965BD8F95D}" dt="2018-11-06T11:27:46.546" v="2654" actId="1076"/>
          <ac:spMkLst>
            <pc:docMk/>
            <pc:sldMk cId="3915590048" sldId="280"/>
            <ac:spMk id="4" creationId="{E76F9A5A-DC9E-4C08-8A9F-9ECA549B50A2}"/>
          </ac:spMkLst>
        </pc:spChg>
        <pc:spChg chg="mod">
          <ac:chgData name="Ralph Haeussler" userId="a33031a8bc7a0d8c" providerId="LiveId" clId="{976DFF24-C5C0-412B-8D9C-85965BD8F95D}" dt="2018-11-06T12:20:50.759" v="3754" actId="13926"/>
          <ac:spMkLst>
            <pc:docMk/>
            <pc:sldMk cId="3915590048" sldId="280"/>
            <ac:spMk id="5" creationId="{4445632C-95BA-407F-BC4C-18CFFAE865A1}"/>
          </ac:spMkLst>
        </pc:spChg>
        <pc:spChg chg="add mod">
          <ac:chgData name="Ralph Haeussler" userId="a33031a8bc7a0d8c" providerId="LiveId" clId="{976DFF24-C5C0-412B-8D9C-85965BD8F95D}" dt="2018-11-06T12:20:16.169" v="3750" actId="207"/>
          <ac:spMkLst>
            <pc:docMk/>
            <pc:sldMk cId="3915590048" sldId="280"/>
            <ac:spMk id="12" creationId="{3804491F-9CC0-4066-A89B-7D382830D440}"/>
          </ac:spMkLst>
        </pc:spChg>
        <pc:spChg chg="add mod">
          <ac:chgData name="Ralph Haeussler" userId="a33031a8bc7a0d8c" providerId="LiveId" clId="{976DFF24-C5C0-412B-8D9C-85965BD8F95D}" dt="2018-11-06T12:20:12.986" v="3749" actId="207"/>
          <ac:spMkLst>
            <pc:docMk/>
            <pc:sldMk cId="3915590048" sldId="280"/>
            <ac:spMk id="15" creationId="{F0AEAA20-50C9-4632-868F-F756258A07F1}"/>
          </ac:spMkLst>
        </pc:spChg>
        <pc:spChg chg="add mod">
          <ac:chgData name="Ralph Haeussler" userId="a33031a8bc7a0d8c" providerId="LiveId" clId="{976DFF24-C5C0-412B-8D9C-85965BD8F95D}" dt="2018-11-06T12:19:44.686" v="3746" actId="14100"/>
          <ac:spMkLst>
            <pc:docMk/>
            <pc:sldMk cId="3915590048" sldId="280"/>
            <ac:spMk id="18" creationId="{7CAF9D11-71EB-4BCF-B676-86402D2CAEE4}"/>
          </ac:spMkLst>
        </pc:spChg>
        <pc:picChg chg="add mod modCrop">
          <ac:chgData name="Ralph Haeussler" userId="a33031a8bc7a0d8c" providerId="LiveId" clId="{976DFF24-C5C0-412B-8D9C-85965BD8F95D}" dt="2018-11-06T12:17:05.049" v="3726" actId="1076"/>
          <ac:picMkLst>
            <pc:docMk/>
            <pc:sldMk cId="3915590048" sldId="280"/>
            <ac:picMk id="6" creationId="{E2F5C8F8-6BA1-40DF-80D5-E77F3CAF02FE}"/>
          </ac:picMkLst>
        </pc:picChg>
        <pc:picChg chg="add ord">
          <ac:chgData name="Ralph Haeussler" userId="a33031a8bc7a0d8c" providerId="LiveId" clId="{976DFF24-C5C0-412B-8D9C-85965BD8F95D}" dt="2018-11-06T01:28:35.031" v="2036" actId="167"/>
          <ac:picMkLst>
            <pc:docMk/>
            <pc:sldMk cId="3915590048" sldId="280"/>
            <ac:picMk id="7" creationId="{BBDF7F56-3CC2-419D-B923-E8F35B099050}"/>
          </ac:picMkLst>
        </pc:picChg>
        <pc:picChg chg="del">
          <ac:chgData name="Ralph Haeussler" userId="a33031a8bc7a0d8c" providerId="LiveId" clId="{976DFF24-C5C0-412B-8D9C-85965BD8F95D}" dt="2018-11-06T10:43:09.642" v="2231" actId="478"/>
          <ac:picMkLst>
            <pc:docMk/>
            <pc:sldMk cId="3915590048" sldId="280"/>
            <ac:picMk id="9" creationId="{F91DAE92-F7D2-413A-A4E2-4067E4139100}"/>
          </ac:picMkLst>
        </pc:picChg>
        <pc:picChg chg="add mod">
          <ac:chgData name="Ralph Haeussler" userId="a33031a8bc7a0d8c" providerId="LiveId" clId="{976DFF24-C5C0-412B-8D9C-85965BD8F95D}" dt="2018-11-06T11:28:12.681" v="2662" actId="1076"/>
          <ac:picMkLst>
            <pc:docMk/>
            <pc:sldMk cId="3915590048" sldId="280"/>
            <ac:picMk id="10" creationId="{6D2F0D2F-2D39-4E42-A505-A3A534B39330}"/>
          </ac:picMkLst>
        </pc:picChg>
        <pc:picChg chg="del">
          <ac:chgData name="Ralph Haeussler" userId="a33031a8bc7a0d8c" providerId="LiveId" clId="{976DFF24-C5C0-412B-8D9C-85965BD8F95D}" dt="2018-11-06T10:43:09.642" v="2231" actId="478"/>
          <ac:picMkLst>
            <pc:docMk/>
            <pc:sldMk cId="3915590048" sldId="280"/>
            <ac:picMk id="11" creationId="{8BDDE681-9B02-48D1-951B-5C734CA5E5B6}"/>
          </ac:picMkLst>
        </pc:picChg>
        <pc:picChg chg="add mod">
          <ac:chgData name="Ralph Haeussler" userId="a33031a8bc7a0d8c" providerId="LiveId" clId="{976DFF24-C5C0-412B-8D9C-85965BD8F95D}" dt="2018-11-06T12:20:29.925" v="3753" actId="14100"/>
          <ac:picMkLst>
            <pc:docMk/>
            <pc:sldMk cId="3915590048" sldId="280"/>
            <ac:picMk id="14" creationId="{15F37B90-E242-4F88-B078-3D23B1076FB0}"/>
          </ac:picMkLst>
        </pc:picChg>
        <pc:picChg chg="add mod modCrop">
          <ac:chgData name="Ralph Haeussler" userId="a33031a8bc7a0d8c" providerId="LiveId" clId="{976DFF24-C5C0-412B-8D9C-85965BD8F95D}" dt="2018-11-06T12:19:57.944" v="3748" actId="732"/>
          <ac:picMkLst>
            <pc:docMk/>
            <pc:sldMk cId="3915590048" sldId="280"/>
            <ac:picMk id="17" creationId="{FCCDE045-C6F7-474D-A5E0-BD68EDD0506F}"/>
          </ac:picMkLst>
        </pc:picChg>
      </pc:sldChg>
      <pc:sldChg chg="addSp modSp add modTransition modAnim">
        <pc:chgData name="Ralph Haeussler" userId="a33031a8bc7a0d8c" providerId="LiveId" clId="{976DFF24-C5C0-412B-8D9C-85965BD8F95D}" dt="2018-11-06T12:05:16.859" v="3535" actId="113"/>
        <pc:sldMkLst>
          <pc:docMk/>
          <pc:sldMk cId="1416503173" sldId="281"/>
        </pc:sldMkLst>
        <pc:spChg chg="mod">
          <ac:chgData name="Ralph Haeussler" userId="a33031a8bc7a0d8c" providerId="LiveId" clId="{976DFF24-C5C0-412B-8D9C-85965BD8F95D}" dt="2018-11-06T12:05:16.859" v="3535" actId="113"/>
          <ac:spMkLst>
            <pc:docMk/>
            <pc:sldMk cId="1416503173" sldId="281"/>
            <ac:spMk id="4" creationId="{E76F9A5A-DC9E-4C08-8A9F-9ECA549B50A2}"/>
          </ac:spMkLst>
        </pc:spChg>
        <pc:spChg chg="mod">
          <ac:chgData name="Ralph Haeussler" userId="a33031a8bc7a0d8c" providerId="LiveId" clId="{976DFF24-C5C0-412B-8D9C-85965BD8F95D}" dt="2018-11-06T00:37:49.538" v="1608" actId="207"/>
          <ac:spMkLst>
            <pc:docMk/>
            <pc:sldMk cId="1416503173" sldId="281"/>
            <ac:spMk id="5" creationId="{4445632C-95BA-407F-BC4C-18CFFAE865A1}"/>
          </ac:spMkLst>
        </pc:spChg>
        <pc:picChg chg="add mod ord">
          <ac:chgData name="Ralph Haeussler" userId="a33031a8bc7a0d8c" providerId="LiveId" clId="{976DFF24-C5C0-412B-8D9C-85965BD8F95D}" dt="2018-11-06T10:44:37.879" v="2247" actId="1076"/>
          <ac:picMkLst>
            <pc:docMk/>
            <pc:sldMk cId="1416503173" sldId="281"/>
            <ac:picMk id="7" creationId="{976E1147-C923-4315-852C-6663D94F48B9}"/>
          </ac:picMkLst>
        </pc:picChg>
        <pc:picChg chg="mod ord">
          <ac:chgData name="Ralph Haeussler" userId="a33031a8bc7a0d8c" providerId="LiveId" clId="{976DFF24-C5C0-412B-8D9C-85965BD8F95D}" dt="2018-11-06T12:04:38.573" v="3526" actId="14100"/>
          <ac:picMkLst>
            <pc:docMk/>
            <pc:sldMk cId="1416503173" sldId="281"/>
            <ac:picMk id="9" creationId="{F91DAE92-F7D2-413A-A4E2-4067E4139100}"/>
          </ac:picMkLst>
        </pc:picChg>
        <pc:picChg chg="mod modCrop">
          <ac:chgData name="Ralph Haeussler" userId="a33031a8bc7a0d8c" providerId="LiveId" clId="{976DFF24-C5C0-412B-8D9C-85965BD8F95D}" dt="2018-11-06T12:04:58.273" v="3531" actId="1076"/>
          <ac:picMkLst>
            <pc:docMk/>
            <pc:sldMk cId="1416503173" sldId="281"/>
            <ac:picMk id="11" creationId="{8BDDE681-9B02-48D1-951B-5C734CA5E5B6}"/>
          </ac:picMkLst>
        </pc:picChg>
      </pc:sldChg>
      <pc:sldChg chg="addSp delSp modSp add modTransition modAnim">
        <pc:chgData name="Ralph Haeussler" userId="a33031a8bc7a0d8c" providerId="LiveId" clId="{976DFF24-C5C0-412B-8D9C-85965BD8F95D}" dt="2018-11-06T12:06:00.866" v="3542"/>
        <pc:sldMkLst>
          <pc:docMk/>
          <pc:sldMk cId="3269616754" sldId="282"/>
        </pc:sldMkLst>
        <pc:spChg chg="del mod">
          <ac:chgData name="Ralph Haeussler" userId="a33031a8bc7a0d8c" providerId="LiveId" clId="{976DFF24-C5C0-412B-8D9C-85965BD8F95D}" dt="2018-11-06T10:46:27.520" v="2272" actId="478"/>
          <ac:spMkLst>
            <pc:docMk/>
            <pc:sldMk cId="3269616754" sldId="282"/>
            <ac:spMk id="4" creationId="{E76F9A5A-DC9E-4C08-8A9F-9ECA549B50A2}"/>
          </ac:spMkLst>
        </pc:spChg>
        <pc:spChg chg="mod">
          <ac:chgData name="Ralph Haeussler" userId="a33031a8bc7a0d8c" providerId="LiveId" clId="{976DFF24-C5C0-412B-8D9C-85965BD8F95D}" dt="2018-11-06T00:38:17.834" v="1610" actId="207"/>
          <ac:spMkLst>
            <pc:docMk/>
            <pc:sldMk cId="3269616754" sldId="282"/>
            <ac:spMk id="5" creationId="{4445632C-95BA-407F-BC4C-18CFFAE865A1}"/>
          </ac:spMkLst>
        </pc:spChg>
        <pc:spChg chg="add mod">
          <ac:chgData name="Ralph Haeussler" userId="a33031a8bc7a0d8c" providerId="LiveId" clId="{976DFF24-C5C0-412B-8D9C-85965BD8F95D}" dt="2018-11-06T10:46:27.520" v="2272" actId="478"/>
          <ac:spMkLst>
            <pc:docMk/>
            <pc:sldMk cId="3269616754" sldId="282"/>
            <ac:spMk id="6" creationId="{14048329-42DA-4F78-A85F-8070F08A86C4}"/>
          </ac:spMkLst>
        </pc:spChg>
        <pc:spChg chg="add mod ord">
          <ac:chgData name="Ralph Haeussler" userId="a33031a8bc7a0d8c" providerId="LiveId" clId="{976DFF24-C5C0-412B-8D9C-85965BD8F95D}" dt="2018-11-06T12:05:43.575" v="3539" actId="403"/>
          <ac:spMkLst>
            <pc:docMk/>
            <pc:sldMk cId="3269616754" sldId="282"/>
            <ac:spMk id="12" creationId="{6266086F-4396-4FD9-ADA3-C81F07505E45}"/>
          </ac:spMkLst>
        </pc:spChg>
        <pc:picChg chg="add ord">
          <ac:chgData name="Ralph Haeussler" userId="a33031a8bc7a0d8c" providerId="LiveId" clId="{976DFF24-C5C0-412B-8D9C-85965BD8F95D}" dt="2018-11-06T01:28:48.012" v="2040" actId="167"/>
          <ac:picMkLst>
            <pc:docMk/>
            <pc:sldMk cId="3269616754" sldId="282"/>
            <ac:picMk id="7" creationId="{79F74252-E35F-4E56-8D7A-52C2E10F0802}"/>
          </ac:picMkLst>
        </pc:picChg>
        <pc:picChg chg="del">
          <ac:chgData name="Ralph Haeussler" userId="a33031a8bc7a0d8c" providerId="LiveId" clId="{976DFF24-C5C0-412B-8D9C-85965BD8F95D}" dt="2018-11-06T10:46:22.658" v="2270" actId="478"/>
          <ac:picMkLst>
            <pc:docMk/>
            <pc:sldMk cId="3269616754" sldId="282"/>
            <ac:picMk id="9" creationId="{F91DAE92-F7D2-413A-A4E2-4067E4139100}"/>
          </ac:picMkLst>
        </pc:picChg>
        <pc:picChg chg="add del">
          <ac:chgData name="Ralph Haeussler" userId="a33031a8bc7a0d8c" providerId="LiveId" clId="{976DFF24-C5C0-412B-8D9C-85965BD8F95D}" dt="2018-11-06T12:05:56.562" v="3540" actId="478"/>
          <ac:picMkLst>
            <pc:docMk/>
            <pc:sldMk cId="3269616754" sldId="282"/>
            <ac:picMk id="10" creationId="{64AA24E5-E2C3-4519-AC31-154A1508AA3A}"/>
          </ac:picMkLst>
        </pc:picChg>
        <pc:picChg chg="del">
          <ac:chgData name="Ralph Haeussler" userId="a33031a8bc7a0d8c" providerId="LiveId" clId="{976DFF24-C5C0-412B-8D9C-85965BD8F95D}" dt="2018-11-06T10:46:22.658" v="2270" actId="478"/>
          <ac:picMkLst>
            <pc:docMk/>
            <pc:sldMk cId="3269616754" sldId="282"/>
            <ac:picMk id="11" creationId="{8BDDE681-9B02-48D1-951B-5C734CA5E5B6}"/>
          </ac:picMkLst>
        </pc:picChg>
        <pc:picChg chg="add del">
          <ac:chgData name="Ralph Haeussler" userId="a33031a8bc7a0d8c" providerId="LiveId" clId="{976DFF24-C5C0-412B-8D9C-85965BD8F95D}" dt="2018-11-06T12:05:56.562" v="3540" actId="478"/>
          <ac:picMkLst>
            <pc:docMk/>
            <pc:sldMk cId="3269616754" sldId="282"/>
            <ac:picMk id="13" creationId="{A30CB951-E365-4E06-8516-62D98ABD0C4B}"/>
          </ac:picMkLst>
        </pc:picChg>
        <pc:picChg chg="add">
          <ac:chgData name="Ralph Haeussler" userId="a33031a8bc7a0d8c" providerId="LiveId" clId="{976DFF24-C5C0-412B-8D9C-85965BD8F95D}" dt="2018-11-06T12:05:57.395" v="3541"/>
          <ac:picMkLst>
            <pc:docMk/>
            <pc:sldMk cId="3269616754" sldId="282"/>
            <ac:picMk id="14" creationId="{681D4BF9-2F9B-47CD-BEDC-8C2EE2581681}"/>
          </ac:picMkLst>
        </pc:picChg>
        <pc:picChg chg="add">
          <ac:chgData name="Ralph Haeussler" userId="a33031a8bc7a0d8c" providerId="LiveId" clId="{976DFF24-C5C0-412B-8D9C-85965BD8F95D}" dt="2018-11-06T12:05:57.395" v="3541"/>
          <ac:picMkLst>
            <pc:docMk/>
            <pc:sldMk cId="3269616754" sldId="282"/>
            <ac:picMk id="15" creationId="{28A27C54-E036-4D80-96E7-16F7451C4F5E}"/>
          </ac:picMkLst>
        </pc:picChg>
      </pc:sldChg>
      <pc:sldChg chg="addSp delSp modSp add modTransition modAnim">
        <pc:chgData name="Ralph Haeussler" userId="a33031a8bc7a0d8c" providerId="LiveId" clId="{976DFF24-C5C0-412B-8D9C-85965BD8F95D}" dt="2018-11-06T12:07:51.824" v="3577"/>
        <pc:sldMkLst>
          <pc:docMk/>
          <pc:sldMk cId="3489250493" sldId="283"/>
        </pc:sldMkLst>
        <pc:spChg chg="add del mod">
          <ac:chgData name="Ralph Haeussler" userId="a33031a8bc7a0d8c" providerId="LiveId" clId="{976DFF24-C5C0-412B-8D9C-85965BD8F95D}" dt="2018-11-06T12:06:56.535" v="3543" actId="14100"/>
          <ac:spMkLst>
            <pc:docMk/>
            <pc:sldMk cId="3489250493" sldId="283"/>
            <ac:spMk id="4" creationId="{E76F9A5A-DC9E-4C08-8A9F-9ECA549B50A2}"/>
          </ac:spMkLst>
        </pc:spChg>
        <pc:spChg chg="mod">
          <ac:chgData name="Ralph Haeussler" userId="a33031a8bc7a0d8c" providerId="LiveId" clId="{976DFF24-C5C0-412B-8D9C-85965BD8F95D}" dt="2018-11-06T10:47:46.860" v="2295" actId="14100"/>
          <ac:spMkLst>
            <pc:docMk/>
            <pc:sldMk cId="3489250493" sldId="283"/>
            <ac:spMk id="5" creationId="{4445632C-95BA-407F-BC4C-18CFFAE865A1}"/>
          </ac:spMkLst>
        </pc:spChg>
        <pc:spChg chg="add del mod">
          <ac:chgData name="Ralph Haeussler" userId="a33031a8bc7a0d8c" providerId="LiveId" clId="{976DFF24-C5C0-412B-8D9C-85965BD8F95D}" dt="2018-11-06T10:47:41.779" v="2294" actId="478"/>
          <ac:spMkLst>
            <pc:docMk/>
            <pc:sldMk cId="3489250493" sldId="283"/>
            <ac:spMk id="10" creationId="{70AC45E7-C3C2-4E1F-9887-36CDA42C679C}"/>
          </ac:spMkLst>
        </pc:spChg>
        <pc:picChg chg="add mod">
          <ac:chgData name="Ralph Haeussler" userId="a33031a8bc7a0d8c" providerId="LiveId" clId="{976DFF24-C5C0-412B-8D9C-85965BD8F95D}" dt="2018-11-06T12:06:59.960" v="3544" actId="1076"/>
          <ac:picMkLst>
            <pc:docMk/>
            <pc:sldMk cId="3489250493" sldId="283"/>
            <ac:picMk id="6" creationId="{BE5AEC74-07EE-424C-879D-3D84EE9D7B3D}"/>
          </ac:picMkLst>
        </pc:picChg>
        <pc:picChg chg="add ord">
          <ac:chgData name="Ralph Haeussler" userId="a33031a8bc7a0d8c" providerId="LiveId" clId="{976DFF24-C5C0-412B-8D9C-85965BD8F95D}" dt="2018-11-06T01:28:55.542" v="2042" actId="167"/>
          <ac:picMkLst>
            <pc:docMk/>
            <pc:sldMk cId="3489250493" sldId="283"/>
            <ac:picMk id="7" creationId="{35D2A561-BE1F-49A7-8206-ADCF202E7640}"/>
          </ac:picMkLst>
        </pc:picChg>
        <pc:picChg chg="del">
          <ac:chgData name="Ralph Haeussler" userId="a33031a8bc7a0d8c" providerId="LiveId" clId="{976DFF24-C5C0-412B-8D9C-85965BD8F95D}" dt="2018-11-06T10:47:58.164" v="2298" actId="478"/>
          <ac:picMkLst>
            <pc:docMk/>
            <pc:sldMk cId="3489250493" sldId="283"/>
            <ac:picMk id="9" creationId="{F91DAE92-F7D2-413A-A4E2-4067E4139100}"/>
          </ac:picMkLst>
        </pc:picChg>
        <pc:picChg chg="del">
          <ac:chgData name="Ralph Haeussler" userId="a33031a8bc7a0d8c" providerId="LiveId" clId="{976DFF24-C5C0-412B-8D9C-85965BD8F95D}" dt="2018-11-06T10:47:51.863" v="2296" actId="478"/>
          <ac:picMkLst>
            <pc:docMk/>
            <pc:sldMk cId="3489250493" sldId="283"/>
            <ac:picMk id="11" creationId="{8BDDE681-9B02-48D1-951B-5C734CA5E5B6}"/>
          </ac:picMkLst>
        </pc:picChg>
        <pc:picChg chg="add mod">
          <ac:chgData name="Ralph Haeussler" userId="a33031a8bc7a0d8c" providerId="LiveId" clId="{976DFF24-C5C0-412B-8D9C-85965BD8F95D}" dt="2018-11-06T12:07:11.640" v="3550" actId="1440"/>
          <ac:picMkLst>
            <pc:docMk/>
            <pc:sldMk cId="3489250493" sldId="283"/>
            <ac:picMk id="13" creationId="{5503D070-DF2E-4C72-8D5B-21E75BF86F82}"/>
          </ac:picMkLst>
        </pc:picChg>
      </pc:sldChg>
      <pc:sldChg chg="addSp delSp modSp add modTransition modAnim">
        <pc:chgData name="Ralph Haeussler" userId="a33031a8bc7a0d8c" providerId="LiveId" clId="{976DFF24-C5C0-412B-8D9C-85965BD8F95D}" dt="2018-11-06T12:12:37.792" v="3632"/>
        <pc:sldMkLst>
          <pc:docMk/>
          <pc:sldMk cId="816114582" sldId="284"/>
        </pc:sldMkLst>
        <pc:spChg chg="ord">
          <ac:chgData name="Ralph Haeussler" userId="a33031a8bc7a0d8c" providerId="LiveId" clId="{976DFF24-C5C0-412B-8D9C-85965BD8F95D}" dt="2018-11-06T12:12:21.140" v="3618" actId="166"/>
          <ac:spMkLst>
            <pc:docMk/>
            <pc:sldMk cId="816114582" sldId="284"/>
            <ac:spMk id="2" creationId="{117174F1-0CC5-4951-BA2A-3BA2E00E0FEA}"/>
          </ac:spMkLst>
        </pc:spChg>
        <pc:spChg chg="del mod">
          <ac:chgData name="Ralph Haeussler" userId="a33031a8bc7a0d8c" providerId="LiveId" clId="{976DFF24-C5C0-412B-8D9C-85965BD8F95D}" dt="2018-11-06T12:08:24.142" v="3580" actId="478"/>
          <ac:spMkLst>
            <pc:docMk/>
            <pc:sldMk cId="816114582" sldId="284"/>
            <ac:spMk id="4" creationId="{E76F9A5A-DC9E-4C08-8A9F-9ECA549B50A2}"/>
          </ac:spMkLst>
        </pc:spChg>
        <pc:spChg chg="mod">
          <ac:chgData name="Ralph Haeussler" userId="a33031a8bc7a0d8c" providerId="LiveId" clId="{976DFF24-C5C0-412B-8D9C-85965BD8F95D}" dt="2018-11-06T12:09:42.140" v="3598" actId="14100"/>
          <ac:spMkLst>
            <pc:docMk/>
            <pc:sldMk cId="816114582" sldId="284"/>
            <ac:spMk id="5" creationId="{4445632C-95BA-407F-BC4C-18CFFAE865A1}"/>
          </ac:spMkLst>
        </pc:spChg>
        <pc:spChg chg="add del mod">
          <ac:chgData name="Ralph Haeussler" userId="a33031a8bc7a0d8c" providerId="LiveId" clId="{976DFF24-C5C0-412B-8D9C-85965BD8F95D}" dt="2018-11-06T12:08:25.289" v="3581"/>
          <ac:spMkLst>
            <pc:docMk/>
            <pc:sldMk cId="816114582" sldId="284"/>
            <ac:spMk id="10" creationId="{927B643C-684C-46FA-9D42-C3E32F4AFF10}"/>
          </ac:spMkLst>
        </pc:spChg>
        <pc:picChg chg="add del mod">
          <ac:chgData name="Ralph Haeussler" userId="a33031a8bc7a0d8c" providerId="LiveId" clId="{976DFF24-C5C0-412B-8D9C-85965BD8F95D}" dt="2018-11-06T12:08:04.196" v="3579"/>
          <ac:picMkLst>
            <pc:docMk/>
            <pc:sldMk cId="816114582" sldId="284"/>
            <ac:picMk id="6" creationId="{FDF502AC-091E-4210-9EEA-3FC178B9EF2A}"/>
          </ac:picMkLst>
        </pc:picChg>
        <pc:picChg chg="add ord">
          <ac:chgData name="Ralph Haeussler" userId="a33031a8bc7a0d8c" providerId="LiveId" clId="{976DFF24-C5C0-412B-8D9C-85965BD8F95D}" dt="2018-11-06T01:29:02.206" v="2044" actId="167"/>
          <ac:picMkLst>
            <pc:docMk/>
            <pc:sldMk cId="816114582" sldId="284"/>
            <ac:picMk id="7" creationId="{FB713648-13A9-499A-AE52-F3D8C51DC24A}"/>
          </ac:picMkLst>
        </pc:picChg>
        <pc:picChg chg="del">
          <ac:chgData name="Ralph Haeussler" userId="a33031a8bc7a0d8c" providerId="LiveId" clId="{976DFF24-C5C0-412B-8D9C-85965BD8F95D}" dt="2018-11-06T12:08:24.142" v="3580" actId="478"/>
          <ac:picMkLst>
            <pc:docMk/>
            <pc:sldMk cId="816114582" sldId="284"/>
            <ac:picMk id="9" creationId="{F91DAE92-F7D2-413A-A4E2-4067E4139100}"/>
          </ac:picMkLst>
        </pc:picChg>
        <pc:picChg chg="del">
          <ac:chgData name="Ralph Haeussler" userId="a33031a8bc7a0d8c" providerId="LiveId" clId="{976DFF24-C5C0-412B-8D9C-85965BD8F95D}" dt="2018-11-06T12:08:24.142" v="3580" actId="478"/>
          <ac:picMkLst>
            <pc:docMk/>
            <pc:sldMk cId="816114582" sldId="284"/>
            <ac:picMk id="11" creationId="{8BDDE681-9B02-48D1-951B-5C734CA5E5B6}"/>
          </ac:picMkLst>
        </pc:picChg>
        <pc:picChg chg="add mod modCrop">
          <ac:chgData name="Ralph Haeussler" userId="a33031a8bc7a0d8c" providerId="LiveId" clId="{976DFF24-C5C0-412B-8D9C-85965BD8F95D}" dt="2018-11-06T12:12:16.154" v="3617" actId="1076"/>
          <ac:picMkLst>
            <pc:docMk/>
            <pc:sldMk cId="816114582" sldId="284"/>
            <ac:picMk id="13" creationId="{14A2227E-5722-4EBD-AB5E-FD87950B7F10}"/>
          </ac:picMkLst>
        </pc:picChg>
        <pc:picChg chg="add mod modCrop">
          <ac:chgData name="Ralph Haeussler" userId="a33031a8bc7a0d8c" providerId="LiveId" clId="{976DFF24-C5C0-412B-8D9C-85965BD8F95D}" dt="2018-11-06T12:09:53.360" v="3600" actId="1440"/>
          <ac:picMkLst>
            <pc:docMk/>
            <pc:sldMk cId="816114582" sldId="284"/>
            <ac:picMk id="15" creationId="{7C8E3F05-4099-4DAD-AD0A-60689F287942}"/>
          </ac:picMkLst>
        </pc:picChg>
        <pc:picChg chg="add mod">
          <ac:chgData name="Ralph Haeussler" userId="a33031a8bc7a0d8c" providerId="LiveId" clId="{976DFF24-C5C0-412B-8D9C-85965BD8F95D}" dt="2018-11-06T12:12:27.514" v="3619" actId="1076"/>
          <ac:picMkLst>
            <pc:docMk/>
            <pc:sldMk cId="816114582" sldId="284"/>
            <ac:picMk id="17" creationId="{3621E631-A191-4C9A-8CF7-22E7BA45A93D}"/>
          </ac:picMkLst>
        </pc:picChg>
      </pc:sldChg>
      <pc:sldChg chg="addSp delSp modSp add modTransition modAnim">
        <pc:chgData name="Ralph Haeussler" userId="a33031a8bc7a0d8c" providerId="LiveId" clId="{976DFF24-C5C0-412B-8D9C-85965BD8F95D}" dt="2018-11-06T10:52:54.933" v="2349"/>
        <pc:sldMkLst>
          <pc:docMk/>
          <pc:sldMk cId="3931501267" sldId="285"/>
        </pc:sldMkLst>
        <pc:spChg chg="ord">
          <ac:chgData name="Ralph Haeussler" userId="a33031a8bc7a0d8c" providerId="LiveId" clId="{976DFF24-C5C0-412B-8D9C-85965BD8F95D}" dt="2018-11-06T10:52:23.674" v="2340" actId="166"/>
          <ac:spMkLst>
            <pc:docMk/>
            <pc:sldMk cId="3931501267" sldId="285"/>
            <ac:spMk id="2" creationId="{117174F1-0CC5-4951-BA2A-3BA2E00E0FEA}"/>
          </ac:spMkLst>
        </pc:spChg>
        <pc:spChg chg="del mod">
          <ac:chgData name="Ralph Haeussler" userId="a33031a8bc7a0d8c" providerId="LiveId" clId="{976DFF24-C5C0-412B-8D9C-85965BD8F95D}" dt="2018-11-06T10:51:37.155" v="2323" actId="478"/>
          <ac:spMkLst>
            <pc:docMk/>
            <pc:sldMk cId="3931501267" sldId="285"/>
            <ac:spMk id="4" creationId="{E76F9A5A-DC9E-4C08-8A9F-9ECA549B50A2}"/>
          </ac:spMkLst>
        </pc:spChg>
        <pc:spChg chg="mod">
          <ac:chgData name="Ralph Haeussler" userId="a33031a8bc7a0d8c" providerId="LiveId" clId="{976DFF24-C5C0-412B-8D9C-85965BD8F95D}" dt="2018-11-06T10:49:33.811" v="2317" actId="27636"/>
          <ac:spMkLst>
            <pc:docMk/>
            <pc:sldMk cId="3931501267" sldId="285"/>
            <ac:spMk id="5" creationId="{4445632C-95BA-407F-BC4C-18CFFAE865A1}"/>
          </ac:spMkLst>
        </pc:spChg>
        <pc:spChg chg="add mod">
          <ac:chgData name="Ralph Haeussler" userId="a33031a8bc7a0d8c" providerId="LiveId" clId="{976DFF24-C5C0-412B-8D9C-85965BD8F95D}" dt="2018-11-06T10:51:53.561" v="2332" actId="1076"/>
          <ac:spMkLst>
            <pc:docMk/>
            <pc:sldMk cId="3931501267" sldId="285"/>
            <ac:spMk id="6" creationId="{412089DD-EAE9-4FAF-9F55-79C9D54F5BBB}"/>
          </ac:spMkLst>
        </pc:spChg>
        <pc:picChg chg="add ord">
          <ac:chgData name="Ralph Haeussler" userId="a33031a8bc7a0d8c" providerId="LiveId" clId="{976DFF24-C5C0-412B-8D9C-85965BD8F95D}" dt="2018-11-06T01:29:12.470" v="2046" actId="167"/>
          <ac:picMkLst>
            <pc:docMk/>
            <pc:sldMk cId="3931501267" sldId="285"/>
            <ac:picMk id="7" creationId="{5930C797-7830-4AE2-8CDF-CC98EFF2D5A0}"/>
          </ac:picMkLst>
        </pc:picChg>
        <pc:picChg chg="del">
          <ac:chgData name="Ralph Haeussler" userId="a33031a8bc7a0d8c" providerId="LiveId" clId="{976DFF24-C5C0-412B-8D9C-85965BD8F95D}" dt="2018-11-06T10:51:40.931" v="2324" actId="478"/>
          <ac:picMkLst>
            <pc:docMk/>
            <pc:sldMk cId="3931501267" sldId="285"/>
            <ac:picMk id="9" creationId="{F91DAE92-F7D2-413A-A4E2-4067E4139100}"/>
          </ac:picMkLst>
        </pc:picChg>
        <pc:picChg chg="add mod modCrop">
          <ac:chgData name="Ralph Haeussler" userId="a33031a8bc7a0d8c" providerId="LiveId" clId="{976DFF24-C5C0-412B-8D9C-85965BD8F95D}" dt="2018-11-06T10:52:45.010" v="2344" actId="14100"/>
          <ac:picMkLst>
            <pc:docMk/>
            <pc:sldMk cId="3931501267" sldId="285"/>
            <ac:picMk id="10" creationId="{DFC03EEA-EEAD-466F-81A9-19D4F8611578}"/>
          </ac:picMkLst>
        </pc:picChg>
        <pc:picChg chg="del">
          <ac:chgData name="Ralph Haeussler" userId="a33031a8bc7a0d8c" providerId="LiveId" clId="{976DFF24-C5C0-412B-8D9C-85965BD8F95D}" dt="2018-11-06T10:51:40.931" v="2324" actId="478"/>
          <ac:picMkLst>
            <pc:docMk/>
            <pc:sldMk cId="3931501267" sldId="285"/>
            <ac:picMk id="11" creationId="{8BDDE681-9B02-48D1-951B-5C734CA5E5B6}"/>
          </ac:picMkLst>
        </pc:picChg>
      </pc:sldChg>
      <pc:sldChg chg="addSp delSp modSp add modTransition modAnim">
        <pc:chgData name="Ralph Haeussler" userId="a33031a8bc7a0d8c" providerId="LiveId" clId="{976DFF24-C5C0-412B-8D9C-85965BD8F95D}" dt="2018-11-06T10:58:00.349" v="2394"/>
        <pc:sldMkLst>
          <pc:docMk/>
          <pc:sldMk cId="2460704503" sldId="286"/>
        </pc:sldMkLst>
        <pc:spChg chg="del mod">
          <ac:chgData name="Ralph Haeussler" userId="a33031a8bc7a0d8c" providerId="LiveId" clId="{976DFF24-C5C0-412B-8D9C-85965BD8F95D}" dt="2018-11-06T10:54:22.330" v="2354" actId="478"/>
          <ac:spMkLst>
            <pc:docMk/>
            <pc:sldMk cId="2460704503" sldId="286"/>
            <ac:spMk id="4" creationId="{E76F9A5A-DC9E-4C08-8A9F-9ECA549B50A2}"/>
          </ac:spMkLst>
        </pc:spChg>
        <pc:spChg chg="mod">
          <ac:chgData name="Ralph Haeussler" userId="a33031a8bc7a0d8c" providerId="LiveId" clId="{976DFF24-C5C0-412B-8D9C-85965BD8F95D}" dt="2018-11-06T10:49:40.834" v="2320" actId="27636"/>
          <ac:spMkLst>
            <pc:docMk/>
            <pc:sldMk cId="2460704503" sldId="286"/>
            <ac:spMk id="5" creationId="{4445632C-95BA-407F-BC4C-18CFFAE865A1}"/>
          </ac:spMkLst>
        </pc:spChg>
        <pc:spChg chg="add del mod">
          <ac:chgData name="Ralph Haeussler" userId="a33031a8bc7a0d8c" providerId="LiveId" clId="{976DFF24-C5C0-412B-8D9C-85965BD8F95D}" dt="2018-11-06T10:54:26.062" v="2356"/>
          <ac:spMkLst>
            <pc:docMk/>
            <pc:sldMk cId="2460704503" sldId="286"/>
            <ac:spMk id="6" creationId="{8B9E669F-F26F-4BE6-A586-12A45ABE62FE}"/>
          </ac:spMkLst>
        </pc:spChg>
        <pc:spChg chg="add mod">
          <ac:chgData name="Ralph Haeussler" userId="a33031a8bc7a0d8c" providerId="LiveId" clId="{976DFF24-C5C0-412B-8D9C-85965BD8F95D}" dt="2018-11-06T10:57:18.726" v="2386" actId="1076"/>
          <ac:spMkLst>
            <pc:docMk/>
            <pc:sldMk cId="2460704503" sldId="286"/>
            <ac:spMk id="14" creationId="{E7BB0C36-3B96-490E-ACCE-6F651D3B221D}"/>
          </ac:spMkLst>
        </pc:spChg>
        <pc:picChg chg="add ord">
          <ac:chgData name="Ralph Haeussler" userId="a33031a8bc7a0d8c" providerId="LiveId" clId="{976DFF24-C5C0-412B-8D9C-85965BD8F95D}" dt="2018-11-06T01:29:18.578" v="2048" actId="167"/>
          <ac:picMkLst>
            <pc:docMk/>
            <pc:sldMk cId="2460704503" sldId="286"/>
            <ac:picMk id="7" creationId="{994AFBE2-EC15-43DD-B0C1-E63F48559525}"/>
          </ac:picMkLst>
        </pc:picChg>
        <pc:picChg chg="del">
          <ac:chgData name="Ralph Haeussler" userId="a33031a8bc7a0d8c" providerId="LiveId" clId="{976DFF24-C5C0-412B-8D9C-85965BD8F95D}" dt="2018-11-06T10:54:24.912" v="2355" actId="478"/>
          <ac:picMkLst>
            <pc:docMk/>
            <pc:sldMk cId="2460704503" sldId="286"/>
            <ac:picMk id="9" creationId="{F91DAE92-F7D2-413A-A4E2-4067E4139100}"/>
          </ac:picMkLst>
        </pc:picChg>
        <pc:picChg chg="add mod">
          <ac:chgData name="Ralph Haeussler" userId="a33031a8bc7a0d8c" providerId="LiveId" clId="{976DFF24-C5C0-412B-8D9C-85965BD8F95D}" dt="2018-11-06T10:56:35.123" v="2372" actId="1076"/>
          <ac:picMkLst>
            <pc:docMk/>
            <pc:sldMk cId="2460704503" sldId="286"/>
            <ac:picMk id="10" creationId="{B86E7C44-7408-46BA-8C3F-0DA88F5B566B}"/>
          </ac:picMkLst>
        </pc:picChg>
        <pc:picChg chg="del">
          <ac:chgData name="Ralph Haeussler" userId="a33031a8bc7a0d8c" providerId="LiveId" clId="{976DFF24-C5C0-412B-8D9C-85965BD8F95D}" dt="2018-11-06T10:54:24.912" v="2355" actId="478"/>
          <ac:picMkLst>
            <pc:docMk/>
            <pc:sldMk cId="2460704503" sldId="286"/>
            <ac:picMk id="11" creationId="{8BDDE681-9B02-48D1-951B-5C734CA5E5B6}"/>
          </ac:picMkLst>
        </pc:picChg>
        <pc:picChg chg="add mod">
          <ac:chgData name="Ralph Haeussler" userId="a33031a8bc7a0d8c" providerId="LiveId" clId="{976DFF24-C5C0-412B-8D9C-85965BD8F95D}" dt="2018-11-06T10:56:30.395" v="2371" actId="1076"/>
          <ac:picMkLst>
            <pc:docMk/>
            <pc:sldMk cId="2460704503" sldId="286"/>
            <ac:picMk id="13" creationId="{0F6A1E0E-DBF3-4605-8A0F-4FA51476E465}"/>
          </ac:picMkLst>
        </pc:picChg>
      </pc:sldChg>
      <pc:sldChg chg="addSp delSp modSp add modTransition modAnim">
        <pc:chgData name="Ralph Haeussler" userId="a33031a8bc7a0d8c" providerId="LiveId" clId="{976DFF24-C5C0-412B-8D9C-85965BD8F95D}" dt="2018-11-06T11:02:47.808" v="2450" actId="1076"/>
        <pc:sldMkLst>
          <pc:docMk/>
          <pc:sldMk cId="2405498039" sldId="287"/>
        </pc:sldMkLst>
        <pc:spChg chg="del mod">
          <ac:chgData name="Ralph Haeussler" userId="a33031a8bc7a0d8c" providerId="LiveId" clId="{976DFF24-C5C0-412B-8D9C-85965BD8F95D}" dt="2018-11-06T10:58:17.956" v="2395" actId="478"/>
          <ac:spMkLst>
            <pc:docMk/>
            <pc:sldMk cId="2405498039" sldId="287"/>
            <ac:spMk id="4" creationId="{E76F9A5A-DC9E-4C08-8A9F-9ECA549B50A2}"/>
          </ac:spMkLst>
        </pc:spChg>
        <pc:spChg chg="mod">
          <ac:chgData name="Ralph Haeussler" userId="a33031a8bc7a0d8c" providerId="LiveId" clId="{976DFF24-C5C0-412B-8D9C-85965BD8F95D}" dt="2018-11-06T00:49:01.230" v="1695" actId="13926"/>
          <ac:spMkLst>
            <pc:docMk/>
            <pc:sldMk cId="2405498039" sldId="287"/>
            <ac:spMk id="5" creationId="{4445632C-95BA-407F-BC4C-18CFFAE865A1}"/>
          </ac:spMkLst>
        </pc:spChg>
        <pc:spChg chg="add del mod">
          <ac:chgData name="Ralph Haeussler" userId="a33031a8bc7a0d8c" providerId="LiveId" clId="{976DFF24-C5C0-412B-8D9C-85965BD8F95D}" dt="2018-11-06T10:59:23.201" v="2396"/>
          <ac:spMkLst>
            <pc:docMk/>
            <pc:sldMk cId="2405498039" sldId="287"/>
            <ac:spMk id="6" creationId="{F72B4168-CD17-4801-B5FA-9744B4AF79C0}"/>
          </ac:spMkLst>
        </pc:spChg>
        <pc:picChg chg="add ord">
          <ac:chgData name="Ralph Haeussler" userId="a33031a8bc7a0d8c" providerId="LiveId" clId="{976DFF24-C5C0-412B-8D9C-85965BD8F95D}" dt="2018-11-06T01:29:28.854" v="2050" actId="167"/>
          <ac:picMkLst>
            <pc:docMk/>
            <pc:sldMk cId="2405498039" sldId="287"/>
            <ac:picMk id="7" creationId="{46058D07-FD9B-4353-AF12-EFC310370B41}"/>
          </ac:picMkLst>
        </pc:picChg>
        <pc:picChg chg="del">
          <ac:chgData name="Ralph Haeussler" userId="a33031a8bc7a0d8c" providerId="LiveId" clId="{976DFF24-C5C0-412B-8D9C-85965BD8F95D}" dt="2018-11-06T10:58:17.956" v="2395" actId="478"/>
          <ac:picMkLst>
            <pc:docMk/>
            <pc:sldMk cId="2405498039" sldId="287"/>
            <ac:picMk id="9" creationId="{F91DAE92-F7D2-413A-A4E2-4067E4139100}"/>
          </ac:picMkLst>
        </pc:picChg>
        <pc:picChg chg="add mod">
          <ac:chgData name="Ralph Haeussler" userId="a33031a8bc7a0d8c" providerId="LiveId" clId="{976DFF24-C5C0-412B-8D9C-85965BD8F95D}" dt="2018-11-06T11:02:47.808" v="2450" actId="1076"/>
          <ac:picMkLst>
            <pc:docMk/>
            <pc:sldMk cId="2405498039" sldId="287"/>
            <ac:picMk id="10" creationId="{EF07EB2A-8BA6-46F9-9FC3-CBF9B1FB84C5}"/>
          </ac:picMkLst>
        </pc:picChg>
        <pc:picChg chg="del">
          <ac:chgData name="Ralph Haeussler" userId="a33031a8bc7a0d8c" providerId="LiveId" clId="{976DFF24-C5C0-412B-8D9C-85965BD8F95D}" dt="2018-11-06T10:58:17.956" v="2395" actId="478"/>
          <ac:picMkLst>
            <pc:docMk/>
            <pc:sldMk cId="2405498039" sldId="287"/>
            <ac:picMk id="11" creationId="{8BDDE681-9B02-48D1-951B-5C734CA5E5B6}"/>
          </ac:picMkLst>
        </pc:picChg>
        <pc:picChg chg="add mod">
          <ac:chgData name="Ralph Haeussler" userId="a33031a8bc7a0d8c" providerId="LiveId" clId="{976DFF24-C5C0-412B-8D9C-85965BD8F95D}" dt="2018-11-06T11:02:44.586" v="2449" actId="1076"/>
          <ac:picMkLst>
            <pc:docMk/>
            <pc:sldMk cId="2405498039" sldId="287"/>
            <ac:picMk id="13" creationId="{E8AF8EB8-2C8B-4FDF-A2C6-45D90420CD99}"/>
          </ac:picMkLst>
        </pc:picChg>
      </pc:sldChg>
      <pc:sldChg chg="addSp delSp modSp add modTransition modAnim">
        <pc:chgData name="Ralph Haeussler" userId="a33031a8bc7a0d8c" providerId="LiveId" clId="{976DFF24-C5C0-412B-8D9C-85965BD8F95D}" dt="2018-11-06T11:03:32.117" v="2453" actId="1076"/>
        <pc:sldMkLst>
          <pc:docMk/>
          <pc:sldMk cId="1952317400" sldId="288"/>
        </pc:sldMkLst>
        <pc:spChg chg="del mod">
          <ac:chgData name="Ralph Haeussler" userId="a33031a8bc7a0d8c" providerId="LiveId" clId="{976DFF24-C5C0-412B-8D9C-85965BD8F95D}" dt="2018-11-06T11:00:08.260" v="2416" actId="478"/>
          <ac:spMkLst>
            <pc:docMk/>
            <pc:sldMk cId="1952317400" sldId="288"/>
            <ac:spMk id="4" creationId="{E76F9A5A-DC9E-4C08-8A9F-9ECA549B50A2}"/>
          </ac:spMkLst>
        </pc:spChg>
        <pc:spChg chg="mod">
          <ac:chgData name="Ralph Haeussler" userId="a33031a8bc7a0d8c" providerId="LiveId" clId="{976DFF24-C5C0-412B-8D9C-85965BD8F95D}" dt="2018-11-06T00:51:20.853" v="1723" actId="207"/>
          <ac:spMkLst>
            <pc:docMk/>
            <pc:sldMk cId="1952317400" sldId="288"/>
            <ac:spMk id="5" creationId="{4445632C-95BA-407F-BC4C-18CFFAE865A1}"/>
          </ac:spMkLst>
        </pc:spChg>
        <pc:spChg chg="add del mod">
          <ac:chgData name="Ralph Haeussler" userId="a33031a8bc7a0d8c" providerId="LiveId" clId="{976DFF24-C5C0-412B-8D9C-85965BD8F95D}" dt="2018-11-06T11:00:42.512" v="2417"/>
          <ac:spMkLst>
            <pc:docMk/>
            <pc:sldMk cId="1952317400" sldId="288"/>
            <ac:spMk id="6" creationId="{8E1DCED4-7DBB-4597-9BBA-95E315147F3F}"/>
          </ac:spMkLst>
        </pc:spChg>
        <pc:picChg chg="add ord">
          <ac:chgData name="Ralph Haeussler" userId="a33031a8bc7a0d8c" providerId="LiveId" clId="{976DFF24-C5C0-412B-8D9C-85965BD8F95D}" dt="2018-11-06T01:29:35.212" v="2052" actId="167"/>
          <ac:picMkLst>
            <pc:docMk/>
            <pc:sldMk cId="1952317400" sldId="288"/>
            <ac:picMk id="7" creationId="{1512F5F8-ABC9-46DA-8255-E9957C74A268}"/>
          </ac:picMkLst>
        </pc:picChg>
        <pc:picChg chg="del">
          <ac:chgData name="Ralph Haeussler" userId="a33031a8bc7a0d8c" providerId="LiveId" clId="{976DFF24-C5C0-412B-8D9C-85965BD8F95D}" dt="2018-11-06T11:00:08.260" v="2416" actId="478"/>
          <ac:picMkLst>
            <pc:docMk/>
            <pc:sldMk cId="1952317400" sldId="288"/>
            <ac:picMk id="9" creationId="{F91DAE92-F7D2-413A-A4E2-4067E4139100}"/>
          </ac:picMkLst>
        </pc:picChg>
        <pc:picChg chg="add mod">
          <ac:chgData name="Ralph Haeussler" userId="a33031a8bc7a0d8c" providerId="LiveId" clId="{976DFF24-C5C0-412B-8D9C-85965BD8F95D}" dt="2018-11-06T11:03:32.117" v="2453" actId="1076"/>
          <ac:picMkLst>
            <pc:docMk/>
            <pc:sldMk cId="1952317400" sldId="288"/>
            <ac:picMk id="10" creationId="{BAEBAF83-104B-4C5A-8552-7FF2002D9758}"/>
          </ac:picMkLst>
        </pc:picChg>
        <pc:picChg chg="del">
          <ac:chgData name="Ralph Haeussler" userId="a33031a8bc7a0d8c" providerId="LiveId" clId="{976DFF24-C5C0-412B-8D9C-85965BD8F95D}" dt="2018-11-06T11:00:08.260" v="2416" actId="478"/>
          <ac:picMkLst>
            <pc:docMk/>
            <pc:sldMk cId="1952317400" sldId="288"/>
            <ac:picMk id="11" creationId="{8BDDE681-9B02-48D1-951B-5C734CA5E5B6}"/>
          </ac:picMkLst>
        </pc:picChg>
      </pc:sldChg>
      <pc:sldChg chg="addSp delSp modSp add modTransition modAnim">
        <pc:chgData name="Ralph Haeussler" userId="a33031a8bc7a0d8c" providerId="LiveId" clId="{976DFF24-C5C0-412B-8D9C-85965BD8F95D}" dt="2018-11-06T11:04:05.595" v="2457" actId="13926"/>
        <pc:sldMkLst>
          <pc:docMk/>
          <pc:sldMk cId="2174226928" sldId="289"/>
        </pc:sldMkLst>
        <pc:spChg chg="del">
          <ac:chgData name="Ralph Haeussler" userId="a33031a8bc7a0d8c" providerId="LiveId" clId="{976DFF24-C5C0-412B-8D9C-85965BD8F95D}" dt="2018-11-06T11:03:09.015" v="2452" actId="478"/>
          <ac:spMkLst>
            <pc:docMk/>
            <pc:sldMk cId="2174226928" sldId="289"/>
            <ac:spMk id="4" creationId="{E76F9A5A-DC9E-4C08-8A9F-9ECA549B50A2}"/>
          </ac:spMkLst>
        </pc:spChg>
        <pc:spChg chg="mod">
          <ac:chgData name="Ralph Haeussler" userId="a33031a8bc7a0d8c" providerId="LiveId" clId="{976DFF24-C5C0-412B-8D9C-85965BD8F95D}" dt="2018-11-06T11:04:05.595" v="2457" actId="13926"/>
          <ac:spMkLst>
            <pc:docMk/>
            <pc:sldMk cId="2174226928" sldId="289"/>
            <ac:spMk id="5" creationId="{4445632C-95BA-407F-BC4C-18CFFAE865A1}"/>
          </ac:spMkLst>
        </pc:spChg>
        <pc:spChg chg="add mod">
          <ac:chgData name="Ralph Haeussler" userId="a33031a8bc7a0d8c" providerId="LiveId" clId="{976DFF24-C5C0-412B-8D9C-85965BD8F95D}" dt="2018-11-06T11:03:09.015" v="2452" actId="478"/>
          <ac:spMkLst>
            <pc:docMk/>
            <pc:sldMk cId="2174226928" sldId="289"/>
            <ac:spMk id="6" creationId="{FCE9FC37-D666-4C9B-A172-E8717BCD09EA}"/>
          </ac:spMkLst>
        </pc:spChg>
        <pc:picChg chg="add ord">
          <ac:chgData name="Ralph Haeussler" userId="a33031a8bc7a0d8c" providerId="LiveId" clId="{976DFF24-C5C0-412B-8D9C-85965BD8F95D}" dt="2018-11-06T01:29:40.180" v="2054" actId="167"/>
          <ac:picMkLst>
            <pc:docMk/>
            <pc:sldMk cId="2174226928" sldId="289"/>
            <ac:picMk id="7" creationId="{566658C0-C5A5-4DCD-AF1D-14D5E69BE6A4}"/>
          </ac:picMkLst>
        </pc:picChg>
        <pc:picChg chg="del">
          <ac:chgData name="Ralph Haeussler" userId="a33031a8bc7a0d8c" providerId="LiveId" clId="{976DFF24-C5C0-412B-8D9C-85965BD8F95D}" dt="2018-11-06T11:03:09.015" v="2452" actId="478"/>
          <ac:picMkLst>
            <pc:docMk/>
            <pc:sldMk cId="2174226928" sldId="289"/>
            <ac:picMk id="9" creationId="{F91DAE92-F7D2-413A-A4E2-4067E4139100}"/>
          </ac:picMkLst>
        </pc:picChg>
        <pc:picChg chg="add mod modCrop">
          <ac:chgData name="Ralph Haeussler" userId="a33031a8bc7a0d8c" providerId="LiveId" clId="{976DFF24-C5C0-412B-8D9C-85965BD8F95D}" dt="2018-11-06T11:03:45.291" v="2455" actId="732"/>
          <ac:picMkLst>
            <pc:docMk/>
            <pc:sldMk cId="2174226928" sldId="289"/>
            <ac:picMk id="10" creationId="{948970F1-C34B-4154-AA66-0CC51FFC7318}"/>
          </ac:picMkLst>
        </pc:picChg>
        <pc:picChg chg="del">
          <ac:chgData name="Ralph Haeussler" userId="a33031a8bc7a0d8c" providerId="LiveId" clId="{976DFF24-C5C0-412B-8D9C-85965BD8F95D}" dt="2018-11-06T11:03:09.015" v="2452" actId="478"/>
          <ac:picMkLst>
            <pc:docMk/>
            <pc:sldMk cId="2174226928" sldId="289"/>
            <ac:picMk id="11" creationId="{8BDDE681-9B02-48D1-951B-5C734CA5E5B6}"/>
          </ac:picMkLst>
        </pc:picChg>
      </pc:sldChg>
      <pc:sldChg chg="addSp delSp modSp add modTransition">
        <pc:chgData name="Ralph Haeussler" userId="a33031a8bc7a0d8c" providerId="LiveId" clId="{976DFF24-C5C0-412B-8D9C-85965BD8F95D}" dt="2018-11-06T11:09:17.577" v="2484"/>
        <pc:sldMkLst>
          <pc:docMk/>
          <pc:sldMk cId="635218392" sldId="290"/>
        </pc:sldMkLst>
        <pc:spChg chg="del mod">
          <ac:chgData name="Ralph Haeussler" userId="a33031a8bc7a0d8c" providerId="LiveId" clId="{976DFF24-C5C0-412B-8D9C-85965BD8F95D}" dt="2018-11-06T11:08:57.678" v="2483" actId="478"/>
          <ac:spMkLst>
            <pc:docMk/>
            <pc:sldMk cId="635218392" sldId="290"/>
            <ac:spMk id="4" creationId="{E76F9A5A-DC9E-4C08-8A9F-9ECA549B50A2}"/>
          </ac:spMkLst>
        </pc:spChg>
        <pc:spChg chg="mod">
          <ac:chgData name="Ralph Haeussler" userId="a33031a8bc7a0d8c" providerId="LiveId" clId="{976DFF24-C5C0-412B-8D9C-85965BD8F95D}" dt="2018-11-06T00:56:16.327" v="1768" actId="13926"/>
          <ac:spMkLst>
            <pc:docMk/>
            <pc:sldMk cId="635218392" sldId="290"/>
            <ac:spMk id="5" creationId="{4445632C-95BA-407F-BC4C-18CFFAE865A1}"/>
          </ac:spMkLst>
        </pc:spChg>
        <pc:spChg chg="add mod">
          <ac:chgData name="Ralph Haeussler" userId="a33031a8bc7a0d8c" providerId="LiveId" clId="{976DFF24-C5C0-412B-8D9C-85965BD8F95D}" dt="2018-11-06T11:08:57.678" v="2483" actId="478"/>
          <ac:spMkLst>
            <pc:docMk/>
            <pc:sldMk cId="635218392" sldId="290"/>
            <ac:spMk id="6" creationId="{4A11BE63-1775-4876-A63B-3F354B755175}"/>
          </ac:spMkLst>
        </pc:spChg>
        <pc:picChg chg="add ord">
          <ac:chgData name="Ralph Haeussler" userId="a33031a8bc7a0d8c" providerId="LiveId" clId="{976DFF24-C5C0-412B-8D9C-85965BD8F95D}" dt="2018-11-06T01:29:48.303" v="2056" actId="167"/>
          <ac:picMkLst>
            <pc:docMk/>
            <pc:sldMk cId="635218392" sldId="290"/>
            <ac:picMk id="7" creationId="{DE6B3FF5-B0B0-4685-969F-F745642F4CD6}"/>
          </ac:picMkLst>
        </pc:picChg>
        <pc:picChg chg="del">
          <ac:chgData name="Ralph Haeussler" userId="a33031a8bc7a0d8c" providerId="LiveId" clId="{976DFF24-C5C0-412B-8D9C-85965BD8F95D}" dt="2018-11-06T11:08:57.678" v="2483" actId="478"/>
          <ac:picMkLst>
            <pc:docMk/>
            <pc:sldMk cId="635218392" sldId="290"/>
            <ac:picMk id="9" creationId="{F91DAE92-F7D2-413A-A4E2-4067E4139100}"/>
          </ac:picMkLst>
        </pc:picChg>
        <pc:picChg chg="add">
          <ac:chgData name="Ralph Haeussler" userId="a33031a8bc7a0d8c" providerId="LiveId" clId="{976DFF24-C5C0-412B-8D9C-85965BD8F95D}" dt="2018-11-06T11:09:17.577" v="2484"/>
          <ac:picMkLst>
            <pc:docMk/>
            <pc:sldMk cId="635218392" sldId="290"/>
            <ac:picMk id="10" creationId="{D3C6EA91-C89D-486F-8A57-115BE968784F}"/>
          </ac:picMkLst>
        </pc:picChg>
        <pc:picChg chg="del">
          <ac:chgData name="Ralph Haeussler" userId="a33031a8bc7a0d8c" providerId="LiveId" clId="{976DFF24-C5C0-412B-8D9C-85965BD8F95D}" dt="2018-11-06T11:08:57.678" v="2483" actId="478"/>
          <ac:picMkLst>
            <pc:docMk/>
            <pc:sldMk cId="635218392" sldId="290"/>
            <ac:picMk id="11" creationId="{8BDDE681-9B02-48D1-951B-5C734CA5E5B6}"/>
          </ac:picMkLst>
        </pc:picChg>
      </pc:sldChg>
      <pc:sldChg chg="addSp delSp modSp add modTransition modAnim">
        <pc:chgData name="Ralph Haeussler" userId="a33031a8bc7a0d8c" providerId="LiveId" clId="{976DFF24-C5C0-412B-8D9C-85965BD8F95D}" dt="2018-11-06T11:11:53.691" v="2535" actId="1076"/>
        <pc:sldMkLst>
          <pc:docMk/>
          <pc:sldMk cId="2226779025" sldId="291"/>
        </pc:sldMkLst>
        <pc:spChg chg="del">
          <ac:chgData name="Ralph Haeussler" userId="a33031a8bc7a0d8c" providerId="LiveId" clId="{976DFF24-C5C0-412B-8D9C-85965BD8F95D}" dt="2018-11-06T11:09:23.424" v="2485" actId="478"/>
          <ac:spMkLst>
            <pc:docMk/>
            <pc:sldMk cId="2226779025" sldId="291"/>
            <ac:spMk id="4" creationId="{E76F9A5A-DC9E-4C08-8A9F-9ECA549B50A2}"/>
          </ac:spMkLst>
        </pc:spChg>
        <pc:spChg chg="mod">
          <ac:chgData name="Ralph Haeussler" userId="a33031a8bc7a0d8c" providerId="LiveId" clId="{976DFF24-C5C0-412B-8D9C-85965BD8F95D}" dt="2018-11-06T00:57:26.735" v="1774" actId="13926"/>
          <ac:spMkLst>
            <pc:docMk/>
            <pc:sldMk cId="2226779025" sldId="291"/>
            <ac:spMk id="5" creationId="{4445632C-95BA-407F-BC4C-18CFFAE865A1}"/>
          </ac:spMkLst>
        </pc:spChg>
        <pc:spChg chg="add del mod">
          <ac:chgData name="Ralph Haeussler" userId="a33031a8bc7a0d8c" providerId="LiveId" clId="{976DFF24-C5C0-412B-8D9C-85965BD8F95D}" dt="2018-11-06T11:11:01.860" v="2486"/>
          <ac:spMkLst>
            <pc:docMk/>
            <pc:sldMk cId="2226779025" sldId="291"/>
            <ac:spMk id="6" creationId="{F4117F25-55B1-4CBC-BD4D-ED2CF7BDD631}"/>
          </ac:spMkLst>
        </pc:spChg>
        <pc:spChg chg="add mod">
          <ac:chgData name="Ralph Haeussler" userId="a33031a8bc7a0d8c" providerId="LiveId" clId="{976DFF24-C5C0-412B-8D9C-85965BD8F95D}" dt="2018-11-06T11:11:53.691" v="2535" actId="1076"/>
          <ac:spMkLst>
            <pc:docMk/>
            <pc:sldMk cId="2226779025" sldId="291"/>
            <ac:spMk id="12" creationId="{FD6BADF1-0345-43D2-951E-25B1D09AF0D7}"/>
          </ac:spMkLst>
        </pc:spChg>
        <pc:picChg chg="add ord">
          <ac:chgData name="Ralph Haeussler" userId="a33031a8bc7a0d8c" providerId="LiveId" clId="{976DFF24-C5C0-412B-8D9C-85965BD8F95D}" dt="2018-11-06T01:29:53.770" v="2058" actId="167"/>
          <ac:picMkLst>
            <pc:docMk/>
            <pc:sldMk cId="2226779025" sldId="291"/>
            <ac:picMk id="7" creationId="{0EF52D64-4846-4821-9BCF-AFFBBDD2005A}"/>
          </ac:picMkLst>
        </pc:picChg>
        <pc:picChg chg="del">
          <ac:chgData name="Ralph Haeussler" userId="a33031a8bc7a0d8c" providerId="LiveId" clId="{976DFF24-C5C0-412B-8D9C-85965BD8F95D}" dt="2018-11-06T11:09:23.424" v="2485" actId="478"/>
          <ac:picMkLst>
            <pc:docMk/>
            <pc:sldMk cId="2226779025" sldId="291"/>
            <ac:picMk id="9" creationId="{F91DAE92-F7D2-413A-A4E2-4067E4139100}"/>
          </ac:picMkLst>
        </pc:picChg>
        <pc:picChg chg="add mod">
          <ac:chgData name="Ralph Haeussler" userId="a33031a8bc7a0d8c" providerId="LiveId" clId="{976DFF24-C5C0-412B-8D9C-85965BD8F95D}" dt="2018-11-06T11:11:08.217" v="2490" actId="1440"/>
          <ac:picMkLst>
            <pc:docMk/>
            <pc:sldMk cId="2226779025" sldId="291"/>
            <ac:picMk id="10" creationId="{DF3D6661-E7E0-4926-8DA4-91C3F1B1A637}"/>
          </ac:picMkLst>
        </pc:picChg>
        <pc:picChg chg="del">
          <ac:chgData name="Ralph Haeussler" userId="a33031a8bc7a0d8c" providerId="LiveId" clId="{976DFF24-C5C0-412B-8D9C-85965BD8F95D}" dt="2018-11-06T11:09:23.424" v="2485" actId="478"/>
          <ac:picMkLst>
            <pc:docMk/>
            <pc:sldMk cId="2226779025" sldId="291"/>
            <ac:picMk id="11" creationId="{8BDDE681-9B02-48D1-951B-5C734CA5E5B6}"/>
          </ac:picMkLst>
        </pc:picChg>
      </pc:sldChg>
      <pc:sldChg chg="addSp delSp modSp add modTransition modAnim">
        <pc:chgData name="Ralph Haeussler" userId="a33031a8bc7a0d8c" providerId="LiveId" clId="{976DFF24-C5C0-412B-8D9C-85965BD8F95D}" dt="2018-11-06T11:15:09.874" v="2572"/>
        <pc:sldMkLst>
          <pc:docMk/>
          <pc:sldMk cId="819224103" sldId="292"/>
        </pc:sldMkLst>
        <pc:spChg chg="del mod">
          <ac:chgData name="Ralph Haeussler" userId="a33031a8bc7a0d8c" providerId="LiveId" clId="{976DFF24-C5C0-412B-8D9C-85965BD8F95D}" dt="2018-11-06T11:12:57.813" v="2545" actId="478"/>
          <ac:spMkLst>
            <pc:docMk/>
            <pc:sldMk cId="819224103" sldId="292"/>
            <ac:spMk id="4" creationId="{E76F9A5A-DC9E-4C08-8A9F-9ECA549B50A2}"/>
          </ac:spMkLst>
        </pc:spChg>
        <pc:spChg chg="mod">
          <ac:chgData name="Ralph Haeussler" userId="a33031a8bc7a0d8c" providerId="LiveId" clId="{976DFF24-C5C0-412B-8D9C-85965BD8F95D}" dt="2018-11-06T11:12:10.580" v="2538" actId="27636"/>
          <ac:spMkLst>
            <pc:docMk/>
            <pc:sldMk cId="819224103" sldId="292"/>
            <ac:spMk id="5" creationId="{4445632C-95BA-407F-BC4C-18CFFAE865A1}"/>
          </ac:spMkLst>
        </pc:spChg>
        <pc:spChg chg="add del mod">
          <ac:chgData name="Ralph Haeussler" userId="a33031a8bc7a0d8c" providerId="LiveId" clId="{976DFF24-C5C0-412B-8D9C-85965BD8F95D}" dt="2018-11-06T11:13:35.842" v="2551" actId="478"/>
          <ac:spMkLst>
            <pc:docMk/>
            <pc:sldMk cId="819224103" sldId="292"/>
            <ac:spMk id="6" creationId="{32891504-C351-41D3-9A96-BDF11783776B}"/>
          </ac:spMkLst>
        </pc:spChg>
        <pc:spChg chg="add mod">
          <ac:chgData name="Ralph Haeussler" userId="a33031a8bc7a0d8c" providerId="LiveId" clId="{976DFF24-C5C0-412B-8D9C-85965BD8F95D}" dt="2018-11-06T11:13:45.337" v="2553" actId="1076"/>
          <ac:spMkLst>
            <pc:docMk/>
            <pc:sldMk cId="819224103" sldId="292"/>
            <ac:spMk id="12" creationId="{15FE2A8A-7E27-40F3-A9B3-A215FFA97F63}"/>
          </ac:spMkLst>
        </pc:spChg>
        <pc:spChg chg="add mod">
          <ac:chgData name="Ralph Haeussler" userId="a33031a8bc7a0d8c" providerId="LiveId" clId="{976DFF24-C5C0-412B-8D9C-85965BD8F95D}" dt="2018-11-06T11:14:02.226" v="2558" actId="1076"/>
          <ac:spMkLst>
            <pc:docMk/>
            <pc:sldMk cId="819224103" sldId="292"/>
            <ac:spMk id="13" creationId="{69BDFAE7-9A40-4B5C-85A1-69BE81B053F6}"/>
          </ac:spMkLst>
        </pc:spChg>
        <pc:picChg chg="add ord">
          <ac:chgData name="Ralph Haeussler" userId="a33031a8bc7a0d8c" providerId="LiveId" clId="{976DFF24-C5C0-412B-8D9C-85965BD8F95D}" dt="2018-11-06T01:29:58.191" v="2060" actId="167"/>
          <ac:picMkLst>
            <pc:docMk/>
            <pc:sldMk cId="819224103" sldId="292"/>
            <ac:picMk id="7" creationId="{3CE184A3-E1EC-4C27-887B-82D643A35970}"/>
          </ac:picMkLst>
        </pc:picChg>
        <pc:picChg chg="del">
          <ac:chgData name="Ralph Haeussler" userId="a33031a8bc7a0d8c" providerId="LiveId" clId="{976DFF24-C5C0-412B-8D9C-85965BD8F95D}" dt="2018-11-06T11:12:57.813" v="2545" actId="478"/>
          <ac:picMkLst>
            <pc:docMk/>
            <pc:sldMk cId="819224103" sldId="292"/>
            <ac:picMk id="9" creationId="{F91DAE92-F7D2-413A-A4E2-4067E4139100}"/>
          </ac:picMkLst>
        </pc:picChg>
        <pc:picChg chg="add mod">
          <ac:chgData name="Ralph Haeussler" userId="a33031a8bc7a0d8c" providerId="LiveId" clId="{976DFF24-C5C0-412B-8D9C-85965BD8F95D}" dt="2018-11-06T11:14:13.772" v="2562" actId="1076"/>
          <ac:picMkLst>
            <pc:docMk/>
            <pc:sldMk cId="819224103" sldId="292"/>
            <ac:picMk id="10" creationId="{E13FF293-87C4-4DCB-B092-9985CF3F9EE9}"/>
          </ac:picMkLst>
        </pc:picChg>
        <pc:picChg chg="del">
          <ac:chgData name="Ralph Haeussler" userId="a33031a8bc7a0d8c" providerId="LiveId" clId="{976DFF24-C5C0-412B-8D9C-85965BD8F95D}" dt="2018-11-06T11:12:57.813" v="2545" actId="478"/>
          <ac:picMkLst>
            <pc:docMk/>
            <pc:sldMk cId="819224103" sldId="292"/>
            <ac:picMk id="11" creationId="{8BDDE681-9B02-48D1-951B-5C734CA5E5B6}"/>
          </ac:picMkLst>
        </pc:picChg>
      </pc:sldChg>
      <pc:sldChg chg="addSp delSp modSp add modTransition modAnim">
        <pc:chgData name="Ralph Haeussler" userId="a33031a8bc7a0d8c" providerId="LiveId" clId="{976DFF24-C5C0-412B-8D9C-85965BD8F95D}" dt="2018-11-06T11:15:43.888" v="2577"/>
        <pc:sldMkLst>
          <pc:docMk/>
          <pc:sldMk cId="1247437695" sldId="293"/>
        </pc:sldMkLst>
        <pc:spChg chg="del mod">
          <ac:chgData name="Ralph Haeussler" userId="a33031a8bc7a0d8c" providerId="LiveId" clId="{976DFF24-C5C0-412B-8D9C-85965BD8F95D}" dt="2018-11-06T11:14:26.908" v="2563" actId="478"/>
          <ac:spMkLst>
            <pc:docMk/>
            <pc:sldMk cId="1247437695" sldId="293"/>
            <ac:spMk id="4" creationId="{E76F9A5A-DC9E-4C08-8A9F-9ECA549B50A2}"/>
          </ac:spMkLst>
        </pc:spChg>
        <pc:spChg chg="mod">
          <ac:chgData name="Ralph Haeussler" userId="a33031a8bc7a0d8c" providerId="LiveId" clId="{976DFF24-C5C0-412B-8D9C-85965BD8F95D}" dt="2018-11-06T11:12:17.489" v="2541" actId="27636"/>
          <ac:spMkLst>
            <pc:docMk/>
            <pc:sldMk cId="1247437695" sldId="293"/>
            <ac:spMk id="5" creationId="{4445632C-95BA-407F-BC4C-18CFFAE865A1}"/>
          </ac:spMkLst>
        </pc:spChg>
        <pc:spChg chg="add mod">
          <ac:chgData name="Ralph Haeussler" userId="a33031a8bc7a0d8c" providerId="LiveId" clId="{976DFF24-C5C0-412B-8D9C-85965BD8F95D}" dt="2018-11-06T11:14:26.908" v="2563" actId="478"/>
          <ac:spMkLst>
            <pc:docMk/>
            <pc:sldMk cId="1247437695" sldId="293"/>
            <ac:spMk id="6" creationId="{180A9D76-BBA1-4DF6-99C4-2C978DC24DDF}"/>
          </ac:spMkLst>
        </pc:spChg>
        <pc:picChg chg="del">
          <ac:chgData name="Ralph Haeussler" userId="a33031a8bc7a0d8c" providerId="LiveId" clId="{976DFF24-C5C0-412B-8D9C-85965BD8F95D}" dt="2018-11-06T11:14:31.099" v="2564" actId="478"/>
          <ac:picMkLst>
            <pc:docMk/>
            <pc:sldMk cId="1247437695" sldId="293"/>
            <ac:picMk id="9" creationId="{F91DAE92-F7D2-413A-A4E2-4067E4139100}"/>
          </ac:picMkLst>
        </pc:picChg>
        <pc:picChg chg="add">
          <ac:chgData name="Ralph Haeussler" userId="a33031a8bc7a0d8c" providerId="LiveId" clId="{976DFF24-C5C0-412B-8D9C-85965BD8F95D}" dt="2018-11-06T11:15:21.230" v="2573"/>
          <ac:picMkLst>
            <pc:docMk/>
            <pc:sldMk cId="1247437695" sldId="293"/>
            <ac:picMk id="10" creationId="{19541336-36DB-4879-BC18-8A0337547EDC}"/>
          </ac:picMkLst>
        </pc:picChg>
        <pc:picChg chg="del">
          <ac:chgData name="Ralph Haeussler" userId="a33031a8bc7a0d8c" providerId="LiveId" clId="{976DFF24-C5C0-412B-8D9C-85965BD8F95D}" dt="2018-11-06T11:14:26.908" v="2563" actId="478"/>
          <ac:picMkLst>
            <pc:docMk/>
            <pc:sldMk cId="1247437695" sldId="293"/>
            <ac:picMk id="11" creationId="{8BDDE681-9B02-48D1-951B-5C734CA5E5B6}"/>
          </ac:picMkLst>
        </pc:picChg>
        <pc:picChg chg="add ord">
          <ac:chgData name="Ralph Haeussler" userId="a33031a8bc7a0d8c" providerId="LiveId" clId="{976DFF24-C5C0-412B-8D9C-85965BD8F95D}" dt="2018-11-06T11:15:36.141" v="2576" actId="167"/>
          <ac:picMkLst>
            <pc:docMk/>
            <pc:sldMk cId="1247437695" sldId="293"/>
            <ac:picMk id="12" creationId="{26D07522-794D-4196-9609-446D6359A15D}"/>
          </ac:picMkLst>
        </pc:picChg>
      </pc:sldChg>
      <pc:sldChg chg="addSp delSp modSp add modTransition modAnim">
        <pc:chgData name="Ralph Haeussler" userId="a33031a8bc7a0d8c" providerId="LiveId" clId="{976DFF24-C5C0-412B-8D9C-85965BD8F95D}" dt="2018-11-06T11:18:46.050" v="2613" actId="14100"/>
        <pc:sldMkLst>
          <pc:docMk/>
          <pc:sldMk cId="3714386099" sldId="294"/>
        </pc:sldMkLst>
        <pc:spChg chg="del mod">
          <ac:chgData name="Ralph Haeussler" userId="a33031a8bc7a0d8c" providerId="LiveId" clId="{976DFF24-C5C0-412B-8D9C-85965BD8F95D}" dt="2018-11-06T11:14:42.133" v="2565" actId="478"/>
          <ac:spMkLst>
            <pc:docMk/>
            <pc:sldMk cId="3714386099" sldId="294"/>
            <ac:spMk id="4" creationId="{E76F9A5A-DC9E-4C08-8A9F-9ECA549B50A2}"/>
          </ac:spMkLst>
        </pc:spChg>
        <pc:spChg chg="mod">
          <ac:chgData name="Ralph Haeussler" userId="a33031a8bc7a0d8c" providerId="LiveId" clId="{976DFF24-C5C0-412B-8D9C-85965BD8F95D}" dt="2018-11-06T11:16:05.618" v="2579" actId="13926"/>
          <ac:spMkLst>
            <pc:docMk/>
            <pc:sldMk cId="3714386099" sldId="294"/>
            <ac:spMk id="5" creationId="{4445632C-95BA-407F-BC4C-18CFFAE865A1}"/>
          </ac:spMkLst>
        </pc:spChg>
        <pc:spChg chg="add del mod">
          <ac:chgData name="Ralph Haeussler" userId="a33031a8bc7a0d8c" providerId="LiveId" clId="{976DFF24-C5C0-412B-8D9C-85965BD8F95D}" dt="2018-11-06T11:17:15.663" v="2580"/>
          <ac:spMkLst>
            <pc:docMk/>
            <pc:sldMk cId="3714386099" sldId="294"/>
            <ac:spMk id="6" creationId="{8A3720B4-C868-4F96-AD7E-FC2DCDC18106}"/>
          </ac:spMkLst>
        </pc:spChg>
        <pc:picChg chg="add ord">
          <ac:chgData name="Ralph Haeussler" userId="a33031a8bc7a0d8c" providerId="LiveId" clId="{976DFF24-C5C0-412B-8D9C-85965BD8F95D}" dt="2018-11-06T01:30:21.394" v="2062" actId="167"/>
          <ac:picMkLst>
            <pc:docMk/>
            <pc:sldMk cId="3714386099" sldId="294"/>
            <ac:picMk id="7" creationId="{0990ECCC-C4D5-4889-9A9C-EE025B7D0A29}"/>
          </ac:picMkLst>
        </pc:picChg>
        <pc:picChg chg="del">
          <ac:chgData name="Ralph Haeussler" userId="a33031a8bc7a0d8c" providerId="LiveId" clId="{976DFF24-C5C0-412B-8D9C-85965BD8F95D}" dt="2018-11-06T11:14:42.133" v="2565" actId="478"/>
          <ac:picMkLst>
            <pc:docMk/>
            <pc:sldMk cId="3714386099" sldId="294"/>
            <ac:picMk id="9" creationId="{F91DAE92-F7D2-413A-A4E2-4067E4139100}"/>
          </ac:picMkLst>
        </pc:picChg>
        <pc:picChg chg="add mod ord">
          <ac:chgData name="Ralph Haeussler" userId="a33031a8bc7a0d8c" providerId="LiveId" clId="{976DFF24-C5C0-412B-8D9C-85965BD8F95D}" dt="2018-11-06T11:18:35.308" v="2611" actId="1440"/>
          <ac:picMkLst>
            <pc:docMk/>
            <pc:sldMk cId="3714386099" sldId="294"/>
            <ac:picMk id="10" creationId="{50D675ED-D4BD-42C1-BD86-C20A72E9E951}"/>
          </ac:picMkLst>
        </pc:picChg>
        <pc:picChg chg="del">
          <ac:chgData name="Ralph Haeussler" userId="a33031a8bc7a0d8c" providerId="LiveId" clId="{976DFF24-C5C0-412B-8D9C-85965BD8F95D}" dt="2018-11-06T11:14:42.133" v="2565" actId="478"/>
          <ac:picMkLst>
            <pc:docMk/>
            <pc:sldMk cId="3714386099" sldId="294"/>
            <ac:picMk id="11" creationId="{8BDDE681-9B02-48D1-951B-5C734CA5E5B6}"/>
          </ac:picMkLst>
        </pc:picChg>
        <pc:picChg chg="add mod ord">
          <ac:chgData name="Ralph Haeussler" userId="a33031a8bc7a0d8c" providerId="LiveId" clId="{976DFF24-C5C0-412B-8D9C-85965BD8F95D}" dt="2018-11-06T11:18:46.050" v="2613" actId="14100"/>
          <ac:picMkLst>
            <pc:docMk/>
            <pc:sldMk cId="3714386099" sldId="294"/>
            <ac:picMk id="12" creationId="{78D1F851-D348-4BAF-A4CE-1CFECF5D1A2A}"/>
          </ac:picMkLst>
        </pc:picChg>
      </pc:sldChg>
      <pc:sldChg chg="addSp delSp modSp add modTransition modAnim">
        <pc:chgData name="Ralph Haeussler" userId="a33031a8bc7a0d8c" providerId="LiveId" clId="{976DFF24-C5C0-412B-8D9C-85965BD8F95D}" dt="2018-11-06T11:20:29.487" v="2634" actId="14100"/>
        <pc:sldMkLst>
          <pc:docMk/>
          <pc:sldMk cId="347777320" sldId="295"/>
        </pc:sldMkLst>
        <pc:spChg chg="del mod">
          <ac:chgData name="Ralph Haeussler" userId="a33031a8bc7a0d8c" providerId="LiveId" clId="{976DFF24-C5C0-412B-8D9C-85965BD8F95D}" dt="2018-11-06T11:18:59.871" v="2614" actId="478"/>
          <ac:spMkLst>
            <pc:docMk/>
            <pc:sldMk cId="347777320" sldId="295"/>
            <ac:spMk id="4" creationId="{E76F9A5A-DC9E-4C08-8A9F-9ECA549B50A2}"/>
          </ac:spMkLst>
        </pc:spChg>
        <pc:spChg chg="mod">
          <ac:chgData name="Ralph Haeussler" userId="a33031a8bc7a0d8c" providerId="LiveId" clId="{976DFF24-C5C0-412B-8D9C-85965BD8F95D}" dt="2018-11-06T01:06:10.645" v="1852" actId="207"/>
          <ac:spMkLst>
            <pc:docMk/>
            <pc:sldMk cId="347777320" sldId="295"/>
            <ac:spMk id="5" creationId="{4445632C-95BA-407F-BC4C-18CFFAE865A1}"/>
          </ac:spMkLst>
        </pc:spChg>
        <pc:spChg chg="add del mod">
          <ac:chgData name="Ralph Haeussler" userId="a33031a8bc7a0d8c" providerId="LiveId" clId="{976DFF24-C5C0-412B-8D9C-85965BD8F95D}" dt="2018-11-06T11:19:45.051" v="2615"/>
          <ac:spMkLst>
            <pc:docMk/>
            <pc:sldMk cId="347777320" sldId="295"/>
            <ac:spMk id="6" creationId="{75D34A8E-16E3-4B2C-A110-B3AFEEF1423C}"/>
          </ac:spMkLst>
        </pc:spChg>
        <pc:picChg chg="add ord">
          <ac:chgData name="Ralph Haeussler" userId="a33031a8bc7a0d8c" providerId="LiveId" clId="{976DFF24-C5C0-412B-8D9C-85965BD8F95D}" dt="2018-11-06T01:30:27.830" v="2064" actId="167"/>
          <ac:picMkLst>
            <pc:docMk/>
            <pc:sldMk cId="347777320" sldId="295"/>
            <ac:picMk id="7" creationId="{244A398B-9DA9-456D-B623-3D1C6FDD10CD}"/>
          </ac:picMkLst>
        </pc:picChg>
        <pc:picChg chg="del">
          <ac:chgData name="Ralph Haeussler" userId="a33031a8bc7a0d8c" providerId="LiveId" clId="{976DFF24-C5C0-412B-8D9C-85965BD8F95D}" dt="2018-11-06T11:18:59.871" v="2614" actId="478"/>
          <ac:picMkLst>
            <pc:docMk/>
            <pc:sldMk cId="347777320" sldId="295"/>
            <ac:picMk id="9" creationId="{F91DAE92-F7D2-413A-A4E2-4067E4139100}"/>
          </ac:picMkLst>
        </pc:picChg>
        <pc:picChg chg="add mod modCrop">
          <ac:chgData name="Ralph Haeussler" userId="a33031a8bc7a0d8c" providerId="LiveId" clId="{976DFF24-C5C0-412B-8D9C-85965BD8F95D}" dt="2018-11-06T11:20:29.487" v="2634" actId="14100"/>
          <ac:picMkLst>
            <pc:docMk/>
            <pc:sldMk cId="347777320" sldId="295"/>
            <ac:picMk id="10" creationId="{BDC3B02D-3EE7-4AD4-B8B6-8AE003278293}"/>
          </ac:picMkLst>
        </pc:picChg>
        <pc:picChg chg="del">
          <ac:chgData name="Ralph Haeussler" userId="a33031a8bc7a0d8c" providerId="LiveId" clId="{976DFF24-C5C0-412B-8D9C-85965BD8F95D}" dt="2018-11-06T11:18:59.871" v="2614" actId="478"/>
          <ac:picMkLst>
            <pc:docMk/>
            <pc:sldMk cId="347777320" sldId="295"/>
            <ac:picMk id="11" creationId="{8BDDE681-9B02-48D1-951B-5C734CA5E5B6}"/>
          </ac:picMkLst>
        </pc:picChg>
      </pc:sldChg>
      <pc:sldChg chg="addSp delSp modSp add modTransition">
        <pc:chgData name="Ralph Haeussler" userId="a33031a8bc7a0d8c" providerId="LiveId" clId="{976DFF24-C5C0-412B-8D9C-85965BD8F95D}" dt="2018-11-06T11:24:45.310" v="2648" actId="14100"/>
        <pc:sldMkLst>
          <pc:docMk/>
          <pc:sldMk cId="149009886" sldId="296"/>
        </pc:sldMkLst>
        <pc:spChg chg="del">
          <ac:chgData name="Ralph Haeussler" userId="a33031a8bc7a0d8c" providerId="LiveId" clId="{976DFF24-C5C0-412B-8D9C-85965BD8F95D}" dt="2018-11-06T11:20:51.371" v="2635" actId="478"/>
          <ac:spMkLst>
            <pc:docMk/>
            <pc:sldMk cId="149009886" sldId="296"/>
            <ac:spMk id="4" creationId="{E76F9A5A-DC9E-4C08-8A9F-9ECA549B50A2}"/>
          </ac:spMkLst>
        </pc:spChg>
        <pc:spChg chg="mod">
          <ac:chgData name="Ralph Haeussler" userId="a33031a8bc7a0d8c" providerId="LiveId" clId="{976DFF24-C5C0-412B-8D9C-85965BD8F95D}" dt="2018-11-06T01:07:31.034" v="1863" actId="13926"/>
          <ac:spMkLst>
            <pc:docMk/>
            <pc:sldMk cId="149009886" sldId="296"/>
            <ac:spMk id="5" creationId="{4445632C-95BA-407F-BC4C-18CFFAE865A1}"/>
          </ac:spMkLst>
        </pc:spChg>
        <pc:spChg chg="add mod">
          <ac:chgData name="Ralph Haeussler" userId="a33031a8bc7a0d8c" providerId="LiveId" clId="{976DFF24-C5C0-412B-8D9C-85965BD8F95D}" dt="2018-11-06T11:24:45.310" v="2648" actId="14100"/>
          <ac:spMkLst>
            <pc:docMk/>
            <pc:sldMk cId="149009886" sldId="296"/>
            <ac:spMk id="6" creationId="{EBC464DB-6ED1-4C89-A34F-F8FC1DA54B43}"/>
          </ac:spMkLst>
        </pc:spChg>
        <pc:picChg chg="add ord">
          <ac:chgData name="Ralph Haeussler" userId="a33031a8bc7a0d8c" providerId="LiveId" clId="{976DFF24-C5C0-412B-8D9C-85965BD8F95D}" dt="2018-11-06T01:30:34.282" v="2066" actId="167"/>
          <ac:picMkLst>
            <pc:docMk/>
            <pc:sldMk cId="149009886" sldId="296"/>
            <ac:picMk id="7" creationId="{27867CB3-EF1F-4407-B140-07B73B65D44B}"/>
          </ac:picMkLst>
        </pc:picChg>
        <pc:picChg chg="del">
          <ac:chgData name="Ralph Haeussler" userId="a33031a8bc7a0d8c" providerId="LiveId" clId="{976DFF24-C5C0-412B-8D9C-85965BD8F95D}" dt="2018-11-06T11:20:51.371" v="2635" actId="478"/>
          <ac:picMkLst>
            <pc:docMk/>
            <pc:sldMk cId="149009886" sldId="296"/>
            <ac:picMk id="9" creationId="{F91DAE92-F7D2-413A-A4E2-4067E4139100}"/>
          </ac:picMkLst>
        </pc:picChg>
        <pc:picChg chg="del">
          <ac:chgData name="Ralph Haeussler" userId="a33031a8bc7a0d8c" providerId="LiveId" clId="{976DFF24-C5C0-412B-8D9C-85965BD8F95D}" dt="2018-11-06T11:20:51.371" v="2635" actId="478"/>
          <ac:picMkLst>
            <pc:docMk/>
            <pc:sldMk cId="149009886" sldId="296"/>
            <ac:picMk id="11" creationId="{8BDDE681-9B02-48D1-951B-5C734CA5E5B6}"/>
          </ac:picMkLst>
        </pc:picChg>
      </pc:sldChg>
      <pc:sldChg chg="addSp delSp modSp add modTransition modAnim">
        <pc:chgData name="Ralph Haeussler" userId="a33031a8bc7a0d8c" providerId="LiveId" clId="{976DFF24-C5C0-412B-8D9C-85965BD8F95D}" dt="2018-11-06T11:32:32.096" v="2770"/>
        <pc:sldMkLst>
          <pc:docMk/>
          <pc:sldMk cId="594598065" sldId="297"/>
        </pc:sldMkLst>
        <pc:spChg chg="del">
          <ac:chgData name="Ralph Haeussler" userId="a33031a8bc7a0d8c" providerId="LiveId" clId="{976DFF24-C5C0-412B-8D9C-85965BD8F95D}" dt="2018-11-06T11:25:06.910" v="2649" actId="478"/>
          <ac:spMkLst>
            <pc:docMk/>
            <pc:sldMk cId="594598065" sldId="297"/>
            <ac:spMk id="4" creationId="{E76F9A5A-DC9E-4C08-8A9F-9ECA549B50A2}"/>
          </ac:spMkLst>
        </pc:spChg>
        <pc:spChg chg="mod">
          <ac:chgData name="Ralph Haeussler" userId="a33031a8bc7a0d8c" providerId="LiveId" clId="{976DFF24-C5C0-412B-8D9C-85965BD8F95D}" dt="2018-11-06T01:09:07.997" v="1873" actId="13926"/>
          <ac:spMkLst>
            <pc:docMk/>
            <pc:sldMk cId="594598065" sldId="297"/>
            <ac:spMk id="5" creationId="{4445632C-95BA-407F-BC4C-18CFFAE865A1}"/>
          </ac:spMkLst>
        </pc:spChg>
        <pc:spChg chg="add del mod">
          <ac:chgData name="Ralph Haeussler" userId="a33031a8bc7a0d8c" providerId="LiveId" clId="{976DFF24-C5C0-412B-8D9C-85965BD8F95D}" dt="2018-11-06T11:25:18.863" v="2651" actId="478"/>
          <ac:spMkLst>
            <pc:docMk/>
            <pc:sldMk cId="594598065" sldId="297"/>
            <ac:spMk id="6" creationId="{C77E762E-BA11-431F-A90D-2911C3C068A4}"/>
          </ac:spMkLst>
        </pc:spChg>
        <pc:graphicFrameChg chg="add del mod">
          <ac:chgData name="Ralph Haeussler" userId="a33031a8bc7a0d8c" providerId="LiveId" clId="{976DFF24-C5C0-412B-8D9C-85965BD8F95D}" dt="2018-11-06T11:31:44.690" v="2748"/>
          <ac:graphicFrameMkLst>
            <pc:docMk/>
            <pc:sldMk cId="594598065" sldId="297"/>
            <ac:graphicFrameMk id="8" creationId="{4F132242-5861-44DB-815D-490045A6842D}"/>
          </ac:graphicFrameMkLst>
        </pc:graphicFrameChg>
        <pc:picChg chg="add ord">
          <ac:chgData name="Ralph Haeussler" userId="a33031a8bc7a0d8c" providerId="LiveId" clId="{976DFF24-C5C0-412B-8D9C-85965BD8F95D}" dt="2018-11-06T01:30:40.499" v="2068" actId="167"/>
          <ac:picMkLst>
            <pc:docMk/>
            <pc:sldMk cId="594598065" sldId="297"/>
            <ac:picMk id="7" creationId="{5653938D-028C-4349-9861-3229A490724E}"/>
          </ac:picMkLst>
        </pc:picChg>
        <pc:picChg chg="del">
          <ac:chgData name="Ralph Haeussler" userId="a33031a8bc7a0d8c" providerId="LiveId" clId="{976DFF24-C5C0-412B-8D9C-85965BD8F95D}" dt="2018-11-06T11:25:06.910" v="2649" actId="478"/>
          <ac:picMkLst>
            <pc:docMk/>
            <pc:sldMk cId="594598065" sldId="297"/>
            <ac:picMk id="9" creationId="{F91DAE92-F7D2-413A-A4E2-4067E4139100}"/>
          </ac:picMkLst>
        </pc:picChg>
        <pc:picChg chg="del">
          <ac:chgData name="Ralph Haeussler" userId="a33031a8bc7a0d8c" providerId="LiveId" clId="{976DFF24-C5C0-412B-8D9C-85965BD8F95D}" dt="2018-11-06T11:25:06.910" v="2649" actId="478"/>
          <ac:picMkLst>
            <pc:docMk/>
            <pc:sldMk cId="594598065" sldId="297"/>
            <ac:picMk id="11" creationId="{8BDDE681-9B02-48D1-951B-5C734CA5E5B6}"/>
          </ac:picMkLst>
        </pc:picChg>
        <pc:picChg chg="add mod">
          <ac:chgData name="Ralph Haeussler" userId="a33031a8bc7a0d8c" providerId="LiveId" clId="{976DFF24-C5C0-412B-8D9C-85965BD8F95D}" dt="2018-11-06T11:32:16.024" v="2756" actId="1076"/>
          <ac:picMkLst>
            <pc:docMk/>
            <pc:sldMk cId="594598065" sldId="297"/>
            <ac:picMk id="12" creationId="{CD05EECD-DBE3-4B0C-BADA-8F085A6B2A2B}"/>
          </ac:picMkLst>
        </pc:picChg>
      </pc:sldChg>
      <pc:sldChg chg="addSp delSp modSp add modTransition modAnim">
        <pc:chgData name="Ralph Haeussler" userId="a33031a8bc7a0d8c" providerId="LiveId" clId="{976DFF24-C5C0-412B-8D9C-85965BD8F95D}" dt="2018-11-06T12:31:48.955" v="4071" actId="1076"/>
        <pc:sldMkLst>
          <pc:docMk/>
          <pc:sldMk cId="138831112" sldId="298"/>
        </pc:sldMkLst>
        <pc:spChg chg="del">
          <ac:chgData name="Ralph Haeussler" userId="a33031a8bc7a0d8c" providerId="LiveId" clId="{976DFF24-C5C0-412B-8D9C-85965BD8F95D}" dt="2018-11-06T11:32:46.692" v="2771" actId="478"/>
          <ac:spMkLst>
            <pc:docMk/>
            <pc:sldMk cId="138831112" sldId="298"/>
            <ac:spMk id="4" creationId="{E76F9A5A-DC9E-4C08-8A9F-9ECA549B50A2}"/>
          </ac:spMkLst>
        </pc:spChg>
        <pc:spChg chg="mod">
          <ac:chgData name="Ralph Haeussler" userId="a33031a8bc7a0d8c" providerId="LiveId" clId="{976DFF24-C5C0-412B-8D9C-85965BD8F95D}" dt="2018-11-06T01:11:22.305" v="1886" actId="207"/>
          <ac:spMkLst>
            <pc:docMk/>
            <pc:sldMk cId="138831112" sldId="298"/>
            <ac:spMk id="5" creationId="{4445632C-95BA-407F-BC4C-18CFFAE865A1}"/>
          </ac:spMkLst>
        </pc:spChg>
        <pc:spChg chg="add del mod">
          <ac:chgData name="Ralph Haeussler" userId="a33031a8bc7a0d8c" providerId="LiveId" clId="{976DFF24-C5C0-412B-8D9C-85965BD8F95D}" dt="2018-11-06T11:33:59.506" v="2772"/>
          <ac:spMkLst>
            <pc:docMk/>
            <pc:sldMk cId="138831112" sldId="298"/>
            <ac:spMk id="6" creationId="{3F2B04AA-01C3-44C5-80E8-F1D3AD676294}"/>
          </ac:spMkLst>
        </pc:spChg>
        <pc:spChg chg="add del mod ord">
          <ac:chgData name="Ralph Haeussler" userId="a33031a8bc7a0d8c" providerId="LiveId" clId="{976DFF24-C5C0-412B-8D9C-85965BD8F95D}" dt="2018-11-06T11:37:50.143" v="2814" actId="478"/>
          <ac:spMkLst>
            <pc:docMk/>
            <pc:sldMk cId="138831112" sldId="298"/>
            <ac:spMk id="12" creationId="{32F95477-3E2B-4EEA-9662-7441EE92CBE8}"/>
          </ac:spMkLst>
        </pc:spChg>
        <pc:spChg chg="add mod">
          <ac:chgData name="Ralph Haeussler" userId="a33031a8bc7a0d8c" providerId="LiveId" clId="{976DFF24-C5C0-412B-8D9C-85965BD8F95D}" dt="2018-11-06T12:31:48.955" v="4071" actId="1076"/>
          <ac:spMkLst>
            <pc:docMk/>
            <pc:sldMk cId="138831112" sldId="298"/>
            <ac:spMk id="14" creationId="{54675545-318D-4659-9E97-603FDE3C63A2}"/>
          </ac:spMkLst>
        </pc:spChg>
        <pc:picChg chg="add mod ord">
          <ac:chgData name="Ralph Haeussler" userId="a33031a8bc7a0d8c" providerId="LiveId" clId="{976DFF24-C5C0-412B-8D9C-85965BD8F95D}" dt="2018-11-06T11:37:46.950" v="2813" actId="1076"/>
          <ac:picMkLst>
            <pc:docMk/>
            <pc:sldMk cId="138831112" sldId="298"/>
            <ac:picMk id="7" creationId="{0A026F84-B887-473B-8D12-4C7599EE646A}"/>
          </ac:picMkLst>
        </pc:picChg>
        <pc:picChg chg="del">
          <ac:chgData name="Ralph Haeussler" userId="a33031a8bc7a0d8c" providerId="LiveId" clId="{976DFF24-C5C0-412B-8D9C-85965BD8F95D}" dt="2018-11-06T11:32:46.692" v="2771" actId="478"/>
          <ac:picMkLst>
            <pc:docMk/>
            <pc:sldMk cId="138831112" sldId="298"/>
            <ac:picMk id="9" creationId="{F91DAE92-F7D2-413A-A4E2-4067E4139100}"/>
          </ac:picMkLst>
        </pc:picChg>
        <pc:picChg chg="add mod ord">
          <ac:chgData name="Ralph Haeussler" userId="a33031a8bc7a0d8c" providerId="LiveId" clId="{976DFF24-C5C0-412B-8D9C-85965BD8F95D}" dt="2018-11-06T11:38:01.177" v="2817" actId="1076"/>
          <ac:picMkLst>
            <pc:docMk/>
            <pc:sldMk cId="138831112" sldId="298"/>
            <ac:picMk id="10" creationId="{A748AFAE-B3C2-40C8-978B-C04C3E4F3043}"/>
          </ac:picMkLst>
        </pc:picChg>
        <pc:picChg chg="del">
          <ac:chgData name="Ralph Haeussler" userId="a33031a8bc7a0d8c" providerId="LiveId" clId="{976DFF24-C5C0-412B-8D9C-85965BD8F95D}" dt="2018-11-06T11:32:46.692" v="2771" actId="478"/>
          <ac:picMkLst>
            <pc:docMk/>
            <pc:sldMk cId="138831112" sldId="298"/>
            <ac:picMk id="11" creationId="{8BDDE681-9B02-48D1-951B-5C734CA5E5B6}"/>
          </ac:picMkLst>
        </pc:picChg>
        <pc:picChg chg="add mod modCrop">
          <ac:chgData name="Ralph Haeussler" userId="a33031a8bc7a0d8c" providerId="LiveId" clId="{976DFF24-C5C0-412B-8D9C-85965BD8F95D}" dt="2018-11-06T11:37:57.494" v="2816" actId="1076"/>
          <ac:picMkLst>
            <pc:docMk/>
            <pc:sldMk cId="138831112" sldId="298"/>
            <ac:picMk id="13" creationId="{0D40248C-9DD7-4CF7-9EAB-B6747EA2E625}"/>
          </ac:picMkLst>
        </pc:picChg>
      </pc:sldChg>
      <pc:sldChg chg="addSp delSp modSp add modTransition modAnim">
        <pc:chgData name="Ralph Haeussler" userId="a33031a8bc7a0d8c" providerId="LiveId" clId="{976DFF24-C5C0-412B-8D9C-85965BD8F95D}" dt="2018-11-06T11:48:40.849" v="2919"/>
        <pc:sldMkLst>
          <pc:docMk/>
          <pc:sldMk cId="1623570685" sldId="299"/>
        </pc:sldMkLst>
        <pc:spChg chg="del">
          <ac:chgData name="Ralph Haeussler" userId="a33031a8bc7a0d8c" providerId="LiveId" clId="{976DFF24-C5C0-412B-8D9C-85965BD8F95D}" dt="2018-11-06T11:40:43.113" v="2835" actId="478"/>
          <ac:spMkLst>
            <pc:docMk/>
            <pc:sldMk cId="1623570685" sldId="299"/>
            <ac:spMk id="4" creationId="{E76F9A5A-DC9E-4C08-8A9F-9ECA549B50A2}"/>
          </ac:spMkLst>
        </pc:spChg>
        <pc:spChg chg="mod">
          <ac:chgData name="Ralph Haeussler" userId="a33031a8bc7a0d8c" providerId="LiveId" clId="{976DFF24-C5C0-412B-8D9C-85965BD8F95D}" dt="2018-11-06T01:13:29.721" v="1899" actId="13926"/>
          <ac:spMkLst>
            <pc:docMk/>
            <pc:sldMk cId="1623570685" sldId="299"/>
            <ac:spMk id="5" creationId="{4445632C-95BA-407F-BC4C-18CFFAE865A1}"/>
          </ac:spMkLst>
        </pc:spChg>
        <pc:spChg chg="add del mod">
          <ac:chgData name="Ralph Haeussler" userId="a33031a8bc7a0d8c" providerId="LiveId" clId="{976DFF24-C5C0-412B-8D9C-85965BD8F95D}" dt="2018-11-06T11:43:07.639" v="2836"/>
          <ac:spMkLst>
            <pc:docMk/>
            <pc:sldMk cId="1623570685" sldId="299"/>
            <ac:spMk id="6" creationId="{E107AC9D-C115-40D8-97E3-0F0020BDA58E}"/>
          </ac:spMkLst>
        </pc:spChg>
        <pc:spChg chg="add mod">
          <ac:chgData name="Ralph Haeussler" userId="a33031a8bc7a0d8c" providerId="LiveId" clId="{976DFF24-C5C0-412B-8D9C-85965BD8F95D}" dt="2018-11-06T11:47:11.952" v="2889" actId="17032"/>
          <ac:spMkLst>
            <pc:docMk/>
            <pc:sldMk cId="1623570685" sldId="299"/>
            <ac:spMk id="14" creationId="{277B6BC1-684E-47C6-90A7-4BEB6E24C4D5}"/>
          </ac:spMkLst>
        </pc:spChg>
        <pc:picChg chg="add ord">
          <ac:chgData name="Ralph Haeussler" userId="a33031a8bc7a0d8c" providerId="LiveId" clId="{976DFF24-C5C0-412B-8D9C-85965BD8F95D}" dt="2018-11-06T01:30:53.996" v="2072" actId="167"/>
          <ac:picMkLst>
            <pc:docMk/>
            <pc:sldMk cId="1623570685" sldId="299"/>
            <ac:picMk id="7" creationId="{5575CA1F-3A4C-42E7-A4F4-1EB285D9CF7B}"/>
          </ac:picMkLst>
        </pc:picChg>
        <pc:picChg chg="del">
          <ac:chgData name="Ralph Haeussler" userId="a33031a8bc7a0d8c" providerId="LiveId" clId="{976DFF24-C5C0-412B-8D9C-85965BD8F95D}" dt="2018-11-06T11:40:43.113" v="2835" actId="478"/>
          <ac:picMkLst>
            <pc:docMk/>
            <pc:sldMk cId="1623570685" sldId="299"/>
            <ac:picMk id="9" creationId="{F91DAE92-F7D2-413A-A4E2-4067E4139100}"/>
          </ac:picMkLst>
        </pc:picChg>
        <pc:picChg chg="add mod ord modCrop">
          <ac:chgData name="Ralph Haeussler" userId="a33031a8bc7a0d8c" providerId="LiveId" clId="{976DFF24-C5C0-412B-8D9C-85965BD8F95D}" dt="2018-11-06T11:46:29.035" v="2865" actId="1076"/>
          <ac:picMkLst>
            <pc:docMk/>
            <pc:sldMk cId="1623570685" sldId="299"/>
            <ac:picMk id="10" creationId="{11823F56-0092-45A0-BFAB-4220E4554412}"/>
          </ac:picMkLst>
        </pc:picChg>
        <pc:picChg chg="del">
          <ac:chgData name="Ralph Haeussler" userId="a33031a8bc7a0d8c" providerId="LiveId" clId="{976DFF24-C5C0-412B-8D9C-85965BD8F95D}" dt="2018-11-06T11:40:43.113" v="2835" actId="478"/>
          <ac:picMkLst>
            <pc:docMk/>
            <pc:sldMk cId="1623570685" sldId="299"/>
            <ac:picMk id="11" creationId="{8BDDE681-9B02-48D1-951B-5C734CA5E5B6}"/>
          </ac:picMkLst>
        </pc:picChg>
        <pc:picChg chg="add mod">
          <ac:chgData name="Ralph Haeussler" userId="a33031a8bc7a0d8c" providerId="LiveId" clId="{976DFF24-C5C0-412B-8D9C-85965BD8F95D}" dt="2018-11-06T11:46:30.612" v="2866" actId="1038"/>
          <ac:picMkLst>
            <pc:docMk/>
            <pc:sldMk cId="1623570685" sldId="299"/>
            <ac:picMk id="13" creationId="{B9B69AC5-7324-49D7-B3E4-55EBCD52491A}"/>
          </ac:picMkLst>
        </pc:picChg>
        <pc:picChg chg="add mod modCrop">
          <ac:chgData name="Ralph Haeussler" userId="a33031a8bc7a0d8c" providerId="LiveId" clId="{976DFF24-C5C0-412B-8D9C-85965BD8F95D}" dt="2018-11-06T11:48:31.277" v="2906" actId="1440"/>
          <ac:picMkLst>
            <pc:docMk/>
            <pc:sldMk cId="1623570685" sldId="299"/>
            <ac:picMk id="16" creationId="{FD564A52-6D13-4326-9B34-DB1C553FC106}"/>
          </ac:picMkLst>
        </pc:picChg>
      </pc:sldChg>
      <pc:sldChg chg="addSp delSp modSp add modTransition modAnim">
        <pc:chgData name="Ralph Haeussler" userId="a33031a8bc7a0d8c" providerId="LiveId" clId="{976DFF24-C5C0-412B-8D9C-85965BD8F95D}" dt="2018-11-06T12:32:15.506" v="4072" actId="1076"/>
        <pc:sldMkLst>
          <pc:docMk/>
          <pc:sldMk cId="3948870944" sldId="300"/>
        </pc:sldMkLst>
        <pc:spChg chg="mod ord">
          <ac:chgData name="Ralph Haeussler" userId="a33031a8bc7a0d8c" providerId="LiveId" clId="{976DFF24-C5C0-412B-8D9C-85965BD8F95D}" dt="2018-11-06T11:51:09.133" v="2959" actId="166"/>
          <ac:spMkLst>
            <pc:docMk/>
            <pc:sldMk cId="3948870944" sldId="300"/>
            <ac:spMk id="2" creationId="{117174F1-0CC5-4951-BA2A-3BA2E00E0FEA}"/>
          </ac:spMkLst>
        </pc:spChg>
        <pc:spChg chg="del">
          <ac:chgData name="Ralph Haeussler" userId="a33031a8bc7a0d8c" providerId="LiveId" clId="{976DFF24-C5C0-412B-8D9C-85965BD8F95D}" dt="2018-11-06T11:07:36.489" v="2459" actId="478"/>
          <ac:spMkLst>
            <pc:docMk/>
            <pc:sldMk cId="3948870944" sldId="300"/>
            <ac:spMk id="4" creationId="{E76F9A5A-DC9E-4C08-8A9F-9ECA549B50A2}"/>
          </ac:spMkLst>
        </pc:spChg>
        <pc:spChg chg="mod ord">
          <ac:chgData name="Ralph Haeussler" userId="a33031a8bc7a0d8c" providerId="LiveId" clId="{976DFF24-C5C0-412B-8D9C-85965BD8F95D}" dt="2018-11-06T11:51:36.606" v="2965" actId="14100"/>
          <ac:spMkLst>
            <pc:docMk/>
            <pc:sldMk cId="3948870944" sldId="300"/>
            <ac:spMk id="5" creationId="{4445632C-95BA-407F-BC4C-18CFFAE865A1}"/>
          </ac:spMkLst>
        </pc:spChg>
        <pc:spChg chg="add del mod">
          <ac:chgData name="Ralph Haeussler" userId="a33031a8bc7a0d8c" providerId="LiveId" clId="{976DFF24-C5C0-412B-8D9C-85965BD8F95D}" dt="2018-11-06T11:07:37.695" v="2460"/>
          <ac:spMkLst>
            <pc:docMk/>
            <pc:sldMk cId="3948870944" sldId="300"/>
            <ac:spMk id="6" creationId="{AE80D6CA-BA10-4688-91C8-3B3282347D79}"/>
          </ac:spMkLst>
        </pc:spChg>
        <pc:spChg chg="add mod">
          <ac:chgData name="Ralph Haeussler" userId="a33031a8bc7a0d8c" providerId="LiveId" clId="{976DFF24-C5C0-412B-8D9C-85965BD8F95D}" dt="2018-11-06T11:52:10.135" v="2982" actId="404"/>
          <ac:spMkLst>
            <pc:docMk/>
            <pc:sldMk cId="3948870944" sldId="300"/>
            <ac:spMk id="12" creationId="{A0609BA6-7FA7-47E0-A7C4-1EE46810FFD8}"/>
          </ac:spMkLst>
        </pc:spChg>
        <pc:spChg chg="add mod">
          <ac:chgData name="Ralph Haeussler" userId="a33031a8bc7a0d8c" providerId="LiveId" clId="{976DFF24-C5C0-412B-8D9C-85965BD8F95D}" dt="2018-11-06T11:51:03.550" v="2958" actId="1076"/>
          <ac:spMkLst>
            <pc:docMk/>
            <pc:sldMk cId="3948870944" sldId="300"/>
            <ac:spMk id="15" creationId="{5D04D33A-D9D2-48A9-B4E1-6336D288B8D4}"/>
          </ac:spMkLst>
        </pc:spChg>
        <pc:picChg chg="add mod ord">
          <ac:chgData name="Ralph Haeussler" userId="a33031a8bc7a0d8c" providerId="LiveId" clId="{976DFF24-C5C0-412B-8D9C-85965BD8F95D}" dt="2018-11-06T11:51:55.912" v="2971" actId="1076"/>
          <ac:picMkLst>
            <pc:docMk/>
            <pc:sldMk cId="3948870944" sldId="300"/>
            <ac:picMk id="7" creationId="{C631F7BB-B447-4347-82EE-17A6D3AD97E9}"/>
          </ac:picMkLst>
        </pc:picChg>
        <pc:picChg chg="del">
          <ac:chgData name="Ralph Haeussler" userId="a33031a8bc7a0d8c" providerId="LiveId" clId="{976DFF24-C5C0-412B-8D9C-85965BD8F95D}" dt="2018-11-06T11:07:36.489" v="2459" actId="478"/>
          <ac:picMkLst>
            <pc:docMk/>
            <pc:sldMk cId="3948870944" sldId="300"/>
            <ac:picMk id="9" creationId="{F91DAE92-F7D2-413A-A4E2-4067E4139100}"/>
          </ac:picMkLst>
        </pc:picChg>
        <pc:picChg chg="add mod">
          <ac:chgData name="Ralph Haeussler" userId="a33031a8bc7a0d8c" providerId="LiveId" clId="{976DFF24-C5C0-412B-8D9C-85965BD8F95D}" dt="2018-11-06T12:32:15.506" v="4072" actId="1076"/>
          <ac:picMkLst>
            <pc:docMk/>
            <pc:sldMk cId="3948870944" sldId="300"/>
            <ac:picMk id="10" creationId="{1E70CBFD-C174-4857-872F-F7204C85707B}"/>
          </ac:picMkLst>
        </pc:picChg>
        <pc:picChg chg="del">
          <ac:chgData name="Ralph Haeussler" userId="a33031a8bc7a0d8c" providerId="LiveId" clId="{976DFF24-C5C0-412B-8D9C-85965BD8F95D}" dt="2018-11-06T11:07:36.489" v="2459" actId="478"/>
          <ac:picMkLst>
            <pc:docMk/>
            <pc:sldMk cId="3948870944" sldId="300"/>
            <ac:picMk id="11" creationId="{8BDDE681-9B02-48D1-951B-5C734CA5E5B6}"/>
          </ac:picMkLst>
        </pc:picChg>
        <pc:picChg chg="add mod">
          <ac:chgData name="Ralph Haeussler" userId="a33031a8bc7a0d8c" providerId="LiveId" clId="{976DFF24-C5C0-412B-8D9C-85965BD8F95D}" dt="2018-11-06T11:54:47.237" v="2984" actId="1076"/>
          <ac:picMkLst>
            <pc:docMk/>
            <pc:sldMk cId="3948870944" sldId="300"/>
            <ac:picMk id="14" creationId="{7D492E92-A553-45A0-ACD7-80EA12CC9B93}"/>
          </ac:picMkLst>
        </pc:picChg>
      </pc:sldChg>
      <pc:sldChg chg="addSp delSp modSp add mod modTransition setBg">
        <pc:chgData name="Ralph Haeussler" userId="a33031a8bc7a0d8c" providerId="LiveId" clId="{976DFF24-C5C0-412B-8D9C-85965BD8F95D}" dt="2018-11-06T10:36:55.457" v="2219" actId="1076"/>
        <pc:sldMkLst>
          <pc:docMk/>
          <pc:sldMk cId="434613280" sldId="302"/>
        </pc:sldMkLst>
        <pc:spChg chg="mod ord">
          <ac:chgData name="Ralph Haeussler" userId="a33031a8bc7a0d8c" providerId="LiveId" clId="{976DFF24-C5C0-412B-8D9C-85965BD8F95D}" dt="2018-11-06T02:11:22.296" v="2216" actId="20577"/>
          <ac:spMkLst>
            <pc:docMk/>
            <pc:sldMk cId="434613280" sldId="302"/>
            <ac:spMk id="2" creationId="{AE519087-7A98-454C-A63E-56EC11A81CB8}"/>
          </ac:spMkLst>
        </pc:spChg>
        <pc:spChg chg="del">
          <ac:chgData name="Ralph Haeussler" userId="a33031a8bc7a0d8c" providerId="LiveId" clId="{976DFF24-C5C0-412B-8D9C-85965BD8F95D}" dt="2018-11-06T01:59:49.717" v="2108"/>
          <ac:spMkLst>
            <pc:docMk/>
            <pc:sldMk cId="434613280" sldId="302"/>
            <ac:spMk id="3" creationId="{EFFFEB92-437C-4BC3-91E8-B18DBE03ADE8}"/>
          </ac:spMkLst>
        </pc:spChg>
        <pc:spChg chg="del mod">
          <ac:chgData name="Ralph Haeussler" userId="a33031a8bc7a0d8c" providerId="LiveId" clId="{976DFF24-C5C0-412B-8D9C-85965BD8F95D}" dt="2018-11-06T02:00:05.656" v="2116"/>
          <ac:spMkLst>
            <pc:docMk/>
            <pc:sldMk cId="434613280" sldId="302"/>
            <ac:spMk id="4" creationId="{FC4C973B-471A-4F61-A811-DE227B3D82AA}"/>
          </ac:spMkLst>
        </pc:spChg>
        <pc:spChg chg="add del mod">
          <ac:chgData name="Ralph Haeussler" userId="a33031a8bc7a0d8c" providerId="LiveId" clId="{976DFF24-C5C0-412B-8D9C-85965BD8F95D}" dt="2018-11-06T02:10:44.818" v="2203" actId="478"/>
          <ac:spMkLst>
            <pc:docMk/>
            <pc:sldMk cId="434613280" sldId="302"/>
            <ac:spMk id="9" creationId="{706C3248-1CD5-4414-BE82-BE12782D40ED}"/>
          </ac:spMkLst>
        </pc:spChg>
        <pc:spChg chg="add del">
          <ac:chgData name="Ralph Haeussler" userId="a33031a8bc7a0d8c" providerId="LiveId" clId="{976DFF24-C5C0-412B-8D9C-85965BD8F95D}" dt="2018-11-06T01:59:59.621" v="2112" actId="26606"/>
          <ac:spMkLst>
            <pc:docMk/>
            <pc:sldMk cId="434613280" sldId="302"/>
            <ac:spMk id="11" creationId="{65A90F71-A42A-4C8F-B594-676618CAE009}"/>
          </ac:spMkLst>
        </pc:spChg>
        <pc:spChg chg="add">
          <ac:chgData name="Ralph Haeussler" userId="a33031a8bc7a0d8c" providerId="LiveId" clId="{976DFF24-C5C0-412B-8D9C-85965BD8F95D}" dt="2018-11-06T02:10:57.627" v="2204" actId="26606"/>
          <ac:spMkLst>
            <pc:docMk/>
            <pc:sldMk cId="434613280" sldId="302"/>
            <ac:spMk id="12" creationId="{149DA6EC-FF09-4D80-B818-51C20136C7F0}"/>
          </ac:spMkLst>
        </pc:spChg>
        <pc:picChg chg="add del mod ord">
          <ac:chgData name="Ralph Haeussler" userId="a33031a8bc7a0d8c" providerId="LiveId" clId="{976DFF24-C5C0-412B-8D9C-85965BD8F95D}" dt="2018-11-06T02:10:57.627" v="2204" actId="26606"/>
          <ac:picMkLst>
            <pc:docMk/>
            <pc:sldMk cId="434613280" sldId="302"/>
            <ac:picMk id="6" creationId="{25339163-59CD-4E18-A66F-603ABBB5772C}"/>
          </ac:picMkLst>
        </pc:picChg>
        <pc:picChg chg="add del mod">
          <ac:chgData name="Ralph Haeussler" userId="a33031a8bc7a0d8c" providerId="LiveId" clId="{976DFF24-C5C0-412B-8D9C-85965BD8F95D}" dt="2018-11-06T02:10:31.462" v="2201"/>
          <ac:picMkLst>
            <pc:docMk/>
            <pc:sldMk cId="434613280" sldId="302"/>
            <ac:picMk id="8" creationId="{23CD4F7A-3AA9-432E-B57E-7EAAFF0F8088}"/>
          </ac:picMkLst>
        </pc:picChg>
        <pc:picChg chg="add">
          <ac:chgData name="Ralph Haeussler" userId="a33031a8bc7a0d8c" providerId="LiveId" clId="{976DFF24-C5C0-412B-8D9C-85965BD8F95D}" dt="2018-11-06T02:10:57.627" v="2204" actId="26606"/>
          <ac:picMkLst>
            <pc:docMk/>
            <pc:sldMk cId="434613280" sldId="302"/>
            <ac:picMk id="10" creationId="{25339163-59CD-4E18-A66F-603ABBB5772C}"/>
          </ac:picMkLst>
        </pc:picChg>
        <pc:picChg chg="add mod">
          <ac:chgData name="Ralph Haeussler" userId="a33031a8bc7a0d8c" providerId="LiveId" clId="{976DFF24-C5C0-412B-8D9C-85965BD8F95D}" dt="2018-11-06T10:36:55.457" v="2219" actId="1076"/>
          <ac:picMkLst>
            <pc:docMk/>
            <pc:sldMk cId="434613280" sldId="302"/>
            <ac:picMk id="13" creationId="{1F50D7B0-6AA0-430B-A871-50412DAF340B}"/>
          </ac:picMkLst>
        </pc:picChg>
      </pc:sldChg>
      <pc:sldChg chg="addSp delSp modSp add">
        <pc:chgData name="Ralph Haeussler" userId="a33031a8bc7a0d8c" providerId="LiveId" clId="{976DFF24-C5C0-412B-8D9C-85965BD8F95D}" dt="2018-11-06T12:44:50.007" v="4358"/>
        <pc:sldMkLst>
          <pc:docMk/>
          <pc:sldMk cId="1154900455" sldId="303"/>
        </pc:sldMkLst>
        <pc:spChg chg="del mod">
          <ac:chgData name="Ralph Haeussler" userId="a33031a8bc7a0d8c" providerId="LiveId" clId="{976DFF24-C5C0-412B-8D9C-85965BD8F95D}" dt="2018-11-06T12:44:50.007" v="4358"/>
          <ac:spMkLst>
            <pc:docMk/>
            <pc:sldMk cId="1154900455" sldId="303"/>
            <ac:spMk id="2" creationId="{04A3427D-EDCA-408F-BEB6-2DDA391EAE1F}"/>
          </ac:spMkLst>
        </pc:spChg>
        <pc:spChg chg="add mod">
          <ac:chgData name="Ralph Haeussler" userId="a33031a8bc7a0d8c" providerId="LiveId" clId="{976DFF24-C5C0-412B-8D9C-85965BD8F95D}" dt="2018-11-06T12:44:50.007" v="4358"/>
          <ac:spMkLst>
            <pc:docMk/>
            <pc:sldMk cId="1154900455" sldId="303"/>
            <ac:spMk id="6" creationId="{3A486C3E-DEA8-4C74-80A0-16BB58AE5494}"/>
          </ac:spMkLst>
        </pc:spChg>
        <pc:picChg chg="add del mod">
          <ac:chgData name="Ralph Haeussler" userId="a33031a8bc7a0d8c" providerId="LiveId" clId="{976DFF24-C5C0-412B-8D9C-85965BD8F95D}" dt="2018-11-06T12:44:05.273" v="4349"/>
          <ac:picMkLst>
            <pc:docMk/>
            <pc:sldMk cId="1154900455" sldId="303"/>
            <ac:picMk id="5" creationId="{2052A320-53F6-4E8C-96DE-2436080322A0}"/>
          </ac:picMkLst>
        </pc:picChg>
      </pc:sldChg>
      <pc:sldChg chg="addSp modSp add modAnim">
        <pc:chgData name="Ralph Haeussler" userId="a33031a8bc7a0d8c" providerId="LiveId" clId="{976DFF24-C5C0-412B-8D9C-85965BD8F95D}" dt="2018-11-06T12:43:29.280" v="4348"/>
        <pc:sldMkLst>
          <pc:docMk/>
          <pc:sldMk cId="3609433180" sldId="304"/>
        </pc:sldMkLst>
        <pc:spChg chg="add mod">
          <ac:chgData name="Ralph Haeussler" userId="a33031a8bc7a0d8c" providerId="LiveId" clId="{976DFF24-C5C0-412B-8D9C-85965BD8F95D}" dt="2018-11-06T12:42:37.134" v="4334" actId="17032"/>
          <ac:spMkLst>
            <pc:docMk/>
            <pc:sldMk cId="3609433180" sldId="304"/>
            <ac:spMk id="2" creationId="{5AD72A22-5112-46AC-98C2-12A88FBB2D3E}"/>
          </ac:spMkLst>
        </pc:spChg>
        <pc:spChg chg="mod">
          <ac:chgData name="Ralph Haeussler" userId="a33031a8bc7a0d8c" providerId="LiveId" clId="{976DFF24-C5C0-412B-8D9C-85965BD8F95D}" dt="2018-11-06T12:39:37.057" v="4140" actId="27636"/>
          <ac:spMkLst>
            <pc:docMk/>
            <pc:sldMk cId="3609433180" sldId="304"/>
            <ac:spMk id="4" creationId="{E76F9A5A-DC9E-4C08-8A9F-9ECA549B50A2}"/>
          </ac:spMkLst>
        </pc:spChg>
        <pc:spChg chg="mod">
          <ac:chgData name="Ralph Haeussler" userId="a33031a8bc7a0d8c" providerId="LiveId" clId="{976DFF24-C5C0-412B-8D9C-85965BD8F95D}" dt="2018-11-06T12:01:11.853" v="3321" actId="20577"/>
          <ac:spMkLst>
            <pc:docMk/>
            <pc:sldMk cId="3609433180" sldId="304"/>
            <ac:spMk id="18" creationId="{4ED39020-1F43-466B-B12D-84ACA6084712}"/>
          </ac:spMkLst>
        </pc:spChg>
        <pc:picChg chg="mod">
          <ac:chgData name="Ralph Haeussler" userId="a33031a8bc7a0d8c" providerId="LiveId" clId="{976DFF24-C5C0-412B-8D9C-85965BD8F95D}" dt="2018-11-06T12:02:14.564" v="3481" actId="1076"/>
          <ac:picMkLst>
            <pc:docMk/>
            <pc:sldMk cId="3609433180" sldId="304"/>
            <ac:picMk id="14" creationId="{4E5A942F-FAA7-4224-90A7-27B8E8170114}"/>
          </ac:picMkLst>
        </pc:picChg>
        <pc:cxnChg chg="add mod">
          <ac:chgData name="Ralph Haeussler" userId="a33031a8bc7a0d8c" providerId="LiveId" clId="{976DFF24-C5C0-412B-8D9C-85965BD8F95D}" dt="2018-11-06T12:43:07.932" v="4338" actId="208"/>
          <ac:cxnSpMkLst>
            <pc:docMk/>
            <pc:sldMk cId="3609433180" sldId="304"/>
            <ac:cxnSpMk id="5" creationId="{6B9C8E3C-6552-4328-9720-9DABF2024565}"/>
          </ac:cxnSpMkLst>
        </pc:cxnChg>
      </pc:sldChg>
      <pc:sldChg chg="addSp modSp add">
        <pc:chgData name="Ralph Haeussler" userId="a33031a8bc7a0d8c" providerId="LiveId" clId="{976DFF24-C5C0-412B-8D9C-85965BD8F95D}" dt="2018-11-09T12:14:31.045" v="7722" actId="20577"/>
        <pc:sldMkLst>
          <pc:docMk/>
          <pc:sldMk cId="761007994" sldId="305"/>
        </pc:sldMkLst>
        <pc:spChg chg="add mod">
          <ac:chgData name="Ralph Haeussler" userId="a33031a8bc7a0d8c" providerId="LiveId" clId="{976DFF24-C5C0-412B-8D9C-85965BD8F95D}" dt="2018-11-09T12:01:02.705" v="7662" actId="20577"/>
          <ac:spMkLst>
            <pc:docMk/>
            <pc:sldMk cId="761007994" sldId="305"/>
            <ac:spMk id="6" creationId="{94B64912-6579-45F5-A3C0-CB5D257C73B8}"/>
          </ac:spMkLst>
        </pc:spChg>
        <pc:spChg chg="add mod">
          <ac:chgData name="Ralph Haeussler" userId="a33031a8bc7a0d8c" providerId="LiveId" clId="{976DFF24-C5C0-412B-8D9C-85965BD8F95D}" dt="2018-11-09T12:12:43.262" v="7682" actId="1076"/>
          <ac:spMkLst>
            <pc:docMk/>
            <pc:sldMk cId="761007994" sldId="305"/>
            <ac:spMk id="7" creationId="{A08B93A1-B9F3-4B49-B2E2-DDD9AF971A64}"/>
          </ac:spMkLst>
        </pc:spChg>
        <pc:spChg chg="add mod">
          <ac:chgData name="Ralph Haeussler" userId="a33031a8bc7a0d8c" providerId="LiveId" clId="{976DFF24-C5C0-412B-8D9C-85965BD8F95D}" dt="2018-11-09T12:13:28.044" v="7702" actId="1076"/>
          <ac:spMkLst>
            <pc:docMk/>
            <pc:sldMk cId="761007994" sldId="305"/>
            <ac:spMk id="8" creationId="{6E7CA90A-B51B-4DB2-9FD9-FCB165756C47}"/>
          </ac:spMkLst>
        </pc:spChg>
        <pc:spChg chg="add mod">
          <ac:chgData name="Ralph Haeussler" userId="a33031a8bc7a0d8c" providerId="LiveId" clId="{976DFF24-C5C0-412B-8D9C-85965BD8F95D}" dt="2018-11-09T12:14:31.045" v="7722" actId="20577"/>
          <ac:spMkLst>
            <pc:docMk/>
            <pc:sldMk cId="761007994" sldId="305"/>
            <ac:spMk id="9" creationId="{C3795177-B9EB-4AC1-B1D3-94D978FCEC15}"/>
          </ac:spMkLst>
        </pc:spChg>
        <pc:picChg chg="add mod modCrop">
          <ac:chgData name="Ralph Haeussler" userId="a33031a8bc7a0d8c" providerId="LiveId" clId="{976DFF24-C5C0-412B-8D9C-85965BD8F95D}" dt="2018-11-06T12:44:45.305" v="4356" actId="14100"/>
          <ac:picMkLst>
            <pc:docMk/>
            <pc:sldMk cId="761007994" sldId="305"/>
            <ac:picMk id="5" creationId="{7CB3A45A-66B0-4A99-AACB-1D38A29FBAA5}"/>
          </ac:picMkLst>
        </pc:picChg>
      </pc:sldChg>
      <pc:sldChg chg="modSp add">
        <pc:chgData name="Ralph Haeussler" userId="a33031a8bc7a0d8c" providerId="LiveId" clId="{976DFF24-C5C0-412B-8D9C-85965BD8F95D}" dt="2018-11-08T12:09:19.581" v="6002" actId="207"/>
        <pc:sldMkLst>
          <pc:docMk/>
          <pc:sldMk cId="3021104357" sldId="306"/>
        </pc:sldMkLst>
        <pc:spChg chg="mod">
          <ac:chgData name="Ralph Haeussler" userId="a33031a8bc7a0d8c" providerId="LiveId" clId="{976DFF24-C5C0-412B-8D9C-85965BD8F95D}" dt="2018-11-08T12:09:19.581" v="6002" actId="207"/>
          <ac:spMkLst>
            <pc:docMk/>
            <pc:sldMk cId="3021104357" sldId="306"/>
            <ac:spMk id="4" creationId="{E76F9A5A-DC9E-4C08-8A9F-9ECA549B50A2}"/>
          </ac:spMkLst>
        </pc:spChg>
      </pc:sldChg>
      <pc:sldChg chg="addSp delSp modSp add modAnim">
        <pc:chgData name="Ralph Haeussler" userId="a33031a8bc7a0d8c" providerId="LiveId" clId="{976DFF24-C5C0-412B-8D9C-85965BD8F95D}" dt="2018-11-08T10:57:29.905" v="5976" actId="27636"/>
        <pc:sldMkLst>
          <pc:docMk/>
          <pc:sldMk cId="2028754988" sldId="307"/>
        </pc:sldMkLst>
        <pc:spChg chg="mod">
          <ac:chgData name="Ralph Haeussler" userId="a33031a8bc7a0d8c" providerId="LiveId" clId="{976DFF24-C5C0-412B-8D9C-85965BD8F95D}" dt="2018-11-08T10:56:30.685" v="5966" actId="1076"/>
          <ac:spMkLst>
            <pc:docMk/>
            <pc:sldMk cId="2028754988" sldId="307"/>
            <ac:spMk id="2" creationId="{AB9C97E1-DDE5-42AE-94C9-DBB6B37FE3EB}"/>
          </ac:spMkLst>
        </pc:spChg>
        <pc:spChg chg="del mod">
          <ac:chgData name="Ralph Haeussler" userId="a33031a8bc7a0d8c" providerId="LiveId" clId="{976DFF24-C5C0-412B-8D9C-85965BD8F95D}" dt="2018-11-08T10:55:28.640" v="5954" actId="478"/>
          <ac:spMkLst>
            <pc:docMk/>
            <pc:sldMk cId="2028754988" sldId="307"/>
            <ac:spMk id="3" creationId="{543EC7C6-D600-4407-828B-D1CF6C169337}"/>
          </ac:spMkLst>
        </pc:spChg>
        <pc:spChg chg="mod">
          <ac:chgData name="Ralph Haeussler" userId="a33031a8bc7a0d8c" providerId="LiveId" clId="{976DFF24-C5C0-412B-8D9C-85965BD8F95D}" dt="2018-11-08T10:57:29.905" v="5976" actId="27636"/>
          <ac:spMkLst>
            <pc:docMk/>
            <pc:sldMk cId="2028754988" sldId="307"/>
            <ac:spMk id="4" creationId="{256071D2-E64E-4970-BC9F-76A174795DCC}"/>
          </ac:spMkLst>
        </pc:spChg>
        <pc:spChg chg="add del mod">
          <ac:chgData name="Ralph Haeussler" userId="a33031a8bc7a0d8c" providerId="LiveId" clId="{976DFF24-C5C0-412B-8D9C-85965BD8F95D}" dt="2018-11-08T10:55:32.826" v="5956" actId="478"/>
          <ac:spMkLst>
            <pc:docMk/>
            <pc:sldMk cId="2028754988" sldId="307"/>
            <ac:spMk id="6" creationId="{A7CFAE46-2805-4A49-910F-24F9C869BC1C}"/>
          </ac:spMkLst>
        </pc:spChg>
        <pc:spChg chg="add ord">
          <ac:chgData name="Ralph Haeussler" userId="a33031a8bc7a0d8c" providerId="LiveId" clId="{976DFF24-C5C0-412B-8D9C-85965BD8F95D}" dt="2018-11-08T10:56:22.376" v="5964" actId="167"/>
          <ac:spMkLst>
            <pc:docMk/>
            <pc:sldMk cId="2028754988" sldId="307"/>
            <ac:spMk id="8" creationId="{F6762972-C7C6-4F9F-BAAB-EB4D6CB57A90}"/>
          </ac:spMkLst>
        </pc:spChg>
        <pc:spChg chg="add ord">
          <ac:chgData name="Ralph Haeussler" userId="a33031a8bc7a0d8c" providerId="LiveId" clId="{976DFF24-C5C0-412B-8D9C-85965BD8F95D}" dt="2018-11-08T10:56:22.376" v="5964" actId="167"/>
          <ac:spMkLst>
            <pc:docMk/>
            <pc:sldMk cId="2028754988" sldId="307"/>
            <ac:spMk id="9" creationId="{51248C52-1A51-4427-A808-D6B78F50D53E}"/>
          </ac:spMkLst>
        </pc:spChg>
        <pc:picChg chg="add ord">
          <ac:chgData name="Ralph Haeussler" userId="a33031a8bc7a0d8c" providerId="LiveId" clId="{976DFF24-C5C0-412B-8D9C-85965BD8F95D}" dt="2018-11-08T10:56:22.376" v="5964" actId="167"/>
          <ac:picMkLst>
            <pc:docMk/>
            <pc:sldMk cId="2028754988" sldId="307"/>
            <ac:picMk id="7" creationId="{62AAD0D0-8C01-4372-984F-F5359AAC22D1}"/>
          </ac:picMkLst>
        </pc:picChg>
      </pc:sldChg>
      <pc:sldChg chg="addSp delSp modSp add">
        <pc:chgData name="Ralph Haeussler" userId="a33031a8bc7a0d8c" providerId="LiveId" clId="{976DFF24-C5C0-412B-8D9C-85965BD8F95D}" dt="2018-11-08T12:07:58.096" v="6001" actId="14100"/>
        <pc:sldMkLst>
          <pc:docMk/>
          <pc:sldMk cId="2062600427" sldId="308"/>
        </pc:sldMkLst>
        <pc:spChg chg="mod">
          <ac:chgData name="Ralph Haeussler" userId="a33031a8bc7a0d8c" providerId="LiveId" clId="{976DFF24-C5C0-412B-8D9C-85965BD8F95D}" dt="2018-11-08T12:07:58.096" v="6001" actId="14100"/>
          <ac:spMkLst>
            <pc:docMk/>
            <pc:sldMk cId="2062600427" sldId="308"/>
            <ac:spMk id="2" creationId="{69010F64-3892-4839-8402-6C7195173027}"/>
          </ac:spMkLst>
        </pc:spChg>
        <pc:spChg chg="mod">
          <ac:chgData name="Ralph Haeussler" userId="a33031a8bc7a0d8c" providerId="LiveId" clId="{976DFF24-C5C0-412B-8D9C-85965BD8F95D}" dt="2018-11-08T12:07:37.018" v="5987" actId="403"/>
          <ac:spMkLst>
            <pc:docMk/>
            <pc:sldMk cId="2062600427" sldId="308"/>
            <ac:spMk id="3" creationId="{84BE50E1-3E8A-403C-A8FB-C0F564BAE9D9}"/>
          </ac:spMkLst>
        </pc:spChg>
        <pc:spChg chg="del">
          <ac:chgData name="Ralph Haeussler" userId="a33031a8bc7a0d8c" providerId="LiveId" clId="{976DFF24-C5C0-412B-8D9C-85965BD8F95D}" dt="2018-11-08T00:04:56.258" v="5052"/>
          <ac:spMkLst>
            <pc:docMk/>
            <pc:sldMk cId="2062600427" sldId="308"/>
            <ac:spMk id="4" creationId="{4D3A6615-34F4-4C7C-8F99-85EF75E22641}"/>
          </ac:spMkLst>
        </pc:spChg>
        <pc:spChg chg="add mod">
          <ac:chgData name="Ralph Haeussler" userId="a33031a8bc7a0d8c" providerId="LiveId" clId="{976DFF24-C5C0-412B-8D9C-85965BD8F95D}" dt="2018-11-08T00:05:52.445" v="5176" actId="17032"/>
          <ac:spMkLst>
            <pc:docMk/>
            <pc:sldMk cId="2062600427" sldId="308"/>
            <ac:spMk id="7" creationId="{BEF691DD-90C7-4E39-AB2C-6F90E602CA2C}"/>
          </ac:spMkLst>
        </pc:spChg>
        <pc:picChg chg="add mod">
          <ac:chgData name="Ralph Haeussler" userId="a33031a8bc7a0d8c" providerId="LiveId" clId="{976DFF24-C5C0-412B-8D9C-85965BD8F95D}" dt="2018-11-08T00:05:06.771" v="5055" actId="1076"/>
          <ac:picMkLst>
            <pc:docMk/>
            <pc:sldMk cId="2062600427" sldId="308"/>
            <ac:picMk id="6" creationId="{0E456C03-2D08-4C44-AB9D-5A5B05AA35F7}"/>
          </ac:picMkLst>
        </pc:picChg>
      </pc:sldChg>
      <pc:sldChg chg="addSp delSp modSp add mod setBg">
        <pc:chgData name="Ralph Haeussler" userId="a33031a8bc7a0d8c" providerId="LiveId" clId="{976DFF24-C5C0-412B-8D9C-85965BD8F95D}" dt="2018-11-08T00:27:24.789" v="5589"/>
        <pc:sldMkLst>
          <pc:docMk/>
          <pc:sldMk cId="3801920440" sldId="309"/>
        </pc:sldMkLst>
        <pc:spChg chg="mod">
          <ac:chgData name="Ralph Haeussler" userId="a33031a8bc7a0d8c" providerId="LiveId" clId="{976DFF24-C5C0-412B-8D9C-85965BD8F95D}" dt="2018-11-08T00:27:11.870" v="5584" actId="1076"/>
          <ac:spMkLst>
            <pc:docMk/>
            <pc:sldMk cId="3801920440" sldId="309"/>
            <ac:spMk id="2" creationId="{C5416D27-A275-45ED-8312-9C048A844171}"/>
          </ac:spMkLst>
        </pc:spChg>
        <pc:spChg chg="del">
          <ac:chgData name="Ralph Haeussler" userId="a33031a8bc7a0d8c" providerId="LiveId" clId="{976DFF24-C5C0-412B-8D9C-85965BD8F95D}" dt="2018-11-08T00:08:50.865" v="5239"/>
          <ac:spMkLst>
            <pc:docMk/>
            <pc:sldMk cId="3801920440" sldId="309"/>
            <ac:spMk id="3" creationId="{37C056A2-4C6B-4B3F-99DB-A8796D2B0A2F}"/>
          </ac:spMkLst>
        </pc:spChg>
        <pc:spChg chg="del">
          <ac:chgData name="Ralph Haeussler" userId="a33031a8bc7a0d8c" providerId="LiveId" clId="{976DFF24-C5C0-412B-8D9C-85965BD8F95D}" dt="2018-11-08T00:08:56.238" v="5242" actId="26606"/>
          <ac:spMkLst>
            <pc:docMk/>
            <pc:sldMk cId="3801920440" sldId="309"/>
            <ac:spMk id="4" creationId="{C7FE9298-4388-4DF9-8CE6-2EF78664B6BD}"/>
          </ac:spMkLst>
        </pc:spChg>
        <pc:spChg chg="add mod">
          <ac:chgData name="Ralph Haeussler" userId="a33031a8bc7a0d8c" providerId="LiveId" clId="{976DFF24-C5C0-412B-8D9C-85965BD8F95D}" dt="2018-11-08T00:09:49.529" v="5287" actId="1076"/>
          <ac:spMkLst>
            <pc:docMk/>
            <pc:sldMk cId="3801920440" sldId="309"/>
            <ac:spMk id="7" creationId="{5FC782C1-1825-4838-BCA6-120CA0B09E58}"/>
          </ac:spMkLst>
        </pc:spChg>
        <pc:spChg chg="add mod">
          <ac:chgData name="Ralph Haeussler" userId="a33031a8bc7a0d8c" providerId="LiveId" clId="{976DFF24-C5C0-412B-8D9C-85965BD8F95D}" dt="2018-11-08T00:27:24.789" v="5589"/>
          <ac:spMkLst>
            <pc:docMk/>
            <pc:sldMk cId="3801920440" sldId="309"/>
            <ac:spMk id="10" creationId="{20360064-BAF7-484F-9D4F-1A3444581722}"/>
          </ac:spMkLst>
        </pc:spChg>
        <pc:picChg chg="add del mod">
          <ac:chgData name="Ralph Haeussler" userId="a33031a8bc7a0d8c" providerId="LiveId" clId="{976DFF24-C5C0-412B-8D9C-85965BD8F95D}" dt="2018-11-08T00:08:56.238" v="5242" actId="26606"/>
          <ac:picMkLst>
            <pc:docMk/>
            <pc:sldMk cId="3801920440" sldId="309"/>
            <ac:picMk id="6" creationId="{540778AE-D7A4-45B8-898B-642B84932724}"/>
          </ac:picMkLst>
        </pc:picChg>
        <pc:picChg chg="add">
          <ac:chgData name="Ralph Haeussler" userId="a33031a8bc7a0d8c" providerId="LiveId" clId="{976DFF24-C5C0-412B-8D9C-85965BD8F95D}" dt="2018-11-08T00:08:56.238" v="5242" actId="26606"/>
          <ac:picMkLst>
            <pc:docMk/>
            <pc:sldMk cId="3801920440" sldId="309"/>
            <ac:picMk id="9" creationId="{540778AE-D7A4-45B8-898B-642B84932724}"/>
          </ac:picMkLst>
        </pc:picChg>
      </pc:sldChg>
      <pc:sldChg chg="addSp delSp modSp add del">
        <pc:chgData name="Ralph Haeussler" userId="a33031a8bc7a0d8c" providerId="LiveId" clId="{976DFF24-C5C0-412B-8D9C-85965BD8F95D}" dt="2018-11-08T00:27:29.600" v="5590" actId="2696"/>
        <pc:sldMkLst>
          <pc:docMk/>
          <pc:sldMk cId="2976319170" sldId="310"/>
        </pc:sldMkLst>
        <pc:spChg chg="del mod">
          <ac:chgData name="Ralph Haeussler" userId="a33031a8bc7a0d8c" providerId="LiveId" clId="{976DFF24-C5C0-412B-8D9C-85965BD8F95D}" dt="2018-11-08T00:11:52.717" v="5353" actId="478"/>
          <ac:spMkLst>
            <pc:docMk/>
            <pc:sldMk cId="2976319170" sldId="310"/>
            <ac:spMk id="2" creationId="{C5416D27-A275-45ED-8312-9C048A844171}"/>
          </ac:spMkLst>
        </pc:spChg>
        <pc:spChg chg="add mod">
          <ac:chgData name="Ralph Haeussler" userId="a33031a8bc7a0d8c" providerId="LiveId" clId="{976DFF24-C5C0-412B-8D9C-85965BD8F95D}" dt="2018-11-08T00:11:52.717" v="5353" actId="478"/>
          <ac:spMkLst>
            <pc:docMk/>
            <pc:sldMk cId="2976319170" sldId="310"/>
            <ac:spMk id="4" creationId="{EAEF0318-1010-451C-BABA-EAC3B8955DE7}"/>
          </ac:spMkLst>
        </pc:spChg>
        <pc:spChg chg="add del mod">
          <ac:chgData name="Ralph Haeussler" userId="a33031a8bc7a0d8c" providerId="LiveId" clId="{976DFF24-C5C0-412B-8D9C-85965BD8F95D}" dt="2018-11-08T00:27:18.306" v="5586"/>
          <ac:spMkLst>
            <pc:docMk/>
            <pc:sldMk cId="2976319170" sldId="310"/>
            <ac:spMk id="5" creationId="{3F18BBD8-C585-4164-9E3C-3EB676B9C857}"/>
          </ac:spMkLst>
        </pc:spChg>
      </pc:sldChg>
      <pc:sldChg chg="addSp delSp modSp add">
        <pc:chgData name="Ralph Haeussler" userId="a33031a8bc7a0d8c" providerId="LiveId" clId="{976DFF24-C5C0-412B-8D9C-85965BD8F95D}" dt="2018-11-08T00:48:25.943" v="5952" actId="5793"/>
        <pc:sldMkLst>
          <pc:docMk/>
          <pc:sldMk cId="4222434921" sldId="310"/>
        </pc:sldMkLst>
        <pc:spChg chg="del mod">
          <ac:chgData name="Ralph Haeussler" userId="a33031a8bc7a0d8c" providerId="LiveId" clId="{976DFF24-C5C0-412B-8D9C-85965BD8F95D}" dt="2018-11-08T00:28:46.912" v="5595" actId="478"/>
          <ac:spMkLst>
            <pc:docMk/>
            <pc:sldMk cId="4222434921" sldId="310"/>
            <ac:spMk id="2" creationId="{C5416D27-A275-45ED-8312-9C048A844171}"/>
          </ac:spMkLst>
        </pc:spChg>
        <pc:spChg chg="add mod">
          <ac:chgData name="Ralph Haeussler" userId="a33031a8bc7a0d8c" providerId="LiveId" clId="{976DFF24-C5C0-412B-8D9C-85965BD8F95D}" dt="2018-11-08T00:28:46.912" v="5595" actId="478"/>
          <ac:spMkLst>
            <pc:docMk/>
            <pc:sldMk cId="4222434921" sldId="310"/>
            <ac:spMk id="4" creationId="{AD900481-047E-4D55-A320-7353E361EDB3}"/>
          </ac:spMkLst>
        </pc:spChg>
        <pc:spChg chg="add mod">
          <ac:chgData name="Ralph Haeussler" userId="a33031a8bc7a0d8c" providerId="LiveId" clId="{976DFF24-C5C0-412B-8D9C-85965BD8F95D}" dt="2018-11-08T00:48:25.943" v="5952" actId="5793"/>
          <ac:spMkLst>
            <pc:docMk/>
            <pc:sldMk cId="4222434921" sldId="310"/>
            <ac:spMk id="6" creationId="{924977A1-F30B-428C-8B3C-037135FD21CA}"/>
          </ac:spMkLst>
        </pc:spChg>
        <pc:spChg chg="mod">
          <ac:chgData name="Ralph Haeussler" userId="a33031a8bc7a0d8c" providerId="LiveId" clId="{976DFF24-C5C0-412B-8D9C-85965BD8F95D}" dt="2018-11-08T00:31:38.834" v="5897" actId="12"/>
          <ac:spMkLst>
            <pc:docMk/>
            <pc:sldMk cId="4222434921" sldId="310"/>
            <ac:spMk id="10" creationId="{20360064-BAF7-484F-9D4F-1A3444581722}"/>
          </ac:spMkLst>
        </pc:spChg>
      </pc:sldChg>
      <pc:sldChg chg="modSp add modAnim">
        <pc:chgData name="Ralph Haeussler" userId="a33031a8bc7a0d8c" providerId="LiveId" clId="{976DFF24-C5C0-412B-8D9C-85965BD8F95D}" dt="2018-11-08T12:09:58.288" v="6018" actId="6549"/>
        <pc:sldMkLst>
          <pc:docMk/>
          <pc:sldMk cId="80504364" sldId="311"/>
        </pc:sldMkLst>
        <pc:spChg chg="mod">
          <ac:chgData name="Ralph Haeussler" userId="a33031a8bc7a0d8c" providerId="LiveId" clId="{976DFF24-C5C0-412B-8D9C-85965BD8F95D}" dt="2018-11-08T12:09:58.288" v="6018" actId="6549"/>
          <ac:spMkLst>
            <pc:docMk/>
            <pc:sldMk cId="80504364" sldId="311"/>
            <ac:spMk id="4" creationId="{E76F9A5A-DC9E-4C08-8A9F-9ECA549B50A2}"/>
          </ac:spMkLst>
        </pc:spChg>
      </pc:sldChg>
      <pc:sldChg chg="delSp modSp add delAnim modAnim">
        <pc:chgData name="Ralph Haeussler" userId="a33031a8bc7a0d8c" providerId="LiveId" clId="{976DFF24-C5C0-412B-8D9C-85965BD8F95D}" dt="2018-11-08T12:11:42.636" v="6044" actId="14100"/>
        <pc:sldMkLst>
          <pc:docMk/>
          <pc:sldMk cId="3948001850" sldId="312"/>
        </pc:sldMkLst>
        <pc:spChg chg="del mod">
          <ac:chgData name="Ralph Haeussler" userId="a33031a8bc7a0d8c" providerId="LiveId" clId="{976DFF24-C5C0-412B-8D9C-85965BD8F95D}" dt="2018-11-08T12:11:15.006" v="6033" actId="478"/>
          <ac:spMkLst>
            <pc:docMk/>
            <pc:sldMk cId="3948001850" sldId="312"/>
            <ac:spMk id="2" creationId="{5AD72A22-5112-46AC-98C2-12A88FBB2D3E}"/>
          </ac:spMkLst>
        </pc:spChg>
        <pc:spChg chg="mod">
          <ac:chgData name="Ralph Haeussler" userId="a33031a8bc7a0d8c" providerId="LiveId" clId="{976DFF24-C5C0-412B-8D9C-85965BD8F95D}" dt="2018-11-08T12:11:42.636" v="6044" actId="14100"/>
          <ac:spMkLst>
            <pc:docMk/>
            <pc:sldMk cId="3948001850" sldId="312"/>
            <ac:spMk id="4" creationId="{E76F9A5A-DC9E-4C08-8A9F-9ECA549B50A2}"/>
          </ac:spMkLst>
        </pc:spChg>
        <pc:spChg chg="del mod">
          <ac:chgData name="Ralph Haeussler" userId="a33031a8bc7a0d8c" providerId="LiveId" clId="{976DFF24-C5C0-412B-8D9C-85965BD8F95D}" dt="2018-11-08T12:11:33.837" v="6040" actId="478"/>
          <ac:spMkLst>
            <pc:docMk/>
            <pc:sldMk cId="3948001850" sldId="312"/>
            <ac:spMk id="18" creationId="{4ED39020-1F43-466B-B12D-84ACA6084712}"/>
          </ac:spMkLst>
        </pc:spChg>
        <pc:cxnChg chg="del">
          <ac:chgData name="Ralph Haeussler" userId="a33031a8bc7a0d8c" providerId="LiveId" clId="{976DFF24-C5C0-412B-8D9C-85965BD8F95D}" dt="2018-11-08T12:11:17.702" v="6034" actId="478"/>
          <ac:cxnSpMkLst>
            <pc:docMk/>
            <pc:sldMk cId="3948001850" sldId="312"/>
            <ac:cxnSpMk id="5" creationId="{6B9C8E3C-6552-4328-9720-9DABF2024565}"/>
          </ac:cxnSpMkLst>
        </pc:cxnChg>
      </pc:sldChg>
      <pc:sldChg chg="modSp add modAnim">
        <pc:chgData name="Ralph Haeussler" userId="a33031a8bc7a0d8c" providerId="LiveId" clId="{976DFF24-C5C0-412B-8D9C-85965BD8F95D}" dt="2018-11-08T12:12:54.980" v="6064" actId="14100"/>
        <pc:sldMkLst>
          <pc:docMk/>
          <pc:sldMk cId="3442365122" sldId="313"/>
        </pc:sldMkLst>
        <pc:spChg chg="mod">
          <ac:chgData name="Ralph Haeussler" userId="a33031a8bc7a0d8c" providerId="LiveId" clId="{976DFF24-C5C0-412B-8D9C-85965BD8F95D}" dt="2018-11-08T12:12:54.980" v="6064" actId="14100"/>
          <ac:spMkLst>
            <pc:docMk/>
            <pc:sldMk cId="3442365122" sldId="313"/>
            <ac:spMk id="4" creationId="{E76F9A5A-DC9E-4C08-8A9F-9ECA549B50A2}"/>
          </ac:spMkLst>
        </pc:spChg>
      </pc:sldChg>
      <pc:sldChg chg="modSp add modAnim">
        <pc:chgData name="Ralph Haeussler" userId="a33031a8bc7a0d8c" providerId="LiveId" clId="{976DFF24-C5C0-412B-8D9C-85965BD8F95D}" dt="2018-11-08T12:13:48.175" v="6073" actId="27636"/>
        <pc:sldMkLst>
          <pc:docMk/>
          <pc:sldMk cId="205617475" sldId="314"/>
        </pc:sldMkLst>
        <pc:spChg chg="mod">
          <ac:chgData name="Ralph Haeussler" userId="a33031a8bc7a0d8c" providerId="LiveId" clId="{976DFF24-C5C0-412B-8D9C-85965BD8F95D}" dt="2018-11-08T12:13:48.175" v="6073" actId="27636"/>
          <ac:spMkLst>
            <pc:docMk/>
            <pc:sldMk cId="205617475" sldId="314"/>
            <ac:spMk id="4" creationId="{E76F9A5A-DC9E-4C08-8A9F-9ECA549B50A2}"/>
          </ac:spMkLst>
        </pc:spChg>
      </pc:sldChg>
      <pc:sldChg chg="modSp add modAnim">
        <pc:chgData name="Ralph Haeussler" userId="a33031a8bc7a0d8c" providerId="LiveId" clId="{976DFF24-C5C0-412B-8D9C-85965BD8F95D}" dt="2018-11-08T14:28:31.112" v="6089" actId="14100"/>
        <pc:sldMkLst>
          <pc:docMk/>
          <pc:sldMk cId="886096068" sldId="315"/>
        </pc:sldMkLst>
        <pc:spChg chg="mod">
          <ac:chgData name="Ralph Haeussler" userId="a33031a8bc7a0d8c" providerId="LiveId" clId="{976DFF24-C5C0-412B-8D9C-85965BD8F95D}" dt="2018-11-08T14:28:31.112" v="6089" actId="14100"/>
          <ac:spMkLst>
            <pc:docMk/>
            <pc:sldMk cId="886096068" sldId="315"/>
            <ac:spMk id="4" creationId="{E76F9A5A-DC9E-4C08-8A9F-9ECA549B50A2}"/>
          </ac:spMkLst>
        </pc:spChg>
      </pc:sldChg>
      <pc:sldChg chg="addSp delSp modSp add modAnim">
        <pc:chgData name="Ralph Haeussler" userId="a33031a8bc7a0d8c" providerId="LiveId" clId="{976DFF24-C5C0-412B-8D9C-85965BD8F95D}" dt="2018-11-09T12:21:10.445" v="8172"/>
        <pc:sldMkLst>
          <pc:docMk/>
          <pc:sldMk cId="3534548881" sldId="316"/>
        </pc:sldMkLst>
        <pc:spChg chg="add mod">
          <ac:chgData name="Ralph Haeussler" userId="a33031a8bc7a0d8c" providerId="LiveId" clId="{976DFF24-C5C0-412B-8D9C-85965BD8F95D}" dt="2018-11-09T12:20:36.761" v="8144" actId="20577"/>
          <ac:spMkLst>
            <pc:docMk/>
            <pc:sldMk cId="3534548881" sldId="316"/>
            <ac:spMk id="5" creationId="{6A8154B0-4049-4B76-9706-00F1AA184819}"/>
          </ac:spMkLst>
        </pc:spChg>
        <pc:spChg chg="del mod">
          <ac:chgData name="Ralph Haeussler" userId="a33031a8bc7a0d8c" providerId="LiveId" clId="{976DFF24-C5C0-412B-8D9C-85965BD8F95D}" dt="2018-11-08T14:29:47.953" v="6093" actId="478"/>
          <ac:spMkLst>
            <pc:docMk/>
            <pc:sldMk cId="3534548881" sldId="316"/>
            <ac:spMk id="6" creationId="{94B64912-6579-45F5-A3C0-CB5D257C73B8}"/>
          </ac:spMkLst>
        </pc:spChg>
        <pc:spChg chg="add mod">
          <ac:chgData name="Ralph Haeussler" userId="a33031a8bc7a0d8c" providerId="LiveId" clId="{976DFF24-C5C0-412B-8D9C-85965BD8F95D}" dt="2018-11-09T12:20:48.671" v="8145" actId="113"/>
          <ac:spMkLst>
            <pc:docMk/>
            <pc:sldMk cId="3534548881" sldId="316"/>
            <ac:spMk id="8" creationId="{32C6EA02-49C9-4261-BFE5-57F6D7CE024D}"/>
          </ac:spMkLst>
        </pc:spChg>
        <pc:picChg chg="del mod">
          <ac:chgData name="Ralph Haeussler" userId="a33031a8bc7a0d8c" providerId="LiveId" clId="{976DFF24-C5C0-412B-8D9C-85965BD8F95D}" dt="2018-11-08T14:29:49.700" v="6094"/>
          <ac:picMkLst>
            <pc:docMk/>
            <pc:sldMk cId="3534548881" sldId="316"/>
            <ac:picMk id="5" creationId="{7CB3A45A-66B0-4A99-AACB-1D38A29FBAA5}"/>
          </ac:picMkLst>
        </pc:picChg>
        <pc:picChg chg="add mod">
          <ac:chgData name="Ralph Haeussler" userId="a33031a8bc7a0d8c" providerId="LiveId" clId="{976DFF24-C5C0-412B-8D9C-85965BD8F95D}" dt="2018-11-09T12:18:07.769" v="7993" actId="1076"/>
          <ac:picMkLst>
            <pc:docMk/>
            <pc:sldMk cId="3534548881" sldId="316"/>
            <ac:picMk id="7" creationId="{8E37A07F-EA5E-4F27-A3DF-3FE1886E185F}"/>
          </ac:picMkLst>
        </pc:picChg>
      </pc:sldChg>
      <pc:sldChg chg="modSp add">
        <pc:chgData name="Ralph Haeussler" userId="a33031a8bc7a0d8c" providerId="LiveId" clId="{976DFF24-C5C0-412B-8D9C-85965BD8F95D}" dt="2018-11-09T12:24:06.889" v="8186" actId="13926"/>
        <pc:sldMkLst>
          <pc:docMk/>
          <pc:sldMk cId="1018830169" sldId="317"/>
        </pc:sldMkLst>
        <pc:spChg chg="mod">
          <ac:chgData name="Ralph Haeussler" userId="a33031a8bc7a0d8c" providerId="LiveId" clId="{976DFF24-C5C0-412B-8D9C-85965BD8F95D}" dt="2018-11-09T12:24:06.889" v="8186" actId="13926"/>
          <ac:spMkLst>
            <pc:docMk/>
            <pc:sldMk cId="1018830169" sldId="317"/>
            <ac:spMk id="8" creationId="{32C6EA02-49C9-4261-BFE5-57F6D7CE024D}"/>
          </ac:spMkLst>
        </pc:spChg>
      </pc:sldChg>
      <pc:sldChg chg="modSp add">
        <pc:chgData name="Ralph Haeussler" userId="a33031a8bc7a0d8c" providerId="LiveId" clId="{976DFF24-C5C0-412B-8D9C-85965BD8F95D}" dt="2018-11-09T12:26:50.332" v="8194" actId="13926"/>
        <pc:sldMkLst>
          <pc:docMk/>
          <pc:sldMk cId="1862317495" sldId="318"/>
        </pc:sldMkLst>
        <pc:spChg chg="mod">
          <ac:chgData name="Ralph Haeussler" userId="a33031a8bc7a0d8c" providerId="LiveId" clId="{976DFF24-C5C0-412B-8D9C-85965BD8F95D}" dt="2018-11-09T12:26:50.332" v="8194" actId="13926"/>
          <ac:spMkLst>
            <pc:docMk/>
            <pc:sldMk cId="1862317495" sldId="318"/>
            <ac:spMk id="8" creationId="{32C6EA02-49C9-4261-BFE5-57F6D7CE024D}"/>
          </ac:spMkLst>
        </pc:spChg>
      </pc:sldChg>
      <pc:sldChg chg="modSp add del">
        <pc:chgData name="Ralph Haeussler" userId="a33031a8bc7a0d8c" providerId="LiveId" clId="{976DFF24-C5C0-412B-8D9C-85965BD8F95D}" dt="2018-11-09T12:27:34.071" v="8196" actId="2696"/>
        <pc:sldMkLst>
          <pc:docMk/>
          <pc:sldMk cId="3543229200" sldId="319"/>
        </pc:sldMkLst>
        <pc:spChg chg="mod">
          <ac:chgData name="Ralph Haeussler" userId="a33031a8bc7a0d8c" providerId="LiveId" clId="{976DFF24-C5C0-412B-8D9C-85965BD8F95D}" dt="2018-11-09T12:27:03.080" v="8195" actId="13926"/>
          <ac:spMkLst>
            <pc:docMk/>
            <pc:sldMk cId="3543229200" sldId="319"/>
            <ac:spMk id="8" creationId="{32C6EA02-49C9-4261-BFE5-57F6D7CE024D}"/>
          </ac:spMkLst>
        </pc:spChg>
      </pc:sldChg>
      <pc:sldChg chg="modSp add">
        <pc:chgData name="Ralph Haeussler" userId="a33031a8bc7a0d8c" providerId="LiveId" clId="{976DFF24-C5C0-412B-8D9C-85965BD8F95D}" dt="2018-11-09T12:29:05.230" v="8209" actId="13926"/>
        <pc:sldMkLst>
          <pc:docMk/>
          <pc:sldMk cId="4113780446" sldId="320"/>
        </pc:sldMkLst>
        <pc:spChg chg="mod">
          <ac:chgData name="Ralph Haeussler" userId="a33031a8bc7a0d8c" providerId="LiveId" clId="{976DFF24-C5C0-412B-8D9C-85965BD8F95D}" dt="2018-11-09T12:29:05.230" v="8209" actId="13926"/>
          <ac:spMkLst>
            <pc:docMk/>
            <pc:sldMk cId="4113780446" sldId="320"/>
            <ac:spMk id="8" creationId="{32C6EA02-49C9-4261-BFE5-57F6D7CE024D}"/>
          </ac:spMkLst>
        </pc:spChg>
      </pc:sldChg>
      <pc:sldChg chg="addSp modSp add modAnim">
        <pc:chgData name="Ralph Haeussler" userId="a33031a8bc7a0d8c" providerId="LiveId" clId="{976DFF24-C5C0-412B-8D9C-85965BD8F95D}" dt="2018-11-09T12:36:17.250" v="8241"/>
        <pc:sldMkLst>
          <pc:docMk/>
          <pc:sldMk cId="1301772307" sldId="321"/>
        </pc:sldMkLst>
        <pc:spChg chg="add mod">
          <ac:chgData name="Ralph Haeussler" userId="a33031a8bc7a0d8c" providerId="LiveId" clId="{976DFF24-C5C0-412B-8D9C-85965BD8F95D}" dt="2018-11-09T12:29:55.004" v="8214" actId="1582"/>
          <ac:spMkLst>
            <pc:docMk/>
            <pc:sldMk cId="1301772307" sldId="321"/>
            <ac:spMk id="5" creationId="{E55277AA-6A95-4B8B-8E0F-F02617E7A32D}"/>
          </ac:spMkLst>
        </pc:spChg>
        <pc:spChg chg="mod">
          <ac:chgData name="Ralph Haeussler" userId="a33031a8bc7a0d8c" providerId="LiveId" clId="{976DFF24-C5C0-412B-8D9C-85965BD8F95D}" dt="2018-11-09T12:35:46.297" v="8228" actId="1076"/>
          <ac:spMkLst>
            <pc:docMk/>
            <pc:sldMk cId="1301772307" sldId="321"/>
            <ac:spMk id="8" creationId="{32C6EA02-49C9-4261-BFE5-57F6D7CE024D}"/>
          </ac:spMkLst>
        </pc:spChg>
        <pc:spChg chg="add mod">
          <ac:chgData name="Ralph Haeussler" userId="a33031a8bc7a0d8c" providerId="LiveId" clId="{976DFF24-C5C0-412B-8D9C-85965BD8F95D}" dt="2018-11-09T12:33:35.883" v="8224" actId="14100"/>
          <ac:spMkLst>
            <pc:docMk/>
            <pc:sldMk cId="1301772307" sldId="321"/>
            <ac:spMk id="9" creationId="{FACBDDF6-7EC7-4F54-8C14-4B4051FF742E}"/>
          </ac:spMkLst>
        </pc:spChg>
        <pc:spChg chg="add mod">
          <ac:chgData name="Ralph Haeussler" userId="a33031a8bc7a0d8c" providerId="LiveId" clId="{976DFF24-C5C0-412B-8D9C-85965BD8F95D}" dt="2018-11-09T12:35:56.847" v="8231" actId="14100"/>
          <ac:spMkLst>
            <pc:docMk/>
            <pc:sldMk cId="1301772307" sldId="321"/>
            <ac:spMk id="10" creationId="{8FBB4955-23CC-4F01-9074-0FFC0A2812F4}"/>
          </ac:spMkLst>
        </pc:spChg>
      </pc:sldChg>
      <pc:sldChg chg="modSp add">
        <pc:chgData name="Ralph Haeussler" userId="a33031a8bc7a0d8c" providerId="LiveId" clId="{976DFF24-C5C0-412B-8D9C-85965BD8F95D}" dt="2018-11-09T12:38:40.121" v="8259" actId="13926"/>
        <pc:sldMkLst>
          <pc:docMk/>
          <pc:sldMk cId="2385626287" sldId="322"/>
        </pc:sldMkLst>
        <pc:spChg chg="mod">
          <ac:chgData name="Ralph Haeussler" userId="a33031a8bc7a0d8c" providerId="LiveId" clId="{976DFF24-C5C0-412B-8D9C-85965BD8F95D}" dt="2018-11-09T12:38:40.121" v="8259" actId="13926"/>
          <ac:spMkLst>
            <pc:docMk/>
            <pc:sldMk cId="2385626287" sldId="322"/>
            <ac:spMk id="8" creationId="{32C6EA02-49C9-4261-BFE5-57F6D7CE024D}"/>
          </ac:spMkLst>
        </pc:spChg>
      </pc:sldChg>
      <pc:sldChg chg="addSp modSp add">
        <pc:chgData name="Ralph Haeussler" userId="a33031a8bc7a0d8c" providerId="LiveId" clId="{976DFF24-C5C0-412B-8D9C-85965BD8F95D}" dt="2018-11-09T12:42:19.715" v="8276" actId="13926"/>
        <pc:sldMkLst>
          <pc:docMk/>
          <pc:sldMk cId="35233589" sldId="323"/>
        </pc:sldMkLst>
        <pc:spChg chg="mod">
          <ac:chgData name="Ralph Haeussler" userId="a33031a8bc7a0d8c" providerId="LiveId" clId="{976DFF24-C5C0-412B-8D9C-85965BD8F95D}" dt="2018-11-09T12:42:19.715" v="8276" actId="13926"/>
          <ac:spMkLst>
            <pc:docMk/>
            <pc:sldMk cId="35233589" sldId="323"/>
            <ac:spMk id="8" creationId="{32C6EA02-49C9-4261-BFE5-57F6D7CE024D}"/>
          </ac:spMkLst>
        </pc:spChg>
        <pc:spChg chg="add mod">
          <ac:chgData name="Ralph Haeussler" userId="a33031a8bc7a0d8c" providerId="LiveId" clId="{976DFF24-C5C0-412B-8D9C-85965BD8F95D}" dt="2018-11-09T12:41:39.167" v="8270" actId="1076"/>
          <ac:spMkLst>
            <pc:docMk/>
            <pc:sldMk cId="35233589" sldId="323"/>
            <ac:spMk id="9" creationId="{30CF5F67-B107-4E1B-B0FD-39025705D9CA}"/>
          </ac:spMkLst>
        </pc:spChg>
      </pc:sldChg>
      <pc:sldChg chg="addSp delSp modSp add">
        <pc:chgData name="Ralph Haeussler" userId="a33031a8bc7a0d8c" providerId="LiveId" clId="{976DFF24-C5C0-412B-8D9C-85965BD8F95D}" dt="2018-11-09T12:46:53.946" v="8310" actId="13926"/>
        <pc:sldMkLst>
          <pc:docMk/>
          <pc:sldMk cId="4023790351" sldId="324"/>
        </pc:sldMkLst>
        <pc:spChg chg="add mod">
          <ac:chgData name="Ralph Haeussler" userId="a33031a8bc7a0d8c" providerId="LiveId" clId="{976DFF24-C5C0-412B-8D9C-85965BD8F95D}" dt="2018-11-09T12:45:03.589" v="8299" actId="20577"/>
          <ac:spMkLst>
            <pc:docMk/>
            <pc:sldMk cId="4023790351" sldId="324"/>
            <ac:spMk id="5" creationId="{5F0FC452-2CE5-4522-961A-9E43FF34C8A4}"/>
          </ac:spMkLst>
        </pc:spChg>
        <pc:spChg chg="mod">
          <ac:chgData name="Ralph Haeussler" userId="a33031a8bc7a0d8c" providerId="LiveId" clId="{976DFF24-C5C0-412B-8D9C-85965BD8F95D}" dt="2018-11-09T12:46:53.946" v="8310" actId="13926"/>
          <ac:spMkLst>
            <pc:docMk/>
            <pc:sldMk cId="4023790351" sldId="324"/>
            <ac:spMk id="8" creationId="{32C6EA02-49C9-4261-BFE5-57F6D7CE024D}"/>
          </ac:spMkLst>
        </pc:spChg>
        <pc:spChg chg="add mod">
          <ac:chgData name="Ralph Haeussler" userId="a33031a8bc7a0d8c" providerId="LiveId" clId="{976DFF24-C5C0-412B-8D9C-85965BD8F95D}" dt="2018-11-09T12:46:15.392" v="8306" actId="1076"/>
          <ac:spMkLst>
            <pc:docMk/>
            <pc:sldMk cId="4023790351" sldId="324"/>
            <ac:spMk id="9" creationId="{7B3BC293-4873-4E4C-8444-0C697A9E3BE7}"/>
          </ac:spMkLst>
        </pc:spChg>
        <pc:graphicFrameChg chg="add del modGraphic">
          <ac:chgData name="Ralph Haeussler" userId="a33031a8bc7a0d8c" providerId="LiveId" clId="{976DFF24-C5C0-412B-8D9C-85965BD8F95D}" dt="2018-11-08T14:34:26.545" v="6126" actId="27309"/>
          <ac:graphicFrameMkLst>
            <pc:docMk/>
            <pc:sldMk cId="4023790351" sldId="324"/>
            <ac:graphicFrameMk id="6" creationId="{28103DFC-FFB9-45AD-AD11-21E2B0422AA2}"/>
          </ac:graphicFrameMkLst>
        </pc:graphicFrameChg>
      </pc:sldChg>
      <pc:sldChg chg="modSp add modAnim">
        <pc:chgData name="Ralph Haeussler" userId="a33031a8bc7a0d8c" providerId="LiveId" clId="{976DFF24-C5C0-412B-8D9C-85965BD8F95D}" dt="2018-11-09T12:52:08.607" v="8366" actId="13926"/>
        <pc:sldMkLst>
          <pc:docMk/>
          <pc:sldMk cId="1751603480" sldId="325"/>
        </pc:sldMkLst>
        <pc:spChg chg="mod">
          <ac:chgData name="Ralph Haeussler" userId="a33031a8bc7a0d8c" providerId="LiveId" clId="{976DFF24-C5C0-412B-8D9C-85965BD8F95D}" dt="2018-11-09T12:52:08.607" v="8366" actId="13926"/>
          <ac:spMkLst>
            <pc:docMk/>
            <pc:sldMk cId="1751603480" sldId="325"/>
            <ac:spMk id="8" creationId="{32C6EA02-49C9-4261-BFE5-57F6D7CE024D}"/>
          </ac:spMkLst>
        </pc:spChg>
      </pc:sldChg>
      <pc:sldChg chg="addSp modSp add modAnim">
        <pc:chgData name="Ralph Haeussler" userId="a33031a8bc7a0d8c" providerId="LiveId" clId="{976DFF24-C5C0-412B-8D9C-85965BD8F95D}" dt="2018-11-09T12:54:39.210" v="8396" actId="13926"/>
        <pc:sldMkLst>
          <pc:docMk/>
          <pc:sldMk cId="3253458825" sldId="326"/>
        </pc:sldMkLst>
        <pc:spChg chg="add mod">
          <ac:chgData name="Ralph Haeussler" userId="a33031a8bc7a0d8c" providerId="LiveId" clId="{976DFF24-C5C0-412B-8D9C-85965BD8F95D}" dt="2018-11-09T12:52:51.963" v="8372" actId="207"/>
          <ac:spMkLst>
            <pc:docMk/>
            <pc:sldMk cId="3253458825" sldId="326"/>
            <ac:spMk id="5" creationId="{C0A12767-679C-465D-B2B9-04B546A566DA}"/>
          </ac:spMkLst>
        </pc:spChg>
        <pc:spChg chg="mod">
          <ac:chgData name="Ralph Haeussler" userId="a33031a8bc7a0d8c" providerId="LiveId" clId="{976DFF24-C5C0-412B-8D9C-85965BD8F95D}" dt="2018-11-09T12:54:39.210" v="8396" actId="13926"/>
          <ac:spMkLst>
            <pc:docMk/>
            <pc:sldMk cId="3253458825" sldId="326"/>
            <ac:spMk id="8" creationId="{32C6EA02-49C9-4261-BFE5-57F6D7CE024D}"/>
          </ac:spMkLst>
        </pc:spChg>
        <pc:spChg chg="add mod">
          <ac:chgData name="Ralph Haeussler" userId="a33031a8bc7a0d8c" providerId="LiveId" clId="{976DFF24-C5C0-412B-8D9C-85965BD8F95D}" dt="2018-11-09T12:53:06.043" v="8376" actId="14100"/>
          <ac:spMkLst>
            <pc:docMk/>
            <pc:sldMk cId="3253458825" sldId="326"/>
            <ac:spMk id="9" creationId="{3A276C00-2674-4D2E-8D14-44A711237E6D}"/>
          </ac:spMkLst>
        </pc:spChg>
      </pc:sldChg>
      <pc:sldChg chg="addSp delSp modSp add modAnim">
        <pc:chgData name="Ralph Haeussler" userId="a33031a8bc7a0d8c" providerId="LiveId" clId="{976DFF24-C5C0-412B-8D9C-85965BD8F95D}" dt="2018-11-09T12:58:02.901" v="8431" actId="13926"/>
        <pc:sldMkLst>
          <pc:docMk/>
          <pc:sldMk cId="106626402" sldId="327"/>
        </pc:sldMkLst>
        <pc:spChg chg="del">
          <ac:chgData name="Ralph Haeussler" userId="a33031a8bc7a0d8c" providerId="LiveId" clId="{976DFF24-C5C0-412B-8D9C-85965BD8F95D}" dt="2018-11-09T12:56:15.791" v="8402"/>
          <ac:spMkLst>
            <pc:docMk/>
            <pc:sldMk cId="106626402" sldId="327"/>
            <ac:spMk id="3" creationId="{E7259C50-602D-46A5-919D-0DC0827E7A2A}"/>
          </ac:spMkLst>
        </pc:spChg>
        <pc:spChg chg="mod">
          <ac:chgData name="Ralph Haeussler" userId="a33031a8bc7a0d8c" providerId="LiveId" clId="{976DFF24-C5C0-412B-8D9C-85965BD8F95D}" dt="2018-11-09T12:58:02.901" v="8431" actId="13926"/>
          <ac:spMkLst>
            <pc:docMk/>
            <pc:sldMk cId="106626402" sldId="327"/>
            <ac:spMk id="8" creationId="{32C6EA02-49C9-4261-BFE5-57F6D7CE024D}"/>
          </ac:spMkLst>
        </pc:spChg>
        <pc:spChg chg="add mod">
          <ac:chgData name="Ralph Haeussler" userId="a33031a8bc7a0d8c" providerId="LiveId" clId="{976DFF24-C5C0-412B-8D9C-85965BD8F95D}" dt="2018-11-09T12:56:48.756" v="8413" actId="1076"/>
          <ac:spMkLst>
            <pc:docMk/>
            <pc:sldMk cId="106626402" sldId="327"/>
            <ac:spMk id="9" creationId="{32D5708E-AE9F-4A35-AFF2-3BA84709168D}"/>
          </ac:spMkLst>
        </pc:spChg>
        <pc:picChg chg="add mod">
          <ac:chgData name="Ralph Haeussler" userId="a33031a8bc7a0d8c" providerId="LiveId" clId="{976DFF24-C5C0-412B-8D9C-85965BD8F95D}" dt="2018-11-09T12:56:32.667" v="8411" actId="1076"/>
          <ac:picMkLst>
            <pc:docMk/>
            <pc:sldMk cId="106626402" sldId="327"/>
            <ac:picMk id="6" creationId="{405C9E6D-3DFC-4D1B-8E43-807BE786F93F}"/>
          </ac:picMkLst>
        </pc:picChg>
        <pc:picChg chg="mod ord">
          <ac:chgData name="Ralph Haeussler" userId="a33031a8bc7a0d8c" providerId="LiveId" clId="{976DFF24-C5C0-412B-8D9C-85965BD8F95D}" dt="2018-11-09T12:56:23.129" v="8407" actId="167"/>
          <ac:picMkLst>
            <pc:docMk/>
            <pc:sldMk cId="106626402" sldId="327"/>
            <ac:picMk id="7" creationId="{8E37A07F-EA5E-4F27-A3DF-3FE1886E185F}"/>
          </ac:picMkLst>
        </pc:picChg>
      </pc:sldChg>
      <pc:sldChg chg="modSp add">
        <pc:chgData name="Ralph Haeussler" userId="a33031a8bc7a0d8c" providerId="LiveId" clId="{976DFF24-C5C0-412B-8D9C-85965BD8F95D}" dt="2018-11-09T13:00:10.252" v="8445" actId="14100"/>
        <pc:sldMkLst>
          <pc:docMk/>
          <pc:sldMk cId="3609913924" sldId="328"/>
        </pc:sldMkLst>
        <pc:spChg chg="mod">
          <ac:chgData name="Ralph Haeussler" userId="a33031a8bc7a0d8c" providerId="LiveId" clId="{976DFF24-C5C0-412B-8D9C-85965BD8F95D}" dt="2018-11-09T13:00:10.252" v="8445" actId="14100"/>
          <ac:spMkLst>
            <pc:docMk/>
            <pc:sldMk cId="3609913924" sldId="328"/>
            <ac:spMk id="8" creationId="{32C6EA02-49C9-4261-BFE5-57F6D7CE024D}"/>
          </ac:spMkLst>
        </pc:spChg>
      </pc:sldChg>
      <pc:sldChg chg="addSp modSp add">
        <pc:chgData name="Ralph Haeussler" userId="a33031a8bc7a0d8c" providerId="LiveId" clId="{976DFF24-C5C0-412B-8D9C-85965BD8F95D}" dt="2018-11-09T13:00:18.695" v="8447" actId="1076"/>
        <pc:sldMkLst>
          <pc:docMk/>
          <pc:sldMk cId="1438787103" sldId="329"/>
        </pc:sldMkLst>
        <pc:spChg chg="mod">
          <ac:chgData name="Ralph Haeussler" userId="a33031a8bc7a0d8c" providerId="LiveId" clId="{976DFF24-C5C0-412B-8D9C-85965BD8F95D}" dt="2018-11-09T13:00:18.695" v="8447" actId="1076"/>
          <ac:spMkLst>
            <pc:docMk/>
            <pc:sldMk cId="1438787103" sldId="329"/>
            <ac:spMk id="8" creationId="{32C6EA02-49C9-4261-BFE5-57F6D7CE024D}"/>
          </ac:spMkLst>
        </pc:spChg>
        <pc:spChg chg="add">
          <ac:chgData name="Ralph Haeussler" userId="a33031a8bc7a0d8c" providerId="LiveId" clId="{976DFF24-C5C0-412B-8D9C-85965BD8F95D}" dt="2018-11-09T13:00:14.406" v="8446"/>
          <ac:spMkLst>
            <pc:docMk/>
            <pc:sldMk cId="1438787103" sldId="329"/>
            <ac:spMk id="9" creationId="{E8D210C0-9B41-4C48-AC0F-8179CB43B44E}"/>
          </ac:spMkLst>
        </pc:spChg>
      </pc:sldChg>
      <pc:sldChg chg="modSp add">
        <pc:chgData name="Ralph Haeussler" userId="a33031a8bc7a0d8c" providerId="LiveId" clId="{976DFF24-C5C0-412B-8D9C-85965BD8F95D}" dt="2018-11-09T13:00:57.474" v="8450" actId="13926"/>
        <pc:sldMkLst>
          <pc:docMk/>
          <pc:sldMk cId="3183056368" sldId="330"/>
        </pc:sldMkLst>
        <pc:spChg chg="mod">
          <ac:chgData name="Ralph Haeussler" userId="a33031a8bc7a0d8c" providerId="LiveId" clId="{976DFF24-C5C0-412B-8D9C-85965BD8F95D}" dt="2018-11-09T13:00:57.474" v="8450" actId="13926"/>
          <ac:spMkLst>
            <pc:docMk/>
            <pc:sldMk cId="3183056368" sldId="330"/>
            <ac:spMk id="8" creationId="{32C6EA02-49C9-4261-BFE5-57F6D7CE024D}"/>
          </ac:spMkLst>
        </pc:spChg>
      </pc:sldChg>
      <pc:sldChg chg="addSp delSp modSp add">
        <pc:chgData name="Ralph Haeussler" userId="a33031a8bc7a0d8c" providerId="LiveId" clId="{976DFF24-C5C0-412B-8D9C-85965BD8F95D}" dt="2018-11-09T13:21:11.933" v="8483" actId="1076"/>
        <pc:sldMkLst>
          <pc:docMk/>
          <pc:sldMk cId="3721274425" sldId="331"/>
        </pc:sldMkLst>
        <pc:spChg chg="add mod">
          <ac:chgData name="Ralph Haeussler" userId="a33031a8bc7a0d8c" providerId="LiveId" clId="{976DFF24-C5C0-412B-8D9C-85965BD8F95D}" dt="2018-11-09T13:18:14.344" v="8471" actId="1076"/>
          <ac:spMkLst>
            <pc:docMk/>
            <pc:sldMk cId="3721274425" sldId="331"/>
            <ac:spMk id="5" creationId="{55C671E1-3F51-4A40-A6BE-559CE2A68203}"/>
          </ac:spMkLst>
        </pc:spChg>
        <pc:spChg chg="mod">
          <ac:chgData name="Ralph Haeussler" userId="a33031a8bc7a0d8c" providerId="LiveId" clId="{976DFF24-C5C0-412B-8D9C-85965BD8F95D}" dt="2018-11-09T13:21:11.933" v="8483" actId="1076"/>
          <ac:spMkLst>
            <pc:docMk/>
            <pc:sldMk cId="3721274425" sldId="331"/>
            <ac:spMk id="8" creationId="{32C6EA02-49C9-4261-BFE5-57F6D7CE024D}"/>
          </ac:spMkLst>
        </pc:spChg>
        <pc:spChg chg="add">
          <ac:chgData name="Ralph Haeussler" userId="a33031a8bc7a0d8c" providerId="LiveId" clId="{976DFF24-C5C0-412B-8D9C-85965BD8F95D}" dt="2018-11-09T13:17:50.202" v="8468"/>
          <ac:spMkLst>
            <pc:docMk/>
            <pc:sldMk cId="3721274425" sldId="331"/>
            <ac:spMk id="9" creationId="{A2E09453-5EDE-4B27-A338-F3419C630BA5}"/>
          </ac:spMkLst>
        </pc:spChg>
        <pc:spChg chg="add del">
          <ac:chgData name="Ralph Haeussler" userId="a33031a8bc7a0d8c" providerId="LiveId" clId="{976DFF24-C5C0-412B-8D9C-85965BD8F95D}" dt="2018-11-09T13:18:34.027" v="8473" actId="478"/>
          <ac:spMkLst>
            <pc:docMk/>
            <pc:sldMk cId="3721274425" sldId="331"/>
            <ac:spMk id="10" creationId="{D84B3766-3DE1-49FD-B37E-B3A99CF13837}"/>
          </ac:spMkLst>
        </pc:spChg>
        <pc:picChg chg="mod">
          <ac:chgData name="Ralph Haeussler" userId="a33031a8bc7a0d8c" providerId="LiveId" clId="{976DFF24-C5C0-412B-8D9C-85965BD8F95D}" dt="2018-11-09T13:18:09.297" v="8470" actId="1076"/>
          <ac:picMkLst>
            <pc:docMk/>
            <pc:sldMk cId="3721274425" sldId="331"/>
            <ac:picMk id="7" creationId="{8E37A07F-EA5E-4F27-A3DF-3FE1886E185F}"/>
          </ac:picMkLst>
        </pc:picChg>
      </pc:sldChg>
      <pc:sldChg chg="addSp delSp modSp add modAnim">
        <pc:chgData name="Ralph Haeussler" userId="a33031a8bc7a0d8c" providerId="LiveId" clId="{976DFF24-C5C0-412B-8D9C-85965BD8F95D}" dt="2018-11-09T13:28:37.543" v="8631"/>
        <pc:sldMkLst>
          <pc:docMk/>
          <pc:sldMk cId="1509858161" sldId="332"/>
        </pc:sldMkLst>
        <pc:spChg chg="del">
          <ac:chgData name="Ralph Haeussler" userId="a33031a8bc7a0d8c" providerId="LiveId" clId="{976DFF24-C5C0-412B-8D9C-85965BD8F95D}" dt="2018-11-09T13:28:10.972" v="8598"/>
          <ac:spMkLst>
            <pc:docMk/>
            <pc:sldMk cId="1509858161" sldId="332"/>
            <ac:spMk id="3" creationId="{E7259C50-602D-46A5-919D-0DC0827E7A2A}"/>
          </ac:spMkLst>
        </pc:spChg>
        <pc:spChg chg="add mod">
          <ac:chgData name="Ralph Haeussler" userId="a33031a8bc7a0d8c" providerId="LiveId" clId="{976DFF24-C5C0-412B-8D9C-85965BD8F95D}" dt="2018-11-09T13:26:10.676" v="8584" actId="1076"/>
          <ac:spMkLst>
            <pc:docMk/>
            <pc:sldMk cId="1509858161" sldId="332"/>
            <ac:spMk id="5" creationId="{6E53713B-ABF4-43A3-970B-C5D1ACECD02D}"/>
          </ac:spMkLst>
        </pc:spChg>
        <pc:spChg chg="mod ord">
          <ac:chgData name="Ralph Haeussler" userId="a33031a8bc7a0d8c" providerId="LiveId" clId="{976DFF24-C5C0-412B-8D9C-85965BD8F95D}" dt="2018-11-09T13:27:21.388" v="8595" actId="13926"/>
          <ac:spMkLst>
            <pc:docMk/>
            <pc:sldMk cId="1509858161" sldId="332"/>
            <ac:spMk id="8" creationId="{32C6EA02-49C9-4261-BFE5-57F6D7CE024D}"/>
          </ac:spMkLst>
        </pc:spChg>
        <pc:spChg chg="add">
          <ac:chgData name="Ralph Haeussler" userId="a33031a8bc7a0d8c" providerId="LiveId" clId="{976DFF24-C5C0-412B-8D9C-85965BD8F95D}" dt="2018-11-09T13:25:04.667" v="8545"/>
          <ac:spMkLst>
            <pc:docMk/>
            <pc:sldMk cId="1509858161" sldId="332"/>
            <ac:spMk id="10" creationId="{F817E68A-FCFD-479E-B2CA-CDFC371EB1D0}"/>
          </ac:spMkLst>
        </pc:spChg>
        <pc:graphicFrameChg chg="add del mod">
          <ac:chgData name="Ralph Haeussler" userId="a33031a8bc7a0d8c" providerId="LiveId" clId="{976DFF24-C5C0-412B-8D9C-85965BD8F95D}" dt="2018-11-09T13:28:00.019" v="8597"/>
          <ac:graphicFrameMkLst>
            <pc:docMk/>
            <pc:sldMk cId="1509858161" sldId="332"/>
            <ac:graphicFrameMk id="6" creationId="{1210729B-1D6B-4680-BB4F-BC5324F4BD30}"/>
          </ac:graphicFrameMkLst>
        </pc:graphicFrameChg>
        <pc:picChg chg="mod ord">
          <ac:chgData name="Ralph Haeussler" userId="a33031a8bc7a0d8c" providerId="LiveId" clId="{976DFF24-C5C0-412B-8D9C-85965BD8F95D}" dt="2018-11-09T13:28:15.348" v="8601" actId="167"/>
          <ac:picMkLst>
            <pc:docMk/>
            <pc:sldMk cId="1509858161" sldId="332"/>
            <ac:picMk id="7" creationId="{8E37A07F-EA5E-4F27-A3DF-3FE1886E185F}"/>
          </ac:picMkLst>
        </pc:picChg>
        <pc:picChg chg="add">
          <ac:chgData name="Ralph Haeussler" userId="a33031a8bc7a0d8c" providerId="LiveId" clId="{976DFF24-C5C0-412B-8D9C-85965BD8F95D}" dt="2018-11-09T13:25:04.667" v="8545"/>
          <ac:picMkLst>
            <pc:docMk/>
            <pc:sldMk cId="1509858161" sldId="332"/>
            <ac:picMk id="9" creationId="{1A6CDFB5-2D74-47EB-89EC-42EC59101CEA}"/>
          </ac:picMkLst>
        </pc:picChg>
        <pc:picChg chg="add mod">
          <ac:chgData name="Ralph Haeussler" userId="a33031a8bc7a0d8c" providerId="LiveId" clId="{976DFF24-C5C0-412B-8D9C-85965BD8F95D}" dt="2018-11-09T13:28:22.408" v="8603" actId="1440"/>
          <ac:picMkLst>
            <pc:docMk/>
            <pc:sldMk cId="1509858161" sldId="332"/>
            <ac:picMk id="12" creationId="{9D9024E1-8322-42A6-8198-D5AAEBC832B3}"/>
          </ac:picMkLst>
        </pc:picChg>
      </pc:sldChg>
      <pc:sldChg chg="modSp add modAnim">
        <pc:chgData name="Ralph Haeussler" userId="a33031a8bc7a0d8c" providerId="LiveId" clId="{976DFF24-C5C0-412B-8D9C-85965BD8F95D}" dt="2018-11-09T13:33:24.634" v="8662" actId="13926"/>
        <pc:sldMkLst>
          <pc:docMk/>
          <pc:sldMk cId="2696448283" sldId="333"/>
        </pc:sldMkLst>
        <pc:spChg chg="mod">
          <ac:chgData name="Ralph Haeussler" userId="a33031a8bc7a0d8c" providerId="LiveId" clId="{976DFF24-C5C0-412B-8D9C-85965BD8F95D}" dt="2018-11-09T13:33:24.634" v="8662" actId="13926"/>
          <ac:spMkLst>
            <pc:docMk/>
            <pc:sldMk cId="2696448283" sldId="333"/>
            <ac:spMk id="8" creationId="{32C6EA02-49C9-4261-BFE5-57F6D7CE024D}"/>
          </ac:spMkLst>
        </pc:spChg>
        <pc:picChg chg="mod">
          <ac:chgData name="Ralph Haeussler" userId="a33031a8bc7a0d8c" providerId="LiveId" clId="{976DFF24-C5C0-412B-8D9C-85965BD8F95D}" dt="2018-11-09T13:32:00.912" v="8655" actId="1076"/>
          <ac:picMkLst>
            <pc:docMk/>
            <pc:sldMk cId="2696448283" sldId="333"/>
            <ac:picMk id="7" creationId="{8E37A07F-EA5E-4F27-A3DF-3FE1886E185F}"/>
          </ac:picMkLst>
        </pc:picChg>
      </pc:sldChg>
      <pc:sldChg chg="modSp add">
        <pc:chgData name="Ralph Haeussler" userId="a33031a8bc7a0d8c" providerId="LiveId" clId="{976DFF24-C5C0-412B-8D9C-85965BD8F95D}" dt="2018-11-09T13:35:00.454" v="8672" actId="13926"/>
        <pc:sldMkLst>
          <pc:docMk/>
          <pc:sldMk cId="609960269" sldId="334"/>
        </pc:sldMkLst>
        <pc:spChg chg="mod">
          <ac:chgData name="Ralph Haeussler" userId="a33031a8bc7a0d8c" providerId="LiveId" clId="{976DFF24-C5C0-412B-8D9C-85965BD8F95D}" dt="2018-11-09T13:35:00.454" v="8672" actId="13926"/>
          <ac:spMkLst>
            <pc:docMk/>
            <pc:sldMk cId="609960269" sldId="334"/>
            <ac:spMk id="8" creationId="{32C6EA02-49C9-4261-BFE5-57F6D7CE024D}"/>
          </ac:spMkLst>
        </pc:spChg>
      </pc:sldChg>
      <pc:sldChg chg="modSp add">
        <pc:chgData name="Ralph Haeussler" userId="a33031a8bc7a0d8c" providerId="LiveId" clId="{976DFF24-C5C0-412B-8D9C-85965BD8F95D}" dt="2018-11-09T13:35:40.452" v="8677" actId="13926"/>
        <pc:sldMkLst>
          <pc:docMk/>
          <pc:sldMk cId="2013010471" sldId="335"/>
        </pc:sldMkLst>
        <pc:spChg chg="mod">
          <ac:chgData name="Ralph Haeussler" userId="a33031a8bc7a0d8c" providerId="LiveId" clId="{976DFF24-C5C0-412B-8D9C-85965BD8F95D}" dt="2018-11-09T13:35:40.452" v="8677" actId="13926"/>
          <ac:spMkLst>
            <pc:docMk/>
            <pc:sldMk cId="2013010471" sldId="335"/>
            <ac:spMk id="8" creationId="{32C6EA02-49C9-4261-BFE5-57F6D7CE024D}"/>
          </ac:spMkLst>
        </pc:spChg>
      </pc:sldChg>
      <pc:sldChg chg="modSp add">
        <pc:chgData name="Ralph Haeussler" userId="a33031a8bc7a0d8c" providerId="LiveId" clId="{976DFF24-C5C0-412B-8D9C-85965BD8F95D}" dt="2018-11-09T13:36:07.195" v="8681" actId="20577"/>
        <pc:sldMkLst>
          <pc:docMk/>
          <pc:sldMk cId="2565154189" sldId="336"/>
        </pc:sldMkLst>
        <pc:spChg chg="mod">
          <ac:chgData name="Ralph Haeussler" userId="a33031a8bc7a0d8c" providerId="LiveId" clId="{976DFF24-C5C0-412B-8D9C-85965BD8F95D}" dt="2018-11-09T13:36:07.195" v="8681" actId="20577"/>
          <ac:spMkLst>
            <pc:docMk/>
            <pc:sldMk cId="2565154189" sldId="336"/>
            <ac:spMk id="8" creationId="{32C6EA02-49C9-4261-BFE5-57F6D7CE024D}"/>
          </ac:spMkLst>
        </pc:spChg>
      </pc:sldChg>
      <pc:sldChg chg="addSp delSp modSp add">
        <pc:chgData name="Ralph Haeussler" userId="a33031a8bc7a0d8c" providerId="LiveId" clId="{976DFF24-C5C0-412B-8D9C-85965BD8F95D}" dt="2018-11-09T13:40:02.538" v="8731" actId="13926"/>
        <pc:sldMkLst>
          <pc:docMk/>
          <pc:sldMk cId="3658450952" sldId="337"/>
        </pc:sldMkLst>
        <pc:spChg chg="del">
          <ac:chgData name="Ralph Haeussler" userId="a33031a8bc7a0d8c" providerId="LiveId" clId="{976DFF24-C5C0-412B-8D9C-85965BD8F95D}" dt="2018-11-09T13:36:54.680" v="8683"/>
          <ac:spMkLst>
            <pc:docMk/>
            <pc:sldMk cId="3658450952" sldId="337"/>
            <ac:spMk id="3" creationId="{E7259C50-602D-46A5-919D-0DC0827E7A2A}"/>
          </ac:spMkLst>
        </pc:spChg>
        <pc:spChg chg="mod">
          <ac:chgData name="Ralph Haeussler" userId="a33031a8bc7a0d8c" providerId="LiveId" clId="{976DFF24-C5C0-412B-8D9C-85965BD8F95D}" dt="2018-11-09T13:40:02.538" v="8731" actId="13926"/>
          <ac:spMkLst>
            <pc:docMk/>
            <pc:sldMk cId="3658450952" sldId="337"/>
            <ac:spMk id="8" creationId="{32C6EA02-49C9-4261-BFE5-57F6D7CE024D}"/>
          </ac:spMkLst>
        </pc:spChg>
        <pc:spChg chg="add mod">
          <ac:chgData name="Ralph Haeussler" userId="a33031a8bc7a0d8c" providerId="LiveId" clId="{976DFF24-C5C0-412B-8D9C-85965BD8F95D}" dt="2018-11-09T13:38:25.757" v="8719" actId="122"/>
          <ac:spMkLst>
            <pc:docMk/>
            <pc:sldMk cId="3658450952" sldId="337"/>
            <ac:spMk id="9" creationId="{0D88A89C-1113-4401-9458-A0F427660981}"/>
          </ac:spMkLst>
        </pc:spChg>
        <pc:picChg chg="add mod ord">
          <ac:chgData name="Ralph Haeussler" userId="a33031a8bc7a0d8c" providerId="LiveId" clId="{976DFF24-C5C0-412B-8D9C-85965BD8F95D}" dt="2018-11-09T13:37:15.047" v="8690" actId="1076"/>
          <ac:picMkLst>
            <pc:docMk/>
            <pc:sldMk cId="3658450952" sldId="337"/>
            <ac:picMk id="6" creationId="{53C23B5D-713E-46F2-BEC4-74AE041C2350}"/>
          </ac:picMkLst>
        </pc:picChg>
      </pc:sldChg>
      <pc:sldChg chg="modSp add">
        <pc:chgData name="Ralph Haeussler" userId="a33031a8bc7a0d8c" providerId="LiveId" clId="{976DFF24-C5C0-412B-8D9C-85965BD8F95D}" dt="2018-11-09T13:54:41.239" v="9450" actId="20577"/>
        <pc:sldMkLst>
          <pc:docMk/>
          <pc:sldMk cId="3630565514" sldId="338"/>
        </pc:sldMkLst>
        <pc:spChg chg="mod">
          <ac:chgData name="Ralph Haeussler" userId="a33031a8bc7a0d8c" providerId="LiveId" clId="{976DFF24-C5C0-412B-8D9C-85965BD8F95D}" dt="2018-11-09T13:54:41.239" v="9450" actId="20577"/>
          <ac:spMkLst>
            <pc:docMk/>
            <pc:sldMk cId="3630565514" sldId="338"/>
            <ac:spMk id="2" creationId="{0AC2FBA7-4C9A-49C4-BD74-119DC4B03457}"/>
          </ac:spMkLst>
        </pc:spChg>
      </pc:sldChg>
      <pc:sldChg chg="modSp add modTransition">
        <pc:chgData name="Ralph Haeussler" userId="a33031a8bc7a0d8c" providerId="LiveId" clId="{976DFF24-C5C0-412B-8D9C-85965BD8F95D}" dt="2018-11-09T13:46:51.006" v="8782" actId="13926"/>
        <pc:sldMkLst>
          <pc:docMk/>
          <pc:sldMk cId="1132019091" sldId="339"/>
        </pc:sldMkLst>
        <pc:spChg chg="mod">
          <ac:chgData name="Ralph Haeussler" userId="a33031a8bc7a0d8c" providerId="LiveId" clId="{976DFF24-C5C0-412B-8D9C-85965BD8F95D}" dt="2018-11-09T13:46:51.006" v="8782" actId="13926"/>
          <ac:spMkLst>
            <pc:docMk/>
            <pc:sldMk cId="1132019091" sldId="339"/>
            <ac:spMk id="8" creationId="{32C6EA02-49C9-4261-BFE5-57F6D7CE024D}"/>
          </ac:spMkLst>
        </pc:spChg>
      </pc:sldChg>
      <pc:sldChg chg="modSp add">
        <pc:chgData name="Ralph Haeussler" userId="a33031a8bc7a0d8c" providerId="LiveId" clId="{976DFF24-C5C0-412B-8D9C-85965BD8F95D}" dt="2018-11-09T13:48:13.540" v="8790" actId="13926"/>
        <pc:sldMkLst>
          <pc:docMk/>
          <pc:sldMk cId="3032094067" sldId="340"/>
        </pc:sldMkLst>
        <pc:spChg chg="mod">
          <ac:chgData name="Ralph Haeussler" userId="a33031a8bc7a0d8c" providerId="LiveId" clId="{976DFF24-C5C0-412B-8D9C-85965BD8F95D}" dt="2018-11-09T13:48:13.540" v="8790" actId="13926"/>
          <ac:spMkLst>
            <pc:docMk/>
            <pc:sldMk cId="3032094067" sldId="340"/>
            <ac:spMk id="8" creationId="{32C6EA02-49C9-4261-BFE5-57F6D7CE024D}"/>
          </ac:spMkLst>
        </pc:spChg>
      </pc:sldChg>
      <pc:sldChg chg="modSp add">
        <pc:chgData name="Ralph Haeussler" userId="a33031a8bc7a0d8c" providerId="LiveId" clId="{976DFF24-C5C0-412B-8D9C-85965BD8F95D}" dt="2018-11-09T13:49:02.268" v="8796" actId="13926"/>
        <pc:sldMkLst>
          <pc:docMk/>
          <pc:sldMk cId="2173814271" sldId="341"/>
        </pc:sldMkLst>
        <pc:spChg chg="mod">
          <ac:chgData name="Ralph Haeussler" userId="a33031a8bc7a0d8c" providerId="LiveId" clId="{976DFF24-C5C0-412B-8D9C-85965BD8F95D}" dt="2018-11-09T13:49:02.268" v="8796" actId="13926"/>
          <ac:spMkLst>
            <pc:docMk/>
            <pc:sldMk cId="2173814271" sldId="341"/>
            <ac:spMk id="8" creationId="{32C6EA02-49C9-4261-BFE5-57F6D7CE024D}"/>
          </ac:spMkLst>
        </pc:spChg>
      </pc:sldChg>
      <pc:sldChg chg="add">
        <pc:chgData name="Ralph Haeussler" userId="a33031a8bc7a0d8c" providerId="LiveId" clId="{976DFF24-C5C0-412B-8D9C-85965BD8F95D}" dt="2018-11-09T03:29:53.569" v="6206"/>
        <pc:sldMkLst>
          <pc:docMk/>
          <pc:sldMk cId="317603375" sldId="342"/>
        </pc:sldMkLst>
      </pc:sldChg>
      <pc:sldChg chg="addSp modSp add modAnim">
        <pc:chgData name="Ralph Haeussler" userId="a33031a8bc7a0d8c" providerId="LiveId" clId="{976DFF24-C5C0-412B-8D9C-85965BD8F95D}" dt="2018-11-09T11:32:36.982" v="6814"/>
        <pc:sldMkLst>
          <pc:docMk/>
          <pc:sldMk cId="3052966659" sldId="343"/>
        </pc:sldMkLst>
        <pc:spChg chg="mod">
          <ac:chgData name="Ralph Haeussler" userId="a33031a8bc7a0d8c" providerId="LiveId" clId="{976DFF24-C5C0-412B-8D9C-85965BD8F95D}" dt="2018-11-09T11:31:35.181" v="6795" actId="1076"/>
          <ac:spMkLst>
            <pc:docMk/>
            <pc:sldMk cId="3052966659" sldId="343"/>
            <ac:spMk id="2" creationId="{B2E3FFAC-14EA-4472-8D1D-2ACF02B1ECFD}"/>
          </ac:spMkLst>
        </pc:spChg>
        <pc:spChg chg="mod">
          <ac:chgData name="Ralph Haeussler" userId="a33031a8bc7a0d8c" providerId="LiveId" clId="{976DFF24-C5C0-412B-8D9C-85965BD8F95D}" dt="2018-11-09T11:31:38.396" v="6796" actId="14100"/>
          <ac:spMkLst>
            <pc:docMk/>
            <pc:sldMk cId="3052966659" sldId="343"/>
            <ac:spMk id="3" creationId="{001E5862-4F0A-4A10-85B9-437BDE39039A}"/>
          </ac:spMkLst>
        </pc:spChg>
        <pc:spChg chg="mod">
          <ac:chgData name="Ralph Haeussler" userId="a33031a8bc7a0d8c" providerId="LiveId" clId="{976DFF24-C5C0-412B-8D9C-85965BD8F95D}" dt="2018-11-09T11:32:10.746" v="6807" actId="14100"/>
          <ac:spMkLst>
            <pc:docMk/>
            <pc:sldMk cId="3052966659" sldId="343"/>
            <ac:spMk id="4" creationId="{5365126C-B124-424F-A38E-33188A442240}"/>
          </ac:spMkLst>
        </pc:spChg>
        <pc:spChg chg="add mod ord">
          <ac:chgData name="Ralph Haeussler" userId="a33031a8bc7a0d8c" providerId="LiveId" clId="{976DFF24-C5C0-412B-8D9C-85965BD8F95D}" dt="2018-11-09T11:31:49.395" v="6802" actId="207"/>
          <ac:spMkLst>
            <pc:docMk/>
            <pc:sldMk cId="3052966659" sldId="343"/>
            <ac:spMk id="6" creationId="{4D6B41AB-E76E-459C-BCAF-02CB5471CFAE}"/>
          </ac:spMkLst>
        </pc:spChg>
        <pc:picChg chg="add mod ord">
          <ac:chgData name="Ralph Haeussler" userId="a33031a8bc7a0d8c" providerId="LiveId" clId="{976DFF24-C5C0-412B-8D9C-85965BD8F95D}" dt="2018-11-09T11:29:52.008" v="6569" actId="167"/>
          <ac:picMkLst>
            <pc:docMk/>
            <pc:sldMk cId="3052966659" sldId="343"/>
            <ac:picMk id="5" creationId="{6EF05274-0B7A-456F-9EED-005C2B3CD73D}"/>
          </ac:picMkLst>
        </pc:picChg>
      </pc:sldChg>
      <pc:sldChg chg="modSp add del">
        <pc:chgData name="Ralph Haeussler" userId="a33031a8bc7a0d8c" providerId="LiveId" clId="{976DFF24-C5C0-412B-8D9C-85965BD8F95D}" dt="2018-11-09T12:00:56.694" v="7658" actId="2696"/>
        <pc:sldMkLst>
          <pc:docMk/>
          <pc:sldMk cId="259086908" sldId="344"/>
        </pc:sldMkLst>
        <pc:spChg chg="mod">
          <ac:chgData name="Ralph Haeussler" userId="a33031a8bc7a0d8c" providerId="LiveId" clId="{976DFF24-C5C0-412B-8D9C-85965BD8F95D}" dt="2018-11-09T03:30:33.832" v="6231" actId="20577"/>
          <ac:spMkLst>
            <pc:docMk/>
            <pc:sldMk cId="259086908" sldId="344"/>
            <ac:spMk id="2" creationId="{B2E3FFAC-14EA-4472-8D1D-2ACF02B1ECFD}"/>
          </ac:spMkLst>
        </pc:spChg>
        <pc:spChg chg="mod">
          <ac:chgData name="Ralph Haeussler" userId="a33031a8bc7a0d8c" providerId="LiveId" clId="{976DFF24-C5C0-412B-8D9C-85965BD8F95D}" dt="2018-11-09T03:30:52.094" v="6250" actId="20577"/>
          <ac:spMkLst>
            <pc:docMk/>
            <pc:sldMk cId="259086908" sldId="344"/>
            <ac:spMk id="4" creationId="{5365126C-B124-424F-A38E-33188A442240}"/>
          </ac:spMkLst>
        </pc:spChg>
      </pc:sldChg>
      <pc:sldChg chg="modSp add modAnim">
        <pc:chgData name="Ralph Haeussler" userId="a33031a8bc7a0d8c" providerId="LiveId" clId="{976DFF24-C5C0-412B-8D9C-85965BD8F95D}" dt="2018-11-09T11:40:59.164" v="7318" actId="27636"/>
        <pc:sldMkLst>
          <pc:docMk/>
          <pc:sldMk cId="2708006922" sldId="345"/>
        </pc:sldMkLst>
        <pc:spChg chg="mod">
          <ac:chgData name="Ralph Haeussler" userId="a33031a8bc7a0d8c" providerId="LiveId" clId="{976DFF24-C5C0-412B-8D9C-85965BD8F95D}" dt="2018-11-09T11:33:11.560" v="6825" actId="20577"/>
          <ac:spMkLst>
            <pc:docMk/>
            <pc:sldMk cId="2708006922" sldId="345"/>
            <ac:spMk id="2" creationId="{B2E3FFAC-14EA-4472-8D1D-2ACF02B1ECFD}"/>
          </ac:spMkLst>
        </pc:spChg>
        <pc:spChg chg="mod">
          <ac:chgData name="Ralph Haeussler" userId="a33031a8bc7a0d8c" providerId="LiveId" clId="{976DFF24-C5C0-412B-8D9C-85965BD8F95D}" dt="2018-11-09T11:40:59.164" v="7318" actId="27636"/>
          <ac:spMkLst>
            <pc:docMk/>
            <pc:sldMk cId="2708006922" sldId="345"/>
            <ac:spMk id="3" creationId="{001E5862-4F0A-4A10-85B9-437BDE39039A}"/>
          </ac:spMkLst>
        </pc:spChg>
        <pc:spChg chg="mod">
          <ac:chgData name="Ralph Haeussler" userId="a33031a8bc7a0d8c" providerId="LiveId" clId="{976DFF24-C5C0-412B-8D9C-85965BD8F95D}" dt="2018-11-09T11:38:30.422" v="7292" actId="5793"/>
          <ac:spMkLst>
            <pc:docMk/>
            <pc:sldMk cId="2708006922" sldId="345"/>
            <ac:spMk id="4" creationId="{5365126C-B124-424F-A38E-33188A442240}"/>
          </ac:spMkLst>
        </pc:spChg>
      </pc:sldChg>
      <pc:sldChg chg="addSp modSp add modAnim">
        <pc:chgData name="Ralph Haeussler" userId="a33031a8bc7a0d8c" providerId="LiveId" clId="{976DFF24-C5C0-412B-8D9C-85965BD8F95D}" dt="2018-11-09T11:59:30.106" v="7477"/>
        <pc:sldMkLst>
          <pc:docMk/>
          <pc:sldMk cId="3633765389" sldId="346"/>
        </pc:sldMkLst>
        <pc:spChg chg="mod">
          <ac:chgData name="Ralph Haeussler" userId="a33031a8bc7a0d8c" providerId="LiveId" clId="{976DFF24-C5C0-412B-8D9C-85965BD8F95D}" dt="2018-11-09T11:40:58.619" v="7317" actId="27636"/>
          <ac:spMkLst>
            <pc:docMk/>
            <pc:sldMk cId="3633765389" sldId="346"/>
            <ac:spMk id="3" creationId="{001E5862-4F0A-4A10-85B9-437BDE39039A}"/>
          </ac:spMkLst>
        </pc:spChg>
        <pc:spChg chg="mod">
          <ac:chgData name="Ralph Haeussler" userId="a33031a8bc7a0d8c" providerId="LiveId" clId="{976DFF24-C5C0-412B-8D9C-85965BD8F95D}" dt="2018-11-09T11:42:10.002" v="7370" actId="20577"/>
          <ac:spMkLst>
            <pc:docMk/>
            <pc:sldMk cId="3633765389" sldId="346"/>
            <ac:spMk id="4" creationId="{5365126C-B124-424F-A38E-33188A442240}"/>
          </ac:spMkLst>
        </pc:spChg>
        <pc:spChg chg="add mod">
          <ac:chgData name="Ralph Haeussler" userId="a33031a8bc7a0d8c" providerId="LiveId" clId="{976DFF24-C5C0-412B-8D9C-85965BD8F95D}" dt="2018-11-09T11:59:12.653" v="7466" actId="20577"/>
          <ac:spMkLst>
            <pc:docMk/>
            <pc:sldMk cId="3633765389" sldId="346"/>
            <ac:spMk id="7" creationId="{5BB3DE32-6B79-4554-A4B4-0EDC634EA366}"/>
          </ac:spMkLst>
        </pc:spChg>
      </pc:sldChg>
      <pc:sldChg chg="modSp add ord">
        <pc:chgData name="Ralph Haeussler" userId="a33031a8bc7a0d8c" providerId="LiveId" clId="{976DFF24-C5C0-412B-8D9C-85965BD8F95D}" dt="2018-11-09T11:58:51.238" v="7384"/>
        <pc:sldMkLst>
          <pc:docMk/>
          <pc:sldMk cId="297657265" sldId="347"/>
        </pc:sldMkLst>
        <pc:spChg chg="mod">
          <ac:chgData name="Ralph Haeussler" userId="a33031a8bc7a0d8c" providerId="LiveId" clId="{976DFF24-C5C0-412B-8D9C-85965BD8F95D}" dt="2018-11-09T11:58:47.324" v="7383" actId="20577"/>
          <ac:spMkLst>
            <pc:docMk/>
            <pc:sldMk cId="297657265" sldId="347"/>
            <ac:spMk id="7" creationId="{5BB3DE32-6B79-4554-A4B4-0EDC634EA366}"/>
          </ac:spMkLst>
        </pc:spChg>
      </pc:sldChg>
      <pc:sldChg chg="modSp add modAnim">
        <pc:chgData name="Ralph Haeussler" userId="a33031a8bc7a0d8c" providerId="LiveId" clId="{976DFF24-C5C0-412B-8D9C-85965BD8F95D}" dt="2018-11-09T12:00:42.836" v="7657"/>
        <pc:sldMkLst>
          <pc:docMk/>
          <pc:sldMk cId="2533366136" sldId="348"/>
        </pc:sldMkLst>
        <pc:spChg chg="mod">
          <ac:chgData name="Ralph Haeussler" userId="a33031a8bc7a0d8c" providerId="LiveId" clId="{976DFF24-C5C0-412B-8D9C-85965BD8F95D}" dt="2018-11-09T12:00:34.379" v="7649" actId="20577"/>
          <ac:spMkLst>
            <pc:docMk/>
            <pc:sldMk cId="2533366136" sldId="348"/>
            <ac:spMk id="7" creationId="{5BB3DE32-6B79-4554-A4B4-0EDC634EA366}"/>
          </ac:spMkLst>
        </pc:spChg>
      </pc:sldChg>
      <pc:sldChg chg="add">
        <pc:chgData name="Ralph Haeussler" userId="a33031a8bc7a0d8c" providerId="LiveId" clId="{976DFF24-C5C0-412B-8D9C-85965BD8F95D}" dt="2018-11-09T12:14:50.162" v="7723"/>
        <pc:sldMkLst>
          <pc:docMk/>
          <pc:sldMk cId="229739434" sldId="349"/>
        </pc:sldMkLst>
      </pc:sldChg>
      <pc:sldChg chg="modSp add">
        <pc:chgData name="Ralph Haeussler" userId="a33031a8bc7a0d8c" providerId="LiveId" clId="{976DFF24-C5C0-412B-8D9C-85965BD8F95D}" dt="2018-11-09T12:22:25.731" v="8178" actId="13926"/>
        <pc:sldMkLst>
          <pc:docMk/>
          <pc:sldMk cId="1227206729" sldId="350"/>
        </pc:sldMkLst>
        <pc:spChg chg="mod">
          <ac:chgData name="Ralph Haeussler" userId="a33031a8bc7a0d8c" providerId="LiveId" clId="{976DFF24-C5C0-412B-8D9C-85965BD8F95D}" dt="2018-11-09T12:22:25.731" v="8178" actId="13926"/>
          <ac:spMkLst>
            <pc:docMk/>
            <pc:sldMk cId="1227206729" sldId="350"/>
            <ac:spMk id="8" creationId="{32C6EA02-49C9-4261-BFE5-57F6D7CE024D}"/>
          </ac:spMkLst>
        </pc:spChg>
      </pc:sldChg>
      <pc:sldChg chg="modSp add">
        <pc:chgData name="Ralph Haeussler" userId="a33031a8bc7a0d8c" providerId="LiveId" clId="{976DFF24-C5C0-412B-8D9C-85965BD8F95D}" dt="2018-11-09T12:37:55.171" v="8254" actId="13926"/>
        <pc:sldMkLst>
          <pc:docMk/>
          <pc:sldMk cId="122376812" sldId="351"/>
        </pc:sldMkLst>
        <pc:spChg chg="mod">
          <ac:chgData name="Ralph Haeussler" userId="a33031a8bc7a0d8c" providerId="LiveId" clId="{976DFF24-C5C0-412B-8D9C-85965BD8F95D}" dt="2018-11-09T12:37:55.171" v="8254" actId="13926"/>
          <ac:spMkLst>
            <pc:docMk/>
            <pc:sldMk cId="122376812" sldId="351"/>
            <ac:spMk id="8" creationId="{32C6EA02-49C9-4261-BFE5-57F6D7CE024D}"/>
          </ac:spMkLst>
        </pc:spChg>
      </pc:sldChg>
      <pc:sldChg chg="addSp delSp modSp add modAnim">
        <pc:chgData name="Ralph Haeussler" userId="a33031a8bc7a0d8c" providerId="LiveId" clId="{976DFF24-C5C0-412B-8D9C-85965BD8F95D}" dt="2018-11-09T12:50:24.273" v="8353" actId="14100"/>
        <pc:sldMkLst>
          <pc:docMk/>
          <pc:sldMk cId="2129396919" sldId="352"/>
        </pc:sldMkLst>
        <pc:spChg chg="add del">
          <ac:chgData name="Ralph Haeussler" userId="a33031a8bc7a0d8c" providerId="LiveId" clId="{976DFF24-C5C0-412B-8D9C-85965BD8F95D}" dt="2018-11-09T12:48:06.105" v="8316"/>
          <ac:spMkLst>
            <pc:docMk/>
            <pc:sldMk cId="2129396919" sldId="352"/>
            <ac:spMk id="3" creationId="{E7259C50-602D-46A5-919D-0DC0827E7A2A}"/>
          </ac:spMkLst>
        </pc:spChg>
        <pc:spChg chg="del">
          <ac:chgData name="Ralph Haeussler" userId="a33031a8bc7a0d8c" providerId="LiveId" clId="{976DFF24-C5C0-412B-8D9C-85965BD8F95D}" dt="2018-11-09T12:49:31.080" v="8327"/>
          <ac:spMkLst>
            <pc:docMk/>
            <pc:sldMk cId="2129396919" sldId="352"/>
            <ac:spMk id="4" creationId="{6A632375-5A2D-45B6-9C32-946A7572DAC2}"/>
          </ac:spMkLst>
        </pc:spChg>
        <pc:spChg chg="del mod">
          <ac:chgData name="Ralph Haeussler" userId="a33031a8bc7a0d8c" providerId="LiveId" clId="{976DFF24-C5C0-412B-8D9C-85965BD8F95D}" dt="2018-11-09T12:47:49.655" v="8313" actId="478"/>
          <ac:spMkLst>
            <pc:docMk/>
            <pc:sldMk cId="2129396919" sldId="352"/>
            <ac:spMk id="8" creationId="{32C6EA02-49C9-4261-BFE5-57F6D7CE024D}"/>
          </ac:spMkLst>
        </pc:spChg>
        <pc:spChg chg="del">
          <ac:chgData name="Ralph Haeussler" userId="a33031a8bc7a0d8c" providerId="LiveId" clId="{976DFF24-C5C0-412B-8D9C-85965BD8F95D}" dt="2018-11-09T12:48:25.232" v="8322" actId="478"/>
          <ac:spMkLst>
            <pc:docMk/>
            <pc:sldMk cId="2129396919" sldId="352"/>
            <ac:spMk id="9" creationId="{7B3BC293-4873-4E4C-8444-0C697A9E3BE7}"/>
          </ac:spMkLst>
        </pc:spChg>
        <pc:picChg chg="ord">
          <ac:chgData name="Ralph Haeussler" userId="a33031a8bc7a0d8c" providerId="LiveId" clId="{976DFF24-C5C0-412B-8D9C-85965BD8F95D}" dt="2018-11-09T12:48:17.700" v="8320" actId="167"/>
          <ac:picMkLst>
            <pc:docMk/>
            <pc:sldMk cId="2129396919" sldId="352"/>
            <ac:picMk id="7" creationId="{8E37A07F-EA5E-4F27-A3DF-3FE1886E185F}"/>
          </ac:picMkLst>
        </pc:picChg>
        <pc:picChg chg="add del mod">
          <ac:chgData name="Ralph Haeussler" userId="a33031a8bc7a0d8c" providerId="LiveId" clId="{976DFF24-C5C0-412B-8D9C-85965BD8F95D}" dt="2018-11-09T12:47:54.578" v="8315"/>
          <ac:picMkLst>
            <pc:docMk/>
            <pc:sldMk cId="2129396919" sldId="352"/>
            <ac:picMk id="10" creationId="{4779DD14-FFDB-4EAA-8481-4E121BE4B326}"/>
          </ac:picMkLst>
        </pc:picChg>
        <pc:picChg chg="add mod">
          <ac:chgData name="Ralph Haeussler" userId="a33031a8bc7a0d8c" providerId="LiveId" clId="{976DFF24-C5C0-412B-8D9C-85965BD8F95D}" dt="2018-11-09T12:50:24.273" v="8353" actId="14100"/>
          <ac:picMkLst>
            <pc:docMk/>
            <pc:sldMk cId="2129396919" sldId="352"/>
            <ac:picMk id="12" creationId="{159ACA64-EB35-4BDB-A98B-0609694FA6EA}"/>
          </ac:picMkLst>
        </pc:picChg>
        <pc:picChg chg="add mod">
          <ac:chgData name="Ralph Haeussler" userId="a33031a8bc7a0d8c" providerId="LiveId" clId="{976DFF24-C5C0-412B-8D9C-85965BD8F95D}" dt="2018-11-09T12:50:11.530" v="8351" actId="1440"/>
          <ac:picMkLst>
            <pc:docMk/>
            <pc:sldMk cId="2129396919" sldId="352"/>
            <ac:picMk id="14" creationId="{07334ABD-29F9-4503-9EA2-E3776FA1E8CD}"/>
          </ac:picMkLst>
        </pc:picChg>
      </pc:sldChg>
      <pc:sldChg chg="addSp delSp modSp add modAnim">
        <pc:chgData name="Ralph Haeussler" userId="a33031a8bc7a0d8c" providerId="LiveId" clId="{976DFF24-C5C0-412B-8D9C-85965BD8F95D}" dt="2018-11-09T13:24:30.635" v="8540" actId="1076"/>
        <pc:sldMkLst>
          <pc:docMk/>
          <pc:sldMk cId="2925294825" sldId="353"/>
        </pc:sldMkLst>
        <pc:spChg chg="del">
          <ac:chgData name="Ralph Haeussler" userId="a33031a8bc7a0d8c" providerId="LiveId" clId="{976DFF24-C5C0-412B-8D9C-85965BD8F95D}" dt="2018-11-09T13:23:36.021" v="8516"/>
          <ac:spMkLst>
            <pc:docMk/>
            <pc:sldMk cId="2925294825" sldId="353"/>
            <ac:spMk id="3" creationId="{E7259C50-602D-46A5-919D-0DC0827E7A2A}"/>
          </ac:spMkLst>
        </pc:spChg>
        <pc:spChg chg="mod ord">
          <ac:chgData name="Ralph Haeussler" userId="a33031a8bc7a0d8c" providerId="LiveId" clId="{976DFF24-C5C0-412B-8D9C-85965BD8F95D}" dt="2018-11-09T13:22:52.037" v="8515" actId="13926"/>
          <ac:spMkLst>
            <pc:docMk/>
            <pc:sldMk cId="2925294825" sldId="353"/>
            <ac:spMk id="8" creationId="{32C6EA02-49C9-4261-BFE5-57F6D7CE024D}"/>
          </ac:spMkLst>
        </pc:spChg>
        <pc:spChg chg="add mod">
          <ac:chgData name="Ralph Haeussler" userId="a33031a8bc7a0d8c" providerId="LiveId" clId="{976DFF24-C5C0-412B-8D9C-85965BD8F95D}" dt="2018-11-09T13:22:08.791" v="8495" actId="14100"/>
          <ac:spMkLst>
            <pc:docMk/>
            <pc:sldMk cId="2925294825" sldId="353"/>
            <ac:spMk id="10" creationId="{FBF4C2BA-9A0A-458C-9FBD-70A5BDBA16FC}"/>
          </ac:spMkLst>
        </pc:spChg>
        <pc:spChg chg="add mod">
          <ac:chgData name="Ralph Haeussler" userId="a33031a8bc7a0d8c" providerId="LiveId" clId="{976DFF24-C5C0-412B-8D9C-85965BD8F95D}" dt="2018-11-09T13:24:01.854" v="8523" actId="1076"/>
          <ac:spMkLst>
            <pc:docMk/>
            <pc:sldMk cId="2925294825" sldId="353"/>
            <ac:spMk id="12" creationId="{98C908E0-6D6F-486F-AA90-E8D006C60BE4}"/>
          </ac:spMkLst>
        </pc:spChg>
        <pc:picChg chg="mod ord">
          <ac:chgData name="Ralph Haeussler" userId="a33031a8bc7a0d8c" providerId="LiveId" clId="{976DFF24-C5C0-412B-8D9C-85965BD8F95D}" dt="2018-11-09T13:23:40.683" v="8519" actId="167"/>
          <ac:picMkLst>
            <pc:docMk/>
            <pc:sldMk cId="2925294825" sldId="353"/>
            <ac:picMk id="7" creationId="{8E37A07F-EA5E-4F27-A3DF-3FE1886E185F}"/>
          </ac:picMkLst>
        </pc:picChg>
        <pc:picChg chg="add mod">
          <ac:chgData name="Ralph Haeussler" userId="a33031a8bc7a0d8c" providerId="LiveId" clId="{976DFF24-C5C0-412B-8D9C-85965BD8F95D}" dt="2018-11-09T13:24:30.635" v="8540" actId="1076"/>
          <ac:picMkLst>
            <pc:docMk/>
            <pc:sldMk cId="2925294825" sldId="353"/>
            <ac:picMk id="11" creationId="{77C9872F-4780-42D1-A0D0-F0E16804FD95}"/>
          </ac:picMkLst>
        </pc:picChg>
      </pc:sldChg>
      <pc:sldChg chg="delSp add del delAnim">
        <pc:chgData name="Ralph Haeussler" userId="a33031a8bc7a0d8c" providerId="LiveId" clId="{976DFF24-C5C0-412B-8D9C-85965BD8F95D}" dt="2018-11-09T13:33:37.075" v="8663" actId="2696"/>
        <pc:sldMkLst>
          <pc:docMk/>
          <pc:sldMk cId="3201042427" sldId="354"/>
        </pc:sldMkLst>
        <pc:spChg chg="del">
          <ac:chgData name="Ralph Haeussler" userId="a33031a8bc7a0d8c" providerId="LiveId" clId="{976DFF24-C5C0-412B-8D9C-85965BD8F95D}" dt="2018-11-09T13:32:15.052" v="8657" actId="478"/>
          <ac:spMkLst>
            <pc:docMk/>
            <pc:sldMk cId="3201042427" sldId="354"/>
            <ac:spMk id="8" creationId="{32C6EA02-49C9-4261-BFE5-57F6D7CE024D}"/>
          </ac:spMkLst>
        </pc:spChg>
      </pc:sldChg>
      <pc:sldChg chg="addSp delSp modSp add modAnim">
        <pc:chgData name="Ralph Haeussler" userId="a33031a8bc7a0d8c" providerId="LiveId" clId="{976DFF24-C5C0-412B-8D9C-85965BD8F95D}" dt="2018-11-09T13:43:58.201" v="8770" actId="1076"/>
        <pc:sldMkLst>
          <pc:docMk/>
          <pc:sldMk cId="3583160272" sldId="354"/>
        </pc:sldMkLst>
        <pc:spChg chg="del">
          <ac:chgData name="Ralph Haeussler" userId="a33031a8bc7a0d8c" providerId="LiveId" clId="{976DFF24-C5C0-412B-8D9C-85965BD8F95D}" dt="2018-11-09T13:41:43.270" v="8736"/>
          <ac:spMkLst>
            <pc:docMk/>
            <pc:sldMk cId="3583160272" sldId="354"/>
            <ac:spMk id="4" creationId="{6A632375-5A2D-45B6-9C32-946A7572DAC2}"/>
          </ac:spMkLst>
        </pc:spChg>
        <pc:spChg chg="del mod">
          <ac:chgData name="Ralph Haeussler" userId="a33031a8bc7a0d8c" providerId="LiveId" clId="{976DFF24-C5C0-412B-8D9C-85965BD8F95D}" dt="2018-11-09T13:41:42.322" v="8735" actId="478"/>
          <ac:spMkLst>
            <pc:docMk/>
            <pc:sldMk cId="3583160272" sldId="354"/>
            <ac:spMk id="8" creationId="{32C6EA02-49C9-4261-BFE5-57F6D7CE024D}"/>
          </ac:spMkLst>
        </pc:spChg>
        <pc:spChg chg="add mod">
          <ac:chgData name="Ralph Haeussler" userId="a33031a8bc7a0d8c" providerId="LiveId" clId="{976DFF24-C5C0-412B-8D9C-85965BD8F95D}" dt="2018-11-09T13:43:58.201" v="8770" actId="1076"/>
          <ac:spMkLst>
            <pc:docMk/>
            <pc:sldMk cId="3583160272" sldId="354"/>
            <ac:spMk id="10" creationId="{F9B5C342-6383-4C4B-A047-4333753EEF98}"/>
          </ac:spMkLst>
        </pc:spChg>
        <pc:picChg chg="add mod ord">
          <ac:chgData name="Ralph Haeussler" userId="a33031a8bc7a0d8c" providerId="LiveId" clId="{976DFF24-C5C0-412B-8D9C-85965BD8F95D}" dt="2018-11-09T13:43:55.024" v="8769" actId="1076"/>
          <ac:picMkLst>
            <pc:docMk/>
            <pc:sldMk cId="3583160272" sldId="354"/>
            <ac:picMk id="5" creationId="{087AFA4F-461C-4F4C-B334-665EF5059118}"/>
          </ac:picMkLst>
        </pc:picChg>
        <pc:picChg chg="ord">
          <ac:chgData name="Ralph Haeussler" userId="a33031a8bc7a0d8c" providerId="LiveId" clId="{976DFF24-C5C0-412B-8D9C-85965BD8F95D}" dt="2018-11-09T13:43:51.284" v="8768" actId="166"/>
          <ac:picMkLst>
            <pc:docMk/>
            <pc:sldMk cId="3583160272" sldId="354"/>
            <ac:picMk id="6" creationId="{53C23B5D-713E-46F2-BEC4-74AE041C2350}"/>
          </ac:picMkLst>
        </pc:picChg>
      </pc:sldChg>
      <pc:sldChg chg="addSp modSp add modAnim">
        <pc:chgData name="Ralph Haeussler" userId="a33031a8bc7a0d8c" providerId="LiveId" clId="{976DFF24-C5C0-412B-8D9C-85965BD8F95D}" dt="2018-11-09T13:54:30.275" v="9426"/>
        <pc:sldMkLst>
          <pc:docMk/>
          <pc:sldMk cId="541574091" sldId="355"/>
        </pc:sldMkLst>
        <pc:spChg chg="mod">
          <ac:chgData name="Ralph Haeussler" userId="a33031a8bc7a0d8c" providerId="LiveId" clId="{976DFF24-C5C0-412B-8D9C-85965BD8F95D}" dt="2018-11-09T13:51:55.843" v="9055" actId="17032"/>
          <ac:spMkLst>
            <pc:docMk/>
            <pc:sldMk cId="541574091" sldId="355"/>
            <ac:spMk id="8" creationId="{32C6EA02-49C9-4261-BFE5-57F6D7CE024D}"/>
          </ac:spMkLst>
        </pc:spChg>
        <pc:spChg chg="add mod">
          <ac:chgData name="Ralph Haeussler" userId="a33031a8bc7a0d8c" providerId="LiveId" clId="{976DFF24-C5C0-412B-8D9C-85965BD8F95D}" dt="2018-11-09T13:54:04.767" v="9405" actId="20577"/>
          <ac:spMkLst>
            <pc:docMk/>
            <pc:sldMk cId="541574091" sldId="355"/>
            <ac:spMk id="9" creationId="{754750CB-E961-4682-BDA6-13F0D77FF6BD}"/>
          </ac:spMkLst>
        </pc:spChg>
      </pc:sldChg>
      <pc:sldMasterChg chg="modTransition modSldLayout">
        <pc:chgData name="Ralph Haeussler" userId="a33031a8bc7a0d8c" providerId="LiveId" clId="{976DFF24-C5C0-412B-8D9C-85965BD8F95D}" dt="2018-11-06T01:19:25.208" v="1933"/>
        <pc:sldMasterMkLst>
          <pc:docMk/>
          <pc:sldMasterMk cId="0" sldId="2147483648"/>
        </pc:sldMasterMkLst>
        <pc:sldLayoutChg chg="modTransition">
          <pc:chgData name="Ralph Haeussler" userId="a33031a8bc7a0d8c" providerId="LiveId" clId="{976DFF24-C5C0-412B-8D9C-85965BD8F95D}" dt="2018-11-06T01:19:25.208" v="1933"/>
          <pc:sldLayoutMkLst>
            <pc:docMk/>
            <pc:sldMasterMk cId="0" sldId="2147483648"/>
            <pc:sldLayoutMk cId="0" sldId="2147483649"/>
          </pc:sldLayoutMkLst>
        </pc:sldLayoutChg>
        <pc:sldLayoutChg chg="modTransition">
          <pc:chgData name="Ralph Haeussler" userId="a33031a8bc7a0d8c" providerId="LiveId" clId="{976DFF24-C5C0-412B-8D9C-85965BD8F95D}" dt="2018-11-06T01:19:25.208" v="1933"/>
          <pc:sldLayoutMkLst>
            <pc:docMk/>
            <pc:sldMasterMk cId="0" sldId="2147483648"/>
            <pc:sldLayoutMk cId="0" sldId="2147483650"/>
          </pc:sldLayoutMkLst>
        </pc:sldLayoutChg>
        <pc:sldLayoutChg chg="modTransition">
          <pc:chgData name="Ralph Haeussler" userId="a33031a8bc7a0d8c" providerId="LiveId" clId="{976DFF24-C5C0-412B-8D9C-85965BD8F95D}" dt="2018-11-06T01:19:25.208" v="1933"/>
          <pc:sldLayoutMkLst>
            <pc:docMk/>
            <pc:sldMasterMk cId="0" sldId="2147483648"/>
            <pc:sldLayoutMk cId="0" sldId="2147483651"/>
          </pc:sldLayoutMkLst>
        </pc:sldLayoutChg>
        <pc:sldLayoutChg chg="modTransition">
          <pc:chgData name="Ralph Haeussler" userId="a33031a8bc7a0d8c" providerId="LiveId" clId="{976DFF24-C5C0-412B-8D9C-85965BD8F95D}" dt="2018-11-06T01:19:25.208" v="1933"/>
          <pc:sldLayoutMkLst>
            <pc:docMk/>
            <pc:sldMasterMk cId="0" sldId="2147483648"/>
            <pc:sldLayoutMk cId="0" sldId="2147483652"/>
          </pc:sldLayoutMkLst>
        </pc:sldLayoutChg>
        <pc:sldLayoutChg chg="modTransition">
          <pc:chgData name="Ralph Haeussler" userId="a33031a8bc7a0d8c" providerId="LiveId" clId="{976DFF24-C5C0-412B-8D9C-85965BD8F95D}" dt="2018-11-06T01:19:25.208" v="1933"/>
          <pc:sldLayoutMkLst>
            <pc:docMk/>
            <pc:sldMasterMk cId="0" sldId="2147483648"/>
            <pc:sldLayoutMk cId="0" sldId="2147483653"/>
          </pc:sldLayoutMkLst>
        </pc:sldLayoutChg>
        <pc:sldLayoutChg chg="modTransition">
          <pc:chgData name="Ralph Haeussler" userId="a33031a8bc7a0d8c" providerId="LiveId" clId="{976DFF24-C5C0-412B-8D9C-85965BD8F95D}" dt="2018-11-06T01:19:25.208" v="1933"/>
          <pc:sldLayoutMkLst>
            <pc:docMk/>
            <pc:sldMasterMk cId="0" sldId="2147483648"/>
            <pc:sldLayoutMk cId="0" sldId="2147483654"/>
          </pc:sldLayoutMkLst>
        </pc:sldLayoutChg>
        <pc:sldLayoutChg chg="modTransition">
          <pc:chgData name="Ralph Haeussler" userId="a33031a8bc7a0d8c" providerId="LiveId" clId="{976DFF24-C5C0-412B-8D9C-85965BD8F95D}" dt="2018-11-06T01:19:25.208" v="1933"/>
          <pc:sldLayoutMkLst>
            <pc:docMk/>
            <pc:sldMasterMk cId="0" sldId="2147483648"/>
            <pc:sldLayoutMk cId="0" sldId="2147483655"/>
          </pc:sldLayoutMkLst>
        </pc:sldLayoutChg>
        <pc:sldLayoutChg chg="modTransition">
          <pc:chgData name="Ralph Haeussler" userId="a33031a8bc7a0d8c" providerId="LiveId" clId="{976DFF24-C5C0-412B-8D9C-85965BD8F95D}" dt="2018-11-06T01:19:25.208" v="1933"/>
          <pc:sldLayoutMkLst>
            <pc:docMk/>
            <pc:sldMasterMk cId="0" sldId="2147483648"/>
            <pc:sldLayoutMk cId="0" sldId="2147483656"/>
          </pc:sldLayoutMkLst>
        </pc:sldLayoutChg>
        <pc:sldLayoutChg chg="modTransition">
          <pc:chgData name="Ralph Haeussler" userId="a33031a8bc7a0d8c" providerId="LiveId" clId="{976DFF24-C5C0-412B-8D9C-85965BD8F95D}" dt="2018-11-06T01:19:25.208" v="1933"/>
          <pc:sldLayoutMkLst>
            <pc:docMk/>
            <pc:sldMasterMk cId="0" sldId="2147483648"/>
            <pc:sldLayoutMk cId="0" sldId="2147483657"/>
          </pc:sldLayoutMkLst>
        </pc:sldLayoutChg>
        <pc:sldLayoutChg chg="modTransition">
          <pc:chgData name="Ralph Haeussler" userId="a33031a8bc7a0d8c" providerId="LiveId" clId="{976DFF24-C5C0-412B-8D9C-85965BD8F95D}" dt="2018-11-06T01:19:25.208" v="1933"/>
          <pc:sldLayoutMkLst>
            <pc:docMk/>
            <pc:sldMasterMk cId="0" sldId="2147483648"/>
            <pc:sldLayoutMk cId="0" sldId="2147483658"/>
          </pc:sldLayoutMkLst>
        </pc:sldLayoutChg>
        <pc:sldLayoutChg chg="modTransition">
          <pc:chgData name="Ralph Haeussler" userId="a33031a8bc7a0d8c" providerId="LiveId" clId="{976DFF24-C5C0-412B-8D9C-85965BD8F95D}" dt="2018-11-06T01:19:25.208" v="1933"/>
          <pc:sldLayoutMkLst>
            <pc:docMk/>
            <pc:sldMasterMk cId="0" sldId="2147483648"/>
            <pc:sldLayoutMk cId="0" sldId="2147483659"/>
          </pc:sldLayoutMkLst>
        </pc:sldLayoutChg>
        <pc:sldLayoutChg chg="modTransition">
          <pc:chgData name="Ralph Haeussler" userId="a33031a8bc7a0d8c" providerId="LiveId" clId="{976DFF24-C5C0-412B-8D9C-85965BD8F95D}" dt="2018-11-06T01:19:25.208" v="1933"/>
          <pc:sldLayoutMkLst>
            <pc:docMk/>
            <pc:sldMasterMk cId="0" sldId="2147483648"/>
            <pc:sldLayoutMk cId="0" sldId="2147483661"/>
          </pc:sldLayoutMkLst>
        </pc:sldLayoutChg>
        <pc:sldLayoutChg chg="modTransition">
          <pc:chgData name="Ralph Haeussler" userId="a33031a8bc7a0d8c" providerId="LiveId" clId="{976DFF24-C5C0-412B-8D9C-85965BD8F95D}" dt="2018-11-06T01:19:25.208" v="1933"/>
          <pc:sldLayoutMkLst>
            <pc:docMk/>
            <pc:sldMasterMk cId="0" sldId="2147483648"/>
            <pc:sldLayoutMk cId="0" sldId="2147483663"/>
          </pc:sldLayoutMkLst>
        </pc:sldLayoutChg>
        <pc:sldLayoutChg chg="modTransition">
          <pc:chgData name="Ralph Haeussler" userId="a33031a8bc7a0d8c" providerId="LiveId" clId="{976DFF24-C5C0-412B-8D9C-85965BD8F95D}" dt="2018-11-06T01:19:25.208" v="1933"/>
          <pc:sldLayoutMkLst>
            <pc:docMk/>
            <pc:sldMasterMk cId="0" sldId="2147483648"/>
            <pc:sldLayoutMk cId="0" sldId="2147483664"/>
          </pc:sldLayoutMkLst>
        </pc:sldLayoutChg>
        <pc:sldLayoutChg chg="modTransition">
          <pc:chgData name="Ralph Haeussler" userId="a33031a8bc7a0d8c" providerId="LiveId" clId="{976DFF24-C5C0-412B-8D9C-85965BD8F95D}" dt="2018-11-06T01:19:25.208" v="1933"/>
          <pc:sldLayoutMkLst>
            <pc:docMk/>
            <pc:sldMasterMk cId="0" sldId="2147483648"/>
            <pc:sldLayoutMk cId="0" sldId="2147483665"/>
          </pc:sldLayoutMkLst>
        </pc:sldLayoutChg>
        <pc:sldLayoutChg chg="modTransition">
          <pc:chgData name="Ralph Haeussler" userId="a33031a8bc7a0d8c" providerId="LiveId" clId="{976DFF24-C5C0-412B-8D9C-85965BD8F95D}" dt="2018-11-06T01:19:25.208" v="1933"/>
          <pc:sldLayoutMkLst>
            <pc:docMk/>
            <pc:sldMasterMk cId="0" sldId="2147483648"/>
            <pc:sldLayoutMk cId="0" sldId="2147483666"/>
          </pc:sldLayoutMkLst>
        </pc:sldLayoutChg>
        <pc:sldLayoutChg chg="modTransition">
          <pc:chgData name="Ralph Haeussler" userId="a33031a8bc7a0d8c" providerId="LiveId" clId="{976DFF24-C5C0-412B-8D9C-85965BD8F95D}" dt="2018-11-06T01:19:25.208" v="1933"/>
          <pc:sldLayoutMkLst>
            <pc:docMk/>
            <pc:sldMasterMk cId="0" sldId="2147483648"/>
            <pc:sldLayoutMk cId="0" sldId="2147483667"/>
          </pc:sldLayoutMkLst>
        </pc:sldLayoutChg>
      </pc:sldMasterChg>
    </pc:docChg>
  </pc:docChgLst>
  <pc:docChgLst>
    <pc:chgData name="Ralph Haeussler" userId="a33031a8bc7a0d8c" providerId="LiveId" clId="{2F6EBBB3-8E73-466E-8961-CB2EE102B9BB}"/>
    <pc:docChg chg="custSel mod addSld delSld modSld">
      <pc:chgData name="Ralph Haeussler" userId="a33031a8bc7a0d8c" providerId="LiveId" clId="{2F6EBBB3-8E73-466E-8961-CB2EE102B9BB}" dt="2018-11-05T19:54:44.399" v="96" actId="1076"/>
      <pc:docMkLst>
        <pc:docMk/>
      </pc:docMkLst>
      <pc:sldChg chg="modSp">
        <pc:chgData name="Ralph Haeussler" userId="a33031a8bc7a0d8c" providerId="LiveId" clId="{2F6EBBB3-8E73-466E-8961-CB2EE102B9BB}" dt="2018-11-05T19:41:06.702" v="15" actId="20577"/>
        <pc:sldMkLst>
          <pc:docMk/>
          <pc:sldMk cId="3484370343" sldId="270"/>
        </pc:sldMkLst>
        <pc:spChg chg="mod">
          <ac:chgData name="Ralph Haeussler" userId="a33031a8bc7a0d8c" providerId="LiveId" clId="{2F6EBBB3-8E73-466E-8961-CB2EE102B9BB}" dt="2018-11-05T19:41:06.702" v="15" actId="20577"/>
          <ac:spMkLst>
            <pc:docMk/>
            <pc:sldMk cId="3484370343" sldId="270"/>
            <ac:spMk id="2" creationId="{085627B3-BB6A-426E-BA6E-5ECE786971B5}"/>
          </ac:spMkLst>
        </pc:spChg>
      </pc:sldChg>
      <pc:sldChg chg="modSp">
        <pc:chgData name="Ralph Haeussler" userId="a33031a8bc7a0d8c" providerId="LiveId" clId="{2F6EBBB3-8E73-466E-8961-CB2EE102B9BB}" dt="2018-11-05T19:42:06.960" v="30" actId="14100"/>
        <pc:sldMkLst>
          <pc:docMk/>
          <pc:sldMk cId="2115184649" sldId="271"/>
        </pc:sldMkLst>
        <pc:spChg chg="mod">
          <ac:chgData name="Ralph Haeussler" userId="a33031a8bc7a0d8c" providerId="LiveId" clId="{2F6EBBB3-8E73-466E-8961-CB2EE102B9BB}" dt="2018-11-05T19:42:06.960" v="30" actId="14100"/>
          <ac:spMkLst>
            <pc:docMk/>
            <pc:sldMk cId="2115184649" sldId="271"/>
            <ac:spMk id="2" creationId="{DC037CAB-DFFF-440A-864A-EA456724153A}"/>
          </ac:spMkLst>
        </pc:spChg>
        <pc:spChg chg="mod">
          <ac:chgData name="Ralph Haeussler" userId="a33031a8bc7a0d8c" providerId="LiveId" clId="{2F6EBBB3-8E73-466E-8961-CB2EE102B9BB}" dt="2018-11-05T19:41:52.482" v="27" actId="1076"/>
          <ac:spMkLst>
            <pc:docMk/>
            <pc:sldMk cId="2115184649" sldId="271"/>
            <ac:spMk id="4" creationId="{AA899779-5338-41E8-8DC3-741301D016F9}"/>
          </ac:spMkLst>
        </pc:spChg>
        <pc:picChg chg="mod ord">
          <ac:chgData name="Ralph Haeussler" userId="a33031a8bc7a0d8c" providerId="LiveId" clId="{2F6EBBB3-8E73-466E-8961-CB2EE102B9BB}" dt="2018-11-05T19:42:01.277" v="29" actId="14100"/>
          <ac:picMkLst>
            <pc:docMk/>
            <pc:sldMk cId="2115184649" sldId="271"/>
            <ac:picMk id="6" creationId="{0FF39245-C299-4A81-9805-D364747BDB38}"/>
          </ac:picMkLst>
        </pc:picChg>
      </pc:sldChg>
      <pc:sldChg chg="addSp delSp modSp add mod setBg">
        <pc:chgData name="Ralph Haeussler" userId="a33031a8bc7a0d8c" providerId="LiveId" clId="{2F6EBBB3-8E73-466E-8961-CB2EE102B9BB}" dt="2018-11-05T19:54:44.399" v="96" actId="1076"/>
        <pc:sldMkLst>
          <pc:docMk/>
          <pc:sldMk cId="3585955571" sldId="272"/>
        </pc:sldMkLst>
        <pc:spChg chg="mod">
          <ac:chgData name="Ralph Haeussler" userId="a33031a8bc7a0d8c" providerId="LiveId" clId="{2F6EBBB3-8E73-466E-8961-CB2EE102B9BB}" dt="2018-11-05T19:47:45.402" v="44" actId="26606"/>
          <ac:spMkLst>
            <pc:docMk/>
            <pc:sldMk cId="3585955571" sldId="272"/>
            <ac:spMk id="2" creationId="{117174F1-0CC5-4951-BA2A-3BA2E00E0FEA}"/>
          </ac:spMkLst>
        </pc:spChg>
        <pc:spChg chg="del">
          <ac:chgData name="Ralph Haeussler" userId="a33031a8bc7a0d8c" providerId="LiveId" clId="{2F6EBBB3-8E73-466E-8961-CB2EE102B9BB}" dt="2018-11-05T19:47:22.644" v="41"/>
          <ac:spMkLst>
            <pc:docMk/>
            <pc:sldMk cId="3585955571" sldId="272"/>
            <ac:spMk id="3" creationId="{E8D596CC-AC98-407E-9432-CB8F31132985}"/>
          </ac:spMkLst>
        </pc:spChg>
        <pc:spChg chg="mod">
          <ac:chgData name="Ralph Haeussler" userId="a33031a8bc7a0d8c" providerId="LiveId" clId="{2F6EBBB3-8E73-466E-8961-CB2EE102B9BB}" dt="2018-11-05T19:48:14.572" v="73" actId="6549"/>
          <ac:spMkLst>
            <pc:docMk/>
            <pc:sldMk cId="3585955571" sldId="272"/>
            <ac:spMk id="4" creationId="{E76F9A5A-DC9E-4C08-8A9F-9ECA549B50A2}"/>
          </ac:spMkLst>
        </pc:spChg>
        <pc:picChg chg="add mod ord modCrop">
          <ac:chgData name="Ralph Haeussler" userId="a33031a8bc7a0d8c" providerId="LiveId" clId="{2F6EBBB3-8E73-466E-8961-CB2EE102B9BB}" dt="2018-11-05T19:48:00.385" v="45" actId="18131"/>
          <ac:picMkLst>
            <pc:docMk/>
            <pc:sldMk cId="3585955571" sldId="272"/>
            <ac:picMk id="6" creationId="{FC6026F0-31CB-46B4-8D83-D5B6A06F0F9B}"/>
          </ac:picMkLst>
        </pc:picChg>
        <pc:picChg chg="add mod modCrop">
          <ac:chgData name="Ralph Haeussler" userId="a33031a8bc7a0d8c" providerId="LiveId" clId="{2F6EBBB3-8E73-466E-8961-CB2EE102B9BB}" dt="2018-11-05T19:54:44.399" v="96" actId="1076"/>
          <ac:picMkLst>
            <pc:docMk/>
            <pc:sldMk cId="3585955571" sldId="272"/>
            <ac:picMk id="8" creationId="{288A9BDF-85BD-45F5-AE5D-6D8CCCDD15B7}"/>
          </ac:picMkLst>
        </pc:picChg>
      </pc:sldChg>
      <pc:sldChg chg="addSp delSp modSp add">
        <pc:chgData name="Ralph Haeussler" userId="a33031a8bc7a0d8c" providerId="LiveId" clId="{2F6EBBB3-8E73-466E-8961-CB2EE102B9BB}" dt="2018-11-05T19:50:55.596" v="90" actId="1076"/>
        <pc:sldMkLst>
          <pc:docMk/>
          <pc:sldMk cId="1113642639" sldId="273"/>
        </pc:sldMkLst>
        <pc:spChg chg="del">
          <ac:chgData name="Ralph Haeussler" userId="a33031a8bc7a0d8c" providerId="LiveId" clId="{2F6EBBB3-8E73-466E-8961-CB2EE102B9BB}" dt="2018-11-05T19:50:46.940" v="86"/>
          <ac:spMkLst>
            <pc:docMk/>
            <pc:sldMk cId="1113642639" sldId="273"/>
            <ac:spMk id="3" creationId="{E7CED39A-FD69-48EF-81D3-E1E6D6E2217D}"/>
          </ac:spMkLst>
        </pc:spChg>
        <pc:picChg chg="add mod">
          <ac:chgData name="Ralph Haeussler" userId="a33031a8bc7a0d8c" providerId="LiveId" clId="{2F6EBBB3-8E73-466E-8961-CB2EE102B9BB}" dt="2018-11-05T19:50:55.596" v="90" actId="1076"/>
          <ac:picMkLst>
            <pc:docMk/>
            <pc:sldMk cId="1113642639" sldId="273"/>
            <ac:picMk id="6" creationId="{D4D3EDA1-A884-49C6-A223-842E68273F0D}"/>
          </ac:picMkLst>
        </pc:picChg>
      </pc:sldChg>
      <pc:sldChg chg="addSp delSp modSp add">
        <pc:chgData name="Ralph Haeussler" userId="a33031a8bc7a0d8c" providerId="LiveId" clId="{2F6EBBB3-8E73-466E-8961-CB2EE102B9BB}" dt="2018-11-05T19:54:37.027" v="95" actId="14100"/>
        <pc:sldMkLst>
          <pc:docMk/>
          <pc:sldMk cId="783451675" sldId="274"/>
        </pc:sldMkLst>
        <pc:spChg chg="del">
          <ac:chgData name="Ralph Haeussler" userId="a33031a8bc7a0d8c" providerId="LiveId" clId="{2F6EBBB3-8E73-466E-8961-CB2EE102B9BB}" dt="2018-11-05T19:54:27.531" v="92"/>
          <ac:spMkLst>
            <pc:docMk/>
            <pc:sldMk cId="783451675" sldId="274"/>
            <ac:spMk id="3" creationId="{D563CE22-5F1D-470A-A98E-175A7193423B}"/>
          </ac:spMkLst>
        </pc:spChg>
        <pc:picChg chg="add mod">
          <ac:chgData name="Ralph Haeussler" userId="a33031a8bc7a0d8c" providerId="LiveId" clId="{2F6EBBB3-8E73-466E-8961-CB2EE102B9BB}" dt="2018-11-05T19:54:37.027" v="95" actId="14100"/>
          <ac:picMkLst>
            <pc:docMk/>
            <pc:sldMk cId="783451675" sldId="274"/>
            <ac:picMk id="6" creationId="{AE404BD5-964C-4BE3-9444-3EFB87E80EF6}"/>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11/9/2018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11/9/2018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11/9/2018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6399212" y="5883275"/>
            <a:ext cx="914400" cy="365125"/>
          </a:xfrm>
        </p:spPr>
        <p:txBody>
          <a:bodyPr/>
          <a:lstStyle/>
          <a:p>
            <a:fld id="{B61BEF0D-F0BB-DE4B-95CE-6DB70DBA9567}" type="datetimeFigureOut">
              <a:rPr lang="en-US" dirty="0"/>
              <a:pPr/>
              <a:t>11/9/2018</a:t>
            </a:fld>
            <a:endParaRPr lang="en-US" dirty="0"/>
          </a:p>
        </p:txBody>
      </p:sp>
      <p:sp>
        <p:nvSpPr>
          <p:cNvPr id="6" name="Footer Placeholder 5"/>
          <p:cNvSpPr>
            <a:spLocks noGrp="1"/>
          </p:cNvSpPr>
          <p:nvPr>
            <p:ph type="ftr" sz="quarter" idx="11"/>
          </p:nvPr>
        </p:nvSpPr>
        <p:spPr>
          <a:xfrm>
            <a:off x="1141412" y="5883275"/>
            <a:ext cx="5105400" cy="365125"/>
          </a:xfrm>
        </p:spPr>
        <p:txBody>
          <a:bodyPr/>
          <a:lstStyle/>
          <a:p>
            <a:endParaRPr lang="en-US" dirty="0"/>
          </a:p>
        </p:txBody>
      </p:sp>
      <p:sp>
        <p:nvSpPr>
          <p:cNvPr id="7" name="Slide Number Placeholder 6"/>
          <p:cNvSpPr>
            <a:spLocks noGrp="1"/>
          </p:cNvSpPr>
          <p:nvPr>
            <p:ph type="sldNum" sz="quarter" idx="12"/>
          </p:nvPr>
        </p:nvSpPr>
        <p:spPr>
          <a:xfrm>
            <a:off x="10742612" y="5883275"/>
            <a:ext cx="322567" cy="365125"/>
          </a:xfrm>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solidFill>
                  <a:schemeClr val="tx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B61BEF0D-F0BB-DE4B-95CE-6DB70DBA9567}" type="datetimeFigureOut">
              <a:rPr lang="en-US" dirty="0"/>
              <a:pPr/>
              <a:t>11/9/2018</a:t>
            </a:fld>
            <a:endParaRPr lang="en-US" dirty="0"/>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dirty="0"/>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1"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xStyles>
    <p:titleStyle>
      <a:lvl1pPr algn="l" defTabSz="457200" rtl="0" eaLnBrk="1" latinLnBrk="0" hangingPunct="1">
        <a:spcBef>
          <a:spcPct val="0"/>
        </a:spcBef>
        <a:buNone/>
        <a:defRPr sz="3200" kern="1200" cap="all">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00000"/>
        <a:buFont typeface="Arial"/>
        <a:buChar char="•"/>
        <a:defRPr sz="20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00000"/>
        <a:buFont typeface="Arial"/>
        <a:buChar char="•"/>
        <a:defRPr sz="18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00000"/>
        <a:buFont typeface="Arial"/>
        <a:buChar char="•"/>
        <a:defRPr sz="16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5" Type="http://schemas.openxmlformats.org/officeDocument/2006/relationships/image" Target="../media/image8.jpg"/><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5.jpeg"/><Relationship Id="rId7"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4.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5" Type="http://schemas.openxmlformats.org/officeDocument/2006/relationships/image" Target="../media/image14.jpg"/><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5" Type="http://schemas.openxmlformats.org/officeDocument/2006/relationships/image" Target="../media/image14.jpg"/><Relationship Id="rId4" Type="http://schemas.openxmlformats.org/officeDocument/2006/relationships/image" Target="../media/image13.jp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5" Type="http://schemas.openxmlformats.org/officeDocument/2006/relationships/image" Target="../media/image16.JPG"/><Relationship Id="rId4" Type="http://schemas.openxmlformats.org/officeDocument/2006/relationships/image" Target="../media/image15.jp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6" Type="http://schemas.openxmlformats.org/officeDocument/2006/relationships/image" Target="../media/image19.png"/><Relationship Id="rId5" Type="http://schemas.openxmlformats.org/officeDocument/2006/relationships/image" Target="../media/image18.jp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6" Type="http://schemas.microsoft.com/office/2007/relationships/hdphoto" Target="../media/hdphoto2.wdp"/><Relationship Id="rId5" Type="http://schemas.openxmlformats.org/officeDocument/2006/relationships/image" Target="../media/image22.png"/><Relationship Id="rId4" Type="http://schemas.openxmlformats.org/officeDocument/2006/relationships/image" Target="../media/image21.jp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5" Type="http://schemas.openxmlformats.org/officeDocument/2006/relationships/image" Target="../media/image24.jpg"/><Relationship Id="rId4" Type="http://schemas.openxmlformats.org/officeDocument/2006/relationships/image" Target="../media/image23.jpg"/></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26.jpg"/></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5" Type="http://schemas.openxmlformats.org/officeDocument/2006/relationships/image" Target="../media/image28.png"/><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30.jpg"/></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5" Type="http://schemas.openxmlformats.org/officeDocument/2006/relationships/image" Target="../media/image31.jpg"/><Relationship Id="rId4" Type="http://schemas.openxmlformats.org/officeDocument/2006/relationships/image" Target="../media/image6.jpg"/></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6" Type="http://schemas.openxmlformats.org/officeDocument/2006/relationships/image" Target="../media/image34.jpg"/><Relationship Id="rId5" Type="http://schemas.openxmlformats.org/officeDocument/2006/relationships/image" Target="../media/image33.jpg"/><Relationship Id="rId4" Type="http://schemas.openxmlformats.org/officeDocument/2006/relationships/image" Target="../media/image32.jpg"/></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5" Type="http://schemas.openxmlformats.org/officeDocument/2006/relationships/image" Target="../media/image36.jpg"/><Relationship Id="rId4" Type="http://schemas.openxmlformats.org/officeDocument/2006/relationships/image" Target="../media/image35.JPG"/></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 Id="rId4" Type="http://schemas.openxmlformats.org/officeDocument/2006/relationships/hyperlink" Target="https://www.youtube.com/watch?v=elERNFoEf3Y" TargetMode="External"/></Relationships>
</file>

<file path=ppt/slides/_rels/slide57.xml.rels><?xml version="1.0" encoding="UTF-8" standalone="yes"?>
<Relationships xmlns="http://schemas.openxmlformats.org/package/2006/relationships"><Relationship Id="rId3" Type="http://schemas.microsoft.com/office/2007/relationships/hdphoto" Target="../media/hdphoto3.wdp"/><Relationship Id="rId7" Type="http://schemas.openxmlformats.org/officeDocument/2006/relationships/hyperlink" Target="https://www.youtube.com/watch?v=elERNFoEf3Y" TargetMode="External"/><Relationship Id="rId2" Type="http://schemas.openxmlformats.org/officeDocument/2006/relationships/image" Target="../media/image40.png"/><Relationship Id="rId1" Type="http://schemas.openxmlformats.org/officeDocument/2006/relationships/slideLayout" Target="../slideLayouts/slideLayout4.xml"/><Relationship Id="rId6" Type="http://schemas.openxmlformats.org/officeDocument/2006/relationships/image" Target="../media/image42.JPG"/><Relationship Id="rId5" Type="http://schemas.microsoft.com/office/2007/relationships/hdphoto" Target="../media/hdphoto4.wdp"/><Relationship Id="rId4" Type="http://schemas.openxmlformats.org/officeDocument/2006/relationships/image" Target="../media/image41.png"/></Relationships>
</file>

<file path=ppt/slides/_rels/slide5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 Id="rId4" Type="http://schemas.openxmlformats.org/officeDocument/2006/relationships/image" Target="../media/image43.jpg"/></Relationships>
</file>

<file path=ppt/slides/_rels/slide6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 Id="rId4" Type="http://schemas.openxmlformats.org/officeDocument/2006/relationships/image" Target="../media/image44.jpg"/></Relationships>
</file>

<file path=ppt/slides/_rels/slide6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 Id="rId5" Type="http://schemas.openxmlformats.org/officeDocument/2006/relationships/image" Target="../media/image44.jpg"/><Relationship Id="rId4" Type="http://schemas.openxmlformats.org/officeDocument/2006/relationships/image" Target="../media/image45.jpg"/></Relationships>
</file>

<file path=ppt/slides/_rels/slide6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 Id="rId4" Type="http://schemas.openxmlformats.org/officeDocument/2006/relationships/image" Target="../media/image46.jpg"/></Relationships>
</file>

<file path=ppt/slides/_rels/slide7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 Id="rId6" Type="http://schemas.openxmlformats.org/officeDocument/2006/relationships/image" Target="../media/image46.jpg"/><Relationship Id="rId5" Type="http://schemas.microsoft.com/office/2007/relationships/hdphoto" Target="../media/hdphoto5.wdp"/><Relationship Id="rId4" Type="http://schemas.openxmlformats.org/officeDocument/2006/relationships/image" Target="../media/image47.png"/></Relationships>
</file>

<file path=ppt/slides/_rels/slide7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9" name="Content Placeholder 5">
            <a:extLst>
              <a:ext uri="{FF2B5EF4-FFF2-40B4-BE49-F238E27FC236}">
                <a16:creationId xmlns:a16="http://schemas.microsoft.com/office/drawing/2014/main" id="{BF250C56-0038-40D4-B527-FA69AC7B104C}"/>
              </a:ext>
            </a:extLst>
          </p:cNvPr>
          <p:cNvPicPr>
            <a:picLocks noGrp="1" noChangeAspect="1"/>
          </p:cNvPicPr>
          <p:nvPr>
            <p:ph sz="half" idx="2"/>
          </p:nvPr>
        </p:nvPicPr>
        <p:blipFill rotWithShape="1">
          <a:blip r:embed="rId3"/>
          <a:srcRect t="20276" b="26410"/>
          <a:stretch/>
        </p:blipFill>
        <p:spPr>
          <a:xfrm>
            <a:off x="20" y="-52377"/>
            <a:ext cx="12191980" cy="4273816"/>
          </a:xfrm>
          <a:prstGeom prst="rect">
            <a:avLst/>
          </a:prstGeom>
        </p:spPr>
      </p:pic>
      <p:sp>
        <p:nvSpPr>
          <p:cNvPr id="7" name="Oval 6">
            <a:extLst>
              <a:ext uri="{FF2B5EF4-FFF2-40B4-BE49-F238E27FC236}">
                <a16:creationId xmlns:a16="http://schemas.microsoft.com/office/drawing/2014/main" id="{D026379F-3E9E-4C1E-BA4F-0E5C6FF0893B}"/>
              </a:ext>
            </a:extLst>
          </p:cNvPr>
          <p:cNvSpPr/>
          <p:nvPr/>
        </p:nvSpPr>
        <p:spPr>
          <a:xfrm>
            <a:off x="6815721" y="1902542"/>
            <a:ext cx="1017639" cy="907026"/>
          </a:xfrm>
          <a:prstGeom prst="ellipse">
            <a:avLst/>
          </a:prstGeom>
          <a:solidFill>
            <a:schemeClr val="accent1">
              <a:alpha val="4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descr="A statue of a person&#10;&#10;Description automatically generated">
            <a:extLst>
              <a:ext uri="{FF2B5EF4-FFF2-40B4-BE49-F238E27FC236}">
                <a16:creationId xmlns:a16="http://schemas.microsoft.com/office/drawing/2014/main" id="{594A27DA-5897-456F-A425-7ED467157BF8}"/>
              </a:ext>
            </a:extLst>
          </p:cNvPr>
          <p:cNvPicPr>
            <a:picLocks noChangeAspect="1"/>
          </p:cNvPicPr>
          <p:nvPr/>
        </p:nvPicPr>
        <p:blipFill>
          <a:blip r:embed="rId4"/>
          <a:stretch>
            <a:fillRect/>
          </a:stretch>
        </p:blipFill>
        <p:spPr>
          <a:xfrm>
            <a:off x="146241" y="397435"/>
            <a:ext cx="4017139" cy="4511615"/>
          </a:xfrm>
          <a:prstGeom prst="rect">
            <a:avLst/>
          </a:prstGeom>
          <a:ln>
            <a:noFill/>
          </a:ln>
          <a:effectLst>
            <a:softEdge rad="112500"/>
          </a:effectLst>
        </p:spPr>
      </p:pic>
      <p:sp>
        <p:nvSpPr>
          <p:cNvPr id="2" name="Title 1">
            <a:extLst>
              <a:ext uri="{FF2B5EF4-FFF2-40B4-BE49-F238E27FC236}">
                <a16:creationId xmlns:a16="http://schemas.microsoft.com/office/drawing/2014/main" id="{085627B3-BB6A-426E-BA6E-5ECE786971B5}"/>
              </a:ext>
            </a:extLst>
          </p:cNvPr>
          <p:cNvSpPr>
            <a:spLocks noGrp="1"/>
          </p:cNvSpPr>
          <p:nvPr>
            <p:ph type="title"/>
          </p:nvPr>
        </p:nvSpPr>
        <p:spPr>
          <a:xfrm>
            <a:off x="1751012" y="4363270"/>
            <a:ext cx="8676222" cy="2097295"/>
          </a:xfrm>
        </p:spPr>
        <p:txBody>
          <a:bodyPr vert="horz" lIns="91440" tIns="45720" rIns="91440" bIns="45720" rtlCol="0" anchor="b">
            <a:normAutofit fontScale="90000"/>
          </a:bodyPr>
          <a:lstStyle/>
          <a:p>
            <a:pPr algn="r"/>
            <a:r>
              <a:rPr lang="en-US" sz="6700" b="1" dirty="0">
                <a:effectLst>
                  <a:glow rad="38100">
                    <a:schemeClr val="bg1">
                      <a:lumMod val="65000"/>
                      <a:lumOff val="35000"/>
                      <a:alpha val="50000"/>
                    </a:schemeClr>
                  </a:glow>
                  <a:outerShdw blurRad="28575" dist="31750" dir="13200000" algn="tl" rotWithShape="0">
                    <a:srgbClr val="000000">
                      <a:alpha val="25000"/>
                    </a:srgbClr>
                  </a:outerShdw>
                </a:effectLst>
              </a:rPr>
              <a:t>Slave wars in Sicily</a:t>
            </a:r>
            <a:br>
              <a:rPr lang="en-US" sz="6700" b="1" dirty="0">
                <a:effectLst>
                  <a:glow rad="38100">
                    <a:schemeClr val="bg1">
                      <a:lumMod val="65000"/>
                      <a:lumOff val="35000"/>
                      <a:alpha val="50000"/>
                    </a:schemeClr>
                  </a:glow>
                  <a:outerShdw blurRad="28575" dist="31750" dir="13200000" algn="tl" rotWithShape="0">
                    <a:srgbClr val="000000">
                      <a:alpha val="25000"/>
                    </a:srgbClr>
                  </a:outerShdw>
                </a:effectLst>
              </a:rPr>
            </a:br>
            <a:r>
              <a:rPr lang="en-US" sz="6700" b="1" dirty="0">
                <a:effectLst>
                  <a:glow rad="38100">
                    <a:schemeClr val="bg1">
                      <a:lumMod val="65000"/>
                      <a:lumOff val="35000"/>
                      <a:alpha val="50000"/>
                    </a:schemeClr>
                  </a:glow>
                  <a:outerShdw blurRad="28575" dist="31750" dir="13200000" algn="tl" rotWithShape="0">
                    <a:srgbClr val="000000">
                      <a:alpha val="25000"/>
                    </a:srgbClr>
                  </a:outerShdw>
                </a:effectLst>
              </a:rPr>
              <a:t>Bellum Servile</a:t>
            </a:r>
            <a:endParaRPr lang="en-US" sz="4800" b="1" dirty="0">
              <a:effectLst>
                <a:glow rad="38100">
                  <a:schemeClr val="bg1">
                    <a:lumMod val="65000"/>
                    <a:lumOff val="35000"/>
                    <a:alpha val="50000"/>
                  </a:schemeClr>
                </a:glow>
                <a:outerShdw blurRad="28575" dist="31750" dir="13200000" algn="tl" rotWithShape="0">
                  <a:srgbClr val="000000">
                    <a:alpha val="25000"/>
                  </a:srgbClr>
                </a:outerShdw>
              </a:effectLst>
            </a:endParaRPr>
          </a:p>
        </p:txBody>
      </p:sp>
    </p:spTree>
    <p:extLst>
      <p:ext uri="{BB962C8B-B14F-4D97-AF65-F5344CB8AC3E}">
        <p14:creationId xmlns:p14="http://schemas.microsoft.com/office/powerpoint/2010/main" val="3484370343"/>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grpId="0" nodeType="afterEffect">
                                  <p:stCondLst>
                                    <p:cond delay="1000"/>
                                  </p:stCondLst>
                                  <p:childTnLst>
                                    <p:animScale>
                                      <p:cBhvr>
                                        <p:cTn id="6" dur="200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19087-7A98-454C-A63E-56EC11A81CB8}"/>
              </a:ext>
            </a:extLst>
          </p:cNvPr>
          <p:cNvSpPr>
            <a:spLocks noGrp="1"/>
          </p:cNvSpPr>
          <p:nvPr>
            <p:ph type="title"/>
          </p:nvPr>
        </p:nvSpPr>
        <p:spPr>
          <a:xfrm>
            <a:off x="4303643" y="609600"/>
            <a:ext cx="6743767" cy="1905000"/>
          </a:xfrm>
        </p:spPr>
        <p:txBody>
          <a:bodyPr vert="horz" lIns="91440" tIns="45720" rIns="91440" bIns="45720" rtlCol="0" anchor="ctr">
            <a:normAutofit/>
          </a:bodyPr>
          <a:lstStyle/>
          <a:p>
            <a:r>
              <a:rPr lang="en-US" dirty="0"/>
              <a:t>Greeks, Carthaginians, Italo-Romans &amp; ‘Natives’…</a:t>
            </a:r>
          </a:p>
        </p:txBody>
      </p:sp>
      <p:pic>
        <p:nvPicPr>
          <p:cNvPr id="10" name="Content Placeholder 5" descr="A picture containing outdoor, sky, grass, field&#10;&#10;Description automatically generated">
            <a:extLst>
              <a:ext uri="{FF2B5EF4-FFF2-40B4-BE49-F238E27FC236}">
                <a16:creationId xmlns:a16="http://schemas.microsoft.com/office/drawing/2014/main" id="{25339163-59CD-4E18-A66F-603ABBB5772C}"/>
              </a:ext>
            </a:extLst>
          </p:cNvPr>
          <p:cNvPicPr>
            <a:picLocks noChangeAspect="1"/>
          </p:cNvPicPr>
          <p:nvPr/>
        </p:nvPicPr>
        <p:blipFill rotWithShape="1">
          <a:blip r:embed="rId3">
            <a:extLst/>
          </a:blip>
          <a:srcRect l="38233" r="27900" b="-1"/>
          <a:stretch/>
        </p:blipFill>
        <p:spPr>
          <a:xfrm>
            <a:off x="257590" y="10"/>
            <a:ext cx="3479523" cy="6857990"/>
          </a:xfrm>
          <a:prstGeom prst="rect">
            <a:avLst/>
          </a:prstGeo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pic>
      <p:sp>
        <p:nvSpPr>
          <p:cNvPr id="12" name="Content Placeholder 10">
            <a:extLst>
              <a:ext uri="{FF2B5EF4-FFF2-40B4-BE49-F238E27FC236}">
                <a16:creationId xmlns:a16="http://schemas.microsoft.com/office/drawing/2014/main" id="{149DA6EC-FF09-4D80-B818-51C20136C7F0}"/>
              </a:ext>
            </a:extLst>
          </p:cNvPr>
          <p:cNvSpPr>
            <a:spLocks noGrp="1"/>
          </p:cNvSpPr>
          <p:nvPr>
            <p:ph sz="half" idx="1"/>
          </p:nvPr>
        </p:nvSpPr>
        <p:spPr>
          <a:xfrm>
            <a:off x="4303643" y="2666999"/>
            <a:ext cx="7046844" cy="3415749"/>
          </a:xfrm>
        </p:spPr>
        <p:txBody>
          <a:bodyPr vert="horz" lIns="91440" tIns="45720" rIns="91440" bIns="45720" rtlCol="0" anchor="ctr">
            <a:normAutofit/>
          </a:bodyPr>
          <a:lstStyle/>
          <a:p>
            <a:endParaRPr lang="en-US"/>
          </a:p>
        </p:txBody>
      </p:sp>
      <p:pic>
        <p:nvPicPr>
          <p:cNvPr id="13" name="Picture 12" descr="A close up of a map&#10;&#10;Description automatically generated">
            <a:extLst>
              <a:ext uri="{FF2B5EF4-FFF2-40B4-BE49-F238E27FC236}">
                <a16:creationId xmlns:a16="http://schemas.microsoft.com/office/drawing/2014/main" id="{1F50D7B0-6AA0-430B-A871-50412DAF340B}"/>
              </a:ext>
            </a:extLst>
          </p:cNvPr>
          <p:cNvPicPr>
            <a:picLocks noChangeAspect="1"/>
          </p:cNvPicPr>
          <p:nvPr/>
        </p:nvPicPr>
        <p:blipFill rotWithShape="1">
          <a:blip r:embed="rId4"/>
          <a:srcRect l="1689" t="2581" r="2030" b="12151"/>
          <a:stretch/>
        </p:blipFill>
        <p:spPr>
          <a:xfrm>
            <a:off x="4121556" y="2209458"/>
            <a:ext cx="7016643" cy="4330830"/>
          </a:xfrm>
          <a:prstGeom prst="rect">
            <a:avLst/>
          </a:prstGeom>
          <a:ln>
            <a:noFill/>
          </a:ln>
          <a:effectLst>
            <a:softEdge rad="112500"/>
          </a:effectLst>
        </p:spPr>
      </p:pic>
    </p:spTree>
    <p:extLst>
      <p:ext uri="{BB962C8B-B14F-4D97-AF65-F5344CB8AC3E}">
        <p14:creationId xmlns:p14="http://schemas.microsoft.com/office/powerpoint/2010/main" val="4346132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p15:prstTrans prst="wind"/>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5" descr="A picture containing outdoor, sky, grass, field&#10;&#10;Description automatically generated">
            <a:extLst>
              <a:ext uri="{FF2B5EF4-FFF2-40B4-BE49-F238E27FC236}">
                <a16:creationId xmlns:a16="http://schemas.microsoft.com/office/drawing/2014/main" id="{6CA1CE5B-D088-4F9B-808F-66DD8DD7FD8E}"/>
              </a:ext>
            </a:extLst>
          </p:cNvPr>
          <p:cNvPicPr>
            <a:picLocks noChangeAspect="1"/>
          </p:cNvPicPr>
          <p:nvPr/>
        </p:nvPicPr>
        <p:blipFill rotWithShape="1">
          <a:blip r:embed="rId2">
            <a:alphaModFix amt="15000"/>
            <a:extLst/>
          </a:blip>
          <a:srcRect t="8698" b="7032"/>
          <a:stretch/>
        </p:blipFill>
        <p:spPr>
          <a:xfrm>
            <a:off x="20" y="10"/>
            <a:ext cx="12191980" cy="6857990"/>
          </a:xfrm>
          <a:prstGeom prst="rect">
            <a:avLst/>
          </a:prstGeom>
        </p:spPr>
      </p:pic>
      <p:pic>
        <p:nvPicPr>
          <p:cNvPr id="6" name="Content Placeholder 5" descr="A close up of a map&#10;&#10;Description automatically generated">
            <a:extLst>
              <a:ext uri="{FF2B5EF4-FFF2-40B4-BE49-F238E27FC236}">
                <a16:creationId xmlns:a16="http://schemas.microsoft.com/office/drawing/2014/main" id="{0FF39245-C299-4A81-9805-D364747BDB38}"/>
              </a:ext>
            </a:extLst>
          </p:cNvPr>
          <p:cNvPicPr>
            <a:picLocks noGrp="1" noChangeAspect="1"/>
          </p:cNvPicPr>
          <p:nvPr>
            <p:ph sz="half" idx="1"/>
          </p:nvPr>
        </p:nvPicPr>
        <p:blipFill>
          <a:blip r:embed="rId3"/>
          <a:stretch>
            <a:fillRect/>
          </a:stretch>
        </p:blipFill>
        <p:spPr>
          <a:xfrm>
            <a:off x="1434781" y="0"/>
            <a:ext cx="10757219" cy="6858000"/>
          </a:xfrm>
        </p:spPr>
      </p:pic>
      <p:sp>
        <p:nvSpPr>
          <p:cNvPr id="2" name="Title 1">
            <a:extLst>
              <a:ext uri="{FF2B5EF4-FFF2-40B4-BE49-F238E27FC236}">
                <a16:creationId xmlns:a16="http://schemas.microsoft.com/office/drawing/2014/main" id="{DC037CAB-DFFF-440A-864A-EA456724153A}"/>
              </a:ext>
            </a:extLst>
          </p:cNvPr>
          <p:cNvSpPr>
            <a:spLocks noGrp="1"/>
          </p:cNvSpPr>
          <p:nvPr>
            <p:ph type="title"/>
          </p:nvPr>
        </p:nvSpPr>
        <p:spPr>
          <a:xfrm>
            <a:off x="1799303" y="609600"/>
            <a:ext cx="9248108" cy="850490"/>
          </a:xfrm>
        </p:spPr>
        <p:txBody>
          <a:bodyPr/>
          <a:lstStyle/>
          <a:p>
            <a:r>
              <a:rPr lang="en-GB" dirty="0">
                <a:solidFill>
                  <a:schemeClr val="accent5">
                    <a:lumMod val="75000"/>
                  </a:schemeClr>
                </a:solidFill>
              </a:rPr>
              <a:t>GEOGRAPHY</a:t>
            </a:r>
          </a:p>
        </p:txBody>
      </p:sp>
      <p:sp>
        <p:nvSpPr>
          <p:cNvPr id="4" name="Content Placeholder 3">
            <a:extLst>
              <a:ext uri="{FF2B5EF4-FFF2-40B4-BE49-F238E27FC236}">
                <a16:creationId xmlns:a16="http://schemas.microsoft.com/office/drawing/2014/main" id="{AA899779-5338-41E8-8DC3-741301D016F9}"/>
              </a:ext>
            </a:extLst>
          </p:cNvPr>
          <p:cNvSpPr>
            <a:spLocks noGrp="1"/>
          </p:cNvSpPr>
          <p:nvPr>
            <p:ph sz="half" idx="2"/>
          </p:nvPr>
        </p:nvSpPr>
        <p:spPr>
          <a:xfrm rot="5400000">
            <a:off x="-1933626" y="2804652"/>
            <a:ext cx="4876800" cy="629265"/>
          </a:xfrm>
        </p:spPr>
        <p:txBody>
          <a:bodyPr/>
          <a:lstStyle/>
          <a:p>
            <a:r>
              <a:rPr lang="en-GB" dirty="0"/>
              <a:t>MAP from NEW PAULY</a:t>
            </a:r>
          </a:p>
        </p:txBody>
      </p:sp>
      <p:sp>
        <p:nvSpPr>
          <p:cNvPr id="5" name="Oval 4">
            <a:extLst>
              <a:ext uri="{FF2B5EF4-FFF2-40B4-BE49-F238E27FC236}">
                <a16:creationId xmlns:a16="http://schemas.microsoft.com/office/drawing/2014/main" id="{38095AF5-6A40-4B32-80DC-D1DBAC8DDDAB}"/>
              </a:ext>
            </a:extLst>
          </p:cNvPr>
          <p:cNvSpPr/>
          <p:nvPr/>
        </p:nvSpPr>
        <p:spPr>
          <a:xfrm>
            <a:off x="7556803" y="3119284"/>
            <a:ext cx="774397" cy="747492"/>
          </a:xfrm>
          <a:prstGeom prst="ellipse">
            <a:avLst/>
          </a:prstGeom>
          <a:solidFill>
            <a:schemeClr val="accent1">
              <a:alpha val="4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92402FAA-5CD4-4481-83B0-6320A6753751}"/>
              </a:ext>
            </a:extLst>
          </p:cNvPr>
          <p:cNvSpPr/>
          <p:nvPr/>
        </p:nvSpPr>
        <p:spPr>
          <a:xfrm>
            <a:off x="10446427" y="2069690"/>
            <a:ext cx="774397" cy="747492"/>
          </a:xfrm>
          <a:prstGeom prst="ellipse">
            <a:avLst/>
          </a:prstGeom>
          <a:solidFill>
            <a:schemeClr val="accent1">
              <a:alpha val="4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F7D102FF-C97A-4211-9213-C90FD4B9C526}"/>
              </a:ext>
            </a:extLst>
          </p:cNvPr>
          <p:cNvSpPr/>
          <p:nvPr/>
        </p:nvSpPr>
        <p:spPr>
          <a:xfrm>
            <a:off x="8074325" y="3686354"/>
            <a:ext cx="598098" cy="600175"/>
          </a:xfrm>
          <a:prstGeom prst="ellipse">
            <a:avLst/>
          </a:prstGeom>
          <a:solidFill>
            <a:schemeClr val="accent1">
              <a:alpha val="4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15184649"/>
      </p:ext>
    </p:extLst>
  </p:cSld>
  <p:clrMapOvr>
    <a:masterClrMapping/>
  </p:clrMapOvr>
  <mc:AlternateContent xmlns:mc="http://schemas.openxmlformats.org/markup-compatibility/2006" xmlns:p14="http://schemas.microsoft.com/office/powerpoint/2010/main">
    <mc:Choice Requires="p14">
      <p:transition spd="slow" p14:dur="2000">
        <p:randomBar/>
      </p:transition>
    </mc:Choice>
    <mc:Fallback xmlns="">
      <p:transition spd="slow">
        <p:randomBa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grpId="0" nodeType="afterEffect">
                                  <p:stCondLst>
                                    <p:cond delay="1000"/>
                                  </p:stCondLst>
                                  <p:childTnLst>
                                    <p:animScale>
                                      <p:cBhvr>
                                        <p:cTn id="6" dur="2000" fill="hold"/>
                                        <p:tgtEl>
                                          <p:spTgt spid="5"/>
                                        </p:tgtEl>
                                      </p:cBhvr>
                                      <p:by x="150000" y="150000"/>
                                    </p:animScale>
                                  </p:childTnLst>
                                </p:cTn>
                              </p:par>
                            </p:childTnLst>
                          </p:cTn>
                        </p:par>
                        <p:par>
                          <p:cTn id="7" fill="hold">
                            <p:stCondLst>
                              <p:cond delay="3000"/>
                            </p:stCondLst>
                            <p:childTnLst>
                              <p:par>
                                <p:cTn id="8" presetID="6" presetClass="emph" presetSubtype="0" fill="hold" grpId="0" nodeType="afterEffect">
                                  <p:stCondLst>
                                    <p:cond delay="1000"/>
                                  </p:stCondLst>
                                  <p:childTnLst>
                                    <p:animScale>
                                      <p:cBhvr>
                                        <p:cTn id="9" dur="2000" fill="hold"/>
                                        <p:tgtEl>
                                          <p:spTgt spid="7"/>
                                        </p:tgtEl>
                                      </p:cBhvr>
                                      <p:by x="150000" y="150000"/>
                                    </p:animScale>
                                  </p:childTnLst>
                                </p:cTn>
                              </p:par>
                            </p:childTnLst>
                          </p:cTn>
                        </p:par>
                        <p:par>
                          <p:cTn id="10" fill="hold">
                            <p:stCondLst>
                              <p:cond delay="6000"/>
                            </p:stCondLst>
                            <p:childTnLst>
                              <p:par>
                                <p:cTn id="11" presetID="6" presetClass="emph" presetSubtype="0" fill="hold" grpId="0" nodeType="afterEffect">
                                  <p:stCondLst>
                                    <p:cond delay="1000"/>
                                  </p:stCondLst>
                                  <p:childTnLst>
                                    <p:animScale>
                                      <p:cBhvr>
                                        <p:cTn id="12" dur="2000" fill="hold"/>
                                        <p:tgtEl>
                                          <p:spTgt spid="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6" name="Content Placeholder 5" descr="A close up of a map&#10;&#10;Description automatically generated">
            <a:extLst>
              <a:ext uri="{FF2B5EF4-FFF2-40B4-BE49-F238E27FC236}">
                <a16:creationId xmlns:a16="http://schemas.microsoft.com/office/drawing/2014/main" id="{FC6026F0-31CB-46B4-8D83-D5B6A06F0F9B}"/>
              </a:ext>
            </a:extLst>
          </p:cNvPr>
          <p:cNvPicPr>
            <a:picLocks noGrp="1" noChangeAspect="1"/>
          </p:cNvPicPr>
          <p:nvPr>
            <p:ph sz="half" idx="1"/>
          </p:nvPr>
        </p:nvPicPr>
        <p:blipFill rotWithShape="1">
          <a:blip r:embed="rId3">
            <a:alphaModFix amt="15000"/>
            <a:extLst/>
          </a:blip>
          <a:srcRect l="13" t="4266" r="-13" b="15089"/>
          <a:stretch/>
        </p:blipFill>
        <p:spPr>
          <a:xfrm>
            <a:off x="20" y="10"/>
            <a:ext cx="12191980" cy="6857990"/>
          </a:xfrm>
          <a:prstGeom prst="rect">
            <a:avLst/>
          </a:prstGeom>
        </p:spPr>
      </p:pic>
      <p:sp>
        <p:nvSpPr>
          <p:cNvPr id="5" name="Content Placeholder 4">
            <a:extLst>
              <a:ext uri="{FF2B5EF4-FFF2-40B4-BE49-F238E27FC236}">
                <a16:creationId xmlns:a16="http://schemas.microsoft.com/office/drawing/2014/main" id="{737CDEC7-7A26-4A21-BB5D-1614C8968650}"/>
              </a:ext>
            </a:extLst>
          </p:cNvPr>
          <p:cNvSpPr>
            <a:spLocks noGrp="1"/>
          </p:cNvSpPr>
          <p:nvPr>
            <p:ph sz="half" idx="2"/>
          </p:nvPr>
        </p:nvSpPr>
        <p:spPr/>
        <p:txBody>
          <a:bodyPr/>
          <a:lstStyle/>
          <a:p>
            <a:endParaRPr lang="en-GB"/>
          </a:p>
        </p:txBody>
      </p:sp>
      <p:sp>
        <p:nvSpPr>
          <p:cNvPr id="9" name="Title 1">
            <a:extLst>
              <a:ext uri="{FF2B5EF4-FFF2-40B4-BE49-F238E27FC236}">
                <a16:creationId xmlns:a16="http://schemas.microsoft.com/office/drawing/2014/main" id="{BCF8132A-0E20-4A83-98C3-FAED1A9806C6}"/>
              </a:ext>
            </a:extLst>
          </p:cNvPr>
          <p:cNvSpPr txBox="1">
            <a:spLocks/>
          </p:cNvSpPr>
          <p:nvPr/>
        </p:nvSpPr>
        <p:spPr>
          <a:xfrm>
            <a:off x="2243139" y="0"/>
            <a:ext cx="9905998" cy="1285875"/>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3200" kern="1200" cap="all">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r"/>
            <a:r>
              <a:rPr lang="en-US"/>
              <a:t>135 - 132</a:t>
            </a:r>
            <a:endParaRPr lang="en-US" dirty="0"/>
          </a:p>
        </p:txBody>
      </p:sp>
      <p:sp>
        <p:nvSpPr>
          <p:cNvPr id="10" name="Title 9">
            <a:extLst>
              <a:ext uri="{FF2B5EF4-FFF2-40B4-BE49-F238E27FC236}">
                <a16:creationId xmlns:a16="http://schemas.microsoft.com/office/drawing/2014/main" id="{26C27593-13AA-428D-9028-04BECFF38A65}"/>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585955571"/>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20" name="Content Placeholder 5" descr="A close up of a map&#10;&#10;Description automatically generated">
            <a:extLst>
              <a:ext uri="{FF2B5EF4-FFF2-40B4-BE49-F238E27FC236}">
                <a16:creationId xmlns:a16="http://schemas.microsoft.com/office/drawing/2014/main" id="{E91C8343-E607-492A-B91B-2A4777999F3A}"/>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pic>
        <p:nvPicPr>
          <p:cNvPr id="18" name="Picture 17">
            <a:extLst>
              <a:ext uri="{FF2B5EF4-FFF2-40B4-BE49-F238E27FC236}">
                <a16:creationId xmlns:a16="http://schemas.microsoft.com/office/drawing/2014/main" id="{CA4434E7-9B6B-41B9-B8B3-69566BCC8986}"/>
              </a:ext>
            </a:extLst>
          </p:cNvPr>
          <p:cNvPicPr>
            <a:picLocks noChangeAspect="1"/>
          </p:cNvPicPr>
          <p:nvPr/>
        </p:nvPicPr>
        <p:blipFill rotWithShape="1">
          <a:blip r:embed="rId4"/>
          <a:srcRect l="3582" t="1470" r="3526" b="1752"/>
          <a:stretch/>
        </p:blipFill>
        <p:spPr>
          <a:xfrm>
            <a:off x="7648756" y="35613"/>
            <a:ext cx="4500382" cy="6822388"/>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80962"/>
            <a:ext cx="7249644" cy="6777038"/>
          </a:xfrm>
        </p:spPr>
        <p:txBody>
          <a:bodyPr>
            <a:normAutofit lnSpcReduction="10000"/>
          </a:bodyPr>
          <a:lstStyle/>
          <a:p>
            <a:r>
              <a:rPr lang="en-GB" cap="none" dirty="0" err="1"/>
              <a:t>Diod</a:t>
            </a:r>
            <a:r>
              <a:rPr lang="en-GB" cap="none" dirty="0"/>
              <a:t>. Sic. 34.2</a:t>
            </a:r>
            <a:br>
              <a:rPr lang="en-GB" cap="none" dirty="0"/>
            </a:br>
            <a:r>
              <a:rPr lang="en-GB" cap="none" dirty="0"/>
              <a:t>When the affairs of Sicily, after the overthrow of Carthage, had remained successful and prosperous for the space of sixty years, at length war with the slaves broke out for the following reasons. The Sicilians, through the enjoyment of a long peace, grew very rich, and bought up an abundance of slaves; who being driven in droves like so many herds of cattle from the different places where they were bred and brought up, were branded with certain marks burnt on their bodies. 2 Those that were young, they used for shepherds, others for such services as they had occasion. But their masters were very strict and severe with them, and took no care to provide either necessary food or clothing for them, so that most of them were forced to rob and steal, to get these necessities: so that all places were full of slaughters and murders, as if an army of thieves and robbers had been dispersed all over the island. 3 The governors of the provinces, to tell the truth, did what they could to suppress them; but they did not dare punish them, because the masters, who possessed the slaves, were rich and powerful. Therefore every governor was forced to connive at the thefts and rapines that were committed in the province. For many of the landowners were Roman knights, and because they judged the accusations brought against the governors for their conduct in the provinces, they were a terror to the governors themselves. </a:t>
            </a:r>
          </a:p>
          <a:p>
            <a:endParaRPr lang="en-GB" dirty="0"/>
          </a:p>
        </p:txBody>
      </p:sp>
      <p:sp>
        <p:nvSpPr>
          <p:cNvPr id="12" name="Rectangle 11">
            <a:extLst>
              <a:ext uri="{FF2B5EF4-FFF2-40B4-BE49-F238E27FC236}">
                <a16:creationId xmlns:a16="http://schemas.microsoft.com/office/drawing/2014/main" id="{069A3811-9A60-4C54-BCA3-2773EB5E8BF0}"/>
              </a:ext>
            </a:extLst>
          </p:cNvPr>
          <p:cNvSpPr/>
          <p:nvPr/>
        </p:nvSpPr>
        <p:spPr>
          <a:xfrm>
            <a:off x="7574632" y="75256"/>
            <a:ext cx="4079963" cy="400110"/>
          </a:xfrm>
          <a:prstGeom prst="rect">
            <a:avLst/>
          </a:prstGeom>
        </p:spPr>
        <p:txBody>
          <a:bodyPr wrap="none">
            <a:spAutoFit/>
          </a:bodyPr>
          <a:lstStyle/>
          <a:p>
            <a:r>
              <a:rPr lang="en-GB" sz="2000" b="1" dirty="0" err="1"/>
              <a:t>Διόδωρος</a:t>
            </a:r>
            <a:r>
              <a:rPr lang="en-GB" sz="2000" b="1" dirty="0"/>
              <a:t> </a:t>
            </a:r>
            <a:r>
              <a:rPr lang="en-GB" sz="2000" b="1" dirty="0" err="1"/>
              <a:t>Σικελιώτη</a:t>
            </a:r>
            <a:r>
              <a:rPr lang="en-GB" sz="2000" b="1" dirty="0"/>
              <a:t> c.90-27 BC</a:t>
            </a:r>
          </a:p>
        </p:txBody>
      </p:sp>
      <p:pic>
        <p:nvPicPr>
          <p:cNvPr id="16" name="Picture 15" descr="A close up of text on a white background&#10;&#10;Description automatically generated">
            <a:extLst>
              <a:ext uri="{FF2B5EF4-FFF2-40B4-BE49-F238E27FC236}">
                <a16:creationId xmlns:a16="http://schemas.microsoft.com/office/drawing/2014/main" id="{95B8A2A7-EA4E-47CD-9F51-AAD045F11DA2}"/>
              </a:ext>
            </a:extLst>
          </p:cNvPr>
          <p:cNvPicPr>
            <a:picLocks noChangeAspect="1"/>
          </p:cNvPicPr>
          <p:nvPr/>
        </p:nvPicPr>
        <p:blipFill rotWithShape="1">
          <a:blip r:embed="rId5"/>
          <a:srcRect t="5493" r="7511" b="4826"/>
          <a:stretch/>
        </p:blipFill>
        <p:spPr>
          <a:xfrm>
            <a:off x="5217174" y="475366"/>
            <a:ext cx="2652665" cy="40716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9" name="Rectangle 18">
            <a:extLst>
              <a:ext uri="{FF2B5EF4-FFF2-40B4-BE49-F238E27FC236}">
                <a16:creationId xmlns:a16="http://schemas.microsoft.com/office/drawing/2014/main" id="{724B4A9F-E9BA-4ABD-888B-3B958CB94BC4}"/>
              </a:ext>
            </a:extLst>
          </p:cNvPr>
          <p:cNvSpPr/>
          <p:nvPr/>
        </p:nvSpPr>
        <p:spPr>
          <a:xfrm>
            <a:off x="8699810" y="6304906"/>
            <a:ext cx="3492170" cy="461665"/>
          </a:xfrm>
          <a:prstGeom prst="rect">
            <a:avLst/>
          </a:prstGeom>
        </p:spPr>
        <p:txBody>
          <a:bodyPr wrap="square">
            <a:spAutoFit/>
          </a:bodyPr>
          <a:lstStyle/>
          <a:p>
            <a:r>
              <a:rPr lang="pt-BR" sz="1200" dirty="0"/>
              <a:t>15th </a:t>
            </a:r>
            <a:r>
              <a:rPr lang="pt-BR" sz="1200" dirty="0" err="1"/>
              <a:t>century</a:t>
            </a:r>
            <a:r>
              <a:rPr lang="pt-BR" sz="1200" dirty="0"/>
              <a:t>: Biblioteca </a:t>
            </a:r>
            <a:r>
              <a:rPr lang="pt-BR" sz="1200" dirty="0" err="1"/>
              <a:t>Apostolica</a:t>
            </a:r>
            <a:r>
              <a:rPr lang="pt-BR" sz="1200" dirty="0"/>
              <a:t> Vaticana, Vat. lat. 1816, fol. 2r</a:t>
            </a:r>
            <a:endParaRPr lang="en-GB" sz="1200" dirty="0"/>
          </a:p>
        </p:txBody>
      </p:sp>
    </p:spTree>
    <p:extLst>
      <p:ext uri="{BB962C8B-B14F-4D97-AF65-F5344CB8AC3E}">
        <p14:creationId xmlns:p14="http://schemas.microsoft.com/office/powerpoint/2010/main" val="3746212805"/>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75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anim calcmode="lin" valueType="num">
                                      <p:cBhvr>
                                        <p:cTn id="8" dur="2000" fill="hold"/>
                                        <p:tgtEl>
                                          <p:spTgt spid="16"/>
                                        </p:tgtEl>
                                        <p:attrNameLst>
                                          <p:attrName>ppt_x</p:attrName>
                                        </p:attrNameLst>
                                      </p:cBhvr>
                                      <p:tavLst>
                                        <p:tav tm="0">
                                          <p:val>
                                            <p:strVal val="#ppt_x"/>
                                          </p:val>
                                        </p:tav>
                                        <p:tav tm="100000">
                                          <p:val>
                                            <p:strVal val="#ppt_x"/>
                                          </p:val>
                                        </p:tav>
                                      </p:tavLst>
                                    </p:anim>
                                    <p:anim calcmode="lin" valueType="num">
                                      <p:cBhvr>
                                        <p:cTn id="9" dur="2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2750"/>
                            </p:stCondLst>
                            <p:childTnLst>
                              <p:par>
                                <p:cTn id="11" presetID="42" presetClass="entr" presetSubtype="0" fill="hold" grpId="0" nodeType="afterEffect">
                                  <p:stCondLst>
                                    <p:cond delay="75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fade">
                                      <p:cBhvr>
                                        <p:cTn id="13" dur="4250"/>
                                        <p:tgtEl>
                                          <p:spTgt spid="5">
                                            <p:txEl>
                                              <p:pRg st="0" end="0"/>
                                            </p:txEl>
                                          </p:spTgt>
                                        </p:tgtEl>
                                      </p:cBhvr>
                                    </p:animEffect>
                                    <p:anim calcmode="lin" valueType="num">
                                      <p:cBhvr>
                                        <p:cTn id="14" dur="425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5" dur="425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BBDF7F56-3CC2-419D-B923-E8F35B099050}"/>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4" name="Content Placeholder 3">
            <a:extLst>
              <a:ext uri="{FF2B5EF4-FFF2-40B4-BE49-F238E27FC236}">
                <a16:creationId xmlns:a16="http://schemas.microsoft.com/office/drawing/2014/main" id="{E76F9A5A-DC9E-4C08-8A9F-9ECA549B50A2}"/>
              </a:ext>
            </a:extLst>
          </p:cNvPr>
          <p:cNvSpPr>
            <a:spLocks noGrp="1"/>
          </p:cNvSpPr>
          <p:nvPr>
            <p:ph sz="half" idx="2"/>
          </p:nvPr>
        </p:nvSpPr>
        <p:spPr>
          <a:xfrm>
            <a:off x="7289054" y="874143"/>
            <a:ext cx="4407458" cy="1880559"/>
          </a:xfrm>
        </p:spPr>
        <p:txBody>
          <a:bodyPr vert="horz" lIns="91440" tIns="45720" rIns="91440" bIns="45720" rtlCol="0" anchor="ctr">
            <a:normAutofit lnSpcReduction="10000"/>
          </a:bodyPr>
          <a:lstStyle/>
          <a:p>
            <a:pPr lvl="1"/>
            <a:r>
              <a:rPr lang="en-US" dirty="0"/>
              <a:t>Aftermath of the 2</a:t>
            </a:r>
            <a:r>
              <a:rPr lang="en-US" baseline="30000" dirty="0"/>
              <a:t>nd</a:t>
            </a:r>
            <a:r>
              <a:rPr lang="en-US" dirty="0"/>
              <a:t> and 3</a:t>
            </a:r>
            <a:r>
              <a:rPr lang="en-US" baseline="30000" dirty="0"/>
              <a:t>rd</a:t>
            </a:r>
            <a:r>
              <a:rPr lang="en-US" dirty="0"/>
              <a:t> Punic Wars!</a:t>
            </a:r>
          </a:p>
          <a:p>
            <a:pPr lvl="2"/>
            <a:r>
              <a:rPr lang="en-US" dirty="0"/>
              <a:t>Lots of people were enslaved !</a:t>
            </a:r>
          </a:p>
          <a:p>
            <a:pPr lvl="2"/>
            <a:r>
              <a:rPr lang="en-US" dirty="0"/>
              <a:t>Also: lots of people from the same ethnic/linguistic background</a:t>
            </a:r>
          </a:p>
          <a:p>
            <a:pPr marL="914400" lvl="2" indent="0">
              <a:buNone/>
            </a:pPr>
            <a:endParaRPr lang="en-US" dirty="0"/>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80962"/>
            <a:ext cx="7249644" cy="6777038"/>
          </a:xfrm>
        </p:spPr>
        <p:txBody>
          <a:bodyPr>
            <a:normAutofit lnSpcReduction="10000"/>
          </a:bodyPr>
          <a:lstStyle/>
          <a:p>
            <a:r>
              <a:rPr lang="en-GB" cap="none" dirty="0" err="1"/>
              <a:t>Diod</a:t>
            </a:r>
            <a:r>
              <a:rPr lang="en-GB" cap="none" dirty="0"/>
              <a:t>. Sic. 34.2</a:t>
            </a:r>
            <a:br>
              <a:rPr lang="en-GB" cap="none" dirty="0"/>
            </a:br>
            <a:r>
              <a:rPr lang="en-GB" cap="none" dirty="0"/>
              <a:t>When the affairs of </a:t>
            </a:r>
            <a:r>
              <a:rPr lang="en-GB" cap="none" dirty="0">
                <a:highlight>
                  <a:srgbClr val="0000FF"/>
                </a:highlight>
              </a:rPr>
              <a:t>Sicily, after the overthrow of Carthage</a:t>
            </a:r>
            <a:r>
              <a:rPr lang="en-GB" cap="none" dirty="0"/>
              <a:t>, had remained successful and prosperous for the space of </a:t>
            </a:r>
            <a:r>
              <a:rPr lang="en-GB" cap="none" dirty="0">
                <a:highlight>
                  <a:srgbClr val="0000FF"/>
                </a:highlight>
              </a:rPr>
              <a:t>sixty years</a:t>
            </a:r>
            <a:r>
              <a:rPr lang="en-GB" cap="none" dirty="0"/>
              <a:t>, at length </a:t>
            </a:r>
            <a:r>
              <a:rPr lang="en-GB" cap="none" dirty="0">
                <a:highlight>
                  <a:srgbClr val="008080"/>
                </a:highlight>
              </a:rPr>
              <a:t>war with the slaves </a:t>
            </a:r>
            <a:r>
              <a:rPr lang="en-GB" cap="none" dirty="0"/>
              <a:t>broke out for the following </a:t>
            </a:r>
            <a:r>
              <a:rPr lang="en-GB" cap="none" dirty="0">
                <a:highlight>
                  <a:srgbClr val="008080"/>
                </a:highlight>
              </a:rPr>
              <a:t>reasons</a:t>
            </a:r>
            <a:r>
              <a:rPr lang="en-GB" cap="none" dirty="0"/>
              <a:t>. The Sicilians, through the enjoyment of a </a:t>
            </a:r>
            <a:r>
              <a:rPr lang="en-GB" cap="none" dirty="0">
                <a:highlight>
                  <a:srgbClr val="008080"/>
                </a:highlight>
              </a:rPr>
              <a:t>long peace</a:t>
            </a:r>
            <a:r>
              <a:rPr lang="en-GB" cap="none" dirty="0"/>
              <a:t>, grew very rich, and </a:t>
            </a:r>
            <a:r>
              <a:rPr lang="en-GB" cap="none" dirty="0">
                <a:highlight>
                  <a:srgbClr val="008080"/>
                </a:highlight>
              </a:rPr>
              <a:t>bought up an abundance of slaves</a:t>
            </a:r>
            <a:r>
              <a:rPr lang="en-GB" cap="none" dirty="0"/>
              <a:t>, who </a:t>
            </a:r>
            <a:r>
              <a:rPr lang="en-GB" cap="none" dirty="0">
                <a:highlight>
                  <a:srgbClr val="000080"/>
                </a:highlight>
              </a:rPr>
              <a:t>being driven in droves like so many herds of cattle from the different places where they were bred and brought up, were branded with </a:t>
            </a:r>
            <a:r>
              <a:rPr lang="en-GB" cap="none" dirty="0">
                <a:highlight>
                  <a:srgbClr val="FF0000"/>
                </a:highlight>
              </a:rPr>
              <a:t>certain marks burnt on their bodies</a:t>
            </a:r>
            <a:r>
              <a:rPr lang="en-GB" cap="none" dirty="0">
                <a:highlight>
                  <a:srgbClr val="000080"/>
                </a:highlight>
              </a:rPr>
              <a:t>.</a:t>
            </a:r>
            <a:r>
              <a:rPr lang="en-GB" cap="none" dirty="0"/>
              <a:t> </a:t>
            </a:r>
            <a:r>
              <a:rPr lang="en-GB" cap="none" dirty="0">
                <a:solidFill>
                  <a:schemeClr val="tx1">
                    <a:lumMod val="50000"/>
                  </a:schemeClr>
                </a:solidFill>
              </a:rPr>
              <a:t>2 Those that were young, they used for shepherds, others for such services as they had occasion. But their masters were very strict and severe with them, and took no care to provide either necessary food or clothing for them, so that most of them were forced to rob and steal, to get these necessities: so that all places were full of slaughters and murders, as if an army of thieves and robbers had been dispersed all over the island. 3 The governors of the provinces, to tell the truth, did what they could to suppress them; but they did not dare punish them, because the masters, who possessed the slaves, were rich and powerful. Therefore every governor was forced to connive at the thefts and rapines that were committed in the province. For many of the landowners were Roman knights, and because they judged the accusations brought against the governors for their conduct in the provinces, they were a terror to the governors themselves. </a:t>
            </a:r>
          </a:p>
          <a:p>
            <a:endParaRPr lang="en-GB" dirty="0"/>
          </a:p>
        </p:txBody>
      </p:sp>
      <p:pic>
        <p:nvPicPr>
          <p:cNvPr id="6" name="Picture 5" descr="A group of people posing for a photo&#10;&#10;Description automatically generated">
            <a:extLst>
              <a:ext uri="{FF2B5EF4-FFF2-40B4-BE49-F238E27FC236}">
                <a16:creationId xmlns:a16="http://schemas.microsoft.com/office/drawing/2014/main" id="{E2F5C8F8-6BA1-40DF-80D5-E77F3CAF02FE}"/>
              </a:ext>
            </a:extLst>
          </p:cNvPr>
          <p:cNvPicPr>
            <a:picLocks noChangeAspect="1"/>
          </p:cNvPicPr>
          <p:nvPr/>
        </p:nvPicPr>
        <p:blipFill rotWithShape="1">
          <a:blip r:embed="rId4"/>
          <a:srcRect l="8630" t="34624" r="9189" b="9780"/>
          <a:stretch/>
        </p:blipFill>
        <p:spPr>
          <a:xfrm>
            <a:off x="5024324" y="2621271"/>
            <a:ext cx="3702798" cy="2015127"/>
          </a:xfrm>
          <a:prstGeom prst="rect">
            <a:avLst/>
          </a:prstGeom>
          <a:ln>
            <a:noFill/>
          </a:ln>
          <a:effectLst>
            <a:softEdge rad="112500"/>
          </a:effectLst>
        </p:spPr>
      </p:pic>
      <p:pic>
        <p:nvPicPr>
          <p:cNvPr id="10" name="Picture 9" descr="A pair of scissors&#10;&#10;Description automatically generated">
            <a:extLst>
              <a:ext uri="{FF2B5EF4-FFF2-40B4-BE49-F238E27FC236}">
                <a16:creationId xmlns:a16="http://schemas.microsoft.com/office/drawing/2014/main" id="{6D2F0D2F-2D39-4E42-A505-A3A534B39330}"/>
              </a:ext>
            </a:extLst>
          </p:cNvPr>
          <p:cNvPicPr>
            <a:picLocks noChangeAspect="1"/>
          </p:cNvPicPr>
          <p:nvPr/>
        </p:nvPicPr>
        <p:blipFill>
          <a:blip r:embed="rId5"/>
          <a:stretch>
            <a:fillRect/>
          </a:stretch>
        </p:blipFill>
        <p:spPr>
          <a:xfrm>
            <a:off x="8733077" y="3628835"/>
            <a:ext cx="3416060" cy="2401917"/>
          </a:xfrm>
          <a:prstGeom prst="rect">
            <a:avLst/>
          </a:prstGeom>
          <a:ln>
            <a:noFill/>
          </a:ln>
          <a:effectLst>
            <a:softEdge rad="112500"/>
          </a:effectLst>
        </p:spPr>
      </p:pic>
      <p:sp>
        <p:nvSpPr>
          <p:cNvPr id="12" name="Rectangle 11">
            <a:extLst>
              <a:ext uri="{FF2B5EF4-FFF2-40B4-BE49-F238E27FC236}">
                <a16:creationId xmlns:a16="http://schemas.microsoft.com/office/drawing/2014/main" id="{3804491F-9CC0-4066-A89B-7D382830D440}"/>
              </a:ext>
            </a:extLst>
          </p:cNvPr>
          <p:cNvSpPr/>
          <p:nvPr/>
        </p:nvSpPr>
        <p:spPr>
          <a:xfrm>
            <a:off x="9492783" y="6075044"/>
            <a:ext cx="2529860" cy="276999"/>
          </a:xfrm>
          <a:prstGeom prst="rect">
            <a:avLst/>
          </a:prstGeom>
        </p:spPr>
        <p:txBody>
          <a:bodyPr wrap="none">
            <a:spAutoFit/>
          </a:bodyPr>
          <a:lstStyle/>
          <a:p>
            <a:r>
              <a:rPr lang="en-GB" sz="1200" dirty="0">
                <a:solidFill>
                  <a:schemeClr val="tx1">
                    <a:lumMod val="65000"/>
                  </a:schemeClr>
                </a:solidFill>
              </a:rPr>
              <a:t>Roman leg iron / </a:t>
            </a:r>
            <a:r>
              <a:rPr lang="en-GB" sz="1200" dirty="0" err="1">
                <a:solidFill>
                  <a:schemeClr val="tx1">
                    <a:lumMod val="65000"/>
                  </a:schemeClr>
                </a:solidFill>
              </a:rPr>
              <a:t>shakles</a:t>
            </a:r>
            <a:r>
              <a:rPr lang="en-GB" sz="1200" dirty="0">
                <a:solidFill>
                  <a:schemeClr val="tx1">
                    <a:lumMod val="65000"/>
                  </a:schemeClr>
                </a:solidFill>
              </a:rPr>
              <a:t> (Bonn)</a:t>
            </a:r>
          </a:p>
        </p:txBody>
      </p:sp>
      <p:pic>
        <p:nvPicPr>
          <p:cNvPr id="14" name="Picture 13" descr="A key on a metal chain&#10;&#10;Description automatically generated">
            <a:extLst>
              <a:ext uri="{FF2B5EF4-FFF2-40B4-BE49-F238E27FC236}">
                <a16:creationId xmlns:a16="http://schemas.microsoft.com/office/drawing/2014/main" id="{15F37B90-E242-4F88-B078-3D23B1076FB0}"/>
              </a:ext>
            </a:extLst>
          </p:cNvPr>
          <p:cNvPicPr>
            <a:picLocks noChangeAspect="1"/>
          </p:cNvPicPr>
          <p:nvPr/>
        </p:nvPicPr>
        <p:blipFill>
          <a:blip r:embed="rId6"/>
          <a:stretch>
            <a:fillRect/>
          </a:stretch>
        </p:blipFill>
        <p:spPr>
          <a:xfrm>
            <a:off x="6981646" y="4203984"/>
            <a:ext cx="2173856" cy="2593342"/>
          </a:xfrm>
          <a:prstGeom prst="rect">
            <a:avLst/>
          </a:prstGeom>
          <a:ln>
            <a:noFill/>
          </a:ln>
          <a:effectLst>
            <a:softEdge rad="112500"/>
          </a:effectLst>
        </p:spPr>
      </p:pic>
      <p:sp>
        <p:nvSpPr>
          <p:cNvPr id="15" name="Rectangle 14">
            <a:extLst>
              <a:ext uri="{FF2B5EF4-FFF2-40B4-BE49-F238E27FC236}">
                <a16:creationId xmlns:a16="http://schemas.microsoft.com/office/drawing/2014/main" id="{F0AEAA20-50C9-4632-868F-F756258A07F1}"/>
              </a:ext>
            </a:extLst>
          </p:cNvPr>
          <p:cNvSpPr/>
          <p:nvPr/>
        </p:nvSpPr>
        <p:spPr>
          <a:xfrm>
            <a:off x="7069099" y="6407706"/>
            <a:ext cx="2388795" cy="276999"/>
          </a:xfrm>
          <a:prstGeom prst="rect">
            <a:avLst/>
          </a:prstGeom>
        </p:spPr>
        <p:txBody>
          <a:bodyPr wrap="none">
            <a:spAutoFit/>
          </a:bodyPr>
          <a:lstStyle/>
          <a:p>
            <a:r>
              <a:rPr lang="en-GB" sz="1200" dirty="0">
                <a:solidFill>
                  <a:schemeClr val="tx1">
                    <a:lumMod val="65000"/>
                  </a:schemeClr>
                </a:solidFill>
              </a:rPr>
              <a:t>Roman handcuffs (Augsburg)</a:t>
            </a:r>
          </a:p>
        </p:txBody>
      </p:sp>
      <p:pic>
        <p:nvPicPr>
          <p:cNvPr id="17" name="Picture 16" descr="A stone statue of a person&#10;&#10;Description automatically generated">
            <a:extLst>
              <a:ext uri="{FF2B5EF4-FFF2-40B4-BE49-F238E27FC236}">
                <a16:creationId xmlns:a16="http://schemas.microsoft.com/office/drawing/2014/main" id="{FCCDE045-C6F7-474D-A5E0-BD68EDD0506F}"/>
              </a:ext>
            </a:extLst>
          </p:cNvPr>
          <p:cNvPicPr>
            <a:picLocks noChangeAspect="1"/>
          </p:cNvPicPr>
          <p:nvPr/>
        </p:nvPicPr>
        <p:blipFill rotWithShape="1">
          <a:blip r:embed="rId7">
            <a:extLst>
              <a:ext uri="{BEBA8EAE-BF5A-486C-A8C5-ECC9F3942E4B}">
                <a14:imgProps xmlns:a14="http://schemas.microsoft.com/office/drawing/2010/main">
                  <a14:imgLayer r:embed="rId8">
                    <a14:imgEffect>
                      <a14:backgroundRemoval t="10000" b="90000" l="10000" r="90000"/>
                    </a14:imgEffect>
                    <a14:imgEffect>
                      <a14:brightnessContrast bright="20000"/>
                    </a14:imgEffect>
                  </a14:imgLayer>
                </a14:imgProps>
              </a:ext>
            </a:extLst>
          </a:blip>
          <a:srcRect b="6412"/>
          <a:stretch/>
        </p:blipFill>
        <p:spPr>
          <a:xfrm>
            <a:off x="792809" y="1684164"/>
            <a:ext cx="5387915" cy="5092874"/>
          </a:xfrm>
          <a:prstGeom prst="rect">
            <a:avLst/>
          </a:prstGeom>
        </p:spPr>
      </p:pic>
      <p:sp>
        <p:nvSpPr>
          <p:cNvPr id="18" name="TextBox 17">
            <a:extLst>
              <a:ext uri="{FF2B5EF4-FFF2-40B4-BE49-F238E27FC236}">
                <a16:creationId xmlns:a16="http://schemas.microsoft.com/office/drawing/2014/main" id="{7CAF9D11-71EB-4BCF-B676-86402D2CAEE4}"/>
              </a:ext>
            </a:extLst>
          </p:cNvPr>
          <p:cNvSpPr txBox="1"/>
          <p:nvPr/>
        </p:nvSpPr>
        <p:spPr>
          <a:xfrm>
            <a:off x="193308" y="6274106"/>
            <a:ext cx="5085804" cy="523220"/>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en-GB" sz="1400" dirty="0" err="1"/>
              <a:t>Fugi</a:t>
            </a:r>
            <a:r>
              <a:rPr lang="en-GB" sz="1400" dirty="0"/>
              <a:t> </a:t>
            </a:r>
            <a:r>
              <a:rPr lang="en-GB" sz="1400" dirty="0" err="1"/>
              <a:t>tene</a:t>
            </a:r>
            <a:r>
              <a:rPr lang="en-GB" sz="1400" dirty="0"/>
              <a:t> me / cum </a:t>
            </a:r>
            <a:r>
              <a:rPr lang="en-GB" sz="1400" dirty="0" err="1"/>
              <a:t>revoc</a:t>
            </a:r>
            <a:r>
              <a:rPr lang="en-GB" sz="1400" dirty="0"/>
              <a:t>&lt;a=v&gt;/</a:t>
            </a:r>
            <a:r>
              <a:rPr lang="en-GB" sz="1400" dirty="0" err="1"/>
              <a:t>veris</a:t>
            </a:r>
            <a:r>
              <a:rPr lang="en-GB" sz="1400" dirty="0"/>
              <a:t> me d(</a:t>
            </a:r>
            <a:r>
              <a:rPr lang="en-GB" sz="1400" dirty="0" err="1"/>
              <a:t>omino</a:t>
            </a:r>
            <a:r>
              <a:rPr lang="en-GB" sz="1400" dirty="0"/>
              <a:t>) m(</a:t>
            </a:r>
            <a:r>
              <a:rPr lang="en-GB" sz="1400" dirty="0" err="1"/>
              <a:t>eo</a:t>
            </a:r>
            <a:r>
              <a:rPr lang="en-GB" sz="1400" dirty="0"/>
              <a:t>) / </a:t>
            </a:r>
            <a:r>
              <a:rPr lang="en-GB" sz="1400" dirty="0" err="1"/>
              <a:t>Zonino</a:t>
            </a:r>
            <a:r>
              <a:rPr lang="en-GB" sz="1400" dirty="0"/>
              <a:t> </a:t>
            </a:r>
            <a:r>
              <a:rPr lang="en-GB" sz="1400" dirty="0" err="1"/>
              <a:t>accipis</a:t>
            </a:r>
            <a:r>
              <a:rPr lang="en-GB" sz="1400" dirty="0"/>
              <a:t> / solidum (CIL XV 7194)</a:t>
            </a:r>
          </a:p>
        </p:txBody>
      </p:sp>
    </p:spTree>
    <p:extLst>
      <p:ext uri="{BB962C8B-B14F-4D97-AF65-F5344CB8AC3E}">
        <p14:creationId xmlns:p14="http://schemas.microsoft.com/office/powerpoint/2010/main" val="3915590048"/>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75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250"/>
                                        <p:tgtEl>
                                          <p:spTgt spid="4">
                                            <p:txEl>
                                              <p:pRg st="0" end="0"/>
                                            </p:txEl>
                                          </p:spTgt>
                                        </p:tgtEl>
                                      </p:cBhvr>
                                    </p:animEffect>
                                    <p:anim calcmode="lin" valueType="num">
                                      <p:cBhvr>
                                        <p:cTn id="8" dur="125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25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grpId="0" nodeType="afterEffect">
                                  <p:stCondLst>
                                    <p:cond delay="75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1250"/>
                                        <p:tgtEl>
                                          <p:spTgt spid="4">
                                            <p:txEl>
                                              <p:pRg st="1" end="1"/>
                                            </p:txEl>
                                          </p:spTgt>
                                        </p:tgtEl>
                                      </p:cBhvr>
                                    </p:animEffect>
                                    <p:anim calcmode="lin" valueType="num">
                                      <p:cBhvr>
                                        <p:cTn id="14" dur="125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5" dur="125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2" presetClass="entr" presetSubtype="0" fill="hold" grpId="0" nodeType="afterEffect">
                                  <p:stCondLst>
                                    <p:cond delay="75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250"/>
                                        <p:tgtEl>
                                          <p:spTgt spid="4">
                                            <p:txEl>
                                              <p:pRg st="2" end="2"/>
                                            </p:txEl>
                                          </p:spTgt>
                                        </p:tgtEl>
                                      </p:cBhvr>
                                    </p:animEffect>
                                    <p:anim calcmode="lin" valueType="num">
                                      <p:cBhvr>
                                        <p:cTn id="20" dur="125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25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nodeType="afterEffect">
                                  <p:stCondLst>
                                    <p:cond delay="75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250"/>
                                        <p:tgtEl>
                                          <p:spTgt spid="6"/>
                                        </p:tgtEl>
                                      </p:cBhvr>
                                    </p:animEffect>
                                    <p:anim calcmode="lin" valueType="num">
                                      <p:cBhvr>
                                        <p:cTn id="26" dur="1250" fill="hold"/>
                                        <p:tgtEl>
                                          <p:spTgt spid="6"/>
                                        </p:tgtEl>
                                        <p:attrNameLst>
                                          <p:attrName>ppt_x</p:attrName>
                                        </p:attrNameLst>
                                      </p:cBhvr>
                                      <p:tavLst>
                                        <p:tav tm="0">
                                          <p:val>
                                            <p:strVal val="#ppt_x"/>
                                          </p:val>
                                        </p:tav>
                                        <p:tav tm="100000">
                                          <p:val>
                                            <p:strVal val="#ppt_x"/>
                                          </p:val>
                                        </p:tav>
                                      </p:tavLst>
                                    </p:anim>
                                    <p:anim calcmode="lin" valueType="num">
                                      <p:cBhvr>
                                        <p:cTn id="27" dur="125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8000"/>
                            </p:stCondLst>
                            <p:childTnLst>
                              <p:par>
                                <p:cTn id="29" presetID="42" presetClass="entr" presetSubtype="0" fill="hold" nodeType="afterEffect">
                                  <p:stCondLst>
                                    <p:cond delay="5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500"/>
                                        <p:tgtEl>
                                          <p:spTgt spid="10"/>
                                        </p:tgtEl>
                                      </p:cBhvr>
                                    </p:animEffect>
                                    <p:anim calcmode="lin" valueType="num">
                                      <p:cBhvr>
                                        <p:cTn id="32" dur="1500" fill="hold"/>
                                        <p:tgtEl>
                                          <p:spTgt spid="10"/>
                                        </p:tgtEl>
                                        <p:attrNameLst>
                                          <p:attrName>ppt_x</p:attrName>
                                        </p:attrNameLst>
                                      </p:cBhvr>
                                      <p:tavLst>
                                        <p:tav tm="0">
                                          <p:val>
                                            <p:strVal val="#ppt_x"/>
                                          </p:val>
                                        </p:tav>
                                        <p:tav tm="100000">
                                          <p:val>
                                            <p:strVal val="#ppt_x"/>
                                          </p:val>
                                        </p:tav>
                                      </p:tavLst>
                                    </p:anim>
                                    <p:anim calcmode="lin" valueType="num">
                                      <p:cBhvr>
                                        <p:cTn id="33" dur="150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10000"/>
                            </p:stCondLst>
                            <p:childTnLst>
                              <p:par>
                                <p:cTn id="35" presetID="42" presetClass="entr" presetSubtype="0" fill="hold" grpId="0"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500"/>
                                        <p:tgtEl>
                                          <p:spTgt spid="12"/>
                                        </p:tgtEl>
                                      </p:cBhvr>
                                    </p:animEffect>
                                    <p:anim calcmode="lin" valueType="num">
                                      <p:cBhvr>
                                        <p:cTn id="38" dur="1500" fill="hold"/>
                                        <p:tgtEl>
                                          <p:spTgt spid="12"/>
                                        </p:tgtEl>
                                        <p:attrNameLst>
                                          <p:attrName>ppt_x</p:attrName>
                                        </p:attrNameLst>
                                      </p:cBhvr>
                                      <p:tavLst>
                                        <p:tav tm="0">
                                          <p:val>
                                            <p:strVal val="#ppt_x"/>
                                          </p:val>
                                        </p:tav>
                                        <p:tav tm="100000">
                                          <p:val>
                                            <p:strVal val="#ppt_x"/>
                                          </p:val>
                                        </p:tav>
                                      </p:tavLst>
                                    </p:anim>
                                    <p:anim calcmode="lin" valueType="num">
                                      <p:cBhvr>
                                        <p:cTn id="39" dur="1500" fill="hold"/>
                                        <p:tgtEl>
                                          <p:spTgt spid="12"/>
                                        </p:tgtEl>
                                        <p:attrNameLst>
                                          <p:attrName>ppt_y</p:attrName>
                                        </p:attrNameLst>
                                      </p:cBhvr>
                                      <p:tavLst>
                                        <p:tav tm="0">
                                          <p:val>
                                            <p:strVal val="#ppt_y+.1"/>
                                          </p:val>
                                        </p:tav>
                                        <p:tav tm="100000">
                                          <p:val>
                                            <p:strVal val="#ppt_y"/>
                                          </p:val>
                                        </p:tav>
                                      </p:tavLst>
                                    </p:anim>
                                  </p:childTnLst>
                                </p:cTn>
                              </p:par>
                            </p:childTnLst>
                          </p:cTn>
                        </p:par>
                        <p:par>
                          <p:cTn id="40" fill="hold">
                            <p:stCondLst>
                              <p:cond delay="12000"/>
                            </p:stCondLst>
                            <p:childTnLst>
                              <p:par>
                                <p:cTn id="41" presetID="42" presetClass="entr" presetSubtype="0" fill="hold" nodeType="afterEffect">
                                  <p:stCondLst>
                                    <p:cond delay="50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1500"/>
                                        <p:tgtEl>
                                          <p:spTgt spid="14"/>
                                        </p:tgtEl>
                                      </p:cBhvr>
                                    </p:animEffect>
                                    <p:anim calcmode="lin" valueType="num">
                                      <p:cBhvr>
                                        <p:cTn id="44" dur="1500" fill="hold"/>
                                        <p:tgtEl>
                                          <p:spTgt spid="14"/>
                                        </p:tgtEl>
                                        <p:attrNameLst>
                                          <p:attrName>ppt_x</p:attrName>
                                        </p:attrNameLst>
                                      </p:cBhvr>
                                      <p:tavLst>
                                        <p:tav tm="0">
                                          <p:val>
                                            <p:strVal val="#ppt_x"/>
                                          </p:val>
                                        </p:tav>
                                        <p:tav tm="100000">
                                          <p:val>
                                            <p:strVal val="#ppt_x"/>
                                          </p:val>
                                        </p:tav>
                                      </p:tavLst>
                                    </p:anim>
                                    <p:anim calcmode="lin" valueType="num">
                                      <p:cBhvr>
                                        <p:cTn id="45" dur="1500" fill="hold"/>
                                        <p:tgtEl>
                                          <p:spTgt spid="14"/>
                                        </p:tgtEl>
                                        <p:attrNameLst>
                                          <p:attrName>ppt_y</p:attrName>
                                        </p:attrNameLst>
                                      </p:cBhvr>
                                      <p:tavLst>
                                        <p:tav tm="0">
                                          <p:val>
                                            <p:strVal val="#ppt_y+.1"/>
                                          </p:val>
                                        </p:tav>
                                        <p:tav tm="100000">
                                          <p:val>
                                            <p:strVal val="#ppt_y"/>
                                          </p:val>
                                        </p:tav>
                                      </p:tavLst>
                                    </p:anim>
                                  </p:childTnLst>
                                </p:cTn>
                              </p:par>
                            </p:childTnLst>
                          </p:cTn>
                        </p:par>
                        <p:par>
                          <p:cTn id="46" fill="hold">
                            <p:stCondLst>
                              <p:cond delay="14000"/>
                            </p:stCondLst>
                            <p:childTnLst>
                              <p:par>
                                <p:cTn id="47" presetID="42" presetClass="entr" presetSubtype="0" fill="hold" grpId="0" nodeType="afterEffect">
                                  <p:stCondLst>
                                    <p:cond delay="50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500"/>
                                        <p:tgtEl>
                                          <p:spTgt spid="15"/>
                                        </p:tgtEl>
                                      </p:cBhvr>
                                    </p:animEffect>
                                    <p:anim calcmode="lin" valueType="num">
                                      <p:cBhvr>
                                        <p:cTn id="50" dur="1500" fill="hold"/>
                                        <p:tgtEl>
                                          <p:spTgt spid="15"/>
                                        </p:tgtEl>
                                        <p:attrNameLst>
                                          <p:attrName>ppt_x</p:attrName>
                                        </p:attrNameLst>
                                      </p:cBhvr>
                                      <p:tavLst>
                                        <p:tav tm="0">
                                          <p:val>
                                            <p:strVal val="#ppt_x"/>
                                          </p:val>
                                        </p:tav>
                                        <p:tav tm="100000">
                                          <p:val>
                                            <p:strVal val="#ppt_x"/>
                                          </p:val>
                                        </p:tav>
                                      </p:tavLst>
                                    </p:anim>
                                    <p:anim calcmode="lin" valueType="num">
                                      <p:cBhvr>
                                        <p:cTn id="51" dur="15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16000"/>
                            </p:stCondLst>
                            <p:childTnLst>
                              <p:par>
                                <p:cTn id="53" presetID="42" presetClass="entr" presetSubtype="0" fill="hold" nodeType="afterEffect">
                                  <p:stCondLst>
                                    <p:cond delay="125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2250"/>
                                        <p:tgtEl>
                                          <p:spTgt spid="17"/>
                                        </p:tgtEl>
                                      </p:cBhvr>
                                    </p:animEffect>
                                    <p:anim calcmode="lin" valueType="num">
                                      <p:cBhvr>
                                        <p:cTn id="56" dur="2250" fill="hold"/>
                                        <p:tgtEl>
                                          <p:spTgt spid="17"/>
                                        </p:tgtEl>
                                        <p:attrNameLst>
                                          <p:attrName>ppt_x</p:attrName>
                                        </p:attrNameLst>
                                      </p:cBhvr>
                                      <p:tavLst>
                                        <p:tav tm="0">
                                          <p:val>
                                            <p:strVal val="#ppt_x"/>
                                          </p:val>
                                        </p:tav>
                                        <p:tav tm="100000">
                                          <p:val>
                                            <p:strVal val="#ppt_x"/>
                                          </p:val>
                                        </p:tav>
                                      </p:tavLst>
                                    </p:anim>
                                    <p:anim calcmode="lin" valueType="num">
                                      <p:cBhvr>
                                        <p:cTn id="57" dur="2250" fill="hold"/>
                                        <p:tgtEl>
                                          <p:spTgt spid="17"/>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125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1000"/>
                                        <p:tgtEl>
                                          <p:spTgt spid="18"/>
                                        </p:tgtEl>
                                      </p:cBhvr>
                                    </p:animEffect>
                                    <p:anim calcmode="lin" valueType="num">
                                      <p:cBhvr>
                                        <p:cTn id="61" dur="1000" fill="hold"/>
                                        <p:tgtEl>
                                          <p:spTgt spid="18"/>
                                        </p:tgtEl>
                                        <p:attrNameLst>
                                          <p:attrName>ppt_x</p:attrName>
                                        </p:attrNameLst>
                                      </p:cBhvr>
                                      <p:tavLst>
                                        <p:tav tm="0">
                                          <p:val>
                                            <p:strVal val="#ppt_x"/>
                                          </p:val>
                                        </p:tav>
                                        <p:tav tm="100000">
                                          <p:val>
                                            <p:strVal val="#ppt_x"/>
                                          </p:val>
                                        </p:tav>
                                      </p:tavLst>
                                    </p:anim>
                                    <p:anim calcmode="lin" valueType="num">
                                      <p:cBhvr>
                                        <p:cTn id="6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12" grpId="0"/>
      <p:bldP spid="15" grpId="0"/>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976E1147-C923-4315-852C-6663D94F48B9}"/>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4" name="Content Placeholder 3">
            <a:extLst>
              <a:ext uri="{FF2B5EF4-FFF2-40B4-BE49-F238E27FC236}">
                <a16:creationId xmlns:a16="http://schemas.microsoft.com/office/drawing/2014/main" id="{E76F9A5A-DC9E-4C08-8A9F-9ECA549B50A2}"/>
              </a:ext>
            </a:extLst>
          </p:cNvPr>
          <p:cNvSpPr>
            <a:spLocks noGrp="1"/>
          </p:cNvSpPr>
          <p:nvPr>
            <p:ph sz="half" idx="2"/>
          </p:nvPr>
        </p:nvSpPr>
        <p:spPr>
          <a:xfrm>
            <a:off x="6729272" y="446876"/>
            <a:ext cx="5094667" cy="3692106"/>
          </a:xfrm>
        </p:spPr>
        <p:txBody>
          <a:bodyPr vert="horz" lIns="91440" tIns="45720" rIns="91440" bIns="45720" rtlCol="0" anchor="ctr">
            <a:normAutofit lnSpcReduction="10000"/>
          </a:bodyPr>
          <a:lstStyle/>
          <a:p>
            <a:pPr lvl="1"/>
            <a:r>
              <a:rPr lang="en-US" dirty="0"/>
              <a:t>Animal Husbandry in Sicily &amp; S Italy</a:t>
            </a:r>
          </a:p>
          <a:p>
            <a:pPr lvl="2"/>
            <a:r>
              <a:rPr lang="en-US" b="1" dirty="0"/>
              <a:t>Transhumance</a:t>
            </a:r>
          </a:p>
          <a:p>
            <a:pPr lvl="2"/>
            <a:r>
              <a:rPr lang="en-US" dirty="0"/>
              <a:t>Well-trained ‘slaves’ with weapons to defend themselves against cattle theses (Varro Rust. 2.10)</a:t>
            </a:r>
          </a:p>
          <a:p>
            <a:pPr lvl="1"/>
            <a:r>
              <a:rPr lang="en-US" b="1" dirty="0"/>
              <a:t>Revolt in Apulia – 185 BC</a:t>
            </a:r>
          </a:p>
          <a:p>
            <a:pPr lvl="2"/>
            <a:r>
              <a:rPr lang="en-US" dirty="0"/>
              <a:t>Slave movement “</a:t>
            </a:r>
            <a:r>
              <a:rPr lang="en-US" dirty="0" err="1"/>
              <a:t>motus</a:t>
            </a:r>
            <a:r>
              <a:rPr lang="en-US" dirty="0"/>
              <a:t> </a:t>
            </a:r>
            <a:r>
              <a:rPr lang="en-US" dirty="0" err="1"/>
              <a:t>servilis</a:t>
            </a:r>
            <a:r>
              <a:rPr lang="en-US" dirty="0"/>
              <a:t>” </a:t>
            </a:r>
            <a:br>
              <a:rPr lang="en-US" dirty="0"/>
            </a:br>
            <a:r>
              <a:rPr lang="en-US" dirty="0"/>
              <a:t>Liv 39.29.8-10 </a:t>
            </a:r>
            <a:r>
              <a:rPr lang="en-US" dirty="0">
                <a:sym typeface="Wingdings" panose="05000000000000000000" pitchFamily="2" charset="2"/>
              </a:rPr>
              <a:t>7,000 sentence were passed</a:t>
            </a:r>
            <a:endParaRPr lang="en-US" dirty="0"/>
          </a:p>
          <a:p>
            <a:pPr lvl="2"/>
            <a:endParaRPr lang="en-US" dirty="0"/>
          </a:p>
          <a:p>
            <a:pPr lvl="2"/>
            <a:endParaRPr lang="en-US" dirty="0"/>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80962"/>
            <a:ext cx="7249644" cy="6777038"/>
          </a:xfrm>
        </p:spPr>
        <p:txBody>
          <a:bodyPr>
            <a:normAutofit lnSpcReduction="10000"/>
          </a:bodyPr>
          <a:lstStyle/>
          <a:p>
            <a:r>
              <a:rPr lang="en-GB" cap="none" dirty="0" err="1"/>
              <a:t>Diod</a:t>
            </a:r>
            <a:r>
              <a:rPr lang="en-GB" cap="none" dirty="0"/>
              <a:t>. Sic. 34.2</a:t>
            </a:r>
            <a:br>
              <a:rPr lang="en-GB" cap="none" dirty="0"/>
            </a:br>
            <a:r>
              <a:rPr lang="en-GB" cap="none" dirty="0">
                <a:solidFill>
                  <a:schemeClr val="tx1">
                    <a:lumMod val="50000"/>
                  </a:schemeClr>
                </a:solidFill>
              </a:rPr>
              <a:t>When the affairs of Sicily, after the overthrow of Carthage, had remained successful and prosperous for the space of sixty years, at length war with the slaves broke out for the following reasons. The Sicilians, through the enjoyment of a long peace, grew very rich, and bought up an abundance of slaves, who being driven in droves like so many herds of cattle from the different places where they were bred and brought up, were branded with certain marks burnt on their bodies. </a:t>
            </a:r>
            <a:r>
              <a:rPr lang="en-GB" cap="none" dirty="0"/>
              <a:t>2 Those that were </a:t>
            </a:r>
            <a:r>
              <a:rPr lang="en-GB" cap="none" dirty="0">
                <a:highlight>
                  <a:srgbClr val="0000FF"/>
                </a:highlight>
              </a:rPr>
              <a:t>young, they used for shepherds</a:t>
            </a:r>
            <a:r>
              <a:rPr lang="en-GB" cap="none" dirty="0"/>
              <a:t>, others for such services as they had occasion. But their </a:t>
            </a:r>
            <a:r>
              <a:rPr lang="en-GB" cap="none" dirty="0">
                <a:highlight>
                  <a:srgbClr val="0000FF"/>
                </a:highlight>
              </a:rPr>
              <a:t>masters were very strict and severe with them, and took no care to provide either necessary food or clothing for them</a:t>
            </a:r>
            <a:r>
              <a:rPr lang="en-GB" cap="none" dirty="0"/>
              <a:t>, </a:t>
            </a:r>
            <a:r>
              <a:rPr lang="en-GB" cap="none" dirty="0">
                <a:solidFill>
                  <a:schemeClr val="tx1">
                    <a:lumMod val="50000"/>
                  </a:schemeClr>
                </a:solidFill>
              </a:rPr>
              <a:t>so that most of them were forced to rob and steal, to get these necessities: so that all places were full of slaughters and murders, as if an army of thieves and robbers had been dispersed all over the island. 3 The governors of the provinces, to tell the truth, did what they could to suppress them; but they did not dare punish them, because the masters, who possessed the slaves, were rich and powerful. Therefore every governor was forced to connive at the thefts and rapines that were committed in the province. For many of the landowners were Roman knights, and because they judged the accusations brought against the governors for their conduct in the provinces, they were a terror to the governors themselves. </a:t>
            </a:r>
          </a:p>
          <a:p>
            <a:endParaRPr lang="en-GB" dirty="0"/>
          </a:p>
        </p:txBody>
      </p:sp>
      <p:pic>
        <p:nvPicPr>
          <p:cNvPr id="11" name="Picture 10" descr="A picture containing outdoor, grass, rock, sheep&#10;&#10;Description automatically generated">
            <a:extLst>
              <a:ext uri="{FF2B5EF4-FFF2-40B4-BE49-F238E27FC236}">
                <a16:creationId xmlns:a16="http://schemas.microsoft.com/office/drawing/2014/main" id="{8BDDE681-9B02-48D1-951B-5C734CA5E5B6}"/>
              </a:ext>
            </a:extLst>
          </p:cNvPr>
          <p:cNvPicPr>
            <a:picLocks noChangeAspect="1"/>
          </p:cNvPicPr>
          <p:nvPr/>
        </p:nvPicPr>
        <p:blipFill rotWithShape="1">
          <a:blip r:embed="rId4"/>
          <a:srcRect t="14060"/>
          <a:stretch/>
        </p:blipFill>
        <p:spPr>
          <a:xfrm>
            <a:off x="6991058" y="3155580"/>
            <a:ext cx="4787583" cy="2740883"/>
          </a:xfrm>
          <a:prstGeom prst="rect">
            <a:avLst/>
          </a:prstGeom>
          <a:ln>
            <a:noFill/>
          </a:ln>
          <a:effectLst>
            <a:softEdge rad="112500"/>
          </a:effectLst>
        </p:spPr>
      </p:pic>
      <p:pic>
        <p:nvPicPr>
          <p:cNvPr id="9" name="Picture 8" descr="A herd of cattle walking across a grass covered field&#10;&#10;Description automatically generated">
            <a:extLst>
              <a:ext uri="{FF2B5EF4-FFF2-40B4-BE49-F238E27FC236}">
                <a16:creationId xmlns:a16="http://schemas.microsoft.com/office/drawing/2014/main" id="{F91DAE92-F7D2-413A-A4E2-4067E4139100}"/>
              </a:ext>
            </a:extLst>
          </p:cNvPr>
          <p:cNvPicPr>
            <a:picLocks noChangeAspect="1"/>
          </p:cNvPicPr>
          <p:nvPr/>
        </p:nvPicPr>
        <p:blipFill>
          <a:blip r:embed="rId5"/>
          <a:stretch>
            <a:fillRect/>
          </a:stretch>
        </p:blipFill>
        <p:spPr>
          <a:xfrm>
            <a:off x="8402128" y="4678601"/>
            <a:ext cx="3603235" cy="2026820"/>
          </a:xfrm>
          <a:prstGeom prst="rect">
            <a:avLst/>
          </a:prstGeom>
          <a:ln>
            <a:noFill/>
          </a:ln>
          <a:effectLst>
            <a:softEdge rad="112500"/>
          </a:effectLst>
        </p:spPr>
      </p:pic>
    </p:spTree>
    <p:extLst>
      <p:ext uri="{BB962C8B-B14F-4D97-AF65-F5344CB8AC3E}">
        <p14:creationId xmlns:p14="http://schemas.microsoft.com/office/powerpoint/2010/main" val="1416503173"/>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1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750"/>
                                        <p:tgtEl>
                                          <p:spTgt spid="9"/>
                                        </p:tgtEl>
                                      </p:cBhvr>
                                    </p:animEffect>
                                    <p:anim calcmode="lin" valueType="num">
                                      <p:cBhvr>
                                        <p:cTn id="8" dur="1750" fill="hold"/>
                                        <p:tgtEl>
                                          <p:spTgt spid="9"/>
                                        </p:tgtEl>
                                        <p:attrNameLst>
                                          <p:attrName>ppt_x</p:attrName>
                                        </p:attrNameLst>
                                      </p:cBhvr>
                                      <p:tavLst>
                                        <p:tav tm="0">
                                          <p:val>
                                            <p:strVal val="#ppt_x"/>
                                          </p:val>
                                        </p:tav>
                                        <p:tav tm="100000">
                                          <p:val>
                                            <p:strVal val="#ppt_x"/>
                                          </p:val>
                                        </p:tav>
                                      </p:tavLst>
                                    </p:anim>
                                    <p:anim calcmode="lin" valueType="num">
                                      <p:cBhvr>
                                        <p:cTn id="9" dur="175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42" presetClass="entr" presetSubtype="0" fill="hold" nodeType="afterEffect">
                                  <p:stCondLst>
                                    <p:cond delay="125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750"/>
                                        <p:tgtEl>
                                          <p:spTgt spid="11"/>
                                        </p:tgtEl>
                                      </p:cBhvr>
                                    </p:animEffect>
                                    <p:anim calcmode="lin" valueType="num">
                                      <p:cBhvr>
                                        <p:cTn id="14" dur="1750" fill="hold"/>
                                        <p:tgtEl>
                                          <p:spTgt spid="11"/>
                                        </p:tgtEl>
                                        <p:attrNameLst>
                                          <p:attrName>ppt_x</p:attrName>
                                        </p:attrNameLst>
                                      </p:cBhvr>
                                      <p:tavLst>
                                        <p:tav tm="0">
                                          <p:val>
                                            <p:strVal val="#ppt_x"/>
                                          </p:val>
                                        </p:tav>
                                        <p:tav tm="100000">
                                          <p:val>
                                            <p:strVal val="#ppt_x"/>
                                          </p:val>
                                        </p:tav>
                                      </p:tavLst>
                                    </p:anim>
                                    <p:anim calcmode="lin" valueType="num">
                                      <p:cBhvr>
                                        <p:cTn id="15" dur="175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6000"/>
                            </p:stCondLst>
                            <p:childTnLst>
                              <p:par>
                                <p:cTn id="17" presetID="42" presetClass="entr" presetSubtype="0" fill="hold" grpId="0" nodeType="afterEffect">
                                  <p:stCondLst>
                                    <p:cond delay="75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fade">
                                      <p:cBhvr>
                                        <p:cTn id="19" dur="1000"/>
                                        <p:tgtEl>
                                          <p:spTgt spid="4">
                                            <p:txEl>
                                              <p:pRg st="0" end="0"/>
                                            </p:txEl>
                                          </p:spTgt>
                                        </p:tgtEl>
                                      </p:cBhvr>
                                    </p:animEffect>
                                    <p:anim calcmode="lin" valueType="num">
                                      <p:cBhvr>
                                        <p:cTn id="20"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22" fill="hold">
                            <p:stCondLst>
                              <p:cond delay="7750"/>
                            </p:stCondLst>
                            <p:childTnLst>
                              <p:par>
                                <p:cTn id="23" presetID="42" presetClass="entr" presetSubtype="0" fill="hold" grpId="0" nodeType="afterEffect">
                                  <p:stCondLst>
                                    <p:cond delay="750"/>
                                  </p:stCondLst>
                                  <p:childTnLst>
                                    <p:set>
                                      <p:cBhvr>
                                        <p:cTn id="24" dur="1" fill="hold">
                                          <p:stCondLst>
                                            <p:cond delay="0"/>
                                          </p:stCondLst>
                                        </p:cTn>
                                        <p:tgtEl>
                                          <p:spTgt spid="4">
                                            <p:txEl>
                                              <p:pRg st="1" end="1"/>
                                            </p:txEl>
                                          </p:spTgt>
                                        </p:tgtEl>
                                        <p:attrNameLst>
                                          <p:attrName>style.visibility</p:attrName>
                                        </p:attrNameLst>
                                      </p:cBhvr>
                                      <p:to>
                                        <p:strVal val="visible"/>
                                      </p:to>
                                    </p:set>
                                    <p:animEffect transition="in" filter="fade">
                                      <p:cBhvr>
                                        <p:cTn id="25" dur="1000"/>
                                        <p:tgtEl>
                                          <p:spTgt spid="4">
                                            <p:txEl>
                                              <p:pRg st="1" end="1"/>
                                            </p:txEl>
                                          </p:spTgt>
                                        </p:tgtEl>
                                      </p:cBhvr>
                                    </p:animEffect>
                                    <p:anim calcmode="lin" valueType="num">
                                      <p:cBhvr>
                                        <p:cTn id="26"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7"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par>
                          <p:cTn id="28" fill="hold">
                            <p:stCondLst>
                              <p:cond delay="9500"/>
                            </p:stCondLst>
                            <p:childTnLst>
                              <p:par>
                                <p:cTn id="29" presetID="42" presetClass="entr" presetSubtype="0" fill="hold" grpId="0" nodeType="afterEffect">
                                  <p:stCondLst>
                                    <p:cond delay="750"/>
                                  </p:stCondLst>
                                  <p:childTnLst>
                                    <p:set>
                                      <p:cBhvr>
                                        <p:cTn id="30" dur="1" fill="hold">
                                          <p:stCondLst>
                                            <p:cond delay="0"/>
                                          </p:stCondLst>
                                        </p:cTn>
                                        <p:tgtEl>
                                          <p:spTgt spid="4">
                                            <p:txEl>
                                              <p:pRg st="2" end="2"/>
                                            </p:txEl>
                                          </p:spTgt>
                                        </p:tgtEl>
                                        <p:attrNameLst>
                                          <p:attrName>style.visibility</p:attrName>
                                        </p:attrNameLst>
                                      </p:cBhvr>
                                      <p:to>
                                        <p:strVal val="visible"/>
                                      </p:to>
                                    </p:set>
                                    <p:animEffect transition="in" filter="fade">
                                      <p:cBhvr>
                                        <p:cTn id="31" dur="1000"/>
                                        <p:tgtEl>
                                          <p:spTgt spid="4">
                                            <p:txEl>
                                              <p:pRg st="2" end="2"/>
                                            </p:txEl>
                                          </p:spTgt>
                                        </p:tgtEl>
                                      </p:cBhvr>
                                    </p:animEffect>
                                    <p:anim calcmode="lin" valueType="num">
                                      <p:cBhvr>
                                        <p:cTn id="3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par>
                          <p:cTn id="34" fill="hold">
                            <p:stCondLst>
                              <p:cond delay="11250"/>
                            </p:stCondLst>
                            <p:childTnLst>
                              <p:par>
                                <p:cTn id="35" presetID="42" presetClass="entr" presetSubtype="0" fill="hold" grpId="0" nodeType="afterEffect">
                                  <p:stCondLst>
                                    <p:cond delay="75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1000"/>
                                        <p:tgtEl>
                                          <p:spTgt spid="4">
                                            <p:txEl>
                                              <p:pRg st="3" end="3"/>
                                            </p:txEl>
                                          </p:spTgt>
                                        </p:tgtEl>
                                      </p:cBhvr>
                                    </p:animEffect>
                                    <p:anim calcmode="lin" valueType="num">
                                      <p:cBhvr>
                                        <p:cTn id="38"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9"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par>
                          <p:cTn id="40" fill="hold">
                            <p:stCondLst>
                              <p:cond delay="13000"/>
                            </p:stCondLst>
                            <p:childTnLst>
                              <p:par>
                                <p:cTn id="41" presetID="42" presetClass="entr" presetSubtype="0" fill="hold" grpId="0" nodeType="afterEffect">
                                  <p:stCondLst>
                                    <p:cond delay="750"/>
                                  </p:stCondLst>
                                  <p:childTnLst>
                                    <p:set>
                                      <p:cBhvr>
                                        <p:cTn id="42" dur="1" fill="hold">
                                          <p:stCondLst>
                                            <p:cond delay="0"/>
                                          </p:stCondLst>
                                        </p:cTn>
                                        <p:tgtEl>
                                          <p:spTgt spid="4">
                                            <p:txEl>
                                              <p:pRg st="4" end="4"/>
                                            </p:txEl>
                                          </p:spTgt>
                                        </p:tgtEl>
                                        <p:attrNameLst>
                                          <p:attrName>style.visibility</p:attrName>
                                        </p:attrNameLst>
                                      </p:cBhvr>
                                      <p:to>
                                        <p:strVal val="visible"/>
                                      </p:to>
                                    </p:set>
                                    <p:animEffect transition="in" filter="fade">
                                      <p:cBhvr>
                                        <p:cTn id="43" dur="1000"/>
                                        <p:tgtEl>
                                          <p:spTgt spid="4">
                                            <p:txEl>
                                              <p:pRg st="4" end="4"/>
                                            </p:txEl>
                                          </p:spTgt>
                                        </p:tgtEl>
                                      </p:cBhvr>
                                    </p:animEffect>
                                    <p:anim calcmode="lin" valueType="num">
                                      <p:cBhvr>
                                        <p:cTn id="44"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45"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79F74252-E35F-4E56-8D7A-52C2E10F0802}"/>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80962"/>
            <a:ext cx="7249644" cy="6777038"/>
          </a:xfrm>
        </p:spPr>
        <p:txBody>
          <a:bodyPr>
            <a:normAutofit lnSpcReduction="10000"/>
          </a:bodyPr>
          <a:lstStyle/>
          <a:p>
            <a:r>
              <a:rPr lang="en-GB" cap="none" dirty="0" err="1"/>
              <a:t>Diod</a:t>
            </a:r>
            <a:r>
              <a:rPr lang="en-GB" cap="none" dirty="0"/>
              <a:t>. Sic. 34.2</a:t>
            </a:r>
            <a:br>
              <a:rPr lang="en-GB" cap="none" dirty="0"/>
            </a:br>
            <a:r>
              <a:rPr lang="en-GB" cap="none" dirty="0">
                <a:solidFill>
                  <a:schemeClr val="tx1">
                    <a:lumMod val="50000"/>
                  </a:schemeClr>
                </a:solidFill>
              </a:rPr>
              <a:t>When the affairs of Sicily, after the overthrow of Carthage, had remained successful and prosperous for the space of sixty years, at length war with the slaves broke out for the following reasons. The Sicilians, through the enjoyment of a long peace, grew very rich, and bought up an abundance of slaves, who being driven in droves like so many herds of cattle from the different places where they were bred and brought up, were branded with certain marks burnt on their bodies. </a:t>
            </a:r>
            <a:r>
              <a:rPr lang="en-GB" cap="none" dirty="0"/>
              <a:t>2 Those that were </a:t>
            </a:r>
            <a:r>
              <a:rPr lang="en-GB" cap="none" dirty="0">
                <a:highlight>
                  <a:srgbClr val="0000FF"/>
                </a:highlight>
              </a:rPr>
              <a:t>young, they used for shepherds</a:t>
            </a:r>
            <a:r>
              <a:rPr lang="en-GB" cap="none" dirty="0"/>
              <a:t>, others for such services as they had occasion. But their </a:t>
            </a:r>
            <a:r>
              <a:rPr lang="en-GB" cap="none" dirty="0">
                <a:highlight>
                  <a:srgbClr val="0000FF"/>
                </a:highlight>
              </a:rPr>
              <a:t>masters were very strict and severe with them, and took no care to provide either necessary food or clothing for them</a:t>
            </a:r>
            <a:r>
              <a:rPr lang="en-GB" cap="none" dirty="0"/>
              <a:t>, </a:t>
            </a:r>
            <a:r>
              <a:rPr lang="en-GB" cap="none" dirty="0">
                <a:highlight>
                  <a:srgbClr val="800000"/>
                </a:highlight>
              </a:rPr>
              <a:t>so that most of them were forced to rob and steal, to get these necessities: so that all places were full of slaughters and murders, as if an army of thieves and robbers had been dispersed all over the island</a:t>
            </a:r>
            <a:r>
              <a:rPr lang="en-GB" cap="none" dirty="0"/>
              <a:t>. 3 </a:t>
            </a:r>
            <a:r>
              <a:rPr lang="en-GB" cap="none" dirty="0">
                <a:solidFill>
                  <a:schemeClr val="tx1">
                    <a:lumMod val="50000"/>
                  </a:schemeClr>
                </a:solidFill>
              </a:rPr>
              <a:t>The governors of the provinces, to tell the truth, did what they could to suppress them; but they did not dare punish them, because the masters, who possessed the slaves, were rich and powerful. Therefore every governor was forced to connive at the thefts and rapines that were committed in the province. For many of the landowners were Roman knights, and because they judged the accusations brought against the governors for their conduct in the provinces, they were a terror to the governors themselves. </a:t>
            </a:r>
          </a:p>
          <a:p>
            <a:endParaRPr lang="en-GB" dirty="0"/>
          </a:p>
        </p:txBody>
      </p:sp>
      <p:sp>
        <p:nvSpPr>
          <p:cNvPr id="6" name="Content Placeholder 5">
            <a:extLst>
              <a:ext uri="{FF2B5EF4-FFF2-40B4-BE49-F238E27FC236}">
                <a16:creationId xmlns:a16="http://schemas.microsoft.com/office/drawing/2014/main" id="{14048329-42DA-4F78-A85F-8070F08A86C4}"/>
              </a:ext>
            </a:extLst>
          </p:cNvPr>
          <p:cNvSpPr>
            <a:spLocks noGrp="1"/>
          </p:cNvSpPr>
          <p:nvPr>
            <p:ph sz="half" idx="2"/>
          </p:nvPr>
        </p:nvSpPr>
        <p:spPr/>
        <p:txBody>
          <a:bodyPr/>
          <a:lstStyle/>
          <a:p>
            <a:endParaRPr lang="en-GB"/>
          </a:p>
        </p:txBody>
      </p:sp>
      <p:sp>
        <p:nvSpPr>
          <p:cNvPr id="12" name="Content Placeholder 3">
            <a:extLst>
              <a:ext uri="{FF2B5EF4-FFF2-40B4-BE49-F238E27FC236}">
                <a16:creationId xmlns:a16="http://schemas.microsoft.com/office/drawing/2014/main" id="{6266086F-4396-4FD9-ADA3-C81F07505E45}"/>
              </a:ext>
            </a:extLst>
          </p:cNvPr>
          <p:cNvSpPr txBox="1">
            <a:spLocks/>
          </p:cNvSpPr>
          <p:nvPr/>
        </p:nvSpPr>
        <p:spPr>
          <a:xfrm>
            <a:off x="7648755" y="540589"/>
            <a:ext cx="4436882" cy="3795622"/>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accent1"/>
              </a:buClr>
              <a:buSzPct val="100000"/>
              <a:buFont typeface="Arial"/>
              <a:buChar char="•"/>
              <a:defRPr sz="18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00000"/>
              <a:buFont typeface="Arial"/>
              <a:buChar char="•"/>
              <a:defRPr sz="16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a:lstStyle>
          <a:p>
            <a:pPr lvl="1"/>
            <a:r>
              <a:rPr lang="en-US" sz="1800" b="1" dirty="0">
                <a:sym typeface="Wingdings" panose="05000000000000000000" pitchFamily="2" charset="2"/>
              </a:rPr>
              <a:t>BRIGANDAGE</a:t>
            </a:r>
            <a:endParaRPr lang="en-US" b="1" dirty="0"/>
          </a:p>
          <a:p>
            <a:pPr lvl="2"/>
            <a:endParaRPr lang="en-US" dirty="0"/>
          </a:p>
          <a:p>
            <a:pPr lvl="2"/>
            <a:endParaRPr lang="en-US" dirty="0"/>
          </a:p>
        </p:txBody>
      </p:sp>
      <p:pic>
        <p:nvPicPr>
          <p:cNvPr id="14" name="Picture 13" descr="A picture containing outdoor, grass, rock, sheep&#10;&#10;Description automatically generated">
            <a:extLst>
              <a:ext uri="{FF2B5EF4-FFF2-40B4-BE49-F238E27FC236}">
                <a16:creationId xmlns:a16="http://schemas.microsoft.com/office/drawing/2014/main" id="{681D4BF9-2F9B-47CD-BEDC-8C2EE2581681}"/>
              </a:ext>
            </a:extLst>
          </p:cNvPr>
          <p:cNvPicPr>
            <a:picLocks noChangeAspect="1"/>
          </p:cNvPicPr>
          <p:nvPr/>
        </p:nvPicPr>
        <p:blipFill rotWithShape="1">
          <a:blip r:embed="rId4"/>
          <a:srcRect t="14060"/>
          <a:stretch/>
        </p:blipFill>
        <p:spPr>
          <a:xfrm>
            <a:off x="6991058" y="3155580"/>
            <a:ext cx="4787583" cy="2740883"/>
          </a:xfrm>
          <a:prstGeom prst="rect">
            <a:avLst/>
          </a:prstGeom>
          <a:ln>
            <a:noFill/>
          </a:ln>
          <a:effectLst>
            <a:softEdge rad="112500"/>
          </a:effectLst>
        </p:spPr>
      </p:pic>
      <p:pic>
        <p:nvPicPr>
          <p:cNvPr id="15" name="Picture 14" descr="A herd of cattle walking across a grass covered field&#10;&#10;Description automatically generated">
            <a:extLst>
              <a:ext uri="{FF2B5EF4-FFF2-40B4-BE49-F238E27FC236}">
                <a16:creationId xmlns:a16="http://schemas.microsoft.com/office/drawing/2014/main" id="{28A27C54-E036-4D80-96E7-16F7451C4F5E}"/>
              </a:ext>
            </a:extLst>
          </p:cNvPr>
          <p:cNvPicPr>
            <a:picLocks noChangeAspect="1"/>
          </p:cNvPicPr>
          <p:nvPr/>
        </p:nvPicPr>
        <p:blipFill>
          <a:blip r:embed="rId5"/>
          <a:stretch>
            <a:fillRect/>
          </a:stretch>
        </p:blipFill>
        <p:spPr>
          <a:xfrm>
            <a:off x="8402128" y="4678601"/>
            <a:ext cx="3603235" cy="2026820"/>
          </a:xfrm>
          <a:prstGeom prst="rect">
            <a:avLst/>
          </a:prstGeom>
          <a:ln>
            <a:noFill/>
          </a:ln>
          <a:effectLst>
            <a:softEdge rad="112500"/>
          </a:effectLst>
        </p:spPr>
      </p:pic>
    </p:spTree>
    <p:extLst>
      <p:ext uri="{BB962C8B-B14F-4D97-AF65-F5344CB8AC3E}">
        <p14:creationId xmlns:p14="http://schemas.microsoft.com/office/powerpoint/2010/main" val="3269616754"/>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35D2A561-BE1F-49A7-8206-ADCF202E7640}"/>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4" name="Content Placeholder 3">
            <a:extLst>
              <a:ext uri="{FF2B5EF4-FFF2-40B4-BE49-F238E27FC236}">
                <a16:creationId xmlns:a16="http://schemas.microsoft.com/office/drawing/2014/main" id="{E76F9A5A-DC9E-4C08-8A9F-9ECA549B50A2}"/>
              </a:ext>
            </a:extLst>
          </p:cNvPr>
          <p:cNvSpPr>
            <a:spLocks noGrp="1"/>
          </p:cNvSpPr>
          <p:nvPr>
            <p:ph sz="half" idx="2"/>
          </p:nvPr>
        </p:nvSpPr>
        <p:spPr>
          <a:xfrm>
            <a:off x="7678179" y="1201947"/>
            <a:ext cx="4407458" cy="1285875"/>
          </a:xfrm>
        </p:spPr>
        <p:txBody>
          <a:bodyPr vert="horz" lIns="91440" tIns="45720" rIns="91440" bIns="45720" rtlCol="0" anchor="ctr">
            <a:normAutofit lnSpcReduction="10000"/>
          </a:bodyPr>
          <a:lstStyle/>
          <a:p>
            <a:r>
              <a:rPr lang="en-US" dirty="0"/>
              <a:t>“</a:t>
            </a:r>
            <a:r>
              <a:rPr lang="en-US" b="1" dirty="0">
                <a:highlight>
                  <a:srgbClr val="808000"/>
                </a:highlight>
              </a:rPr>
              <a:t>Latifundia</a:t>
            </a:r>
            <a:r>
              <a:rPr lang="en-US" dirty="0"/>
              <a:t>” by Roman Citizens </a:t>
            </a:r>
            <a:br>
              <a:rPr lang="en-US" dirty="0"/>
            </a:br>
            <a:r>
              <a:rPr lang="en-US" dirty="0"/>
              <a:t>(not just Greek Elites)</a:t>
            </a:r>
          </a:p>
          <a:p>
            <a:pPr lvl="2"/>
            <a:endParaRPr lang="en-US" dirty="0"/>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80962"/>
            <a:ext cx="7249644" cy="6777038"/>
          </a:xfrm>
        </p:spPr>
        <p:txBody>
          <a:bodyPr>
            <a:normAutofit lnSpcReduction="10000"/>
          </a:bodyPr>
          <a:lstStyle/>
          <a:p>
            <a:r>
              <a:rPr lang="en-GB" cap="none" dirty="0" err="1"/>
              <a:t>Diod</a:t>
            </a:r>
            <a:r>
              <a:rPr lang="en-GB" cap="none" dirty="0"/>
              <a:t>. Sic. 34.2</a:t>
            </a:r>
            <a:br>
              <a:rPr lang="en-GB" cap="none" dirty="0"/>
            </a:br>
            <a:r>
              <a:rPr lang="en-GB" cap="none" dirty="0">
                <a:solidFill>
                  <a:schemeClr val="tx1">
                    <a:lumMod val="50000"/>
                  </a:schemeClr>
                </a:solidFill>
              </a:rPr>
              <a:t>When the affairs of Sicily, after the overthrow of Carthage, had remained successful and prosperous for the space of sixty years, at length war with the slaves broke out for the following reasons. The Sicilians, through the enjoyment of a long peace, grew very rich, and bought up an abundance of slaves, who being driven in droves like so many herds of cattle from the different places where they were bred and brought up, were branded with certain marks burnt on their bodies. 2 Those that were young, they used for shepherds, others for such services as they had occasion. But their masters were very strict and severe with them, and took no care to provide either necessary food or clothing for them, so that most of them were forced to rob and steal, to get these necessities: so that all places were full of slaughters and murders, as if an army of thieves and robbers had been dispersed all over the island. </a:t>
            </a:r>
            <a:r>
              <a:rPr lang="en-GB" cap="none" dirty="0"/>
              <a:t>3 The </a:t>
            </a:r>
            <a:r>
              <a:rPr lang="en-GB" cap="none" dirty="0">
                <a:highlight>
                  <a:srgbClr val="800080"/>
                </a:highlight>
              </a:rPr>
              <a:t>governors</a:t>
            </a:r>
            <a:r>
              <a:rPr lang="en-GB" cap="none" dirty="0"/>
              <a:t> of the provinces, to tell the truth, did what they could to suppress them; but </a:t>
            </a:r>
            <a:r>
              <a:rPr lang="en-GB" cap="none" dirty="0">
                <a:highlight>
                  <a:srgbClr val="800080"/>
                </a:highlight>
              </a:rPr>
              <a:t>they did not dare punish them, because the masters, who possessed the slaves, were rich and powerful</a:t>
            </a:r>
            <a:r>
              <a:rPr lang="en-GB" cap="none" dirty="0"/>
              <a:t>. Therefore every governor was forced to connive at the thefts and rapines that were committed in the province. For many of the </a:t>
            </a:r>
            <a:r>
              <a:rPr lang="en-GB" cap="none" dirty="0">
                <a:highlight>
                  <a:srgbClr val="0000FF"/>
                </a:highlight>
              </a:rPr>
              <a:t>landowners were Roman knights</a:t>
            </a:r>
            <a:r>
              <a:rPr lang="en-GB" cap="none" dirty="0"/>
              <a:t>, and because </a:t>
            </a:r>
            <a:r>
              <a:rPr lang="en-GB" cap="none" dirty="0">
                <a:highlight>
                  <a:srgbClr val="800000"/>
                </a:highlight>
              </a:rPr>
              <a:t>they judged the accusations brought against the governors for their conduct in the provinces, they were a terror to the governors themselves.</a:t>
            </a:r>
            <a:r>
              <a:rPr lang="en-GB" cap="none" dirty="0"/>
              <a:t> </a:t>
            </a:r>
          </a:p>
          <a:p>
            <a:endParaRPr lang="en-GB" dirty="0"/>
          </a:p>
        </p:txBody>
      </p:sp>
      <p:pic>
        <p:nvPicPr>
          <p:cNvPr id="6" name="Picture 5">
            <a:extLst>
              <a:ext uri="{FF2B5EF4-FFF2-40B4-BE49-F238E27FC236}">
                <a16:creationId xmlns:a16="http://schemas.microsoft.com/office/drawing/2014/main" id="{BE5AEC74-07EE-424C-879D-3D84EE9D7B3D}"/>
              </a:ext>
            </a:extLst>
          </p:cNvPr>
          <p:cNvPicPr>
            <a:picLocks noChangeAspect="1"/>
          </p:cNvPicPr>
          <p:nvPr/>
        </p:nvPicPr>
        <p:blipFill>
          <a:blip r:embed="rId4"/>
          <a:stretch>
            <a:fillRect/>
          </a:stretch>
        </p:blipFill>
        <p:spPr>
          <a:xfrm>
            <a:off x="6975482" y="2068238"/>
            <a:ext cx="4239007" cy="2805452"/>
          </a:xfrm>
          <a:prstGeom prst="rect">
            <a:avLst/>
          </a:prstGeom>
          <a:ln>
            <a:noFill/>
          </a:ln>
          <a:effectLst>
            <a:softEdge rad="112500"/>
          </a:effectLst>
        </p:spPr>
      </p:pic>
      <p:pic>
        <p:nvPicPr>
          <p:cNvPr id="13" name="Picture 12" descr="A picture containing text, book&#10;&#10;Description automatically generated">
            <a:extLst>
              <a:ext uri="{FF2B5EF4-FFF2-40B4-BE49-F238E27FC236}">
                <a16:creationId xmlns:a16="http://schemas.microsoft.com/office/drawing/2014/main" id="{5503D070-DF2E-4C72-8D5B-21E75BF86F82}"/>
              </a:ext>
            </a:extLst>
          </p:cNvPr>
          <p:cNvPicPr>
            <a:picLocks noChangeAspect="1"/>
          </p:cNvPicPr>
          <p:nvPr/>
        </p:nvPicPr>
        <p:blipFill>
          <a:blip r:embed="rId5"/>
          <a:stretch>
            <a:fillRect/>
          </a:stretch>
        </p:blipFill>
        <p:spPr>
          <a:xfrm>
            <a:off x="8341773" y="4004094"/>
            <a:ext cx="3743864" cy="2807898"/>
          </a:xfrm>
          <a:prstGeom prst="rect">
            <a:avLst/>
          </a:prstGeom>
          <a:ln>
            <a:noFill/>
          </a:ln>
          <a:effectLst>
            <a:softEdge rad="112500"/>
          </a:effectLst>
        </p:spPr>
      </p:pic>
    </p:spTree>
    <p:extLst>
      <p:ext uri="{BB962C8B-B14F-4D97-AF65-F5344CB8AC3E}">
        <p14:creationId xmlns:p14="http://schemas.microsoft.com/office/powerpoint/2010/main" val="3489250493"/>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4250"/>
                            </p:stCondLst>
                            <p:childTnLst>
                              <p:par>
                                <p:cTn id="5" presetID="42" presetClass="entr" presetSubtype="0" fill="hold" grpId="0" nodeType="after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250"/>
                                        <p:tgtEl>
                                          <p:spTgt spid="4">
                                            <p:txEl>
                                              <p:pRg st="0" end="0"/>
                                            </p:txEl>
                                          </p:spTgt>
                                        </p:tgtEl>
                                      </p:cBhvr>
                                    </p:animEffect>
                                    <p:anim calcmode="lin" valueType="num">
                                      <p:cBhvr>
                                        <p:cTn id="8" dur="225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25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7500"/>
                            </p:stCondLst>
                            <p:childTnLst>
                              <p:par>
                                <p:cTn id="11" presetID="42" presetClass="entr" presetSubtype="0" fill="hold" nodeType="after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250"/>
                                        <p:tgtEl>
                                          <p:spTgt spid="6"/>
                                        </p:tgtEl>
                                      </p:cBhvr>
                                    </p:animEffect>
                                    <p:anim calcmode="lin" valueType="num">
                                      <p:cBhvr>
                                        <p:cTn id="14" dur="2250" fill="hold"/>
                                        <p:tgtEl>
                                          <p:spTgt spid="6"/>
                                        </p:tgtEl>
                                        <p:attrNameLst>
                                          <p:attrName>ppt_x</p:attrName>
                                        </p:attrNameLst>
                                      </p:cBhvr>
                                      <p:tavLst>
                                        <p:tav tm="0">
                                          <p:val>
                                            <p:strVal val="#ppt_x"/>
                                          </p:val>
                                        </p:tav>
                                        <p:tav tm="100000">
                                          <p:val>
                                            <p:strVal val="#ppt_x"/>
                                          </p:val>
                                        </p:tav>
                                      </p:tavLst>
                                    </p:anim>
                                    <p:anim calcmode="lin" valueType="num">
                                      <p:cBhvr>
                                        <p:cTn id="15" dur="2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75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3250"/>
                                        <p:tgtEl>
                                          <p:spTgt spid="13"/>
                                        </p:tgtEl>
                                      </p:cBhvr>
                                    </p:animEffect>
                                    <p:anim calcmode="lin" valueType="num">
                                      <p:cBhvr>
                                        <p:cTn id="20" dur="3250" fill="hold"/>
                                        <p:tgtEl>
                                          <p:spTgt spid="13"/>
                                        </p:tgtEl>
                                        <p:attrNameLst>
                                          <p:attrName>ppt_x</p:attrName>
                                        </p:attrNameLst>
                                      </p:cBhvr>
                                      <p:tavLst>
                                        <p:tav tm="0">
                                          <p:val>
                                            <p:strVal val="#ppt_x"/>
                                          </p:val>
                                        </p:tav>
                                        <p:tav tm="100000">
                                          <p:val>
                                            <p:strVal val="#ppt_x"/>
                                          </p:val>
                                        </p:tav>
                                      </p:tavLst>
                                    </p:anim>
                                    <p:anim calcmode="lin" valueType="num">
                                      <p:cBhvr>
                                        <p:cTn id="21" dur="325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FB713648-13A9-499A-AE52-F3D8C51DC24A}"/>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33338"/>
            <a:ext cx="7249644" cy="4159100"/>
          </a:xfrm>
        </p:spPr>
        <p:txBody>
          <a:bodyPr>
            <a:normAutofit/>
          </a:bodyPr>
          <a:lstStyle/>
          <a:p>
            <a:pPr marL="0" indent="0">
              <a:buNone/>
            </a:pPr>
            <a:r>
              <a:rPr lang="en-GB" cap="none" dirty="0"/>
              <a:t>4.  The </a:t>
            </a:r>
            <a:r>
              <a:rPr lang="en-GB" cap="none" dirty="0">
                <a:highlight>
                  <a:srgbClr val="0000FF"/>
                </a:highlight>
              </a:rPr>
              <a:t>slaves</a:t>
            </a:r>
            <a:r>
              <a:rPr lang="en-GB" cap="none" dirty="0"/>
              <a:t> </a:t>
            </a:r>
            <a:r>
              <a:rPr lang="en-GB" cap="none" dirty="0">
                <a:highlight>
                  <a:srgbClr val="0000FF"/>
                </a:highlight>
              </a:rPr>
              <a:t>therefore being in this distress, and vilely beaten and scourged beyond all reason</a:t>
            </a:r>
            <a:r>
              <a:rPr lang="en-GB" cap="none" dirty="0"/>
              <a:t>, were now resolved not to bear it any longer. Therefore, </a:t>
            </a:r>
            <a:r>
              <a:rPr lang="en-GB" cap="none" dirty="0">
                <a:highlight>
                  <a:srgbClr val="008080"/>
                </a:highlight>
              </a:rPr>
              <a:t>meeting together from time to time </a:t>
            </a:r>
            <a:r>
              <a:rPr lang="en-GB" cap="none" dirty="0"/>
              <a:t>as they had opportunity, they consulted how to free themselves</a:t>
            </a:r>
            <a:r>
              <a:rPr lang="en-GB" cap="none" dirty="0">
                <a:highlight>
                  <a:srgbClr val="008080"/>
                </a:highlight>
              </a:rPr>
              <a:t> from the yoke of servitude</a:t>
            </a:r>
            <a:r>
              <a:rPr lang="en-GB" cap="none" dirty="0"/>
              <a:t> they lay under, until at length they really accomplished what they had previously agreed upon. </a:t>
            </a:r>
            <a:endParaRPr lang="en-GB" dirty="0">
              <a:solidFill>
                <a:schemeClr val="tx1">
                  <a:lumMod val="50000"/>
                </a:schemeClr>
              </a:solidFill>
            </a:endParaRPr>
          </a:p>
        </p:txBody>
      </p:sp>
      <p:pic>
        <p:nvPicPr>
          <p:cNvPr id="13" name="Content Placeholder 12" descr="A close up of a rock&#10;&#10;Description automatically generated">
            <a:extLst>
              <a:ext uri="{FF2B5EF4-FFF2-40B4-BE49-F238E27FC236}">
                <a16:creationId xmlns:a16="http://schemas.microsoft.com/office/drawing/2014/main" id="{14A2227E-5722-4EBD-AB5E-FD87950B7F10}"/>
              </a:ext>
            </a:extLst>
          </p:cNvPr>
          <p:cNvPicPr>
            <a:picLocks noGrp="1" noChangeAspect="1"/>
          </p:cNvPicPr>
          <p:nvPr>
            <p:ph sz="half" idx="2"/>
          </p:nvPr>
        </p:nvPicPr>
        <p:blipFill rotWithShape="1">
          <a:blip r:embed="rId4"/>
          <a:srcRect l="9208" r="14384"/>
          <a:stretch/>
        </p:blipFill>
        <p:spPr>
          <a:xfrm>
            <a:off x="6786762" y="629893"/>
            <a:ext cx="4715009" cy="3400334"/>
          </a:xfrm>
          <a:prstGeom prst="rect">
            <a:avLst/>
          </a:prstGeom>
          <a:ln>
            <a:noFill/>
          </a:ln>
          <a:effectLst>
            <a:softEdge rad="112500"/>
          </a:effectLst>
        </p:spPr>
      </p:pic>
      <p:pic>
        <p:nvPicPr>
          <p:cNvPr id="15" name="Picture 14" descr="A group of men posing for a photo&#10;&#10;Description automatically generated">
            <a:extLst>
              <a:ext uri="{FF2B5EF4-FFF2-40B4-BE49-F238E27FC236}">
                <a16:creationId xmlns:a16="http://schemas.microsoft.com/office/drawing/2014/main" id="{7C8E3F05-4099-4DAD-AD0A-60689F287942}"/>
              </a:ext>
            </a:extLst>
          </p:cNvPr>
          <p:cNvPicPr>
            <a:picLocks noChangeAspect="1"/>
          </p:cNvPicPr>
          <p:nvPr/>
        </p:nvPicPr>
        <p:blipFill rotWithShape="1">
          <a:blip r:embed="rId5"/>
          <a:srcRect l="9019" b="35076"/>
          <a:stretch/>
        </p:blipFill>
        <p:spPr>
          <a:xfrm>
            <a:off x="1127184" y="3336482"/>
            <a:ext cx="6932762" cy="3296100"/>
          </a:xfrm>
          <a:prstGeom prst="rect">
            <a:avLst/>
          </a:prstGeom>
          <a:ln>
            <a:noFill/>
          </a:ln>
          <a:effectLst>
            <a:softEdge rad="112500"/>
          </a:effectLst>
        </p:spPr>
      </p:pic>
      <p:pic>
        <p:nvPicPr>
          <p:cNvPr id="17" name="Picture 16" descr="A painting of a person&#10;&#10;Description automatically generated">
            <a:extLst>
              <a:ext uri="{FF2B5EF4-FFF2-40B4-BE49-F238E27FC236}">
                <a16:creationId xmlns:a16="http://schemas.microsoft.com/office/drawing/2014/main" id="{3621E631-A191-4C9A-8CF7-22E7BA45A93D}"/>
              </a:ext>
            </a:extLst>
          </p:cNvPr>
          <p:cNvPicPr>
            <a:picLocks noChangeAspect="1"/>
          </p:cNvPicPr>
          <p:nvPr/>
        </p:nvPicPr>
        <p:blipFill>
          <a:blip r:embed="rId6"/>
          <a:stretch>
            <a:fillRect/>
          </a:stretch>
        </p:blipFill>
        <p:spPr>
          <a:xfrm>
            <a:off x="9144266" y="3872329"/>
            <a:ext cx="2505425" cy="2857899"/>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Tree>
    <p:extLst>
      <p:ext uri="{BB962C8B-B14F-4D97-AF65-F5344CB8AC3E}">
        <p14:creationId xmlns:p14="http://schemas.microsoft.com/office/powerpoint/2010/main" val="816114582"/>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75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3000"/>
                                        <p:tgtEl>
                                          <p:spTgt spid="15"/>
                                        </p:tgtEl>
                                      </p:cBhvr>
                                    </p:animEffect>
                                    <p:anim calcmode="lin" valueType="num">
                                      <p:cBhvr>
                                        <p:cTn id="8" dur="3000" fill="hold"/>
                                        <p:tgtEl>
                                          <p:spTgt spid="15"/>
                                        </p:tgtEl>
                                        <p:attrNameLst>
                                          <p:attrName>ppt_x</p:attrName>
                                        </p:attrNameLst>
                                      </p:cBhvr>
                                      <p:tavLst>
                                        <p:tav tm="0">
                                          <p:val>
                                            <p:strVal val="#ppt_x"/>
                                          </p:val>
                                        </p:tav>
                                        <p:tav tm="100000">
                                          <p:val>
                                            <p:strVal val="#ppt_x"/>
                                          </p:val>
                                        </p:tav>
                                      </p:tavLst>
                                    </p:anim>
                                    <p:anim calcmode="lin" valueType="num">
                                      <p:cBhvr>
                                        <p:cTn id="9" dur="3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3750"/>
                            </p:stCondLst>
                            <p:childTnLst>
                              <p:par>
                                <p:cTn id="11" presetID="42" presetClass="entr" presetSubtype="0" fill="hold" nodeType="afterEffect">
                                  <p:stCondLst>
                                    <p:cond delay="10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2750"/>
                                        <p:tgtEl>
                                          <p:spTgt spid="17"/>
                                        </p:tgtEl>
                                      </p:cBhvr>
                                    </p:animEffect>
                                    <p:anim calcmode="lin" valueType="num">
                                      <p:cBhvr>
                                        <p:cTn id="14" dur="2750" fill="hold"/>
                                        <p:tgtEl>
                                          <p:spTgt spid="17"/>
                                        </p:tgtEl>
                                        <p:attrNameLst>
                                          <p:attrName>ppt_x</p:attrName>
                                        </p:attrNameLst>
                                      </p:cBhvr>
                                      <p:tavLst>
                                        <p:tav tm="0">
                                          <p:val>
                                            <p:strVal val="#ppt_x"/>
                                          </p:val>
                                        </p:tav>
                                        <p:tav tm="100000">
                                          <p:val>
                                            <p:strVal val="#ppt_x"/>
                                          </p:val>
                                        </p:tav>
                                      </p:tavLst>
                                    </p:anim>
                                    <p:anim calcmode="lin" valueType="num">
                                      <p:cBhvr>
                                        <p:cTn id="15" dur="275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5930C797-7830-4AE2-8CDF-CC98EFF2D5A0}"/>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33338"/>
            <a:ext cx="7249644" cy="6824662"/>
          </a:xfrm>
        </p:spPr>
        <p:txBody>
          <a:bodyPr>
            <a:normAutofit/>
          </a:bodyPr>
          <a:lstStyle/>
          <a:p>
            <a:pPr marL="0" indent="0">
              <a:buNone/>
            </a:pPr>
            <a:r>
              <a:rPr lang="en-GB" cap="none" dirty="0"/>
              <a:t>5 There was a </a:t>
            </a:r>
            <a:r>
              <a:rPr lang="en-GB" cap="none" dirty="0">
                <a:highlight>
                  <a:srgbClr val="008000"/>
                </a:highlight>
              </a:rPr>
              <a:t>Syrian</a:t>
            </a:r>
            <a:r>
              <a:rPr lang="en-GB" cap="none" dirty="0"/>
              <a:t>, born in the city of </a:t>
            </a:r>
            <a:r>
              <a:rPr lang="en-GB" cap="none" dirty="0" err="1">
                <a:highlight>
                  <a:srgbClr val="008000"/>
                </a:highlight>
              </a:rPr>
              <a:t>Apameia</a:t>
            </a:r>
            <a:r>
              <a:rPr lang="en-GB" cap="none" dirty="0"/>
              <a:t>, who was </a:t>
            </a:r>
            <a:r>
              <a:rPr lang="en-GB" cap="none" dirty="0">
                <a:highlight>
                  <a:srgbClr val="008000"/>
                </a:highlight>
              </a:rPr>
              <a:t>a slave of </a:t>
            </a:r>
            <a:r>
              <a:rPr lang="en-GB" cap="none" dirty="0" err="1">
                <a:highlight>
                  <a:srgbClr val="008000"/>
                </a:highlight>
              </a:rPr>
              <a:t>Antigenes</a:t>
            </a:r>
            <a:r>
              <a:rPr lang="en-GB" cap="none" dirty="0">
                <a:highlight>
                  <a:srgbClr val="008000"/>
                </a:highlight>
              </a:rPr>
              <a:t> of Enna</a:t>
            </a:r>
            <a:r>
              <a:rPr lang="en-GB" cap="none" dirty="0"/>
              <a:t>, and he was </a:t>
            </a:r>
            <a:r>
              <a:rPr lang="en-GB" cap="none" dirty="0">
                <a:highlight>
                  <a:srgbClr val="008080"/>
                </a:highlight>
              </a:rPr>
              <a:t>a magician and conjuror</a:t>
            </a:r>
            <a:r>
              <a:rPr lang="en-GB" cap="none" dirty="0"/>
              <a:t>; he </a:t>
            </a:r>
            <a:r>
              <a:rPr lang="en-GB" cap="none" dirty="0">
                <a:highlight>
                  <a:srgbClr val="FF0000"/>
                </a:highlight>
              </a:rPr>
              <a:t>pretended</a:t>
            </a:r>
            <a:r>
              <a:rPr lang="en-GB" cap="none" dirty="0">
                <a:highlight>
                  <a:srgbClr val="800000"/>
                </a:highlight>
              </a:rPr>
              <a:t> to foretell future events</a:t>
            </a:r>
            <a:r>
              <a:rPr lang="en-GB" cap="none" dirty="0"/>
              <a:t>, revealed to him (as he said) </a:t>
            </a:r>
            <a:r>
              <a:rPr lang="en-GB" cap="none" dirty="0">
                <a:highlight>
                  <a:srgbClr val="FF0000"/>
                </a:highlight>
              </a:rPr>
              <a:t>by the gods </a:t>
            </a:r>
            <a:r>
              <a:rPr lang="en-GB" cap="none" dirty="0"/>
              <a:t>in his dreams, and </a:t>
            </a:r>
            <a:r>
              <a:rPr lang="en-GB" cap="none" dirty="0">
                <a:highlight>
                  <a:srgbClr val="FF0000"/>
                </a:highlight>
              </a:rPr>
              <a:t>deceived</a:t>
            </a:r>
            <a:r>
              <a:rPr lang="en-GB" cap="none" dirty="0"/>
              <a:t> many by this kind of practice. Then he proceeded further, and not only foretold things to come, revealed to him in dreams, but pretended that </a:t>
            </a:r>
            <a:r>
              <a:rPr lang="en-GB" cap="none" dirty="0">
                <a:highlight>
                  <a:srgbClr val="000080"/>
                </a:highlight>
              </a:rPr>
              <a:t>he saw the gods when he was awake</a:t>
            </a:r>
            <a:r>
              <a:rPr lang="en-GB" cap="none" dirty="0"/>
              <a:t>, and they declared to him what was to come to pass. 6 And though these were </a:t>
            </a:r>
            <a:r>
              <a:rPr lang="en-GB" cap="none" dirty="0">
                <a:highlight>
                  <a:srgbClr val="FF0000"/>
                </a:highlight>
              </a:rPr>
              <a:t>tricks</a:t>
            </a:r>
            <a:r>
              <a:rPr lang="en-GB" cap="none" dirty="0"/>
              <a:t> that he played, yet by chance </a:t>
            </a:r>
            <a:r>
              <a:rPr lang="en-GB" cap="none" dirty="0">
                <a:highlight>
                  <a:srgbClr val="000080"/>
                </a:highlight>
              </a:rPr>
              <a:t>many of the things afterwards proved true</a:t>
            </a:r>
            <a:r>
              <a:rPr lang="en-GB" cap="none" dirty="0"/>
              <a:t>. The predictions that were not fulfilled were ignored, but those which did come to pass were everywhere applauded, so that he grew more and more celebrated. </a:t>
            </a:r>
            <a:r>
              <a:rPr lang="en-GB" cap="none" dirty="0">
                <a:solidFill>
                  <a:schemeClr val="tx1">
                    <a:lumMod val="50000"/>
                  </a:schemeClr>
                </a:solidFill>
              </a:rPr>
              <a:t>By some artifice or other, he used to breath flames of fire out of his mouth as from a burning lamp, and so would prophesy as though he had been at that time inspired by Apollo. 7 For he put fire with some combustible matter to feed it, into a nut-shell or some such thing bored through on both sides; then putting it into his mouth and forcing his breath upon it, there would issue out both sparks and flames of fire. Before the revolt of the slaves this man boasted that the Syrian goddess had appeared to him, and told him that he should reign, and this he declared not only to others but often to his own master. </a:t>
            </a:r>
            <a:endParaRPr lang="en-GB" dirty="0">
              <a:solidFill>
                <a:schemeClr val="tx1">
                  <a:lumMod val="50000"/>
                </a:schemeClr>
              </a:solidFill>
            </a:endParaRPr>
          </a:p>
        </p:txBody>
      </p:sp>
      <p:sp>
        <p:nvSpPr>
          <p:cNvPr id="6" name="Content Placeholder 5">
            <a:extLst>
              <a:ext uri="{FF2B5EF4-FFF2-40B4-BE49-F238E27FC236}">
                <a16:creationId xmlns:a16="http://schemas.microsoft.com/office/drawing/2014/main" id="{412089DD-EAE9-4FAF-9F55-79C9D54F5BBB}"/>
              </a:ext>
            </a:extLst>
          </p:cNvPr>
          <p:cNvSpPr>
            <a:spLocks noGrp="1"/>
          </p:cNvSpPr>
          <p:nvPr>
            <p:ph sz="half" idx="2"/>
          </p:nvPr>
        </p:nvSpPr>
        <p:spPr>
          <a:xfrm>
            <a:off x="7272337" y="1319203"/>
            <a:ext cx="4876800" cy="473015"/>
          </a:xfrm>
        </p:spPr>
        <p:txBody>
          <a:bodyPr/>
          <a:lstStyle/>
          <a:p>
            <a:r>
              <a:rPr lang="en-GB" dirty="0" err="1"/>
              <a:t>Apamea</a:t>
            </a:r>
            <a:endParaRPr lang="en-GB" dirty="0"/>
          </a:p>
        </p:txBody>
      </p:sp>
      <p:pic>
        <p:nvPicPr>
          <p:cNvPr id="10" name="Picture 9" descr="A close up of a map&#10;&#10;Description automatically generated">
            <a:extLst>
              <a:ext uri="{FF2B5EF4-FFF2-40B4-BE49-F238E27FC236}">
                <a16:creationId xmlns:a16="http://schemas.microsoft.com/office/drawing/2014/main" id="{DFC03EEA-EEAD-466F-81A9-19D4F8611578}"/>
              </a:ext>
            </a:extLst>
          </p:cNvPr>
          <p:cNvPicPr>
            <a:picLocks noChangeAspect="1"/>
          </p:cNvPicPr>
          <p:nvPr/>
        </p:nvPicPr>
        <p:blipFill rotWithShape="1">
          <a:blip r:embed="rId4"/>
          <a:srcRect r="32969" b="16421"/>
          <a:stretch/>
        </p:blipFill>
        <p:spPr>
          <a:xfrm>
            <a:off x="7439702" y="380462"/>
            <a:ext cx="4640423" cy="6261878"/>
          </a:xfrm>
          <a:prstGeom prst="rect">
            <a:avLst/>
          </a:prstGeom>
          <a:ln>
            <a:noFill/>
          </a:ln>
          <a:effectLst>
            <a:softEdge rad="112500"/>
          </a:effectLst>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Tree>
    <p:extLst>
      <p:ext uri="{BB962C8B-B14F-4D97-AF65-F5344CB8AC3E}">
        <p14:creationId xmlns:p14="http://schemas.microsoft.com/office/powerpoint/2010/main" val="3931501267"/>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75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994AFBE2-EC15-43DD-B0C1-E63F48559525}"/>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33338"/>
            <a:ext cx="7249644" cy="6824662"/>
          </a:xfrm>
        </p:spPr>
        <p:txBody>
          <a:bodyPr>
            <a:normAutofit/>
          </a:bodyPr>
          <a:lstStyle/>
          <a:p>
            <a:pPr marL="0" indent="0">
              <a:buNone/>
            </a:pPr>
            <a:r>
              <a:rPr lang="en-GB" cap="none" dirty="0">
                <a:solidFill>
                  <a:schemeClr val="tx1">
                    <a:lumMod val="50000"/>
                  </a:schemeClr>
                </a:solidFill>
              </a:rPr>
              <a:t>5 There was a Syrian, born in the city of </a:t>
            </a:r>
            <a:r>
              <a:rPr lang="en-GB" cap="none" dirty="0" err="1">
                <a:solidFill>
                  <a:schemeClr val="tx1">
                    <a:lumMod val="50000"/>
                  </a:schemeClr>
                </a:solidFill>
              </a:rPr>
              <a:t>Apameia</a:t>
            </a:r>
            <a:r>
              <a:rPr lang="en-GB" cap="none" dirty="0">
                <a:solidFill>
                  <a:schemeClr val="tx1">
                    <a:lumMod val="50000"/>
                  </a:schemeClr>
                </a:solidFill>
              </a:rPr>
              <a:t>, who was a slave of </a:t>
            </a:r>
            <a:r>
              <a:rPr lang="en-GB" cap="none" dirty="0" err="1">
                <a:solidFill>
                  <a:schemeClr val="tx1">
                    <a:lumMod val="50000"/>
                  </a:schemeClr>
                </a:solidFill>
              </a:rPr>
              <a:t>Antigenes</a:t>
            </a:r>
            <a:r>
              <a:rPr lang="en-GB" cap="none" dirty="0">
                <a:solidFill>
                  <a:schemeClr val="tx1">
                    <a:lumMod val="50000"/>
                  </a:schemeClr>
                </a:solidFill>
              </a:rPr>
              <a:t> of Enna, and he was a magician and conjuror; he pretended to foretell future events, revealed to him (as he said) by the gods in his dreams, and deceived many by this kind of practice. Then he proceeded further, and not only foretold things to come, revealed to him in dreams, but pretended that he saw the gods when he was awake, and they declared to him what was to come to pass. 6 And though these were tricks that he played, yet by chance many of the things afterwards proved true. The predictions that were not fulfilled were ignored, but those which did come to pass were everywhere applauded, so that he grew more and more celebrated. </a:t>
            </a:r>
            <a:r>
              <a:rPr lang="en-GB" cap="none" dirty="0"/>
              <a:t>By some artifice or other, </a:t>
            </a:r>
            <a:r>
              <a:rPr lang="en-GB" cap="none" dirty="0">
                <a:highlight>
                  <a:srgbClr val="008000"/>
                </a:highlight>
              </a:rPr>
              <a:t>he used to breath flames of fire out of his mouth as from a burning lamp</a:t>
            </a:r>
            <a:r>
              <a:rPr lang="en-GB" cap="none" dirty="0"/>
              <a:t>, and so would prophesy as though </a:t>
            </a:r>
            <a:r>
              <a:rPr lang="en-GB" cap="none" dirty="0">
                <a:highlight>
                  <a:srgbClr val="0000FF"/>
                </a:highlight>
              </a:rPr>
              <a:t>he had been at that time inspired by Apollo</a:t>
            </a:r>
            <a:r>
              <a:rPr lang="en-GB" cap="none" dirty="0"/>
              <a:t>. 7 For he put fire with some combustible matter to feed it, into a nut-shell or some such thing bored through on both sides; then putting it into his mouth and forcing his breath upon it, there would issue out both sparks and flames of fire. Before the revolt of the slaves this man boasted that the </a:t>
            </a:r>
            <a:r>
              <a:rPr lang="en-GB" cap="none" dirty="0">
                <a:highlight>
                  <a:srgbClr val="FF0000"/>
                </a:highlight>
              </a:rPr>
              <a:t>Syrian goddess </a:t>
            </a:r>
            <a:r>
              <a:rPr lang="en-GB" cap="none" dirty="0"/>
              <a:t>had appeared to him, and told him </a:t>
            </a:r>
            <a:r>
              <a:rPr lang="en-GB" cap="none" dirty="0">
                <a:highlight>
                  <a:srgbClr val="FF0000"/>
                </a:highlight>
              </a:rPr>
              <a:t>that he should reign</a:t>
            </a:r>
            <a:r>
              <a:rPr lang="en-GB" cap="none" dirty="0"/>
              <a:t>, and </a:t>
            </a:r>
            <a:r>
              <a:rPr lang="en-GB" cap="none" dirty="0">
                <a:highlight>
                  <a:srgbClr val="800000"/>
                </a:highlight>
              </a:rPr>
              <a:t>this he declared not only to others but often to his own master</a:t>
            </a:r>
            <a:r>
              <a:rPr lang="en-GB" cap="none" dirty="0"/>
              <a:t>. </a:t>
            </a:r>
            <a:endParaRPr lang="en-GB" dirty="0"/>
          </a:p>
        </p:txBody>
      </p:sp>
      <p:pic>
        <p:nvPicPr>
          <p:cNvPr id="10" name="Content Placeholder 9" descr="A person riding on the back of a fire&#10;&#10;Description automatically generated">
            <a:extLst>
              <a:ext uri="{FF2B5EF4-FFF2-40B4-BE49-F238E27FC236}">
                <a16:creationId xmlns:a16="http://schemas.microsoft.com/office/drawing/2014/main" id="{B86E7C44-7408-46BA-8C3F-0DA88F5B566B}"/>
              </a:ext>
            </a:extLst>
          </p:cNvPr>
          <p:cNvPicPr>
            <a:picLocks noGrp="1" noChangeAspect="1"/>
          </p:cNvPicPr>
          <p:nvPr>
            <p:ph sz="half" idx="2"/>
          </p:nvPr>
        </p:nvPicPr>
        <p:blipFill>
          <a:blip r:embed="rId4"/>
          <a:stretch>
            <a:fillRect/>
          </a:stretch>
        </p:blipFill>
        <p:spPr>
          <a:xfrm>
            <a:off x="5142209" y="33338"/>
            <a:ext cx="4300596" cy="3124200"/>
          </a:xfrm>
          <a:prstGeom prst="rect">
            <a:avLst/>
          </a:prstGeom>
          <a:ln>
            <a:noFill/>
          </a:ln>
          <a:effectLst>
            <a:softEdge rad="112500"/>
          </a:effectLst>
        </p:spPr>
      </p:pic>
      <p:pic>
        <p:nvPicPr>
          <p:cNvPr id="13" name="Picture 12" descr="A picture containing object, photo&#10;&#10;Description automatically generated">
            <a:extLst>
              <a:ext uri="{FF2B5EF4-FFF2-40B4-BE49-F238E27FC236}">
                <a16:creationId xmlns:a16="http://schemas.microsoft.com/office/drawing/2014/main" id="{0F6A1E0E-DBF3-4605-8A0F-4FA51476E465}"/>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8160" b="93403" l="10000" r="90000">
                        <a14:foregroundMark x1="47556" y1="17708" x2="44444" y2="10938"/>
                        <a14:foregroundMark x1="44444" y1="10938" x2="53333" y2="8333"/>
                        <a14:foregroundMark x1="53333" y1="8333" x2="55778" y2="9375"/>
                        <a14:foregroundMark x1="31111" y1="89757" x2="35452" y2="91735"/>
                        <a14:foregroundMark x1="42520" y1="92963" x2="66000" y2="89931"/>
                        <a14:foregroundMark x1="66000" y1="89931" x2="74889" y2="89931"/>
                        <a14:foregroundMark x1="76058" y1="89796" x2="80889" y2="89236"/>
                        <a14:foregroundMark x1="75041" y1="89914" x2="75161" y2="89900"/>
                        <a14:foregroundMark x1="73211" y1="86401" x2="72222" y2="85938"/>
                        <a14:backgroundMark x1="74444" y1="86632" x2="72000" y2="84028"/>
                        <a14:backgroundMark x1="43111" y1="93750" x2="36444" y2="93056"/>
                        <a14:backgroundMark x1="73556" y1="86806" x2="72889" y2="85764"/>
                      </a14:backgroundRemoval>
                    </a14:imgEffect>
                  </a14:imgLayer>
                </a14:imgProps>
              </a:ext>
            </a:extLst>
          </a:blip>
          <a:stretch>
            <a:fillRect/>
          </a:stretch>
        </p:blipFill>
        <p:spPr>
          <a:xfrm>
            <a:off x="7155206" y="218536"/>
            <a:ext cx="5357813" cy="6858000"/>
          </a:xfrm>
          <a:prstGeom prst="rect">
            <a:avLst/>
          </a:prstGeom>
        </p:spPr>
      </p:pic>
      <p:sp>
        <p:nvSpPr>
          <p:cNvPr id="14" name="Rectangle 13">
            <a:extLst>
              <a:ext uri="{FF2B5EF4-FFF2-40B4-BE49-F238E27FC236}">
                <a16:creationId xmlns:a16="http://schemas.microsoft.com/office/drawing/2014/main" id="{E7BB0C36-3B96-490E-ACCE-6F651D3B221D}"/>
              </a:ext>
            </a:extLst>
          </p:cNvPr>
          <p:cNvSpPr/>
          <p:nvPr/>
        </p:nvSpPr>
        <p:spPr>
          <a:xfrm>
            <a:off x="10401632" y="3945949"/>
            <a:ext cx="1245854" cy="369332"/>
          </a:xfrm>
          <a:prstGeom prst="rect">
            <a:avLst/>
          </a:prstGeom>
        </p:spPr>
        <p:txBody>
          <a:bodyPr wrap="none">
            <a:spAutoFit/>
          </a:bodyPr>
          <a:lstStyle/>
          <a:p>
            <a:r>
              <a:rPr lang="en-GB" b="1" dirty="0" err="1"/>
              <a:t>Atargatis</a:t>
            </a:r>
            <a:r>
              <a:rPr lang="en-GB" dirty="0"/>
              <a:t> </a:t>
            </a:r>
          </a:p>
        </p:txBody>
      </p:sp>
    </p:spTree>
    <p:extLst>
      <p:ext uri="{BB962C8B-B14F-4D97-AF65-F5344CB8AC3E}">
        <p14:creationId xmlns:p14="http://schemas.microsoft.com/office/powerpoint/2010/main" val="2460704503"/>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75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250"/>
                                        <p:tgtEl>
                                          <p:spTgt spid="10"/>
                                        </p:tgtEl>
                                      </p:cBhvr>
                                    </p:animEffect>
                                    <p:anim calcmode="lin" valueType="num">
                                      <p:cBhvr>
                                        <p:cTn id="8" dur="2250" fill="hold"/>
                                        <p:tgtEl>
                                          <p:spTgt spid="10"/>
                                        </p:tgtEl>
                                        <p:attrNameLst>
                                          <p:attrName>ppt_x</p:attrName>
                                        </p:attrNameLst>
                                      </p:cBhvr>
                                      <p:tavLst>
                                        <p:tav tm="0">
                                          <p:val>
                                            <p:strVal val="#ppt_x"/>
                                          </p:val>
                                        </p:tav>
                                        <p:tav tm="100000">
                                          <p:val>
                                            <p:strVal val="#ppt_x"/>
                                          </p:val>
                                        </p:tav>
                                      </p:tavLst>
                                    </p:anim>
                                    <p:anim calcmode="lin" valueType="num">
                                      <p:cBhvr>
                                        <p:cTn id="9" dur="225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32"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circle(out)">
                                      <p:cBhvr>
                                        <p:cTn id="14" dur="2000"/>
                                        <p:tgtEl>
                                          <p:spTgt spid="13"/>
                                        </p:tgtEl>
                                      </p:cBhvr>
                                    </p:animEffect>
                                  </p:childTnLst>
                                </p:cTn>
                              </p:par>
                            </p:childTnLst>
                          </p:cTn>
                        </p:par>
                        <p:par>
                          <p:cTn id="15" fill="hold">
                            <p:stCondLst>
                              <p:cond delay="2000"/>
                            </p:stCondLst>
                            <p:childTnLst>
                              <p:par>
                                <p:cTn id="16" presetID="10" presetClass="entr" presetSubtype="0" fill="hold" grpId="0" nodeType="afterEffect">
                                  <p:stCondLst>
                                    <p:cond delay="75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2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46058D07-FD9B-4353-AF12-EFC310370B41}"/>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33338"/>
            <a:ext cx="6581775" cy="6824662"/>
          </a:xfrm>
        </p:spPr>
        <p:txBody>
          <a:bodyPr>
            <a:normAutofit/>
          </a:bodyPr>
          <a:lstStyle/>
          <a:p>
            <a:pPr marL="0" indent="0">
              <a:buNone/>
            </a:pPr>
            <a:r>
              <a:rPr lang="en-GB" cap="none" dirty="0"/>
              <a:t> 8    As this became a common subject of laughter, </a:t>
            </a:r>
            <a:r>
              <a:rPr lang="en-GB" cap="none" dirty="0" err="1">
                <a:highlight>
                  <a:srgbClr val="800080"/>
                </a:highlight>
              </a:rPr>
              <a:t>Antigenes</a:t>
            </a:r>
            <a:r>
              <a:rPr lang="en-GB" cap="none" dirty="0"/>
              <a:t> was so taken with the jest and the ridiculous conceit of the man, that </a:t>
            </a:r>
            <a:r>
              <a:rPr lang="en-GB" cap="none" dirty="0">
                <a:highlight>
                  <a:srgbClr val="800080"/>
                </a:highlight>
              </a:rPr>
              <a:t>he took </a:t>
            </a:r>
            <a:r>
              <a:rPr lang="en-GB" cap="none" dirty="0" err="1">
                <a:highlight>
                  <a:srgbClr val="800080"/>
                </a:highlight>
              </a:rPr>
              <a:t>Eunus</a:t>
            </a:r>
            <a:r>
              <a:rPr lang="en-GB" cap="none" dirty="0">
                <a:highlight>
                  <a:srgbClr val="800080"/>
                </a:highlight>
              </a:rPr>
              <a:t> </a:t>
            </a:r>
            <a:r>
              <a:rPr lang="en-GB" cap="none" dirty="0"/>
              <a:t>(for such was his name) with him </a:t>
            </a:r>
            <a:r>
              <a:rPr lang="en-GB" cap="none" dirty="0">
                <a:highlight>
                  <a:srgbClr val="800080"/>
                </a:highlight>
              </a:rPr>
              <a:t>to feasts and dinners</a:t>
            </a:r>
            <a:r>
              <a:rPr lang="en-GB" cap="none" dirty="0"/>
              <a:t>, and several questions being put to him concerning </a:t>
            </a:r>
            <a:r>
              <a:rPr lang="en-GB" cap="none" dirty="0">
                <a:highlight>
                  <a:srgbClr val="0000FF"/>
                </a:highlight>
              </a:rPr>
              <a:t>his future kingdom</a:t>
            </a:r>
            <a:r>
              <a:rPr lang="en-GB" cap="none" dirty="0"/>
              <a:t>, </a:t>
            </a:r>
            <a:r>
              <a:rPr lang="en-GB" cap="none" dirty="0">
                <a:highlight>
                  <a:srgbClr val="000080"/>
                </a:highlight>
              </a:rPr>
              <a:t>he was asked how he would treat each person who was there present at the table</a:t>
            </a:r>
            <a:r>
              <a:rPr lang="en-GB" cap="none" dirty="0"/>
              <a:t>. He readily went on with his story, and told them that he would be very kind to his masters and like a conjuror using many monstrous magical terms and expressions, he made all the guests laugh, upon which some of them as a reward gave him large helpings from the table, and </a:t>
            </a:r>
            <a:r>
              <a:rPr lang="en-GB" cap="none" dirty="0">
                <a:highlight>
                  <a:srgbClr val="808080"/>
                </a:highlight>
              </a:rPr>
              <a:t>asked him to remember their kindness when he came to be king</a:t>
            </a:r>
            <a:r>
              <a:rPr lang="en-GB" cap="none" dirty="0"/>
              <a:t>. 9 But all this jesting at length really did end in his advancement to be king; </a:t>
            </a:r>
            <a:r>
              <a:rPr lang="en-GB" cap="none" dirty="0">
                <a:highlight>
                  <a:srgbClr val="008000"/>
                </a:highlight>
              </a:rPr>
              <a:t>and all those who at the feasts by way of ridicule had been kind to him, he rewarded in earnest</a:t>
            </a:r>
            <a:r>
              <a:rPr lang="en-GB" cap="none" dirty="0"/>
              <a:t>. But the beginning of the revolt was in this manner. </a:t>
            </a:r>
            <a:endParaRPr lang="en-GB" dirty="0"/>
          </a:p>
        </p:txBody>
      </p:sp>
      <p:pic>
        <p:nvPicPr>
          <p:cNvPr id="10" name="Content Placeholder 9" descr="A picture containing table, jar, indoor, container&#10;&#10;Description automatically generated">
            <a:extLst>
              <a:ext uri="{FF2B5EF4-FFF2-40B4-BE49-F238E27FC236}">
                <a16:creationId xmlns:a16="http://schemas.microsoft.com/office/drawing/2014/main" id="{EF07EB2A-8BA6-46F9-9FC3-CBF9B1FB84C5}"/>
              </a:ext>
            </a:extLst>
          </p:cNvPr>
          <p:cNvPicPr>
            <a:picLocks noGrp="1" noChangeAspect="1"/>
          </p:cNvPicPr>
          <p:nvPr>
            <p:ph sz="half" idx="2"/>
          </p:nvPr>
        </p:nvPicPr>
        <p:blipFill>
          <a:blip r:embed="rId4"/>
          <a:stretch>
            <a:fillRect/>
          </a:stretch>
        </p:blipFill>
        <p:spPr>
          <a:xfrm>
            <a:off x="6624638" y="1028756"/>
            <a:ext cx="4182155" cy="27841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12" descr="A statue of an elephant&#10;&#10;Description automatically generated">
            <a:extLst>
              <a:ext uri="{FF2B5EF4-FFF2-40B4-BE49-F238E27FC236}">
                <a16:creationId xmlns:a16="http://schemas.microsoft.com/office/drawing/2014/main" id="{E8AF8EB8-2C8B-4FDF-A2C6-45D90420CD99}"/>
              </a:ext>
            </a:extLst>
          </p:cNvPr>
          <p:cNvPicPr>
            <a:picLocks noChangeAspect="1"/>
          </p:cNvPicPr>
          <p:nvPr/>
        </p:nvPicPr>
        <p:blipFill>
          <a:blip r:embed="rId5"/>
          <a:stretch>
            <a:fillRect/>
          </a:stretch>
        </p:blipFill>
        <p:spPr>
          <a:xfrm>
            <a:off x="9696450" y="3208306"/>
            <a:ext cx="2290162" cy="27841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05498039"/>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75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750"/>
                                        <p:tgtEl>
                                          <p:spTgt spid="10"/>
                                        </p:tgtEl>
                                      </p:cBhvr>
                                    </p:animEffect>
                                    <p:anim calcmode="lin" valueType="num">
                                      <p:cBhvr>
                                        <p:cTn id="8" dur="2750" fill="hold"/>
                                        <p:tgtEl>
                                          <p:spTgt spid="10"/>
                                        </p:tgtEl>
                                        <p:attrNameLst>
                                          <p:attrName>ppt_x</p:attrName>
                                        </p:attrNameLst>
                                      </p:cBhvr>
                                      <p:tavLst>
                                        <p:tav tm="0">
                                          <p:val>
                                            <p:strVal val="#ppt_x"/>
                                          </p:val>
                                        </p:tav>
                                        <p:tav tm="100000">
                                          <p:val>
                                            <p:strVal val="#ppt_x"/>
                                          </p:val>
                                        </p:tav>
                                      </p:tavLst>
                                    </p:anim>
                                    <p:anim calcmode="lin" valueType="num">
                                      <p:cBhvr>
                                        <p:cTn id="9" dur="275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3500"/>
                            </p:stCondLst>
                            <p:childTnLst>
                              <p:par>
                                <p:cTn id="11" presetID="42" presetClass="entr" presetSubtype="0" fill="hold" nodeType="afterEffect">
                                  <p:stCondLst>
                                    <p:cond delay="75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2000"/>
                                        <p:tgtEl>
                                          <p:spTgt spid="13"/>
                                        </p:tgtEl>
                                      </p:cBhvr>
                                    </p:animEffect>
                                    <p:anim calcmode="lin" valueType="num">
                                      <p:cBhvr>
                                        <p:cTn id="14" dur="2000" fill="hold"/>
                                        <p:tgtEl>
                                          <p:spTgt spid="13"/>
                                        </p:tgtEl>
                                        <p:attrNameLst>
                                          <p:attrName>ppt_x</p:attrName>
                                        </p:attrNameLst>
                                      </p:cBhvr>
                                      <p:tavLst>
                                        <p:tav tm="0">
                                          <p:val>
                                            <p:strVal val="#ppt_x"/>
                                          </p:val>
                                        </p:tav>
                                        <p:tav tm="100000">
                                          <p:val>
                                            <p:strVal val="#ppt_x"/>
                                          </p:val>
                                        </p:tav>
                                      </p:tavLst>
                                    </p:anim>
                                    <p:anim calcmode="lin" valueType="num">
                                      <p:cBhvr>
                                        <p:cTn id="15" dur="2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1512F5F8-ABC9-46DA-8255-E9957C74A268}"/>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33338"/>
            <a:ext cx="6981825" cy="6824662"/>
          </a:xfrm>
        </p:spPr>
        <p:txBody>
          <a:bodyPr>
            <a:normAutofit lnSpcReduction="10000"/>
          </a:bodyPr>
          <a:lstStyle/>
          <a:p>
            <a:pPr marL="0" indent="0">
              <a:buNone/>
            </a:pPr>
            <a:r>
              <a:rPr lang="en-GB" cap="none" dirty="0"/>
              <a:t> 10 - There was one </a:t>
            </a:r>
            <a:r>
              <a:rPr lang="en-GB" cap="none" dirty="0" err="1">
                <a:highlight>
                  <a:srgbClr val="FF0000"/>
                </a:highlight>
              </a:rPr>
              <a:t>Damophilus</a:t>
            </a:r>
            <a:r>
              <a:rPr lang="en-GB" cap="none" dirty="0">
                <a:highlight>
                  <a:srgbClr val="FF0000"/>
                </a:highlight>
              </a:rPr>
              <a:t> of Enna</a:t>
            </a:r>
            <a:r>
              <a:rPr lang="en-GB" cap="none" dirty="0"/>
              <a:t>, a man of great wealth, but of a </a:t>
            </a:r>
            <a:r>
              <a:rPr lang="en-GB" cap="none" dirty="0">
                <a:highlight>
                  <a:srgbClr val="800000"/>
                </a:highlight>
              </a:rPr>
              <a:t>proud and haughty disposition</a:t>
            </a:r>
            <a:r>
              <a:rPr lang="en-GB" cap="none" dirty="0"/>
              <a:t>. This man </a:t>
            </a:r>
            <a:r>
              <a:rPr lang="en-GB" cap="none" dirty="0">
                <a:highlight>
                  <a:srgbClr val="0000FF"/>
                </a:highlight>
              </a:rPr>
              <a:t>above all measure was cruel and severe to his slaves</a:t>
            </a:r>
            <a:r>
              <a:rPr lang="en-GB" cap="none" dirty="0"/>
              <a:t>; and his wife </a:t>
            </a:r>
            <a:r>
              <a:rPr lang="en-GB" cap="none" dirty="0" err="1"/>
              <a:t>Megallis</a:t>
            </a:r>
            <a:r>
              <a:rPr lang="en-GB" cap="none" dirty="0"/>
              <a:t> strove to exceed her husband in all kind of </a:t>
            </a:r>
            <a:r>
              <a:rPr lang="en-GB" cap="none" dirty="0">
                <a:highlight>
                  <a:srgbClr val="0000FF"/>
                </a:highlight>
              </a:rPr>
              <a:t>cruelty and inhumanity towards the slaves</a:t>
            </a:r>
            <a:r>
              <a:rPr lang="en-GB" cap="none" dirty="0"/>
              <a:t>. The slaves, who had been so cruelly used, were enraged by </a:t>
            </a:r>
            <a:r>
              <a:rPr lang="en-GB" cap="none" dirty="0">
                <a:highlight>
                  <a:srgbClr val="008080"/>
                </a:highlight>
              </a:rPr>
              <a:t>this like wild beasts</a:t>
            </a:r>
            <a:r>
              <a:rPr lang="en-GB" cap="none" dirty="0"/>
              <a:t>, and plotted together to rise in arms and cut the throats of their masters. To this end </a:t>
            </a:r>
            <a:r>
              <a:rPr lang="en-GB" cap="none" dirty="0">
                <a:highlight>
                  <a:srgbClr val="008080"/>
                </a:highlight>
              </a:rPr>
              <a:t>they consulted </a:t>
            </a:r>
            <a:r>
              <a:rPr lang="en-GB" cap="none" dirty="0" err="1">
                <a:highlight>
                  <a:srgbClr val="008080"/>
                </a:highlight>
              </a:rPr>
              <a:t>Eunus</a:t>
            </a:r>
            <a:r>
              <a:rPr lang="en-GB" cap="none" dirty="0"/>
              <a:t>, and asked him whether the </a:t>
            </a:r>
            <a:r>
              <a:rPr lang="en-GB" cap="none" dirty="0">
                <a:highlight>
                  <a:srgbClr val="008080"/>
                </a:highlight>
              </a:rPr>
              <a:t>gods</a:t>
            </a:r>
            <a:r>
              <a:rPr lang="en-GB" cap="none" dirty="0"/>
              <a:t> would give them success in their designs. He encouraged them and declared that they would prosper in their enterprise. He uttered conjuring words and expressions, as was his usual manner, and told them to be speedy in their execution. </a:t>
            </a:r>
            <a:r>
              <a:rPr lang="en-GB" cap="none" dirty="0">
                <a:solidFill>
                  <a:schemeClr val="tx1">
                    <a:lumMod val="50000"/>
                  </a:schemeClr>
                </a:solidFill>
              </a:rPr>
              <a:t>11 Therefore, after they had raised a body of four hundred slaves, at the first opportunity they suddenly armed themselves and broke into the city of Enna, led by their captain </a:t>
            </a:r>
            <a:r>
              <a:rPr lang="en-GB" cap="none" dirty="0" err="1">
                <a:solidFill>
                  <a:schemeClr val="tx1">
                    <a:lumMod val="50000"/>
                  </a:schemeClr>
                </a:solidFill>
              </a:rPr>
              <a:t>Eunus</a:t>
            </a:r>
            <a:r>
              <a:rPr lang="en-GB" cap="none" dirty="0">
                <a:solidFill>
                  <a:schemeClr val="tx1">
                    <a:lumMod val="50000"/>
                  </a:schemeClr>
                </a:solidFill>
              </a:rPr>
              <a:t>, who used his juggling tricks to breathe fire out of his mouth. Then entering the houses, they made such a great a slaughter, that they did not even spare even the suckling children, 12 but plucked them violently from their mother's breasts and dashed them against the ground. It cannot be expressed how vilely and filthily, for the satisfying of their lusts, they used men's wives in the very presence of their husbands. These villains were joined by a multitude of the slaves who were in the city. They first executed their rage and cruelty upon their own masters, and then fell to murdering others. </a:t>
            </a:r>
            <a:endParaRPr lang="en-GB" dirty="0">
              <a:solidFill>
                <a:schemeClr val="tx1">
                  <a:lumMod val="50000"/>
                </a:schemeClr>
              </a:solidFill>
            </a:endParaRPr>
          </a:p>
        </p:txBody>
      </p:sp>
      <p:pic>
        <p:nvPicPr>
          <p:cNvPr id="10" name="Content Placeholder 9" descr="A view of a mountain&#10;&#10;Description automatically generated">
            <a:extLst>
              <a:ext uri="{FF2B5EF4-FFF2-40B4-BE49-F238E27FC236}">
                <a16:creationId xmlns:a16="http://schemas.microsoft.com/office/drawing/2014/main" id="{BAEBAF83-104B-4C5A-8552-7FF2002D9758}"/>
              </a:ext>
            </a:extLst>
          </p:cNvPr>
          <p:cNvPicPr>
            <a:picLocks noGrp="1" noChangeAspect="1"/>
          </p:cNvPicPr>
          <p:nvPr>
            <p:ph sz="half" idx="2"/>
          </p:nvPr>
        </p:nvPicPr>
        <p:blipFill>
          <a:blip r:embed="rId4"/>
          <a:stretch>
            <a:fillRect/>
          </a:stretch>
        </p:blipFill>
        <p:spPr>
          <a:xfrm>
            <a:off x="3194918" y="3429000"/>
            <a:ext cx="8954219" cy="3129572"/>
          </a:xfrm>
          <a:prstGeom prst="rect">
            <a:avLst/>
          </a:prstGeom>
          <a:ln>
            <a:noFill/>
          </a:ln>
          <a:effectLst>
            <a:softEdge rad="112500"/>
          </a:effectLst>
        </p:spPr>
      </p:pic>
    </p:spTree>
    <p:extLst>
      <p:ext uri="{BB962C8B-B14F-4D97-AF65-F5344CB8AC3E}">
        <p14:creationId xmlns:p14="http://schemas.microsoft.com/office/powerpoint/2010/main" val="1952317400"/>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750"/>
                                        <p:tgtEl>
                                          <p:spTgt spid="10"/>
                                        </p:tgtEl>
                                      </p:cBhvr>
                                    </p:animEffect>
                                    <p:anim calcmode="lin" valueType="num">
                                      <p:cBhvr>
                                        <p:cTn id="8" dur="2750" fill="hold"/>
                                        <p:tgtEl>
                                          <p:spTgt spid="10"/>
                                        </p:tgtEl>
                                        <p:attrNameLst>
                                          <p:attrName>ppt_x</p:attrName>
                                        </p:attrNameLst>
                                      </p:cBhvr>
                                      <p:tavLst>
                                        <p:tav tm="0">
                                          <p:val>
                                            <p:strVal val="#ppt_x"/>
                                          </p:val>
                                        </p:tav>
                                        <p:tav tm="100000">
                                          <p:val>
                                            <p:strVal val="#ppt_x"/>
                                          </p:val>
                                        </p:tav>
                                      </p:tavLst>
                                    </p:anim>
                                    <p:anim calcmode="lin" valueType="num">
                                      <p:cBhvr>
                                        <p:cTn id="9" dur="275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566658C0-C5A5-4DCD-AF1D-14D5E69BE6A4}"/>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33338"/>
            <a:ext cx="6981825" cy="6824662"/>
          </a:xfrm>
        </p:spPr>
        <p:txBody>
          <a:bodyPr>
            <a:normAutofit lnSpcReduction="10000"/>
          </a:bodyPr>
          <a:lstStyle/>
          <a:p>
            <a:pPr marL="0" indent="0">
              <a:buNone/>
            </a:pPr>
            <a:r>
              <a:rPr lang="en-GB" cap="none" dirty="0"/>
              <a:t> </a:t>
            </a:r>
            <a:r>
              <a:rPr lang="en-GB" cap="none" dirty="0">
                <a:solidFill>
                  <a:schemeClr val="tx1">
                    <a:lumMod val="50000"/>
                  </a:schemeClr>
                </a:solidFill>
              </a:rPr>
              <a:t>10 - There was one </a:t>
            </a:r>
            <a:r>
              <a:rPr lang="en-GB" cap="none" dirty="0" err="1">
                <a:solidFill>
                  <a:schemeClr val="tx1">
                    <a:lumMod val="50000"/>
                  </a:schemeClr>
                </a:solidFill>
              </a:rPr>
              <a:t>Damophilus</a:t>
            </a:r>
            <a:r>
              <a:rPr lang="en-GB" cap="none" dirty="0">
                <a:solidFill>
                  <a:schemeClr val="tx1">
                    <a:lumMod val="50000"/>
                  </a:schemeClr>
                </a:solidFill>
              </a:rPr>
              <a:t> of Enna, a man of great wealth, but of a proud and haughty disposition. This man above all measure was cruel and severe to his slaves; and his wife </a:t>
            </a:r>
            <a:r>
              <a:rPr lang="en-GB" cap="none" dirty="0" err="1">
                <a:solidFill>
                  <a:schemeClr val="tx1">
                    <a:lumMod val="50000"/>
                  </a:schemeClr>
                </a:solidFill>
              </a:rPr>
              <a:t>Megallis</a:t>
            </a:r>
            <a:r>
              <a:rPr lang="en-GB" cap="none" dirty="0">
                <a:solidFill>
                  <a:schemeClr val="tx1">
                    <a:lumMod val="50000"/>
                  </a:schemeClr>
                </a:solidFill>
              </a:rPr>
              <a:t> strove to exceed her husband in all kind of cruelty and inhumanity towards the slaves. The slaves, who had been so cruelly used, were enraged by this like wild beasts, and plotted together to rise in arms and cut the throats of their masters. To this end they consulted </a:t>
            </a:r>
            <a:r>
              <a:rPr lang="en-GB" cap="none" dirty="0" err="1">
                <a:solidFill>
                  <a:schemeClr val="tx1">
                    <a:lumMod val="50000"/>
                  </a:schemeClr>
                </a:solidFill>
              </a:rPr>
              <a:t>Eunus</a:t>
            </a:r>
            <a:r>
              <a:rPr lang="en-GB" cap="none" dirty="0">
                <a:solidFill>
                  <a:schemeClr val="tx1">
                    <a:lumMod val="50000"/>
                  </a:schemeClr>
                </a:solidFill>
              </a:rPr>
              <a:t>, and asked him whether the gods would give them success in their designs. He encouraged them and declared that they would prosper in their enterprise. He uttered conjuring words and expressions, as was his usual manner, and told them to be speedy in their execution. </a:t>
            </a:r>
            <a:r>
              <a:rPr lang="en-GB" cap="none" dirty="0"/>
              <a:t>11 Therefore, after they had raised a body </a:t>
            </a:r>
            <a:r>
              <a:rPr lang="en-GB" cap="none" dirty="0">
                <a:highlight>
                  <a:srgbClr val="0000FF"/>
                </a:highlight>
              </a:rPr>
              <a:t>of four hundred slaves</a:t>
            </a:r>
            <a:r>
              <a:rPr lang="en-GB" cap="none" dirty="0"/>
              <a:t>, at the first opportunity they suddenly </a:t>
            </a:r>
            <a:r>
              <a:rPr lang="en-GB" cap="none" dirty="0">
                <a:highlight>
                  <a:srgbClr val="FF0000"/>
                </a:highlight>
              </a:rPr>
              <a:t>armed themselves </a:t>
            </a:r>
            <a:r>
              <a:rPr lang="en-GB" cap="none" dirty="0"/>
              <a:t>and </a:t>
            </a:r>
            <a:r>
              <a:rPr lang="en-GB" cap="none" dirty="0">
                <a:highlight>
                  <a:srgbClr val="008080"/>
                </a:highlight>
              </a:rPr>
              <a:t>broke into the city of Enna, led by their captain </a:t>
            </a:r>
            <a:r>
              <a:rPr lang="en-GB" cap="none" dirty="0" err="1">
                <a:highlight>
                  <a:srgbClr val="008080"/>
                </a:highlight>
              </a:rPr>
              <a:t>Eunus</a:t>
            </a:r>
            <a:r>
              <a:rPr lang="en-GB" cap="none" dirty="0"/>
              <a:t>, who used his juggling tricks to breathe fire out of his mouth. Then entering the houses, they made such a </a:t>
            </a:r>
            <a:r>
              <a:rPr lang="en-GB" cap="none" dirty="0">
                <a:highlight>
                  <a:srgbClr val="FF0000"/>
                </a:highlight>
              </a:rPr>
              <a:t>great a slaughter</a:t>
            </a:r>
            <a:r>
              <a:rPr lang="en-GB" cap="none" dirty="0"/>
              <a:t>, that they did not even spare even the </a:t>
            </a:r>
            <a:r>
              <a:rPr lang="en-GB" cap="none" dirty="0">
                <a:highlight>
                  <a:srgbClr val="800080"/>
                </a:highlight>
              </a:rPr>
              <a:t>suckling children</a:t>
            </a:r>
            <a:r>
              <a:rPr lang="en-GB" cap="none" dirty="0"/>
              <a:t>, 12 bu</a:t>
            </a:r>
            <a:r>
              <a:rPr lang="en-GB" cap="none" dirty="0">
                <a:highlight>
                  <a:srgbClr val="800080"/>
                </a:highlight>
              </a:rPr>
              <a:t>t plucked them violently from their mother's breasts and dashed them against the ground. </a:t>
            </a:r>
            <a:r>
              <a:rPr lang="en-GB" cap="none" dirty="0"/>
              <a:t>It cannot be expressed how vilely and filthily, for the satisfying of their </a:t>
            </a:r>
            <a:r>
              <a:rPr lang="en-GB" cap="none" dirty="0">
                <a:highlight>
                  <a:srgbClr val="FF0000"/>
                </a:highlight>
              </a:rPr>
              <a:t>lusts</a:t>
            </a:r>
            <a:r>
              <a:rPr lang="en-GB" cap="none" dirty="0"/>
              <a:t>, they </a:t>
            </a:r>
            <a:r>
              <a:rPr lang="en-GB" cap="none" dirty="0">
                <a:highlight>
                  <a:srgbClr val="800000"/>
                </a:highlight>
              </a:rPr>
              <a:t>used men's wives </a:t>
            </a:r>
            <a:r>
              <a:rPr lang="en-GB" cap="none" dirty="0"/>
              <a:t>in the very presence of their husbands. These villains were</a:t>
            </a:r>
            <a:r>
              <a:rPr lang="en-GB" cap="none" dirty="0">
                <a:highlight>
                  <a:srgbClr val="0000FF"/>
                </a:highlight>
              </a:rPr>
              <a:t> joined by a multitude of the slaves who were in the city</a:t>
            </a:r>
            <a:r>
              <a:rPr lang="en-GB" cap="none" dirty="0">
                <a:highlight>
                  <a:srgbClr val="008000"/>
                </a:highlight>
              </a:rPr>
              <a:t>. They first executed </a:t>
            </a:r>
            <a:r>
              <a:rPr lang="en-GB" cap="none" dirty="0">
                <a:highlight>
                  <a:srgbClr val="FF0000"/>
                </a:highlight>
              </a:rPr>
              <a:t>their rage and cruelty </a:t>
            </a:r>
            <a:r>
              <a:rPr lang="en-GB" cap="none" dirty="0">
                <a:highlight>
                  <a:srgbClr val="008000"/>
                </a:highlight>
              </a:rPr>
              <a:t>upon their own masters, and then fell to murdering others. </a:t>
            </a:r>
            <a:endParaRPr lang="en-GB" dirty="0">
              <a:highlight>
                <a:srgbClr val="008000"/>
              </a:highlight>
            </a:endParaRPr>
          </a:p>
        </p:txBody>
      </p:sp>
      <p:sp>
        <p:nvSpPr>
          <p:cNvPr id="6" name="Content Placeholder 5">
            <a:extLst>
              <a:ext uri="{FF2B5EF4-FFF2-40B4-BE49-F238E27FC236}">
                <a16:creationId xmlns:a16="http://schemas.microsoft.com/office/drawing/2014/main" id="{FCE9FC37-D666-4C9B-A172-E8717BCD09EA}"/>
              </a:ext>
            </a:extLst>
          </p:cNvPr>
          <p:cNvSpPr>
            <a:spLocks noGrp="1"/>
          </p:cNvSpPr>
          <p:nvPr>
            <p:ph sz="half" idx="2"/>
          </p:nvPr>
        </p:nvSpPr>
        <p:spPr/>
        <p:txBody>
          <a:bodyPr/>
          <a:lstStyle/>
          <a:p>
            <a:endParaRPr lang="en-GB"/>
          </a:p>
        </p:txBody>
      </p:sp>
      <p:pic>
        <p:nvPicPr>
          <p:cNvPr id="10" name="Content Placeholder 9" descr="A view of a mountain&#10;&#10;Description automatically generated">
            <a:extLst>
              <a:ext uri="{FF2B5EF4-FFF2-40B4-BE49-F238E27FC236}">
                <a16:creationId xmlns:a16="http://schemas.microsoft.com/office/drawing/2014/main" id="{948970F1-C34B-4154-AA66-0CC51FFC7318}"/>
              </a:ext>
            </a:extLst>
          </p:cNvPr>
          <p:cNvPicPr>
            <a:picLocks noChangeAspect="1"/>
          </p:cNvPicPr>
          <p:nvPr/>
        </p:nvPicPr>
        <p:blipFill rotWithShape="1">
          <a:blip r:embed="rId4"/>
          <a:srcRect l="43895"/>
          <a:stretch/>
        </p:blipFill>
        <p:spPr>
          <a:xfrm>
            <a:off x="7125419" y="3429000"/>
            <a:ext cx="5023718" cy="3129572"/>
          </a:xfrm>
          <a:prstGeom prst="rect">
            <a:avLst/>
          </a:prstGeom>
          <a:ln>
            <a:noFill/>
          </a:ln>
          <a:effectLst>
            <a:softEdge rad="112500"/>
          </a:effectLst>
        </p:spPr>
      </p:pic>
    </p:spTree>
    <p:extLst>
      <p:ext uri="{BB962C8B-B14F-4D97-AF65-F5344CB8AC3E}">
        <p14:creationId xmlns:p14="http://schemas.microsoft.com/office/powerpoint/2010/main" val="2174226928"/>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DE6B3FF5-B0B0-4685-969F-F745642F4CD6}"/>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33338"/>
            <a:ext cx="6981825" cy="6824662"/>
          </a:xfrm>
        </p:spPr>
        <p:txBody>
          <a:bodyPr>
            <a:normAutofit/>
          </a:bodyPr>
          <a:lstStyle/>
          <a:p>
            <a:pPr marL="0" indent="0">
              <a:buNone/>
            </a:pPr>
            <a:r>
              <a:rPr lang="en-GB" cap="none" dirty="0"/>
              <a:t> 13 In the meantime, </a:t>
            </a:r>
            <a:r>
              <a:rPr lang="en-GB" cap="none" dirty="0" err="1">
                <a:highlight>
                  <a:srgbClr val="000080"/>
                </a:highlight>
              </a:rPr>
              <a:t>Eunus</a:t>
            </a:r>
            <a:r>
              <a:rPr lang="en-GB" cap="none" dirty="0"/>
              <a:t> heard that </a:t>
            </a:r>
            <a:r>
              <a:rPr lang="en-GB" cap="none" dirty="0" err="1">
                <a:highlight>
                  <a:srgbClr val="000080"/>
                </a:highlight>
              </a:rPr>
              <a:t>Damophilus</a:t>
            </a:r>
            <a:r>
              <a:rPr lang="en-GB" cap="none" dirty="0"/>
              <a:t> and his wife were in an orchard near the city. Therefore he sent some of his </a:t>
            </a:r>
            <a:r>
              <a:rPr lang="en-GB" cap="none" dirty="0">
                <a:highlight>
                  <a:srgbClr val="808000"/>
                </a:highlight>
              </a:rPr>
              <a:t>rabble</a:t>
            </a:r>
            <a:r>
              <a:rPr lang="en-GB" cap="none" dirty="0"/>
              <a:t> there, who brought them back with their hands tied behind their backs, taunting them as they passed along with </a:t>
            </a:r>
            <a:r>
              <a:rPr lang="en-GB" cap="none" dirty="0">
                <a:highlight>
                  <a:srgbClr val="808000"/>
                </a:highlight>
              </a:rPr>
              <a:t>much ill-treatment</a:t>
            </a:r>
            <a:r>
              <a:rPr lang="en-GB" cap="none" dirty="0"/>
              <a:t>; but they declared that they would be kind in every respect to their </a:t>
            </a:r>
            <a:r>
              <a:rPr lang="en-GB" cap="none" dirty="0">
                <a:highlight>
                  <a:srgbClr val="808080"/>
                </a:highlight>
              </a:rPr>
              <a:t>daughter, because of her pity and compassion towards the slaves</a:t>
            </a:r>
            <a:r>
              <a:rPr lang="en-GB" cap="none" dirty="0"/>
              <a:t>, and her readiness always to be helpful to them. This showed that the </a:t>
            </a:r>
            <a:r>
              <a:rPr lang="en-GB" cap="none" dirty="0">
                <a:highlight>
                  <a:srgbClr val="FF0000"/>
                </a:highlight>
              </a:rPr>
              <a:t>savage behaviour </a:t>
            </a:r>
            <a:r>
              <a:rPr lang="en-GB" cap="none" dirty="0">
                <a:highlight>
                  <a:srgbClr val="008080"/>
                </a:highlight>
              </a:rPr>
              <a:t>of the slaves towards others arose, not from their own cruel nature, but from a desire to have revenge for the wrongs they had suffered previously</a:t>
            </a:r>
            <a:r>
              <a:rPr lang="en-GB" cap="none" dirty="0"/>
              <a:t>. </a:t>
            </a:r>
            <a:br>
              <a:rPr lang="en-GB" cap="none" dirty="0"/>
            </a:br>
            <a:r>
              <a:rPr lang="en-GB" cap="none" dirty="0">
                <a:solidFill>
                  <a:schemeClr val="tx1">
                    <a:lumMod val="50000"/>
                  </a:schemeClr>
                </a:solidFill>
              </a:rPr>
              <a:t>14 The men that were sent for </a:t>
            </a:r>
            <a:r>
              <a:rPr lang="en-GB" cap="none" dirty="0" err="1">
                <a:solidFill>
                  <a:schemeClr val="tx1">
                    <a:lumMod val="50000"/>
                  </a:schemeClr>
                </a:solidFill>
              </a:rPr>
              <a:t>Damophilus</a:t>
            </a:r>
            <a:r>
              <a:rPr lang="en-GB" cap="none" dirty="0">
                <a:solidFill>
                  <a:schemeClr val="tx1">
                    <a:lumMod val="50000"/>
                  </a:schemeClr>
                </a:solidFill>
              </a:rPr>
              <a:t> and </a:t>
            </a:r>
            <a:r>
              <a:rPr lang="en-GB" cap="none" dirty="0" err="1">
                <a:solidFill>
                  <a:schemeClr val="tx1">
                    <a:lumMod val="50000"/>
                  </a:schemeClr>
                </a:solidFill>
              </a:rPr>
              <a:t>Megallis</a:t>
            </a:r>
            <a:r>
              <a:rPr lang="en-GB" cap="none" dirty="0">
                <a:solidFill>
                  <a:schemeClr val="tx1">
                    <a:lumMod val="50000"/>
                  </a:schemeClr>
                </a:solidFill>
              </a:rPr>
              <a:t> his wife brought them to the city and into the theatre, where all the rebellious rabble was assembled. There </a:t>
            </a:r>
            <a:r>
              <a:rPr lang="en-GB" cap="none" dirty="0" err="1">
                <a:solidFill>
                  <a:schemeClr val="tx1">
                    <a:lumMod val="50000"/>
                  </a:schemeClr>
                </a:solidFill>
              </a:rPr>
              <a:t>Damophilus</a:t>
            </a:r>
            <a:r>
              <a:rPr lang="en-GB" cap="none" dirty="0">
                <a:solidFill>
                  <a:schemeClr val="tx1">
                    <a:lumMod val="50000"/>
                  </a:schemeClr>
                </a:solidFill>
              </a:rPr>
              <a:t> pleaded earnestly for his life and moved many with what he said. But </a:t>
            </a:r>
            <a:r>
              <a:rPr lang="en-GB" cap="none" dirty="0" err="1">
                <a:solidFill>
                  <a:schemeClr val="tx1">
                    <a:lumMod val="50000"/>
                  </a:schemeClr>
                </a:solidFill>
              </a:rPr>
              <a:t>Hermeias</a:t>
            </a:r>
            <a:r>
              <a:rPr lang="en-GB" cap="none" dirty="0">
                <a:solidFill>
                  <a:schemeClr val="tx1">
                    <a:lumMod val="50000"/>
                  </a:schemeClr>
                </a:solidFill>
              </a:rPr>
              <a:t> and Zeuxis denounced him with many bitter accusations and called him a cheat and dissembler. Then without waiting to hear the decision of the people concerning him, the one ran him through with a sword and the other cut off his head with an axe</a:t>
            </a:r>
            <a:r>
              <a:rPr lang="en-GB" cap="none" dirty="0"/>
              <a:t>. </a:t>
            </a:r>
            <a:endParaRPr lang="en-GB" dirty="0">
              <a:highlight>
                <a:srgbClr val="008000"/>
              </a:highlight>
            </a:endParaRPr>
          </a:p>
        </p:txBody>
      </p:sp>
      <p:sp>
        <p:nvSpPr>
          <p:cNvPr id="6" name="Content Placeholder 5">
            <a:extLst>
              <a:ext uri="{FF2B5EF4-FFF2-40B4-BE49-F238E27FC236}">
                <a16:creationId xmlns:a16="http://schemas.microsoft.com/office/drawing/2014/main" id="{4A11BE63-1775-4876-A63B-3F354B755175}"/>
              </a:ext>
            </a:extLst>
          </p:cNvPr>
          <p:cNvSpPr>
            <a:spLocks noGrp="1"/>
          </p:cNvSpPr>
          <p:nvPr>
            <p:ph sz="half" idx="2"/>
          </p:nvPr>
        </p:nvSpPr>
        <p:spPr/>
        <p:txBody>
          <a:bodyPr/>
          <a:lstStyle/>
          <a:p>
            <a:endParaRPr lang="en-GB"/>
          </a:p>
        </p:txBody>
      </p:sp>
      <p:pic>
        <p:nvPicPr>
          <p:cNvPr id="10" name="Content Placeholder 9" descr="A view of a mountain&#10;&#10;Description automatically generated">
            <a:extLst>
              <a:ext uri="{FF2B5EF4-FFF2-40B4-BE49-F238E27FC236}">
                <a16:creationId xmlns:a16="http://schemas.microsoft.com/office/drawing/2014/main" id="{D3C6EA91-C89D-486F-8A57-115BE968784F}"/>
              </a:ext>
            </a:extLst>
          </p:cNvPr>
          <p:cNvPicPr>
            <a:picLocks noChangeAspect="1"/>
          </p:cNvPicPr>
          <p:nvPr/>
        </p:nvPicPr>
        <p:blipFill rotWithShape="1">
          <a:blip r:embed="rId4"/>
          <a:srcRect l="43895"/>
          <a:stretch/>
        </p:blipFill>
        <p:spPr>
          <a:xfrm>
            <a:off x="7125419" y="3429000"/>
            <a:ext cx="5023718" cy="3129572"/>
          </a:xfrm>
          <a:prstGeom prst="rect">
            <a:avLst/>
          </a:prstGeom>
          <a:ln>
            <a:noFill/>
          </a:ln>
          <a:effectLst>
            <a:softEdge rad="112500"/>
          </a:effectLst>
        </p:spPr>
      </p:pic>
    </p:spTree>
    <p:extLst>
      <p:ext uri="{BB962C8B-B14F-4D97-AF65-F5344CB8AC3E}">
        <p14:creationId xmlns:p14="http://schemas.microsoft.com/office/powerpoint/2010/main" val="635218392"/>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0EF52D64-4846-4821-9BCF-AFFBBDD2005A}"/>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33338"/>
            <a:ext cx="6981825" cy="6824662"/>
          </a:xfrm>
        </p:spPr>
        <p:txBody>
          <a:bodyPr>
            <a:normAutofit/>
          </a:bodyPr>
          <a:lstStyle/>
          <a:p>
            <a:pPr marL="0" indent="0">
              <a:buNone/>
            </a:pPr>
            <a:r>
              <a:rPr lang="en-GB" cap="none" dirty="0"/>
              <a:t> </a:t>
            </a:r>
            <a:r>
              <a:rPr lang="en-GB" cap="none" dirty="0">
                <a:solidFill>
                  <a:schemeClr val="tx1">
                    <a:lumMod val="50000"/>
                  </a:schemeClr>
                </a:solidFill>
              </a:rPr>
              <a:t>13 In the meantime, </a:t>
            </a:r>
            <a:r>
              <a:rPr lang="en-GB" cap="none" dirty="0" err="1">
                <a:solidFill>
                  <a:schemeClr val="tx1">
                    <a:lumMod val="50000"/>
                  </a:schemeClr>
                </a:solidFill>
              </a:rPr>
              <a:t>Eunus</a:t>
            </a:r>
            <a:r>
              <a:rPr lang="en-GB" cap="none" dirty="0">
                <a:solidFill>
                  <a:schemeClr val="tx1">
                    <a:lumMod val="50000"/>
                  </a:schemeClr>
                </a:solidFill>
              </a:rPr>
              <a:t> heard that </a:t>
            </a:r>
            <a:r>
              <a:rPr lang="en-GB" cap="none" dirty="0" err="1">
                <a:solidFill>
                  <a:schemeClr val="tx1">
                    <a:lumMod val="50000"/>
                  </a:schemeClr>
                </a:solidFill>
              </a:rPr>
              <a:t>Damophilus</a:t>
            </a:r>
            <a:r>
              <a:rPr lang="en-GB" cap="none" dirty="0">
                <a:solidFill>
                  <a:schemeClr val="tx1">
                    <a:lumMod val="50000"/>
                  </a:schemeClr>
                </a:solidFill>
              </a:rPr>
              <a:t> and his wife were in an orchard near the city. Therefore he sent some of his rabble there, who brought them back with their hands tied behind their backs, taunting them as they passed along with much ill-treatment; but they declared that they would be kind in every respect to their daughter, because of her pity and compassion towards the slaves, and her readiness always to be helpful to them. This showed that the savage behaviour of the slaves towards others arose, not from their own cruel nature, but from a desire to have revenge for the wrongs they had suffered previously. </a:t>
            </a:r>
            <a:br>
              <a:rPr lang="en-GB" cap="none" dirty="0"/>
            </a:br>
            <a:r>
              <a:rPr lang="en-GB" cap="none" dirty="0"/>
              <a:t>14 The men that were sent for </a:t>
            </a:r>
            <a:r>
              <a:rPr lang="en-GB" cap="none" dirty="0" err="1"/>
              <a:t>Damophilus</a:t>
            </a:r>
            <a:r>
              <a:rPr lang="en-GB" cap="none" dirty="0"/>
              <a:t> and </a:t>
            </a:r>
            <a:r>
              <a:rPr lang="en-GB" cap="none" dirty="0" err="1">
                <a:highlight>
                  <a:srgbClr val="808000"/>
                </a:highlight>
              </a:rPr>
              <a:t>Megallis</a:t>
            </a:r>
            <a:r>
              <a:rPr lang="en-GB" cap="none" dirty="0"/>
              <a:t> his wife brought them to the city and </a:t>
            </a:r>
            <a:r>
              <a:rPr lang="en-GB" cap="none" dirty="0">
                <a:highlight>
                  <a:srgbClr val="808000"/>
                </a:highlight>
              </a:rPr>
              <a:t>into the theatre</a:t>
            </a:r>
            <a:r>
              <a:rPr lang="en-GB" cap="none" dirty="0"/>
              <a:t>, where all the rebellious rabble was assembled. There </a:t>
            </a:r>
            <a:r>
              <a:rPr lang="en-GB" cap="none" dirty="0" err="1"/>
              <a:t>Damophilus</a:t>
            </a:r>
            <a:r>
              <a:rPr lang="en-GB" cap="none" dirty="0"/>
              <a:t> </a:t>
            </a:r>
            <a:r>
              <a:rPr lang="en-GB" cap="none" dirty="0">
                <a:highlight>
                  <a:srgbClr val="808000"/>
                </a:highlight>
              </a:rPr>
              <a:t>pleaded earnestly for his life </a:t>
            </a:r>
            <a:r>
              <a:rPr lang="en-GB" cap="none" dirty="0"/>
              <a:t>and moved many with what he said. But </a:t>
            </a:r>
            <a:r>
              <a:rPr lang="en-GB" cap="none" dirty="0" err="1">
                <a:highlight>
                  <a:srgbClr val="0000FF"/>
                </a:highlight>
              </a:rPr>
              <a:t>Hermeias</a:t>
            </a:r>
            <a:r>
              <a:rPr lang="en-GB" cap="none" dirty="0">
                <a:highlight>
                  <a:srgbClr val="0000FF"/>
                </a:highlight>
              </a:rPr>
              <a:t> and Zeuxis</a:t>
            </a:r>
            <a:r>
              <a:rPr lang="en-GB" cap="none" dirty="0"/>
              <a:t> denounced him with many bitter accusations and called him a cheat and dissembler. Then without waiting </a:t>
            </a:r>
            <a:r>
              <a:rPr lang="en-GB" cap="none" dirty="0">
                <a:highlight>
                  <a:srgbClr val="008080"/>
                </a:highlight>
              </a:rPr>
              <a:t>to hear the decision of the people </a:t>
            </a:r>
            <a:r>
              <a:rPr lang="en-GB" cap="none" dirty="0"/>
              <a:t>concerning him, the </a:t>
            </a:r>
            <a:r>
              <a:rPr lang="en-GB" cap="none" dirty="0">
                <a:highlight>
                  <a:srgbClr val="800080"/>
                </a:highlight>
              </a:rPr>
              <a:t>one ran him through with a sword and the other cut off his head with an axe</a:t>
            </a:r>
            <a:r>
              <a:rPr lang="en-GB" cap="none" dirty="0"/>
              <a:t>. </a:t>
            </a:r>
            <a:endParaRPr lang="en-GB" dirty="0">
              <a:highlight>
                <a:srgbClr val="008000"/>
              </a:highlight>
            </a:endParaRPr>
          </a:p>
        </p:txBody>
      </p:sp>
      <p:pic>
        <p:nvPicPr>
          <p:cNvPr id="10" name="Content Placeholder 9" descr="A picture containing sky, building, outdoor, ground&#10;&#10;Description automatically generated">
            <a:extLst>
              <a:ext uri="{FF2B5EF4-FFF2-40B4-BE49-F238E27FC236}">
                <a16:creationId xmlns:a16="http://schemas.microsoft.com/office/drawing/2014/main" id="{DF3D6661-E7E0-4926-8DA4-91C3F1B1A637}"/>
              </a:ext>
            </a:extLst>
          </p:cNvPr>
          <p:cNvPicPr>
            <a:picLocks noGrp="1" noChangeAspect="1"/>
          </p:cNvPicPr>
          <p:nvPr>
            <p:ph sz="half" idx="2"/>
          </p:nvPr>
        </p:nvPicPr>
        <p:blipFill>
          <a:blip r:embed="rId4"/>
          <a:stretch>
            <a:fillRect/>
          </a:stretch>
        </p:blipFill>
        <p:spPr>
          <a:xfrm>
            <a:off x="6970403" y="3429000"/>
            <a:ext cx="4680449" cy="3124200"/>
          </a:xfrm>
          <a:prstGeom prst="rect">
            <a:avLst/>
          </a:prstGeom>
          <a:ln>
            <a:noFill/>
          </a:ln>
          <a:effectLst>
            <a:softEdge rad="112500"/>
          </a:effectLst>
        </p:spPr>
      </p:pic>
      <p:sp>
        <p:nvSpPr>
          <p:cNvPr id="12" name="Rectangle 11">
            <a:extLst>
              <a:ext uri="{FF2B5EF4-FFF2-40B4-BE49-F238E27FC236}">
                <a16:creationId xmlns:a16="http://schemas.microsoft.com/office/drawing/2014/main" id="{FD6BADF1-0345-43D2-951E-25B1D09AF0D7}"/>
              </a:ext>
            </a:extLst>
          </p:cNvPr>
          <p:cNvSpPr/>
          <p:nvPr/>
        </p:nvSpPr>
        <p:spPr>
          <a:xfrm>
            <a:off x="7718095" y="6456402"/>
            <a:ext cx="3587842" cy="369332"/>
          </a:xfrm>
          <a:prstGeom prst="rect">
            <a:avLst/>
          </a:prstGeom>
        </p:spPr>
        <p:txBody>
          <a:bodyPr wrap="none">
            <a:spAutoFit/>
          </a:bodyPr>
          <a:lstStyle/>
          <a:p>
            <a:r>
              <a:rPr lang="en-GB" dirty="0"/>
              <a:t>Roman theatre, Catania, Sicily</a:t>
            </a:r>
          </a:p>
        </p:txBody>
      </p:sp>
    </p:spTree>
    <p:extLst>
      <p:ext uri="{BB962C8B-B14F-4D97-AF65-F5344CB8AC3E}">
        <p14:creationId xmlns:p14="http://schemas.microsoft.com/office/powerpoint/2010/main" val="2226779025"/>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125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500"/>
                                        <p:tgtEl>
                                          <p:spTgt spid="10"/>
                                        </p:tgtEl>
                                      </p:cBhvr>
                                    </p:animEffect>
                                    <p:anim calcmode="lin" valueType="num">
                                      <p:cBhvr>
                                        <p:cTn id="8" dur="2500" fill="hold"/>
                                        <p:tgtEl>
                                          <p:spTgt spid="10"/>
                                        </p:tgtEl>
                                        <p:attrNameLst>
                                          <p:attrName>ppt_x</p:attrName>
                                        </p:attrNameLst>
                                      </p:cBhvr>
                                      <p:tavLst>
                                        <p:tav tm="0">
                                          <p:val>
                                            <p:strVal val="#ppt_x"/>
                                          </p:val>
                                        </p:tav>
                                        <p:tav tm="100000">
                                          <p:val>
                                            <p:strVal val="#ppt_x"/>
                                          </p:val>
                                        </p:tav>
                                      </p:tavLst>
                                    </p:anim>
                                    <p:anim calcmode="lin" valueType="num">
                                      <p:cBhvr>
                                        <p:cTn id="9" dur="2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3CE184A3-E1EC-4C27-887B-82D643A35970}"/>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33338"/>
            <a:ext cx="7191375" cy="6824662"/>
          </a:xfrm>
        </p:spPr>
        <p:txBody>
          <a:bodyPr>
            <a:normAutofit/>
          </a:bodyPr>
          <a:lstStyle/>
          <a:p>
            <a:pPr marL="0" indent="0">
              <a:buNone/>
            </a:pPr>
            <a:r>
              <a:rPr lang="en-GB" cap="none" dirty="0"/>
              <a:t> Then </a:t>
            </a:r>
            <a:r>
              <a:rPr lang="en-GB" cap="none" dirty="0">
                <a:highlight>
                  <a:srgbClr val="800080"/>
                </a:highlight>
              </a:rPr>
              <a:t>they made </a:t>
            </a:r>
            <a:r>
              <a:rPr lang="en-GB" cap="none" dirty="0" err="1">
                <a:highlight>
                  <a:srgbClr val="800080"/>
                </a:highlight>
              </a:rPr>
              <a:t>Eunus</a:t>
            </a:r>
            <a:r>
              <a:rPr lang="en-GB" cap="none" dirty="0">
                <a:highlight>
                  <a:srgbClr val="800080"/>
                </a:highlight>
              </a:rPr>
              <a:t> king</a:t>
            </a:r>
            <a:r>
              <a:rPr lang="en-GB" cap="none" dirty="0"/>
              <a:t>, </a:t>
            </a:r>
            <a:r>
              <a:rPr lang="en-GB" cap="none" dirty="0">
                <a:highlight>
                  <a:srgbClr val="808000"/>
                </a:highlight>
              </a:rPr>
              <a:t>not for his valour or skill in warfare</a:t>
            </a:r>
            <a:r>
              <a:rPr lang="en-GB" cap="none" dirty="0"/>
              <a:t>, but on account of his </a:t>
            </a:r>
            <a:r>
              <a:rPr lang="en-GB" cap="none" dirty="0">
                <a:highlight>
                  <a:srgbClr val="008000"/>
                </a:highlight>
              </a:rPr>
              <a:t>extraordinary tricks</a:t>
            </a:r>
            <a:r>
              <a:rPr lang="en-GB" cap="none" dirty="0"/>
              <a:t>, and because he was the leader and author of the defection; and his name seemed to portend and to be a </a:t>
            </a:r>
            <a:r>
              <a:rPr lang="en-GB" cap="none" dirty="0">
                <a:highlight>
                  <a:srgbClr val="008080"/>
                </a:highlight>
              </a:rPr>
              <a:t>good omen</a:t>
            </a:r>
            <a:r>
              <a:rPr lang="en-GB" cap="none" dirty="0"/>
              <a:t>, that he would be </a:t>
            </a:r>
            <a:r>
              <a:rPr lang="en-GB" cap="none" dirty="0">
                <a:highlight>
                  <a:srgbClr val="008080"/>
                </a:highlight>
              </a:rPr>
              <a:t>kind {</a:t>
            </a:r>
            <a:r>
              <a:rPr lang="en-GB" cap="none" dirty="0" err="1">
                <a:highlight>
                  <a:srgbClr val="008080"/>
                </a:highlight>
              </a:rPr>
              <a:t>eunous</a:t>
            </a:r>
            <a:r>
              <a:rPr lang="en-GB" cap="none" dirty="0">
                <a:highlight>
                  <a:srgbClr val="008080"/>
                </a:highlight>
              </a:rPr>
              <a:t>} </a:t>
            </a:r>
            <a:r>
              <a:rPr lang="en-GB" cap="none" dirty="0"/>
              <a:t>to his subjects. 15 When he had therefore been made </a:t>
            </a:r>
            <a:r>
              <a:rPr lang="en-GB" cap="none" dirty="0">
                <a:highlight>
                  <a:srgbClr val="800000"/>
                </a:highlight>
              </a:rPr>
              <a:t>general</a:t>
            </a:r>
            <a:r>
              <a:rPr lang="en-GB" cap="none" dirty="0"/>
              <a:t>, with </a:t>
            </a:r>
            <a:r>
              <a:rPr lang="en-GB" cap="none" dirty="0">
                <a:highlight>
                  <a:srgbClr val="808080"/>
                </a:highlight>
              </a:rPr>
              <a:t>absolute power to order and dispose of all things as he pleased</a:t>
            </a:r>
            <a:r>
              <a:rPr lang="en-GB" cap="none" dirty="0"/>
              <a:t>, an </a:t>
            </a:r>
            <a:r>
              <a:rPr lang="en-GB" cap="none" dirty="0">
                <a:highlight>
                  <a:srgbClr val="008000"/>
                </a:highlight>
              </a:rPr>
              <a:t>assembly</a:t>
            </a:r>
            <a:r>
              <a:rPr lang="en-GB" cap="none" dirty="0"/>
              <a:t> was called, and he put </a:t>
            </a:r>
            <a:r>
              <a:rPr lang="en-GB" cap="none" dirty="0">
                <a:highlight>
                  <a:srgbClr val="008000"/>
                </a:highlight>
              </a:rPr>
              <a:t>all the prisoners from Enna to death except those that were skilful in making of weapons</a:t>
            </a:r>
            <a:r>
              <a:rPr lang="en-GB" cap="none" dirty="0"/>
              <a:t>, whom he </a:t>
            </a:r>
            <a:r>
              <a:rPr lang="en-GB" cap="none" dirty="0">
                <a:highlight>
                  <a:srgbClr val="000080"/>
                </a:highlight>
              </a:rPr>
              <a:t>fettered</a:t>
            </a:r>
            <a:r>
              <a:rPr lang="en-GB" cap="none" dirty="0"/>
              <a:t> and set to work. </a:t>
            </a:r>
            <a:endParaRPr lang="en-GB" dirty="0">
              <a:solidFill>
                <a:schemeClr val="tx1">
                  <a:lumMod val="50000"/>
                </a:schemeClr>
              </a:solidFill>
              <a:highlight>
                <a:srgbClr val="008000"/>
              </a:highlight>
            </a:endParaRPr>
          </a:p>
        </p:txBody>
      </p:sp>
      <p:pic>
        <p:nvPicPr>
          <p:cNvPr id="10" name="Picture 9">
            <a:extLst>
              <a:ext uri="{FF2B5EF4-FFF2-40B4-BE49-F238E27FC236}">
                <a16:creationId xmlns:a16="http://schemas.microsoft.com/office/drawing/2014/main" id="{E13FF293-87C4-4DCB-B092-9985CF3F9EE9}"/>
              </a:ext>
            </a:extLst>
          </p:cNvPr>
          <p:cNvPicPr>
            <a:picLocks noChangeAspect="1"/>
          </p:cNvPicPr>
          <p:nvPr/>
        </p:nvPicPr>
        <p:blipFill>
          <a:blip r:embed="rId4"/>
          <a:stretch>
            <a:fillRect/>
          </a:stretch>
        </p:blipFill>
        <p:spPr>
          <a:xfrm>
            <a:off x="7405566" y="975000"/>
            <a:ext cx="4151498" cy="19363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Rectangle 11">
            <a:extLst>
              <a:ext uri="{FF2B5EF4-FFF2-40B4-BE49-F238E27FC236}">
                <a16:creationId xmlns:a16="http://schemas.microsoft.com/office/drawing/2014/main" id="{15FE2A8A-7E27-40F3-A9B3-A215FFA97F63}"/>
              </a:ext>
            </a:extLst>
          </p:cNvPr>
          <p:cNvSpPr/>
          <p:nvPr/>
        </p:nvSpPr>
        <p:spPr>
          <a:xfrm>
            <a:off x="8412428" y="2911366"/>
            <a:ext cx="2337499" cy="369332"/>
          </a:xfrm>
          <a:prstGeom prst="rect">
            <a:avLst/>
          </a:prstGeom>
        </p:spPr>
        <p:txBody>
          <a:bodyPr wrap="none">
            <a:spAutoFit/>
          </a:bodyPr>
          <a:lstStyle/>
          <a:p>
            <a:r>
              <a:rPr lang="en-GB" i="1" dirty="0"/>
              <a:t>Basileus </a:t>
            </a:r>
            <a:r>
              <a:rPr lang="en-GB" i="1" dirty="0" err="1"/>
              <a:t>Antiochou</a:t>
            </a:r>
            <a:r>
              <a:rPr lang="en-GB" dirty="0"/>
              <a:t> </a:t>
            </a:r>
          </a:p>
        </p:txBody>
      </p:sp>
      <p:sp>
        <p:nvSpPr>
          <p:cNvPr id="13" name="Rectangle 12">
            <a:extLst>
              <a:ext uri="{FF2B5EF4-FFF2-40B4-BE49-F238E27FC236}">
                <a16:creationId xmlns:a16="http://schemas.microsoft.com/office/drawing/2014/main" id="{69BDFAE7-9A40-4B5C-85A1-69BE81B053F6}"/>
              </a:ext>
            </a:extLst>
          </p:cNvPr>
          <p:cNvSpPr/>
          <p:nvPr/>
        </p:nvSpPr>
        <p:spPr>
          <a:xfrm rot="5400000">
            <a:off x="9512061" y="3005730"/>
            <a:ext cx="4637398" cy="461665"/>
          </a:xfrm>
          <a:prstGeom prst="rect">
            <a:avLst/>
          </a:prstGeom>
        </p:spPr>
        <p:txBody>
          <a:bodyPr wrap="square">
            <a:spAutoFit/>
          </a:bodyPr>
          <a:lstStyle/>
          <a:p>
            <a:r>
              <a:rPr lang="en-GB" sz="1200" dirty="0"/>
              <a:t>Robinson, E.S.G. 1920. “Antiochus, King of Slaves” </a:t>
            </a:r>
            <a:r>
              <a:rPr lang="en-GB" sz="1200" i="1" dirty="0"/>
              <a:t>Numismatic Chronicle</a:t>
            </a:r>
            <a:r>
              <a:rPr lang="en-GB" sz="1200" dirty="0"/>
              <a:t> 4.20: 175-6. </a:t>
            </a:r>
          </a:p>
        </p:txBody>
      </p:sp>
    </p:spTree>
    <p:extLst>
      <p:ext uri="{BB962C8B-B14F-4D97-AF65-F5344CB8AC3E}">
        <p14:creationId xmlns:p14="http://schemas.microsoft.com/office/powerpoint/2010/main" val="819224103"/>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250"/>
                                        <p:tgtEl>
                                          <p:spTgt spid="10"/>
                                        </p:tgtEl>
                                      </p:cBhvr>
                                    </p:animEffect>
                                    <p:anim calcmode="lin" valueType="num">
                                      <p:cBhvr>
                                        <p:cTn id="8" dur="2250" fill="hold"/>
                                        <p:tgtEl>
                                          <p:spTgt spid="10"/>
                                        </p:tgtEl>
                                        <p:attrNameLst>
                                          <p:attrName>ppt_x</p:attrName>
                                        </p:attrNameLst>
                                      </p:cBhvr>
                                      <p:tavLst>
                                        <p:tav tm="0">
                                          <p:val>
                                            <p:strVal val="#ppt_x"/>
                                          </p:val>
                                        </p:tav>
                                        <p:tav tm="100000">
                                          <p:val>
                                            <p:strVal val="#ppt_x"/>
                                          </p:val>
                                        </p:tav>
                                      </p:tavLst>
                                    </p:anim>
                                    <p:anim calcmode="lin" valueType="num">
                                      <p:cBhvr>
                                        <p:cTn id="9" dur="225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2250"/>
                                        <p:tgtEl>
                                          <p:spTgt spid="12"/>
                                        </p:tgtEl>
                                      </p:cBhvr>
                                    </p:animEffect>
                                    <p:anim calcmode="lin" valueType="num">
                                      <p:cBhvr>
                                        <p:cTn id="13" dur="2250" fill="hold"/>
                                        <p:tgtEl>
                                          <p:spTgt spid="12"/>
                                        </p:tgtEl>
                                        <p:attrNameLst>
                                          <p:attrName>ppt_x</p:attrName>
                                        </p:attrNameLst>
                                      </p:cBhvr>
                                      <p:tavLst>
                                        <p:tav tm="0">
                                          <p:val>
                                            <p:strVal val="#ppt_x"/>
                                          </p:val>
                                        </p:tav>
                                        <p:tav tm="100000">
                                          <p:val>
                                            <p:strVal val="#ppt_x"/>
                                          </p:val>
                                        </p:tav>
                                      </p:tavLst>
                                    </p:anim>
                                    <p:anim calcmode="lin" valueType="num">
                                      <p:cBhvr>
                                        <p:cTn id="14" dur="225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250"/>
                                        <p:tgtEl>
                                          <p:spTgt spid="13"/>
                                        </p:tgtEl>
                                      </p:cBhvr>
                                    </p:animEffect>
                                    <p:anim calcmode="lin" valueType="num">
                                      <p:cBhvr>
                                        <p:cTn id="18" dur="2250" fill="hold"/>
                                        <p:tgtEl>
                                          <p:spTgt spid="13"/>
                                        </p:tgtEl>
                                        <p:attrNameLst>
                                          <p:attrName>ppt_x</p:attrName>
                                        </p:attrNameLst>
                                      </p:cBhvr>
                                      <p:tavLst>
                                        <p:tav tm="0">
                                          <p:val>
                                            <p:strVal val="#ppt_x"/>
                                          </p:val>
                                        </p:tav>
                                        <p:tav tm="100000">
                                          <p:val>
                                            <p:strVal val="#ppt_x"/>
                                          </p:val>
                                        </p:tav>
                                      </p:tavLst>
                                    </p:anim>
                                    <p:anim calcmode="lin" valueType="num">
                                      <p:cBhvr>
                                        <p:cTn id="19" dur="225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12" name="Content Placeholder 5" descr="A close up of a map&#10;&#10;Description automatically generated">
            <a:extLst>
              <a:ext uri="{FF2B5EF4-FFF2-40B4-BE49-F238E27FC236}">
                <a16:creationId xmlns:a16="http://schemas.microsoft.com/office/drawing/2014/main" id="{26D07522-794D-4196-9609-446D6359A15D}"/>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33338"/>
            <a:ext cx="7191375" cy="6824662"/>
          </a:xfrm>
        </p:spPr>
        <p:txBody>
          <a:bodyPr>
            <a:normAutofit/>
          </a:bodyPr>
          <a:lstStyle/>
          <a:p>
            <a:pPr marL="0" indent="0">
              <a:buNone/>
            </a:pPr>
            <a:r>
              <a:rPr lang="en-GB" cap="none" dirty="0"/>
              <a:t>As for </a:t>
            </a:r>
            <a:r>
              <a:rPr lang="en-GB" cap="none" dirty="0" err="1">
                <a:highlight>
                  <a:srgbClr val="808000"/>
                </a:highlight>
              </a:rPr>
              <a:t>Megallis</a:t>
            </a:r>
            <a:r>
              <a:rPr lang="en-GB" cap="none" dirty="0"/>
              <a:t>, he delivered her up </a:t>
            </a:r>
            <a:r>
              <a:rPr lang="en-GB" cap="none" dirty="0">
                <a:highlight>
                  <a:srgbClr val="808000"/>
                </a:highlight>
              </a:rPr>
              <a:t>to the will of the women slaves, to take their revenge on her as they thought fit. </a:t>
            </a:r>
            <a:r>
              <a:rPr lang="en-GB" cap="none" dirty="0"/>
              <a:t>After they had whipped and tormented her, </a:t>
            </a:r>
            <a:r>
              <a:rPr lang="en-GB" cap="none" dirty="0">
                <a:highlight>
                  <a:srgbClr val="808000"/>
                </a:highlight>
              </a:rPr>
              <a:t>they threw her down a steep precipice</a:t>
            </a:r>
            <a:r>
              <a:rPr lang="en-GB" cap="none" dirty="0"/>
              <a:t>. 16 And </a:t>
            </a:r>
            <a:r>
              <a:rPr lang="en-GB" cap="none" dirty="0" err="1">
                <a:highlight>
                  <a:srgbClr val="008000"/>
                </a:highlight>
              </a:rPr>
              <a:t>Eunus</a:t>
            </a:r>
            <a:r>
              <a:rPr lang="en-GB" cap="none" dirty="0"/>
              <a:t> himself </a:t>
            </a:r>
            <a:r>
              <a:rPr lang="en-GB" cap="none" dirty="0">
                <a:highlight>
                  <a:srgbClr val="008000"/>
                </a:highlight>
              </a:rPr>
              <a:t>killed his own master </a:t>
            </a:r>
            <a:r>
              <a:rPr lang="en-GB" cap="none" dirty="0" err="1">
                <a:highlight>
                  <a:srgbClr val="008000"/>
                </a:highlight>
              </a:rPr>
              <a:t>Antigenes</a:t>
            </a:r>
            <a:r>
              <a:rPr lang="en-GB" cap="none" dirty="0">
                <a:highlight>
                  <a:srgbClr val="008000"/>
                </a:highlight>
              </a:rPr>
              <a:t> and Python</a:t>
            </a:r>
            <a:r>
              <a:rPr lang="en-GB" cap="none" dirty="0"/>
              <a:t>. </a:t>
            </a:r>
            <a:r>
              <a:rPr lang="en-GB" cap="none" dirty="0">
                <a:solidFill>
                  <a:schemeClr val="tx1">
                    <a:lumMod val="50000"/>
                  </a:schemeClr>
                </a:solidFill>
              </a:rPr>
              <a:t>At length, putting a diadem upon his head and graced with all the emblems of royalty, he caused his wife, who was a Syrian from the same city, to be called queen, and chose such as he judged to be most prudent to be his councillors. Amongst these was one </a:t>
            </a:r>
            <a:r>
              <a:rPr lang="en-GB" cap="none" dirty="0" err="1">
                <a:solidFill>
                  <a:schemeClr val="tx1">
                    <a:lumMod val="50000"/>
                  </a:schemeClr>
                </a:solidFill>
              </a:rPr>
              <a:t>Achaeus</a:t>
            </a:r>
            <a:r>
              <a:rPr lang="en-GB" cap="none" dirty="0">
                <a:solidFill>
                  <a:schemeClr val="tx1">
                    <a:lumMod val="50000"/>
                  </a:schemeClr>
                </a:solidFill>
              </a:rPr>
              <a:t> by name, and an Achaean by birth, a wise man and a good soldier. Within the space of three days he got together above six thousand men, armed with what they could by any way or means lay their hands upon; and he was joined by others, who were all furnished either with axes, hatches, slings, bills, or stakes sharpened and burnt at one end, or with spits. With these he ravaged and made spoil all over the country. At length, after he had been joined by an infinite number of slaves, he grew to such power and boldness as to engage in a war with the Roman generals, and often defeated them in battle, by overpowering them with the number of his men; for he now had with him above ten thousand men. </a:t>
            </a:r>
            <a:endParaRPr lang="en-GB" dirty="0">
              <a:solidFill>
                <a:schemeClr val="tx1">
                  <a:lumMod val="50000"/>
                </a:schemeClr>
              </a:solidFill>
              <a:highlight>
                <a:srgbClr val="008000"/>
              </a:highlight>
            </a:endParaRPr>
          </a:p>
        </p:txBody>
      </p:sp>
      <p:sp>
        <p:nvSpPr>
          <p:cNvPr id="6" name="Content Placeholder 5">
            <a:extLst>
              <a:ext uri="{FF2B5EF4-FFF2-40B4-BE49-F238E27FC236}">
                <a16:creationId xmlns:a16="http://schemas.microsoft.com/office/drawing/2014/main" id="{180A9D76-BBA1-4DF6-99C4-2C978DC24DDF}"/>
              </a:ext>
            </a:extLst>
          </p:cNvPr>
          <p:cNvSpPr>
            <a:spLocks noGrp="1"/>
          </p:cNvSpPr>
          <p:nvPr>
            <p:ph sz="half" idx="2"/>
          </p:nvPr>
        </p:nvSpPr>
        <p:spPr/>
        <p:txBody>
          <a:bodyPr/>
          <a:lstStyle/>
          <a:p>
            <a:endParaRPr lang="en-GB"/>
          </a:p>
        </p:txBody>
      </p:sp>
      <p:pic>
        <p:nvPicPr>
          <p:cNvPr id="10" name="Picture 9">
            <a:extLst>
              <a:ext uri="{FF2B5EF4-FFF2-40B4-BE49-F238E27FC236}">
                <a16:creationId xmlns:a16="http://schemas.microsoft.com/office/drawing/2014/main" id="{19541336-36DB-4879-BC18-8A0337547EDC}"/>
              </a:ext>
            </a:extLst>
          </p:cNvPr>
          <p:cNvPicPr>
            <a:picLocks noChangeAspect="1"/>
          </p:cNvPicPr>
          <p:nvPr/>
        </p:nvPicPr>
        <p:blipFill>
          <a:blip r:embed="rId4"/>
          <a:stretch>
            <a:fillRect/>
          </a:stretch>
        </p:blipFill>
        <p:spPr>
          <a:xfrm>
            <a:off x="7405566" y="975000"/>
            <a:ext cx="4151498" cy="19363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47437695"/>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0990ECCC-C4D5-4889-9A9C-EE025B7D0A29}"/>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33338"/>
            <a:ext cx="7191375" cy="6824662"/>
          </a:xfrm>
        </p:spPr>
        <p:txBody>
          <a:bodyPr>
            <a:normAutofit/>
          </a:bodyPr>
          <a:lstStyle/>
          <a:p>
            <a:pPr marL="0" indent="0">
              <a:buNone/>
            </a:pPr>
            <a:r>
              <a:rPr lang="en-GB" cap="none" dirty="0">
                <a:solidFill>
                  <a:schemeClr val="tx1">
                    <a:lumMod val="50000"/>
                  </a:schemeClr>
                </a:solidFill>
              </a:rPr>
              <a:t>As for </a:t>
            </a:r>
            <a:r>
              <a:rPr lang="en-GB" cap="none" dirty="0" err="1">
                <a:solidFill>
                  <a:schemeClr val="tx1">
                    <a:lumMod val="50000"/>
                  </a:schemeClr>
                </a:solidFill>
              </a:rPr>
              <a:t>Megallis</a:t>
            </a:r>
            <a:r>
              <a:rPr lang="en-GB" cap="none" dirty="0">
                <a:solidFill>
                  <a:schemeClr val="tx1">
                    <a:lumMod val="50000"/>
                  </a:schemeClr>
                </a:solidFill>
              </a:rPr>
              <a:t>, he delivered her up to the will of the women slaves, to take their revenge on her as they thought fit. After they had whipped and tormented her, they threw her down a steep precipice. 16 And </a:t>
            </a:r>
            <a:r>
              <a:rPr lang="en-GB" cap="none" dirty="0" err="1">
                <a:solidFill>
                  <a:schemeClr val="tx1">
                    <a:lumMod val="50000"/>
                  </a:schemeClr>
                </a:solidFill>
              </a:rPr>
              <a:t>Eunus</a:t>
            </a:r>
            <a:r>
              <a:rPr lang="en-GB" cap="none" dirty="0">
                <a:solidFill>
                  <a:schemeClr val="tx1">
                    <a:lumMod val="50000"/>
                  </a:schemeClr>
                </a:solidFill>
              </a:rPr>
              <a:t> himself killed his own master </a:t>
            </a:r>
            <a:r>
              <a:rPr lang="en-GB" cap="none" dirty="0" err="1">
                <a:solidFill>
                  <a:schemeClr val="tx1">
                    <a:lumMod val="50000"/>
                  </a:schemeClr>
                </a:solidFill>
              </a:rPr>
              <a:t>Antigenes</a:t>
            </a:r>
            <a:r>
              <a:rPr lang="en-GB" cap="none" dirty="0">
                <a:solidFill>
                  <a:schemeClr val="tx1">
                    <a:lumMod val="50000"/>
                  </a:schemeClr>
                </a:solidFill>
              </a:rPr>
              <a:t> and Python</a:t>
            </a:r>
            <a:r>
              <a:rPr lang="en-GB" cap="none" dirty="0"/>
              <a:t>. At length, </a:t>
            </a:r>
            <a:r>
              <a:rPr lang="en-GB" cap="none" dirty="0">
                <a:highlight>
                  <a:srgbClr val="0000FF"/>
                </a:highlight>
              </a:rPr>
              <a:t>putting a diadem upon his head and graced with all the emblems of royalty</a:t>
            </a:r>
            <a:r>
              <a:rPr lang="en-GB" cap="none" dirty="0"/>
              <a:t>, he caused</a:t>
            </a:r>
            <a:r>
              <a:rPr lang="en-GB" cap="none" dirty="0">
                <a:highlight>
                  <a:srgbClr val="008080"/>
                </a:highlight>
              </a:rPr>
              <a:t> his </a:t>
            </a:r>
            <a:r>
              <a:rPr lang="en-GB" cap="none" dirty="0">
                <a:highlight>
                  <a:srgbClr val="FF0000"/>
                </a:highlight>
              </a:rPr>
              <a:t>wife</a:t>
            </a:r>
            <a:r>
              <a:rPr lang="en-GB" cap="none" dirty="0">
                <a:highlight>
                  <a:srgbClr val="008080"/>
                </a:highlight>
              </a:rPr>
              <a:t>, who was a Syrian from the same city</a:t>
            </a:r>
            <a:r>
              <a:rPr lang="en-GB" cap="none" dirty="0"/>
              <a:t>, to be called </a:t>
            </a:r>
            <a:r>
              <a:rPr lang="en-GB" cap="none" dirty="0">
                <a:highlight>
                  <a:srgbClr val="FF0000"/>
                </a:highlight>
              </a:rPr>
              <a:t>queen</a:t>
            </a:r>
            <a:r>
              <a:rPr lang="en-GB" cap="none" dirty="0"/>
              <a:t>, and chose such as he judged to be most prudent to be</a:t>
            </a:r>
            <a:r>
              <a:rPr lang="en-GB" cap="none" dirty="0">
                <a:highlight>
                  <a:srgbClr val="008000"/>
                </a:highlight>
              </a:rPr>
              <a:t> his councillors</a:t>
            </a:r>
            <a:r>
              <a:rPr lang="en-GB" cap="none" dirty="0"/>
              <a:t>. Amongst these was one </a:t>
            </a:r>
            <a:r>
              <a:rPr lang="en-GB" cap="none" dirty="0" err="1">
                <a:highlight>
                  <a:srgbClr val="800080"/>
                </a:highlight>
              </a:rPr>
              <a:t>Achaeus</a:t>
            </a:r>
            <a:r>
              <a:rPr lang="en-GB" cap="none" dirty="0"/>
              <a:t> by name, and an </a:t>
            </a:r>
            <a:r>
              <a:rPr lang="en-GB" cap="none" dirty="0">
                <a:highlight>
                  <a:srgbClr val="800080"/>
                </a:highlight>
              </a:rPr>
              <a:t>Achaean by birth</a:t>
            </a:r>
            <a:r>
              <a:rPr lang="en-GB" cap="none" dirty="0">
                <a:highlight>
                  <a:srgbClr val="800000"/>
                </a:highlight>
              </a:rPr>
              <a:t>, a wise man and a good soldier</a:t>
            </a:r>
            <a:r>
              <a:rPr lang="en-GB" cap="none" dirty="0"/>
              <a:t>. Within the space of three days he got together </a:t>
            </a:r>
            <a:r>
              <a:rPr lang="en-GB" cap="none" dirty="0">
                <a:highlight>
                  <a:srgbClr val="008080"/>
                </a:highlight>
              </a:rPr>
              <a:t>above six thousand men</a:t>
            </a:r>
            <a:r>
              <a:rPr lang="en-GB" cap="none" dirty="0"/>
              <a:t>, armed with what they could by any way or means lay their hands upon; and he was joined by others, who were all furnished either </a:t>
            </a:r>
            <a:r>
              <a:rPr lang="en-GB" cap="none" dirty="0">
                <a:highlight>
                  <a:srgbClr val="808080"/>
                </a:highlight>
              </a:rPr>
              <a:t>with axes, hatches, slings, bills, or stakes sharpened and burnt at one end, or with spits</a:t>
            </a:r>
            <a:r>
              <a:rPr lang="en-GB" cap="none" dirty="0"/>
              <a:t>. With these he ravaged and made spoil </a:t>
            </a:r>
            <a:r>
              <a:rPr lang="en-GB" cap="none" dirty="0">
                <a:highlight>
                  <a:srgbClr val="808000"/>
                </a:highlight>
              </a:rPr>
              <a:t>all over the country</a:t>
            </a:r>
            <a:r>
              <a:rPr lang="en-GB" cap="none" dirty="0"/>
              <a:t>. At length, after he had been </a:t>
            </a:r>
            <a:r>
              <a:rPr lang="en-GB" cap="none" dirty="0">
                <a:highlight>
                  <a:srgbClr val="000080"/>
                </a:highlight>
              </a:rPr>
              <a:t>joined by an infinite number of slaves, he grew to such power and boldness as to engage in a war with the Roman generals</a:t>
            </a:r>
            <a:r>
              <a:rPr lang="en-GB" cap="none" dirty="0"/>
              <a:t>, and often defeated them in battle, by overpowering them with the number of his men; for he now had with him above </a:t>
            </a:r>
            <a:r>
              <a:rPr lang="en-GB" cap="none" dirty="0">
                <a:highlight>
                  <a:srgbClr val="008080"/>
                </a:highlight>
              </a:rPr>
              <a:t>ten thousand men</a:t>
            </a:r>
            <a:r>
              <a:rPr lang="en-GB" cap="none" dirty="0"/>
              <a:t>. </a:t>
            </a:r>
            <a:endParaRPr lang="en-GB" dirty="0">
              <a:highlight>
                <a:srgbClr val="008000"/>
              </a:highlight>
            </a:endParaRPr>
          </a:p>
        </p:txBody>
      </p:sp>
      <p:pic>
        <p:nvPicPr>
          <p:cNvPr id="10" name="Picture 9">
            <a:extLst>
              <a:ext uri="{FF2B5EF4-FFF2-40B4-BE49-F238E27FC236}">
                <a16:creationId xmlns:a16="http://schemas.microsoft.com/office/drawing/2014/main" id="{50D675ED-D4BD-42C1-BD86-C20A72E9E951}"/>
              </a:ext>
            </a:extLst>
          </p:cNvPr>
          <p:cNvPicPr>
            <a:picLocks noChangeAspect="1"/>
          </p:cNvPicPr>
          <p:nvPr/>
        </p:nvPicPr>
        <p:blipFill>
          <a:blip r:embed="rId4"/>
          <a:stretch>
            <a:fillRect/>
          </a:stretch>
        </p:blipFill>
        <p:spPr>
          <a:xfrm>
            <a:off x="7405566" y="975000"/>
            <a:ext cx="4151498" cy="19363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Content Placeholder 11" descr="A close up of a map&#10;&#10;Description automatically generated">
            <a:extLst>
              <a:ext uri="{FF2B5EF4-FFF2-40B4-BE49-F238E27FC236}">
                <a16:creationId xmlns:a16="http://schemas.microsoft.com/office/drawing/2014/main" id="{78D1F851-D348-4BAF-A4CE-1CFECF5D1A2A}"/>
              </a:ext>
            </a:extLst>
          </p:cNvPr>
          <p:cNvPicPr>
            <a:picLocks noGrp="1" noChangeAspect="1"/>
          </p:cNvPicPr>
          <p:nvPr>
            <p:ph sz="half" idx="2"/>
          </p:nvPr>
        </p:nvPicPr>
        <p:blipFill>
          <a:blip r:embed="rId5"/>
          <a:stretch>
            <a:fillRect/>
          </a:stretch>
        </p:blipFill>
        <p:spPr>
          <a:xfrm>
            <a:off x="7016152" y="2602577"/>
            <a:ext cx="5129960" cy="4016759"/>
          </a:xfrm>
          <a:prstGeom prst="rect">
            <a:avLst/>
          </a:prstGeom>
          <a:ln>
            <a:noFill/>
          </a:ln>
          <a:effectLst>
            <a:softEdge rad="112500"/>
          </a:effectLst>
        </p:spPr>
      </p:pic>
    </p:spTree>
    <p:extLst>
      <p:ext uri="{BB962C8B-B14F-4D97-AF65-F5344CB8AC3E}">
        <p14:creationId xmlns:p14="http://schemas.microsoft.com/office/powerpoint/2010/main" val="3714386099"/>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10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250"/>
                                        <p:tgtEl>
                                          <p:spTgt spid="12"/>
                                        </p:tgtEl>
                                      </p:cBhvr>
                                    </p:animEffect>
                                    <p:anim calcmode="lin" valueType="num">
                                      <p:cBhvr>
                                        <p:cTn id="8" dur="2250" fill="hold"/>
                                        <p:tgtEl>
                                          <p:spTgt spid="12"/>
                                        </p:tgtEl>
                                        <p:attrNameLst>
                                          <p:attrName>ppt_x</p:attrName>
                                        </p:attrNameLst>
                                      </p:cBhvr>
                                      <p:tavLst>
                                        <p:tav tm="0">
                                          <p:val>
                                            <p:strVal val="#ppt_x"/>
                                          </p:val>
                                        </p:tav>
                                        <p:tav tm="100000">
                                          <p:val>
                                            <p:strVal val="#ppt_x"/>
                                          </p:val>
                                        </p:tav>
                                      </p:tavLst>
                                    </p:anim>
                                    <p:anim calcmode="lin" valueType="num">
                                      <p:cBhvr>
                                        <p:cTn id="9" dur="225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244A398B-9DA9-456D-B623-3D1C6FDD10CD}"/>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33338"/>
            <a:ext cx="7191375" cy="6824662"/>
          </a:xfrm>
        </p:spPr>
        <p:txBody>
          <a:bodyPr>
            <a:normAutofit/>
          </a:bodyPr>
          <a:lstStyle/>
          <a:p>
            <a:pPr marL="0" indent="0">
              <a:buNone/>
            </a:pPr>
            <a:r>
              <a:rPr lang="en-GB" cap="none" dirty="0"/>
              <a:t> 17 - In the mean time, a </a:t>
            </a:r>
            <a:r>
              <a:rPr lang="en-GB" cap="none" dirty="0">
                <a:highlight>
                  <a:srgbClr val="0000FF"/>
                </a:highlight>
              </a:rPr>
              <a:t>Cilician</a:t>
            </a:r>
            <a:r>
              <a:rPr lang="en-GB" cap="none" dirty="0"/>
              <a:t> called </a:t>
            </a:r>
            <a:r>
              <a:rPr lang="en-GB" cap="none" dirty="0">
                <a:highlight>
                  <a:srgbClr val="0000FF"/>
                </a:highlight>
              </a:rPr>
              <a:t>Cleon</a:t>
            </a:r>
            <a:r>
              <a:rPr lang="en-GB" cap="none" dirty="0"/>
              <a:t> instigated </a:t>
            </a:r>
            <a:r>
              <a:rPr lang="en-GB" cap="none" dirty="0">
                <a:highlight>
                  <a:srgbClr val="0000FF"/>
                </a:highlight>
              </a:rPr>
              <a:t>another defection </a:t>
            </a:r>
            <a:r>
              <a:rPr lang="en-GB" cap="none" dirty="0"/>
              <a:t>of the slaves, and now all were hoping that this </a:t>
            </a:r>
            <a:r>
              <a:rPr lang="en-GB" cap="none" dirty="0">
                <a:highlight>
                  <a:srgbClr val="808000"/>
                </a:highlight>
              </a:rPr>
              <a:t>unruly rabble </a:t>
            </a:r>
            <a:r>
              <a:rPr lang="en-GB" cap="none" dirty="0"/>
              <a:t>would come to blows one with another, and so Sicily would be rid of them through their </a:t>
            </a:r>
            <a:r>
              <a:rPr lang="en-GB" cap="none" dirty="0">
                <a:highlight>
                  <a:srgbClr val="808080"/>
                </a:highlight>
              </a:rPr>
              <a:t>mutual slaughters </a:t>
            </a:r>
            <a:r>
              <a:rPr lang="en-GB" cap="none" dirty="0"/>
              <a:t>and destruction of each other. But contrary to all men's hopes and expectations, </a:t>
            </a:r>
            <a:r>
              <a:rPr lang="en-GB" cap="none" dirty="0">
                <a:highlight>
                  <a:srgbClr val="808080"/>
                </a:highlight>
              </a:rPr>
              <a:t>they joined forces </a:t>
            </a:r>
            <a:r>
              <a:rPr lang="en-GB" cap="none" dirty="0"/>
              <a:t>together. Cleon followed the commands of </a:t>
            </a:r>
            <a:r>
              <a:rPr lang="en-GB" cap="none" dirty="0" err="1"/>
              <a:t>Eunus</a:t>
            </a:r>
            <a:r>
              <a:rPr lang="en-GB" cap="none" dirty="0"/>
              <a:t> in every respect, and served </a:t>
            </a:r>
            <a:r>
              <a:rPr lang="en-GB" cap="none" dirty="0">
                <a:highlight>
                  <a:srgbClr val="008000"/>
                </a:highlight>
              </a:rPr>
              <a:t>his prince as general, having five thousand of his own soldiers</a:t>
            </a:r>
            <a:r>
              <a:rPr lang="en-GB" cap="none" dirty="0"/>
              <a:t>. </a:t>
            </a:r>
            <a:r>
              <a:rPr lang="en-GB" cap="none" dirty="0">
                <a:solidFill>
                  <a:schemeClr val="tx1">
                    <a:lumMod val="50000"/>
                  </a:schemeClr>
                </a:solidFill>
              </a:rPr>
              <a:t>Thirty days had now passed since the first beginning of this rebellion: 18 #  and presently the slaves fought a battle with Lucius </a:t>
            </a:r>
            <a:r>
              <a:rPr lang="en-GB" cap="none" dirty="0" err="1">
                <a:solidFill>
                  <a:schemeClr val="tx1">
                    <a:lumMod val="50000"/>
                  </a:schemeClr>
                </a:solidFill>
              </a:rPr>
              <a:t>Hypsaeus</a:t>
            </a:r>
            <a:r>
              <a:rPr lang="en-GB" cap="none" dirty="0">
                <a:solidFill>
                  <a:schemeClr val="tx1">
                    <a:lumMod val="50000"/>
                  </a:schemeClr>
                </a:solidFill>
              </a:rPr>
              <a:t>, who had come from Rome and commanded eight thousand Sicilians. In this fight the rebels won the day; they were then twenty thousand in number, and very soon afterwards their army increased to two hundred thousand men. And although they fought against the Romans themselves, yet they often came off as conquerors, and were very seldom defeated. </a:t>
            </a:r>
            <a:endParaRPr lang="en-GB" dirty="0">
              <a:solidFill>
                <a:schemeClr val="tx1">
                  <a:lumMod val="50000"/>
                </a:schemeClr>
              </a:solidFill>
              <a:highlight>
                <a:srgbClr val="008000"/>
              </a:highlight>
            </a:endParaRPr>
          </a:p>
        </p:txBody>
      </p:sp>
      <p:pic>
        <p:nvPicPr>
          <p:cNvPr id="10" name="Content Placeholder 9" descr="A picture containing text, map&#10;&#10;Description automatically generated">
            <a:extLst>
              <a:ext uri="{FF2B5EF4-FFF2-40B4-BE49-F238E27FC236}">
                <a16:creationId xmlns:a16="http://schemas.microsoft.com/office/drawing/2014/main" id="{BDC3B02D-3EE7-4AD4-B8B6-8AE003278293}"/>
              </a:ext>
            </a:extLst>
          </p:cNvPr>
          <p:cNvPicPr>
            <a:picLocks noGrp="1" noChangeAspect="1"/>
          </p:cNvPicPr>
          <p:nvPr>
            <p:ph sz="half" idx="2"/>
          </p:nvPr>
        </p:nvPicPr>
        <p:blipFill rotWithShape="1">
          <a:blip r:embed="rId4"/>
          <a:srcRect t="9986" r="7880"/>
          <a:stretch/>
        </p:blipFill>
        <p:spPr>
          <a:xfrm>
            <a:off x="7440294" y="983412"/>
            <a:ext cx="4665443" cy="31227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7777320"/>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250"/>
                                        <p:tgtEl>
                                          <p:spTgt spid="10"/>
                                        </p:tgtEl>
                                      </p:cBhvr>
                                    </p:animEffect>
                                    <p:anim calcmode="lin" valueType="num">
                                      <p:cBhvr>
                                        <p:cTn id="8" dur="2250" fill="hold"/>
                                        <p:tgtEl>
                                          <p:spTgt spid="10"/>
                                        </p:tgtEl>
                                        <p:attrNameLst>
                                          <p:attrName>ppt_x</p:attrName>
                                        </p:attrNameLst>
                                      </p:cBhvr>
                                      <p:tavLst>
                                        <p:tav tm="0">
                                          <p:val>
                                            <p:strVal val="#ppt_x"/>
                                          </p:val>
                                        </p:tav>
                                        <p:tav tm="100000">
                                          <p:val>
                                            <p:strVal val="#ppt_x"/>
                                          </p:val>
                                        </p:tav>
                                      </p:tavLst>
                                    </p:anim>
                                    <p:anim calcmode="lin" valueType="num">
                                      <p:cBhvr>
                                        <p:cTn id="9" dur="225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27867CB3-EF1F-4407-B140-07B73B65D44B}"/>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33338"/>
            <a:ext cx="7191375" cy="6824662"/>
          </a:xfrm>
        </p:spPr>
        <p:txBody>
          <a:bodyPr>
            <a:normAutofit/>
          </a:bodyPr>
          <a:lstStyle/>
          <a:p>
            <a:pPr marL="0" indent="0">
              <a:buNone/>
            </a:pPr>
            <a:r>
              <a:rPr lang="en-GB" cap="none" dirty="0"/>
              <a:t> 17 </a:t>
            </a:r>
            <a:r>
              <a:rPr lang="en-GB" cap="none" dirty="0">
                <a:solidFill>
                  <a:schemeClr val="tx1">
                    <a:lumMod val="50000"/>
                  </a:schemeClr>
                </a:solidFill>
              </a:rPr>
              <a:t>- In the mean time, a Cilician called Cleon instigated another defection of the slaves, and now all were hoping that this unruly rabble would come to blows one with another, and so Sicily would be rid of them through their mutual slaughters and destruction of each other. But contrary to all men's hopes and expectations, they joined forces together. Cleon followed the commands of </a:t>
            </a:r>
            <a:r>
              <a:rPr lang="en-GB" cap="none" dirty="0" err="1">
                <a:solidFill>
                  <a:schemeClr val="tx1">
                    <a:lumMod val="50000"/>
                  </a:schemeClr>
                </a:solidFill>
              </a:rPr>
              <a:t>Eunus</a:t>
            </a:r>
            <a:r>
              <a:rPr lang="en-GB" cap="none" dirty="0">
                <a:solidFill>
                  <a:schemeClr val="tx1">
                    <a:lumMod val="50000"/>
                  </a:schemeClr>
                </a:solidFill>
              </a:rPr>
              <a:t> in every respect, and served his prince as general, having five thousand of his own soldiers. </a:t>
            </a:r>
            <a:r>
              <a:rPr lang="en-GB" cap="none" dirty="0">
                <a:highlight>
                  <a:srgbClr val="808000"/>
                </a:highlight>
              </a:rPr>
              <a:t>Thirty days had now passed since the first beginning of this rebellion</a:t>
            </a:r>
            <a:r>
              <a:rPr lang="en-GB" cap="none" dirty="0"/>
              <a:t>: 18 #  and presently the slaves fought a battle </a:t>
            </a:r>
            <a:r>
              <a:rPr lang="en-GB" cap="none" dirty="0">
                <a:highlight>
                  <a:srgbClr val="0000FF"/>
                </a:highlight>
              </a:rPr>
              <a:t>with Lucius </a:t>
            </a:r>
            <a:r>
              <a:rPr lang="en-GB" cap="none" dirty="0" err="1">
                <a:highlight>
                  <a:srgbClr val="0000FF"/>
                </a:highlight>
              </a:rPr>
              <a:t>Hypsaeus</a:t>
            </a:r>
            <a:r>
              <a:rPr lang="en-GB" cap="none" dirty="0"/>
              <a:t>, who had come </a:t>
            </a:r>
            <a:r>
              <a:rPr lang="en-GB" cap="none" dirty="0">
                <a:highlight>
                  <a:srgbClr val="0000FF"/>
                </a:highlight>
              </a:rPr>
              <a:t>from Rome </a:t>
            </a:r>
            <a:r>
              <a:rPr lang="en-GB" cap="none" dirty="0"/>
              <a:t>and commanded </a:t>
            </a:r>
            <a:r>
              <a:rPr lang="en-GB" cap="none" dirty="0">
                <a:highlight>
                  <a:srgbClr val="0000FF"/>
                </a:highlight>
              </a:rPr>
              <a:t>eight thousand Sicilians</a:t>
            </a:r>
            <a:r>
              <a:rPr lang="en-GB" cap="none" dirty="0"/>
              <a:t>. In this fight the </a:t>
            </a:r>
            <a:r>
              <a:rPr lang="en-GB" cap="none" dirty="0">
                <a:highlight>
                  <a:srgbClr val="800000"/>
                </a:highlight>
              </a:rPr>
              <a:t>rebels won the day</a:t>
            </a:r>
            <a:r>
              <a:rPr lang="en-GB" cap="none" dirty="0"/>
              <a:t>; they were then </a:t>
            </a:r>
            <a:r>
              <a:rPr lang="en-GB" cap="none" dirty="0">
                <a:highlight>
                  <a:srgbClr val="008080"/>
                </a:highlight>
              </a:rPr>
              <a:t>twenty thousand </a:t>
            </a:r>
            <a:r>
              <a:rPr lang="en-GB" cap="none" dirty="0"/>
              <a:t>in number, and very soon afterwards their army increased </a:t>
            </a:r>
            <a:r>
              <a:rPr lang="en-GB" cap="none" dirty="0">
                <a:highlight>
                  <a:srgbClr val="008080"/>
                </a:highlight>
              </a:rPr>
              <a:t>to two hundred thousand men</a:t>
            </a:r>
            <a:r>
              <a:rPr lang="en-GB" cap="none" dirty="0"/>
              <a:t>. And although they fought against the Romans themselves, yet they </a:t>
            </a:r>
            <a:r>
              <a:rPr lang="en-GB" cap="none" dirty="0">
                <a:highlight>
                  <a:srgbClr val="808000"/>
                </a:highlight>
              </a:rPr>
              <a:t>often</a:t>
            </a:r>
            <a:r>
              <a:rPr lang="en-GB" cap="none" dirty="0"/>
              <a:t> came off as conquerors, and were </a:t>
            </a:r>
            <a:r>
              <a:rPr lang="en-GB" cap="none" dirty="0">
                <a:highlight>
                  <a:srgbClr val="808000"/>
                </a:highlight>
              </a:rPr>
              <a:t>very seldom defeated</a:t>
            </a:r>
            <a:r>
              <a:rPr lang="en-GB" cap="none" dirty="0"/>
              <a:t>. </a:t>
            </a:r>
            <a:endParaRPr lang="en-GB" dirty="0">
              <a:highlight>
                <a:srgbClr val="008000"/>
              </a:highlight>
            </a:endParaRPr>
          </a:p>
        </p:txBody>
      </p:sp>
      <p:sp>
        <p:nvSpPr>
          <p:cNvPr id="6" name="Content Placeholder 5">
            <a:extLst>
              <a:ext uri="{FF2B5EF4-FFF2-40B4-BE49-F238E27FC236}">
                <a16:creationId xmlns:a16="http://schemas.microsoft.com/office/drawing/2014/main" id="{EBC464DB-6ED1-4C89-A34F-F8FC1DA54B43}"/>
              </a:ext>
            </a:extLst>
          </p:cNvPr>
          <p:cNvSpPr>
            <a:spLocks noGrp="1"/>
          </p:cNvSpPr>
          <p:nvPr>
            <p:ph sz="half" idx="2"/>
          </p:nvPr>
        </p:nvSpPr>
        <p:spPr>
          <a:xfrm>
            <a:off x="7855789" y="1866900"/>
            <a:ext cx="4293348" cy="3124200"/>
          </a:xfrm>
        </p:spPr>
        <p:txBody>
          <a:bodyPr/>
          <a:lstStyle/>
          <a:p>
            <a:r>
              <a:rPr lang="en-GB" dirty="0"/>
              <a:t>Praetor </a:t>
            </a:r>
            <a:r>
              <a:rPr lang="en-GB" cap="none" dirty="0"/>
              <a:t>Lucius </a:t>
            </a:r>
            <a:r>
              <a:rPr lang="en-GB" cap="none" dirty="0" err="1"/>
              <a:t>Hypsaeus</a:t>
            </a:r>
            <a:endParaRPr lang="en-GB" dirty="0"/>
          </a:p>
        </p:txBody>
      </p:sp>
    </p:spTree>
    <p:extLst>
      <p:ext uri="{BB962C8B-B14F-4D97-AF65-F5344CB8AC3E}">
        <p14:creationId xmlns:p14="http://schemas.microsoft.com/office/powerpoint/2010/main" val="149009886"/>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5653938D-028C-4349-9861-3229A490724E}"/>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33338"/>
            <a:ext cx="7191375" cy="6824662"/>
          </a:xfrm>
        </p:spPr>
        <p:txBody>
          <a:bodyPr>
            <a:normAutofit/>
          </a:bodyPr>
          <a:lstStyle/>
          <a:p>
            <a:pPr marL="0" indent="0">
              <a:buNone/>
            </a:pPr>
            <a:r>
              <a:rPr lang="en-GB" cap="none" dirty="0"/>
              <a:t> 19 G   When news of this spread abroad, a </a:t>
            </a:r>
            <a:r>
              <a:rPr lang="en-GB" cap="none" dirty="0">
                <a:highlight>
                  <a:srgbClr val="FF00FF"/>
                </a:highlight>
              </a:rPr>
              <a:t>revolt</a:t>
            </a:r>
            <a:r>
              <a:rPr lang="en-GB" cap="none" dirty="0"/>
              <a:t> was started </a:t>
            </a:r>
            <a:r>
              <a:rPr lang="en-GB" cap="none" dirty="0">
                <a:highlight>
                  <a:srgbClr val="FF00FF"/>
                </a:highlight>
              </a:rPr>
              <a:t>at Rome by one hundred and fifty slaves</a:t>
            </a:r>
            <a:r>
              <a:rPr lang="en-GB" cap="none" dirty="0"/>
              <a:t>, who conspired </a:t>
            </a:r>
            <a:r>
              <a:rPr lang="en-GB" cap="none" dirty="0">
                <a:highlight>
                  <a:srgbClr val="000080"/>
                </a:highlight>
              </a:rPr>
              <a:t>against the government</a:t>
            </a:r>
            <a:r>
              <a:rPr lang="en-GB" cap="none" dirty="0"/>
              <a:t>; similarly in </a:t>
            </a:r>
            <a:r>
              <a:rPr lang="en-GB" cap="none" dirty="0">
                <a:highlight>
                  <a:srgbClr val="FF00FF"/>
                </a:highlight>
              </a:rPr>
              <a:t>Attica</a:t>
            </a:r>
            <a:r>
              <a:rPr lang="en-GB" cap="none" dirty="0"/>
              <a:t> by one </a:t>
            </a:r>
            <a:r>
              <a:rPr lang="en-GB" cap="none" dirty="0">
                <a:highlight>
                  <a:srgbClr val="FF00FF"/>
                </a:highlight>
              </a:rPr>
              <a:t>thousand</a:t>
            </a:r>
            <a:r>
              <a:rPr lang="en-GB" cap="none" dirty="0"/>
              <a:t> slaves; and likewise at </a:t>
            </a:r>
            <a:r>
              <a:rPr lang="en-GB" cap="none" dirty="0">
                <a:highlight>
                  <a:srgbClr val="FF00FF"/>
                </a:highlight>
              </a:rPr>
              <a:t>Delos</a:t>
            </a:r>
            <a:r>
              <a:rPr lang="en-GB" cap="none" dirty="0"/>
              <a:t>, and many other places. But the magistrates of the various communities, to prevent the mischief from going further, made a quick response, </a:t>
            </a:r>
            <a:r>
              <a:rPr lang="en-GB" cap="none" dirty="0">
                <a:highlight>
                  <a:srgbClr val="0000FF"/>
                </a:highlight>
              </a:rPr>
              <a:t>and promptly fell upon the slaves, and put them all to death. </a:t>
            </a:r>
            <a:r>
              <a:rPr lang="en-GB" cap="none" dirty="0"/>
              <a:t>So those that remained and were ready to break out into rebellion, were reduced to more sound and sober thoughts. </a:t>
            </a:r>
            <a:endParaRPr lang="en-GB" dirty="0">
              <a:highlight>
                <a:srgbClr val="008000"/>
              </a:highlight>
            </a:endParaRPr>
          </a:p>
        </p:txBody>
      </p:sp>
      <p:pic>
        <p:nvPicPr>
          <p:cNvPr id="12" name="Picture 11" descr="A picture containing text, map&#10;&#10;Description automatically generated">
            <a:extLst>
              <a:ext uri="{FF2B5EF4-FFF2-40B4-BE49-F238E27FC236}">
                <a16:creationId xmlns:a16="http://schemas.microsoft.com/office/drawing/2014/main" id="{CD05EECD-DBE3-4B0C-BADA-8F085A6B2A2B}"/>
              </a:ext>
            </a:extLst>
          </p:cNvPr>
          <p:cNvPicPr>
            <a:picLocks noChangeAspect="1"/>
          </p:cNvPicPr>
          <p:nvPr/>
        </p:nvPicPr>
        <p:blipFill>
          <a:blip r:embed="rId4"/>
          <a:stretch>
            <a:fillRect/>
          </a:stretch>
        </p:blipFill>
        <p:spPr>
          <a:xfrm>
            <a:off x="7375044" y="903501"/>
            <a:ext cx="4676149" cy="30301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94598065"/>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75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3250"/>
                                        <p:tgtEl>
                                          <p:spTgt spid="12"/>
                                        </p:tgtEl>
                                      </p:cBhvr>
                                    </p:animEffect>
                                    <p:anim calcmode="lin" valueType="num">
                                      <p:cBhvr>
                                        <p:cTn id="8" dur="3250" fill="hold"/>
                                        <p:tgtEl>
                                          <p:spTgt spid="12"/>
                                        </p:tgtEl>
                                        <p:attrNameLst>
                                          <p:attrName>ppt_x</p:attrName>
                                        </p:attrNameLst>
                                      </p:cBhvr>
                                      <p:tavLst>
                                        <p:tav tm="0">
                                          <p:val>
                                            <p:strVal val="#ppt_x"/>
                                          </p:val>
                                        </p:tav>
                                        <p:tav tm="100000">
                                          <p:val>
                                            <p:strVal val="#ppt_x"/>
                                          </p:val>
                                        </p:tav>
                                      </p:tavLst>
                                    </p:anim>
                                    <p:anim calcmode="lin" valueType="num">
                                      <p:cBhvr>
                                        <p:cTn id="9" dur="325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0A026F84-B887-473B-8D12-4C7599EE646A}"/>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33338"/>
            <a:ext cx="7191375" cy="6824662"/>
          </a:xfrm>
        </p:spPr>
        <p:txBody>
          <a:bodyPr>
            <a:normAutofit/>
          </a:bodyPr>
          <a:lstStyle/>
          <a:p>
            <a:pPr marL="0" indent="0">
              <a:buNone/>
            </a:pPr>
            <a:r>
              <a:rPr lang="en-GB" cap="none" dirty="0"/>
              <a:t> 20 But in Sicily the disorders increased more and more; for </a:t>
            </a:r>
            <a:r>
              <a:rPr lang="en-GB" cap="none" dirty="0">
                <a:highlight>
                  <a:srgbClr val="008080"/>
                </a:highlight>
              </a:rPr>
              <a:t>cities were taken, and their inhabitants made slaves, and many armies were routed by the rebels</a:t>
            </a:r>
            <a:r>
              <a:rPr lang="en-GB" cap="none" dirty="0">
                <a:highlight>
                  <a:srgbClr val="0000FF"/>
                </a:highlight>
              </a:rPr>
              <a:t>, until such time as </a:t>
            </a:r>
            <a:r>
              <a:rPr lang="en-GB" cap="none" dirty="0" err="1">
                <a:highlight>
                  <a:srgbClr val="0000FF"/>
                </a:highlight>
              </a:rPr>
              <a:t>Rupilius</a:t>
            </a:r>
            <a:r>
              <a:rPr lang="en-GB" cap="none" dirty="0">
                <a:highlight>
                  <a:srgbClr val="0000FF"/>
                </a:highlight>
              </a:rPr>
              <a:t> the Roman general recovered </a:t>
            </a:r>
            <a:r>
              <a:rPr lang="en-GB" cap="none" dirty="0" err="1">
                <a:highlight>
                  <a:srgbClr val="0000FF"/>
                </a:highlight>
              </a:rPr>
              <a:t>Tauromenium</a:t>
            </a:r>
            <a:r>
              <a:rPr lang="en-GB" cap="none" dirty="0"/>
              <a:t>. The </a:t>
            </a:r>
            <a:r>
              <a:rPr lang="en-GB" cap="none" dirty="0">
                <a:highlight>
                  <a:srgbClr val="FF0000"/>
                </a:highlight>
              </a:rPr>
              <a:t>besieged</a:t>
            </a:r>
            <a:r>
              <a:rPr lang="en-GB" cap="none" dirty="0"/>
              <a:t> had been reduced to such an extremity of </a:t>
            </a:r>
            <a:r>
              <a:rPr lang="en-GB" cap="none" dirty="0">
                <a:highlight>
                  <a:srgbClr val="FF0000"/>
                </a:highlight>
              </a:rPr>
              <a:t>famine</a:t>
            </a:r>
            <a:r>
              <a:rPr lang="en-GB" cap="none" dirty="0"/>
              <a:t> by a sharp and close siege</a:t>
            </a:r>
            <a:r>
              <a:rPr lang="en-GB" cap="none" dirty="0">
                <a:highlight>
                  <a:srgbClr val="808000"/>
                </a:highlight>
              </a:rPr>
              <a:t>, that they began to eat their own children, and the men their wives; and at length they butchered one another for food</a:t>
            </a:r>
            <a:r>
              <a:rPr lang="en-GB" cap="none" dirty="0"/>
              <a:t>. There </a:t>
            </a:r>
            <a:r>
              <a:rPr lang="en-GB" cap="none" dirty="0" err="1">
                <a:highlight>
                  <a:srgbClr val="808080"/>
                </a:highlight>
              </a:rPr>
              <a:t>Rupilius</a:t>
            </a:r>
            <a:r>
              <a:rPr lang="en-GB" cap="none" dirty="0">
                <a:highlight>
                  <a:srgbClr val="808080"/>
                </a:highlight>
              </a:rPr>
              <a:t> captured </a:t>
            </a:r>
            <a:r>
              <a:rPr lang="en-GB" cap="none" dirty="0" err="1">
                <a:highlight>
                  <a:srgbClr val="808080"/>
                </a:highlight>
              </a:rPr>
              <a:t>Comanus</a:t>
            </a:r>
            <a:r>
              <a:rPr lang="en-GB" cap="none" dirty="0">
                <a:highlight>
                  <a:srgbClr val="808080"/>
                </a:highlight>
              </a:rPr>
              <a:t> the brother of Cleon</a:t>
            </a:r>
            <a:r>
              <a:rPr lang="en-GB" cap="none" dirty="0"/>
              <a:t>, who was endeavouring to </a:t>
            </a:r>
            <a:r>
              <a:rPr lang="en-GB" cap="none" dirty="0">
                <a:highlight>
                  <a:srgbClr val="808080"/>
                </a:highlight>
              </a:rPr>
              <a:t>escape</a:t>
            </a:r>
            <a:r>
              <a:rPr lang="en-GB" cap="none" dirty="0"/>
              <a:t> out of the city while it was besieged</a:t>
            </a:r>
            <a:r>
              <a:rPr lang="en-GB" cap="none" dirty="0">
                <a:solidFill>
                  <a:schemeClr val="tx1">
                    <a:lumMod val="50000"/>
                  </a:schemeClr>
                </a:solidFill>
              </a:rPr>
              <a:t>. 21 At last </a:t>
            </a:r>
            <a:r>
              <a:rPr lang="en-GB" cap="none" dirty="0" err="1">
                <a:solidFill>
                  <a:schemeClr val="tx1">
                    <a:lumMod val="50000"/>
                  </a:schemeClr>
                </a:solidFill>
              </a:rPr>
              <a:t>Sarapion</a:t>
            </a:r>
            <a:r>
              <a:rPr lang="en-GB" cap="none" dirty="0">
                <a:solidFill>
                  <a:schemeClr val="tx1">
                    <a:lumMod val="50000"/>
                  </a:schemeClr>
                </a:solidFill>
              </a:rPr>
              <a:t>, a Syrian, betrayed the citadel, and all the fugitives fell into his hands. </a:t>
            </a:r>
            <a:r>
              <a:rPr lang="en-GB" cap="none" dirty="0" err="1">
                <a:solidFill>
                  <a:schemeClr val="tx1">
                    <a:lumMod val="50000"/>
                  </a:schemeClr>
                </a:solidFill>
              </a:rPr>
              <a:t>Rupilius</a:t>
            </a:r>
            <a:r>
              <a:rPr lang="en-GB" cap="none" dirty="0">
                <a:solidFill>
                  <a:schemeClr val="tx1">
                    <a:lumMod val="50000"/>
                  </a:schemeClr>
                </a:solidFill>
              </a:rPr>
              <a:t> had them scourged and thrown over a cliff. He marched from there to Enna, and by a long siege reduced it to such straits, that there was no hope left for anyone to escape. After slaying Cleon their general, who had made a sally from the city and fought like a hero, he exposed his body to open view; and soon afterwards the city likewise was betrayed into his hands, which otherwise could never have been taken by force because of the natural strength of the place. </a:t>
            </a:r>
            <a:endParaRPr lang="en-GB" dirty="0">
              <a:solidFill>
                <a:schemeClr val="tx1">
                  <a:lumMod val="50000"/>
                </a:schemeClr>
              </a:solidFill>
              <a:highlight>
                <a:srgbClr val="008000"/>
              </a:highlight>
            </a:endParaRPr>
          </a:p>
        </p:txBody>
      </p:sp>
      <p:pic>
        <p:nvPicPr>
          <p:cNvPr id="13" name="Content Placeholder 5" descr="A close up of a map&#10;&#10;Description automatically generated">
            <a:extLst>
              <a:ext uri="{FF2B5EF4-FFF2-40B4-BE49-F238E27FC236}">
                <a16:creationId xmlns:a16="http://schemas.microsoft.com/office/drawing/2014/main" id="{0D40248C-9DD7-4CF7-9EAB-B6747EA2E625}"/>
              </a:ext>
            </a:extLst>
          </p:cNvPr>
          <p:cNvPicPr>
            <a:picLocks noChangeAspect="1"/>
          </p:cNvPicPr>
          <p:nvPr/>
        </p:nvPicPr>
        <p:blipFill rotWithShape="1">
          <a:blip r:embed="rId4"/>
          <a:srcRect l="53275" t="8051" r="1923"/>
          <a:stretch/>
        </p:blipFill>
        <p:spPr>
          <a:xfrm>
            <a:off x="7234238" y="518753"/>
            <a:ext cx="4819291" cy="6305909"/>
          </a:xfrm>
          <a:prstGeom prst="rect">
            <a:avLst/>
          </a:prstGeom>
          <a:ln>
            <a:noFill/>
          </a:ln>
          <a:effectLst>
            <a:softEdge rad="112500"/>
          </a:effectLst>
        </p:spPr>
      </p:pic>
      <p:pic>
        <p:nvPicPr>
          <p:cNvPr id="10" name="Content Placeholder 9" descr="A castle on top of a mountain&#10;&#10;Description automatically generated">
            <a:extLst>
              <a:ext uri="{FF2B5EF4-FFF2-40B4-BE49-F238E27FC236}">
                <a16:creationId xmlns:a16="http://schemas.microsoft.com/office/drawing/2014/main" id="{A748AFAE-B3C2-40C8-978B-C04C3E4F3043}"/>
              </a:ext>
            </a:extLst>
          </p:cNvPr>
          <p:cNvPicPr>
            <a:picLocks noGrp="1" noChangeAspect="1"/>
          </p:cNvPicPr>
          <p:nvPr>
            <p:ph sz="half" idx="2"/>
          </p:nvPr>
        </p:nvPicPr>
        <p:blipFill>
          <a:blip r:embed="rId5"/>
          <a:stretch>
            <a:fillRect/>
          </a:stretch>
        </p:blipFill>
        <p:spPr>
          <a:xfrm>
            <a:off x="6878219" y="172696"/>
            <a:ext cx="4448263" cy="22263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Rectangle 13">
            <a:extLst>
              <a:ext uri="{FF2B5EF4-FFF2-40B4-BE49-F238E27FC236}">
                <a16:creationId xmlns:a16="http://schemas.microsoft.com/office/drawing/2014/main" id="{54675545-318D-4659-9E97-603FDE3C63A2}"/>
              </a:ext>
            </a:extLst>
          </p:cNvPr>
          <p:cNvSpPr/>
          <p:nvPr/>
        </p:nvSpPr>
        <p:spPr>
          <a:xfrm>
            <a:off x="4025758" y="3877034"/>
            <a:ext cx="3433306" cy="246221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sz="1400" b="1" dirty="0"/>
              <a:t>Publius </a:t>
            </a:r>
            <a:r>
              <a:rPr lang="en-GB" sz="1400" b="1" dirty="0" err="1"/>
              <a:t>Rupilius</a:t>
            </a:r>
            <a:endParaRPr lang="en-GB" sz="1400" b="1" dirty="0"/>
          </a:p>
          <a:p>
            <a:pPr marL="285750" indent="-285750">
              <a:buFontTx/>
              <a:buChar char="-"/>
            </a:pPr>
            <a:r>
              <a:rPr lang="en-GB" sz="1400" b="1" dirty="0"/>
              <a:t>Consul 132 BC </a:t>
            </a:r>
            <a:r>
              <a:rPr lang="en-GB" sz="1400" b="1" dirty="0">
                <a:sym typeface="Wingdings" panose="05000000000000000000" pitchFamily="2" charset="2"/>
              </a:rPr>
              <a:t>Sicily</a:t>
            </a:r>
          </a:p>
          <a:p>
            <a:pPr marL="285750" indent="-285750">
              <a:buFontTx/>
              <a:buChar char="-"/>
            </a:pPr>
            <a:r>
              <a:rPr lang="en-GB" sz="1400" b="1" dirty="0">
                <a:sym typeface="Wingdings" panose="05000000000000000000" pitchFamily="2" charset="2"/>
              </a:rPr>
              <a:t>(elected after Tib. Gracchus death; enemy of </a:t>
            </a:r>
            <a:r>
              <a:rPr lang="en-GB" sz="1400" b="1" dirty="0" err="1">
                <a:sym typeface="Wingdings" panose="05000000000000000000" pitchFamily="2" charset="2"/>
              </a:rPr>
              <a:t>Gracchan</a:t>
            </a:r>
            <a:r>
              <a:rPr lang="en-GB" sz="1400" b="1" dirty="0">
                <a:sym typeface="Wingdings" panose="05000000000000000000" pitchFamily="2" charset="2"/>
              </a:rPr>
              <a:t> movement)</a:t>
            </a:r>
            <a:endParaRPr lang="en-GB" sz="1400" b="1" dirty="0"/>
          </a:p>
          <a:p>
            <a:pPr marL="285750" indent="-285750">
              <a:buFontTx/>
              <a:buChar char="-"/>
            </a:pPr>
            <a:r>
              <a:rPr lang="en-GB" sz="1400" b="1" dirty="0"/>
              <a:t>Proconsul, Sicily 131 BC</a:t>
            </a:r>
            <a:br>
              <a:rPr lang="en-GB" sz="1400" b="1" dirty="0"/>
            </a:br>
            <a:r>
              <a:rPr lang="en-GB" sz="1400" b="1" dirty="0">
                <a:sym typeface="Wingdings" panose="05000000000000000000" pitchFamily="2" charset="2"/>
              </a:rPr>
              <a:t></a:t>
            </a:r>
            <a:r>
              <a:rPr lang="en-GB" sz="1400" b="1" dirty="0" err="1">
                <a:sym typeface="Wingdings" panose="05000000000000000000" pitchFamily="2" charset="2"/>
              </a:rPr>
              <a:t>lex</a:t>
            </a:r>
            <a:r>
              <a:rPr lang="en-GB" sz="1400" b="1" dirty="0">
                <a:sym typeface="Wingdings" panose="05000000000000000000" pitchFamily="2" charset="2"/>
              </a:rPr>
              <a:t> </a:t>
            </a:r>
            <a:r>
              <a:rPr lang="en-GB" sz="1400" b="1" dirty="0" err="1">
                <a:sym typeface="Wingdings" panose="05000000000000000000" pitchFamily="2" charset="2"/>
              </a:rPr>
              <a:t>Rupilii</a:t>
            </a:r>
            <a:r>
              <a:rPr lang="en-GB" sz="1400" b="1" dirty="0">
                <a:sym typeface="Wingdings" panose="05000000000000000000" pitchFamily="2" charset="2"/>
              </a:rPr>
              <a:t> – administrative re-organisation of Sicily</a:t>
            </a:r>
          </a:p>
          <a:p>
            <a:pPr marL="285750" indent="-285750">
              <a:buFontTx/>
              <a:buChar char="-"/>
            </a:pPr>
            <a:r>
              <a:rPr lang="en-GB" sz="1400" b="1" dirty="0">
                <a:sym typeface="Wingdings" panose="05000000000000000000" pitchFamily="2" charset="2"/>
              </a:rPr>
              <a:t>123 BC – brought to trial and condemned for his treatment of Gracchus</a:t>
            </a:r>
            <a:endParaRPr lang="en-GB" sz="1400" dirty="0"/>
          </a:p>
        </p:txBody>
      </p:sp>
    </p:spTree>
    <p:extLst>
      <p:ext uri="{BB962C8B-B14F-4D97-AF65-F5344CB8AC3E}">
        <p14:creationId xmlns:p14="http://schemas.microsoft.com/office/powerpoint/2010/main" val="138831112"/>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175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3000"/>
                                        <p:tgtEl>
                                          <p:spTgt spid="13"/>
                                        </p:tgtEl>
                                      </p:cBhvr>
                                    </p:animEffect>
                                    <p:anim calcmode="lin" valueType="num">
                                      <p:cBhvr>
                                        <p:cTn id="8" dur="3000" fill="hold"/>
                                        <p:tgtEl>
                                          <p:spTgt spid="13"/>
                                        </p:tgtEl>
                                        <p:attrNameLst>
                                          <p:attrName>ppt_x</p:attrName>
                                        </p:attrNameLst>
                                      </p:cBhvr>
                                      <p:tavLst>
                                        <p:tav tm="0">
                                          <p:val>
                                            <p:strVal val="#ppt_x"/>
                                          </p:val>
                                        </p:tav>
                                        <p:tav tm="100000">
                                          <p:val>
                                            <p:strVal val="#ppt_x"/>
                                          </p:val>
                                        </p:tav>
                                      </p:tavLst>
                                    </p:anim>
                                    <p:anim calcmode="lin" valueType="num">
                                      <p:cBhvr>
                                        <p:cTn id="9" dur="3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4750"/>
                            </p:stCondLst>
                            <p:childTnLst>
                              <p:par>
                                <p:cTn id="11" presetID="42" presetClass="entr" presetSubtype="0" fill="hold" nodeType="afterEffect">
                                  <p:stCondLst>
                                    <p:cond delay="175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3000"/>
                                        <p:tgtEl>
                                          <p:spTgt spid="10"/>
                                        </p:tgtEl>
                                      </p:cBhvr>
                                    </p:animEffect>
                                    <p:anim calcmode="lin" valueType="num">
                                      <p:cBhvr>
                                        <p:cTn id="14" dur="3000" fill="hold"/>
                                        <p:tgtEl>
                                          <p:spTgt spid="10"/>
                                        </p:tgtEl>
                                        <p:attrNameLst>
                                          <p:attrName>ppt_x</p:attrName>
                                        </p:attrNameLst>
                                      </p:cBhvr>
                                      <p:tavLst>
                                        <p:tav tm="0">
                                          <p:val>
                                            <p:strVal val="#ppt_x"/>
                                          </p:val>
                                        </p:tav>
                                        <p:tav tm="100000">
                                          <p:val>
                                            <p:strVal val="#ppt_x"/>
                                          </p:val>
                                        </p:tav>
                                      </p:tavLst>
                                    </p:anim>
                                    <p:anim calcmode="lin" valueType="num">
                                      <p:cBhvr>
                                        <p:cTn id="15" dur="3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14">
                                            <p:txEl>
                                              <p:pRg st="0" end="0"/>
                                            </p:txEl>
                                          </p:spTgt>
                                        </p:tgtEl>
                                        <p:attrNameLst>
                                          <p:attrName>style.visibility</p:attrName>
                                        </p:attrNameLst>
                                      </p:cBhvr>
                                      <p:to>
                                        <p:strVal val="visible"/>
                                      </p:to>
                                    </p:set>
                                    <p:animEffect transition="in" filter="fade">
                                      <p:cBhvr>
                                        <p:cTn id="20" dur="1000"/>
                                        <p:tgtEl>
                                          <p:spTgt spid="14">
                                            <p:txEl>
                                              <p:pRg st="0" end="0"/>
                                            </p:txEl>
                                          </p:spTgt>
                                        </p:tgtEl>
                                      </p:cBhvr>
                                    </p:animEffect>
                                    <p:anim calcmode="lin" valueType="num">
                                      <p:cBhvr>
                                        <p:cTn id="2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14">
                                            <p:txEl>
                                              <p:pRg st="0" end="0"/>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14">
                                            <p:txEl>
                                              <p:pRg st="1" end="1"/>
                                            </p:txEl>
                                          </p:spTgt>
                                        </p:tgtEl>
                                        <p:attrNameLst>
                                          <p:attrName>style.visibility</p:attrName>
                                        </p:attrNameLst>
                                      </p:cBhvr>
                                      <p:to>
                                        <p:strVal val="visible"/>
                                      </p:to>
                                    </p:set>
                                    <p:animEffect transition="in" filter="fade">
                                      <p:cBhvr>
                                        <p:cTn id="25" dur="1000"/>
                                        <p:tgtEl>
                                          <p:spTgt spid="14">
                                            <p:txEl>
                                              <p:pRg st="1" end="1"/>
                                            </p:txEl>
                                          </p:spTgt>
                                        </p:tgtEl>
                                      </p:cBhvr>
                                    </p:animEffect>
                                    <p:anim calcmode="lin" valueType="num">
                                      <p:cBhvr>
                                        <p:cTn id="26" dur="1000" fill="hold"/>
                                        <p:tgtEl>
                                          <p:spTgt spid="14">
                                            <p:txEl>
                                              <p:pRg st="1" end="1"/>
                                            </p:txEl>
                                          </p:spTgt>
                                        </p:tgtEl>
                                        <p:attrNameLst>
                                          <p:attrName>ppt_x</p:attrName>
                                        </p:attrNameLst>
                                      </p:cBhvr>
                                      <p:tavLst>
                                        <p:tav tm="0">
                                          <p:val>
                                            <p:strVal val="#ppt_x"/>
                                          </p:val>
                                        </p:tav>
                                        <p:tav tm="100000">
                                          <p:val>
                                            <p:strVal val="#ppt_x"/>
                                          </p:val>
                                        </p:tav>
                                      </p:tavLst>
                                    </p:anim>
                                    <p:anim calcmode="lin" valueType="num">
                                      <p:cBhvr>
                                        <p:cTn id="27" dur="1000" fill="hold"/>
                                        <p:tgtEl>
                                          <p:spTgt spid="14">
                                            <p:txEl>
                                              <p:pRg st="1" end="1"/>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14">
                                            <p:txEl>
                                              <p:pRg st="2" end="2"/>
                                            </p:txEl>
                                          </p:spTgt>
                                        </p:tgtEl>
                                        <p:attrNameLst>
                                          <p:attrName>style.visibility</p:attrName>
                                        </p:attrNameLst>
                                      </p:cBhvr>
                                      <p:to>
                                        <p:strVal val="visible"/>
                                      </p:to>
                                    </p:set>
                                    <p:animEffect transition="in" filter="fade">
                                      <p:cBhvr>
                                        <p:cTn id="30" dur="1000"/>
                                        <p:tgtEl>
                                          <p:spTgt spid="14">
                                            <p:txEl>
                                              <p:pRg st="2" end="2"/>
                                            </p:txEl>
                                          </p:spTgt>
                                        </p:tgtEl>
                                      </p:cBhvr>
                                    </p:animEffect>
                                    <p:anim calcmode="lin" valueType="num">
                                      <p:cBhvr>
                                        <p:cTn id="31" dur="1000" fill="hold"/>
                                        <p:tgtEl>
                                          <p:spTgt spid="14">
                                            <p:txEl>
                                              <p:pRg st="2" end="2"/>
                                            </p:txEl>
                                          </p:spTgt>
                                        </p:tgtEl>
                                        <p:attrNameLst>
                                          <p:attrName>ppt_x</p:attrName>
                                        </p:attrNameLst>
                                      </p:cBhvr>
                                      <p:tavLst>
                                        <p:tav tm="0">
                                          <p:val>
                                            <p:strVal val="#ppt_x"/>
                                          </p:val>
                                        </p:tav>
                                        <p:tav tm="100000">
                                          <p:val>
                                            <p:strVal val="#ppt_x"/>
                                          </p:val>
                                        </p:tav>
                                      </p:tavLst>
                                    </p:anim>
                                    <p:anim calcmode="lin" valueType="num">
                                      <p:cBhvr>
                                        <p:cTn id="32" dur="1000" fill="hold"/>
                                        <p:tgtEl>
                                          <p:spTgt spid="14">
                                            <p:txEl>
                                              <p:pRg st="2" end="2"/>
                                            </p:txEl>
                                          </p:spTgt>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14">
                                            <p:txEl>
                                              <p:pRg st="3" end="3"/>
                                            </p:txEl>
                                          </p:spTgt>
                                        </p:tgtEl>
                                        <p:attrNameLst>
                                          <p:attrName>style.visibility</p:attrName>
                                        </p:attrNameLst>
                                      </p:cBhvr>
                                      <p:to>
                                        <p:strVal val="visible"/>
                                      </p:to>
                                    </p:set>
                                    <p:animEffect transition="in" filter="fade">
                                      <p:cBhvr>
                                        <p:cTn id="35" dur="1000"/>
                                        <p:tgtEl>
                                          <p:spTgt spid="14">
                                            <p:txEl>
                                              <p:pRg st="3" end="3"/>
                                            </p:txEl>
                                          </p:spTgt>
                                        </p:tgtEl>
                                      </p:cBhvr>
                                    </p:animEffect>
                                    <p:anim calcmode="lin" valueType="num">
                                      <p:cBhvr>
                                        <p:cTn id="36" dur="1000" fill="hold"/>
                                        <p:tgtEl>
                                          <p:spTgt spid="14">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4">
                                            <p:txEl>
                                              <p:pRg st="3" end="3"/>
                                            </p:txEl>
                                          </p:spTgt>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4">
                                            <p:txEl>
                                              <p:pRg st="4" end="4"/>
                                            </p:txEl>
                                          </p:spTgt>
                                        </p:tgtEl>
                                        <p:attrNameLst>
                                          <p:attrName>style.visibility</p:attrName>
                                        </p:attrNameLst>
                                      </p:cBhvr>
                                      <p:to>
                                        <p:strVal val="visible"/>
                                      </p:to>
                                    </p:set>
                                    <p:animEffect transition="in" filter="fade">
                                      <p:cBhvr>
                                        <p:cTn id="40" dur="1000"/>
                                        <p:tgtEl>
                                          <p:spTgt spid="14">
                                            <p:txEl>
                                              <p:pRg st="4" end="4"/>
                                            </p:txEl>
                                          </p:spTgt>
                                        </p:tgtEl>
                                      </p:cBhvr>
                                    </p:animEffect>
                                    <p:anim calcmode="lin" valueType="num">
                                      <p:cBhvr>
                                        <p:cTn id="41" dur="1000" fill="hold"/>
                                        <p:tgtEl>
                                          <p:spTgt spid="14">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1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5575CA1F-3A4C-42E7-A4F4-1EB285D9CF7B}"/>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3" y="33338"/>
            <a:ext cx="7191375" cy="6824662"/>
          </a:xfrm>
        </p:spPr>
        <p:txBody>
          <a:bodyPr>
            <a:normAutofit/>
          </a:bodyPr>
          <a:lstStyle/>
          <a:p>
            <a:pPr marL="0" indent="0">
              <a:buNone/>
            </a:pPr>
            <a:r>
              <a:rPr lang="en-GB" cap="none" dirty="0">
                <a:solidFill>
                  <a:schemeClr val="tx1">
                    <a:lumMod val="50000"/>
                  </a:schemeClr>
                </a:solidFill>
              </a:rPr>
              <a:t> 20 But in Sicily the disorders increased more and more; for cities were taken, and their inhabitants made slaves, and many armies were routed by the rebels, until such time as </a:t>
            </a:r>
            <a:r>
              <a:rPr lang="en-GB" cap="none" dirty="0" err="1">
                <a:solidFill>
                  <a:schemeClr val="tx1">
                    <a:lumMod val="50000"/>
                  </a:schemeClr>
                </a:solidFill>
              </a:rPr>
              <a:t>Rupilius</a:t>
            </a:r>
            <a:r>
              <a:rPr lang="en-GB" cap="none" dirty="0">
                <a:solidFill>
                  <a:schemeClr val="tx1">
                    <a:lumMod val="50000"/>
                  </a:schemeClr>
                </a:solidFill>
              </a:rPr>
              <a:t> the Roman general recovered </a:t>
            </a:r>
            <a:r>
              <a:rPr lang="en-GB" cap="none" dirty="0" err="1">
                <a:solidFill>
                  <a:schemeClr val="tx1">
                    <a:lumMod val="50000"/>
                  </a:schemeClr>
                </a:solidFill>
              </a:rPr>
              <a:t>Tauromenium</a:t>
            </a:r>
            <a:r>
              <a:rPr lang="en-GB" cap="none" dirty="0">
                <a:solidFill>
                  <a:schemeClr val="tx1">
                    <a:lumMod val="50000"/>
                  </a:schemeClr>
                </a:solidFill>
              </a:rPr>
              <a:t>. The besieged had been reduced to such an extremity of famine by a sharp and close siege, that they began to eat their own children, and the men their wives; and at length they butchered one another for food. There </a:t>
            </a:r>
            <a:r>
              <a:rPr lang="en-GB" cap="none" dirty="0" err="1">
                <a:solidFill>
                  <a:schemeClr val="tx1">
                    <a:lumMod val="50000"/>
                  </a:schemeClr>
                </a:solidFill>
              </a:rPr>
              <a:t>Rupilius</a:t>
            </a:r>
            <a:r>
              <a:rPr lang="en-GB" cap="none" dirty="0">
                <a:solidFill>
                  <a:schemeClr val="tx1">
                    <a:lumMod val="50000"/>
                  </a:schemeClr>
                </a:solidFill>
              </a:rPr>
              <a:t> captured </a:t>
            </a:r>
            <a:r>
              <a:rPr lang="en-GB" cap="none" dirty="0" err="1">
                <a:solidFill>
                  <a:schemeClr val="tx1">
                    <a:lumMod val="50000"/>
                  </a:schemeClr>
                </a:solidFill>
              </a:rPr>
              <a:t>Comanus</a:t>
            </a:r>
            <a:r>
              <a:rPr lang="en-GB" cap="none" dirty="0">
                <a:solidFill>
                  <a:schemeClr val="tx1">
                    <a:lumMod val="50000"/>
                  </a:schemeClr>
                </a:solidFill>
              </a:rPr>
              <a:t> the brother of Cleon, who was endeavouring to escape out of the city while it was besieged</a:t>
            </a:r>
            <a:r>
              <a:rPr lang="en-GB" cap="none" dirty="0"/>
              <a:t>. 21 At last </a:t>
            </a:r>
            <a:r>
              <a:rPr lang="en-GB" cap="none" dirty="0" err="1">
                <a:highlight>
                  <a:srgbClr val="008080"/>
                </a:highlight>
              </a:rPr>
              <a:t>Sarapion</a:t>
            </a:r>
            <a:r>
              <a:rPr lang="en-GB" cap="none" dirty="0">
                <a:highlight>
                  <a:srgbClr val="008080"/>
                </a:highlight>
              </a:rPr>
              <a:t>, a Syrian, </a:t>
            </a:r>
            <a:r>
              <a:rPr lang="en-GB" cap="none" dirty="0">
                <a:highlight>
                  <a:srgbClr val="008000"/>
                </a:highlight>
              </a:rPr>
              <a:t>betrayed</a:t>
            </a:r>
            <a:r>
              <a:rPr lang="en-GB" cap="none" dirty="0">
                <a:highlight>
                  <a:srgbClr val="008080"/>
                </a:highlight>
              </a:rPr>
              <a:t> the citadel</a:t>
            </a:r>
            <a:r>
              <a:rPr lang="en-GB" cap="none" dirty="0"/>
              <a:t>, and all the fugitives fell into his hands. </a:t>
            </a:r>
            <a:r>
              <a:rPr lang="en-GB" cap="none" dirty="0" err="1">
                <a:highlight>
                  <a:srgbClr val="000080"/>
                </a:highlight>
              </a:rPr>
              <a:t>Rupilius</a:t>
            </a:r>
            <a:r>
              <a:rPr lang="en-GB" cap="none" dirty="0"/>
              <a:t> had them </a:t>
            </a:r>
            <a:r>
              <a:rPr lang="en-GB" cap="none" dirty="0">
                <a:highlight>
                  <a:srgbClr val="000080"/>
                </a:highlight>
              </a:rPr>
              <a:t>scourged and thrown over a cliff. </a:t>
            </a:r>
            <a:r>
              <a:rPr lang="en-GB" cap="none" dirty="0"/>
              <a:t>He marched from there to </a:t>
            </a:r>
            <a:r>
              <a:rPr lang="en-GB" cap="none" dirty="0">
                <a:highlight>
                  <a:srgbClr val="800080"/>
                </a:highlight>
              </a:rPr>
              <a:t>Enna</a:t>
            </a:r>
            <a:r>
              <a:rPr lang="en-GB" cap="none" dirty="0"/>
              <a:t>, and </a:t>
            </a:r>
            <a:r>
              <a:rPr lang="en-GB" cap="none" dirty="0">
                <a:highlight>
                  <a:srgbClr val="800080"/>
                </a:highlight>
              </a:rPr>
              <a:t>by a long siege </a:t>
            </a:r>
            <a:r>
              <a:rPr lang="en-GB" cap="none" dirty="0"/>
              <a:t>reduced it to such straits, that there was no hope left for anyone to escape. After </a:t>
            </a:r>
            <a:r>
              <a:rPr lang="en-GB" cap="none" dirty="0">
                <a:highlight>
                  <a:srgbClr val="000080"/>
                </a:highlight>
              </a:rPr>
              <a:t>slaying Cleon their general</a:t>
            </a:r>
            <a:r>
              <a:rPr lang="en-GB" cap="none" dirty="0"/>
              <a:t>, who had made a sally from the city and </a:t>
            </a:r>
            <a:r>
              <a:rPr lang="en-GB" cap="none" dirty="0">
                <a:highlight>
                  <a:srgbClr val="0000FF"/>
                </a:highlight>
              </a:rPr>
              <a:t>fought like a hero</a:t>
            </a:r>
            <a:r>
              <a:rPr lang="en-GB" cap="none" dirty="0">
                <a:highlight>
                  <a:srgbClr val="008080"/>
                </a:highlight>
              </a:rPr>
              <a:t>, he exposed his body to open view</a:t>
            </a:r>
            <a:r>
              <a:rPr lang="en-GB" cap="none" dirty="0"/>
              <a:t>; and soon afterwards the city likewise was </a:t>
            </a:r>
            <a:r>
              <a:rPr lang="en-GB" cap="none" dirty="0">
                <a:highlight>
                  <a:srgbClr val="008000"/>
                </a:highlight>
              </a:rPr>
              <a:t>betrayed</a:t>
            </a:r>
            <a:r>
              <a:rPr lang="en-GB" cap="none" dirty="0"/>
              <a:t> into his hands, which otherwise could never have been taken by force because of the natural strength of the place. </a:t>
            </a:r>
            <a:endParaRPr lang="en-GB" dirty="0">
              <a:highlight>
                <a:srgbClr val="008000"/>
              </a:highlight>
            </a:endParaRPr>
          </a:p>
        </p:txBody>
      </p:sp>
      <p:pic>
        <p:nvPicPr>
          <p:cNvPr id="13" name="Picture 12" descr="A stone building&#10;&#10;Description automatically generated">
            <a:extLst>
              <a:ext uri="{FF2B5EF4-FFF2-40B4-BE49-F238E27FC236}">
                <a16:creationId xmlns:a16="http://schemas.microsoft.com/office/drawing/2014/main" id="{B9B69AC5-7324-49D7-B3E4-55EBCD52491A}"/>
              </a:ext>
            </a:extLst>
          </p:cNvPr>
          <p:cNvPicPr>
            <a:picLocks noChangeAspect="1"/>
          </p:cNvPicPr>
          <p:nvPr/>
        </p:nvPicPr>
        <p:blipFill>
          <a:blip r:embed="rId4"/>
          <a:stretch>
            <a:fillRect/>
          </a:stretch>
        </p:blipFill>
        <p:spPr>
          <a:xfrm>
            <a:off x="7337620" y="0"/>
            <a:ext cx="4838700" cy="6858000"/>
          </a:xfrm>
          <a:prstGeom prst="rect">
            <a:avLst/>
          </a:prstGeom>
        </p:spPr>
      </p:pic>
      <p:pic>
        <p:nvPicPr>
          <p:cNvPr id="10" name="Content Placeholder 9" descr="A screenshot of a cell phone&#10;&#10;Description automatically generated">
            <a:extLst>
              <a:ext uri="{FF2B5EF4-FFF2-40B4-BE49-F238E27FC236}">
                <a16:creationId xmlns:a16="http://schemas.microsoft.com/office/drawing/2014/main" id="{11823F56-0092-45A0-BFAB-4220E4554412}"/>
              </a:ext>
            </a:extLst>
          </p:cNvPr>
          <p:cNvPicPr>
            <a:picLocks noGrp="1" noChangeAspect="1"/>
          </p:cNvPicPr>
          <p:nvPr>
            <p:ph sz="half" idx="2"/>
          </p:nvPr>
        </p:nvPicPr>
        <p:blipFill rotWithShape="1">
          <a:blip r:embed="rId5"/>
          <a:srcRect l="8849" r="10137"/>
          <a:stretch/>
        </p:blipFill>
        <p:spPr>
          <a:xfrm>
            <a:off x="3578794" y="213261"/>
            <a:ext cx="3950899" cy="2740807"/>
          </a:xfrm>
          <a:prstGeom prst="rect">
            <a:avLst/>
          </a:prstGeom>
          <a:ln>
            <a:noFill/>
          </a:ln>
          <a:effectLst>
            <a:softEdge rad="112500"/>
          </a:effectLst>
        </p:spPr>
      </p:pic>
      <p:sp>
        <p:nvSpPr>
          <p:cNvPr id="14" name="Rectangle 13">
            <a:extLst>
              <a:ext uri="{FF2B5EF4-FFF2-40B4-BE49-F238E27FC236}">
                <a16:creationId xmlns:a16="http://schemas.microsoft.com/office/drawing/2014/main" id="{277B6BC1-684E-47C6-90A7-4BEB6E24C4D5}"/>
              </a:ext>
            </a:extLst>
          </p:cNvPr>
          <p:cNvSpPr/>
          <p:nvPr/>
        </p:nvSpPr>
        <p:spPr>
          <a:xfrm>
            <a:off x="7781595" y="6436108"/>
            <a:ext cx="1896673" cy="369332"/>
          </a:xfrm>
          <a:prstGeom prst="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wrap="none">
            <a:spAutoFit/>
          </a:bodyPr>
          <a:lstStyle/>
          <a:p>
            <a:r>
              <a:rPr lang="en-GB" dirty="0"/>
              <a:t>Trajan's column</a:t>
            </a:r>
          </a:p>
        </p:txBody>
      </p:sp>
      <p:pic>
        <p:nvPicPr>
          <p:cNvPr id="16" name="Picture 15" descr="A stone building&#10;&#10;Description automatically generated">
            <a:extLst>
              <a:ext uri="{FF2B5EF4-FFF2-40B4-BE49-F238E27FC236}">
                <a16:creationId xmlns:a16="http://schemas.microsoft.com/office/drawing/2014/main" id="{FD564A52-6D13-4326-9B34-DB1C553FC106}"/>
              </a:ext>
            </a:extLst>
          </p:cNvPr>
          <p:cNvPicPr>
            <a:picLocks noChangeAspect="1"/>
          </p:cNvPicPr>
          <p:nvPr/>
        </p:nvPicPr>
        <p:blipFill rotWithShape="1">
          <a:blip r:embed="rId6"/>
          <a:srcRect l="33486" t="8819" r="10029"/>
          <a:stretch/>
        </p:blipFill>
        <p:spPr>
          <a:xfrm>
            <a:off x="208108" y="145000"/>
            <a:ext cx="3205442" cy="2968789"/>
          </a:xfrm>
          <a:prstGeom prst="rect">
            <a:avLst/>
          </a:prstGeom>
          <a:ln>
            <a:noFill/>
          </a:ln>
          <a:effectLst>
            <a:softEdge rad="112500"/>
          </a:effectLst>
        </p:spPr>
      </p:pic>
    </p:spTree>
    <p:extLst>
      <p:ext uri="{BB962C8B-B14F-4D97-AF65-F5344CB8AC3E}">
        <p14:creationId xmlns:p14="http://schemas.microsoft.com/office/powerpoint/2010/main" val="1623570685"/>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125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500"/>
                                        <p:tgtEl>
                                          <p:spTgt spid="10"/>
                                        </p:tgtEl>
                                      </p:cBhvr>
                                    </p:animEffect>
                                    <p:anim calcmode="lin" valueType="num">
                                      <p:cBhvr>
                                        <p:cTn id="8" dur="2500" fill="hold"/>
                                        <p:tgtEl>
                                          <p:spTgt spid="10"/>
                                        </p:tgtEl>
                                        <p:attrNameLst>
                                          <p:attrName>ppt_x</p:attrName>
                                        </p:attrNameLst>
                                      </p:cBhvr>
                                      <p:tavLst>
                                        <p:tav tm="0">
                                          <p:val>
                                            <p:strVal val="#ppt_x"/>
                                          </p:val>
                                        </p:tav>
                                        <p:tav tm="100000">
                                          <p:val>
                                            <p:strVal val="#ppt_x"/>
                                          </p:val>
                                        </p:tav>
                                      </p:tavLst>
                                    </p:anim>
                                    <p:anim calcmode="lin" valueType="num">
                                      <p:cBhvr>
                                        <p:cTn id="9" dur="2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3750"/>
                            </p:stCondLst>
                            <p:childTnLst>
                              <p:par>
                                <p:cTn id="11" presetID="10" presetClass="entr" presetSubtype="0" fill="hold" nodeType="afterEffect">
                                  <p:stCondLst>
                                    <p:cond delay="75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4250"/>
                                        <p:tgtEl>
                                          <p:spTgt spid="13"/>
                                        </p:tgtEl>
                                      </p:cBhvr>
                                    </p:animEffect>
                                  </p:childTnLst>
                                </p:cTn>
                              </p:par>
                            </p:childTnLst>
                          </p:cTn>
                        </p:par>
                        <p:par>
                          <p:cTn id="14" fill="hold">
                            <p:stCondLst>
                              <p:cond delay="8750"/>
                            </p:stCondLst>
                            <p:childTnLst>
                              <p:par>
                                <p:cTn id="15" presetID="10"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500"/>
                                        <p:tgtEl>
                                          <p:spTgt spid="14"/>
                                        </p:tgtEl>
                                      </p:cBhvr>
                                    </p:animEffect>
                                  </p:childTnLst>
                                </p:cTn>
                              </p:par>
                            </p:childTnLst>
                          </p:cTn>
                        </p:par>
                        <p:par>
                          <p:cTn id="18" fill="hold">
                            <p:stCondLst>
                              <p:cond delay="10250"/>
                            </p:stCondLst>
                            <p:childTnLst>
                              <p:par>
                                <p:cTn id="19" presetID="42" presetClass="entr" presetSubtype="0" fill="hold" nodeType="afterEffect">
                                  <p:stCondLst>
                                    <p:cond delay="75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3000"/>
                                        <p:tgtEl>
                                          <p:spTgt spid="16"/>
                                        </p:tgtEl>
                                      </p:cBhvr>
                                    </p:animEffect>
                                    <p:anim calcmode="lin" valueType="num">
                                      <p:cBhvr>
                                        <p:cTn id="22" dur="3000" fill="hold"/>
                                        <p:tgtEl>
                                          <p:spTgt spid="16"/>
                                        </p:tgtEl>
                                        <p:attrNameLst>
                                          <p:attrName>ppt_x</p:attrName>
                                        </p:attrNameLst>
                                      </p:cBhvr>
                                      <p:tavLst>
                                        <p:tav tm="0">
                                          <p:val>
                                            <p:strVal val="#ppt_x"/>
                                          </p:val>
                                        </p:tav>
                                        <p:tav tm="100000">
                                          <p:val>
                                            <p:strVal val="#ppt_x"/>
                                          </p:val>
                                        </p:tav>
                                      </p:tavLst>
                                    </p:anim>
                                    <p:anim calcmode="lin" valueType="num">
                                      <p:cBhvr>
                                        <p:cTn id="23" dur="3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C631F7BB-B447-4347-82EE-17A6D3AD97E9}"/>
              </a:ext>
            </a:extLst>
          </p:cNvPr>
          <p:cNvPicPr>
            <a:picLocks noChangeAspect="1"/>
          </p:cNvPicPr>
          <p:nvPr/>
        </p:nvPicPr>
        <p:blipFill rotWithShape="1">
          <a:blip r:embed="rId3">
            <a:alphaModFix amt="15000"/>
            <a:extLst/>
          </a:blip>
          <a:srcRect l="13" t="4266" r="-13" b="15089"/>
          <a:stretch/>
        </p:blipFill>
        <p:spPr>
          <a:xfrm>
            <a:off x="20" y="10"/>
            <a:ext cx="12191980" cy="6857990"/>
          </a:xfrm>
          <a:prstGeom prst="rect">
            <a:avLst/>
          </a:prstGeom>
        </p:spPr>
      </p:pic>
      <p:pic>
        <p:nvPicPr>
          <p:cNvPr id="10" name="Content Placeholder 9" descr="A picture containing grass, mountain, outdoor, sky&#10;&#10;Description automatically generated">
            <a:extLst>
              <a:ext uri="{FF2B5EF4-FFF2-40B4-BE49-F238E27FC236}">
                <a16:creationId xmlns:a16="http://schemas.microsoft.com/office/drawing/2014/main" id="{1E70CBFD-C174-4857-872F-F7204C85707B}"/>
              </a:ext>
            </a:extLst>
          </p:cNvPr>
          <p:cNvPicPr>
            <a:picLocks noGrp="1" noChangeAspect="1"/>
          </p:cNvPicPr>
          <p:nvPr>
            <p:ph sz="half" idx="2"/>
          </p:nvPr>
        </p:nvPicPr>
        <p:blipFill>
          <a:blip r:embed="rId4"/>
          <a:stretch>
            <a:fillRect/>
          </a:stretch>
        </p:blipFill>
        <p:spPr>
          <a:xfrm>
            <a:off x="5676631" y="4495638"/>
            <a:ext cx="3414862" cy="2267469"/>
          </a:xfrm>
        </p:spPr>
      </p:pic>
      <p:sp>
        <p:nvSpPr>
          <p:cNvPr id="12" name="Rectangle 11">
            <a:extLst>
              <a:ext uri="{FF2B5EF4-FFF2-40B4-BE49-F238E27FC236}">
                <a16:creationId xmlns:a16="http://schemas.microsoft.com/office/drawing/2014/main" id="{A0609BA6-7FA7-47E0-A7C4-1EE46810FFD8}"/>
              </a:ext>
            </a:extLst>
          </p:cNvPr>
          <p:cNvSpPr/>
          <p:nvPr/>
        </p:nvSpPr>
        <p:spPr>
          <a:xfrm>
            <a:off x="5396127" y="6455330"/>
            <a:ext cx="1202573" cy="307777"/>
          </a:xfrm>
          <a:prstGeom prst="rect">
            <a:avLst/>
          </a:prstGeom>
        </p:spPr>
        <p:txBody>
          <a:bodyPr wrap="none">
            <a:spAutoFit/>
          </a:bodyPr>
          <a:lstStyle/>
          <a:p>
            <a:r>
              <a:rPr lang="en-GB" sz="1400" dirty="0" err="1">
                <a:highlight>
                  <a:srgbClr val="FF0000"/>
                </a:highlight>
              </a:rPr>
              <a:t>Morgantina</a:t>
            </a:r>
            <a:endParaRPr lang="en-GB" sz="1400" dirty="0"/>
          </a:p>
        </p:txBody>
      </p:sp>
      <p:pic>
        <p:nvPicPr>
          <p:cNvPr id="14" name="Picture 13" descr="A stone oven&#10;&#10;Description automatically generated">
            <a:extLst>
              <a:ext uri="{FF2B5EF4-FFF2-40B4-BE49-F238E27FC236}">
                <a16:creationId xmlns:a16="http://schemas.microsoft.com/office/drawing/2014/main" id="{7D492E92-A553-45A0-ACD7-80EA12CC9B93}"/>
              </a:ext>
            </a:extLst>
          </p:cNvPr>
          <p:cNvPicPr>
            <a:picLocks noChangeAspect="1"/>
          </p:cNvPicPr>
          <p:nvPr/>
        </p:nvPicPr>
        <p:blipFill>
          <a:blip r:embed="rId5"/>
          <a:stretch>
            <a:fillRect/>
          </a:stretch>
        </p:blipFill>
        <p:spPr>
          <a:xfrm>
            <a:off x="5461394" y="147058"/>
            <a:ext cx="6694762" cy="4062633"/>
          </a:xfrm>
          <a:prstGeom prst="rect">
            <a:avLst/>
          </a:prstGeom>
        </p:spPr>
      </p:pic>
      <p:sp>
        <p:nvSpPr>
          <p:cNvPr id="15" name="Rectangle 14">
            <a:extLst>
              <a:ext uri="{FF2B5EF4-FFF2-40B4-BE49-F238E27FC236}">
                <a16:creationId xmlns:a16="http://schemas.microsoft.com/office/drawing/2014/main" id="{5D04D33A-D9D2-48A9-B4E1-6336D288B8D4}"/>
              </a:ext>
            </a:extLst>
          </p:cNvPr>
          <p:cNvSpPr/>
          <p:nvPr/>
        </p:nvSpPr>
        <p:spPr>
          <a:xfrm rot="5400000">
            <a:off x="10461086" y="2200901"/>
            <a:ext cx="2765501" cy="307777"/>
          </a:xfrm>
          <a:prstGeom prst="rect">
            <a:avLst/>
          </a:prstGeom>
        </p:spPr>
        <p:txBody>
          <a:bodyPr wrap="none">
            <a:spAutoFit/>
          </a:bodyPr>
          <a:lstStyle/>
          <a:p>
            <a:r>
              <a:rPr lang="en-GB" sz="1400" dirty="0"/>
              <a:t>Roman prison (Rome St Peter)</a:t>
            </a:r>
          </a:p>
        </p:txBody>
      </p:sp>
      <p:sp>
        <p:nvSpPr>
          <p:cNvPr id="2" name="Title 1">
            <a:extLst>
              <a:ext uri="{FF2B5EF4-FFF2-40B4-BE49-F238E27FC236}">
                <a16:creationId xmlns:a16="http://schemas.microsoft.com/office/drawing/2014/main" id="{117174F1-0CC5-4951-BA2A-3BA2E00E0FEA}"/>
              </a:ext>
            </a:extLst>
          </p:cNvPr>
          <p:cNvSpPr>
            <a:spLocks noGrp="1"/>
          </p:cNvSpPr>
          <p:nvPr>
            <p:ph type="title"/>
          </p:nvPr>
        </p:nvSpPr>
        <p:spPr>
          <a:xfrm>
            <a:off x="2243139" y="0"/>
            <a:ext cx="9905998" cy="1285875"/>
          </a:xfrm>
        </p:spPr>
        <p:txBody>
          <a:bodyPr vert="horz" lIns="91440" tIns="45720" rIns="91440" bIns="45720" rtlCol="0" anchor="ctr">
            <a:normAutofit/>
          </a:bodyPr>
          <a:lstStyle/>
          <a:p>
            <a:pPr algn="r"/>
            <a:r>
              <a:rPr lang="en-US" dirty="0"/>
              <a:t>135 - 132</a:t>
            </a:r>
          </a:p>
        </p:txBody>
      </p:sp>
      <p:sp>
        <p:nvSpPr>
          <p:cNvPr id="5" name="Content Placeholder 4">
            <a:extLst>
              <a:ext uri="{FF2B5EF4-FFF2-40B4-BE49-F238E27FC236}">
                <a16:creationId xmlns:a16="http://schemas.microsoft.com/office/drawing/2014/main" id="{4445632C-95BA-407F-BC4C-18CFFAE865A1}"/>
              </a:ext>
            </a:extLst>
          </p:cNvPr>
          <p:cNvSpPr>
            <a:spLocks noGrp="1"/>
          </p:cNvSpPr>
          <p:nvPr>
            <p:ph sz="half" idx="1"/>
          </p:nvPr>
        </p:nvSpPr>
        <p:spPr>
          <a:xfrm>
            <a:off x="42864" y="33338"/>
            <a:ext cx="5948122" cy="6824662"/>
          </a:xfrm>
        </p:spPr>
        <p:txBody>
          <a:bodyPr>
            <a:normAutofit/>
          </a:bodyPr>
          <a:lstStyle/>
          <a:p>
            <a:pPr marL="0" indent="0">
              <a:buNone/>
            </a:pPr>
            <a:r>
              <a:rPr lang="en-GB" cap="none" dirty="0"/>
              <a:t> 22 As for </a:t>
            </a:r>
            <a:r>
              <a:rPr lang="en-GB" cap="none" dirty="0" err="1">
                <a:highlight>
                  <a:srgbClr val="008000"/>
                </a:highlight>
              </a:rPr>
              <a:t>Eunus</a:t>
            </a:r>
            <a:r>
              <a:rPr lang="en-GB" cap="none" dirty="0"/>
              <a:t>, he fled </a:t>
            </a:r>
            <a:r>
              <a:rPr lang="en-GB" cap="none" dirty="0">
                <a:highlight>
                  <a:srgbClr val="008000"/>
                </a:highlight>
              </a:rPr>
              <a:t>like a </a:t>
            </a:r>
            <a:r>
              <a:rPr lang="en-GB" u="sng" cap="none" dirty="0">
                <a:highlight>
                  <a:srgbClr val="008000"/>
                </a:highlight>
              </a:rPr>
              <a:t>coward</a:t>
            </a:r>
            <a:r>
              <a:rPr lang="en-GB" cap="none" dirty="0">
                <a:highlight>
                  <a:srgbClr val="008000"/>
                </a:highlight>
              </a:rPr>
              <a:t> </a:t>
            </a:r>
            <a:r>
              <a:rPr lang="en-GB" cap="none" dirty="0"/>
              <a:t>with </a:t>
            </a:r>
            <a:r>
              <a:rPr lang="en-GB" cap="none" dirty="0">
                <a:highlight>
                  <a:srgbClr val="008080"/>
                </a:highlight>
              </a:rPr>
              <a:t>(?) six hundred </a:t>
            </a:r>
            <a:r>
              <a:rPr lang="en-GB" cap="none" dirty="0"/>
              <a:t>of his guards to the top of certain high cliffs, where those that were with him, foreseeing their inevitable ruin (for </a:t>
            </a:r>
            <a:r>
              <a:rPr lang="en-GB" cap="none" dirty="0" err="1"/>
              <a:t>Rupilius</a:t>
            </a:r>
            <a:r>
              <a:rPr lang="en-GB" cap="none" dirty="0"/>
              <a:t> pursued then closely), </a:t>
            </a:r>
            <a:r>
              <a:rPr lang="en-GB" cap="none" dirty="0">
                <a:highlight>
                  <a:srgbClr val="008000"/>
                </a:highlight>
              </a:rPr>
              <a:t>cut one another's throats</a:t>
            </a:r>
            <a:r>
              <a:rPr lang="en-GB" cap="none" dirty="0"/>
              <a:t>. But </a:t>
            </a:r>
            <a:r>
              <a:rPr lang="en-GB" cap="none" dirty="0" err="1"/>
              <a:t>Eunus</a:t>
            </a:r>
            <a:r>
              <a:rPr lang="en-GB" cap="none" dirty="0"/>
              <a:t> the conjuring king out of fear hid himself in some </a:t>
            </a:r>
            <a:r>
              <a:rPr lang="en-GB" cap="none" dirty="0">
                <a:highlight>
                  <a:srgbClr val="0000FF"/>
                </a:highlight>
              </a:rPr>
              <a:t>caves</a:t>
            </a:r>
            <a:r>
              <a:rPr lang="en-GB" cap="none" dirty="0"/>
              <a:t>, which he had discovered for that purpose; he was dragged out of there with four others of his gang - </a:t>
            </a:r>
            <a:r>
              <a:rPr lang="en-GB" cap="none" dirty="0">
                <a:highlight>
                  <a:srgbClr val="808000"/>
                </a:highlight>
              </a:rPr>
              <a:t>his cook, his barber, the man who rubbed him in the bath and the jester at his banquets</a:t>
            </a:r>
            <a:r>
              <a:rPr lang="en-GB" cap="none" dirty="0"/>
              <a:t>. 23 Finally he was thrown </a:t>
            </a:r>
            <a:r>
              <a:rPr lang="en-GB" cap="none" dirty="0">
                <a:highlight>
                  <a:srgbClr val="800080"/>
                </a:highlight>
              </a:rPr>
              <a:t>into prison, and there consumed by lice</a:t>
            </a:r>
            <a:r>
              <a:rPr lang="en-GB" cap="none" dirty="0"/>
              <a:t>, and so ended his days at </a:t>
            </a:r>
            <a:r>
              <a:rPr lang="en-GB" cap="none" dirty="0" err="1">
                <a:highlight>
                  <a:srgbClr val="FF0000"/>
                </a:highlight>
              </a:rPr>
              <a:t>Morgantina</a:t>
            </a:r>
            <a:r>
              <a:rPr lang="en-GB" cap="none" dirty="0"/>
              <a:t> by a death </a:t>
            </a:r>
            <a:r>
              <a:rPr lang="en-GB" cap="none" dirty="0">
                <a:highlight>
                  <a:srgbClr val="808080"/>
                </a:highlight>
              </a:rPr>
              <a:t>worthy of the former wickedness</a:t>
            </a:r>
            <a:r>
              <a:rPr lang="en-GB" cap="none" dirty="0"/>
              <a:t> of his life. </a:t>
            </a:r>
            <a:r>
              <a:rPr lang="en-GB" cap="none" dirty="0" err="1"/>
              <a:t>Rupilius</a:t>
            </a:r>
            <a:r>
              <a:rPr lang="en-GB" cap="none" dirty="0"/>
              <a:t> afterwards with a small body of men marched all over Sicily, and </a:t>
            </a:r>
            <a:r>
              <a:rPr lang="en-GB" cap="none" dirty="0">
                <a:highlight>
                  <a:srgbClr val="808080"/>
                </a:highlight>
              </a:rPr>
              <a:t>presently cleared the country of thieves and robbers</a:t>
            </a:r>
            <a:r>
              <a:rPr lang="en-GB" cap="none" dirty="0"/>
              <a:t>. </a:t>
            </a:r>
          </a:p>
          <a:p>
            <a:pPr marL="0" indent="0">
              <a:buNone/>
            </a:pPr>
            <a:endParaRPr lang="en-GB" cap="none" dirty="0"/>
          </a:p>
          <a:p>
            <a:pPr marL="0" indent="0">
              <a:buNone/>
            </a:pPr>
            <a:r>
              <a:rPr lang="en-GB" cap="none" dirty="0"/>
              <a:t>24  This </a:t>
            </a:r>
            <a:r>
              <a:rPr lang="en-GB" cap="none" dirty="0" err="1"/>
              <a:t>Eunus</a:t>
            </a:r>
            <a:r>
              <a:rPr lang="en-GB" cap="none" dirty="0"/>
              <a:t> king of the robbers called himself </a:t>
            </a:r>
            <a:r>
              <a:rPr lang="en-GB" cap="none" dirty="0">
                <a:highlight>
                  <a:srgbClr val="808000"/>
                </a:highlight>
              </a:rPr>
              <a:t>Antiochus</a:t>
            </a:r>
            <a:r>
              <a:rPr lang="en-GB" cap="none" dirty="0"/>
              <a:t> and </a:t>
            </a:r>
            <a:r>
              <a:rPr lang="en-GB" cap="none" dirty="0">
                <a:highlight>
                  <a:srgbClr val="808000"/>
                </a:highlight>
              </a:rPr>
              <a:t>all his followers Syrians</a:t>
            </a:r>
            <a:r>
              <a:rPr lang="en-GB" cap="none" dirty="0"/>
              <a:t>. </a:t>
            </a:r>
          </a:p>
          <a:p>
            <a:pPr marL="0" indent="0">
              <a:buNone/>
            </a:pPr>
            <a:endParaRPr lang="en-GB" dirty="0">
              <a:highlight>
                <a:srgbClr val="008000"/>
              </a:highlight>
            </a:endParaRPr>
          </a:p>
        </p:txBody>
      </p:sp>
    </p:spTree>
    <p:extLst>
      <p:ext uri="{BB962C8B-B14F-4D97-AF65-F5344CB8AC3E}">
        <p14:creationId xmlns:p14="http://schemas.microsoft.com/office/powerpoint/2010/main" val="3948870944"/>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50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2500"/>
                                        <p:tgtEl>
                                          <p:spTgt spid="14"/>
                                        </p:tgtEl>
                                      </p:cBhvr>
                                    </p:animEffect>
                                    <p:anim calcmode="lin" valueType="num">
                                      <p:cBhvr>
                                        <p:cTn id="8" dur="2500" fill="hold"/>
                                        <p:tgtEl>
                                          <p:spTgt spid="14"/>
                                        </p:tgtEl>
                                        <p:attrNameLst>
                                          <p:attrName>ppt_x</p:attrName>
                                        </p:attrNameLst>
                                      </p:cBhvr>
                                      <p:tavLst>
                                        <p:tav tm="0">
                                          <p:val>
                                            <p:strVal val="#ppt_x"/>
                                          </p:val>
                                        </p:tav>
                                        <p:tav tm="100000">
                                          <p:val>
                                            <p:strVal val="#ppt_x"/>
                                          </p:val>
                                        </p:tav>
                                      </p:tavLst>
                                    </p:anim>
                                    <p:anim calcmode="lin" valueType="num">
                                      <p:cBhvr>
                                        <p:cTn id="9" dur="25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42" presetClass="entr" presetSubtype="0" fill="hold" nodeType="afterEffect">
                                  <p:stCondLst>
                                    <p:cond delay="35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2750"/>
                                        <p:tgtEl>
                                          <p:spTgt spid="10"/>
                                        </p:tgtEl>
                                      </p:cBhvr>
                                    </p:animEffect>
                                    <p:anim calcmode="lin" valueType="num">
                                      <p:cBhvr>
                                        <p:cTn id="14" dur="2750" fill="hold"/>
                                        <p:tgtEl>
                                          <p:spTgt spid="10"/>
                                        </p:tgtEl>
                                        <p:attrNameLst>
                                          <p:attrName>ppt_x</p:attrName>
                                        </p:attrNameLst>
                                      </p:cBhvr>
                                      <p:tavLst>
                                        <p:tav tm="0">
                                          <p:val>
                                            <p:strVal val="#ppt_x"/>
                                          </p:val>
                                        </p:tav>
                                        <p:tav tm="100000">
                                          <p:val>
                                            <p:strVal val="#ppt_x"/>
                                          </p:val>
                                        </p:tav>
                                      </p:tavLst>
                                    </p:anim>
                                    <p:anim calcmode="lin" valueType="num">
                                      <p:cBhvr>
                                        <p:cTn id="15" dur="2750" fill="hold"/>
                                        <p:tgtEl>
                                          <p:spTgt spid="10"/>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1000"/>
                                        <p:tgtEl>
                                          <p:spTgt spid="12"/>
                                        </p:tgtEl>
                                      </p:cBhvr>
                                    </p:animEffect>
                                    <p:anim calcmode="lin" valueType="num">
                                      <p:cBhvr>
                                        <p:cTn id="19" dur="1000" fill="hold"/>
                                        <p:tgtEl>
                                          <p:spTgt spid="12"/>
                                        </p:tgtEl>
                                        <p:attrNameLst>
                                          <p:attrName>ppt_x</p:attrName>
                                        </p:attrNameLst>
                                      </p:cBhvr>
                                      <p:tavLst>
                                        <p:tav tm="0">
                                          <p:val>
                                            <p:strVal val="#ppt_x"/>
                                          </p:val>
                                        </p:tav>
                                        <p:tav tm="100000">
                                          <p:val>
                                            <p:strVal val="#ppt_x"/>
                                          </p:val>
                                        </p:tav>
                                      </p:tavLst>
                                    </p:anim>
                                    <p:anim calcmode="lin" valueType="num">
                                      <p:cBhvr>
                                        <p:cTn id="2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14" name="Content Placeholder 5" descr="A close up of a map&#10;&#10;Description automatically generated">
            <a:extLst>
              <a:ext uri="{FF2B5EF4-FFF2-40B4-BE49-F238E27FC236}">
                <a16:creationId xmlns:a16="http://schemas.microsoft.com/office/drawing/2014/main" id="{4E5A942F-FAA7-4224-90A7-27B8E8170114}"/>
              </a:ext>
            </a:extLst>
          </p:cNvPr>
          <p:cNvPicPr>
            <a:picLocks noGrp="1" noChangeAspect="1"/>
          </p:cNvPicPr>
          <p:nvPr>
            <p:ph sz="half" idx="1"/>
          </p:nvPr>
        </p:nvPicPr>
        <p:blipFill rotWithShape="1">
          <a:blip r:embed="rId3">
            <a:alphaModFix amt="15000"/>
            <a:extLst/>
          </a:blip>
          <a:srcRect l="13" t="4266" r="-13" b="15089"/>
          <a:stretch/>
        </p:blipFill>
        <p:spPr>
          <a:xfrm>
            <a:off x="20" y="10"/>
            <a:ext cx="12191980" cy="6857990"/>
          </a:xfrm>
          <a:prstGeom prst="rect">
            <a:avLst/>
          </a:prstGeom>
        </p:spPr>
      </p:pic>
      <p:sp>
        <p:nvSpPr>
          <p:cNvPr id="4" name="Content Placeholder 3">
            <a:extLst>
              <a:ext uri="{FF2B5EF4-FFF2-40B4-BE49-F238E27FC236}">
                <a16:creationId xmlns:a16="http://schemas.microsoft.com/office/drawing/2014/main" id="{E76F9A5A-DC9E-4C08-8A9F-9ECA549B50A2}"/>
              </a:ext>
            </a:extLst>
          </p:cNvPr>
          <p:cNvSpPr>
            <a:spLocks noGrp="1"/>
          </p:cNvSpPr>
          <p:nvPr>
            <p:ph sz="half" idx="2"/>
          </p:nvPr>
        </p:nvSpPr>
        <p:spPr>
          <a:xfrm>
            <a:off x="5170098" y="1173192"/>
            <a:ext cx="6302885" cy="5684808"/>
          </a:xfrm>
        </p:spPr>
        <p:txBody>
          <a:bodyPr vert="horz" lIns="91440" tIns="45720" rIns="91440" bIns="45720" rtlCol="0" anchor="ctr">
            <a:normAutofit/>
          </a:bodyPr>
          <a:lstStyle/>
          <a:p>
            <a:pPr lvl="1"/>
            <a:r>
              <a:rPr lang="en-US" sz="1800" dirty="0">
                <a:sym typeface="Wingdings" panose="05000000000000000000" pitchFamily="2" charset="2"/>
              </a:rPr>
              <a:t>Origin: Syrian</a:t>
            </a:r>
          </a:p>
          <a:p>
            <a:pPr lvl="1"/>
            <a:r>
              <a:rPr lang="en-US" sz="1800" dirty="0">
                <a:sym typeface="Wingdings" panose="05000000000000000000" pitchFamily="2" charset="2"/>
              </a:rPr>
              <a:t>Magician / Trickster </a:t>
            </a:r>
            <a:br>
              <a:rPr lang="en-US" sz="1800" dirty="0">
                <a:sym typeface="Wingdings" panose="05000000000000000000" pitchFamily="2" charset="2"/>
              </a:rPr>
            </a:br>
            <a:r>
              <a:rPr lang="en-US" sz="1800" dirty="0">
                <a:sym typeface="Wingdings" panose="05000000000000000000" pitchFamily="2" charset="2"/>
              </a:rPr>
              <a:t>Performed miracles and predict future….</a:t>
            </a:r>
          </a:p>
          <a:p>
            <a:pPr lvl="1"/>
            <a:r>
              <a:rPr lang="en-US" sz="1800" dirty="0">
                <a:sym typeface="Wingdings" panose="05000000000000000000" pitchFamily="2" charset="2"/>
              </a:rPr>
              <a:t>Military Leader (?) Virtus ?</a:t>
            </a:r>
          </a:p>
          <a:p>
            <a:pPr lvl="1"/>
            <a:r>
              <a:rPr lang="en-US" sz="1800" dirty="0">
                <a:sym typeface="Wingdings" panose="05000000000000000000" pitchFamily="2" charset="2"/>
              </a:rPr>
              <a:t>Wife – also from Syria</a:t>
            </a:r>
          </a:p>
          <a:p>
            <a:pPr lvl="1"/>
            <a:r>
              <a:rPr lang="en-US" sz="1800" dirty="0">
                <a:sym typeface="Wingdings" panose="05000000000000000000" pitchFamily="2" charset="2"/>
              </a:rPr>
              <a:t>Declared himself King</a:t>
            </a:r>
          </a:p>
          <a:p>
            <a:pPr lvl="1"/>
            <a:r>
              <a:rPr lang="en-US" sz="1800" dirty="0">
                <a:sym typeface="Wingdings" panose="05000000000000000000" pitchFamily="2" charset="2"/>
              </a:rPr>
              <a:t>Royal name ‘Antiochus’</a:t>
            </a:r>
          </a:p>
          <a:p>
            <a:pPr lvl="1"/>
            <a:r>
              <a:rPr lang="en-US" sz="1800" dirty="0">
                <a:sym typeface="Wingdings" panose="05000000000000000000" pitchFamily="2" charset="2"/>
              </a:rPr>
              <a:t>He ruled like a Hellenistic king</a:t>
            </a:r>
          </a:p>
          <a:p>
            <a:pPr lvl="1"/>
            <a:r>
              <a:rPr lang="en-US" sz="1800" dirty="0">
                <a:sym typeface="Wingdings" panose="05000000000000000000" pitchFamily="2" charset="2"/>
              </a:rPr>
              <a:t>Wore diadem</a:t>
            </a:r>
          </a:p>
          <a:p>
            <a:pPr lvl="1"/>
            <a:r>
              <a:rPr lang="en-US" sz="1800" dirty="0">
                <a:sym typeface="Wingdings" panose="05000000000000000000" pitchFamily="2" charset="2"/>
              </a:rPr>
              <a:t>Appointed a council</a:t>
            </a:r>
          </a:p>
          <a:p>
            <a:pPr lvl="1"/>
            <a:r>
              <a:rPr lang="en-US" sz="1800" dirty="0">
                <a:sym typeface="Wingdings" panose="05000000000000000000" pitchFamily="2" charset="2"/>
              </a:rPr>
              <a:t>Coward ? Hiding in cave…</a:t>
            </a:r>
          </a:p>
          <a:p>
            <a:pPr lvl="1"/>
            <a:r>
              <a:rPr lang="en-US" sz="1800" dirty="0" err="1">
                <a:sym typeface="Wingdings" panose="05000000000000000000" pitchFamily="2" charset="2"/>
              </a:rPr>
              <a:t>Diodorus</a:t>
            </a:r>
            <a:r>
              <a:rPr lang="en-US" sz="1800" dirty="0">
                <a:sym typeface="Wingdings" panose="05000000000000000000" pitchFamily="2" charset="2"/>
              </a:rPr>
              <a:t>’ Account of </a:t>
            </a:r>
            <a:r>
              <a:rPr lang="en-US" sz="1800" dirty="0" err="1">
                <a:sym typeface="Wingdings" panose="05000000000000000000" pitchFamily="2" charset="2"/>
              </a:rPr>
              <a:t>Eunus</a:t>
            </a:r>
            <a:r>
              <a:rPr lang="en-US" sz="1800" dirty="0">
                <a:sym typeface="Wingdings" panose="05000000000000000000" pitchFamily="2" charset="2"/>
              </a:rPr>
              <a:t>:</a:t>
            </a:r>
            <a:br>
              <a:rPr lang="en-US" sz="1800" dirty="0">
                <a:sym typeface="Wingdings" panose="05000000000000000000" pitchFamily="2" charset="2"/>
              </a:rPr>
            </a:br>
            <a:r>
              <a:rPr lang="en-US" sz="1800" dirty="0">
                <a:sym typeface="Wingdings" panose="05000000000000000000" pitchFamily="2" charset="2"/>
              </a:rPr>
              <a:t>Historic or just made up…?  </a:t>
            </a:r>
          </a:p>
        </p:txBody>
      </p:sp>
      <p:pic>
        <p:nvPicPr>
          <p:cNvPr id="15" name="Picture 14" descr="A statue of a person&#10;&#10;Description automatically generated">
            <a:extLst>
              <a:ext uri="{FF2B5EF4-FFF2-40B4-BE49-F238E27FC236}">
                <a16:creationId xmlns:a16="http://schemas.microsoft.com/office/drawing/2014/main" id="{F97B9E7A-94E7-4350-B4F4-1A81600E92CE}"/>
              </a:ext>
            </a:extLst>
          </p:cNvPr>
          <p:cNvPicPr>
            <a:picLocks noChangeAspect="1"/>
          </p:cNvPicPr>
          <p:nvPr/>
        </p:nvPicPr>
        <p:blipFill>
          <a:blip r:embed="rId4"/>
          <a:stretch>
            <a:fillRect/>
          </a:stretch>
        </p:blipFill>
        <p:spPr>
          <a:xfrm>
            <a:off x="313018" y="316921"/>
            <a:ext cx="4017139" cy="4511615"/>
          </a:xfrm>
          <a:prstGeom prst="rect">
            <a:avLst/>
          </a:prstGeom>
          <a:ln>
            <a:noFill/>
          </a:ln>
          <a:effectLst>
            <a:softEdge rad="112500"/>
          </a:effectLst>
        </p:spPr>
      </p:pic>
      <p:sp>
        <p:nvSpPr>
          <p:cNvPr id="18" name="Rectangle 17">
            <a:extLst>
              <a:ext uri="{FF2B5EF4-FFF2-40B4-BE49-F238E27FC236}">
                <a16:creationId xmlns:a16="http://schemas.microsoft.com/office/drawing/2014/main" id="{4ED39020-1F43-466B-B12D-84ACA6084712}"/>
              </a:ext>
            </a:extLst>
          </p:cNvPr>
          <p:cNvSpPr/>
          <p:nvPr/>
        </p:nvSpPr>
        <p:spPr>
          <a:xfrm>
            <a:off x="4917430" y="420621"/>
            <a:ext cx="5498621" cy="830997"/>
          </a:xfrm>
          <a:prstGeom prst="rect">
            <a:avLst/>
          </a:prstGeom>
        </p:spPr>
        <p:txBody>
          <a:bodyPr wrap="none">
            <a:spAutoFit/>
          </a:bodyPr>
          <a:lstStyle/>
          <a:p>
            <a:r>
              <a:rPr lang="en-US" sz="2400" b="1" dirty="0">
                <a:solidFill>
                  <a:schemeClr val="accent2">
                    <a:lumMod val="20000"/>
                    <a:lumOff val="80000"/>
                  </a:schemeClr>
                </a:solidFill>
                <a:effectLst>
                  <a:outerShdw blurRad="38100" dist="38100" dir="2700000" algn="tl">
                    <a:srgbClr val="000000">
                      <a:alpha val="43137"/>
                    </a:srgbClr>
                  </a:outerShdw>
                </a:effectLst>
              </a:rPr>
              <a:t>What do we know about EUNUS…?</a:t>
            </a:r>
          </a:p>
          <a:p>
            <a:r>
              <a:rPr lang="en-US" sz="2400" b="1" dirty="0">
                <a:solidFill>
                  <a:schemeClr val="accent2">
                    <a:lumMod val="20000"/>
                    <a:lumOff val="80000"/>
                  </a:schemeClr>
                </a:solidFill>
                <a:effectLst>
                  <a:outerShdw blurRad="38100" dist="38100" dir="2700000" algn="tl">
                    <a:srgbClr val="000000">
                      <a:alpha val="43137"/>
                    </a:srgbClr>
                  </a:outerShdw>
                </a:effectLst>
              </a:rPr>
              <a:t>How is he portrayed by </a:t>
            </a:r>
            <a:r>
              <a:rPr lang="en-US" sz="2400" b="1" dirty="0" err="1">
                <a:solidFill>
                  <a:schemeClr val="accent2">
                    <a:lumMod val="20000"/>
                    <a:lumOff val="80000"/>
                  </a:schemeClr>
                </a:solidFill>
                <a:effectLst>
                  <a:outerShdw blurRad="38100" dist="38100" dir="2700000" algn="tl">
                    <a:srgbClr val="000000">
                      <a:alpha val="43137"/>
                    </a:srgbClr>
                  </a:outerShdw>
                </a:effectLst>
              </a:rPr>
              <a:t>Diodorus</a:t>
            </a:r>
            <a:r>
              <a:rPr lang="en-US" sz="2400" b="1" dirty="0">
                <a:solidFill>
                  <a:schemeClr val="accent2">
                    <a:lumMod val="20000"/>
                    <a:lumOff val="80000"/>
                  </a:schemeClr>
                </a:solidFill>
                <a:effectLst>
                  <a:outerShdw blurRad="38100" dist="38100" dir="2700000" algn="tl">
                    <a:srgbClr val="000000">
                      <a:alpha val="43137"/>
                    </a:srgbClr>
                  </a:outerShdw>
                </a:effectLst>
              </a:rPr>
              <a:t>…?</a:t>
            </a:r>
            <a:endParaRPr lang="en-GB" sz="2400" b="1" dirty="0">
              <a:solidFill>
                <a:schemeClr val="accent2">
                  <a:lumMod val="20000"/>
                  <a:lumOff val="8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45908027"/>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1000"/>
                                        <p:tgtEl>
                                          <p:spTgt spid="4">
                                            <p:txEl>
                                              <p:pRg st="3" end="3"/>
                                            </p:txEl>
                                          </p:spTgt>
                                        </p:tgtEl>
                                      </p:cBhvr>
                                    </p:animEffect>
                                    <p:anim calcmode="lin" valueType="num">
                                      <p:cBhvr>
                                        <p:cTn id="2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1000"/>
                                        <p:tgtEl>
                                          <p:spTgt spid="4">
                                            <p:txEl>
                                              <p:pRg st="4" end="4"/>
                                            </p:txEl>
                                          </p:spTgt>
                                        </p:tgtEl>
                                      </p:cBhvr>
                                    </p:animEffect>
                                    <p:anim calcmode="lin" valueType="num">
                                      <p:cBhvr>
                                        <p:cTn id="28"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4">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1000"/>
                                        <p:tgtEl>
                                          <p:spTgt spid="4">
                                            <p:txEl>
                                              <p:pRg st="5" end="5"/>
                                            </p:txEl>
                                          </p:spTgt>
                                        </p:tgtEl>
                                      </p:cBhvr>
                                    </p:animEffect>
                                    <p:anim calcmode="lin" valueType="num">
                                      <p:cBhvr>
                                        <p:cTn id="3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4">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fade">
                                      <p:cBhvr>
                                        <p:cTn id="37" dur="1000"/>
                                        <p:tgtEl>
                                          <p:spTgt spid="4">
                                            <p:txEl>
                                              <p:pRg st="6" end="6"/>
                                            </p:txEl>
                                          </p:spTgt>
                                        </p:tgtEl>
                                      </p:cBhvr>
                                    </p:animEffect>
                                    <p:anim calcmode="lin" valueType="num">
                                      <p:cBhvr>
                                        <p:cTn id="38"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4">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fade">
                                      <p:cBhvr>
                                        <p:cTn id="42" dur="1000"/>
                                        <p:tgtEl>
                                          <p:spTgt spid="4">
                                            <p:txEl>
                                              <p:pRg st="7" end="7"/>
                                            </p:txEl>
                                          </p:spTgt>
                                        </p:tgtEl>
                                      </p:cBhvr>
                                    </p:animEffect>
                                    <p:anim calcmode="lin" valueType="num">
                                      <p:cBhvr>
                                        <p:cTn id="43"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7" end="7"/>
                                            </p:txEl>
                                          </p:spTgt>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fade">
                                      <p:cBhvr>
                                        <p:cTn id="47" dur="1000"/>
                                        <p:tgtEl>
                                          <p:spTgt spid="4">
                                            <p:txEl>
                                              <p:pRg st="8" end="8"/>
                                            </p:txEl>
                                          </p:spTgt>
                                        </p:tgtEl>
                                      </p:cBhvr>
                                    </p:animEffect>
                                    <p:anim calcmode="lin" valueType="num">
                                      <p:cBhvr>
                                        <p:cTn id="48"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49" dur="1000" fill="hold"/>
                                        <p:tgtEl>
                                          <p:spTgt spid="4">
                                            <p:txEl>
                                              <p:pRg st="8" end="8"/>
                                            </p:txEl>
                                          </p:spTgt>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
                                            <p:txEl>
                                              <p:pRg st="9" end="9"/>
                                            </p:txEl>
                                          </p:spTgt>
                                        </p:tgtEl>
                                        <p:attrNameLst>
                                          <p:attrName>style.visibility</p:attrName>
                                        </p:attrNameLst>
                                      </p:cBhvr>
                                      <p:to>
                                        <p:strVal val="visible"/>
                                      </p:to>
                                    </p:set>
                                    <p:animEffect transition="in" filter="fade">
                                      <p:cBhvr>
                                        <p:cTn id="52" dur="1000"/>
                                        <p:tgtEl>
                                          <p:spTgt spid="4">
                                            <p:txEl>
                                              <p:pRg st="9" end="9"/>
                                            </p:txEl>
                                          </p:spTgt>
                                        </p:tgtEl>
                                      </p:cBhvr>
                                    </p:animEffect>
                                    <p:anim calcmode="lin" valueType="num">
                                      <p:cBhvr>
                                        <p:cTn id="53"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54" dur="1000" fill="hold"/>
                                        <p:tgtEl>
                                          <p:spTgt spid="4">
                                            <p:txEl>
                                              <p:pRg st="9" end="9"/>
                                            </p:txEl>
                                          </p:spTgt>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
                                            <p:txEl>
                                              <p:pRg st="10" end="10"/>
                                            </p:txEl>
                                          </p:spTgt>
                                        </p:tgtEl>
                                        <p:attrNameLst>
                                          <p:attrName>style.visibility</p:attrName>
                                        </p:attrNameLst>
                                      </p:cBhvr>
                                      <p:to>
                                        <p:strVal val="visible"/>
                                      </p:to>
                                    </p:set>
                                    <p:animEffect transition="in" filter="fade">
                                      <p:cBhvr>
                                        <p:cTn id="57" dur="1000"/>
                                        <p:tgtEl>
                                          <p:spTgt spid="4">
                                            <p:txEl>
                                              <p:pRg st="10" end="10"/>
                                            </p:txEl>
                                          </p:spTgt>
                                        </p:tgtEl>
                                      </p:cBhvr>
                                    </p:animEffect>
                                    <p:anim calcmode="lin" valueType="num">
                                      <p:cBhvr>
                                        <p:cTn id="58"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59" dur="100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14" name="Content Placeholder 5" descr="A close up of a map&#10;&#10;Description automatically generated">
            <a:extLst>
              <a:ext uri="{FF2B5EF4-FFF2-40B4-BE49-F238E27FC236}">
                <a16:creationId xmlns:a16="http://schemas.microsoft.com/office/drawing/2014/main" id="{4E5A942F-FAA7-4224-90A7-27B8E8170114}"/>
              </a:ext>
            </a:extLst>
          </p:cNvPr>
          <p:cNvPicPr>
            <a:picLocks noGrp="1" noChangeAspect="1"/>
          </p:cNvPicPr>
          <p:nvPr>
            <p:ph sz="half" idx="1"/>
          </p:nvPr>
        </p:nvPicPr>
        <p:blipFill rotWithShape="1">
          <a:blip r:embed="rId3">
            <a:alphaModFix amt="15000"/>
            <a:extLst/>
          </a:blip>
          <a:srcRect l="13" t="4266" r="-13" b="15089"/>
          <a:stretch/>
        </p:blipFill>
        <p:spPr>
          <a:xfrm>
            <a:off x="20" y="10"/>
            <a:ext cx="12191980" cy="6857990"/>
          </a:xfrm>
          <a:prstGeom prst="rect">
            <a:avLst/>
          </a:prstGeom>
        </p:spPr>
      </p:pic>
      <p:sp>
        <p:nvSpPr>
          <p:cNvPr id="4" name="Content Placeholder 3">
            <a:extLst>
              <a:ext uri="{FF2B5EF4-FFF2-40B4-BE49-F238E27FC236}">
                <a16:creationId xmlns:a16="http://schemas.microsoft.com/office/drawing/2014/main" id="{E76F9A5A-DC9E-4C08-8A9F-9ECA549B50A2}"/>
              </a:ext>
            </a:extLst>
          </p:cNvPr>
          <p:cNvSpPr>
            <a:spLocks noGrp="1"/>
          </p:cNvSpPr>
          <p:nvPr>
            <p:ph sz="half" idx="2"/>
          </p:nvPr>
        </p:nvSpPr>
        <p:spPr>
          <a:xfrm>
            <a:off x="4727275" y="1029420"/>
            <a:ext cx="6745708" cy="5544846"/>
          </a:xfrm>
        </p:spPr>
        <p:txBody>
          <a:bodyPr vert="horz" lIns="91440" tIns="45720" rIns="91440" bIns="45720" rtlCol="0" anchor="ctr">
            <a:normAutofit fontScale="92500" lnSpcReduction="10000"/>
          </a:bodyPr>
          <a:lstStyle/>
          <a:p>
            <a:pPr lvl="1"/>
            <a:r>
              <a:rPr lang="en-US" sz="2400" dirty="0">
                <a:sym typeface="Wingdings" panose="05000000000000000000" pitchFamily="2" charset="2"/>
              </a:rPr>
              <a:t>Reasons for the revolt ?</a:t>
            </a:r>
          </a:p>
          <a:p>
            <a:pPr lvl="1"/>
            <a:endParaRPr lang="en-US" sz="2400" dirty="0">
              <a:sym typeface="Wingdings" panose="05000000000000000000" pitchFamily="2" charset="2"/>
            </a:endParaRPr>
          </a:p>
          <a:p>
            <a:pPr lvl="1"/>
            <a:r>
              <a:rPr lang="en-US" sz="2400" dirty="0">
                <a:sym typeface="Wingdings" panose="05000000000000000000" pitchFamily="2" charset="2"/>
              </a:rPr>
              <a:t>A Bellum </a:t>
            </a:r>
            <a:r>
              <a:rPr lang="en-US" sz="2400" dirty="0" err="1">
                <a:sym typeface="Wingdings" panose="05000000000000000000" pitchFamily="2" charset="2"/>
              </a:rPr>
              <a:t>Iustum</a:t>
            </a:r>
            <a:r>
              <a:rPr lang="en-US" sz="2400" dirty="0">
                <a:sym typeface="Wingdings" panose="05000000000000000000" pitchFamily="2" charset="2"/>
              </a:rPr>
              <a:t>…? (‘Just War’?)</a:t>
            </a:r>
          </a:p>
          <a:p>
            <a:pPr lvl="1"/>
            <a:endParaRPr lang="en-US" sz="2400" dirty="0">
              <a:sym typeface="Wingdings" panose="05000000000000000000" pitchFamily="2" charset="2"/>
            </a:endParaRPr>
          </a:p>
          <a:p>
            <a:pPr lvl="1"/>
            <a:r>
              <a:rPr lang="en-US" sz="2400" dirty="0">
                <a:sym typeface="Wingdings" panose="05000000000000000000" pitchFamily="2" charset="2"/>
              </a:rPr>
              <a:t>Who was involved ?</a:t>
            </a:r>
          </a:p>
          <a:p>
            <a:pPr lvl="1"/>
            <a:endParaRPr lang="en-US" sz="2400" dirty="0">
              <a:sym typeface="Wingdings" panose="05000000000000000000" pitchFamily="2" charset="2"/>
            </a:endParaRPr>
          </a:p>
          <a:p>
            <a:pPr lvl="1"/>
            <a:r>
              <a:rPr lang="en-US" sz="2400" dirty="0">
                <a:sym typeface="Wingdings" panose="05000000000000000000" pitchFamily="2" charset="2"/>
              </a:rPr>
              <a:t>What did the Slaves want..?</a:t>
            </a:r>
          </a:p>
          <a:p>
            <a:pPr lvl="1"/>
            <a:endParaRPr lang="en-US" sz="2400" dirty="0">
              <a:sym typeface="Wingdings" panose="05000000000000000000" pitchFamily="2" charset="2"/>
            </a:endParaRPr>
          </a:p>
          <a:p>
            <a:pPr lvl="1"/>
            <a:r>
              <a:rPr lang="en-US" sz="2400" dirty="0">
                <a:sym typeface="Wingdings" panose="05000000000000000000" pitchFamily="2" charset="2"/>
              </a:rPr>
              <a:t>How successful were Roman measures against the slaves…? </a:t>
            </a:r>
            <a:br>
              <a:rPr lang="en-US" sz="2400" dirty="0">
                <a:sym typeface="Wingdings" panose="05000000000000000000" pitchFamily="2" charset="2"/>
              </a:rPr>
            </a:br>
            <a:r>
              <a:rPr lang="en-US" sz="2400" dirty="0">
                <a:sym typeface="Wingdings" panose="05000000000000000000" pitchFamily="2" charset="2"/>
              </a:rPr>
              <a:t>Who did what…?</a:t>
            </a:r>
          </a:p>
          <a:p>
            <a:pPr lvl="1"/>
            <a:endParaRPr lang="en-US" sz="2400" dirty="0">
              <a:sym typeface="Wingdings" panose="05000000000000000000" pitchFamily="2" charset="2"/>
            </a:endParaRPr>
          </a:p>
          <a:p>
            <a:pPr lvl="1"/>
            <a:r>
              <a:rPr lang="en-US" sz="2400" dirty="0">
                <a:sym typeface="Wingdings" panose="05000000000000000000" pitchFamily="2" charset="2"/>
              </a:rPr>
              <a:t>Complementary evidence/sources ?</a:t>
            </a:r>
          </a:p>
        </p:txBody>
      </p:sp>
      <p:pic>
        <p:nvPicPr>
          <p:cNvPr id="15" name="Picture 14" descr="A statue of a person&#10;&#10;Description automatically generated">
            <a:extLst>
              <a:ext uri="{FF2B5EF4-FFF2-40B4-BE49-F238E27FC236}">
                <a16:creationId xmlns:a16="http://schemas.microsoft.com/office/drawing/2014/main" id="{F97B9E7A-94E7-4350-B4F4-1A81600E92CE}"/>
              </a:ext>
            </a:extLst>
          </p:cNvPr>
          <p:cNvPicPr>
            <a:picLocks noChangeAspect="1"/>
          </p:cNvPicPr>
          <p:nvPr/>
        </p:nvPicPr>
        <p:blipFill>
          <a:blip r:embed="rId4"/>
          <a:stretch>
            <a:fillRect/>
          </a:stretch>
        </p:blipFill>
        <p:spPr>
          <a:xfrm>
            <a:off x="313018" y="316921"/>
            <a:ext cx="4017139" cy="4511615"/>
          </a:xfrm>
          <a:prstGeom prst="rect">
            <a:avLst/>
          </a:prstGeom>
          <a:ln>
            <a:noFill/>
          </a:ln>
          <a:effectLst>
            <a:softEdge rad="112500"/>
          </a:effectLst>
        </p:spPr>
      </p:pic>
      <p:sp>
        <p:nvSpPr>
          <p:cNvPr id="18" name="Rectangle 17">
            <a:extLst>
              <a:ext uri="{FF2B5EF4-FFF2-40B4-BE49-F238E27FC236}">
                <a16:creationId xmlns:a16="http://schemas.microsoft.com/office/drawing/2014/main" id="{4ED39020-1F43-466B-B12D-84ACA6084712}"/>
              </a:ext>
            </a:extLst>
          </p:cNvPr>
          <p:cNvSpPr/>
          <p:nvPr/>
        </p:nvSpPr>
        <p:spPr>
          <a:xfrm>
            <a:off x="4917430" y="420621"/>
            <a:ext cx="6429965" cy="461665"/>
          </a:xfrm>
          <a:prstGeom prst="rect">
            <a:avLst/>
          </a:prstGeom>
        </p:spPr>
        <p:txBody>
          <a:bodyPr wrap="none">
            <a:spAutoFit/>
          </a:bodyPr>
          <a:lstStyle/>
          <a:p>
            <a:r>
              <a:rPr lang="en-US" sz="2400" b="1" dirty="0">
                <a:solidFill>
                  <a:schemeClr val="accent2">
                    <a:lumMod val="20000"/>
                    <a:lumOff val="80000"/>
                  </a:schemeClr>
                </a:solidFill>
                <a:effectLst>
                  <a:outerShdw blurRad="38100" dist="38100" dir="2700000" algn="tl">
                    <a:srgbClr val="000000">
                      <a:alpha val="43137"/>
                    </a:srgbClr>
                  </a:outerShdw>
                </a:effectLst>
              </a:rPr>
              <a:t>What do we know about the slave revolt ?</a:t>
            </a:r>
            <a:endParaRPr lang="en-GB" sz="2400" b="1" dirty="0">
              <a:solidFill>
                <a:schemeClr val="accent2">
                  <a:lumMod val="20000"/>
                  <a:lumOff val="80000"/>
                </a:schemeClr>
              </a:solidFill>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5AD72A22-5112-46AC-98C2-12A88FBB2D3E}"/>
              </a:ext>
            </a:extLst>
          </p:cNvPr>
          <p:cNvSpPr txBox="1"/>
          <p:nvPr/>
        </p:nvSpPr>
        <p:spPr>
          <a:xfrm>
            <a:off x="1397479" y="5532408"/>
            <a:ext cx="3329796" cy="1200329"/>
          </a:xfrm>
          <a:prstGeom prst="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en-GB" dirty="0"/>
              <a:t>Your task! Find complementary evidence. Other views of </a:t>
            </a:r>
            <a:r>
              <a:rPr lang="en-GB" dirty="0" err="1"/>
              <a:t>Eunus</a:t>
            </a:r>
            <a:r>
              <a:rPr lang="en-GB" dirty="0"/>
              <a:t> and the slave revolt</a:t>
            </a:r>
          </a:p>
        </p:txBody>
      </p:sp>
      <p:cxnSp>
        <p:nvCxnSpPr>
          <p:cNvPr id="5" name="Straight Arrow Connector 4">
            <a:extLst>
              <a:ext uri="{FF2B5EF4-FFF2-40B4-BE49-F238E27FC236}">
                <a16:creationId xmlns:a16="http://schemas.microsoft.com/office/drawing/2014/main" id="{6B9C8E3C-6552-4328-9720-9DABF2024565}"/>
              </a:ext>
            </a:extLst>
          </p:cNvPr>
          <p:cNvCxnSpPr/>
          <p:nvPr/>
        </p:nvCxnSpPr>
        <p:spPr>
          <a:xfrm>
            <a:off x="4727275" y="6124755"/>
            <a:ext cx="793631" cy="184030"/>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9433180"/>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25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250"/>
                                        <p:tgtEl>
                                          <p:spTgt spid="4">
                                            <p:txEl>
                                              <p:pRg st="0" end="0"/>
                                            </p:txEl>
                                          </p:spTgt>
                                        </p:tgtEl>
                                      </p:cBhvr>
                                    </p:animEffect>
                                    <p:anim calcmode="lin" valueType="num">
                                      <p:cBhvr>
                                        <p:cTn id="8" dur="225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25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125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2250"/>
                                        <p:tgtEl>
                                          <p:spTgt spid="4">
                                            <p:txEl>
                                              <p:pRg st="2" end="2"/>
                                            </p:txEl>
                                          </p:spTgt>
                                        </p:tgtEl>
                                      </p:cBhvr>
                                    </p:animEffect>
                                    <p:anim calcmode="lin" valueType="num">
                                      <p:cBhvr>
                                        <p:cTn id="13" dur="225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4" dur="225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par>
                          <p:cTn id="15" fill="hold">
                            <p:stCondLst>
                              <p:cond delay="3500"/>
                            </p:stCondLst>
                            <p:childTnLst>
                              <p:par>
                                <p:cTn id="16" presetID="42" presetClass="entr" presetSubtype="0" fill="hold" grpId="0" nodeType="afterEffect">
                                  <p:stCondLst>
                                    <p:cond delay="1250"/>
                                  </p:stCondLst>
                                  <p:childTnLst>
                                    <p:set>
                                      <p:cBhvr>
                                        <p:cTn id="17" dur="1" fill="hold">
                                          <p:stCondLst>
                                            <p:cond delay="0"/>
                                          </p:stCondLst>
                                        </p:cTn>
                                        <p:tgtEl>
                                          <p:spTgt spid="4">
                                            <p:txEl>
                                              <p:pRg st="4" end="4"/>
                                            </p:txEl>
                                          </p:spTgt>
                                        </p:tgtEl>
                                        <p:attrNameLst>
                                          <p:attrName>style.visibility</p:attrName>
                                        </p:attrNameLst>
                                      </p:cBhvr>
                                      <p:to>
                                        <p:strVal val="visible"/>
                                      </p:to>
                                    </p:set>
                                    <p:animEffect transition="in" filter="fade">
                                      <p:cBhvr>
                                        <p:cTn id="18" dur="2250"/>
                                        <p:tgtEl>
                                          <p:spTgt spid="4">
                                            <p:txEl>
                                              <p:pRg st="4" end="4"/>
                                            </p:txEl>
                                          </p:spTgt>
                                        </p:tgtEl>
                                      </p:cBhvr>
                                    </p:animEffect>
                                    <p:anim calcmode="lin" valueType="num">
                                      <p:cBhvr>
                                        <p:cTn id="19" dur="225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0" dur="225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2" presetClass="entr" presetSubtype="0" fill="hold" grpId="0" nodeType="afterEffect">
                                  <p:stCondLst>
                                    <p:cond delay="1250"/>
                                  </p:stCondLst>
                                  <p:childTnLst>
                                    <p:set>
                                      <p:cBhvr>
                                        <p:cTn id="23" dur="1" fill="hold">
                                          <p:stCondLst>
                                            <p:cond delay="0"/>
                                          </p:stCondLst>
                                        </p:cTn>
                                        <p:tgtEl>
                                          <p:spTgt spid="4">
                                            <p:txEl>
                                              <p:pRg st="6" end="6"/>
                                            </p:txEl>
                                          </p:spTgt>
                                        </p:tgtEl>
                                        <p:attrNameLst>
                                          <p:attrName>style.visibility</p:attrName>
                                        </p:attrNameLst>
                                      </p:cBhvr>
                                      <p:to>
                                        <p:strVal val="visible"/>
                                      </p:to>
                                    </p:set>
                                    <p:animEffect transition="in" filter="fade">
                                      <p:cBhvr>
                                        <p:cTn id="24" dur="2250"/>
                                        <p:tgtEl>
                                          <p:spTgt spid="4">
                                            <p:txEl>
                                              <p:pRg st="6" end="6"/>
                                            </p:txEl>
                                          </p:spTgt>
                                        </p:tgtEl>
                                      </p:cBhvr>
                                    </p:animEffect>
                                    <p:anim calcmode="lin" valueType="num">
                                      <p:cBhvr>
                                        <p:cTn id="25" dur="225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26" dur="225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par>
                          <p:cTn id="27" fill="hold">
                            <p:stCondLst>
                              <p:cond delay="10500"/>
                            </p:stCondLst>
                            <p:childTnLst>
                              <p:par>
                                <p:cTn id="28" presetID="42" presetClass="entr" presetSubtype="0" fill="hold" grpId="0" nodeType="afterEffect">
                                  <p:stCondLst>
                                    <p:cond delay="1250"/>
                                  </p:stCondLst>
                                  <p:childTnLst>
                                    <p:set>
                                      <p:cBhvr>
                                        <p:cTn id="29" dur="1" fill="hold">
                                          <p:stCondLst>
                                            <p:cond delay="0"/>
                                          </p:stCondLst>
                                        </p:cTn>
                                        <p:tgtEl>
                                          <p:spTgt spid="4">
                                            <p:txEl>
                                              <p:pRg st="8" end="8"/>
                                            </p:txEl>
                                          </p:spTgt>
                                        </p:tgtEl>
                                        <p:attrNameLst>
                                          <p:attrName>style.visibility</p:attrName>
                                        </p:attrNameLst>
                                      </p:cBhvr>
                                      <p:to>
                                        <p:strVal val="visible"/>
                                      </p:to>
                                    </p:set>
                                    <p:animEffect transition="in" filter="fade">
                                      <p:cBhvr>
                                        <p:cTn id="30" dur="2250"/>
                                        <p:tgtEl>
                                          <p:spTgt spid="4">
                                            <p:txEl>
                                              <p:pRg st="8" end="8"/>
                                            </p:txEl>
                                          </p:spTgt>
                                        </p:tgtEl>
                                      </p:cBhvr>
                                    </p:animEffect>
                                    <p:anim calcmode="lin" valueType="num">
                                      <p:cBhvr>
                                        <p:cTn id="31" dur="225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32" dur="225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par>
                          <p:cTn id="33" fill="hold">
                            <p:stCondLst>
                              <p:cond delay="14000"/>
                            </p:stCondLst>
                            <p:childTnLst>
                              <p:par>
                                <p:cTn id="34" presetID="42" presetClass="entr" presetSubtype="0" fill="hold" grpId="0" nodeType="afterEffect">
                                  <p:stCondLst>
                                    <p:cond delay="1250"/>
                                  </p:stCondLst>
                                  <p:childTnLst>
                                    <p:set>
                                      <p:cBhvr>
                                        <p:cTn id="35" dur="1" fill="hold">
                                          <p:stCondLst>
                                            <p:cond delay="0"/>
                                          </p:stCondLst>
                                        </p:cTn>
                                        <p:tgtEl>
                                          <p:spTgt spid="4">
                                            <p:txEl>
                                              <p:pRg st="10" end="10"/>
                                            </p:txEl>
                                          </p:spTgt>
                                        </p:tgtEl>
                                        <p:attrNameLst>
                                          <p:attrName>style.visibility</p:attrName>
                                        </p:attrNameLst>
                                      </p:cBhvr>
                                      <p:to>
                                        <p:strVal val="visible"/>
                                      </p:to>
                                    </p:set>
                                    <p:animEffect transition="in" filter="fade">
                                      <p:cBhvr>
                                        <p:cTn id="36" dur="2250"/>
                                        <p:tgtEl>
                                          <p:spTgt spid="4">
                                            <p:txEl>
                                              <p:pRg st="10" end="10"/>
                                            </p:txEl>
                                          </p:spTgt>
                                        </p:tgtEl>
                                      </p:cBhvr>
                                    </p:animEffect>
                                    <p:anim calcmode="lin" valueType="num">
                                      <p:cBhvr>
                                        <p:cTn id="37" dur="225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38" dur="225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left)">
                                      <p:cBhvr>
                                        <p:cTn id="43" dur="2250"/>
                                        <p:tgtEl>
                                          <p:spTgt spid="2"/>
                                        </p:tgtEl>
                                      </p:cBhvr>
                                    </p:animEffect>
                                  </p:childTnLst>
                                </p:cTn>
                              </p:par>
                            </p:childTnLst>
                          </p:cTn>
                        </p:par>
                        <p:par>
                          <p:cTn id="44" fill="hold">
                            <p:stCondLst>
                              <p:cond delay="2250"/>
                            </p:stCondLst>
                            <p:childTnLst>
                              <p:par>
                                <p:cTn id="45" presetID="22" presetClass="entr" presetSubtype="8" fill="hold" nodeType="after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left)">
                                      <p:cBhvr>
                                        <p:cTn id="47" dur="2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14" name="Content Placeholder 5" descr="A close up of a map&#10;&#10;Description automatically generated">
            <a:extLst>
              <a:ext uri="{FF2B5EF4-FFF2-40B4-BE49-F238E27FC236}">
                <a16:creationId xmlns:a16="http://schemas.microsoft.com/office/drawing/2014/main" id="{4E5A942F-FAA7-4224-90A7-27B8E8170114}"/>
              </a:ext>
            </a:extLst>
          </p:cNvPr>
          <p:cNvPicPr>
            <a:picLocks noGrp="1" noChangeAspect="1"/>
          </p:cNvPicPr>
          <p:nvPr>
            <p:ph sz="half" idx="1"/>
          </p:nvPr>
        </p:nvPicPr>
        <p:blipFill rotWithShape="1">
          <a:blip r:embed="rId3">
            <a:alphaModFix amt="15000"/>
            <a:extLst/>
          </a:blip>
          <a:srcRect l="13" t="4266" r="-13" b="15089"/>
          <a:stretch/>
        </p:blipFill>
        <p:spPr>
          <a:xfrm>
            <a:off x="20" y="10"/>
            <a:ext cx="12191980" cy="6857990"/>
          </a:xfrm>
          <a:prstGeom prst="rect">
            <a:avLst/>
          </a:prstGeom>
        </p:spPr>
      </p:pic>
      <p:sp>
        <p:nvSpPr>
          <p:cNvPr id="4" name="Content Placeholder 3">
            <a:extLst>
              <a:ext uri="{FF2B5EF4-FFF2-40B4-BE49-F238E27FC236}">
                <a16:creationId xmlns:a16="http://schemas.microsoft.com/office/drawing/2014/main" id="{E76F9A5A-DC9E-4C08-8A9F-9ECA549B50A2}"/>
              </a:ext>
            </a:extLst>
          </p:cNvPr>
          <p:cNvSpPr>
            <a:spLocks noGrp="1"/>
          </p:cNvSpPr>
          <p:nvPr>
            <p:ph sz="half" idx="2"/>
          </p:nvPr>
        </p:nvSpPr>
        <p:spPr>
          <a:xfrm>
            <a:off x="4727275" y="1029420"/>
            <a:ext cx="6745708" cy="5544846"/>
          </a:xfrm>
        </p:spPr>
        <p:txBody>
          <a:bodyPr vert="horz" lIns="91440" tIns="45720" rIns="91440" bIns="45720" rtlCol="0" anchor="ctr">
            <a:normAutofit fontScale="92500" lnSpcReduction="10000"/>
          </a:bodyPr>
          <a:lstStyle/>
          <a:p>
            <a:pPr lvl="1"/>
            <a:r>
              <a:rPr lang="en-US" sz="2400" dirty="0">
                <a:solidFill>
                  <a:schemeClr val="tx1">
                    <a:lumMod val="65000"/>
                  </a:schemeClr>
                </a:solidFill>
                <a:sym typeface="Wingdings" panose="05000000000000000000" pitchFamily="2" charset="2"/>
              </a:rPr>
              <a:t>Reasons for the revolt ?</a:t>
            </a:r>
          </a:p>
          <a:p>
            <a:pPr lvl="1"/>
            <a:endParaRPr lang="en-US" sz="2400" dirty="0">
              <a:solidFill>
                <a:schemeClr val="tx1">
                  <a:lumMod val="65000"/>
                </a:schemeClr>
              </a:solidFill>
              <a:sym typeface="Wingdings" panose="05000000000000000000" pitchFamily="2" charset="2"/>
            </a:endParaRPr>
          </a:p>
          <a:p>
            <a:pPr lvl="1"/>
            <a:r>
              <a:rPr lang="en-US" sz="2400" dirty="0">
                <a:solidFill>
                  <a:schemeClr val="tx1">
                    <a:lumMod val="65000"/>
                  </a:schemeClr>
                </a:solidFill>
                <a:sym typeface="Wingdings" panose="05000000000000000000" pitchFamily="2" charset="2"/>
              </a:rPr>
              <a:t>A Bellum </a:t>
            </a:r>
            <a:r>
              <a:rPr lang="en-US" sz="2400" dirty="0" err="1">
                <a:solidFill>
                  <a:schemeClr val="tx1">
                    <a:lumMod val="65000"/>
                  </a:schemeClr>
                </a:solidFill>
                <a:sym typeface="Wingdings" panose="05000000000000000000" pitchFamily="2" charset="2"/>
              </a:rPr>
              <a:t>Iustum</a:t>
            </a:r>
            <a:r>
              <a:rPr lang="en-US" sz="2400" dirty="0">
                <a:solidFill>
                  <a:schemeClr val="tx1">
                    <a:lumMod val="65000"/>
                  </a:schemeClr>
                </a:solidFill>
                <a:sym typeface="Wingdings" panose="05000000000000000000" pitchFamily="2" charset="2"/>
              </a:rPr>
              <a:t>…? (‘Just War’?)</a:t>
            </a:r>
          </a:p>
          <a:p>
            <a:pPr lvl="1"/>
            <a:endParaRPr lang="en-US" sz="2400" dirty="0">
              <a:solidFill>
                <a:schemeClr val="tx1">
                  <a:lumMod val="65000"/>
                </a:schemeClr>
              </a:solidFill>
              <a:sym typeface="Wingdings" panose="05000000000000000000" pitchFamily="2" charset="2"/>
            </a:endParaRPr>
          </a:p>
          <a:p>
            <a:pPr lvl="1"/>
            <a:r>
              <a:rPr lang="en-US" sz="2400" dirty="0">
                <a:solidFill>
                  <a:schemeClr val="tx1">
                    <a:lumMod val="65000"/>
                  </a:schemeClr>
                </a:solidFill>
                <a:sym typeface="Wingdings" panose="05000000000000000000" pitchFamily="2" charset="2"/>
              </a:rPr>
              <a:t>Who was involved ?</a:t>
            </a:r>
          </a:p>
          <a:p>
            <a:pPr lvl="1"/>
            <a:endParaRPr lang="en-US" sz="2400" dirty="0">
              <a:solidFill>
                <a:schemeClr val="tx1">
                  <a:lumMod val="65000"/>
                </a:schemeClr>
              </a:solidFill>
              <a:sym typeface="Wingdings" panose="05000000000000000000" pitchFamily="2" charset="2"/>
            </a:endParaRPr>
          </a:p>
          <a:p>
            <a:pPr lvl="1"/>
            <a:r>
              <a:rPr lang="en-US" sz="2400" dirty="0">
                <a:solidFill>
                  <a:schemeClr val="tx1">
                    <a:lumMod val="65000"/>
                  </a:schemeClr>
                </a:solidFill>
                <a:sym typeface="Wingdings" panose="05000000000000000000" pitchFamily="2" charset="2"/>
              </a:rPr>
              <a:t>What did the Slaves want..?</a:t>
            </a:r>
          </a:p>
          <a:p>
            <a:pPr lvl="1"/>
            <a:endParaRPr lang="en-US" sz="2400" dirty="0">
              <a:solidFill>
                <a:schemeClr val="tx1">
                  <a:lumMod val="65000"/>
                </a:schemeClr>
              </a:solidFill>
              <a:sym typeface="Wingdings" panose="05000000000000000000" pitchFamily="2" charset="2"/>
            </a:endParaRPr>
          </a:p>
          <a:p>
            <a:pPr lvl="1"/>
            <a:r>
              <a:rPr lang="en-US" sz="2400" dirty="0">
                <a:solidFill>
                  <a:schemeClr val="tx1">
                    <a:lumMod val="65000"/>
                  </a:schemeClr>
                </a:solidFill>
                <a:sym typeface="Wingdings" panose="05000000000000000000" pitchFamily="2" charset="2"/>
              </a:rPr>
              <a:t>How successful were Roman measures against the slaves…? </a:t>
            </a:r>
            <a:br>
              <a:rPr lang="en-US" sz="2400" dirty="0">
                <a:solidFill>
                  <a:schemeClr val="tx1">
                    <a:lumMod val="65000"/>
                  </a:schemeClr>
                </a:solidFill>
                <a:sym typeface="Wingdings" panose="05000000000000000000" pitchFamily="2" charset="2"/>
              </a:rPr>
            </a:br>
            <a:r>
              <a:rPr lang="en-US" sz="2400" dirty="0">
                <a:solidFill>
                  <a:schemeClr val="tx1">
                    <a:lumMod val="65000"/>
                  </a:schemeClr>
                </a:solidFill>
                <a:sym typeface="Wingdings" panose="05000000000000000000" pitchFamily="2" charset="2"/>
              </a:rPr>
              <a:t>Who did what…?</a:t>
            </a:r>
          </a:p>
          <a:p>
            <a:pPr lvl="1"/>
            <a:endParaRPr lang="en-US" sz="2400" dirty="0">
              <a:sym typeface="Wingdings" panose="05000000000000000000" pitchFamily="2" charset="2"/>
            </a:endParaRPr>
          </a:p>
          <a:p>
            <a:pPr lvl="1"/>
            <a:r>
              <a:rPr lang="en-US" sz="2400" dirty="0">
                <a:sym typeface="Wingdings" panose="05000000000000000000" pitchFamily="2" charset="2"/>
              </a:rPr>
              <a:t>Complementary evidence/sources ?</a:t>
            </a:r>
          </a:p>
        </p:txBody>
      </p:sp>
      <p:pic>
        <p:nvPicPr>
          <p:cNvPr id="15" name="Picture 14" descr="A statue of a person&#10;&#10;Description automatically generated">
            <a:extLst>
              <a:ext uri="{FF2B5EF4-FFF2-40B4-BE49-F238E27FC236}">
                <a16:creationId xmlns:a16="http://schemas.microsoft.com/office/drawing/2014/main" id="{F97B9E7A-94E7-4350-B4F4-1A81600E92CE}"/>
              </a:ext>
            </a:extLst>
          </p:cNvPr>
          <p:cNvPicPr>
            <a:picLocks noChangeAspect="1"/>
          </p:cNvPicPr>
          <p:nvPr/>
        </p:nvPicPr>
        <p:blipFill>
          <a:blip r:embed="rId4"/>
          <a:stretch>
            <a:fillRect/>
          </a:stretch>
        </p:blipFill>
        <p:spPr>
          <a:xfrm>
            <a:off x="313018" y="316921"/>
            <a:ext cx="4017139" cy="4511615"/>
          </a:xfrm>
          <a:prstGeom prst="rect">
            <a:avLst/>
          </a:prstGeom>
          <a:ln>
            <a:noFill/>
          </a:ln>
          <a:effectLst>
            <a:softEdge rad="112500"/>
          </a:effectLst>
        </p:spPr>
      </p:pic>
      <p:sp>
        <p:nvSpPr>
          <p:cNvPr id="18" name="Rectangle 17">
            <a:extLst>
              <a:ext uri="{FF2B5EF4-FFF2-40B4-BE49-F238E27FC236}">
                <a16:creationId xmlns:a16="http://schemas.microsoft.com/office/drawing/2014/main" id="{4ED39020-1F43-466B-B12D-84ACA6084712}"/>
              </a:ext>
            </a:extLst>
          </p:cNvPr>
          <p:cNvSpPr/>
          <p:nvPr/>
        </p:nvSpPr>
        <p:spPr>
          <a:xfrm>
            <a:off x="4917430" y="420621"/>
            <a:ext cx="6429965" cy="461665"/>
          </a:xfrm>
          <a:prstGeom prst="rect">
            <a:avLst/>
          </a:prstGeom>
        </p:spPr>
        <p:txBody>
          <a:bodyPr wrap="none">
            <a:spAutoFit/>
          </a:bodyPr>
          <a:lstStyle/>
          <a:p>
            <a:r>
              <a:rPr lang="en-US" sz="2400" b="1" dirty="0">
                <a:solidFill>
                  <a:schemeClr val="accent2">
                    <a:lumMod val="20000"/>
                    <a:lumOff val="80000"/>
                  </a:schemeClr>
                </a:solidFill>
                <a:effectLst>
                  <a:outerShdw blurRad="38100" dist="38100" dir="2700000" algn="tl">
                    <a:srgbClr val="000000">
                      <a:alpha val="43137"/>
                    </a:srgbClr>
                  </a:outerShdw>
                </a:effectLst>
              </a:rPr>
              <a:t>What do we know about the slave revolt ?</a:t>
            </a:r>
            <a:endParaRPr lang="en-GB" sz="2400" b="1" dirty="0">
              <a:solidFill>
                <a:schemeClr val="accent2">
                  <a:lumMod val="20000"/>
                  <a:lumOff val="80000"/>
                </a:schemeClr>
              </a:solidFill>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5AD72A22-5112-46AC-98C2-12A88FBB2D3E}"/>
              </a:ext>
            </a:extLst>
          </p:cNvPr>
          <p:cNvSpPr txBox="1"/>
          <p:nvPr/>
        </p:nvSpPr>
        <p:spPr>
          <a:xfrm>
            <a:off x="1397479" y="5532408"/>
            <a:ext cx="3329796" cy="1200329"/>
          </a:xfrm>
          <a:prstGeom prst="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en-GB" dirty="0"/>
              <a:t>Your task! Find complementary evidence. Other views of </a:t>
            </a:r>
            <a:r>
              <a:rPr lang="en-GB" dirty="0" err="1"/>
              <a:t>Eunus</a:t>
            </a:r>
            <a:r>
              <a:rPr lang="en-GB" dirty="0"/>
              <a:t> and the slave revolt</a:t>
            </a:r>
          </a:p>
        </p:txBody>
      </p:sp>
      <p:cxnSp>
        <p:nvCxnSpPr>
          <p:cNvPr id="5" name="Straight Arrow Connector 4">
            <a:extLst>
              <a:ext uri="{FF2B5EF4-FFF2-40B4-BE49-F238E27FC236}">
                <a16:creationId xmlns:a16="http://schemas.microsoft.com/office/drawing/2014/main" id="{6B9C8E3C-6552-4328-9720-9DABF2024565}"/>
              </a:ext>
            </a:extLst>
          </p:cNvPr>
          <p:cNvCxnSpPr/>
          <p:nvPr/>
        </p:nvCxnSpPr>
        <p:spPr>
          <a:xfrm>
            <a:off x="4727275" y="6124755"/>
            <a:ext cx="793631" cy="184030"/>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1104357"/>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25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250"/>
                                        <p:tgtEl>
                                          <p:spTgt spid="4">
                                            <p:txEl>
                                              <p:pRg st="0" end="0"/>
                                            </p:txEl>
                                          </p:spTgt>
                                        </p:tgtEl>
                                      </p:cBhvr>
                                    </p:animEffect>
                                    <p:anim calcmode="lin" valueType="num">
                                      <p:cBhvr>
                                        <p:cTn id="8" dur="225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25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125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2250"/>
                                        <p:tgtEl>
                                          <p:spTgt spid="4">
                                            <p:txEl>
                                              <p:pRg st="2" end="2"/>
                                            </p:txEl>
                                          </p:spTgt>
                                        </p:tgtEl>
                                      </p:cBhvr>
                                    </p:animEffect>
                                    <p:anim calcmode="lin" valueType="num">
                                      <p:cBhvr>
                                        <p:cTn id="13" dur="225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4" dur="225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par>
                          <p:cTn id="15" fill="hold">
                            <p:stCondLst>
                              <p:cond delay="3500"/>
                            </p:stCondLst>
                            <p:childTnLst>
                              <p:par>
                                <p:cTn id="16" presetID="42" presetClass="entr" presetSubtype="0" fill="hold" grpId="0" nodeType="afterEffect">
                                  <p:stCondLst>
                                    <p:cond delay="1250"/>
                                  </p:stCondLst>
                                  <p:childTnLst>
                                    <p:set>
                                      <p:cBhvr>
                                        <p:cTn id="17" dur="1" fill="hold">
                                          <p:stCondLst>
                                            <p:cond delay="0"/>
                                          </p:stCondLst>
                                        </p:cTn>
                                        <p:tgtEl>
                                          <p:spTgt spid="4">
                                            <p:txEl>
                                              <p:pRg st="4" end="4"/>
                                            </p:txEl>
                                          </p:spTgt>
                                        </p:tgtEl>
                                        <p:attrNameLst>
                                          <p:attrName>style.visibility</p:attrName>
                                        </p:attrNameLst>
                                      </p:cBhvr>
                                      <p:to>
                                        <p:strVal val="visible"/>
                                      </p:to>
                                    </p:set>
                                    <p:animEffect transition="in" filter="fade">
                                      <p:cBhvr>
                                        <p:cTn id="18" dur="2250"/>
                                        <p:tgtEl>
                                          <p:spTgt spid="4">
                                            <p:txEl>
                                              <p:pRg st="4" end="4"/>
                                            </p:txEl>
                                          </p:spTgt>
                                        </p:tgtEl>
                                      </p:cBhvr>
                                    </p:animEffect>
                                    <p:anim calcmode="lin" valueType="num">
                                      <p:cBhvr>
                                        <p:cTn id="19" dur="225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0" dur="225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2" presetClass="entr" presetSubtype="0" fill="hold" grpId="0" nodeType="afterEffect">
                                  <p:stCondLst>
                                    <p:cond delay="1250"/>
                                  </p:stCondLst>
                                  <p:childTnLst>
                                    <p:set>
                                      <p:cBhvr>
                                        <p:cTn id="23" dur="1" fill="hold">
                                          <p:stCondLst>
                                            <p:cond delay="0"/>
                                          </p:stCondLst>
                                        </p:cTn>
                                        <p:tgtEl>
                                          <p:spTgt spid="4">
                                            <p:txEl>
                                              <p:pRg st="6" end="6"/>
                                            </p:txEl>
                                          </p:spTgt>
                                        </p:tgtEl>
                                        <p:attrNameLst>
                                          <p:attrName>style.visibility</p:attrName>
                                        </p:attrNameLst>
                                      </p:cBhvr>
                                      <p:to>
                                        <p:strVal val="visible"/>
                                      </p:to>
                                    </p:set>
                                    <p:animEffect transition="in" filter="fade">
                                      <p:cBhvr>
                                        <p:cTn id="24" dur="2250"/>
                                        <p:tgtEl>
                                          <p:spTgt spid="4">
                                            <p:txEl>
                                              <p:pRg st="6" end="6"/>
                                            </p:txEl>
                                          </p:spTgt>
                                        </p:tgtEl>
                                      </p:cBhvr>
                                    </p:animEffect>
                                    <p:anim calcmode="lin" valueType="num">
                                      <p:cBhvr>
                                        <p:cTn id="25" dur="225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26" dur="225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par>
                          <p:cTn id="27" fill="hold">
                            <p:stCondLst>
                              <p:cond delay="10500"/>
                            </p:stCondLst>
                            <p:childTnLst>
                              <p:par>
                                <p:cTn id="28" presetID="42" presetClass="entr" presetSubtype="0" fill="hold" grpId="0" nodeType="afterEffect">
                                  <p:stCondLst>
                                    <p:cond delay="1250"/>
                                  </p:stCondLst>
                                  <p:childTnLst>
                                    <p:set>
                                      <p:cBhvr>
                                        <p:cTn id="29" dur="1" fill="hold">
                                          <p:stCondLst>
                                            <p:cond delay="0"/>
                                          </p:stCondLst>
                                        </p:cTn>
                                        <p:tgtEl>
                                          <p:spTgt spid="4">
                                            <p:txEl>
                                              <p:pRg st="8" end="8"/>
                                            </p:txEl>
                                          </p:spTgt>
                                        </p:tgtEl>
                                        <p:attrNameLst>
                                          <p:attrName>style.visibility</p:attrName>
                                        </p:attrNameLst>
                                      </p:cBhvr>
                                      <p:to>
                                        <p:strVal val="visible"/>
                                      </p:to>
                                    </p:set>
                                    <p:animEffect transition="in" filter="fade">
                                      <p:cBhvr>
                                        <p:cTn id="30" dur="2250"/>
                                        <p:tgtEl>
                                          <p:spTgt spid="4">
                                            <p:txEl>
                                              <p:pRg st="8" end="8"/>
                                            </p:txEl>
                                          </p:spTgt>
                                        </p:tgtEl>
                                      </p:cBhvr>
                                    </p:animEffect>
                                    <p:anim calcmode="lin" valueType="num">
                                      <p:cBhvr>
                                        <p:cTn id="31" dur="225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32" dur="225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par>
                          <p:cTn id="33" fill="hold">
                            <p:stCondLst>
                              <p:cond delay="14000"/>
                            </p:stCondLst>
                            <p:childTnLst>
                              <p:par>
                                <p:cTn id="34" presetID="42" presetClass="entr" presetSubtype="0" fill="hold" grpId="0" nodeType="afterEffect">
                                  <p:stCondLst>
                                    <p:cond delay="1250"/>
                                  </p:stCondLst>
                                  <p:childTnLst>
                                    <p:set>
                                      <p:cBhvr>
                                        <p:cTn id="35" dur="1" fill="hold">
                                          <p:stCondLst>
                                            <p:cond delay="0"/>
                                          </p:stCondLst>
                                        </p:cTn>
                                        <p:tgtEl>
                                          <p:spTgt spid="4">
                                            <p:txEl>
                                              <p:pRg st="10" end="10"/>
                                            </p:txEl>
                                          </p:spTgt>
                                        </p:tgtEl>
                                        <p:attrNameLst>
                                          <p:attrName>style.visibility</p:attrName>
                                        </p:attrNameLst>
                                      </p:cBhvr>
                                      <p:to>
                                        <p:strVal val="visible"/>
                                      </p:to>
                                    </p:set>
                                    <p:animEffect transition="in" filter="fade">
                                      <p:cBhvr>
                                        <p:cTn id="36" dur="2250"/>
                                        <p:tgtEl>
                                          <p:spTgt spid="4">
                                            <p:txEl>
                                              <p:pRg st="10" end="10"/>
                                            </p:txEl>
                                          </p:spTgt>
                                        </p:tgtEl>
                                      </p:cBhvr>
                                    </p:animEffect>
                                    <p:anim calcmode="lin" valueType="num">
                                      <p:cBhvr>
                                        <p:cTn id="37" dur="225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38" dur="225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left)">
                                      <p:cBhvr>
                                        <p:cTn id="43" dur="2250"/>
                                        <p:tgtEl>
                                          <p:spTgt spid="2"/>
                                        </p:tgtEl>
                                      </p:cBhvr>
                                    </p:animEffect>
                                  </p:childTnLst>
                                </p:cTn>
                              </p:par>
                            </p:childTnLst>
                          </p:cTn>
                        </p:par>
                        <p:par>
                          <p:cTn id="44" fill="hold">
                            <p:stCondLst>
                              <p:cond delay="2250"/>
                            </p:stCondLst>
                            <p:childTnLst>
                              <p:par>
                                <p:cTn id="45" presetID="22" presetClass="entr" presetSubtype="8" fill="hold" nodeType="after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left)">
                                      <p:cBhvr>
                                        <p:cTn id="47" dur="2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14" name="Content Placeholder 5" descr="A close up of a map&#10;&#10;Description automatically generated">
            <a:extLst>
              <a:ext uri="{FF2B5EF4-FFF2-40B4-BE49-F238E27FC236}">
                <a16:creationId xmlns:a16="http://schemas.microsoft.com/office/drawing/2014/main" id="{4E5A942F-FAA7-4224-90A7-27B8E8170114}"/>
              </a:ext>
            </a:extLst>
          </p:cNvPr>
          <p:cNvPicPr>
            <a:picLocks noGrp="1" noChangeAspect="1"/>
          </p:cNvPicPr>
          <p:nvPr>
            <p:ph sz="half" idx="1"/>
          </p:nvPr>
        </p:nvPicPr>
        <p:blipFill rotWithShape="1">
          <a:blip r:embed="rId3">
            <a:alphaModFix amt="15000"/>
            <a:extLst/>
          </a:blip>
          <a:srcRect l="13" t="4266" r="-13" b="15089"/>
          <a:stretch/>
        </p:blipFill>
        <p:spPr>
          <a:xfrm>
            <a:off x="20" y="10"/>
            <a:ext cx="12191980" cy="6857990"/>
          </a:xfrm>
          <a:prstGeom prst="rect">
            <a:avLst/>
          </a:prstGeom>
        </p:spPr>
      </p:pic>
      <p:sp>
        <p:nvSpPr>
          <p:cNvPr id="4" name="Content Placeholder 3">
            <a:extLst>
              <a:ext uri="{FF2B5EF4-FFF2-40B4-BE49-F238E27FC236}">
                <a16:creationId xmlns:a16="http://schemas.microsoft.com/office/drawing/2014/main" id="{E76F9A5A-DC9E-4C08-8A9F-9ECA549B50A2}"/>
              </a:ext>
            </a:extLst>
          </p:cNvPr>
          <p:cNvSpPr>
            <a:spLocks noGrp="1"/>
          </p:cNvSpPr>
          <p:nvPr>
            <p:ph sz="half" idx="2"/>
          </p:nvPr>
        </p:nvSpPr>
        <p:spPr>
          <a:xfrm>
            <a:off x="4727275" y="1029420"/>
            <a:ext cx="6745708" cy="5544846"/>
          </a:xfrm>
        </p:spPr>
        <p:txBody>
          <a:bodyPr vert="horz" lIns="91440" tIns="45720" rIns="91440" bIns="45720" rtlCol="0" anchor="ctr">
            <a:normAutofit/>
          </a:bodyPr>
          <a:lstStyle/>
          <a:p>
            <a:pPr lvl="1"/>
            <a:r>
              <a:rPr lang="en-GB" sz="2400" cap="none" dirty="0"/>
              <a:t>Strabo 6.2.6</a:t>
            </a:r>
            <a:br>
              <a:rPr lang="en-GB" sz="2400" cap="none" dirty="0"/>
            </a:br>
            <a:r>
              <a:rPr lang="en-GB" sz="2400" cap="none" dirty="0"/>
              <a:t> In the interior is Enna, where is the temple of Demeter, with only a few inhabitants; it is situated on a hill, and is wholly surrounded by broad plateaus that are tillable. It suffered most at the hands of </a:t>
            </a:r>
            <a:r>
              <a:rPr lang="en-GB" sz="2400" cap="none" dirty="0" err="1"/>
              <a:t>Eunus</a:t>
            </a:r>
            <a:r>
              <a:rPr lang="en-GB" sz="2400" cap="none" dirty="0"/>
              <a:t> and his runaway slaves, who were besieged there and only with difficulty were dislodged by the Romans. The inhabitants of </a:t>
            </a:r>
            <a:r>
              <a:rPr lang="en-GB" sz="2400" cap="none" dirty="0" err="1"/>
              <a:t>Catana</a:t>
            </a:r>
            <a:r>
              <a:rPr lang="en-GB" sz="2400" cap="none" dirty="0"/>
              <a:t> and </a:t>
            </a:r>
            <a:r>
              <a:rPr lang="en-GB" sz="2400" cap="none" dirty="0" err="1"/>
              <a:t>Tauromenium</a:t>
            </a:r>
            <a:r>
              <a:rPr lang="en-GB" sz="2400" cap="none" dirty="0"/>
              <a:t> and also several other peoples suffered this same fate.</a:t>
            </a:r>
            <a:endParaRPr lang="en-US" sz="2400" cap="none" dirty="0">
              <a:sym typeface="Wingdings" panose="05000000000000000000" pitchFamily="2" charset="2"/>
            </a:endParaRPr>
          </a:p>
        </p:txBody>
      </p:sp>
      <p:pic>
        <p:nvPicPr>
          <p:cNvPr id="15" name="Picture 14" descr="A statue of a person&#10;&#10;Description automatically generated">
            <a:extLst>
              <a:ext uri="{FF2B5EF4-FFF2-40B4-BE49-F238E27FC236}">
                <a16:creationId xmlns:a16="http://schemas.microsoft.com/office/drawing/2014/main" id="{F97B9E7A-94E7-4350-B4F4-1A81600E92CE}"/>
              </a:ext>
            </a:extLst>
          </p:cNvPr>
          <p:cNvPicPr>
            <a:picLocks noChangeAspect="1"/>
          </p:cNvPicPr>
          <p:nvPr/>
        </p:nvPicPr>
        <p:blipFill>
          <a:blip r:embed="rId4"/>
          <a:stretch>
            <a:fillRect/>
          </a:stretch>
        </p:blipFill>
        <p:spPr>
          <a:xfrm>
            <a:off x="313018" y="316921"/>
            <a:ext cx="4017139" cy="4511615"/>
          </a:xfrm>
          <a:prstGeom prst="rect">
            <a:avLst/>
          </a:prstGeom>
          <a:ln>
            <a:noFill/>
          </a:ln>
          <a:effectLst>
            <a:softEdge rad="112500"/>
          </a:effectLst>
        </p:spPr>
      </p:pic>
      <p:sp>
        <p:nvSpPr>
          <p:cNvPr id="18" name="Rectangle 17">
            <a:extLst>
              <a:ext uri="{FF2B5EF4-FFF2-40B4-BE49-F238E27FC236}">
                <a16:creationId xmlns:a16="http://schemas.microsoft.com/office/drawing/2014/main" id="{4ED39020-1F43-466B-B12D-84ACA6084712}"/>
              </a:ext>
            </a:extLst>
          </p:cNvPr>
          <p:cNvSpPr/>
          <p:nvPr/>
        </p:nvSpPr>
        <p:spPr>
          <a:xfrm>
            <a:off x="4917430" y="420621"/>
            <a:ext cx="6429965" cy="461665"/>
          </a:xfrm>
          <a:prstGeom prst="rect">
            <a:avLst/>
          </a:prstGeom>
        </p:spPr>
        <p:txBody>
          <a:bodyPr wrap="none">
            <a:spAutoFit/>
          </a:bodyPr>
          <a:lstStyle/>
          <a:p>
            <a:r>
              <a:rPr lang="en-US" sz="2400" b="1" dirty="0">
                <a:solidFill>
                  <a:schemeClr val="accent2">
                    <a:lumMod val="20000"/>
                    <a:lumOff val="80000"/>
                  </a:schemeClr>
                </a:solidFill>
                <a:effectLst>
                  <a:outerShdw blurRad="38100" dist="38100" dir="2700000" algn="tl">
                    <a:srgbClr val="000000">
                      <a:alpha val="43137"/>
                    </a:srgbClr>
                  </a:outerShdw>
                </a:effectLst>
              </a:rPr>
              <a:t>What do we know about the slave revolt ?</a:t>
            </a:r>
            <a:endParaRPr lang="en-GB" sz="2400" b="1" dirty="0">
              <a:solidFill>
                <a:schemeClr val="accent2">
                  <a:lumMod val="20000"/>
                  <a:lumOff val="80000"/>
                </a:schemeClr>
              </a:solidFill>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5AD72A22-5112-46AC-98C2-12A88FBB2D3E}"/>
              </a:ext>
            </a:extLst>
          </p:cNvPr>
          <p:cNvSpPr txBox="1"/>
          <p:nvPr/>
        </p:nvSpPr>
        <p:spPr>
          <a:xfrm>
            <a:off x="1397479" y="5532408"/>
            <a:ext cx="3329796" cy="1200329"/>
          </a:xfrm>
          <a:prstGeom prst="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r>
              <a:rPr lang="en-GB" dirty="0"/>
              <a:t>Your task! Find complementary evidence. Other views of </a:t>
            </a:r>
            <a:r>
              <a:rPr lang="en-GB" dirty="0" err="1"/>
              <a:t>Eunus</a:t>
            </a:r>
            <a:r>
              <a:rPr lang="en-GB" dirty="0"/>
              <a:t> and the slave revolt</a:t>
            </a:r>
          </a:p>
        </p:txBody>
      </p:sp>
      <p:cxnSp>
        <p:nvCxnSpPr>
          <p:cNvPr id="5" name="Straight Arrow Connector 4">
            <a:extLst>
              <a:ext uri="{FF2B5EF4-FFF2-40B4-BE49-F238E27FC236}">
                <a16:creationId xmlns:a16="http://schemas.microsoft.com/office/drawing/2014/main" id="{6B9C8E3C-6552-4328-9720-9DABF2024565}"/>
              </a:ext>
            </a:extLst>
          </p:cNvPr>
          <p:cNvCxnSpPr/>
          <p:nvPr/>
        </p:nvCxnSpPr>
        <p:spPr>
          <a:xfrm>
            <a:off x="4727275" y="6124755"/>
            <a:ext cx="793631" cy="184030"/>
          </a:xfrm>
          <a:prstGeom prst="straightConnector1">
            <a:avLst/>
          </a:prstGeom>
          <a:ln w="762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504364"/>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25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250"/>
                                        <p:tgtEl>
                                          <p:spTgt spid="4">
                                            <p:txEl>
                                              <p:pRg st="0" end="0"/>
                                            </p:txEl>
                                          </p:spTgt>
                                        </p:tgtEl>
                                      </p:cBhvr>
                                    </p:animEffect>
                                    <p:anim calcmode="lin" valueType="num">
                                      <p:cBhvr>
                                        <p:cTn id="8" dur="225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25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2250"/>
                                        <p:tgtEl>
                                          <p:spTgt spid="2"/>
                                        </p:tgtEl>
                                      </p:cBhvr>
                                    </p:animEffect>
                                  </p:childTnLst>
                                </p:cTn>
                              </p:par>
                            </p:childTnLst>
                          </p:cTn>
                        </p:par>
                        <p:par>
                          <p:cTn id="15" fill="hold">
                            <p:stCondLst>
                              <p:cond delay="2250"/>
                            </p:stCondLst>
                            <p:childTnLst>
                              <p:par>
                                <p:cTn id="16" presetID="22" presetClass="entr" presetSubtype="8"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2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14" name="Content Placeholder 5" descr="A close up of a map&#10;&#10;Description automatically generated">
            <a:extLst>
              <a:ext uri="{FF2B5EF4-FFF2-40B4-BE49-F238E27FC236}">
                <a16:creationId xmlns:a16="http://schemas.microsoft.com/office/drawing/2014/main" id="{4E5A942F-FAA7-4224-90A7-27B8E8170114}"/>
              </a:ext>
            </a:extLst>
          </p:cNvPr>
          <p:cNvPicPr>
            <a:picLocks noGrp="1" noChangeAspect="1"/>
          </p:cNvPicPr>
          <p:nvPr>
            <p:ph sz="half" idx="1"/>
          </p:nvPr>
        </p:nvPicPr>
        <p:blipFill rotWithShape="1">
          <a:blip r:embed="rId3">
            <a:alphaModFix amt="15000"/>
            <a:extLst/>
          </a:blip>
          <a:srcRect l="13" t="4266" r="-13" b="15089"/>
          <a:stretch/>
        </p:blipFill>
        <p:spPr>
          <a:xfrm>
            <a:off x="20" y="10"/>
            <a:ext cx="12191980" cy="6857990"/>
          </a:xfrm>
          <a:prstGeom prst="rect">
            <a:avLst/>
          </a:prstGeom>
        </p:spPr>
      </p:pic>
      <p:sp>
        <p:nvSpPr>
          <p:cNvPr id="4" name="Content Placeholder 3">
            <a:extLst>
              <a:ext uri="{FF2B5EF4-FFF2-40B4-BE49-F238E27FC236}">
                <a16:creationId xmlns:a16="http://schemas.microsoft.com/office/drawing/2014/main" id="{E76F9A5A-DC9E-4C08-8A9F-9ECA549B50A2}"/>
              </a:ext>
            </a:extLst>
          </p:cNvPr>
          <p:cNvSpPr>
            <a:spLocks noGrp="1"/>
          </p:cNvSpPr>
          <p:nvPr>
            <p:ph sz="half" idx="2"/>
          </p:nvPr>
        </p:nvSpPr>
        <p:spPr>
          <a:xfrm>
            <a:off x="3595254" y="1"/>
            <a:ext cx="8485909" cy="6858000"/>
          </a:xfrm>
        </p:spPr>
        <p:txBody>
          <a:bodyPr vert="horz" lIns="91440" tIns="45720" rIns="91440" bIns="45720" rtlCol="0" anchor="ctr">
            <a:normAutofit fontScale="77500" lnSpcReduction="20000"/>
          </a:bodyPr>
          <a:lstStyle/>
          <a:p>
            <a:pPr lvl="1"/>
            <a:r>
              <a:rPr lang="en-GB" sz="2400" cap="none" dirty="0"/>
              <a:t> But the rest of the settlements as well as most of the interior have come into the possession of shepherds; for I do not know of any settled population still living in either </a:t>
            </a:r>
            <a:r>
              <a:rPr lang="en-GB" sz="2400" cap="none" dirty="0" err="1"/>
              <a:t>Himera</a:t>
            </a:r>
            <a:r>
              <a:rPr lang="en-GB" sz="2400" cap="none" dirty="0"/>
              <a:t>, or Gela, or </a:t>
            </a:r>
            <a:r>
              <a:rPr lang="en-GB" sz="2400" cap="none" dirty="0" err="1"/>
              <a:t>Callipolis</a:t>
            </a:r>
            <a:r>
              <a:rPr lang="en-GB" sz="2400" cap="none" dirty="0"/>
              <a:t> or </a:t>
            </a:r>
            <a:r>
              <a:rPr lang="en-GB" sz="2400" cap="none" dirty="0" err="1"/>
              <a:t>Selinus</a:t>
            </a:r>
            <a:r>
              <a:rPr lang="en-GB" sz="2400" cap="none" dirty="0"/>
              <a:t> or Euboea or several other places. Of these cities </a:t>
            </a:r>
            <a:r>
              <a:rPr lang="en-GB" sz="2400" cap="none" dirty="0" err="1"/>
              <a:t>Himera</a:t>
            </a:r>
            <a:r>
              <a:rPr lang="en-GB" sz="2400" cap="none" dirty="0"/>
              <a:t> was founded by the </a:t>
            </a:r>
            <a:r>
              <a:rPr lang="en-GB" sz="2400" cap="none" dirty="0" err="1"/>
              <a:t>Zanclaeans</a:t>
            </a:r>
            <a:r>
              <a:rPr lang="en-GB" sz="2400" cap="none" dirty="0"/>
              <a:t> of </a:t>
            </a:r>
            <a:r>
              <a:rPr lang="en-GB" sz="2400" cap="none" dirty="0" err="1"/>
              <a:t>Mylae</a:t>
            </a:r>
            <a:r>
              <a:rPr lang="en-GB" sz="2400" cap="none" dirty="0"/>
              <a:t>, </a:t>
            </a:r>
            <a:r>
              <a:rPr lang="en-GB" sz="2400" cap="none" dirty="0" err="1"/>
              <a:t>Callipolis</a:t>
            </a:r>
            <a:r>
              <a:rPr lang="en-GB" sz="2400" cap="none" dirty="0"/>
              <a:t> by the </a:t>
            </a:r>
            <a:r>
              <a:rPr lang="en-GB" sz="2400" cap="none" dirty="0" err="1"/>
              <a:t>Naxians</a:t>
            </a:r>
            <a:r>
              <a:rPr lang="en-GB" sz="2400" cap="none" dirty="0"/>
              <a:t>, </a:t>
            </a:r>
            <a:r>
              <a:rPr lang="en-GB" sz="2400" cap="none" dirty="0" err="1"/>
              <a:t>Selinus</a:t>
            </a:r>
            <a:r>
              <a:rPr lang="en-GB" sz="2400" cap="none" dirty="0"/>
              <a:t> by the Megarians of the Sicilian Megara, and Euboea by the </a:t>
            </a:r>
            <a:r>
              <a:rPr lang="en-GB" sz="2400" cap="none" dirty="0" err="1"/>
              <a:t>Leontines</a:t>
            </a:r>
            <a:r>
              <a:rPr lang="en-GB" sz="2400" cap="none" dirty="0"/>
              <a:t>. Many of the barbarian cities, also, have been wiped out; for example </a:t>
            </a:r>
            <a:r>
              <a:rPr lang="en-GB" sz="2400" cap="none" dirty="0" err="1"/>
              <a:t>Camici</a:t>
            </a:r>
            <a:r>
              <a:rPr lang="en-GB" sz="2400" cap="none" dirty="0"/>
              <a:t>, the royal residence of </a:t>
            </a:r>
            <a:r>
              <a:rPr lang="en-GB" sz="2400" cap="none" dirty="0" err="1"/>
              <a:t>Cocalus</a:t>
            </a:r>
            <a:r>
              <a:rPr lang="en-GB" sz="2400" cap="none" dirty="0"/>
              <a:t>, at which Minos is said to have been murdered by treachery. The Romans, therefore, taking notice that the country was deserted, took possession of the mountains and most of the plains and then gave them over to </a:t>
            </a:r>
            <a:r>
              <a:rPr lang="en-GB" sz="2400" cap="none" dirty="0" err="1"/>
              <a:t>horseherds</a:t>
            </a:r>
            <a:r>
              <a:rPr lang="en-GB" sz="2400" cap="none" dirty="0"/>
              <a:t>, cowherds, and shepherds; and by these herdsmen the island was many times put in great danger, because, although at first they only turned to brigandage in a sporadic way, later they both assembled in great numbers and plundered the settlements, as, for example, when </a:t>
            </a:r>
            <a:r>
              <a:rPr lang="en-GB" sz="2400" cap="none" dirty="0" err="1"/>
              <a:t>Eunus</a:t>
            </a:r>
            <a:r>
              <a:rPr lang="en-GB" sz="2400" cap="none" dirty="0"/>
              <a:t> and his men took possession of Enna. And recently, in my own time, a certain </a:t>
            </a:r>
            <a:r>
              <a:rPr lang="en-GB" sz="2400" cap="none" dirty="0" err="1"/>
              <a:t>Selurus</a:t>
            </a:r>
            <a:r>
              <a:rPr lang="en-GB" sz="2400" cap="none" dirty="0"/>
              <a:t>, called the son of Aetna," was sent up to Rome because he had put himself at the head of an army and for a long time had overrun the regions round about Aetna with frequent raids; I saw him torn to pieces by wild beasts at an appointed combat of gladiators in the Forum; for he was placed on a lofty scaffold, as though on Aetna, and the scaffold was made suddenly to break up and collapse, and he himself was carried down with it into cages of wild beasts -- fragile cages that had been prepared beneath the scaffold for that purpose.</a:t>
            </a:r>
            <a:endParaRPr lang="en-US" sz="2400" cap="none" dirty="0">
              <a:sym typeface="Wingdings" panose="05000000000000000000" pitchFamily="2" charset="2"/>
            </a:endParaRPr>
          </a:p>
        </p:txBody>
      </p:sp>
      <p:pic>
        <p:nvPicPr>
          <p:cNvPr id="15" name="Picture 14" descr="A statue of a person&#10;&#10;Description automatically generated">
            <a:extLst>
              <a:ext uri="{FF2B5EF4-FFF2-40B4-BE49-F238E27FC236}">
                <a16:creationId xmlns:a16="http://schemas.microsoft.com/office/drawing/2014/main" id="{F97B9E7A-94E7-4350-B4F4-1A81600E92CE}"/>
              </a:ext>
            </a:extLst>
          </p:cNvPr>
          <p:cNvPicPr>
            <a:picLocks noChangeAspect="1"/>
          </p:cNvPicPr>
          <p:nvPr/>
        </p:nvPicPr>
        <p:blipFill>
          <a:blip r:embed="rId4"/>
          <a:stretch>
            <a:fillRect/>
          </a:stretch>
        </p:blipFill>
        <p:spPr>
          <a:xfrm>
            <a:off x="313018" y="316921"/>
            <a:ext cx="4017139" cy="4511615"/>
          </a:xfrm>
          <a:prstGeom prst="rect">
            <a:avLst/>
          </a:prstGeom>
          <a:ln>
            <a:noFill/>
          </a:ln>
          <a:effectLst>
            <a:softEdge rad="112500"/>
          </a:effectLst>
        </p:spPr>
      </p:pic>
    </p:spTree>
    <p:extLst>
      <p:ext uri="{BB962C8B-B14F-4D97-AF65-F5344CB8AC3E}">
        <p14:creationId xmlns:p14="http://schemas.microsoft.com/office/powerpoint/2010/main" val="3948001850"/>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25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250"/>
                                        <p:tgtEl>
                                          <p:spTgt spid="4">
                                            <p:txEl>
                                              <p:pRg st="0" end="0"/>
                                            </p:txEl>
                                          </p:spTgt>
                                        </p:tgtEl>
                                      </p:cBhvr>
                                    </p:animEffect>
                                    <p:anim calcmode="lin" valueType="num">
                                      <p:cBhvr>
                                        <p:cTn id="8" dur="225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25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14" name="Content Placeholder 5" descr="A close up of a map&#10;&#10;Description automatically generated">
            <a:extLst>
              <a:ext uri="{FF2B5EF4-FFF2-40B4-BE49-F238E27FC236}">
                <a16:creationId xmlns:a16="http://schemas.microsoft.com/office/drawing/2014/main" id="{4E5A942F-FAA7-4224-90A7-27B8E8170114}"/>
              </a:ext>
            </a:extLst>
          </p:cNvPr>
          <p:cNvPicPr>
            <a:picLocks noGrp="1" noChangeAspect="1"/>
          </p:cNvPicPr>
          <p:nvPr>
            <p:ph sz="half" idx="1"/>
          </p:nvPr>
        </p:nvPicPr>
        <p:blipFill rotWithShape="1">
          <a:blip r:embed="rId3">
            <a:alphaModFix amt="15000"/>
            <a:extLst/>
          </a:blip>
          <a:srcRect l="13" t="4266" r="-13" b="15089"/>
          <a:stretch/>
        </p:blipFill>
        <p:spPr>
          <a:xfrm>
            <a:off x="20" y="10"/>
            <a:ext cx="12191980" cy="6857990"/>
          </a:xfrm>
          <a:prstGeom prst="rect">
            <a:avLst/>
          </a:prstGeom>
        </p:spPr>
      </p:pic>
      <p:sp>
        <p:nvSpPr>
          <p:cNvPr id="4" name="Content Placeholder 3">
            <a:extLst>
              <a:ext uri="{FF2B5EF4-FFF2-40B4-BE49-F238E27FC236}">
                <a16:creationId xmlns:a16="http://schemas.microsoft.com/office/drawing/2014/main" id="{E76F9A5A-DC9E-4C08-8A9F-9ECA549B50A2}"/>
              </a:ext>
            </a:extLst>
          </p:cNvPr>
          <p:cNvSpPr>
            <a:spLocks noGrp="1"/>
          </p:cNvSpPr>
          <p:nvPr>
            <p:ph sz="half" idx="2"/>
          </p:nvPr>
        </p:nvSpPr>
        <p:spPr>
          <a:xfrm>
            <a:off x="3491346" y="1"/>
            <a:ext cx="8589818" cy="6858000"/>
          </a:xfrm>
        </p:spPr>
        <p:txBody>
          <a:bodyPr vert="horz" lIns="91440" tIns="45720" rIns="91440" bIns="45720" rtlCol="0" anchor="ctr">
            <a:normAutofit fontScale="62500" lnSpcReduction="20000"/>
          </a:bodyPr>
          <a:lstStyle/>
          <a:p>
            <a:pPr lvl="1"/>
            <a:r>
              <a:rPr lang="en-GB" sz="2400" cap="none" dirty="0" err="1"/>
              <a:t>lorus</a:t>
            </a:r>
            <a:r>
              <a:rPr lang="en-GB" sz="2400" cap="none" dirty="0"/>
              <a:t>, Epitome of Roman History 2. 7. 1-8</a:t>
            </a:r>
          </a:p>
          <a:p>
            <a:pPr lvl="1"/>
            <a:r>
              <a:rPr lang="en-GB" sz="2400" cap="none" dirty="0"/>
              <a:t>Though, in the preceding war, we fought with our allies, (which was bad enough,) yet we contended with free men, and men of good birth: but who can with patience hear of a war against slaves on the part of a people at the head of all nations? The first war with slaves occurred in the infancy of Rome, in the heart of the city, when </a:t>
            </a:r>
            <a:r>
              <a:rPr lang="en-GB" sz="2400" cap="none" dirty="0" err="1"/>
              <a:t>Herdonius</a:t>
            </a:r>
            <a:r>
              <a:rPr lang="en-GB" sz="2400" cap="none" dirty="0"/>
              <a:t> </a:t>
            </a:r>
            <a:r>
              <a:rPr lang="en-GB" sz="2400" cap="none" dirty="0" err="1"/>
              <a:t>Sabinus</a:t>
            </a:r>
            <a:r>
              <a:rPr lang="en-GB" sz="2400" cap="none" dirty="0"/>
              <a:t> was their leader, and when, while the state was distracted with the seditions of the tribunes, the Capitol was besieged and wrested by the consul from the servile multitude. But this was an insurrection rather than a war. At a subsequent period, when the forces of the empire were engaged in different parts of the world, who would believe that Sicily was much more cruelly devastated by a war with slaves than in that with the Carthaginians? This country, fruitful in grain, and, in a manner, a suburban province, was covered with large estates of many Roman citizens; and the numerous slave-houses, and fettered tillers of the ground, supplied force enough for a war. A certain Syrian, by name </a:t>
            </a:r>
            <a:r>
              <a:rPr lang="en-GB" sz="2400" cap="none" dirty="0" err="1"/>
              <a:t>Eunus</a:t>
            </a:r>
            <a:r>
              <a:rPr lang="en-GB" sz="2400" cap="none" dirty="0"/>
              <a:t>, (the greatness of our defeats from him makes us remember it,) counterfeiting a fanatical inspiration, and tossing his hair in honour of the Syrian goddess, excited the slaves, by command of heave as it were, to claim their liberty and take up arms. And that he might prove this to be done by supernatural direction, he concealed a nut in his mouth, which he had filled with brimstone and fire, and breathing gently, sent forth flame together with his words. This prodigy at first attracted two thousand of such as came in his way; but in a short time, by breaking open the </a:t>
            </a:r>
            <a:r>
              <a:rPr lang="en-GB" sz="2400" cap="none" dirty="0" err="1"/>
              <a:t>slavehouses</a:t>
            </a:r>
            <a:r>
              <a:rPr lang="en-GB" sz="2400" cap="none" dirty="0"/>
              <a:t>, he collected a force of above sixty thousand, and being adorned with ensigns of royalty, that nothing might be wanting to his audacity, he laid waste, with lamentable desolation, fortresses, towns, and villages. The camps even of praetors (the utmost disgrace of war) were taken by him nor will I shrink from giving their names, they were the camps of </a:t>
            </a:r>
            <a:r>
              <a:rPr lang="en-GB" sz="2400" cap="none" dirty="0" err="1"/>
              <a:t>Manilius</a:t>
            </a:r>
            <a:r>
              <a:rPr lang="en-GB" sz="2400" cap="none" dirty="0"/>
              <a:t>, </a:t>
            </a:r>
            <a:r>
              <a:rPr lang="en-GB" sz="2400" cap="none" dirty="0" err="1"/>
              <a:t>Lentulus</a:t>
            </a:r>
            <a:r>
              <a:rPr lang="en-GB" sz="2400" cap="none" dirty="0"/>
              <a:t>, </a:t>
            </a:r>
            <a:r>
              <a:rPr lang="en-GB" sz="2400" cap="none" dirty="0" err="1"/>
              <a:t>Piso</a:t>
            </a:r>
            <a:r>
              <a:rPr lang="en-GB" sz="2400" cap="none" dirty="0"/>
              <a:t>, and </a:t>
            </a:r>
            <a:r>
              <a:rPr lang="en-GB" sz="2400" cap="none" dirty="0" err="1"/>
              <a:t>Hypsaeus</a:t>
            </a:r>
            <a:r>
              <a:rPr lang="en-GB" sz="2400" cap="none" dirty="0"/>
              <a:t>. Thus those, who ought to have been dragged home by </a:t>
            </a:r>
            <a:r>
              <a:rPr lang="en-GB" sz="2400" cap="none" dirty="0" err="1"/>
              <a:t>slavetakers</a:t>
            </a:r>
            <a:r>
              <a:rPr lang="en-GB" sz="2400" cap="none" dirty="0"/>
              <a:t>, pursued praetorian generals routed in battle. At last vengeance was taken on them by our general </a:t>
            </a:r>
            <a:r>
              <a:rPr lang="en-GB" sz="2400" cap="none" dirty="0" err="1"/>
              <a:t>Perperna</a:t>
            </a:r>
            <a:r>
              <a:rPr lang="en-GB" sz="2400" cap="none" dirty="0"/>
              <a:t> for having conquered them, and at last besieged them in Enna, and reduced them with famine as with a pestilence, he threw the remainder of the marauders into chains, and then crucified them. But over such enemies he was content with an ovation, that he might not sully the dignity of a triumph with the name of slaves.</a:t>
            </a:r>
            <a:endParaRPr lang="en-US" sz="2400" cap="none" dirty="0">
              <a:sym typeface="Wingdings" panose="05000000000000000000" pitchFamily="2" charset="2"/>
            </a:endParaRPr>
          </a:p>
        </p:txBody>
      </p:sp>
      <p:pic>
        <p:nvPicPr>
          <p:cNvPr id="15" name="Picture 14" descr="A statue of a person&#10;&#10;Description automatically generated">
            <a:extLst>
              <a:ext uri="{FF2B5EF4-FFF2-40B4-BE49-F238E27FC236}">
                <a16:creationId xmlns:a16="http://schemas.microsoft.com/office/drawing/2014/main" id="{F97B9E7A-94E7-4350-B4F4-1A81600E92CE}"/>
              </a:ext>
            </a:extLst>
          </p:cNvPr>
          <p:cNvPicPr>
            <a:picLocks noChangeAspect="1"/>
          </p:cNvPicPr>
          <p:nvPr/>
        </p:nvPicPr>
        <p:blipFill>
          <a:blip r:embed="rId4"/>
          <a:stretch>
            <a:fillRect/>
          </a:stretch>
        </p:blipFill>
        <p:spPr>
          <a:xfrm>
            <a:off x="313018" y="316921"/>
            <a:ext cx="4017139" cy="4511615"/>
          </a:xfrm>
          <a:prstGeom prst="rect">
            <a:avLst/>
          </a:prstGeom>
          <a:ln>
            <a:noFill/>
          </a:ln>
          <a:effectLst>
            <a:softEdge rad="112500"/>
          </a:effectLst>
        </p:spPr>
      </p:pic>
    </p:spTree>
    <p:extLst>
      <p:ext uri="{BB962C8B-B14F-4D97-AF65-F5344CB8AC3E}">
        <p14:creationId xmlns:p14="http://schemas.microsoft.com/office/powerpoint/2010/main" val="3442365122"/>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25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250"/>
                                        <p:tgtEl>
                                          <p:spTgt spid="4">
                                            <p:txEl>
                                              <p:pRg st="0" end="0"/>
                                            </p:txEl>
                                          </p:spTgt>
                                        </p:tgtEl>
                                      </p:cBhvr>
                                    </p:animEffect>
                                    <p:anim calcmode="lin" valueType="num">
                                      <p:cBhvr>
                                        <p:cTn id="8" dur="225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25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3500"/>
                            </p:stCondLst>
                            <p:childTnLst>
                              <p:par>
                                <p:cTn id="11" presetID="42" presetClass="entr" presetSubtype="0" fill="hold" grpId="0" nodeType="afterEffect">
                                  <p:stCondLst>
                                    <p:cond delay="125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2250"/>
                                        <p:tgtEl>
                                          <p:spTgt spid="4">
                                            <p:txEl>
                                              <p:pRg st="1" end="1"/>
                                            </p:txEl>
                                          </p:spTgt>
                                        </p:tgtEl>
                                      </p:cBhvr>
                                    </p:animEffect>
                                    <p:anim calcmode="lin" valueType="num">
                                      <p:cBhvr>
                                        <p:cTn id="14" dur="225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5" dur="225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14" name="Content Placeholder 5" descr="A close up of a map&#10;&#10;Description automatically generated">
            <a:extLst>
              <a:ext uri="{FF2B5EF4-FFF2-40B4-BE49-F238E27FC236}">
                <a16:creationId xmlns:a16="http://schemas.microsoft.com/office/drawing/2014/main" id="{4E5A942F-FAA7-4224-90A7-27B8E8170114}"/>
              </a:ext>
            </a:extLst>
          </p:cNvPr>
          <p:cNvPicPr>
            <a:picLocks noGrp="1" noChangeAspect="1"/>
          </p:cNvPicPr>
          <p:nvPr>
            <p:ph sz="half" idx="1"/>
          </p:nvPr>
        </p:nvPicPr>
        <p:blipFill rotWithShape="1">
          <a:blip r:embed="rId3">
            <a:alphaModFix amt="15000"/>
            <a:extLst/>
          </a:blip>
          <a:srcRect l="13" t="4266" r="-13" b="15089"/>
          <a:stretch/>
        </p:blipFill>
        <p:spPr>
          <a:xfrm>
            <a:off x="20" y="10"/>
            <a:ext cx="12191980" cy="6857990"/>
          </a:xfrm>
          <a:prstGeom prst="rect">
            <a:avLst/>
          </a:prstGeom>
        </p:spPr>
      </p:pic>
      <p:sp>
        <p:nvSpPr>
          <p:cNvPr id="4" name="Content Placeholder 3">
            <a:extLst>
              <a:ext uri="{FF2B5EF4-FFF2-40B4-BE49-F238E27FC236}">
                <a16:creationId xmlns:a16="http://schemas.microsoft.com/office/drawing/2014/main" id="{E76F9A5A-DC9E-4C08-8A9F-9ECA549B50A2}"/>
              </a:ext>
            </a:extLst>
          </p:cNvPr>
          <p:cNvSpPr>
            <a:spLocks noGrp="1"/>
          </p:cNvSpPr>
          <p:nvPr>
            <p:ph sz="half" idx="2"/>
          </p:nvPr>
        </p:nvSpPr>
        <p:spPr>
          <a:xfrm>
            <a:off x="3491346" y="1"/>
            <a:ext cx="8589818" cy="6858000"/>
          </a:xfrm>
        </p:spPr>
        <p:txBody>
          <a:bodyPr vert="horz" lIns="91440" tIns="45720" rIns="91440" bIns="45720" rtlCol="0" anchor="ctr">
            <a:normAutofit lnSpcReduction="10000"/>
          </a:bodyPr>
          <a:lstStyle/>
          <a:p>
            <a:r>
              <a:rPr lang="en-GB" b="1" dirty="0" err="1"/>
              <a:t>Orosius</a:t>
            </a:r>
            <a:r>
              <a:rPr lang="en-GB" b="1" dirty="0"/>
              <a:t>, </a:t>
            </a:r>
            <a:r>
              <a:rPr lang="en-GB" b="1" u="sng" dirty="0"/>
              <a:t>Histories </a:t>
            </a:r>
            <a:r>
              <a:rPr lang="en-GB" dirty="0"/>
              <a:t>Book 5. 6</a:t>
            </a:r>
          </a:p>
          <a:p>
            <a:r>
              <a:rPr lang="en-GB" dirty="0"/>
              <a:t>In the consulship of Servius </a:t>
            </a:r>
            <a:r>
              <a:rPr lang="en-GB" dirty="0" err="1"/>
              <a:t>Fulvius</a:t>
            </a:r>
            <a:r>
              <a:rPr lang="en-GB" dirty="0"/>
              <a:t> </a:t>
            </a:r>
            <a:r>
              <a:rPr lang="en-GB" dirty="0" err="1"/>
              <a:t>Flaccus</a:t>
            </a:r>
            <a:r>
              <a:rPr lang="en-GB" dirty="0"/>
              <a:t> and Q. </a:t>
            </a:r>
            <a:r>
              <a:rPr lang="en-GB" dirty="0" err="1"/>
              <a:t>Calpurnius</a:t>
            </a:r>
            <a:r>
              <a:rPr lang="en-GB" dirty="0"/>
              <a:t> </a:t>
            </a:r>
            <a:r>
              <a:rPr lang="en-GB" dirty="0" err="1"/>
              <a:t>Piso</a:t>
            </a:r>
            <a:r>
              <a:rPr lang="en-GB" dirty="0"/>
              <a:t>, there was born at Rome of a maid servant a boy with four feet, four eyes, a like number of ears, twice as many as in the nature of man. In Sicily, Mount Etna cast forth and spread vast fires which, like torrents flowing precipitously down the </a:t>
            </a:r>
            <a:r>
              <a:rPr lang="en-GB" dirty="0" err="1"/>
              <a:t>neighboring</a:t>
            </a:r>
            <a:r>
              <a:rPr lang="en-GB" dirty="0"/>
              <a:t> slopes, burned up everything with their consuming fire and scorched more distant places with glowing ashes which flew far and wide with a heavy vapor. This kind of portent, ever native to Sicily, customarily does not foretell evil, but brings it on. In the land of </a:t>
            </a:r>
            <a:r>
              <a:rPr lang="en-GB" dirty="0" err="1"/>
              <a:t>Bononia</a:t>
            </a:r>
            <a:r>
              <a:rPr lang="en-GB" dirty="0"/>
              <a:t>, the products of the field came forth on trees. And in Sicily, the slave war broke out, which was so serious and fierce, because of the number of the slaves, the equipment of the troops, and the strength of its forces, that, not to mention the Roman praetors whom it thoroughly routed, it terrified even consuls. For seventy thousand slaves are reported to have been among the conspirators at that time, not including the city of </a:t>
            </a:r>
            <a:r>
              <a:rPr lang="en-GB" dirty="0" err="1"/>
              <a:t>Messana</a:t>
            </a:r>
            <a:r>
              <a:rPr lang="en-GB" dirty="0"/>
              <a:t> which kept its slaves in peace by treating them kindly. But Sicily was more wretched also in this respect, in that it was an island and never with respect to its own status had a law of its own and thus, at one time, was subject to tyrants and, at another, to slaves, or when the former exacted slavery by their wicked domination or the latter effected an interchange of liberty by a perverse presumption, especially because it was hemmed in on all sides by sea, its internal evils could not easily pass out. Indeed, Sicily nourished a viperous growth to its own destruction, increased by its own lust and destined to live with its death. But in this respect, the emotions of a slave tumult, insofar as it is of rarer occurrence among others, to this extent is more ferocious, because a mob of free men is moved by the urge to advance the fatherland; a mob of slaves to destroy it.</a:t>
            </a:r>
          </a:p>
        </p:txBody>
      </p:sp>
      <p:pic>
        <p:nvPicPr>
          <p:cNvPr id="15" name="Picture 14" descr="A statue of a person&#10;&#10;Description automatically generated">
            <a:extLst>
              <a:ext uri="{FF2B5EF4-FFF2-40B4-BE49-F238E27FC236}">
                <a16:creationId xmlns:a16="http://schemas.microsoft.com/office/drawing/2014/main" id="{F97B9E7A-94E7-4350-B4F4-1A81600E92CE}"/>
              </a:ext>
            </a:extLst>
          </p:cNvPr>
          <p:cNvPicPr>
            <a:picLocks noChangeAspect="1"/>
          </p:cNvPicPr>
          <p:nvPr/>
        </p:nvPicPr>
        <p:blipFill>
          <a:blip r:embed="rId4"/>
          <a:stretch>
            <a:fillRect/>
          </a:stretch>
        </p:blipFill>
        <p:spPr>
          <a:xfrm>
            <a:off x="313018" y="316921"/>
            <a:ext cx="4017139" cy="4511615"/>
          </a:xfrm>
          <a:prstGeom prst="rect">
            <a:avLst/>
          </a:prstGeom>
          <a:ln>
            <a:noFill/>
          </a:ln>
          <a:effectLst>
            <a:softEdge rad="112500"/>
          </a:effectLst>
        </p:spPr>
      </p:pic>
    </p:spTree>
    <p:extLst>
      <p:ext uri="{BB962C8B-B14F-4D97-AF65-F5344CB8AC3E}">
        <p14:creationId xmlns:p14="http://schemas.microsoft.com/office/powerpoint/2010/main" val="205617475"/>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25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250"/>
                                        <p:tgtEl>
                                          <p:spTgt spid="4">
                                            <p:txEl>
                                              <p:pRg st="0" end="0"/>
                                            </p:txEl>
                                          </p:spTgt>
                                        </p:tgtEl>
                                      </p:cBhvr>
                                    </p:animEffect>
                                    <p:anim calcmode="lin" valueType="num">
                                      <p:cBhvr>
                                        <p:cTn id="8" dur="225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25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3500"/>
                            </p:stCondLst>
                            <p:childTnLst>
                              <p:par>
                                <p:cTn id="11" presetID="42" presetClass="entr" presetSubtype="0" fill="hold" grpId="0" nodeType="afterEffect">
                                  <p:stCondLst>
                                    <p:cond delay="125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2250"/>
                                        <p:tgtEl>
                                          <p:spTgt spid="4">
                                            <p:txEl>
                                              <p:pRg st="1" end="1"/>
                                            </p:txEl>
                                          </p:spTgt>
                                        </p:tgtEl>
                                      </p:cBhvr>
                                    </p:animEffect>
                                    <p:anim calcmode="lin" valueType="num">
                                      <p:cBhvr>
                                        <p:cTn id="14" dur="225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5" dur="225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14" name="Content Placeholder 5" descr="A close up of a map&#10;&#10;Description automatically generated">
            <a:extLst>
              <a:ext uri="{FF2B5EF4-FFF2-40B4-BE49-F238E27FC236}">
                <a16:creationId xmlns:a16="http://schemas.microsoft.com/office/drawing/2014/main" id="{4E5A942F-FAA7-4224-90A7-27B8E8170114}"/>
              </a:ext>
            </a:extLst>
          </p:cNvPr>
          <p:cNvPicPr>
            <a:picLocks noGrp="1" noChangeAspect="1"/>
          </p:cNvPicPr>
          <p:nvPr>
            <p:ph sz="half" idx="1"/>
          </p:nvPr>
        </p:nvPicPr>
        <p:blipFill rotWithShape="1">
          <a:blip r:embed="rId3">
            <a:alphaModFix amt="15000"/>
            <a:extLst/>
          </a:blip>
          <a:srcRect l="13" t="4266" r="-13" b="15089"/>
          <a:stretch/>
        </p:blipFill>
        <p:spPr>
          <a:xfrm>
            <a:off x="20" y="10"/>
            <a:ext cx="12191980" cy="6857990"/>
          </a:xfrm>
          <a:prstGeom prst="rect">
            <a:avLst/>
          </a:prstGeom>
        </p:spPr>
      </p:pic>
      <p:sp>
        <p:nvSpPr>
          <p:cNvPr id="4" name="Content Placeholder 3">
            <a:extLst>
              <a:ext uri="{FF2B5EF4-FFF2-40B4-BE49-F238E27FC236}">
                <a16:creationId xmlns:a16="http://schemas.microsoft.com/office/drawing/2014/main" id="{E76F9A5A-DC9E-4C08-8A9F-9ECA549B50A2}"/>
              </a:ext>
            </a:extLst>
          </p:cNvPr>
          <p:cNvSpPr>
            <a:spLocks noGrp="1"/>
          </p:cNvSpPr>
          <p:nvPr>
            <p:ph sz="half" idx="2"/>
          </p:nvPr>
        </p:nvSpPr>
        <p:spPr>
          <a:xfrm>
            <a:off x="4094018" y="1"/>
            <a:ext cx="7987145" cy="6858000"/>
          </a:xfrm>
        </p:spPr>
        <p:txBody>
          <a:bodyPr vert="horz" lIns="91440" tIns="45720" rIns="91440" bIns="45720" rtlCol="0" anchor="ctr">
            <a:normAutofit/>
          </a:bodyPr>
          <a:lstStyle/>
          <a:p>
            <a:r>
              <a:rPr lang="en-GB" b="1" cap="none" dirty="0"/>
              <a:t> 5. 9. 4-8</a:t>
            </a:r>
            <a:br>
              <a:rPr lang="en-GB" b="1" cap="none" dirty="0"/>
            </a:br>
            <a:r>
              <a:rPr lang="en-GB" b="1" cap="none" dirty="0"/>
              <a:t>In addition, the contagion of the Slave War in Sicily infected many provinces far and wide. For at </a:t>
            </a:r>
            <a:r>
              <a:rPr lang="en-GB" b="1" cap="none" dirty="0" err="1"/>
              <a:t>Minturnae</a:t>
            </a:r>
            <a:r>
              <a:rPr lang="en-GB" b="1" cap="none" dirty="0"/>
              <a:t>, four hundred and fifty slaves were crucified, and at </a:t>
            </a:r>
            <a:r>
              <a:rPr lang="en-GB" b="1" cap="none" dirty="0" err="1"/>
              <a:t>Sinuessa</a:t>
            </a:r>
            <a:r>
              <a:rPr lang="en-GB" b="1" cap="none" dirty="0"/>
              <a:t>, four thousand slaves were crushed by Q. </a:t>
            </a:r>
            <a:r>
              <a:rPr lang="en-GB" b="1" cap="none" dirty="0" err="1"/>
              <a:t>Metellus</a:t>
            </a:r>
            <a:r>
              <a:rPr lang="en-GB" b="1" cap="none" dirty="0"/>
              <a:t> and Cn. </a:t>
            </a:r>
            <a:r>
              <a:rPr lang="en-GB" b="1" cap="none" dirty="0" err="1"/>
              <a:t>Servilius</a:t>
            </a:r>
            <a:r>
              <a:rPr lang="en-GB" b="1" cap="none" dirty="0"/>
              <a:t> </a:t>
            </a:r>
            <a:r>
              <a:rPr lang="en-GB" b="1" cap="none" dirty="0" err="1"/>
              <a:t>Caepio</a:t>
            </a:r>
            <a:r>
              <a:rPr lang="en-GB" b="1" cap="none" dirty="0"/>
              <a:t>; in the mines of the Athenians also, a like uprising of the slaves was dispersed by Heraclitus; at Delos also, the slaves, rising in another revolt, were crushed by the citizens who anticipated the movement without that first fire of the evil in Sicily, from which the sparks flaring forth fostered these various fires. For in Sicily, after </a:t>
            </a:r>
            <a:r>
              <a:rPr lang="en-GB" b="1" cap="none" dirty="0" err="1"/>
              <a:t>Fulvius</a:t>
            </a:r>
            <a:r>
              <a:rPr lang="en-GB" b="1" cap="none" dirty="0"/>
              <a:t>, the consul, </a:t>
            </a:r>
            <a:r>
              <a:rPr lang="en-GB" b="1" cap="none" dirty="0" err="1"/>
              <a:t>Piso</a:t>
            </a:r>
            <a:r>
              <a:rPr lang="en-GB" b="1" cap="none" dirty="0"/>
              <a:t>, the consul, captured the town of </a:t>
            </a:r>
            <a:r>
              <a:rPr lang="en-GB" b="1" cap="none" dirty="0" err="1"/>
              <a:t>Mamertium</a:t>
            </a:r>
            <a:r>
              <a:rPr lang="en-GB" b="1" cap="none" dirty="0"/>
              <a:t>, where he killed eight thousand fugitives, but those whom he was able to capture he crucified. When </a:t>
            </a:r>
            <a:r>
              <a:rPr lang="en-GB" b="1" cap="none" dirty="0" err="1"/>
              <a:t>Rupilius</a:t>
            </a:r>
            <a:r>
              <a:rPr lang="en-GB" b="1" cap="none" dirty="0"/>
              <a:t>, the consul, succeeded him, he regained by war </a:t>
            </a:r>
            <a:r>
              <a:rPr lang="en-GB" b="1" cap="none" dirty="0" err="1"/>
              <a:t>Tauromenium</a:t>
            </a:r>
            <a:r>
              <a:rPr lang="en-GB" b="1" cap="none" dirty="0"/>
              <a:t> and Enna, the strongest places of refuge for fugitive slaves; more than twenty thousand slaves are reported to have been slaughtered at that time. Surely, the cause of such an inextricable war was pitiable. Undoubtedly, the masters would have had to perish had they not met the haughty slaves with the sword. But yet in the very losses of battle, which were most unfortunate, and in the more unfortunate gains of victory, the victors lost as many as perished among the conquered.</a:t>
            </a:r>
            <a:endParaRPr lang="en-GB" cap="none" dirty="0"/>
          </a:p>
        </p:txBody>
      </p:sp>
      <p:pic>
        <p:nvPicPr>
          <p:cNvPr id="15" name="Picture 14" descr="A statue of a person&#10;&#10;Description automatically generated">
            <a:extLst>
              <a:ext uri="{FF2B5EF4-FFF2-40B4-BE49-F238E27FC236}">
                <a16:creationId xmlns:a16="http://schemas.microsoft.com/office/drawing/2014/main" id="{F97B9E7A-94E7-4350-B4F4-1A81600E92CE}"/>
              </a:ext>
            </a:extLst>
          </p:cNvPr>
          <p:cNvPicPr>
            <a:picLocks noChangeAspect="1"/>
          </p:cNvPicPr>
          <p:nvPr/>
        </p:nvPicPr>
        <p:blipFill>
          <a:blip r:embed="rId4"/>
          <a:stretch>
            <a:fillRect/>
          </a:stretch>
        </p:blipFill>
        <p:spPr>
          <a:xfrm>
            <a:off x="313018" y="316921"/>
            <a:ext cx="4017139" cy="4511615"/>
          </a:xfrm>
          <a:prstGeom prst="rect">
            <a:avLst/>
          </a:prstGeom>
          <a:ln>
            <a:noFill/>
          </a:ln>
          <a:effectLst>
            <a:softEdge rad="112500"/>
          </a:effectLst>
        </p:spPr>
      </p:pic>
    </p:spTree>
    <p:extLst>
      <p:ext uri="{BB962C8B-B14F-4D97-AF65-F5344CB8AC3E}">
        <p14:creationId xmlns:p14="http://schemas.microsoft.com/office/powerpoint/2010/main" val="886096068"/>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25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250"/>
                                        <p:tgtEl>
                                          <p:spTgt spid="4">
                                            <p:txEl>
                                              <p:pRg st="0" end="0"/>
                                            </p:txEl>
                                          </p:spTgt>
                                        </p:tgtEl>
                                      </p:cBhvr>
                                    </p:animEffect>
                                    <p:anim calcmode="lin" valueType="num">
                                      <p:cBhvr>
                                        <p:cTn id="8" dur="225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25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2AAD0D0-8C01-4372-984F-F5359AAC22D1}"/>
              </a:ext>
            </a:extLst>
          </p:cNvPr>
          <p:cNvPicPr>
            <a:picLocks noChangeAspect="1"/>
          </p:cNvPicPr>
          <p:nvPr/>
        </p:nvPicPr>
        <p:blipFill rotWithShape="1">
          <a:blip r:embed="rId2"/>
          <a:srcRect l="3582" t="1470" r="3526" b="1752"/>
          <a:stretch/>
        </p:blipFill>
        <p:spPr>
          <a:xfrm>
            <a:off x="7648756" y="35613"/>
            <a:ext cx="4500382" cy="6822388"/>
          </a:xfrm>
          <a:prstGeom prst="rect">
            <a:avLst/>
          </a:prstGeom>
        </p:spPr>
      </p:pic>
      <p:sp>
        <p:nvSpPr>
          <p:cNvPr id="8" name="Rectangle 7">
            <a:extLst>
              <a:ext uri="{FF2B5EF4-FFF2-40B4-BE49-F238E27FC236}">
                <a16:creationId xmlns:a16="http://schemas.microsoft.com/office/drawing/2014/main" id="{F6762972-C7C6-4F9F-BAAB-EB4D6CB57A90}"/>
              </a:ext>
            </a:extLst>
          </p:cNvPr>
          <p:cNvSpPr/>
          <p:nvPr/>
        </p:nvSpPr>
        <p:spPr>
          <a:xfrm>
            <a:off x="7574632" y="75256"/>
            <a:ext cx="4079963" cy="400110"/>
          </a:xfrm>
          <a:prstGeom prst="rect">
            <a:avLst/>
          </a:prstGeom>
        </p:spPr>
        <p:txBody>
          <a:bodyPr wrap="none">
            <a:spAutoFit/>
          </a:bodyPr>
          <a:lstStyle/>
          <a:p>
            <a:r>
              <a:rPr lang="en-GB" sz="2000" b="1" dirty="0" err="1"/>
              <a:t>Διόδωρος</a:t>
            </a:r>
            <a:r>
              <a:rPr lang="en-GB" sz="2000" b="1" dirty="0"/>
              <a:t> </a:t>
            </a:r>
            <a:r>
              <a:rPr lang="en-GB" sz="2000" b="1" dirty="0" err="1"/>
              <a:t>Σικελιώτη</a:t>
            </a:r>
            <a:r>
              <a:rPr lang="en-GB" sz="2000" b="1" dirty="0"/>
              <a:t> c.90-27 BC</a:t>
            </a:r>
          </a:p>
        </p:txBody>
      </p:sp>
      <p:sp>
        <p:nvSpPr>
          <p:cNvPr id="9" name="Rectangle 8">
            <a:extLst>
              <a:ext uri="{FF2B5EF4-FFF2-40B4-BE49-F238E27FC236}">
                <a16:creationId xmlns:a16="http://schemas.microsoft.com/office/drawing/2014/main" id="{51248C52-1A51-4427-A808-D6B78F50D53E}"/>
              </a:ext>
            </a:extLst>
          </p:cNvPr>
          <p:cNvSpPr/>
          <p:nvPr/>
        </p:nvSpPr>
        <p:spPr>
          <a:xfrm>
            <a:off x="8699810" y="6304906"/>
            <a:ext cx="3492170" cy="461665"/>
          </a:xfrm>
          <a:prstGeom prst="rect">
            <a:avLst/>
          </a:prstGeom>
        </p:spPr>
        <p:txBody>
          <a:bodyPr wrap="square">
            <a:spAutoFit/>
          </a:bodyPr>
          <a:lstStyle/>
          <a:p>
            <a:r>
              <a:rPr lang="pt-BR" sz="1200" dirty="0"/>
              <a:t>15th </a:t>
            </a:r>
            <a:r>
              <a:rPr lang="pt-BR" sz="1200" dirty="0" err="1"/>
              <a:t>century</a:t>
            </a:r>
            <a:r>
              <a:rPr lang="pt-BR" sz="1200" dirty="0"/>
              <a:t>: Biblioteca </a:t>
            </a:r>
            <a:r>
              <a:rPr lang="pt-BR" sz="1200" dirty="0" err="1"/>
              <a:t>Apostolica</a:t>
            </a:r>
            <a:r>
              <a:rPr lang="pt-BR" sz="1200" dirty="0"/>
              <a:t> Vaticana, Vat. lat. 1816, fol. 2r</a:t>
            </a:r>
            <a:endParaRPr lang="en-GB" sz="1200" dirty="0"/>
          </a:p>
        </p:txBody>
      </p:sp>
      <p:sp>
        <p:nvSpPr>
          <p:cNvPr id="2" name="Title 1">
            <a:extLst>
              <a:ext uri="{FF2B5EF4-FFF2-40B4-BE49-F238E27FC236}">
                <a16:creationId xmlns:a16="http://schemas.microsoft.com/office/drawing/2014/main" id="{AB9C97E1-DDE5-42AE-94C9-DBB6B37FE3EB}"/>
              </a:ext>
            </a:extLst>
          </p:cNvPr>
          <p:cNvSpPr>
            <a:spLocks noGrp="1"/>
          </p:cNvSpPr>
          <p:nvPr>
            <p:ph type="title"/>
          </p:nvPr>
        </p:nvSpPr>
        <p:spPr>
          <a:xfrm>
            <a:off x="414049" y="167628"/>
            <a:ext cx="6346969" cy="1905000"/>
          </a:xfrm>
        </p:spPr>
        <p:txBody>
          <a:bodyPr/>
          <a:lstStyle/>
          <a:p>
            <a:r>
              <a:rPr lang="en-GB" dirty="0" err="1"/>
              <a:t>Diodorus</a:t>
            </a:r>
            <a:r>
              <a:rPr lang="en-GB" dirty="0"/>
              <a:t> on </a:t>
            </a:r>
            <a:r>
              <a:rPr lang="en-GB" dirty="0" err="1"/>
              <a:t>Eunus</a:t>
            </a:r>
            <a:r>
              <a:rPr lang="en-GB" dirty="0"/>
              <a:t> – Truthful ? Reliable ?</a:t>
            </a:r>
          </a:p>
        </p:txBody>
      </p:sp>
      <p:sp>
        <p:nvSpPr>
          <p:cNvPr id="4" name="Content Placeholder 3">
            <a:extLst>
              <a:ext uri="{FF2B5EF4-FFF2-40B4-BE49-F238E27FC236}">
                <a16:creationId xmlns:a16="http://schemas.microsoft.com/office/drawing/2014/main" id="{256071D2-E64E-4970-BC9F-76A174795DCC}"/>
              </a:ext>
            </a:extLst>
          </p:cNvPr>
          <p:cNvSpPr>
            <a:spLocks noGrp="1"/>
          </p:cNvSpPr>
          <p:nvPr>
            <p:ph sz="half" idx="2"/>
          </p:nvPr>
        </p:nvSpPr>
        <p:spPr>
          <a:xfrm>
            <a:off x="159327" y="1697183"/>
            <a:ext cx="7415305" cy="5001490"/>
          </a:xfrm>
        </p:spPr>
        <p:txBody>
          <a:bodyPr>
            <a:normAutofit/>
          </a:bodyPr>
          <a:lstStyle/>
          <a:p>
            <a:r>
              <a:rPr lang="en-GB" dirty="0" err="1"/>
              <a:t>Diodorus</a:t>
            </a:r>
            <a:r>
              <a:rPr lang="en-GB" dirty="0"/>
              <a:t> – Hostile Account on </a:t>
            </a:r>
            <a:r>
              <a:rPr lang="en-GB" dirty="0" err="1"/>
              <a:t>Eunus</a:t>
            </a:r>
            <a:endParaRPr lang="en-GB" dirty="0"/>
          </a:p>
          <a:p>
            <a:r>
              <a:rPr lang="en-GB" dirty="0"/>
              <a:t>But is it Historically correct…?</a:t>
            </a:r>
          </a:p>
          <a:p>
            <a:r>
              <a:rPr lang="en-GB" dirty="0" err="1"/>
              <a:t>Eunus</a:t>
            </a:r>
            <a:r>
              <a:rPr lang="en-GB" dirty="0"/>
              <a:t> – “Wonder Worker”, pretends to see gods… </a:t>
            </a:r>
          </a:p>
          <a:p>
            <a:r>
              <a:rPr lang="en-GB" dirty="0" err="1"/>
              <a:t>Eunus</a:t>
            </a:r>
            <a:r>
              <a:rPr lang="en-GB" dirty="0"/>
              <a:t>: he has neither </a:t>
            </a:r>
            <a:r>
              <a:rPr lang="en-GB" dirty="0" err="1"/>
              <a:t>ἀνδρεί</a:t>
            </a:r>
            <a:r>
              <a:rPr lang="en-GB" dirty="0"/>
              <a:t>α (‘courage’) nor </a:t>
            </a:r>
            <a:r>
              <a:rPr lang="el-GR" dirty="0"/>
              <a:t>στρατηγία (‘</a:t>
            </a:r>
            <a:r>
              <a:rPr lang="en-GB" dirty="0" err="1"/>
              <a:t>generalship</a:t>
            </a:r>
            <a:r>
              <a:rPr lang="en-GB" dirty="0"/>
              <a:t>’). </a:t>
            </a:r>
          </a:p>
          <a:p>
            <a:r>
              <a:rPr lang="en-GB" dirty="0"/>
              <a:t>degenerated king</a:t>
            </a:r>
          </a:p>
          <a:p>
            <a:pPr lvl="1"/>
            <a:r>
              <a:rPr lang="en-GB" dirty="0"/>
              <a:t>E.g. the 4 people: Barber, Cook,….</a:t>
            </a:r>
          </a:p>
          <a:p>
            <a:pPr lvl="1"/>
            <a:r>
              <a:rPr lang="en-GB" dirty="0"/>
              <a:t>But for Greeks, a good leader rejects LUXURY (</a:t>
            </a:r>
            <a:r>
              <a:rPr lang="en-GB" dirty="0">
                <a:sym typeface="Wingdings" panose="05000000000000000000" pitchFamily="2" charset="2"/>
              </a:rPr>
              <a:t>Sparta….)</a:t>
            </a:r>
            <a:endParaRPr lang="en-GB" dirty="0"/>
          </a:p>
          <a:p>
            <a:r>
              <a:rPr lang="en-GB" dirty="0"/>
              <a:t>How did the ‘king/leader’ die…?</a:t>
            </a:r>
          </a:p>
          <a:p>
            <a:pPr lvl="1"/>
            <a:r>
              <a:rPr lang="en-GB" dirty="0"/>
              <a:t>Again, not worthy of a king…</a:t>
            </a:r>
          </a:p>
          <a:p>
            <a:pPr lvl="1"/>
            <a:r>
              <a:rPr lang="en-GB" dirty="0"/>
              <a:t>But see death of </a:t>
            </a:r>
            <a:r>
              <a:rPr lang="en-GB" dirty="0" err="1"/>
              <a:t>Antiochos</a:t>
            </a:r>
            <a:r>
              <a:rPr lang="en-GB" dirty="0"/>
              <a:t> IV Epiphanes – in 2 Maccabees 9.5! (see Morton 2013, 242) </a:t>
            </a:r>
            <a:r>
              <a:rPr lang="en-GB" dirty="0">
                <a:sym typeface="Wingdings" panose="05000000000000000000" pitchFamily="2" charset="2"/>
              </a:rPr>
              <a:t>monstrous enemy of the Jews</a:t>
            </a:r>
          </a:p>
          <a:p>
            <a:r>
              <a:rPr lang="en-GB" dirty="0">
                <a:sym typeface="Wingdings" panose="05000000000000000000" pitchFamily="2" charset="2"/>
              </a:rPr>
              <a:t>Describing </a:t>
            </a:r>
            <a:r>
              <a:rPr lang="en-GB" dirty="0" err="1">
                <a:sym typeface="Wingdings" panose="05000000000000000000" pitchFamily="2" charset="2"/>
              </a:rPr>
              <a:t>Eunus</a:t>
            </a:r>
            <a:r>
              <a:rPr lang="en-GB" dirty="0">
                <a:sym typeface="Wingdings" panose="05000000000000000000" pitchFamily="2" charset="2"/>
              </a:rPr>
              <a:t> – becoming like his former MASTER ! </a:t>
            </a:r>
            <a:endParaRPr lang="en-GB" dirty="0"/>
          </a:p>
        </p:txBody>
      </p:sp>
    </p:spTree>
    <p:extLst>
      <p:ext uri="{BB962C8B-B14F-4D97-AF65-F5344CB8AC3E}">
        <p14:creationId xmlns:p14="http://schemas.microsoft.com/office/powerpoint/2010/main" val="2028754988"/>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1000"/>
                                        <p:tgtEl>
                                          <p:spTgt spid="4">
                                            <p:txEl>
                                              <p:pRg st="1" end="1"/>
                                            </p:txEl>
                                          </p:spTgt>
                                        </p:tgtEl>
                                      </p:cBhvr>
                                    </p:animEffect>
                                    <p:anim calcmode="lin" valueType="num">
                                      <p:cBhvr>
                                        <p:cTn id="14"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fade">
                                      <p:cBhvr>
                                        <p:cTn id="20" dur="1000"/>
                                        <p:tgtEl>
                                          <p:spTgt spid="4">
                                            <p:txEl>
                                              <p:pRg st="2" end="2"/>
                                            </p:txEl>
                                          </p:spTgt>
                                        </p:tgtEl>
                                      </p:cBhvr>
                                    </p:animEffect>
                                    <p:anim calcmode="lin" valueType="num">
                                      <p:cBhvr>
                                        <p:cTn id="21"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42" presetClass="entr" presetSubtype="0" fill="hold" grpId="0" nodeType="after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1000"/>
                                        <p:tgtEl>
                                          <p:spTgt spid="4">
                                            <p:txEl>
                                              <p:pRg st="3" end="3"/>
                                            </p:txEl>
                                          </p:spTgt>
                                        </p:tgtEl>
                                      </p:cBhvr>
                                    </p:animEffect>
                                    <p:anim calcmode="lin" valueType="num">
                                      <p:cBhvr>
                                        <p:cTn id="27"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42" presetClass="entr" presetSubtype="0" fill="hold" grpId="0" nodeType="after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fade">
                                      <p:cBhvr>
                                        <p:cTn id="32" dur="1000"/>
                                        <p:tgtEl>
                                          <p:spTgt spid="4">
                                            <p:txEl>
                                              <p:pRg st="4" end="4"/>
                                            </p:txEl>
                                          </p:spTgt>
                                        </p:tgtEl>
                                      </p:cBhvr>
                                    </p:animEffect>
                                    <p:anim calcmode="lin" valueType="num">
                                      <p:cBhvr>
                                        <p:cTn id="33"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4">
                                            <p:txEl>
                                              <p:pRg st="5" end="5"/>
                                            </p:txEl>
                                          </p:spTgt>
                                        </p:tgtEl>
                                        <p:attrNameLst>
                                          <p:attrName>style.visibility</p:attrName>
                                        </p:attrNameLst>
                                      </p:cBhvr>
                                      <p:to>
                                        <p:strVal val="visible"/>
                                      </p:to>
                                    </p:set>
                                    <p:animEffect transition="in" filter="fade">
                                      <p:cBhvr>
                                        <p:cTn id="38" dur="1000"/>
                                        <p:tgtEl>
                                          <p:spTgt spid="4">
                                            <p:txEl>
                                              <p:pRg st="5" end="5"/>
                                            </p:txEl>
                                          </p:spTgt>
                                        </p:tgtEl>
                                      </p:cBhvr>
                                    </p:animEffect>
                                    <p:anim calcmode="lin" valueType="num">
                                      <p:cBhvr>
                                        <p:cTn id="39"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42" presetClass="entr" presetSubtype="0" fill="hold" grpId="0" nodeType="afterEffect">
                                  <p:stCondLst>
                                    <p:cond delay="0"/>
                                  </p:stCondLst>
                                  <p:childTnLst>
                                    <p:set>
                                      <p:cBhvr>
                                        <p:cTn id="43" dur="1" fill="hold">
                                          <p:stCondLst>
                                            <p:cond delay="0"/>
                                          </p:stCondLst>
                                        </p:cTn>
                                        <p:tgtEl>
                                          <p:spTgt spid="4">
                                            <p:txEl>
                                              <p:pRg st="6" end="6"/>
                                            </p:txEl>
                                          </p:spTgt>
                                        </p:tgtEl>
                                        <p:attrNameLst>
                                          <p:attrName>style.visibility</p:attrName>
                                        </p:attrNameLst>
                                      </p:cBhvr>
                                      <p:to>
                                        <p:strVal val="visible"/>
                                      </p:to>
                                    </p:set>
                                    <p:animEffect transition="in" filter="fade">
                                      <p:cBhvr>
                                        <p:cTn id="44" dur="1000"/>
                                        <p:tgtEl>
                                          <p:spTgt spid="4">
                                            <p:txEl>
                                              <p:pRg st="6" end="6"/>
                                            </p:txEl>
                                          </p:spTgt>
                                        </p:tgtEl>
                                      </p:cBhvr>
                                    </p:animEffect>
                                    <p:anim calcmode="lin" valueType="num">
                                      <p:cBhvr>
                                        <p:cTn id="45"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6"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par>
                          <p:cTn id="47" fill="hold">
                            <p:stCondLst>
                              <p:cond delay="5000"/>
                            </p:stCondLst>
                            <p:childTnLst>
                              <p:par>
                                <p:cTn id="48" presetID="42" presetClass="entr" presetSubtype="0" fill="hold" grpId="0" nodeType="afterEffect">
                                  <p:stCondLst>
                                    <p:cond delay="0"/>
                                  </p:stCondLst>
                                  <p:childTnLst>
                                    <p:set>
                                      <p:cBhvr>
                                        <p:cTn id="49" dur="1" fill="hold">
                                          <p:stCondLst>
                                            <p:cond delay="0"/>
                                          </p:stCondLst>
                                        </p:cTn>
                                        <p:tgtEl>
                                          <p:spTgt spid="4">
                                            <p:txEl>
                                              <p:pRg st="7" end="7"/>
                                            </p:txEl>
                                          </p:spTgt>
                                        </p:tgtEl>
                                        <p:attrNameLst>
                                          <p:attrName>style.visibility</p:attrName>
                                        </p:attrNameLst>
                                      </p:cBhvr>
                                      <p:to>
                                        <p:strVal val="visible"/>
                                      </p:to>
                                    </p:set>
                                    <p:animEffect transition="in" filter="fade">
                                      <p:cBhvr>
                                        <p:cTn id="50" dur="1000"/>
                                        <p:tgtEl>
                                          <p:spTgt spid="4">
                                            <p:txEl>
                                              <p:pRg st="7" end="7"/>
                                            </p:txEl>
                                          </p:spTgt>
                                        </p:tgtEl>
                                      </p:cBhvr>
                                    </p:animEffect>
                                    <p:anim calcmode="lin" valueType="num">
                                      <p:cBhvr>
                                        <p:cTn id="51"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2"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4">
                                            <p:txEl>
                                              <p:pRg st="8" end="8"/>
                                            </p:txEl>
                                          </p:spTgt>
                                        </p:tgtEl>
                                        <p:attrNameLst>
                                          <p:attrName>style.visibility</p:attrName>
                                        </p:attrNameLst>
                                      </p:cBhvr>
                                      <p:to>
                                        <p:strVal val="visible"/>
                                      </p:to>
                                    </p:set>
                                    <p:animEffect transition="in" filter="fade">
                                      <p:cBhvr>
                                        <p:cTn id="57" dur="1000"/>
                                        <p:tgtEl>
                                          <p:spTgt spid="4">
                                            <p:txEl>
                                              <p:pRg st="8" end="8"/>
                                            </p:txEl>
                                          </p:spTgt>
                                        </p:tgtEl>
                                      </p:cBhvr>
                                    </p:animEffect>
                                    <p:anim calcmode="lin" valueType="num">
                                      <p:cBhvr>
                                        <p:cTn id="58"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59"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par>
                          <p:cTn id="60" fill="hold">
                            <p:stCondLst>
                              <p:cond delay="1000"/>
                            </p:stCondLst>
                            <p:childTnLst>
                              <p:par>
                                <p:cTn id="61" presetID="42" presetClass="entr" presetSubtype="0" fill="hold" grpId="0" nodeType="afterEffect">
                                  <p:stCondLst>
                                    <p:cond delay="0"/>
                                  </p:stCondLst>
                                  <p:childTnLst>
                                    <p:set>
                                      <p:cBhvr>
                                        <p:cTn id="62" dur="1" fill="hold">
                                          <p:stCondLst>
                                            <p:cond delay="0"/>
                                          </p:stCondLst>
                                        </p:cTn>
                                        <p:tgtEl>
                                          <p:spTgt spid="4">
                                            <p:txEl>
                                              <p:pRg st="9" end="9"/>
                                            </p:txEl>
                                          </p:spTgt>
                                        </p:tgtEl>
                                        <p:attrNameLst>
                                          <p:attrName>style.visibility</p:attrName>
                                        </p:attrNameLst>
                                      </p:cBhvr>
                                      <p:to>
                                        <p:strVal val="visible"/>
                                      </p:to>
                                    </p:set>
                                    <p:animEffect transition="in" filter="fade">
                                      <p:cBhvr>
                                        <p:cTn id="63" dur="1000"/>
                                        <p:tgtEl>
                                          <p:spTgt spid="4">
                                            <p:txEl>
                                              <p:pRg st="9" end="9"/>
                                            </p:txEl>
                                          </p:spTgt>
                                        </p:tgtEl>
                                      </p:cBhvr>
                                    </p:animEffect>
                                    <p:anim calcmode="lin" valueType="num">
                                      <p:cBhvr>
                                        <p:cTn id="64"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par>
                          <p:cTn id="66" fill="hold">
                            <p:stCondLst>
                              <p:cond delay="2000"/>
                            </p:stCondLst>
                            <p:childTnLst>
                              <p:par>
                                <p:cTn id="67" presetID="42" presetClass="entr" presetSubtype="0" fill="hold" grpId="0" nodeType="afterEffect">
                                  <p:stCondLst>
                                    <p:cond delay="0"/>
                                  </p:stCondLst>
                                  <p:childTnLst>
                                    <p:set>
                                      <p:cBhvr>
                                        <p:cTn id="68" dur="1" fill="hold">
                                          <p:stCondLst>
                                            <p:cond delay="0"/>
                                          </p:stCondLst>
                                        </p:cTn>
                                        <p:tgtEl>
                                          <p:spTgt spid="4">
                                            <p:txEl>
                                              <p:pRg st="10" end="10"/>
                                            </p:txEl>
                                          </p:spTgt>
                                        </p:tgtEl>
                                        <p:attrNameLst>
                                          <p:attrName>style.visibility</p:attrName>
                                        </p:attrNameLst>
                                      </p:cBhvr>
                                      <p:to>
                                        <p:strVal val="visible"/>
                                      </p:to>
                                    </p:set>
                                    <p:animEffect transition="in" filter="fade">
                                      <p:cBhvr>
                                        <p:cTn id="69" dur="1000"/>
                                        <p:tgtEl>
                                          <p:spTgt spid="4">
                                            <p:txEl>
                                              <p:pRg st="10" end="10"/>
                                            </p:txEl>
                                          </p:spTgt>
                                        </p:tgtEl>
                                      </p:cBhvr>
                                    </p:animEffect>
                                    <p:anim calcmode="lin" valueType="num">
                                      <p:cBhvr>
                                        <p:cTn id="70"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71" dur="100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10F64-3892-4839-8402-6C7195173027}"/>
              </a:ext>
            </a:extLst>
          </p:cNvPr>
          <p:cNvSpPr>
            <a:spLocks noGrp="1"/>
          </p:cNvSpPr>
          <p:nvPr>
            <p:ph type="title"/>
          </p:nvPr>
        </p:nvSpPr>
        <p:spPr>
          <a:xfrm>
            <a:off x="0" y="55418"/>
            <a:ext cx="9905998" cy="1925782"/>
          </a:xfrm>
        </p:spPr>
        <p:txBody>
          <a:bodyPr/>
          <a:lstStyle/>
          <a:p>
            <a:r>
              <a:rPr lang="en-GB" dirty="0" err="1"/>
              <a:t>Photius</a:t>
            </a:r>
            <a:r>
              <a:rPr lang="en-GB" dirty="0"/>
              <a:t>, </a:t>
            </a:r>
            <a:r>
              <a:rPr lang="en-GB" dirty="0" err="1"/>
              <a:t>Myriobiblon</a:t>
            </a:r>
            <a:endParaRPr lang="en-GB" dirty="0"/>
          </a:p>
        </p:txBody>
      </p:sp>
      <p:sp>
        <p:nvSpPr>
          <p:cNvPr id="3" name="Content Placeholder 2">
            <a:extLst>
              <a:ext uri="{FF2B5EF4-FFF2-40B4-BE49-F238E27FC236}">
                <a16:creationId xmlns:a16="http://schemas.microsoft.com/office/drawing/2014/main" id="{84BE50E1-3E8A-403C-A8FB-C0F564BAE9D9}"/>
              </a:ext>
            </a:extLst>
          </p:cNvPr>
          <p:cNvSpPr>
            <a:spLocks noGrp="1"/>
          </p:cNvSpPr>
          <p:nvPr>
            <p:ph sz="half" idx="1"/>
          </p:nvPr>
        </p:nvSpPr>
        <p:spPr>
          <a:xfrm>
            <a:off x="1141412" y="1420091"/>
            <a:ext cx="4876800" cy="4371109"/>
          </a:xfrm>
        </p:spPr>
        <p:txBody>
          <a:bodyPr>
            <a:normAutofit/>
          </a:bodyPr>
          <a:lstStyle/>
          <a:p>
            <a:r>
              <a:rPr lang="en-GB" sz="2400" dirty="0" err="1"/>
              <a:t>Photius</a:t>
            </a:r>
            <a:r>
              <a:rPr lang="en-GB" sz="2400" dirty="0"/>
              <a:t> &amp; </a:t>
            </a:r>
            <a:r>
              <a:rPr lang="en-GB" sz="2400" dirty="0" err="1"/>
              <a:t>Diodorus</a:t>
            </a:r>
            <a:endParaRPr lang="en-GB" sz="2400" dirty="0"/>
          </a:p>
          <a:p>
            <a:pPr lvl="1"/>
            <a:r>
              <a:rPr lang="en-GB" sz="2000" i="1" dirty="0"/>
              <a:t>c</a:t>
            </a:r>
            <a:r>
              <a:rPr lang="en-GB" sz="2000" dirty="0"/>
              <a:t>. 810 – 892 </a:t>
            </a:r>
          </a:p>
          <a:p>
            <a:pPr lvl="1"/>
            <a:r>
              <a:rPr lang="en-GB" sz="2000" dirty="0"/>
              <a:t>Patriarch of </a:t>
            </a:r>
            <a:r>
              <a:rPr lang="en-GB" sz="2000" dirty="0" err="1"/>
              <a:t>constantinople</a:t>
            </a:r>
            <a:endParaRPr lang="en-GB" sz="2000" dirty="0"/>
          </a:p>
          <a:p>
            <a:pPr lvl="1"/>
            <a:r>
              <a:rPr lang="en-GB" sz="2000" dirty="0" err="1"/>
              <a:t>Photius</a:t>
            </a:r>
            <a:r>
              <a:rPr lang="en-GB" sz="2000" dirty="0"/>
              <a:t>’ </a:t>
            </a:r>
            <a:r>
              <a:rPr lang="en-GB" sz="2000" i="1" dirty="0" err="1"/>
              <a:t>Myriobiblon</a:t>
            </a:r>
            <a:r>
              <a:rPr lang="en-GB" sz="2000" i="1" dirty="0"/>
              <a:t> or </a:t>
            </a:r>
            <a:r>
              <a:rPr lang="en-GB" sz="2000" i="1" dirty="0" err="1"/>
              <a:t>Bibliotheka</a:t>
            </a:r>
            <a:r>
              <a:rPr lang="en-GB" sz="2000" i="1" dirty="0"/>
              <a:t>:</a:t>
            </a:r>
            <a:br>
              <a:rPr lang="en-GB" sz="2000" i="1" dirty="0"/>
            </a:br>
            <a:r>
              <a:rPr lang="en-GB" sz="2000" dirty="0"/>
              <a:t>main source for </a:t>
            </a:r>
            <a:r>
              <a:rPr lang="en-GB" sz="2000" dirty="0" err="1"/>
              <a:t>Diodorus</a:t>
            </a:r>
            <a:r>
              <a:rPr lang="en-GB" sz="2000" dirty="0"/>
              <a:t>’ account on the servile wars in Sicily</a:t>
            </a:r>
          </a:p>
          <a:p>
            <a:pPr lvl="1"/>
            <a:r>
              <a:rPr lang="en-GB" sz="2000" dirty="0"/>
              <a:t>Does </a:t>
            </a:r>
            <a:r>
              <a:rPr lang="en-GB" sz="2000" dirty="0" err="1"/>
              <a:t>Photius</a:t>
            </a:r>
            <a:r>
              <a:rPr lang="en-GB" sz="2000" dirty="0"/>
              <a:t> faithfully represent </a:t>
            </a:r>
            <a:r>
              <a:rPr lang="en-GB" sz="2000" dirty="0" err="1"/>
              <a:t>Diodorus</a:t>
            </a:r>
            <a:r>
              <a:rPr lang="en-GB" sz="2000" dirty="0"/>
              <a:t>’ Account ?</a:t>
            </a:r>
          </a:p>
        </p:txBody>
      </p:sp>
      <p:pic>
        <p:nvPicPr>
          <p:cNvPr id="6" name="Content Placeholder 5">
            <a:extLst>
              <a:ext uri="{FF2B5EF4-FFF2-40B4-BE49-F238E27FC236}">
                <a16:creationId xmlns:a16="http://schemas.microsoft.com/office/drawing/2014/main" id="{0E456C03-2D08-4C44-AB9D-5A5B05AA35F7}"/>
              </a:ext>
            </a:extLst>
          </p:cNvPr>
          <p:cNvPicPr>
            <a:picLocks noGrp="1" noChangeAspect="1"/>
          </p:cNvPicPr>
          <p:nvPr>
            <p:ph sz="half" idx="2"/>
          </p:nvPr>
        </p:nvPicPr>
        <p:blipFill>
          <a:blip r:embed="rId2"/>
          <a:stretch>
            <a:fillRect/>
          </a:stretch>
        </p:blipFill>
        <p:spPr>
          <a:xfrm>
            <a:off x="8601983" y="245854"/>
            <a:ext cx="3354228" cy="6188552"/>
          </a:xfrm>
        </p:spPr>
      </p:pic>
      <p:sp>
        <p:nvSpPr>
          <p:cNvPr id="7" name="Rectangle 6">
            <a:extLst>
              <a:ext uri="{FF2B5EF4-FFF2-40B4-BE49-F238E27FC236}">
                <a16:creationId xmlns:a16="http://schemas.microsoft.com/office/drawing/2014/main" id="{BEF691DD-90C7-4E39-AB2C-6F90E602CA2C}"/>
              </a:ext>
            </a:extLst>
          </p:cNvPr>
          <p:cNvSpPr/>
          <p:nvPr/>
        </p:nvSpPr>
        <p:spPr>
          <a:xfrm>
            <a:off x="6659593" y="5925234"/>
            <a:ext cx="6096000" cy="646331"/>
          </a:xfrm>
          <a:prstGeom prst="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a:spAutoFit/>
          </a:bodyPr>
          <a:lstStyle/>
          <a:p>
            <a:r>
              <a:rPr lang="en-GB" dirty="0" err="1"/>
              <a:t>Photios</a:t>
            </a:r>
            <a:r>
              <a:rPr lang="en-GB" dirty="0"/>
              <a:t> baptising the king of Bulgaria and the Bulgarians.</a:t>
            </a:r>
          </a:p>
        </p:txBody>
      </p:sp>
    </p:spTree>
    <p:extLst>
      <p:ext uri="{BB962C8B-B14F-4D97-AF65-F5344CB8AC3E}">
        <p14:creationId xmlns:p14="http://schemas.microsoft.com/office/powerpoint/2010/main" val="2062600427"/>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16D27-A275-45ED-8312-9C048A844171}"/>
              </a:ext>
            </a:extLst>
          </p:cNvPr>
          <p:cNvSpPr>
            <a:spLocks noGrp="1"/>
          </p:cNvSpPr>
          <p:nvPr>
            <p:ph type="title"/>
          </p:nvPr>
        </p:nvSpPr>
        <p:spPr>
          <a:xfrm>
            <a:off x="6096000" y="4420536"/>
            <a:ext cx="5982234" cy="1808929"/>
          </a:xfrm>
        </p:spPr>
        <p:txBody>
          <a:bodyPr vert="horz" lIns="91440" tIns="45720" rIns="91440" bIns="45720" rtlCol="0" anchor="b">
            <a:normAutofit/>
          </a:bodyPr>
          <a:lstStyle/>
          <a:p>
            <a:pPr algn="r"/>
            <a:r>
              <a:rPr lang="en-US" sz="4800" dirty="0">
                <a:effectLst>
                  <a:glow rad="38100">
                    <a:schemeClr val="bg1">
                      <a:lumMod val="65000"/>
                      <a:lumOff val="35000"/>
                      <a:alpha val="50000"/>
                    </a:schemeClr>
                  </a:glow>
                  <a:outerShdw blurRad="28575" dist="31750" dir="13200000" algn="tl" rotWithShape="0">
                    <a:srgbClr val="000000">
                      <a:alpha val="25000"/>
                    </a:srgbClr>
                  </a:outerShdw>
                </a:effectLst>
              </a:rPr>
              <a:t>Context &amp; Source Criticism</a:t>
            </a:r>
          </a:p>
        </p:txBody>
      </p:sp>
      <p:pic>
        <p:nvPicPr>
          <p:cNvPr id="9" name="Content Placeholder 5">
            <a:extLst>
              <a:ext uri="{FF2B5EF4-FFF2-40B4-BE49-F238E27FC236}">
                <a16:creationId xmlns:a16="http://schemas.microsoft.com/office/drawing/2014/main" id="{540778AE-D7A4-45B8-898B-642B84932724}"/>
              </a:ext>
            </a:extLst>
          </p:cNvPr>
          <p:cNvPicPr>
            <a:picLocks noGrp="1" noChangeAspect="1"/>
          </p:cNvPicPr>
          <p:nvPr>
            <p:ph sz="half" idx="2"/>
          </p:nvPr>
        </p:nvPicPr>
        <p:blipFill rotWithShape="1">
          <a:blip r:embed="rId3"/>
          <a:srcRect t="22766" b="17820"/>
          <a:stretch/>
        </p:blipFill>
        <p:spPr>
          <a:xfrm>
            <a:off x="20" y="10"/>
            <a:ext cx="12191980" cy="4273816"/>
          </a:xfrm>
          <a:prstGeom prst="rect">
            <a:avLst/>
          </a:prstGeom>
        </p:spPr>
      </p:pic>
      <p:sp>
        <p:nvSpPr>
          <p:cNvPr id="7" name="Rectangle 6">
            <a:extLst>
              <a:ext uri="{FF2B5EF4-FFF2-40B4-BE49-F238E27FC236}">
                <a16:creationId xmlns:a16="http://schemas.microsoft.com/office/drawing/2014/main" id="{5FC782C1-1825-4838-BCA6-120CA0B09E58}"/>
              </a:ext>
            </a:extLst>
          </p:cNvPr>
          <p:cNvSpPr/>
          <p:nvPr/>
        </p:nvSpPr>
        <p:spPr>
          <a:xfrm>
            <a:off x="10383306" y="2525466"/>
            <a:ext cx="1414170" cy="523220"/>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none">
            <a:spAutoFit/>
          </a:bodyPr>
          <a:lstStyle/>
          <a:p>
            <a:r>
              <a:rPr lang="en-GB" sz="2800" dirty="0"/>
              <a:t>AD 814</a:t>
            </a:r>
          </a:p>
        </p:txBody>
      </p:sp>
      <p:sp>
        <p:nvSpPr>
          <p:cNvPr id="10" name="Rectangle 9">
            <a:extLst>
              <a:ext uri="{FF2B5EF4-FFF2-40B4-BE49-F238E27FC236}">
                <a16:creationId xmlns:a16="http://schemas.microsoft.com/office/drawing/2014/main" id="{20360064-BAF7-484F-9D4F-1A3444581722}"/>
              </a:ext>
            </a:extLst>
          </p:cNvPr>
          <p:cNvSpPr/>
          <p:nvPr/>
        </p:nvSpPr>
        <p:spPr>
          <a:xfrm>
            <a:off x="525782" y="4406025"/>
            <a:ext cx="5181227" cy="1477328"/>
          </a:xfrm>
          <a:prstGeom prst="rect">
            <a:avLst/>
          </a:prstGeom>
        </p:spPr>
        <p:txBody>
          <a:bodyPr wrap="square">
            <a:spAutoFit/>
          </a:bodyPr>
          <a:lstStyle/>
          <a:p>
            <a:r>
              <a:rPr lang="en-GB" b="1" dirty="0" err="1"/>
              <a:t>Euphemius</a:t>
            </a:r>
            <a:r>
              <a:rPr lang="en-GB" b="1" dirty="0"/>
              <a:t>, Byzantine general in Sicily</a:t>
            </a:r>
          </a:p>
          <a:p>
            <a:r>
              <a:rPr lang="en-GB" b="1" dirty="0"/>
              <a:t>revolt against imperial government in 826 BC</a:t>
            </a:r>
          </a:p>
          <a:p>
            <a:r>
              <a:rPr lang="en-GB" b="1" dirty="0"/>
              <a:t>Made deal with </a:t>
            </a:r>
            <a:r>
              <a:rPr lang="en-GB" b="1" dirty="0" err="1"/>
              <a:t>Asad</a:t>
            </a:r>
            <a:r>
              <a:rPr lang="en-GB" b="1" dirty="0"/>
              <a:t> ibn al-</a:t>
            </a:r>
            <a:r>
              <a:rPr lang="en-GB" b="1" dirty="0" err="1"/>
              <a:t>Furat</a:t>
            </a:r>
            <a:r>
              <a:rPr lang="en-GB" dirty="0"/>
              <a:t> 827</a:t>
            </a:r>
          </a:p>
          <a:p>
            <a:pPr marL="285750" indent="-285750">
              <a:buFontTx/>
              <a:buChar char="-"/>
            </a:pPr>
            <a:r>
              <a:rPr lang="en-GB" dirty="0"/>
              <a:t>Siege to Syracuse</a:t>
            </a:r>
          </a:p>
          <a:p>
            <a:pPr marL="285750" indent="-285750">
              <a:buFontTx/>
              <a:buChar char="-"/>
            </a:pPr>
            <a:r>
              <a:rPr lang="en-GB" dirty="0"/>
              <a:t>And with </a:t>
            </a:r>
            <a:r>
              <a:rPr lang="en-GB" dirty="0" err="1"/>
              <a:t>Euphemius</a:t>
            </a:r>
            <a:r>
              <a:rPr lang="en-GB" dirty="0"/>
              <a:t>: attack on Enna…</a:t>
            </a:r>
          </a:p>
        </p:txBody>
      </p:sp>
    </p:spTree>
    <p:extLst>
      <p:ext uri="{BB962C8B-B14F-4D97-AF65-F5344CB8AC3E}">
        <p14:creationId xmlns:p14="http://schemas.microsoft.com/office/powerpoint/2010/main" val="3801920440"/>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9" name="Content Placeholder 5">
            <a:extLst>
              <a:ext uri="{FF2B5EF4-FFF2-40B4-BE49-F238E27FC236}">
                <a16:creationId xmlns:a16="http://schemas.microsoft.com/office/drawing/2014/main" id="{540778AE-D7A4-45B8-898B-642B84932724}"/>
              </a:ext>
            </a:extLst>
          </p:cNvPr>
          <p:cNvPicPr>
            <a:picLocks noGrp="1" noChangeAspect="1"/>
          </p:cNvPicPr>
          <p:nvPr>
            <p:ph sz="half" idx="2"/>
          </p:nvPr>
        </p:nvPicPr>
        <p:blipFill rotWithShape="1">
          <a:blip r:embed="rId3"/>
          <a:srcRect t="22766" b="17820"/>
          <a:stretch/>
        </p:blipFill>
        <p:spPr>
          <a:xfrm>
            <a:off x="20" y="10"/>
            <a:ext cx="12191980" cy="4273816"/>
          </a:xfrm>
          <a:prstGeom prst="rect">
            <a:avLst/>
          </a:prstGeom>
        </p:spPr>
      </p:pic>
      <p:sp>
        <p:nvSpPr>
          <p:cNvPr id="7" name="Rectangle 6">
            <a:extLst>
              <a:ext uri="{FF2B5EF4-FFF2-40B4-BE49-F238E27FC236}">
                <a16:creationId xmlns:a16="http://schemas.microsoft.com/office/drawing/2014/main" id="{5FC782C1-1825-4838-BCA6-120CA0B09E58}"/>
              </a:ext>
            </a:extLst>
          </p:cNvPr>
          <p:cNvSpPr/>
          <p:nvPr/>
        </p:nvSpPr>
        <p:spPr>
          <a:xfrm>
            <a:off x="10383306" y="2525466"/>
            <a:ext cx="1414170" cy="523220"/>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none">
            <a:spAutoFit/>
          </a:bodyPr>
          <a:lstStyle/>
          <a:p>
            <a:r>
              <a:rPr lang="en-GB" sz="2800" dirty="0"/>
              <a:t>AD 814</a:t>
            </a:r>
          </a:p>
        </p:txBody>
      </p:sp>
      <p:sp>
        <p:nvSpPr>
          <p:cNvPr id="10" name="Rectangle 9">
            <a:extLst>
              <a:ext uri="{FF2B5EF4-FFF2-40B4-BE49-F238E27FC236}">
                <a16:creationId xmlns:a16="http://schemas.microsoft.com/office/drawing/2014/main" id="{20360064-BAF7-484F-9D4F-1A3444581722}"/>
              </a:ext>
            </a:extLst>
          </p:cNvPr>
          <p:cNvSpPr/>
          <p:nvPr/>
        </p:nvSpPr>
        <p:spPr>
          <a:xfrm>
            <a:off x="525782" y="4406025"/>
            <a:ext cx="5181227" cy="2031325"/>
          </a:xfrm>
          <a:prstGeom prst="rect">
            <a:avLst/>
          </a:prstGeom>
        </p:spPr>
        <p:txBody>
          <a:bodyPr wrap="square">
            <a:spAutoFit/>
          </a:bodyPr>
          <a:lstStyle/>
          <a:p>
            <a:r>
              <a:rPr lang="en-GB" b="1" dirty="0" err="1"/>
              <a:t>Euphemius</a:t>
            </a:r>
            <a:r>
              <a:rPr lang="en-GB" b="1" dirty="0"/>
              <a:t>, Byzantine general in Sicily</a:t>
            </a:r>
          </a:p>
          <a:p>
            <a:r>
              <a:rPr lang="en-GB" b="1" dirty="0"/>
              <a:t>revolt against imperial government in 826 BC</a:t>
            </a:r>
          </a:p>
          <a:p>
            <a:pPr marL="285750" indent="-285750">
              <a:buFont typeface="Arial" panose="020B0604020202020204" pitchFamily="34" charset="0"/>
              <a:buChar char="•"/>
            </a:pPr>
            <a:r>
              <a:rPr lang="en-GB" b="1" dirty="0"/>
              <a:t>Made deal with </a:t>
            </a:r>
            <a:r>
              <a:rPr lang="en-GB" b="1" dirty="0" err="1"/>
              <a:t>Asad</a:t>
            </a:r>
            <a:r>
              <a:rPr lang="en-GB" b="1" dirty="0"/>
              <a:t> ibn al-</a:t>
            </a:r>
            <a:r>
              <a:rPr lang="en-GB" b="1" dirty="0" err="1"/>
              <a:t>Furat</a:t>
            </a:r>
            <a:r>
              <a:rPr lang="en-GB" dirty="0"/>
              <a:t> 827</a:t>
            </a:r>
          </a:p>
          <a:p>
            <a:pPr marL="285750" indent="-285750">
              <a:buFont typeface="Arial" panose="020B0604020202020204" pitchFamily="34" charset="0"/>
              <a:buChar char="•"/>
            </a:pPr>
            <a:r>
              <a:rPr lang="en-GB" dirty="0"/>
              <a:t>- Supports the emir, but wants to be made ‘emperor of Sicily’ in return…</a:t>
            </a:r>
          </a:p>
          <a:p>
            <a:pPr marL="285750" indent="-285750">
              <a:buFont typeface="Arial" panose="020B0604020202020204" pitchFamily="34" charset="0"/>
              <a:buChar char="•"/>
            </a:pPr>
            <a:r>
              <a:rPr lang="en-GB" dirty="0"/>
              <a:t>Siege to Syracuse</a:t>
            </a:r>
          </a:p>
          <a:p>
            <a:pPr marL="285750" indent="-285750">
              <a:buFont typeface="Arial" panose="020B0604020202020204" pitchFamily="34" charset="0"/>
              <a:buChar char="•"/>
            </a:pPr>
            <a:r>
              <a:rPr lang="en-GB" dirty="0"/>
              <a:t>And with </a:t>
            </a:r>
            <a:r>
              <a:rPr lang="en-GB" dirty="0" err="1"/>
              <a:t>Euphemius</a:t>
            </a:r>
            <a:r>
              <a:rPr lang="en-GB" dirty="0"/>
              <a:t>: attack on Enna…</a:t>
            </a:r>
          </a:p>
        </p:txBody>
      </p:sp>
      <p:sp>
        <p:nvSpPr>
          <p:cNvPr id="6" name="Rectangle 5">
            <a:extLst>
              <a:ext uri="{FF2B5EF4-FFF2-40B4-BE49-F238E27FC236}">
                <a16:creationId xmlns:a16="http://schemas.microsoft.com/office/drawing/2014/main" id="{924977A1-F30B-428C-8B3C-037135FD21CA}"/>
              </a:ext>
            </a:extLst>
          </p:cNvPr>
          <p:cNvSpPr/>
          <p:nvPr/>
        </p:nvSpPr>
        <p:spPr>
          <a:xfrm>
            <a:off x="6559436" y="4414775"/>
            <a:ext cx="5181227" cy="2031325"/>
          </a:xfrm>
          <a:prstGeom prst="rect">
            <a:avLst/>
          </a:prstGeom>
        </p:spPr>
        <p:txBody>
          <a:bodyPr wrap="square">
            <a:spAutoFit/>
          </a:bodyPr>
          <a:lstStyle/>
          <a:p>
            <a:r>
              <a:rPr lang="en-GB" b="1" dirty="0"/>
              <a:t>Did </a:t>
            </a:r>
            <a:r>
              <a:rPr lang="en-GB" b="1" dirty="0" err="1"/>
              <a:t>Photius</a:t>
            </a:r>
            <a:r>
              <a:rPr lang="en-GB" b="1" dirty="0"/>
              <a:t> see parallels between 1</a:t>
            </a:r>
            <a:r>
              <a:rPr lang="en-GB" b="1" baseline="30000" dirty="0"/>
              <a:t>st</a:t>
            </a:r>
            <a:r>
              <a:rPr lang="en-GB" b="1" dirty="0"/>
              <a:t> and 2</a:t>
            </a:r>
            <a:r>
              <a:rPr lang="en-GB" b="1" baseline="30000" dirty="0"/>
              <a:t>nd</a:t>
            </a:r>
            <a:r>
              <a:rPr lang="en-GB" b="1" dirty="0"/>
              <a:t> Servile Wars and his own time…?</a:t>
            </a:r>
          </a:p>
          <a:p>
            <a:r>
              <a:rPr lang="en-GB" b="1" dirty="0"/>
              <a:t>Reasons for the revolt, e.g. opposing decisions of the imperial government (See 2</a:t>
            </a:r>
            <a:r>
              <a:rPr lang="en-GB" b="1" baseline="30000" dirty="0"/>
              <a:t>nd</a:t>
            </a:r>
            <a:r>
              <a:rPr lang="en-GB" b="1" dirty="0"/>
              <a:t> Servile War)</a:t>
            </a:r>
          </a:p>
          <a:p>
            <a:r>
              <a:rPr lang="en-GB" b="1" dirty="0" err="1"/>
              <a:t>Photius</a:t>
            </a:r>
            <a:r>
              <a:rPr lang="en-GB" b="1" dirty="0"/>
              <a:t>’ emphasis on non-Romans, on usual deaths,…</a:t>
            </a:r>
            <a:endParaRPr lang="en-GB" dirty="0"/>
          </a:p>
        </p:txBody>
      </p:sp>
      <p:sp>
        <p:nvSpPr>
          <p:cNvPr id="4" name="Title 3">
            <a:extLst>
              <a:ext uri="{FF2B5EF4-FFF2-40B4-BE49-F238E27FC236}">
                <a16:creationId xmlns:a16="http://schemas.microsoft.com/office/drawing/2014/main" id="{AD900481-047E-4D55-A320-7353E361EDB3}"/>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4222434921"/>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pic>
        <p:nvPicPr>
          <p:cNvPr id="9" name="Content Placeholder 5">
            <a:extLst>
              <a:ext uri="{FF2B5EF4-FFF2-40B4-BE49-F238E27FC236}">
                <a16:creationId xmlns:a16="http://schemas.microsoft.com/office/drawing/2014/main" id="{540778AE-D7A4-45B8-898B-642B84932724}"/>
              </a:ext>
            </a:extLst>
          </p:cNvPr>
          <p:cNvPicPr>
            <a:picLocks noGrp="1" noChangeAspect="1"/>
          </p:cNvPicPr>
          <p:nvPr>
            <p:ph sz="half" idx="2"/>
          </p:nvPr>
        </p:nvPicPr>
        <p:blipFill rotWithShape="1">
          <a:blip r:embed="rId3"/>
          <a:srcRect t="22766" b="17820"/>
          <a:stretch/>
        </p:blipFill>
        <p:spPr>
          <a:xfrm>
            <a:off x="20" y="10"/>
            <a:ext cx="12191980" cy="4273816"/>
          </a:xfrm>
          <a:prstGeom prst="rect">
            <a:avLst/>
          </a:prstGeom>
        </p:spPr>
      </p:pic>
      <p:sp>
        <p:nvSpPr>
          <p:cNvPr id="7" name="Rectangle 6">
            <a:extLst>
              <a:ext uri="{FF2B5EF4-FFF2-40B4-BE49-F238E27FC236}">
                <a16:creationId xmlns:a16="http://schemas.microsoft.com/office/drawing/2014/main" id="{5FC782C1-1825-4838-BCA6-120CA0B09E58}"/>
              </a:ext>
            </a:extLst>
          </p:cNvPr>
          <p:cNvSpPr/>
          <p:nvPr/>
        </p:nvSpPr>
        <p:spPr>
          <a:xfrm>
            <a:off x="10383306" y="2525466"/>
            <a:ext cx="1414170" cy="523220"/>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none">
            <a:spAutoFit/>
          </a:bodyPr>
          <a:lstStyle/>
          <a:p>
            <a:r>
              <a:rPr lang="en-GB" sz="2800" dirty="0"/>
              <a:t>AD 814</a:t>
            </a:r>
          </a:p>
        </p:txBody>
      </p:sp>
      <p:sp>
        <p:nvSpPr>
          <p:cNvPr id="10" name="Rectangle 9">
            <a:extLst>
              <a:ext uri="{FF2B5EF4-FFF2-40B4-BE49-F238E27FC236}">
                <a16:creationId xmlns:a16="http://schemas.microsoft.com/office/drawing/2014/main" id="{20360064-BAF7-484F-9D4F-1A3444581722}"/>
              </a:ext>
            </a:extLst>
          </p:cNvPr>
          <p:cNvSpPr/>
          <p:nvPr/>
        </p:nvSpPr>
        <p:spPr>
          <a:xfrm>
            <a:off x="525782" y="4406025"/>
            <a:ext cx="5181227" cy="2031325"/>
          </a:xfrm>
          <a:prstGeom prst="rect">
            <a:avLst/>
          </a:prstGeom>
        </p:spPr>
        <p:txBody>
          <a:bodyPr wrap="square">
            <a:spAutoFit/>
          </a:bodyPr>
          <a:lstStyle/>
          <a:p>
            <a:r>
              <a:rPr lang="en-GB" b="1" dirty="0" err="1"/>
              <a:t>Euphemius</a:t>
            </a:r>
            <a:r>
              <a:rPr lang="en-GB" b="1" dirty="0"/>
              <a:t>, Byzantine general in Sicily</a:t>
            </a:r>
          </a:p>
          <a:p>
            <a:r>
              <a:rPr lang="en-GB" b="1" dirty="0"/>
              <a:t>revolt against imperial government in 826 BC</a:t>
            </a:r>
          </a:p>
          <a:p>
            <a:pPr marL="285750" indent="-285750">
              <a:buFont typeface="Arial" panose="020B0604020202020204" pitchFamily="34" charset="0"/>
              <a:buChar char="•"/>
            </a:pPr>
            <a:r>
              <a:rPr lang="en-GB" b="1" dirty="0"/>
              <a:t>Made deal with </a:t>
            </a:r>
            <a:r>
              <a:rPr lang="en-GB" b="1" dirty="0" err="1"/>
              <a:t>Asad</a:t>
            </a:r>
            <a:r>
              <a:rPr lang="en-GB" b="1" dirty="0"/>
              <a:t> ibn al-</a:t>
            </a:r>
            <a:r>
              <a:rPr lang="en-GB" b="1" dirty="0" err="1"/>
              <a:t>Furat</a:t>
            </a:r>
            <a:r>
              <a:rPr lang="en-GB" dirty="0"/>
              <a:t> 827</a:t>
            </a:r>
          </a:p>
          <a:p>
            <a:pPr marL="285750" indent="-285750">
              <a:buFont typeface="Arial" panose="020B0604020202020204" pitchFamily="34" charset="0"/>
              <a:buChar char="•"/>
            </a:pPr>
            <a:r>
              <a:rPr lang="en-GB" dirty="0"/>
              <a:t>- Supports the emir, but wants to be made ‘emperor of Sicily’ in return…</a:t>
            </a:r>
          </a:p>
          <a:p>
            <a:pPr marL="285750" indent="-285750">
              <a:buFont typeface="Arial" panose="020B0604020202020204" pitchFamily="34" charset="0"/>
              <a:buChar char="•"/>
            </a:pPr>
            <a:r>
              <a:rPr lang="en-GB" dirty="0"/>
              <a:t>Siege to Syracuse</a:t>
            </a:r>
          </a:p>
          <a:p>
            <a:pPr marL="285750" indent="-285750">
              <a:buFont typeface="Arial" panose="020B0604020202020204" pitchFamily="34" charset="0"/>
              <a:buChar char="•"/>
            </a:pPr>
            <a:r>
              <a:rPr lang="en-GB" dirty="0"/>
              <a:t>And with </a:t>
            </a:r>
            <a:r>
              <a:rPr lang="en-GB" dirty="0" err="1"/>
              <a:t>Euphemius</a:t>
            </a:r>
            <a:r>
              <a:rPr lang="en-GB" dirty="0"/>
              <a:t>: attack on Enna…</a:t>
            </a:r>
          </a:p>
        </p:txBody>
      </p:sp>
      <p:sp>
        <p:nvSpPr>
          <p:cNvPr id="6" name="Rectangle 5">
            <a:extLst>
              <a:ext uri="{FF2B5EF4-FFF2-40B4-BE49-F238E27FC236}">
                <a16:creationId xmlns:a16="http://schemas.microsoft.com/office/drawing/2014/main" id="{924977A1-F30B-428C-8B3C-037135FD21CA}"/>
              </a:ext>
            </a:extLst>
          </p:cNvPr>
          <p:cNvSpPr/>
          <p:nvPr/>
        </p:nvSpPr>
        <p:spPr>
          <a:xfrm>
            <a:off x="6559436" y="4414775"/>
            <a:ext cx="5181227" cy="2031325"/>
          </a:xfrm>
          <a:prstGeom prst="rect">
            <a:avLst/>
          </a:prstGeom>
        </p:spPr>
        <p:txBody>
          <a:bodyPr wrap="square">
            <a:spAutoFit/>
          </a:bodyPr>
          <a:lstStyle/>
          <a:p>
            <a:r>
              <a:rPr lang="en-GB" b="1" dirty="0"/>
              <a:t>Did </a:t>
            </a:r>
            <a:r>
              <a:rPr lang="en-GB" b="1" dirty="0" err="1"/>
              <a:t>Photius</a:t>
            </a:r>
            <a:r>
              <a:rPr lang="en-GB" b="1" dirty="0"/>
              <a:t> see parallels between 1</a:t>
            </a:r>
            <a:r>
              <a:rPr lang="en-GB" b="1" baseline="30000" dirty="0"/>
              <a:t>st</a:t>
            </a:r>
            <a:r>
              <a:rPr lang="en-GB" b="1" dirty="0"/>
              <a:t> and 2</a:t>
            </a:r>
            <a:r>
              <a:rPr lang="en-GB" b="1" baseline="30000" dirty="0"/>
              <a:t>nd</a:t>
            </a:r>
            <a:r>
              <a:rPr lang="en-GB" b="1" dirty="0"/>
              <a:t> Servile Wars and his own time…?</a:t>
            </a:r>
          </a:p>
          <a:p>
            <a:r>
              <a:rPr lang="en-GB" b="1" dirty="0"/>
              <a:t>Reasons for the revolt, e.g. opposing decisions of the imperial government (See 2</a:t>
            </a:r>
            <a:r>
              <a:rPr lang="en-GB" b="1" baseline="30000" dirty="0"/>
              <a:t>nd</a:t>
            </a:r>
            <a:r>
              <a:rPr lang="en-GB" b="1" dirty="0"/>
              <a:t> Servile War)</a:t>
            </a:r>
          </a:p>
          <a:p>
            <a:r>
              <a:rPr lang="en-GB" b="1" dirty="0" err="1"/>
              <a:t>Photius</a:t>
            </a:r>
            <a:r>
              <a:rPr lang="en-GB" b="1" dirty="0"/>
              <a:t>’ emphasis on non-Romans, on usual deaths,…</a:t>
            </a:r>
            <a:endParaRPr lang="en-GB" dirty="0"/>
          </a:p>
        </p:txBody>
      </p:sp>
      <p:sp>
        <p:nvSpPr>
          <p:cNvPr id="4" name="Title 3">
            <a:extLst>
              <a:ext uri="{FF2B5EF4-FFF2-40B4-BE49-F238E27FC236}">
                <a16:creationId xmlns:a16="http://schemas.microsoft.com/office/drawing/2014/main" id="{AD900481-047E-4D55-A320-7353E361EDB3}"/>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17603375"/>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5">
            <a:extLst>
              <a:ext uri="{FF2B5EF4-FFF2-40B4-BE49-F238E27FC236}">
                <a16:creationId xmlns:a16="http://schemas.microsoft.com/office/drawing/2014/main" id="{6EF05274-0B7A-456F-9EED-005C2B3CD73D}"/>
              </a:ext>
            </a:extLst>
          </p:cNvPr>
          <p:cNvPicPr>
            <a:picLocks noChangeAspect="1"/>
          </p:cNvPicPr>
          <p:nvPr/>
        </p:nvPicPr>
        <p:blipFill rotWithShape="1">
          <a:blip r:embed="rId2"/>
          <a:srcRect t="22766" b="17820"/>
          <a:stretch/>
        </p:blipFill>
        <p:spPr>
          <a:xfrm>
            <a:off x="20" y="10"/>
            <a:ext cx="12191980" cy="6857990"/>
          </a:xfrm>
          <a:prstGeom prst="rect">
            <a:avLst/>
          </a:prstGeom>
        </p:spPr>
      </p:pic>
      <p:sp>
        <p:nvSpPr>
          <p:cNvPr id="6" name="Rectangle 5">
            <a:extLst>
              <a:ext uri="{FF2B5EF4-FFF2-40B4-BE49-F238E27FC236}">
                <a16:creationId xmlns:a16="http://schemas.microsoft.com/office/drawing/2014/main" id="{4D6B41AB-E76E-459C-BCAF-02CB5471CFAE}"/>
              </a:ext>
            </a:extLst>
          </p:cNvPr>
          <p:cNvSpPr/>
          <p:nvPr/>
        </p:nvSpPr>
        <p:spPr>
          <a:xfrm>
            <a:off x="69012" y="-645264"/>
            <a:ext cx="12399034" cy="7913298"/>
          </a:xfrm>
          <a:prstGeom prst="rect">
            <a:avLst/>
          </a:prstGeom>
          <a:solidFill>
            <a:schemeClr val="dk1">
              <a:alpha val="74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2E3FFAC-14EA-4472-8D1D-2ACF02B1ECFD}"/>
              </a:ext>
            </a:extLst>
          </p:cNvPr>
          <p:cNvSpPr>
            <a:spLocks noGrp="1"/>
          </p:cNvSpPr>
          <p:nvPr>
            <p:ph type="title"/>
          </p:nvPr>
        </p:nvSpPr>
        <p:spPr>
          <a:xfrm>
            <a:off x="648929" y="114300"/>
            <a:ext cx="9905998" cy="1905000"/>
          </a:xfrm>
        </p:spPr>
        <p:txBody>
          <a:bodyPr/>
          <a:lstStyle/>
          <a:p>
            <a:r>
              <a:rPr lang="en-GB" dirty="0"/>
              <a:t>So far….</a:t>
            </a:r>
          </a:p>
        </p:txBody>
      </p:sp>
      <p:sp>
        <p:nvSpPr>
          <p:cNvPr id="3" name="Content Placeholder 2">
            <a:extLst>
              <a:ext uri="{FF2B5EF4-FFF2-40B4-BE49-F238E27FC236}">
                <a16:creationId xmlns:a16="http://schemas.microsoft.com/office/drawing/2014/main" id="{001E5862-4F0A-4A10-85B9-437BDE39039A}"/>
              </a:ext>
            </a:extLst>
          </p:cNvPr>
          <p:cNvSpPr>
            <a:spLocks noGrp="1"/>
          </p:cNvSpPr>
          <p:nvPr>
            <p:ph sz="half" idx="1"/>
          </p:nvPr>
        </p:nvSpPr>
        <p:spPr>
          <a:xfrm>
            <a:off x="648929" y="1688691"/>
            <a:ext cx="5369283" cy="5169310"/>
          </a:xfrm>
        </p:spPr>
        <p:txBody>
          <a:bodyPr>
            <a:normAutofit/>
          </a:bodyPr>
          <a:lstStyle/>
          <a:p>
            <a:r>
              <a:rPr lang="en-GB" sz="2400" b="1" dirty="0"/>
              <a:t>Source Criticism – </a:t>
            </a:r>
            <a:r>
              <a:rPr lang="en-GB" sz="2400" b="1" dirty="0" err="1"/>
              <a:t>Diodoros</a:t>
            </a:r>
            <a:r>
              <a:rPr lang="en-GB" sz="2400" b="1" dirty="0"/>
              <a:t>:</a:t>
            </a:r>
          </a:p>
          <a:p>
            <a:pPr lvl="1"/>
            <a:r>
              <a:rPr lang="en-GB" sz="2000" b="1" dirty="0"/>
              <a:t>His intentions ?</a:t>
            </a:r>
          </a:p>
          <a:p>
            <a:pPr lvl="1"/>
            <a:r>
              <a:rPr lang="en-GB" sz="2000" b="1" dirty="0"/>
              <a:t>His Audience ?</a:t>
            </a:r>
          </a:p>
          <a:p>
            <a:pPr lvl="1"/>
            <a:r>
              <a:rPr lang="en-GB" sz="2000" b="1" dirty="0"/>
              <a:t>Focus on ideal / bad ruler</a:t>
            </a:r>
          </a:p>
          <a:p>
            <a:pPr lvl="1"/>
            <a:r>
              <a:rPr lang="en-GB" sz="2000" b="1" dirty="0"/>
              <a:t>Authentic report ?</a:t>
            </a:r>
          </a:p>
          <a:p>
            <a:pPr lvl="1"/>
            <a:r>
              <a:rPr lang="en-GB" sz="2000" b="1" dirty="0"/>
              <a:t>What could he have known…?</a:t>
            </a:r>
          </a:p>
          <a:p>
            <a:pPr lvl="1"/>
            <a:r>
              <a:rPr lang="en-GB" sz="2000" b="1" dirty="0"/>
              <a:t>Medieval Transmission</a:t>
            </a:r>
          </a:p>
          <a:p>
            <a:pPr lvl="2"/>
            <a:r>
              <a:rPr lang="en-GB" sz="1800" b="1" dirty="0" err="1"/>
              <a:t>Photius</a:t>
            </a:r>
            <a:r>
              <a:rPr lang="en-GB" sz="1800" b="1" dirty="0"/>
              <a:t>:</a:t>
            </a:r>
          </a:p>
          <a:p>
            <a:pPr lvl="3"/>
            <a:r>
              <a:rPr lang="en-GB" sz="1600" b="1" dirty="0"/>
              <a:t>His Selection of </a:t>
            </a:r>
            <a:r>
              <a:rPr lang="en-GB" sz="1600" b="1" dirty="0" err="1"/>
              <a:t>Diodorus</a:t>
            </a:r>
            <a:r>
              <a:rPr lang="en-GB" sz="1600" b="1" dirty="0"/>
              <a:t> </a:t>
            </a:r>
            <a:r>
              <a:rPr lang="en-GB" sz="1600" b="1" dirty="0" err="1"/>
              <a:t>Passsages</a:t>
            </a:r>
            <a:r>
              <a:rPr lang="en-GB" sz="1600" b="1" dirty="0"/>
              <a:t>?</a:t>
            </a:r>
          </a:p>
          <a:p>
            <a:pPr lvl="3"/>
            <a:r>
              <a:rPr lang="en-GB" sz="1600" b="1" dirty="0"/>
              <a:t>Faithful copy of </a:t>
            </a:r>
            <a:r>
              <a:rPr lang="en-GB" sz="1600" b="1" dirty="0" err="1"/>
              <a:t>Diodorus</a:t>
            </a:r>
            <a:r>
              <a:rPr lang="en-GB" sz="1600" b="1" dirty="0"/>
              <a:t>…?</a:t>
            </a:r>
          </a:p>
        </p:txBody>
      </p:sp>
      <p:sp>
        <p:nvSpPr>
          <p:cNvPr id="4" name="Content Placeholder 3">
            <a:extLst>
              <a:ext uri="{FF2B5EF4-FFF2-40B4-BE49-F238E27FC236}">
                <a16:creationId xmlns:a16="http://schemas.microsoft.com/office/drawing/2014/main" id="{5365126C-B124-424F-A38E-33188A442240}"/>
              </a:ext>
            </a:extLst>
          </p:cNvPr>
          <p:cNvSpPr>
            <a:spLocks noGrp="1"/>
          </p:cNvSpPr>
          <p:nvPr>
            <p:ph sz="half" idx="2"/>
          </p:nvPr>
        </p:nvSpPr>
        <p:spPr>
          <a:xfrm>
            <a:off x="6170611" y="1574390"/>
            <a:ext cx="5369283" cy="5169310"/>
          </a:xfrm>
        </p:spPr>
        <p:txBody>
          <a:bodyPr>
            <a:normAutofit/>
          </a:bodyPr>
          <a:lstStyle/>
          <a:p>
            <a:r>
              <a:rPr lang="en-GB" sz="2400" b="1" dirty="0"/>
              <a:t>Therefore:</a:t>
            </a:r>
          </a:p>
          <a:p>
            <a:pPr lvl="1"/>
            <a:r>
              <a:rPr lang="en-GB" sz="2000" b="1" dirty="0"/>
              <a:t>Essential to look at all complementary (ancient!) sources !</a:t>
            </a:r>
          </a:p>
          <a:p>
            <a:pPr lvl="1"/>
            <a:r>
              <a:rPr lang="en-GB" sz="2000" b="1" dirty="0"/>
              <a:t>What do they tell us ?</a:t>
            </a:r>
          </a:p>
          <a:p>
            <a:pPr lvl="1"/>
            <a:r>
              <a:rPr lang="en-GB" sz="2000" b="1" dirty="0"/>
              <a:t>Do they confirm </a:t>
            </a:r>
            <a:r>
              <a:rPr lang="en-GB" sz="2000" b="1" dirty="0" err="1"/>
              <a:t>Diodorus</a:t>
            </a:r>
            <a:r>
              <a:rPr lang="en-GB" sz="2000" b="1" dirty="0"/>
              <a:t>’ Account ?</a:t>
            </a:r>
          </a:p>
          <a:p>
            <a:pPr lvl="1"/>
            <a:r>
              <a:rPr lang="en-GB" sz="2000" b="1" dirty="0"/>
              <a:t>Do they copy </a:t>
            </a:r>
            <a:r>
              <a:rPr lang="en-GB" sz="2000" b="1" dirty="0" err="1"/>
              <a:t>Diodorus</a:t>
            </a:r>
            <a:r>
              <a:rPr lang="en-GB" sz="2000" b="1" dirty="0"/>
              <a:t>…?</a:t>
            </a:r>
          </a:p>
        </p:txBody>
      </p:sp>
    </p:spTree>
    <p:extLst>
      <p:ext uri="{BB962C8B-B14F-4D97-AF65-F5344CB8AC3E}">
        <p14:creationId xmlns:p14="http://schemas.microsoft.com/office/powerpoint/2010/main" val="3052966659"/>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100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1000"/>
                                        <p:tgtEl>
                                          <p:spTgt spid="4">
                                            <p:txEl>
                                              <p:pRg st="1" end="1"/>
                                            </p:txEl>
                                          </p:spTgt>
                                        </p:tgtEl>
                                      </p:cBhvr>
                                    </p:animEffect>
                                    <p:anim calcmode="lin" valueType="num">
                                      <p:cBhvr>
                                        <p:cTn id="14"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grpId="0" nodeType="afterEffect">
                                  <p:stCondLst>
                                    <p:cond delay="100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5000"/>
                            </p:stCondLst>
                            <p:childTnLst>
                              <p:par>
                                <p:cTn id="23" presetID="42" presetClass="entr" presetSubtype="0" fill="hold" grpId="0" nodeType="afterEffect">
                                  <p:stCondLst>
                                    <p:cond delay="1000"/>
                                  </p:stCondLst>
                                  <p:childTnLst>
                                    <p:set>
                                      <p:cBhvr>
                                        <p:cTn id="24" dur="1" fill="hold">
                                          <p:stCondLst>
                                            <p:cond delay="0"/>
                                          </p:stCondLst>
                                        </p:cTn>
                                        <p:tgtEl>
                                          <p:spTgt spid="4">
                                            <p:txEl>
                                              <p:pRg st="3" end="3"/>
                                            </p:txEl>
                                          </p:spTgt>
                                        </p:tgtEl>
                                        <p:attrNameLst>
                                          <p:attrName>style.visibility</p:attrName>
                                        </p:attrNameLst>
                                      </p:cBhvr>
                                      <p:to>
                                        <p:strVal val="visible"/>
                                      </p:to>
                                    </p:set>
                                    <p:animEffect transition="in" filter="fade">
                                      <p:cBhvr>
                                        <p:cTn id="25" dur="1000"/>
                                        <p:tgtEl>
                                          <p:spTgt spid="4">
                                            <p:txEl>
                                              <p:pRg st="3" end="3"/>
                                            </p:txEl>
                                          </p:spTgt>
                                        </p:tgtEl>
                                      </p:cBhvr>
                                    </p:animEffect>
                                    <p:anim calcmode="lin" valueType="num">
                                      <p:cBhvr>
                                        <p:cTn id="2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7000"/>
                            </p:stCondLst>
                            <p:childTnLst>
                              <p:par>
                                <p:cTn id="29" presetID="42" presetClass="entr" presetSubtype="0" fill="hold" grpId="0" nodeType="afterEffect">
                                  <p:stCondLst>
                                    <p:cond delay="100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1000"/>
                                        <p:tgtEl>
                                          <p:spTgt spid="4">
                                            <p:txEl>
                                              <p:pRg st="4" end="4"/>
                                            </p:txEl>
                                          </p:spTgt>
                                        </p:tgtEl>
                                      </p:cBhvr>
                                    </p:animEffect>
                                    <p:anim calcmode="lin" valueType="num">
                                      <p:cBhvr>
                                        <p:cTn id="32"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5">
            <a:extLst>
              <a:ext uri="{FF2B5EF4-FFF2-40B4-BE49-F238E27FC236}">
                <a16:creationId xmlns:a16="http://schemas.microsoft.com/office/drawing/2014/main" id="{6EF05274-0B7A-456F-9EED-005C2B3CD73D}"/>
              </a:ext>
            </a:extLst>
          </p:cNvPr>
          <p:cNvPicPr>
            <a:picLocks noChangeAspect="1"/>
          </p:cNvPicPr>
          <p:nvPr/>
        </p:nvPicPr>
        <p:blipFill rotWithShape="1">
          <a:blip r:embed="rId2"/>
          <a:srcRect t="22766" b="17820"/>
          <a:stretch/>
        </p:blipFill>
        <p:spPr>
          <a:xfrm>
            <a:off x="20" y="10"/>
            <a:ext cx="12191980" cy="6857990"/>
          </a:xfrm>
          <a:prstGeom prst="rect">
            <a:avLst/>
          </a:prstGeom>
        </p:spPr>
      </p:pic>
      <p:sp>
        <p:nvSpPr>
          <p:cNvPr id="6" name="Rectangle 5">
            <a:extLst>
              <a:ext uri="{FF2B5EF4-FFF2-40B4-BE49-F238E27FC236}">
                <a16:creationId xmlns:a16="http://schemas.microsoft.com/office/drawing/2014/main" id="{4D6B41AB-E76E-459C-BCAF-02CB5471CFAE}"/>
              </a:ext>
            </a:extLst>
          </p:cNvPr>
          <p:cNvSpPr/>
          <p:nvPr/>
        </p:nvSpPr>
        <p:spPr>
          <a:xfrm>
            <a:off x="69012" y="-645264"/>
            <a:ext cx="12399034" cy="7913298"/>
          </a:xfrm>
          <a:prstGeom prst="rect">
            <a:avLst/>
          </a:prstGeom>
          <a:solidFill>
            <a:schemeClr val="dk1">
              <a:alpha val="74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2E3FFAC-14EA-4472-8D1D-2ACF02B1ECFD}"/>
              </a:ext>
            </a:extLst>
          </p:cNvPr>
          <p:cNvSpPr>
            <a:spLocks noGrp="1"/>
          </p:cNvSpPr>
          <p:nvPr>
            <p:ph type="title"/>
          </p:nvPr>
        </p:nvSpPr>
        <p:spPr>
          <a:xfrm>
            <a:off x="648929" y="114300"/>
            <a:ext cx="9905998" cy="1905000"/>
          </a:xfrm>
        </p:spPr>
        <p:txBody>
          <a:bodyPr/>
          <a:lstStyle/>
          <a:p>
            <a:r>
              <a:rPr lang="en-GB" dirty="0"/>
              <a:t>ESSAY PLAN</a:t>
            </a:r>
          </a:p>
        </p:txBody>
      </p:sp>
      <p:sp>
        <p:nvSpPr>
          <p:cNvPr id="3" name="Content Placeholder 2">
            <a:extLst>
              <a:ext uri="{FF2B5EF4-FFF2-40B4-BE49-F238E27FC236}">
                <a16:creationId xmlns:a16="http://schemas.microsoft.com/office/drawing/2014/main" id="{001E5862-4F0A-4A10-85B9-437BDE39039A}"/>
              </a:ext>
            </a:extLst>
          </p:cNvPr>
          <p:cNvSpPr>
            <a:spLocks noGrp="1"/>
          </p:cNvSpPr>
          <p:nvPr>
            <p:ph sz="half" idx="1"/>
          </p:nvPr>
        </p:nvSpPr>
        <p:spPr>
          <a:xfrm>
            <a:off x="435171" y="1523385"/>
            <a:ext cx="4750474" cy="5169310"/>
          </a:xfrm>
        </p:spPr>
        <p:txBody>
          <a:bodyPr>
            <a:normAutofit/>
          </a:bodyPr>
          <a:lstStyle/>
          <a:p>
            <a:r>
              <a:rPr lang="en-GB" sz="2400" b="1" dirty="0"/>
              <a:t>Put the Spartacus revolt in perspective: compare the reasons for the revolt, the membership of the ‘rebels’, their activities and their aims with the First and Second Servile Wars (135-132 BC, 104-101 BC). Make use of ancient evidence and engage in modern scholarly debates. </a:t>
            </a:r>
            <a:endParaRPr lang="en-GB" sz="1600" b="1" dirty="0"/>
          </a:p>
        </p:txBody>
      </p:sp>
      <p:sp>
        <p:nvSpPr>
          <p:cNvPr id="4" name="Content Placeholder 3">
            <a:extLst>
              <a:ext uri="{FF2B5EF4-FFF2-40B4-BE49-F238E27FC236}">
                <a16:creationId xmlns:a16="http://schemas.microsoft.com/office/drawing/2014/main" id="{5365126C-B124-424F-A38E-33188A442240}"/>
              </a:ext>
            </a:extLst>
          </p:cNvPr>
          <p:cNvSpPr>
            <a:spLocks noGrp="1"/>
          </p:cNvSpPr>
          <p:nvPr>
            <p:ph sz="half" idx="2"/>
          </p:nvPr>
        </p:nvSpPr>
        <p:spPr>
          <a:xfrm>
            <a:off x="5551804" y="0"/>
            <a:ext cx="6571183" cy="7079226"/>
          </a:xfrm>
        </p:spPr>
        <p:txBody>
          <a:bodyPr>
            <a:noAutofit/>
          </a:bodyPr>
          <a:lstStyle/>
          <a:p>
            <a:r>
              <a:rPr lang="en-GB" i="1" cap="none" dirty="0">
                <a:effectLst/>
              </a:rPr>
              <a:t>What is an Essay Plan ?</a:t>
            </a:r>
          </a:p>
          <a:p>
            <a:pPr lvl="1"/>
            <a:r>
              <a:rPr lang="en-GB" sz="1800" i="1" cap="none" dirty="0">
                <a:effectLst/>
              </a:rPr>
              <a:t>1,000-words long, excluding bibliography</a:t>
            </a:r>
          </a:p>
          <a:p>
            <a:pPr lvl="1"/>
            <a:r>
              <a:rPr lang="en-GB" sz="1800" i="1" cap="none" dirty="0">
                <a:effectLst/>
              </a:rPr>
              <a:t>Structure of the [hypothetical] essay:</a:t>
            </a:r>
          </a:p>
          <a:p>
            <a:pPr lvl="1"/>
            <a:r>
              <a:rPr lang="en-GB" sz="1800" i="1" cap="none" dirty="0">
                <a:effectLst/>
              </a:rPr>
              <a:t>Introduction:</a:t>
            </a:r>
          </a:p>
          <a:p>
            <a:pPr lvl="2"/>
            <a:r>
              <a:rPr lang="en-GB" sz="1800" i="1" cap="none" dirty="0">
                <a:effectLst/>
              </a:rPr>
              <a:t>Problematise; controversies in scholarship; problems with ancient sources…</a:t>
            </a:r>
          </a:p>
          <a:p>
            <a:pPr lvl="2"/>
            <a:r>
              <a:rPr lang="en-GB" sz="1800" i="1" cap="none" dirty="0">
                <a:effectLst/>
              </a:rPr>
              <a:t>What do you want to argue?</a:t>
            </a:r>
          </a:p>
          <a:p>
            <a:pPr lvl="2"/>
            <a:r>
              <a:rPr lang="en-GB" sz="1800" i="1" cap="none" dirty="0">
                <a:effectLst/>
              </a:rPr>
              <a:t>…</a:t>
            </a:r>
          </a:p>
          <a:p>
            <a:pPr lvl="1"/>
            <a:r>
              <a:rPr lang="en-GB" sz="1800" i="1" cap="none" dirty="0">
                <a:effectLst/>
              </a:rPr>
              <a:t>Section 1</a:t>
            </a:r>
          </a:p>
          <a:p>
            <a:pPr lvl="1"/>
            <a:r>
              <a:rPr lang="en-GB" sz="1800" i="1" cap="none" dirty="0">
                <a:effectLst/>
              </a:rPr>
              <a:t>Section 2</a:t>
            </a:r>
          </a:p>
          <a:p>
            <a:pPr lvl="1"/>
            <a:r>
              <a:rPr lang="en-GB" sz="1800" i="1" cap="none" dirty="0">
                <a:effectLst/>
              </a:rPr>
              <a:t>Section 3</a:t>
            </a:r>
          </a:p>
          <a:p>
            <a:pPr lvl="1"/>
            <a:r>
              <a:rPr lang="en-GB" sz="1800" i="1" cap="none" dirty="0">
                <a:effectLst/>
              </a:rPr>
              <a:t>Section 4</a:t>
            </a:r>
          </a:p>
          <a:p>
            <a:pPr lvl="1"/>
            <a:r>
              <a:rPr lang="en-GB" sz="1800" i="1" cap="none" dirty="0">
                <a:effectLst/>
              </a:rPr>
              <a:t>….</a:t>
            </a:r>
          </a:p>
          <a:p>
            <a:pPr lvl="1"/>
            <a:r>
              <a:rPr lang="en-GB" sz="1800" i="1" cap="none" dirty="0">
                <a:effectLst/>
              </a:rPr>
              <a:t>Conclusions</a:t>
            </a:r>
          </a:p>
          <a:p>
            <a:pPr lvl="1"/>
            <a:r>
              <a:rPr lang="en-GB" sz="1800" i="1" cap="none" dirty="0">
                <a:effectLst/>
              </a:rPr>
              <a:t>Bibliography (doesn’t count towards word count)</a:t>
            </a:r>
          </a:p>
          <a:p>
            <a:pPr marL="457200" lvl="1" indent="0">
              <a:buNone/>
            </a:pPr>
            <a:endParaRPr lang="en-GB" sz="1800" i="1" cap="none" dirty="0">
              <a:effectLst/>
            </a:endParaRPr>
          </a:p>
          <a:p>
            <a:r>
              <a:rPr lang="en-GB" i="1" cap="none" dirty="0">
                <a:effectLst/>
              </a:rPr>
              <a:t>Make use of in-text references: </a:t>
            </a:r>
            <a:br>
              <a:rPr lang="en-GB" i="1" cap="none" dirty="0">
                <a:effectLst/>
              </a:rPr>
            </a:br>
            <a:r>
              <a:rPr lang="en-GB" i="1" cap="none" dirty="0">
                <a:effectLst/>
              </a:rPr>
              <a:t>author, year, page numbers…</a:t>
            </a:r>
            <a:endParaRPr lang="en-GB" b="1" cap="none" dirty="0"/>
          </a:p>
        </p:txBody>
      </p:sp>
    </p:spTree>
    <p:extLst>
      <p:ext uri="{BB962C8B-B14F-4D97-AF65-F5344CB8AC3E}">
        <p14:creationId xmlns:p14="http://schemas.microsoft.com/office/powerpoint/2010/main" val="2708006922"/>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1000"/>
                                        <p:tgtEl>
                                          <p:spTgt spid="4">
                                            <p:txEl>
                                              <p:pRg st="1" end="1"/>
                                            </p:txEl>
                                          </p:spTgt>
                                        </p:tgtEl>
                                      </p:cBhvr>
                                    </p:animEffect>
                                    <p:anim calcmode="lin" valueType="num">
                                      <p:cBhvr>
                                        <p:cTn id="14"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1000"/>
                                        <p:tgtEl>
                                          <p:spTgt spid="4">
                                            <p:txEl>
                                              <p:pRg st="3" end="3"/>
                                            </p:txEl>
                                          </p:spTgt>
                                        </p:tgtEl>
                                      </p:cBhvr>
                                    </p:animEffect>
                                    <p:anim calcmode="lin" valueType="num">
                                      <p:cBhvr>
                                        <p:cTn id="27"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par>
                          <p:cTn id="29" fill="hold">
                            <p:stCondLst>
                              <p:cond delay="1000"/>
                            </p:stCondLst>
                            <p:childTnLst>
                              <p:par>
                                <p:cTn id="30" presetID="42" presetClass="entr" presetSubtype="0" fill="hold" grpId="0" nodeType="afterEffect">
                                  <p:stCondLst>
                                    <p:cond delay="100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fade">
                                      <p:cBhvr>
                                        <p:cTn id="32" dur="2500"/>
                                        <p:tgtEl>
                                          <p:spTgt spid="4">
                                            <p:txEl>
                                              <p:pRg st="4" end="4"/>
                                            </p:txEl>
                                          </p:spTgt>
                                        </p:tgtEl>
                                      </p:cBhvr>
                                    </p:animEffect>
                                    <p:anim calcmode="lin" valueType="num">
                                      <p:cBhvr>
                                        <p:cTn id="33" dur="25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4" dur="25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par>
                          <p:cTn id="35" fill="hold">
                            <p:stCondLst>
                              <p:cond delay="4500"/>
                            </p:stCondLst>
                            <p:childTnLst>
                              <p:par>
                                <p:cTn id="36" presetID="42" presetClass="entr" presetSubtype="0" fill="hold" grpId="0" nodeType="afterEffect">
                                  <p:stCondLst>
                                    <p:cond delay="1000"/>
                                  </p:stCondLst>
                                  <p:childTnLst>
                                    <p:set>
                                      <p:cBhvr>
                                        <p:cTn id="37" dur="1" fill="hold">
                                          <p:stCondLst>
                                            <p:cond delay="0"/>
                                          </p:stCondLst>
                                        </p:cTn>
                                        <p:tgtEl>
                                          <p:spTgt spid="4">
                                            <p:txEl>
                                              <p:pRg st="5" end="5"/>
                                            </p:txEl>
                                          </p:spTgt>
                                        </p:tgtEl>
                                        <p:attrNameLst>
                                          <p:attrName>style.visibility</p:attrName>
                                        </p:attrNameLst>
                                      </p:cBhvr>
                                      <p:to>
                                        <p:strVal val="visible"/>
                                      </p:to>
                                    </p:set>
                                    <p:animEffect transition="in" filter="fade">
                                      <p:cBhvr>
                                        <p:cTn id="38" dur="2500"/>
                                        <p:tgtEl>
                                          <p:spTgt spid="4">
                                            <p:txEl>
                                              <p:pRg st="5" end="5"/>
                                            </p:txEl>
                                          </p:spTgt>
                                        </p:tgtEl>
                                      </p:cBhvr>
                                    </p:animEffect>
                                    <p:anim calcmode="lin" valueType="num">
                                      <p:cBhvr>
                                        <p:cTn id="39" dur="25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0" dur="25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par>
                          <p:cTn id="41" fill="hold">
                            <p:stCondLst>
                              <p:cond delay="8000"/>
                            </p:stCondLst>
                            <p:childTnLst>
                              <p:par>
                                <p:cTn id="42" presetID="42" presetClass="entr" presetSubtype="0" fill="hold" grpId="0" nodeType="afterEffect">
                                  <p:stCondLst>
                                    <p:cond delay="1000"/>
                                  </p:stCondLst>
                                  <p:childTnLst>
                                    <p:set>
                                      <p:cBhvr>
                                        <p:cTn id="43" dur="1" fill="hold">
                                          <p:stCondLst>
                                            <p:cond delay="0"/>
                                          </p:stCondLst>
                                        </p:cTn>
                                        <p:tgtEl>
                                          <p:spTgt spid="4">
                                            <p:txEl>
                                              <p:pRg st="6" end="6"/>
                                            </p:txEl>
                                          </p:spTgt>
                                        </p:tgtEl>
                                        <p:attrNameLst>
                                          <p:attrName>style.visibility</p:attrName>
                                        </p:attrNameLst>
                                      </p:cBhvr>
                                      <p:to>
                                        <p:strVal val="visible"/>
                                      </p:to>
                                    </p:set>
                                    <p:animEffect transition="in" filter="fade">
                                      <p:cBhvr>
                                        <p:cTn id="44" dur="2500"/>
                                        <p:tgtEl>
                                          <p:spTgt spid="4">
                                            <p:txEl>
                                              <p:pRg st="6" end="6"/>
                                            </p:txEl>
                                          </p:spTgt>
                                        </p:tgtEl>
                                      </p:cBhvr>
                                    </p:animEffect>
                                    <p:anim calcmode="lin" valueType="num">
                                      <p:cBhvr>
                                        <p:cTn id="45" dur="25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6" dur="25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4">
                                            <p:txEl>
                                              <p:pRg st="7" end="7"/>
                                            </p:txEl>
                                          </p:spTgt>
                                        </p:tgtEl>
                                        <p:attrNameLst>
                                          <p:attrName>style.visibility</p:attrName>
                                        </p:attrNameLst>
                                      </p:cBhvr>
                                      <p:to>
                                        <p:strVal val="visible"/>
                                      </p:to>
                                    </p:set>
                                    <p:animEffect transition="in" filter="fade">
                                      <p:cBhvr>
                                        <p:cTn id="51" dur="1000"/>
                                        <p:tgtEl>
                                          <p:spTgt spid="4">
                                            <p:txEl>
                                              <p:pRg st="7" end="7"/>
                                            </p:txEl>
                                          </p:spTgt>
                                        </p:tgtEl>
                                      </p:cBhvr>
                                    </p:animEffect>
                                    <p:anim calcmode="lin" valueType="num">
                                      <p:cBhvr>
                                        <p:cTn id="52"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3"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42" presetClass="entr" presetSubtype="0" fill="hold" grpId="0" nodeType="afterEffect">
                                  <p:stCondLst>
                                    <p:cond delay="750"/>
                                  </p:stCondLst>
                                  <p:childTnLst>
                                    <p:set>
                                      <p:cBhvr>
                                        <p:cTn id="56" dur="1" fill="hold">
                                          <p:stCondLst>
                                            <p:cond delay="0"/>
                                          </p:stCondLst>
                                        </p:cTn>
                                        <p:tgtEl>
                                          <p:spTgt spid="4">
                                            <p:txEl>
                                              <p:pRg st="8" end="8"/>
                                            </p:txEl>
                                          </p:spTgt>
                                        </p:tgtEl>
                                        <p:attrNameLst>
                                          <p:attrName>style.visibility</p:attrName>
                                        </p:attrNameLst>
                                      </p:cBhvr>
                                      <p:to>
                                        <p:strVal val="visible"/>
                                      </p:to>
                                    </p:set>
                                    <p:animEffect transition="in" filter="fade">
                                      <p:cBhvr>
                                        <p:cTn id="57" dur="2000"/>
                                        <p:tgtEl>
                                          <p:spTgt spid="4">
                                            <p:txEl>
                                              <p:pRg st="8" end="8"/>
                                            </p:txEl>
                                          </p:spTgt>
                                        </p:tgtEl>
                                      </p:cBhvr>
                                    </p:animEffect>
                                    <p:anim calcmode="lin" valueType="num">
                                      <p:cBhvr>
                                        <p:cTn id="58" dur="2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59" dur="2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par>
                          <p:cTn id="60" fill="hold">
                            <p:stCondLst>
                              <p:cond delay="3750"/>
                            </p:stCondLst>
                            <p:childTnLst>
                              <p:par>
                                <p:cTn id="61" presetID="42" presetClass="entr" presetSubtype="0" fill="hold" grpId="0" nodeType="afterEffect">
                                  <p:stCondLst>
                                    <p:cond delay="750"/>
                                  </p:stCondLst>
                                  <p:childTnLst>
                                    <p:set>
                                      <p:cBhvr>
                                        <p:cTn id="62" dur="1" fill="hold">
                                          <p:stCondLst>
                                            <p:cond delay="0"/>
                                          </p:stCondLst>
                                        </p:cTn>
                                        <p:tgtEl>
                                          <p:spTgt spid="4">
                                            <p:txEl>
                                              <p:pRg st="9" end="9"/>
                                            </p:txEl>
                                          </p:spTgt>
                                        </p:tgtEl>
                                        <p:attrNameLst>
                                          <p:attrName>style.visibility</p:attrName>
                                        </p:attrNameLst>
                                      </p:cBhvr>
                                      <p:to>
                                        <p:strVal val="visible"/>
                                      </p:to>
                                    </p:set>
                                    <p:animEffect transition="in" filter="fade">
                                      <p:cBhvr>
                                        <p:cTn id="63" dur="2000"/>
                                        <p:tgtEl>
                                          <p:spTgt spid="4">
                                            <p:txEl>
                                              <p:pRg st="9" end="9"/>
                                            </p:txEl>
                                          </p:spTgt>
                                        </p:tgtEl>
                                      </p:cBhvr>
                                    </p:animEffect>
                                    <p:anim calcmode="lin" valueType="num">
                                      <p:cBhvr>
                                        <p:cTn id="64" dur="2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65" dur="2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par>
                          <p:cTn id="66" fill="hold">
                            <p:stCondLst>
                              <p:cond delay="6500"/>
                            </p:stCondLst>
                            <p:childTnLst>
                              <p:par>
                                <p:cTn id="67" presetID="42" presetClass="entr" presetSubtype="0" fill="hold" grpId="0" nodeType="afterEffect">
                                  <p:stCondLst>
                                    <p:cond delay="750"/>
                                  </p:stCondLst>
                                  <p:childTnLst>
                                    <p:set>
                                      <p:cBhvr>
                                        <p:cTn id="68" dur="1" fill="hold">
                                          <p:stCondLst>
                                            <p:cond delay="0"/>
                                          </p:stCondLst>
                                        </p:cTn>
                                        <p:tgtEl>
                                          <p:spTgt spid="4">
                                            <p:txEl>
                                              <p:pRg st="10" end="10"/>
                                            </p:txEl>
                                          </p:spTgt>
                                        </p:tgtEl>
                                        <p:attrNameLst>
                                          <p:attrName>style.visibility</p:attrName>
                                        </p:attrNameLst>
                                      </p:cBhvr>
                                      <p:to>
                                        <p:strVal val="visible"/>
                                      </p:to>
                                    </p:set>
                                    <p:animEffect transition="in" filter="fade">
                                      <p:cBhvr>
                                        <p:cTn id="69" dur="2000"/>
                                        <p:tgtEl>
                                          <p:spTgt spid="4">
                                            <p:txEl>
                                              <p:pRg st="10" end="10"/>
                                            </p:txEl>
                                          </p:spTgt>
                                        </p:tgtEl>
                                      </p:cBhvr>
                                    </p:animEffect>
                                    <p:anim calcmode="lin" valueType="num">
                                      <p:cBhvr>
                                        <p:cTn id="70" dur="2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71" dur="200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par>
                          <p:cTn id="72" fill="hold">
                            <p:stCondLst>
                              <p:cond delay="9250"/>
                            </p:stCondLst>
                            <p:childTnLst>
                              <p:par>
                                <p:cTn id="73" presetID="42" presetClass="entr" presetSubtype="0" fill="hold" grpId="0" nodeType="afterEffect">
                                  <p:stCondLst>
                                    <p:cond delay="750"/>
                                  </p:stCondLst>
                                  <p:childTnLst>
                                    <p:set>
                                      <p:cBhvr>
                                        <p:cTn id="74" dur="1" fill="hold">
                                          <p:stCondLst>
                                            <p:cond delay="0"/>
                                          </p:stCondLst>
                                        </p:cTn>
                                        <p:tgtEl>
                                          <p:spTgt spid="4">
                                            <p:txEl>
                                              <p:pRg st="11" end="11"/>
                                            </p:txEl>
                                          </p:spTgt>
                                        </p:tgtEl>
                                        <p:attrNameLst>
                                          <p:attrName>style.visibility</p:attrName>
                                        </p:attrNameLst>
                                      </p:cBhvr>
                                      <p:to>
                                        <p:strVal val="visible"/>
                                      </p:to>
                                    </p:set>
                                    <p:animEffect transition="in" filter="fade">
                                      <p:cBhvr>
                                        <p:cTn id="75" dur="2000"/>
                                        <p:tgtEl>
                                          <p:spTgt spid="4">
                                            <p:txEl>
                                              <p:pRg st="11" end="11"/>
                                            </p:txEl>
                                          </p:spTgt>
                                        </p:tgtEl>
                                      </p:cBhvr>
                                    </p:animEffect>
                                    <p:anim calcmode="lin" valueType="num">
                                      <p:cBhvr>
                                        <p:cTn id="76" dur="2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77" dur="200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par>
                          <p:cTn id="78" fill="hold">
                            <p:stCondLst>
                              <p:cond delay="12000"/>
                            </p:stCondLst>
                            <p:childTnLst>
                              <p:par>
                                <p:cTn id="79" presetID="42" presetClass="entr" presetSubtype="0" fill="hold" grpId="0" nodeType="afterEffect">
                                  <p:stCondLst>
                                    <p:cond delay="750"/>
                                  </p:stCondLst>
                                  <p:childTnLst>
                                    <p:set>
                                      <p:cBhvr>
                                        <p:cTn id="80" dur="1" fill="hold">
                                          <p:stCondLst>
                                            <p:cond delay="0"/>
                                          </p:stCondLst>
                                        </p:cTn>
                                        <p:tgtEl>
                                          <p:spTgt spid="4">
                                            <p:txEl>
                                              <p:pRg st="12" end="12"/>
                                            </p:txEl>
                                          </p:spTgt>
                                        </p:tgtEl>
                                        <p:attrNameLst>
                                          <p:attrName>style.visibility</p:attrName>
                                        </p:attrNameLst>
                                      </p:cBhvr>
                                      <p:to>
                                        <p:strVal val="visible"/>
                                      </p:to>
                                    </p:set>
                                    <p:animEffect transition="in" filter="fade">
                                      <p:cBhvr>
                                        <p:cTn id="81" dur="2000"/>
                                        <p:tgtEl>
                                          <p:spTgt spid="4">
                                            <p:txEl>
                                              <p:pRg st="12" end="12"/>
                                            </p:txEl>
                                          </p:spTgt>
                                        </p:tgtEl>
                                      </p:cBhvr>
                                    </p:animEffect>
                                    <p:anim calcmode="lin" valueType="num">
                                      <p:cBhvr>
                                        <p:cTn id="82" dur="2000" fill="hold"/>
                                        <p:tgtEl>
                                          <p:spTgt spid="4">
                                            <p:txEl>
                                              <p:pRg st="12" end="12"/>
                                            </p:txEl>
                                          </p:spTgt>
                                        </p:tgtEl>
                                        <p:attrNameLst>
                                          <p:attrName>ppt_x</p:attrName>
                                        </p:attrNameLst>
                                      </p:cBhvr>
                                      <p:tavLst>
                                        <p:tav tm="0">
                                          <p:val>
                                            <p:strVal val="#ppt_x"/>
                                          </p:val>
                                        </p:tav>
                                        <p:tav tm="100000">
                                          <p:val>
                                            <p:strVal val="#ppt_x"/>
                                          </p:val>
                                        </p:tav>
                                      </p:tavLst>
                                    </p:anim>
                                    <p:anim calcmode="lin" valueType="num">
                                      <p:cBhvr>
                                        <p:cTn id="83" dur="2000" fill="hold"/>
                                        <p:tgtEl>
                                          <p:spTgt spid="4">
                                            <p:txEl>
                                              <p:pRg st="12" end="12"/>
                                            </p:txEl>
                                          </p:spTgt>
                                        </p:tgtEl>
                                        <p:attrNameLst>
                                          <p:attrName>ppt_y</p:attrName>
                                        </p:attrNameLst>
                                      </p:cBhvr>
                                      <p:tavLst>
                                        <p:tav tm="0">
                                          <p:val>
                                            <p:strVal val="#ppt_y+.1"/>
                                          </p:val>
                                        </p:tav>
                                        <p:tav tm="100000">
                                          <p:val>
                                            <p:strVal val="#ppt_y"/>
                                          </p:val>
                                        </p:tav>
                                      </p:tavLst>
                                    </p:anim>
                                  </p:childTnLst>
                                </p:cTn>
                              </p:par>
                            </p:childTnLst>
                          </p:cTn>
                        </p:par>
                        <p:par>
                          <p:cTn id="84" fill="hold">
                            <p:stCondLst>
                              <p:cond delay="14750"/>
                            </p:stCondLst>
                            <p:childTnLst>
                              <p:par>
                                <p:cTn id="85" presetID="42" presetClass="entr" presetSubtype="0" fill="hold" grpId="0" nodeType="afterEffect">
                                  <p:stCondLst>
                                    <p:cond delay="750"/>
                                  </p:stCondLst>
                                  <p:childTnLst>
                                    <p:set>
                                      <p:cBhvr>
                                        <p:cTn id="86" dur="1" fill="hold">
                                          <p:stCondLst>
                                            <p:cond delay="0"/>
                                          </p:stCondLst>
                                        </p:cTn>
                                        <p:tgtEl>
                                          <p:spTgt spid="4">
                                            <p:txEl>
                                              <p:pRg st="13" end="13"/>
                                            </p:txEl>
                                          </p:spTgt>
                                        </p:tgtEl>
                                        <p:attrNameLst>
                                          <p:attrName>style.visibility</p:attrName>
                                        </p:attrNameLst>
                                      </p:cBhvr>
                                      <p:to>
                                        <p:strVal val="visible"/>
                                      </p:to>
                                    </p:set>
                                    <p:animEffect transition="in" filter="fade">
                                      <p:cBhvr>
                                        <p:cTn id="87" dur="2000"/>
                                        <p:tgtEl>
                                          <p:spTgt spid="4">
                                            <p:txEl>
                                              <p:pRg st="13" end="13"/>
                                            </p:txEl>
                                          </p:spTgt>
                                        </p:tgtEl>
                                      </p:cBhvr>
                                    </p:animEffect>
                                    <p:anim calcmode="lin" valueType="num">
                                      <p:cBhvr>
                                        <p:cTn id="88" dur="2000" fill="hold"/>
                                        <p:tgtEl>
                                          <p:spTgt spid="4">
                                            <p:txEl>
                                              <p:pRg st="13" end="13"/>
                                            </p:txEl>
                                          </p:spTgt>
                                        </p:tgtEl>
                                        <p:attrNameLst>
                                          <p:attrName>ppt_x</p:attrName>
                                        </p:attrNameLst>
                                      </p:cBhvr>
                                      <p:tavLst>
                                        <p:tav tm="0">
                                          <p:val>
                                            <p:strVal val="#ppt_x"/>
                                          </p:val>
                                        </p:tav>
                                        <p:tav tm="100000">
                                          <p:val>
                                            <p:strVal val="#ppt_x"/>
                                          </p:val>
                                        </p:tav>
                                      </p:tavLst>
                                    </p:anim>
                                    <p:anim calcmode="lin" valueType="num">
                                      <p:cBhvr>
                                        <p:cTn id="89" dur="2000" fill="hold"/>
                                        <p:tgtEl>
                                          <p:spTgt spid="4">
                                            <p:txEl>
                                              <p:pRg st="13" end="13"/>
                                            </p:txEl>
                                          </p:spTgt>
                                        </p:tgtEl>
                                        <p:attrNameLst>
                                          <p:attrName>ppt_y</p:attrName>
                                        </p:attrNameLst>
                                      </p:cBhvr>
                                      <p:tavLst>
                                        <p:tav tm="0">
                                          <p:val>
                                            <p:strVal val="#ppt_y+.1"/>
                                          </p:val>
                                        </p:tav>
                                        <p:tav tm="100000">
                                          <p:val>
                                            <p:strVal val="#ppt_y"/>
                                          </p:val>
                                        </p:tav>
                                      </p:tavLst>
                                    </p:anim>
                                  </p:childTnLst>
                                </p:cTn>
                              </p:par>
                            </p:childTnLst>
                          </p:cTn>
                        </p:par>
                        <p:par>
                          <p:cTn id="90" fill="hold">
                            <p:stCondLst>
                              <p:cond delay="17500"/>
                            </p:stCondLst>
                            <p:childTnLst>
                              <p:par>
                                <p:cTn id="91" presetID="42" presetClass="entr" presetSubtype="0" fill="hold" grpId="0" nodeType="afterEffect">
                                  <p:stCondLst>
                                    <p:cond delay="0"/>
                                  </p:stCondLst>
                                  <p:childTnLst>
                                    <p:set>
                                      <p:cBhvr>
                                        <p:cTn id="92" dur="1" fill="hold">
                                          <p:stCondLst>
                                            <p:cond delay="0"/>
                                          </p:stCondLst>
                                        </p:cTn>
                                        <p:tgtEl>
                                          <p:spTgt spid="4">
                                            <p:txEl>
                                              <p:pRg st="15" end="15"/>
                                            </p:txEl>
                                          </p:spTgt>
                                        </p:tgtEl>
                                        <p:attrNameLst>
                                          <p:attrName>style.visibility</p:attrName>
                                        </p:attrNameLst>
                                      </p:cBhvr>
                                      <p:to>
                                        <p:strVal val="visible"/>
                                      </p:to>
                                    </p:set>
                                    <p:animEffect transition="in" filter="fade">
                                      <p:cBhvr>
                                        <p:cTn id="93" dur="1000"/>
                                        <p:tgtEl>
                                          <p:spTgt spid="4">
                                            <p:txEl>
                                              <p:pRg st="15" end="15"/>
                                            </p:txEl>
                                          </p:spTgt>
                                        </p:tgtEl>
                                      </p:cBhvr>
                                    </p:animEffect>
                                    <p:anim calcmode="lin" valueType="num">
                                      <p:cBhvr>
                                        <p:cTn id="94" dur="1000" fill="hold"/>
                                        <p:tgtEl>
                                          <p:spTgt spid="4">
                                            <p:txEl>
                                              <p:pRg st="15" end="15"/>
                                            </p:txEl>
                                          </p:spTgt>
                                        </p:tgtEl>
                                        <p:attrNameLst>
                                          <p:attrName>ppt_x</p:attrName>
                                        </p:attrNameLst>
                                      </p:cBhvr>
                                      <p:tavLst>
                                        <p:tav tm="0">
                                          <p:val>
                                            <p:strVal val="#ppt_x"/>
                                          </p:val>
                                        </p:tav>
                                        <p:tav tm="100000">
                                          <p:val>
                                            <p:strVal val="#ppt_x"/>
                                          </p:val>
                                        </p:tav>
                                      </p:tavLst>
                                    </p:anim>
                                    <p:anim calcmode="lin" valueType="num">
                                      <p:cBhvr>
                                        <p:cTn id="95" dur="1000" fill="hold"/>
                                        <p:tgtEl>
                                          <p:spTgt spid="4">
                                            <p:txEl>
                                              <p:pRg st="15" end="1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5">
            <a:extLst>
              <a:ext uri="{FF2B5EF4-FFF2-40B4-BE49-F238E27FC236}">
                <a16:creationId xmlns:a16="http://schemas.microsoft.com/office/drawing/2014/main" id="{6EF05274-0B7A-456F-9EED-005C2B3CD73D}"/>
              </a:ext>
            </a:extLst>
          </p:cNvPr>
          <p:cNvPicPr>
            <a:picLocks noChangeAspect="1"/>
          </p:cNvPicPr>
          <p:nvPr/>
        </p:nvPicPr>
        <p:blipFill rotWithShape="1">
          <a:blip r:embed="rId2"/>
          <a:srcRect t="22766" b="17820"/>
          <a:stretch/>
        </p:blipFill>
        <p:spPr>
          <a:xfrm>
            <a:off x="20" y="10"/>
            <a:ext cx="12191980" cy="6857990"/>
          </a:xfrm>
          <a:prstGeom prst="rect">
            <a:avLst/>
          </a:prstGeom>
        </p:spPr>
      </p:pic>
      <p:sp>
        <p:nvSpPr>
          <p:cNvPr id="6" name="Rectangle 5">
            <a:extLst>
              <a:ext uri="{FF2B5EF4-FFF2-40B4-BE49-F238E27FC236}">
                <a16:creationId xmlns:a16="http://schemas.microsoft.com/office/drawing/2014/main" id="{4D6B41AB-E76E-459C-BCAF-02CB5471CFAE}"/>
              </a:ext>
            </a:extLst>
          </p:cNvPr>
          <p:cNvSpPr/>
          <p:nvPr/>
        </p:nvSpPr>
        <p:spPr>
          <a:xfrm>
            <a:off x="69012" y="-645264"/>
            <a:ext cx="12399034" cy="7913298"/>
          </a:xfrm>
          <a:prstGeom prst="rect">
            <a:avLst/>
          </a:prstGeom>
          <a:solidFill>
            <a:schemeClr val="dk1">
              <a:alpha val="74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2E3FFAC-14EA-4472-8D1D-2ACF02B1ECFD}"/>
              </a:ext>
            </a:extLst>
          </p:cNvPr>
          <p:cNvSpPr>
            <a:spLocks noGrp="1"/>
          </p:cNvSpPr>
          <p:nvPr>
            <p:ph type="title"/>
          </p:nvPr>
        </p:nvSpPr>
        <p:spPr>
          <a:xfrm>
            <a:off x="648929" y="114300"/>
            <a:ext cx="9905998" cy="1905000"/>
          </a:xfrm>
        </p:spPr>
        <p:txBody>
          <a:bodyPr/>
          <a:lstStyle/>
          <a:p>
            <a:r>
              <a:rPr lang="en-GB" dirty="0"/>
              <a:t>ESSAY PLAN</a:t>
            </a:r>
          </a:p>
        </p:txBody>
      </p:sp>
      <p:sp>
        <p:nvSpPr>
          <p:cNvPr id="3" name="Content Placeholder 2">
            <a:extLst>
              <a:ext uri="{FF2B5EF4-FFF2-40B4-BE49-F238E27FC236}">
                <a16:creationId xmlns:a16="http://schemas.microsoft.com/office/drawing/2014/main" id="{001E5862-4F0A-4A10-85B9-437BDE39039A}"/>
              </a:ext>
            </a:extLst>
          </p:cNvPr>
          <p:cNvSpPr>
            <a:spLocks noGrp="1"/>
          </p:cNvSpPr>
          <p:nvPr>
            <p:ph sz="half" idx="1"/>
          </p:nvPr>
        </p:nvSpPr>
        <p:spPr>
          <a:xfrm>
            <a:off x="435171" y="1523385"/>
            <a:ext cx="4750474" cy="5169310"/>
          </a:xfrm>
        </p:spPr>
        <p:txBody>
          <a:bodyPr>
            <a:normAutofit/>
          </a:bodyPr>
          <a:lstStyle/>
          <a:p>
            <a:r>
              <a:rPr lang="en-GB" sz="2400" b="1" dirty="0"/>
              <a:t>Put the Spartacus revolt in perspective: compare the reasons for the revolt, the membership of the ‘rebels’, their activities and their aims with the First and Second Servile Wars (135-132 BC, 104-101 BC). Make use of ancient evidence and engage in modern scholarly debates. </a:t>
            </a:r>
            <a:endParaRPr lang="en-GB" sz="1600" b="1" dirty="0"/>
          </a:p>
        </p:txBody>
      </p:sp>
      <p:sp>
        <p:nvSpPr>
          <p:cNvPr id="4" name="Content Placeholder 3">
            <a:extLst>
              <a:ext uri="{FF2B5EF4-FFF2-40B4-BE49-F238E27FC236}">
                <a16:creationId xmlns:a16="http://schemas.microsoft.com/office/drawing/2014/main" id="{5365126C-B124-424F-A38E-33188A442240}"/>
              </a:ext>
            </a:extLst>
          </p:cNvPr>
          <p:cNvSpPr>
            <a:spLocks noGrp="1"/>
          </p:cNvSpPr>
          <p:nvPr>
            <p:ph sz="half" idx="2"/>
          </p:nvPr>
        </p:nvSpPr>
        <p:spPr>
          <a:xfrm>
            <a:off x="5551804" y="0"/>
            <a:ext cx="6571183" cy="7079226"/>
          </a:xfrm>
        </p:spPr>
        <p:txBody>
          <a:bodyPr>
            <a:noAutofit/>
          </a:bodyPr>
          <a:lstStyle/>
          <a:p>
            <a:r>
              <a:rPr lang="en-GB" i="1" cap="none" dirty="0">
                <a:effectLst/>
              </a:rPr>
              <a:t>What is an Essay Plan ?</a:t>
            </a:r>
          </a:p>
          <a:p>
            <a:pPr lvl="1"/>
            <a:r>
              <a:rPr lang="en-GB" sz="1800" i="1" cap="none" dirty="0">
                <a:effectLst/>
              </a:rPr>
              <a:t>1,000-words long, excluding bibliography</a:t>
            </a:r>
          </a:p>
          <a:p>
            <a:pPr lvl="1"/>
            <a:r>
              <a:rPr lang="en-GB" sz="1800" i="1" cap="none" dirty="0">
                <a:effectLst/>
              </a:rPr>
              <a:t>Structure of the [hypothetical] essay:</a:t>
            </a:r>
          </a:p>
          <a:p>
            <a:pPr lvl="1"/>
            <a:r>
              <a:rPr lang="en-GB" sz="1800" i="1" cap="none" dirty="0">
                <a:effectLst/>
              </a:rPr>
              <a:t>Introduction:</a:t>
            </a:r>
          </a:p>
          <a:p>
            <a:pPr lvl="2"/>
            <a:r>
              <a:rPr lang="en-GB" sz="1800" i="1" cap="none" dirty="0">
                <a:effectLst/>
              </a:rPr>
              <a:t>Problematise; controversies in scholarship; problems with ancient sources…</a:t>
            </a:r>
          </a:p>
          <a:p>
            <a:pPr lvl="2"/>
            <a:r>
              <a:rPr lang="en-GB" sz="1800" i="1" cap="none" dirty="0">
                <a:effectLst/>
              </a:rPr>
              <a:t>What do you want to argue?</a:t>
            </a:r>
          </a:p>
          <a:p>
            <a:pPr lvl="2"/>
            <a:r>
              <a:rPr lang="en-GB" sz="1800" i="1" cap="none" dirty="0">
                <a:effectLst/>
              </a:rPr>
              <a:t>…</a:t>
            </a:r>
          </a:p>
          <a:p>
            <a:pPr lvl="1"/>
            <a:r>
              <a:rPr lang="en-GB" sz="1800" i="1" cap="none" dirty="0">
                <a:effectLst/>
              </a:rPr>
              <a:t>Section 1</a:t>
            </a:r>
          </a:p>
          <a:p>
            <a:pPr lvl="1"/>
            <a:r>
              <a:rPr lang="en-GB" sz="1800" i="1" cap="none" dirty="0">
                <a:effectLst/>
              </a:rPr>
              <a:t>Section 2</a:t>
            </a:r>
          </a:p>
          <a:p>
            <a:pPr lvl="1"/>
            <a:r>
              <a:rPr lang="en-GB" sz="1800" i="1" cap="none" dirty="0">
                <a:effectLst/>
              </a:rPr>
              <a:t>Section 3</a:t>
            </a:r>
          </a:p>
          <a:p>
            <a:pPr lvl="1"/>
            <a:r>
              <a:rPr lang="en-GB" sz="1800" i="1" cap="none" dirty="0">
                <a:effectLst/>
              </a:rPr>
              <a:t>Section 4</a:t>
            </a:r>
          </a:p>
          <a:p>
            <a:pPr lvl="1"/>
            <a:r>
              <a:rPr lang="en-GB" sz="1800" i="1" cap="none" dirty="0">
                <a:effectLst/>
              </a:rPr>
              <a:t>….</a:t>
            </a:r>
          </a:p>
          <a:p>
            <a:pPr lvl="1"/>
            <a:r>
              <a:rPr lang="en-GB" sz="1800" i="1" cap="none" dirty="0">
                <a:effectLst/>
              </a:rPr>
              <a:t>Conclusions</a:t>
            </a:r>
          </a:p>
          <a:p>
            <a:pPr lvl="1"/>
            <a:r>
              <a:rPr lang="en-GB" sz="1800" i="1" cap="none" dirty="0">
                <a:effectLst/>
              </a:rPr>
              <a:t>Bibliography (doesn’t count towards word count)</a:t>
            </a:r>
          </a:p>
          <a:p>
            <a:pPr marL="457200" lvl="1" indent="0">
              <a:buNone/>
            </a:pPr>
            <a:endParaRPr lang="en-GB" sz="1800" i="1" cap="none" dirty="0">
              <a:effectLst/>
            </a:endParaRPr>
          </a:p>
          <a:p>
            <a:r>
              <a:rPr lang="en-GB" i="1" cap="none" dirty="0">
                <a:effectLst/>
              </a:rPr>
              <a:t>Make use of in-text references: </a:t>
            </a:r>
            <a:br>
              <a:rPr lang="en-GB" i="1" cap="none" dirty="0">
                <a:effectLst/>
              </a:rPr>
            </a:br>
            <a:r>
              <a:rPr lang="en-GB" i="1" cap="none" dirty="0">
                <a:effectLst/>
              </a:rPr>
              <a:t>author, year, page numbers…  </a:t>
            </a:r>
            <a:endParaRPr lang="en-GB" b="1" cap="none" dirty="0"/>
          </a:p>
        </p:txBody>
      </p:sp>
      <p:sp>
        <p:nvSpPr>
          <p:cNvPr id="7" name="TextBox 6">
            <a:extLst>
              <a:ext uri="{FF2B5EF4-FFF2-40B4-BE49-F238E27FC236}">
                <a16:creationId xmlns:a16="http://schemas.microsoft.com/office/drawing/2014/main" id="{5BB3DE32-6B79-4554-A4B4-0EDC634EA366}"/>
              </a:ext>
            </a:extLst>
          </p:cNvPr>
          <p:cNvSpPr txBox="1"/>
          <p:nvPr/>
        </p:nvSpPr>
        <p:spPr>
          <a:xfrm>
            <a:off x="8393724" y="3692541"/>
            <a:ext cx="3180861" cy="1200329"/>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en-GB" sz="2400" b="1" dirty="0"/>
              <a:t>How do make your essay [plan] more analytical…?</a:t>
            </a:r>
          </a:p>
        </p:txBody>
      </p:sp>
    </p:spTree>
    <p:extLst>
      <p:ext uri="{BB962C8B-B14F-4D97-AF65-F5344CB8AC3E}">
        <p14:creationId xmlns:p14="http://schemas.microsoft.com/office/powerpoint/2010/main" val="297657265"/>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5">
            <a:extLst>
              <a:ext uri="{FF2B5EF4-FFF2-40B4-BE49-F238E27FC236}">
                <a16:creationId xmlns:a16="http://schemas.microsoft.com/office/drawing/2014/main" id="{6EF05274-0B7A-456F-9EED-005C2B3CD73D}"/>
              </a:ext>
            </a:extLst>
          </p:cNvPr>
          <p:cNvPicPr>
            <a:picLocks noChangeAspect="1"/>
          </p:cNvPicPr>
          <p:nvPr/>
        </p:nvPicPr>
        <p:blipFill rotWithShape="1">
          <a:blip r:embed="rId2"/>
          <a:srcRect t="22766" b="17820"/>
          <a:stretch/>
        </p:blipFill>
        <p:spPr>
          <a:xfrm>
            <a:off x="20" y="10"/>
            <a:ext cx="12191980" cy="6857990"/>
          </a:xfrm>
          <a:prstGeom prst="rect">
            <a:avLst/>
          </a:prstGeom>
        </p:spPr>
      </p:pic>
      <p:sp>
        <p:nvSpPr>
          <p:cNvPr id="6" name="Rectangle 5">
            <a:extLst>
              <a:ext uri="{FF2B5EF4-FFF2-40B4-BE49-F238E27FC236}">
                <a16:creationId xmlns:a16="http://schemas.microsoft.com/office/drawing/2014/main" id="{4D6B41AB-E76E-459C-BCAF-02CB5471CFAE}"/>
              </a:ext>
            </a:extLst>
          </p:cNvPr>
          <p:cNvSpPr/>
          <p:nvPr/>
        </p:nvSpPr>
        <p:spPr>
          <a:xfrm>
            <a:off x="69012" y="-645264"/>
            <a:ext cx="12399034" cy="7913298"/>
          </a:xfrm>
          <a:prstGeom prst="rect">
            <a:avLst/>
          </a:prstGeom>
          <a:solidFill>
            <a:schemeClr val="dk1">
              <a:alpha val="74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2E3FFAC-14EA-4472-8D1D-2ACF02B1ECFD}"/>
              </a:ext>
            </a:extLst>
          </p:cNvPr>
          <p:cNvSpPr>
            <a:spLocks noGrp="1"/>
          </p:cNvSpPr>
          <p:nvPr>
            <p:ph type="title"/>
          </p:nvPr>
        </p:nvSpPr>
        <p:spPr>
          <a:xfrm>
            <a:off x="648929" y="114300"/>
            <a:ext cx="9905998" cy="1905000"/>
          </a:xfrm>
        </p:spPr>
        <p:txBody>
          <a:bodyPr/>
          <a:lstStyle/>
          <a:p>
            <a:r>
              <a:rPr lang="en-GB" dirty="0"/>
              <a:t>ESSAY PLAN</a:t>
            </a:r>
          </a:p>
        </p:txBody>
      </p:sp>
      <p:sp>
        <p:nvSpPr>
          <p:cNvPr id="3" name="Content Placeholder 2">
            <a:extLst>
              <a:ext uri="{FF2B5EF4-FFF2-40B4-BE49-F238E27FC236}">
                <a16:creationId xmlns:a16="http://schemas.microsoft.com/office/drawing/2014/main" id="{001E5862-4F0A-4A10-85B9-437BDE39039A}"/>
              </a:ext>
            </a:extLst>
          </p:cNvPr>
          <p:cNvSpPr>
            <a:spLocks noGrp="1"/>
          </p:cNvSpPr>
          <p:nvPr>
            <p:ph sz="half" idx="1"/>
          </p:nvPr>
        </p:nvSpPr>
        <p:spPr>
          <a:xfrm>
            <a:off x="435171" y="1523385"/>
            <a:ext cx="4750474" cy="5169310"/>
          </a:xfrm>
        </p:spPr>
        <p:txBody>
          <a:bodyPr>
            <a:normAutofit/>
          </a:bodyPr>
          <a:lstStyle/>
          <a:p>
            <a:r>
              <a:rPr lang="en-GB" sz="2400" b="1" dirty="0"/>
              <a:t>Put the Spartacus revolt in perspective: compare the reasons for the revolt, the membership of the ‘rebels’, their activities and their aims with the First and Second Servile Wars (135-132 BC, 104-101 BC). Make use of ancient evidence and engage in modern scholarly debates. </a:t>
            </a:r>
            <a:endParaRPr lang="en-GB" sz="1600" b="1" dirty="0"/>
          </a:p>
        </p:txBody>
      </p:sp>
      <p:sp>
        <p:nvSpPr>
          <p:cNvPr id="4" name="Content Placeholder 3">
            <a:extLst>
              <a:ext uri="{FF2B5EF4-FFF2-40B4-BE49-F238E27FC236}">
                <a16:creationId xmlns:a16="http://schemas.microsoft.com/office/drawing/2014/main" id="{5365126C-B124-424F-A38E-33188A442240}"/>
              </a:ext>
            </a:extLst>
          </p:cNvPr>
          <p:cNvSpPr>
            <a:spLocks noGrp="1"/>
          </p:cNvSpPr>
          <p:nvPr>
            <p:ph sz="half" idx="2"/>
          </p:nvPr>
        </p:nvSpPr>
        <p:spPr>
          <a:xfrm>
            <a:off x="5551804" y="0"/>
            <a:ext cx="6571183" cy="7079226"/>
          </a:xfrm>
        </p:spPr>
        <p:txBody>
          <a:bodyPr>
            <a:noAutofit/>
          </a:bodyPr>
          <a:lstStyle/>
          <a:p>
            <a:r>
              <a:rPr lang="en-GB" i="1" cap="none" dirty="0">
                <a:effectLst/>
              </a:rPr>
              <a:t>What is an Essay Plan ?</a:t>
            </a:r>
          </a:p>
          <a:p>
            <a:pPr lvl="1"/>
            <a:r>
              <a:rPr lang="en-GB" sz="1800" i="1" cap="none" dirty="0">
                <a:effectLst/>
              </a:rPr>
              <a:t>1,000-words long, excluding bibliography</a:t>
            </a:r>
          </a:p>
          <a:p>
            <a:pPr lvl="1"/>
            <a:r>
              <a:rPr lang="en-GB" sz="1800" i="1" cap="none" dirty="0">
                <a:effectLst/>
              </a:rPr>
              <a:t>Structure of the [hypothetical] essay:</a:t>
            </a:r>
          </a:p>
          <a:p>
            <a:pPr lvl="1"/>
            <a:r>
              <a:rPr lang="en-GB" sz="1800" i="1" cap="none" dirty="0">
                <a:effectLst/>
              </a:rPr>
              <a:t>Introduction:</a:t>
            </a:r>
          </a:p>
          <a:p>
            <a:pPr lvl="2"/>
            <a:r>
              <a:rPr lang="en-GB" sz="1800" i="1" cap="none" dirty="0">
                <a:effectLst/>
              </a:rPr>
              <a:t>Problematise; controversies in scholarship; problems with ancient sources…</a:t>
            </a:r>
          </a:p>
          <a:p>
            <a:pPr lvl="2"/>
            <a:r>
              <a:rPr lang="en-GB" sz="1800" i="1" cap="none" dirty="0">
                <a:effectLst/>
              </a:rPr>
              <a:t>What do you want to argue?</a:t>
            </a:r>
          </a:p>
          <a:p>
            <a:pPr lvl="2"/>
            <a:r>
              <a:rPr lang="en-GB" sz="1800" i="1" cap="none" dirty="0">
                <a:effectLst/>
              </a:rPr>
              <a:t>…</a:t>
            </a:r>
          </a:p>
          <a:p>
            <a:pPr lvl="1"/>
            <a:r>
              <a:rPr lang="en-GB" sz="1800" i="1" cap="none" dirty="0">
                <a:effectLst/>
              </a:rPr>
              <a:t>Section 1</a:t>
            </a:r>
          </a:p>
          <a:p>
            <a:pPr lvl="1"/>
            <a:r>
              <a:rPr lang="en-GB" sz="1800" i="1" cap="none" dirty="0">
                <a:effectLst/>
              </a:rPr>
              <a:t>Section 2</a:t>
            </a:r>
          </a:p>
          <a:p>
            <a:pPr lvl="1"/>
            <a:r>
              <a:rPr lang="en-GB" sz="1800" i="1" cap="none" dirty="0">
                <a:effectLst/>
              </a:rPr>
              <a:t>Section 3</a:t>
            </a:r>
          </a:p>
          <a:p>
            <a:pPr lvl="1"/>
            <a:r>
              <a:rPr lang="en-GB" sz="1800" i="1" cap="none" dirty="0">
                <a:effectLst/>
              </a:rPr>
              <a:t>Section 4</a:t>
            </a:r>
          </a:p>
          <a:p>
            <a:pPr lvl="1"/>
            <a:r>
              <a:rPr lang="en-GB" sz="1800" i="1" cap="none" dirty="0">
                <a:effectLst/>
              </a:rPr>
              <a:t>….</a:t>
            </a:r>
          </a:p>
          <a:p>
            <a:pPr lvl="1"/>
            <a:r>
              <a:rPr lang="en-GB" sz="1800" i="1" cap="none" dirty="0">
                <a:effectLst/>
              </a:rPr>
              <a:t>Conclusions</a:t>
            </a:r>
          </a:p>
          <a:p>
            <a:pPr lvl="1"/>
            <a:r>
              <a:rPr lang="en-GB" sz="1800" i="1" cap="none" dirty="0">
                <a:effectLst/>
              </a:rPr>
              <a:t>Bibliography (doesn’t count towards word count)</a:t>
            </a:r>
          </a:p>
          <a:p>
            <a:pPr marL="457200" lvl="1" indent="0">
              <a:buNone/>
            </a:pPr>
            <a:endParaRPr lang="en-GB" sz="1800" i="1" cap="none" dirty="0">
              <a:effectLst/>
            </a:endParaRPr>
          </a:p>
          <a:p>
            <a:r>
              <a:rPr lang="en-GB" i="1" cap="none" dirty="0">
                <a:effectLst/>
              </a:rPr>
              <a:t>Make use of in-text references: </a:t>
            </a:r>
            <a:br>
              <a:rPr lang="en-GB" i="1" cap="none" dirty="0">
                <a:effectLst/>
              </a:rPr>
            </a:br>
            <a:r>
              <a:rPr lang="en-GB" i="1" cap="none" dirty="0">
                <a:effectLst/>
              </a:rPr>
              <a:t>author, year, page numbers…  </a:t>
            </a:r>
            <a:endParaRPr lang="en-GB" b="1" cap="none" dirty="0"/>
          </a:p>
        </p:txBody>
      </p:sp>
      <p:sp>
        <p:nvSpPr>
          <p:cNvPr id="7" name="TextBox 6">
            <a:extLst>
              <a:ext uri="{FF2B5EF4-FFF2-40B4-BE49-F238E27FC236}">
                <a16:creationId xmlns:a16="http://schemas.microsoft.com/office/drawing/2014/main" id="{5BB3DE32-6B79-4554-A4B4-0EDC634EA366}"/>
              </a:ext>
            </a:extLst>
          </p:cNvPr>
          <p:cNvSpPr txBox="1"/>
          <p:nvPr/>
        </p:nvSpPr>
        <p:spPr>
          <a:xfrm>
            <a:off x="8393724" y="3692541"/>
            <a:ext cx="3180861" cy="2677656"/>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en-GB" sz="2400" b="1" dirty="0"/>
              <a:t>Do NOT have chapters on each of the Servile Wars…</a:t>
            </a:r>
          </a:p>
          <a:p>
            <a:pPr algn="ctr"/>
            <a:endParaRPr lang="en-GB" sz="2400" b="1" dirty="0"/>
          </a:p>
          <a:p>
            <a:pPr algn="ctr"/>
            <a:r>
              <a:rPr lang="en-GB" sz="2400" b="1" dirty="0"/>
              <a:t>Why not…?</a:t>
            </a:r>
          </a:p>
          <a:p>
            <a:pPr algn="ctr"/>
            <a:endParaRPr lang="en-GB" sz="2400" b="1" dirty="0"/>
          </a:p>
          <a:p>
            <a:pPr algn="ctr"/>
            <a:r>
              <a:rPr lang="en-GB" sz="2400" b="1" dirty="0"/>
              <a:t>Descriptive!</a:t>
            </a:r>
          </a:p>
        </p:txBody>
      </p:sp>
    </p:spTree>
    <p:extLst>
      <p:ext uri="{BB962C8B-B14F-4D97-AF65-F5344CB8AC3E}">
        <p14:creationId xmlns:p14="http://schemas.microsoft.com/office/powerpoint/2010/main" val="3633765389"/>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42" presetClass="entr" presetSubtype="0" fill="hold" nodeType="afterEffect">
                                  <p:stCondLst>
                                    <p:cond delay="100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2500"/>
                                        <p:tgtEl>
                                          <p:spTgt spid="7">
                                            <p:txEl>
                                              <p:pRg st="2" end="2"/>
                                            </p:txEl>
                                          </p:spTgt>
                                        </p:tgtEl>
                                      </p:cBhvr>
                                    </p:animEffect>
                                    <p:anim calcmode="lin" valueType="num">
                                      <p:cBhvr>
                                        <p:cTn id="14" dur="25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5" dur="25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par>
                          <p:cTn id="16" fill="hold">
                            <p:stCondLst>
                              <p:cond delay="4750"/>
                            </p:stCondLst>
                            <p:childTnLst>
                              <p:par>
                                <p:cTn id="17" presetID="42" presetClass="entr" presetSubtype="0" fill="hold" nodeType="afterEffect">
                                  <p:stCondLst>
                                    <p:cond delay="1000"/>
                                  </p:stCondLst>
                                  <p:childTnLst>
                                    <p:set>
                                      <p:cBhvr>
                                        <p:cTn id="18" dur="1" fill="hold">
                                          <p:stCondLst>
                                            <p:cond delay="0"/>
                                          </p:stCondLst>
                                        </p:cTn>
                                        <p:tgtEl>
                                          <p:spTgt spid="7">
                                            <p:txEl>
                                              <p:pRg st="4" end="4"/>
                                            </p:txEl>
                                          </p:spTgt>
                                        </p:tgtEl>
                                        <p:attrNameLst>
                                          <p:attrName>style.visibility</p:attrName>
                                        </p:attrNameLst>
                                      </p:cBhvr>
                                      <p:to>
                                        <p:strVal val="visible"/>
                                      </p:to>
                                    </p:set>
                                    <p:animEffect transition="in" filter="fade">
                                      <p:cBhvr>
                                        <p:cTn id="19" dur="2500"/>
                                        <p:tgtEl>
                                          <p:spTgt spid="7">
                                            <p:txEl>
                                              <p:pRg st="4" end="4"/>
                                            </p:txEl>
                                          </p:spTgt>
                                        </p:tgtEl>
                                      </p:cBhvr>
                                    </p:animEffect>
                                    <p:anim calcmode="lin" valueType="num">
                                      <p:cBhvr>
                                        <p:cTn id="20" dur="25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21" dur="25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5">
            <a:extLst>
              <a:ext uri="{FF2B5EF4-FFF2-40B4-BE49-F238E27FC236}">
                <a16:creationId xmlns:a16="http://schemas.microsoft.com/office/drawing/2014/main" id="{6EF05274-0B7A-456F-9EED-005C2B3CD73D}"/>
              </a:ext>
            </a:extLst>
          </p:cNvPr>
          <p:cNvPicPr>
            <a:picLocks noChangeAspect="1"/>
          </p:cNvPicPr>
          <p:nvPr/>
        </p:nvPicPr>
        <p:blipFill rotWithShape="1">
          <a:blip r:embed="rId2"/>
          <a:srcRect t="22766" b="17820"/>
          <a:stretch/>
        </p:blipFill>
        <p:spPr>
          <a:xfrm>
            <a:off x="20" y="10"/>
            <a:ext cx="12191980" cy="6857990"/>
          </a:xfrm>
          <a:prstGeom prst="rect">
            <a:avLst/>
          </a:prstGeom>
        </p:spPr>
      </p:pic>
      <p:sp>
        <p:nvSpPr>
          <p:cNvPr id="6" name="Rectangle 5">
            <a:extLst>
              <a:ext uri="{FF2B5EF4-FFF2-40B4-BE49-F238E27FC236}">
                <a16:creationId xmlns:a16="http://schemas.microsoft.com/office/drawing/2014/main" id="{4D6B41AB-E76E-459C-BCAF-02CB5471CFAE}"/>
              </a:ext>
            </a:extLst>
          </p:cNvPr>
          <p:cNvSpPr/>
          <p:nvPr/>
        </p:nvSpPr>
        <p:spPr>
          <a:xfrm>
            <a:off x="69012" y="-645264"/>
            <a:ext cx="12399034" cy="7913298"/>
          </a:xfrm>
          <a:prstGeom prst="rect">
            <a:avLst/>
          </a:prstGeom>
          <a:solidFill>
            <a:schemeClr val="dk1">
              <a:alpha val="74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2E3FFAC-14EA-4472-8D1D-2ACF02B1ECFD}"/>
              </a:ext>
            </a:extLst>
          </p:cNvPr>
          <p:cNvSpPr>
            <a:spLocks noGrp="1"/>
          </p:cNvSpPr>
          <p:nvPr>
            <p:ph type="title"/>
          </p:nvPr>
        </p:nvSpPr>
        <p:spPr>
          <a:xfrm>
            <a:off x="648929" y="114300"/>
            <a:ext cx="9905998" cy="1905000"/>
          </a:xfrm>
        </p:spPr>
        <p:txBody>
          <a:bodyPr/>
          <a:lstStyle/>
          <a:p>
            <a:r>
              <a:rPr lang="en-GB" dirty="0"/>
              <a:t>ESSAY PLAN</a:t>
            </a:r>
          </a:p>
        </p:txBody>
      </p:sp>
      <p:sp>
        <p:nvSpPr>
          <p:cNvPr id="3" name="Content Placeholder 2">
            <a:extLst>
              <a:ext uri="{FF2B5EF4-FFF2-40B4-BE49-F238E27FC236}">
                <a16:creationId xmlns:a16="http://schemas.microsoft.com/office/drawing/2014/main" id="{001E5862-4F0A-4A10-85B9-437BDE39039A}"/>
              </a:ext>
            </a:extLst>
          </p:cNvPr>
          <p:cNvSpPr>
            <a:spLocks noGrp="1"/>
          </p:cNvSpPr>
          <p:nvPr>
            <p:ph sz="half" idx="1"/>
          </p:nvPr>
        </p:nvSpPr>
        <p:spPr>
          <a:xfrm>
            <a:off x="435171" y="1523385"/>
            <a:ext cx="4750474" cy="5169310"/>
          </a:xfrm>
        </p:spPr>
        <p:txBody>
          <a:bodyPr>
            <a:normAutofit/>
          </a:bodyPr>
          <a:lstStyle/>
          <a:p>
            <a:r>
              <a:rPr lang="en-GB" sz="2400" b="1" dirty="0"/>
              <a:t>Put the Spartacus revolt in perspective: compare the reasons for the revolt, the membership of the ‘rebels’, their activities and their aims with the First and Second Servile Wars (135-132 BC, 104-101 BC). Make use of ancient evidence and engage in modern scholarly debates. </a:t>
            </a:r>
            <a:endParaRPr lang="en-GB" sz="1600" b="1" dirty="0"/>
          </a:p>
        </p:txBody>
      </p:sp>
      <p:sp>
        <p:nvSpPr>
          <p:cNvPr id="4" name="Content Placeholder 3">
            <a:extLst>
              <a:ext uri="{FF2B5EF4-FFF2-40B4-BE49-F238E27FC236}">
                <a16:creationId xmlns:a16="http://schemas.microsoft.com/office/drawing/2014/main" id="{5365126C-B124-424F-A38E-33188A442240}"/>
              </a:ext>
            </a:extLst>
          </p:cNvPr>
          <p:cNvSpPr>
            <a:spLocks noGrp="1"/>
          </p:cNvSpPr>
          <p:nvPr>
            <p:ph sz="half" idx="2"/>
          </p:nvPr>
        </p:nvSpPr>
        <p:spPr>
          <a:xfrm>
            <a:off x="5551804" y="0"/>
            <a:ext cx="6571183" cy="7079226"/>
          </a:xfrm>
        </p:spPr>
        <p:txBody>
          <a:bodyPr>
            <a:noAutofit/>
          </a:bodyPr>
          <a:lstStyle/>
          <a:p>
            <a:r>
              <a:rPr lang="en-GB" i="1" cap="none" dirty="0">
                <a:effectLst/>
              </a:rPr>
              <a:t>What is an Essay Plan ?</a:t>
            </a:r>
          </a:p>
          <a:p>
            <a:pPr lvl="1"/>
            <a:r>
              <a:rPr lang="en-GB" sz="1800" i="1" cap="none" dirty="0">
                <a:effectLst/>
              </a:rPr>
              <a:t>1,000-words long, excluding bibliography</a:t>
            </a:r>
          </a:p>
          <a:p>
            <a:pPr lvl="1"/>
            <a:r>
              <a:rPr lang="en-GB" sz="1800" i="1" cap="none" dirty="0">
                <a:effectLst/>
              </a:rPr>
              <a:t>Structure of the [hypothetical] essay:</a:t>
            </a:r>
          </a:p>
          <a:p>
            <a:pPr lvl="1"/>
            <a:r>
              <a:rPr lang="en-GB" sz="1800" i="1" cap="none" dirty="0">
                <a:effectLst/>
              </a:rPr>
              <a:t>Introduction:</a:t>
            </a:r>
          </a:p>
          <a:p>
            <a:pPr lvl="2"/>
            <a:r>
              <a:rPr lang="en-GB" sz="1800" i="1" cap="none" dirty="0">
                <a:effectLst/>
              </a:rPr>
              <a:t>Problematise; controversies in scholarship; problems with ancient sources…</a:t>
            </a:r>
          </a:p>
          <a:p>
            <a:pPr lvl="2"/>
            <a:r>
              <a:rPr lang="en-GB" sz="1800" i="1" cap="none" dirty="0">
                <a:effectLst/>
              </a:rPr>
              <a:t>What do you want to argue?</a:t>
            </a:r>
          </a:p>
          <a:p>
            <a:pPr lvl="2"/>
            <a:r>
              <a:rPr lang="en-GB" sz="1800" i="1" cap="none" dirty="0">
                <a:effectLst/>
              </a:rPr>
              <a:t>…</a:t>
            </a:r>
          </a:p>
          <a:p>
            <a:pPr lvl="1"/>
            <a:r>
              <a:rPr lang="en-GB" sz="1800" i="1" cap="none" dirty="0">
                <a:effectLst/>
              </a:rPr>
              <a:t>Section 1</a:t>
            </a:r>
          </a:p>
          <a:p>
            <a:pPr lvl="1"/>
            <a:r>
              <a:rPr lang="en-GB" sz="1800" i="1" cap="none" dirty="0">
                <a:effectLst/>
              </a:rPr>
              <a:t>Section 2</a:t>
            </a:r>
          </a:p>
          <a:p>
            <a:pPr lvl="1"/>
            <a:r>
              <a:rPr lang="en-GB" sz="1800" i="1" cap="none" dirty="0">
                <a:effectLst/>
              </a:rPr>
              <a:t>Section 3</a:t>
            </a:r>
          </a:p>
          <a:p>
            <a:pPr lvl="1"/>
            <a:r>
              <a:rPr lang="en-GB" sz="1800" i="1" cap="none" dirty="0">
                <a:effectLst/>
              </a:rPr>
              <a:t>Section 4</a:t>
            </a:r>
          </a:p>
          <a:p>
            <a:pPr lvl="1"/>
            <a:r>
              <a:rPr lang="en-GB" sz="1800" i="1" cap="none" dirty="0">
                <a:effectLst/>
              </a:rPr>
              <a:t>….</a:t>
            </a:r>
          </a:p>
          <a:p>
            <a:pPr lvl="1"/>
            <a:r>
              <a:rPr lang="en-GB" sz="1800" i="1" cap="none" dirty="0">
                <a:effectLst/>
              </a:rPr>
              <a:t>Conclusions</a:t>
            </a:r>
          </a:p>
          <a:p>
            <a:pPr lvl="1"/>
            <a:r>
              <a:rPr lang="en-GB" sz="1800" i="1" cap="none" dirty="0">
                <a:effectLst/>
              </a:rPr>
              <a:t>Bibliography (doesn’t count towards word count)</a:t>
            </a:r>
          </a:p>
          <a:p>
            <a:pPr marL="457200" lvl="1" indent="0">
              <a:buNone/>
            </a:pPr>
            <a:endParaRPr lang="en-GB" sz="1800" i="1" cap="none" dirty="0">
              <a:effectLst/>
            </a:endParaRPr>
          </a:p>
          <a:p>
            <a:r>
              <a:rPr lang="en-GB" i="1" cap="none" dirty="0">
                <a:effectLst/>
              </a:rPr>
              <a:t>Make use of in-text references: </a:t>
            </a:r>
            <a:br>
              <a:rPr lang="en-GB" i="1" cap="none" dirty="0">
                <a:effectLst/>
              </a:rPr>
            </a:br>
            <a:r>
              <a:rPr lang="en-GB" i="1" cap="none" dirty="0">
                <a:effectLst/>
              </a:rPr>
              <a:t>author, year, page numbers…  </a:t>
            </a:r>
            <a:endParaRPr lang="en-GB" b="1" cap="none" dirty="0"/>
          </a:p>
        </p:txBody>
      </p:sp>
      <p:sp>
        <p:nvSpPr>
          <p:cNvPr id="7" name="TextBox 6">
            <a:extLst>
              <a:ext uri="{FF2B5EF4-FFF2-40B4-BE49-F238E27FC236}">
                <a16:creationId xmlns:a16="http://schemas.microsoft.com/office/drawing/2014/main" id="{5BB3DE32-6B79-4554-A4B4-0EDC634EA366}"/>
              </a:ext>
            </a:extLst>
          </p:cNvPr>
          <p:cNvSpPr txBox="1"/>
          <p:nvPr/>
        </p:nvSpPr>
        <p:spPr>
          <a:xfrm>
            <a:off x="7987324" y="2825033"/>
            <a:ext cx="4204676" cy="2677656"/>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endParaRPr lang="en-GB" sz="2400" b="1" dirty="0"/>
          </a:p>
          <a:p>
            <a:pPr algn="ctr"/>
            <a:r>
              <a:rPr lang="en-GB" sz="2400" b="1" dirty="0"/>
              <a:t>Think about themes / topics that need analysing in a comparative way for the three Servile Wars….</a:t>
            </a:r>
          </a:p>
          <a:p>
            <a:pPr algn="ctr"/>
            <a:endParaRPr lang="en-GB" sz="2400" b="1" dirty="0"/>
          </a:p>
          <a:p>
            <a:pPr algn="ctr"/>
            <a:r>
              <a:rPr lang="en-GB" sz="2400" b="1" dirty="0"/>
              <a:t>Such as…?</a:t>
            </a:r>
          </a:p>
        </p:txBody>
      </p:sp>
    </p:spTree>
    <p:extLst>
      <p:ext uri="{BB962C8B-B14F-4D97-AF65-F5344CB8AC3E}">
        <p14:creationId xmlns:p14="http://schemas.microsoft.com/office/powerpoint/2010/main" val="2533366136"/>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150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2500"/>
                                        <p:tgtEl>
                                          <p:spTgt spid="7">
                                            <p:txEl>
                                              <p:pRg st="1" end="1"/>
                                            </p:txEl>
                                          </p:spTgt>
                                        </p:tgtEl>
                                      </p:cBhvr>
                                    </p:animEffect>
                                    <p:anim calcmode="lin" valueType="num">
                                      <p:cBhvr>
                                        <p:cTn id="8" dur="25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9" dur="25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nodeType="afterEffect">
                                  <p:stCondLst>
                                    <p:cond delay="225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3750"/>
                                        <p:tgtEl>
                                          <p:spTgt spid="7">
                                            <p:txEl>
                                              <p:pRg st="3" end="3"/>
                                            </p:txEl>
                                          </p:spTgt>
                                        </p:tgtEl>
                                      </p:cBhvr>
                                    </p:animEffect>
                                    <p:anim calcmode="lin" valueType="num">
                                      <p:cBhvr>
                                        <p:cTn id="14" dur="375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15" dur="375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5" name="Content Placeholder 5" descr="A close up of a map&#10;&#10;Description automatically generated">
            <a:extLst>
              <a:ext uri="{FF2B5EF4-FFF2-40B4-BE49-F238E27FC236}">
                <a16:creationId xmlns:a16="http://schemas.microsoft.com/office/drawing/2014/main" id="{7CB3A45A-66B0-4A99-AACB-1D38A29FBAA5}"/>
              </a:ext>
            </a:extLst>
          </p:cNvPr>
          <p:cNvPicPr>
            <a:picLocks noChangeAspect="1"/>
          </p:cNvPicPr>
          <p:nvPr/>
        </p:nvPicPr>
        <p:blipFill>
          <a:blip r:embed="rId2"/>
          <a:stretch>
            <a:fillRect/>
          </a:stretch>
        </p:blipFill>
        <p:spPr>
          <a:xfrm>
            <a:off x="0" y="30668"/>
            <a:ext cx="12151743" cy="6734505"/>
          </a:xfrm>
          <a:prstGeom prst="rect">
            <a:avLst/>
          </a:prstGeom>
        </p:spPr>
      </p:pic>
      <p:sp>
        <p:nvSpPr>
          <p:cNvPr id="6" name="Title 1">
            <a:extLst>
              <a:ext uri="{FF2B5EF4-FFF2-40B4-BE49-F238E27FC236}">
                <a16:creationId xmlns:a16="http://schemas.microsoft.com/office/drawing/2014/main" id="{94B64912-6579-45F5-A3C0-CB5D257C73B8}"/>
              </a:ext>
            </a:extLst>
          </p:cNvPr>
          <p:cNvSpPr txBox="1">
            <a:spLocks/>
          </p:cNvSpPr>
          <p:nvPr/>
        </p:nvSpPr>
        <p:spPr>
          <a:xfrm>
            <a:off x="-40257" y="5311621"/>
            <a:ext cx="6814868" cy="1529752"/>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vert="horz" lIns="91440" tIns="45720" rIns="91440" bIns="45720" rtlCol="0" anchor="ctr">
            <a:normAutofit/>
          </a:bodyPr>
          <a:lstStyle>
            <a:lvl1pPr algn="l" defTabSz="457200" rtl="0" eaLnBrk="1" latinLnBrk="0" hangingPunct="1">
              <a:spcBef>
                <a:spcPct val="0"/>
              </a:spcBef>
              <a:buNone/>
              <a:defRPr sz="3200" kern="1200" cap="all">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The 2</a:t>
            </a:r>
            <a:r>
              <a:rPr lang="en-GB" baseline="30000" dirty="0"/>
              <a:t>nd</a:t>
            </a:r>
            <a:r>
              <a:rPr lang="en-GB" dirty="0"/>
              <a:t> SLAVE WAR IN SICILY</a:t>
            </a:r>
          </a:p>
          <a:p>
            <a:endParaRPr lang="en-GB" dirty="0"/>
          </a:p>
        </p:txBody>
      </p:sp>
      <p:sp>
        <p:nvSpPr>
          <p:cNvPr id="7" name="Rectangle 6">
            <a:extLst>
              <a:ext uri="{FF2B5EF4-FFF2-40B4-BE49-F238E27FC236}">
                <a16:creationId xmlns:a16="http://schemas.microsoft.com/office/drawing/2014/main" id="{A08B93A1-B9F3-4B49-B2E2-DDD9AF971A64}"/>
              </a:ext>
            </a:extLst>
          </p:cNvPr>
          <p:cNvSpPr/>
          <p:nvPr/>
        </p:nvSpPr>
        <p:spPr>
          <a:xfrm>
            <a:off x="5911884" y="195590"/>
            <a:ext cx="3150221" cy="523220"/>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none">
            <a:spAutoFit/>
          </a:bodyPr>
          <a:lstStyle/>
          <a:p>
            <a:r>
              <a:rPr lang="en-GB" sz="2800" dirty="0"/>
              <a:t>104 BC – 100 BC.</a:t>
            </a:r>
          </a:p>
        </p:txBody>
      </p:sp>
      <p:sp>
        <p:nvSpPr>
          <p:cNvPr id="8" name="Rectangle 7">
            <a:extLst>
              <a:ext uri="{FF2B5EF4-FFF2-40B4-BE49-F238E27FC236}">
                <a16:creationId xmlns:a16="http://schemas.microsoft.com/office/drawing/2014/main" id="{6E7CA90A-B51B-4DB2-9FD9-FCB165756C47}"/>
              </a:ext>
            </a:extLst>
          </p:cNvPr>
          <p:cNvSpPr/>
          <p:nvPr/>
        </p:nvSpPr>
        <p:spPr>
          <a:xfrm rot="20097950">
            <a:off x="2619470" y="3970643"/>
            <a:ext cx="1659429" cy="400110"/>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none">
            <a:spAutoFit/>
          </a:bodyPr>
          <a:lstStyle/>
          <a:p>
            <a:r>
              <a:rPr lang="en-GB" sz="2000" dirty="0"/>
              <a:t>Heraclea </a:t>
            </a:r>
            <a:r>
              <a:rPr lang="en-GB" sz="2000" dirty="0">
                <a:sym typeface="Wingdings" panose="05000000000000000000" pitchFamily="2" charset="2"/>
              </a:rPr>
              <a:t></a:t>
            </a:r>
            <a:endParaRPr lang="en-GB" sz="2000" dirty="0"/>
          </a:p>
        </p:txBody>
      </p:sp>
      <p:sp>
        <p:nvSpPr>
          <p:cNvPr id="9" name="Rectangle 8">
            <a:extLst>
              <a:ext uri="{FF2B5EF4-FFF2-40B4-BE49-F238E27FC236}">
                <a16:creationId xmlns:a16="http://schemas.microsoft.com/office/drawing/2014/main" id="{C3795177-B9EB-4AC1-B1D3-94D978FCEC15}"/>
              </a:ext>
            </a:extLst>
          </p:cNvPr>
          <p:cNvSpPr/>
          <p:nvPr/>
        </p:nvSpPr>
        <p:spPr>
          <a:xfrm rot="20097950">
            <a:off x="7581870" y="3639964"/>
            <a:ext cx="1483098" cy="400110"/>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none">
            <a:spAutoFit/>
          </a:bodyPr>
          <a:lstStyle/>
          <a:p>
            <a:r>
              <a:rPr lang="en-GB" sz="2000" dirty="0" err="1"/>
              <a:t>Morgantia</a:t>
            </a:r>
            <a:endParaRPr lang="en-GB" sz="2000" dirty="0"/>
          </a:p>
        </p:txBody>
      </p:sp>
    </p:spTree>
    <p:extLst>
      <p:ext uri="{BB962C8B-B14F-4D97-AF65-F5344CB8AC3E}">
        <p14:creationId xmlns:p14="http://schemas.microsoft.com/office/powerpoint/2010/main" val="761007994"/>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3048000" y="751344"/>
            <a:ext cx="6096000" cy="258532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a:spAutoFit/>
          </a:bodyPr>
          <a:lstStyle/>
          <a:p>
            <a:r>
              <a:rPr lang="en-GB" b="1" dirty="0"/>
              <a:t>Questions to ask:</a:t>
            </a:r>
          </a:p>
          <a:p>
            <a:pPr marL="285750" indent="-285750">
              <a:buFontTx/>
              <a:buChar char="-"/>
            </a:pPr>
            <a:r>
              <a:rPr lang="en-GB" b="1" dirty="0"/>
              <a:t>Origin of slave leaders, according to our ancient sources</a:t>
            </a:r>
          </a:p>
          <a:p>
            <a:pPr marL="285750" indent="-285750">
              <a:buFontTx/>
              <a:buChar char="-"/>
            </a:pPr>
            <a:r>
              <a:rPr lang="en-GB" b="1" dirty="0"/>
              <a:t>Who supported the slave revolt ?</a:t>
            </a:r>
          </a:p>
          <a:p>
            <a:pPr marL="285750" indent="-285750">
              <a:buFontTx/>
              <a:buChar char="-"/>
            </a:pPr>
            <a:r>
              <a:rPr lang="en-GB" b="1" dirty="0"/>
              <a:t>What was the reason for the revolt ?</a:t>
            </a:r>
          </a:p>
          <a:p>
            <a:pPr marL="285750" indent="-285750">
              <a:buFontTx/>
              <a:buChar char="-"/>
            </a:pPr>
            <a:r>
              <a:rPr lang="en-GB" b="1" dirty="0"/>
              <a:t>Numbers ?</a:t>
            </a:r>
          </a:p>
          <a:p>
            <a:pPr marL="285750" indent="-285750">
              <a:buFontTx/>
              <a:buChar char="-"/>
            </a:pPr>
            <a:r>
              <a:rPr lang="en-GB" b="1" dirty="0"/>
              <a:t>Successes of the slaves ?</a:t>
            </a:r>
          </a:p>
          <a:p>
            <a:pPr marL="285750" indent="-285750">
              <a:buFontTx/>
              <a:buChar char="-"/>
            </a:pPr>
            <a:r>
              <a:rPr lang="en-GB" b="1" dirty="0"/>
              <a:t>Roman losses / defeats ?</a:t>
            </a:r>
          </a:p>
          <a:p>
            <a:pPr marL="285750" indent="-285750">
              <a:buFontTx/>
              <a:buChar char="-"/>
            </a:pPr>
            <a:r>
              <a:rPr lang="en-GB" b="1" dirty="0"/>
              <a:t>…</a:t>
            </a:r>
          </a:p>
        </p:txBody>
      </p:sp>
      <p:sp>
        <p:nvSpPr>
          <p:cNvPr id="5" name="Rectangle 4">
            <a:extLst>
              <a:ext uri="{FF2B5EF4-FFF2-40B4-BE49-F238E27FC236}">
                <a16:creationId xmlns:a16="http://schemas.microsoft.com/office/drawing/2014/main" id="{6A8154B0-4049-4B76-9706-00F1AA184819}"/>
              </a:ext>
            </a:extLst>
          </p:cNvPr>
          <p:cNvSpPr/>
          <p:nvPr/>
        </p:nvSpPr>
        <p:spPr>
          <a:xfrm>
            <a:off x="474343" y="4009935"/>
            <a:ext cx="6295313" cy="1754326"/>
          </a:xfrm>
          <a:prstGeom prst="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wrap="none">
            <a:spAutoFit/>
          </a:bodyPr>
          <a:lstStyle/>
          <a:p>
            <a:r>
              <a:rPr lang="en-GB" b="1" dirty="0"/>
              <a:t>Lucius </a:t>
            </a:r>
            <a:r>
              <a:rPr lang="en-GB" b="1" dirty="0" err="1"/>
              <a:t>Licinius</a:t>
            </a:r>
            <a:r>
              <a:rPr lang="en-GB" b="1" dirty="0"/>
              <a:t> Lucullus </a:t>
            </a:r>
          </a:p>
          <a:p>
            <a:pPr marL="285750" indent="-285750">
              <a:buFontTx/>
              <a:buChar char="-"/>
            </a:pPr>
            <a:r>
              <a:rPr lang="en-GB" b="1" dirty="0"/>
              <a:t>b. 144 BC, praetor 104 BC</a:t>
            </a:r>
          </a:p>
          <a:p>
            <a:pPr marL="285750" indent="-285750">
              <a:buFontTx/>
              <a:buChar char="-"/>
            </a:pPr>
            <a:r>
              <a:rPr lang="en-GB" b="1" dirty="0"/>
              <a:t>Successful in </a:t>
            </a:r>
            <a:r>
              <a:rPr lang="en-GB" b="1" dirty="0" err="1"/>
              <a:t>Vettian</a:t>
            </a:r>
            <a:r>
              <a:rPr lang="en-GB" b="1" dirty="0"/>
              <a:t> slave revolt, Capua/Campania</a:t>
            </a:r>
          </a:p>
          <a:p>
            <a:pPr marL="285750" indent="-285750">
              <a:buFontTx/>
              <a:buChar char="-"/>
            </a:pPr>
            <a:r>
              <a:rPr lang="en-GB" b="1" dirty="0"/>
              <a:t>103 BC </a:t>
            </a:r>
            <a:r>
              <a:rPr lang="en-GB" b="1" dirty="0">
                <a:sym typeface="Wingdings" panose="05000000000000000000" pitchFamily="2" charset="2"/>
              </a:rPr>
              <a:t>landed in Sicily</a:t>
            </a:r>
            <a:endParaRPr lang="en-GB" b="1" dirty="0"/>
          </a:p>
          <a:p>
            <a:pPr marL="285750" indent="-285750">
              <a:buFontTx/>
              <a:buChar char="-"/>
            </a:pPr>
            <a:r>
              <a:rPr lang="en-GB" b="1" dirty="0"/>
              <a:t>102 BC </a:t>
            </a:r>
            <a:r>
              <a:rPr lang="en-GB" b="1" dirty="0">
                <a:sym typeface="Wingdings" panose="05000000000000000000" pitchFamily="2" charset="2"/>
              </a:rPr>
              <a:t>r</a:t>
            </a:r>
            <a:r>
              <a:rPr lang="en-GB" b="1" dirty="0"/>
              <a:t>ecalled to Rome </a:t>
            </a:r>
            <a:br>
              <a:rPr lang="en-GB" b="1" dirty="0"/>
            </a:br>
            <a:r>
              <a:rPr lang="en-GB" b="1" dirty="0"/>
              <a:t>put on trial </a:t>
            </a:r>
            <a:r>
              <a:rPr lang="en-GB" b="1" dirty="0">
                <a:sym typeface="Wingdings" panose="05000000000000000000" pitchFamily="2" charset="2"/>
              </a:rPr>
              <a:t>exiled!</a:t>
            </a:r>
            <a:endParaRPr lang="en-GB" dirty="0"/>
          </a:p>
        </p:txBody>
      </p:sp>
    </p:spTree>
    <p:extLst>
      <p:ext uri="{BB962C8B-B14F-4D97-AF65-F5344CB8AC3E}">
        <p14:creationId xmlns:p14="http://schemas.microsoft.com/office/powerpoint/2010/main" val="3534548881"/>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Effect transition="in" filter="fade">
                                      <p:cBhvr>
                                        <p:cTn id="13" dur="1000"/>
                                        <p:tgtEl>
                                          <p:spTgt spid="8">
                                            <p:txEl>
                                              <p:pRg st="1" end="1"/>
                                            </p:txEl>
                                          </p:spTgt>
                                        </p:tgtEl>
                                      </p:cBhvr>
                                    </p:animEffect>
                                    <p:anim calcmode="lin" valueType="num">
                                      <p:cBhvr>
                                        <p:cTn id="14"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Effect transition="in" filter="fade">
                                      <p:cBhvr>
                                        <p:cTn id="19" dur="1000"/>
                                        <p:tgtEl>
                                          <p:spTgt spid="8">
                                            <p:txEl>
                                              <p:pRg st="2" end="2"/>
                                            </p:txEl>
                                          </p:spTgt>
                                        </p:tgtEl>
                                      </p:cBhvr>
                                    </p:animEffect>
                                    <p:anim calcmode="lin" valueType="num">
                                      <p:cBhvr>
                                        <p:cTn id="20"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8">
                                            <p:txEl>
                                              <p:pRg st="3" end="3"/>
                                            </p:txEl>
                                          </p:spTgt>
                                        </p:tgtEl>
                                        <p:attrNameLst>
                                          <p:attrName>style.visibility</p:attrName>
                                        </p:attrNameLst>
                                      </p:cBhvr>
                                      <p:to>
                                        <p:strVal val="visible"/>
                                      </p:to>
                                    </p:set>
                                    <p:animEffect transition="in" filter="fade">
                                      <p:cBhvr>
                                        <p:cTn id="25" dur="1000"/>
                                        <p:tgtEl>
                                          <p:spTgt spid="8">
                                            <p:txEl>
                                              <p:pRg st="3" end="3"/>
                                            </p:txEl>
                                          </p:spTgt>
                                        </p:tgtEl>
                                      </p:cBhvr>
                                    </p:animEffect>
                                    <p:anim calcmode="lin" valueType="num">
                                      <p:cBhvr>
                                        <p:cTn id="26"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8">
                                            <p:txEl>
                                              <p:pRg st="4" end="4"/>
                                            </p:txEl>
                                          </p:spTgt>
                                        </p:tgtEl>
                                        <p:attrNameLst>
                                          <p:attrName>style.visibility</p:attrName>
                                        </p:attrNameLst>
                                      </p:cBhvr>
                                      <p:to>
                                        <p:strVal val="visible"/>
                                      </p:to>
                                    </p:set>
                                    <p:animEffect transition="in" filter="fade">
                                      <p:cBhvr>
                                        <p:cTn id="31" dur="1000"/>
                                        <p:tgtEl>
                                          <p:spTgt spid="8">
                                            <p:txEl>
                                              <p:pRg st="4" end="4"/>
                                            </p:txEl>
                                          </p:spTgt>
                                        </p:tgtEl>
                                      </p:cBhvr>
                                    </p:animEffect>
                                    <p:anim calcmode="lin" valueType="num">
                                      <p:cBhvr>
                                        <p:cTn id="32"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8">
                                            <p:txEl>
                                              <p:pRg st="5" end="5"/>
                                            </p:txEl>
                                          </p:spTgt>
                                        </p:tgtEl>
                                        <p:attrNameLst>
                                          <p:attrName>style.visibility</p:attrName>
                                        </p:attrNameLst>
                                      </p:cBhvr>
                                      <p:to>
                                        <p:strVal val="visible"/>
                                      </p:to>
                                    </p:set>
                                    <p:animEffect transition="in" filter="fade">
                                      <p:cBhvr>
                                        <p:cTn id="37" dur="1000"/>
                                        <p:tgtEl>
                                          <p:spTgt spid="8">
                                            <p:txEl>
                                              <p:pRg st="5" end="5"/>
                                            </p:txEl>
                                          </p:spTgt>
                                        </p:tgtEl>
                                      </p:cBhvr>
                                    </p:animEffect>
                                    <p:anim calcmode="lin" valueType="num">
                                      <p:cBhvr>
                                        <p:cTn id="38"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8">
                                            <p:txEl>
                                              <p:pRg st="5" end="5"/>
                                            </p:tx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nodeType="afterEffect">
                                  <p:stCondLst>
                                    <p:cond delay="0"/>
                                  </p:stCondLst>
                                  <p:childTnLst>
                                    <p:set>
                                      <p:cBhvr>
                                        <p:cTn id="42" dur="1" fill="hold">
                                          <p:stCondLst>
                                            <p:cond delay="0"/>
                                          </p:stCondLst>
                                        </p:cTn>
                                        <p:tgtEl>
                                          <p:spTgt spid="8">
                                            <p:txEl>
                                              <p:pRg st="6" end="6"/>
                                            </p:txEl>
                                          </p:spTgt>
                                        </p:tgtEl>
                                        <p:attrNameLst>
                                          <p:attrName>style.visibility</p:attrName>
                                        </p:attrNameLst>
                                      </p:cBhvr>
                                      <p:to>
                                        <p:strVal val="visible"/>
                                      </p:to>
                                    </p:set>
                                    <p:animEffect transition="in" filter="fade">
                                      <p:cBhvr>
                                        <p:cTn id="43" dur="1000"/>
                                        <p:tgtEl>
                                          <p:spTgt spid="8">
                                            <p:txEl>
                                              <p:pRg st="6" end="6"/>
                                            </p:txEl>
                                          </p:spTgt>
                                        </p:tgtEl>
                                      </p:cBhvr>
                                    </p:animEffect>
                                    <p:anim calcmode="lin" valueType="num">
                                      <p:cBhvr>
                                        <p:cTn id="44"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8">
                                            <p:txEl>
                                              <p:pRg st="6" end="6"/>
                                            </p:txEl>
                                          </p:spTgt>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nodeType="afterEffect">
                                  <p:stCondLst>
                                    <p:cond delay="0"/>
                                  </p:stCondLst>
                                  <p:childTnLst>
                                    <p:set>
                                      <p:cBhvr>
                                        <p:cTn id="48" dur="1" fill="hold">
                                          <p:stCondLst>
                                            <p:cond delay="0"/>
                                          </p:stCondLst>
                                        </p:cTn>
                                        <p:tgtEl>
                                          <p:spTgt spid="8">
                                            <p:txEl>
                                              <p:pRg st="7" end="7"/>
                                            </p:txEl>
                                          </p:spTgt>
                                        </p:tgtEl>
                                        <p:attrNameLst>
                                          <p:attrName>style.visibility</p:attrName>
                                        </p:attrNameLst>
                                      </p:cBhvr>
                                      <p:to>
                                        <p:strVal val="visible"/>
                                      </p:to>
                                    </p:set>
                                    <p:animEffect transition="in" filter="fade">
                                      <p:cBhvr>
                                        <p:cTn id="49" dur="1000"/>
                                        <p:tgtEl>
                                          <p:spTgt spid="8">
                                            <p:txEl>
                                              <p:pRg st="7" end="7"/>
                                            </p:txEl>
                                          </p:spTgt>
                                        </p:tgtEl>
                                      </p:cBhvr>
                                    </p:animEffect>
                                    <p:anim calcmode="lin" valueType="num">
                                      <p:cBhvr>
                                        <p:cTn id="50" dur="1000" fill="hold"/>
                                        <p:tgtEl>
                                          <p:spTgt spid="8">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8">
                                            <p:txEl>
                                              <p:pRg st="7" end="7"/>
                                            </p:txEl>
                                          </p:spTgt>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grpId="0" nodeType="afterEffect">
                                  <p:stCondLst>
                                    <p:cond delay="350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3250"/>
                                        <p:tgtEl>
                                          <p:spTgt spid="5"/>
                                        </p:tgtEl>
                                      </p:cBhvr>
                                    </p:animEffect>
                                    <p:anim calcmode="lin" valueType="num">
                                      <p:cBhvr>
                                        <p:cTn id="56" dur="3250" fill="hold"/>
                                        <p:tgtEl>
                                          <p:spTgt spid="5"/>
                                        </p:tgtEl>
                                        <p:attrNameLst>
                                          <p:attrName>ppt_x</p:attrName>
                                        </p:attrNameLst>
                                      </p:cBhvr>
                                      <p:tavLst>
                                        <p:tav tm="0">
                                          <p:val>
                                            <p:strVal val="#ppt_x"/>
                                          </p:val>
                                        </p:tav>
                                        <p:tav tm="100000">
                                          <p:val>
                                            <p:strVal val="#ppt_x"/>
                                          </p:val>
                                        </p:tav>
                                      </p:tavLst>
                                    </p:anim>
                                    <p:anim calcmode="lin" valueType="num">
                                      <p:cBhvr>
                                        <p:cTn id="57" dur="3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3048000" y="751344"/>
            <a:ext cx="6096000" cy="5355312"/>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a:spAutoFit/>
          </a:bodyPr>
          <a:lstStyle/>
          <a:p>
            <a:r>
              <a:rPr lang="en-GB" dirty="0"/>
              <a:t>36. 1-11</a:t>
            </a:r>
          </a:p>
          <a:p>
            <a:r>
              <a:rPr lang="en-GB" dirty="0"/>
              <a:t>1. In Rome, at about the same time that Marius defeated the Libyan kings </a:t>
            </a:r>
            <a:r>
              <a:rPr lang="en-GB" dirty="0" err="1"/>
              <a:t>Bocchus</a:t>
            </a:r>
            <a:r>
              <a:rPr lang="en-GB" dirty="0"/>
              <a:t> and Jugurtha in a great battle and slew many tens of thousands of Libyans, and, later, took thence and held captive Jugurtha himself (after he had been seized by </a:t>
            </a:r>
            <a:r>
              <a:rPr lang="en-GB" dirty="0" err="1"/>
              <a:t>Bocchus</a:t>
            </a:r>
            <a:r>
              <a:rPr lang="en-GB" dirty="0"/>
              <a:t> who thereby won pardon from the Romans for the offences that had brought him into war with them), at the time, furthermore, that the Romans, at war with the </a:t>
            </a:r>
            <a:r>
              <a:rPr lang="en-GB" dirty="0" err="1"/>
              <a:t>Cimbri</a:t>
            </a:r>
            <a:r>
              <a:rPr lang="en-GB" dirty="0"/>
              <a:t>, were disheartened, having met with very serious reverses in Gaul -- at about this time, I repeat, men arrived in Rome from Sicily bearing news of an uprising of slaves, their numbers running into many tens of thousands. With the advent of this fresh news the whole Roman state found itself in a crisis, inasmuch as nearly sixty thousand allied troops had perished in the war in Gaul against the </a:t>
            </a:r>
            <a:r>
              <a:rPr lang="en-GB" dirty="0" err="1"/>
              <a:t>Cimbri</a:t>
            </a:r>
            <a:r>
              <a:rPr lang="en-GB" dirty="0"/>
              <a:t> and there were no legionary forces available to send out.</a:t>
            </a:r>
          </a:p>
        </p:txBody>
      </p:sp>
    </p:spTree>
    <p:extLst>
      <p:ext uri="{BB962C8B-B14F-4D97-AF65-F5344CB8AC3E}">
        <p14:creationId xmlns:p14="http://schemas.microsoft.com/office/powerpoint/2010/main" val="229739434"/>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3048000" y="751344"/>
            <a:ext cx="6096000" cy="5355312"/>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a:spAutoFit/>
          </a:bodyPr>
          <a:lstStyle/>
          <a:p>
            <a:r>
              <a:rPr lang="en-GB" dirty="0"/>
              <a:t>36. 1-11</a:t>
            </a:r>
          </a:p>
          <a:p>
            <a:r>
              <a:rPr lang="en-GB" dirty="0"/>
              <a:t>1. In Rome, at about the same time that </a:t>
            </a:r>
            <a:r>
              <a:rPr lang="en-GB" dirty="0">
                <a:highlight>
                  <a:srgbClr val="800000"/>
                </a:highlight>
              </a:rPr>
              <a:t>Marius</a:t>
            </a:r>
            <a:r>
              <a:rPr lang="en-GB" dirty="0"/>
              <a:t> defeated the Libyan kings </a:t>
            </a:r>
            <a:r>
              <a:rPr lang="en-GB" dirty="0" err="1"/>
              <a:t>Bocchus</a:t>
            </a:r>
            <a:r>
              <a:rPr lang="en-GB" dirty="0"/>
              <a:t> and Jugurtha in a great battle and slew many tens of thousands of Libyans, and, later, took thence and held captive Jugurtha himself (after he had been seized by </a:t>
            </a:r>
            <a:r>
              <a:rPr lang="en-GB" dirty="0" err="1"/>
              <a:t>Bocchus</a:t>
            </a:r>
            <a:r>
              <a:rPr lang="en-GB" dirty="0"/>
              <a:t> who thereby won pardon from the Romans for the offences that had brought him into war with them), at the time, furthermore, that the Romans, at </a:t>
            </a:r>
            <a:r>
              <a:rPr lang="en-GB" dirty="0">
                <a:highlight>
                  <a:srgbClr val="800000"/>
                </a:highlight>
              </a:rPr>
              <a:t>war with the </a:t>
            </a:r>
            <a:r>
              <a:rPr lang="en-GB" dirty="0" err="1">
                <a:highlight>
                  <a:srgbClr val="800000"/>
                </a:highlight>
              </a:rPr>
              <a:t>Cimbri</a:t>
            </a:r>
            <a:r>
              <a:rPr lang="en-GB" dirty="0"/>
              <a:t>, were disheartened, having met with very serious reverses in Gaul -- at about this time, I repeat, </a:t>
            </a:r>
            <a:r>
              <a:rPr lang="en-GB" dirty="0">
                <a:highlight>
                  <a:srgbClr val="800000"/>
                </a:highlight>
              </a:rPr>
              <a:t>men arrived in Rome from Sicily bearing news of an uprising of slaves</a:t>
            </a:r>
            <a:r>
              <a:rPr lang="en-GB" dirty="0"/>
              <a:t>, their numbers running </a:t>
            </a:r>
            <a:r>
              <a:rPr lang="en-GB" dirty="0">
                <a:highlight>
                  <a:srgbClr val="000080"/>
                </a:highlight>
              </a:rPr>
              <a:t>into many tens of thousands</a:t>
            </a:r>
            <a:r>
              <a:rPr lang="en-GB" dirty="0"/>
              <a:t>. With the advent of this fresh news the whole Roman state found itself in a crisis, inasmuch </a:t>
            </a:r>
            <a:r>
              <a:rPr lang="en-GB" dirty="0">
                <a:highlight>
                  <a:srgbClr val="008080"/>
                </a:highlight>
              </a:rPr>
              <a:t>as nearly sixty thousand allied troops had perished in the war in Gaul against the </a:t>
            </a:r>
            <a:r>
              <a:rPr lang="en-GB" dirty="0" err="1">
                <a:highlight>
                  <a:srgbClr val="008080"/>
                </a:highlight>
              </a:rPr>
              <a:t>Cimbri</a:t>
            </a:r>
            <a:r>
              <a:rPr lang="en-GB" dirty="0">
                <a:highlight>
                  <a:srgbClr val="008080"/>
                </a:highlight>
              </a:rPr>
              <a:t> and there were no legionary forces available to send out</a:t>
            </a:r>
            <a:r>
              <a:rPr lang="en-GB" dirty="0"/>
              <a:t>.</a:t>
            </a:r>
          </a:p>
        </p:txBody>
      </p:sp>
    </p:spTree>
    <p:extLst>
      <p:ext uri="{BB962C8B-B14F-4D97-AF65-F5344CB8AC3E}">
        <p14:creationId xmlns:p14="http://schemas.microsoft.com/office/powerpoint/2010/main" val="1227206729"/>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658091" y="335845"/>
            <a:ext cx="8575964" cy="6186309"/>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2. Even before the new uprising of the slaves in Sicily there had occurred in Italy </a:t>
            </a:r>
            <a:r>
              <a:rPr lang="en-GB" dirty="0">
                <a:highlight>
                  <a:srgbClr val="008080"/>
                </a:highlight>
              </a:rPr>
              <a:t>a number of short-lived and minor revolts</a:t>
            </a:r>
            <a:r>
              <a:rPr lang="en-GB" dirty="0"/>
              <a:t>, as though the supernatural was indicating in advance the magnitude of the impending Sicilian rebellion. The first was at </a:t>
            </a:r>
            <a:r>
              <a:rPr lang="en-GB" dirty="0" err="1">
                <a:highlight>
                  <a:srgbClr val="008080"/>
                </a:highlight>
              </a:rPr>
              <a:t>Nuceria</a:t>
            </a:r>
            <a:r>
              <a:rPr lang="en-GB" dirty="0"/>
              <a:t>, where thirty slaves formed a conspiracy and were promptly punished; the second at </a:t>
            </a:r>
            <a:r>
              <a:rPr lang="en-GB" dirty="0">
                <a:highlight>
                  <a:srgbClr val="008080"/>
                </a:highlight>
              </a:rPr>
              <a:t>Capua</a:t>
            </a:r>
            <a:r>
              <a:rPr lang="en-GB" dirty="0"/>
              <a:t>, where two hundred rose in insurrection and were promptly put down. The third was surprising in character. There was a certain </a:t>
            </a:r>
            <a:r>
              <a:rPr lang="en-GB" dirty="0">
                <a:highlight>
                  <a:srgbClr val="000080"/>
                </a:highlight>
              </a:rPr>
              <a:t>Titus </a:t>
            </a:r>
            <a:r>
              <a:rPr lang="en-GB" dirty="0" err="1">
                <a:highlight>
                  <a:srgbClr val="000080"/>
                </a:highlight>
              </a:rPr>
              <a:t>Minucius</a:t>
            </a:r>
            <a:r>
              <a:rPr lang="en-GB" dirty="0">
                <a:highlight>
                  <a:srgbClr val="000080"/>
                </a:highlight>
              </a:rPr>
              <a:t>, a Roman knight </a:t>
            </a:r>
            <a:r>
              <a:rPr lang="en-GB" dirty="0"/>
              <a:t>and the son of a very wealthy father. This man fell in love with a </a:t>
            </a:r>
            <a:r>
              <a:rPr lang="en-GB" dirty="0">
                <a:highlight>
                  <a:srgbClr val="000080"/>
                </a:highlight>
              </a:rPr>
              <a:t>servant girl </a:t>
            </a:r>
            <a:r>
              <a:rPr lang="en-GB" dirty="0"/>
              <a:t>of outstanding beauty who belonged to another. Having lain with her and fallen unbelievably in love, he purchased her freedom for seven Attic talents (his infatuation being so compelling, and the girl's master having consented to the sale only reluctantly), and fixed a time by which he was to pay off the debt, for his father's abundant means obtained him credit. When the appointed day came and he was unable to pay, he set a new deadline of thirty days. When this day too was at hand and the sellers put in a claim for payment, while he, though his passion was in full tide, was no better able than before to carry out his bargain, </a:t>
            </a:r>
            <a:r>
              <a:rPr lang="en-GB" dirty="0">
                <a:highlight>
                  <a:srgbClr val="000080"/>
                </a:highlight>
              </a:rPr>
              <a:t>he then embarked on an enterprise that passes all comprehension: he made designs on the life of those who were dunning him, and arrogated to himself autocratic powers</a:t>
            </a:r>
            <a:r>
              <a:rPr lang="en-GB" dirty="0"/>
              <a:t>. He bought </a:t>
            </a:r>
            <a:r>
              <a:rPr lang="en-GB" dirty="0">
                <a:highlight>
                  <a:srgbClr val="000080"/>
                </a:highlight>
              </a:rPr>
              <a:t>up five hundred suits of armour</a:t>
            </a:r>
            <a:r>
              <a:rPr lang="en-GB" dirty="0"/>
              <a:t>, and contracting for a delay in payment, which he was granted, he secretly conveyed them to a certain field </a:t>
            </a:r>
            <a:r>
              <a:rPr lang="en-GB" dirty="0">
                <a:highlight>
                  <a:srgbClr val="000080"/>
                </a:highlight>
              </a:rPr>
              <a:t>and stirred up his own slaves, four hundred in number, to rise in revolt</a:t>
            </a:r>
            <a:r>
              <a:rPr lang="en-GB" dirty="0"/>
              <a:t>.</a:t>
            </a:r>
          </a:p>
        </p:txBody>
      </p:sp>
    </p:spTree>
    <p:extLst>
      <p:ext uri="{BB962C8B-B14F-4D97-AF65-F5344CB8AC3E}">
        <p14:creationId xmlns:p14="http://schemas.microsoft.com/office/powerpoint/2010/main" val="1018830169"/>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658090" y="335845"/>
            <a:ext cx="9518073" cy="6463308"/>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Then, having assumed the </a:t>
            </a:r>
            <a:r>
              <a:rPr lang="en-GB" dirty="0">
                <a:highlight>
                  <a:srgbClr val="008000"/>
                </a:highlight>
              </a:rPr>
              <a:t>diadem and a purple cloak, together with lictors and the other appurtenances of office, and having with the co-operation of the slaves proclaimed himself king, he flogged and beheaded the persons who were demanding payment for the gir</a:t>
            </a:r>
            <a:r>
              <a:rPr lang="en-GB" dirty="0"/>
              <a:t>l. Arming his slaves, he marched on the neighbouring farmsteads and gave arms to those who eagerly joined his revolt, but slew anyone who opposed him. Soon he had more than </a:t>
            </a:r>
            <a:r>
              <a:rPr lang="en-GB" dirty="0">
                <a:highlight>
                  <a:srgbClr val="008080"/>
                </a:highlight>
              </a:rPr>
              <a:t>seven hundred soldiers</a:t>
            </a:r>
            <a:r>
              <a:rPr lang="en-GB" dirty="0"/>
              <a:t>, and having enrolled them </a:t>
            </a:r>
            <a:r>
              <a:rPr lang="en-GB" dirty="0">
                <a:highlight>
                  <a:srgbClr val="008080"/>
                </a:highlight>
              </a:rPr>
              <a:t>by centuries </a:t>
            </a:r>
            <a:r>
              <a:rPr lang="en-GB" dirty="0"/>
              <a:t>he constructed a palisade and welcomed all who revolted. When word of the uprising was reported at home the senate took prudent measures and remedied the situation. Of the praetors then in the city they appointed one, </a:t>
            </a:r>
            <a:r>
              <a:rPr lang="en-GB" dirty="0">
                <a:highlight>
                  <a:srgbClr val="008080"/>
                </a:highlight>
              </a:rPr>
              <a:t>Lucius Lucullus</a:t>
            </a:r>
            <a:r>
              <a:rPr lang="en-GB" dirty="0"/>
              <a:t>, to apprehend the fugitives. That very day he selected six hundred soldiers in Rome itself, and by the time he reached Capua had mustered four thousand infantry and four hundred cavalry. </a:t>
            </a:r>
            <a:r>
              <a:rPr lang="en-GB" dirty="0" err="1">
                <a:highlight>
                  <a:srgbClr val="008080"/>
                </a:highlight>
              </a:rPr>
              <a:t>Vettius</a:t>
            </a:r>
            <a:r>
              <a:rPr lang="en-GB" dirty="0"/>
              <a:t>, on learning that Lucullus was on his way, </a:t>
            </a:r>
            <a:r>
              <a:rPr lang="en-GB" dirty="0">
                <a:highlight>
                  <a:srgbClr val="008080"/>
                </a:highlight>
              </a:rPr>
              <a:t>occupied a strong hill </a:t>
            </a:r>
            <a:r>
              <a:rPr lang="en-GB" dirty="0"/>
              <a:t>with an army that now totalled more than thirty-five hundred men. The forces engaged, and at first the fugitives had the advantage, since they were fighting from higher ground; but later Lucullus, by suborning Apollonius, the general of </a:t>
            </a:r>
            <a:r>
              <a:rPr lang="en-GB" dirty="0" err="1"/>
              <a:t>Vettius</a:t>
            </a:r>
            <a:r>
              <a:rPr lang="en-GB" dirty="0"/>
              <a:t>, and guaranteeing him in the name of the state immunity from punishment, persuaded him to turn </a:t>
            </a:r>
            <a:r>
              <a:rPr lang="en-GB" dirty="0">
                <a:highlight>
                  <a:srgbClr val="008080"/>
                </a:highlight>
              </a:rPr>
              <a:t>traitor</a:t>
            </a:r>
            <a:r>
              <a:rPr lang="en-GB" dirty="0"/>
              <a:t> against his fellow rebels. Since he was now cooperating with the Romans and turning his forces against </a:t>
            </a:r>
            <a:r>
              <a:rPr lang="en-GB" dirty="0" err="1"/>
              <a:t>Vettius</a:t>
            </a:r>
            <a:r>
              <a:rPr lang="en-GB" dirty="0"/>
              <a:t>, the latter, fearing the punishment that would await him if he were captured, </a:t>
            </a:r>
            <a:r>
              <a:rPr lang="en-GB" dirty="0">
                <a:highlight>
                  <a:srgbClr val="008080"/>
                </a:highlight>
              </a:rPr>
              <a:t>slew himself, and was presently joined in death by all who had taken part in the insurrectio</a:t>
            </a:r>
            <a:r>
              <a:rPr lang="en-GB" dirty="0"/>
              <a:t>n, save only the traitor Apollonius. Now these events, forming as it were a prelude, preceded the major revolt in Sicily, which began in the following manner.</a:t>
            </a:r>
          </a:p>
        </p:txBody>
      </p:sp>
    </p:spTree>
    <p:extLst>
      <p:ext uri="{BB962C8B-B14F-4D97-AF65-F5344CB8AC3E}">
        <p14:creationId xmlns:p14="http://schemas.microsoft.com/office/powerpoint/2010/main" val="1862317495"/>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2576944" y="609600"/>
            <a:ext cx="8707583" cy="3693319"/>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3. In the course of </a:t>
            </a:r>
            <a:r>
              <a:rPr lang="en-GB" dirty="0">
                <a:highlight>
                  <a:srgbClr val="FF00FF"/>
                </a:highlight>
              </a:rPr>
              <a:t>Marius' campaign against the </a:t>
            </a:r>
            <a:r>
              <a:rPr lang="en-GB" dirty="0" err="1">
                <a:highlight>
                  <a:srgbClr val="FF00FF"/>
                </a:highlight>
              </a:rPr>
              <a:t>Cimbri</a:t>
            </a:r>
            <a:r>
              <a:rPr lang="en-GB" dirty="0">
                <a:highlight>
                  <a:srgbClr val="FF00FF"/>
                </a:highlight>
              </a:rPr>
              <a:t> </a:t>
            </a:r>
            <a:r>
              <a:rPr lang="en-GB" dirty="0"/>
              <a:t>the senate granted Marius permission to summon military aid from the nations situated beyond the seas. Accordingly Marius sent to </a:t>
            </a:r>
            <a:r>
              <a:rPr lang="en-GB" dirty="0" err="1"/>
              <a:t>Nicomedes</a:t>
            </a:r>
            <a:r>
              <a:rPr lang="en-GB" dirty="0"/>
              <a:t>, the </a:t>
            </a:r>
            <a:r>
              <a:rPr lang="en-GB" dirty="0">
                <a:highlight>
                  <a:srgbClr val="FF00FF"/>
                </a:highlight>
              </a:rPr>
              <a:t>king of Bithynia</a:t>
            </a:r>
            <a:r>
              <a:rPr lang="en-GB" dirty="0"/>
              <a:t>, requesting assistance. The king replied </a:t>
            </a:r>
            <a:r>
              <a:rPr lang="en-GB" dirty="0">
                <a:highlight>
                  <a:srgbClr val="FF0000"/>
                </a:highlight>
              </a:rPr>
              <a:t>that the majority of the </a:t>
            </a:r>
            <a:r>
              <a:rPr lang="en-GB" dirty="0" err="1">
                <a:highlight>
                  <a:srgbClr val="FF0000"/>
                </a:highlight>
              </a:rPr>
              <a:t>Bithynians</a:t>
            </a:r>
            <a:r>
              <a:rPr lang="en-GB" dirty="0">
                <a:highlight>
                  <a:srgbClr val="FF0000"/>
                </a:highlight>
              </a:rPr>
              <a:t> had been seized by </a:t>
            </a:r>
            <a:r>
              <a:rPr lang="en-GB" dirty="0">
                <a:highlight>
                  <a:srgbClr val="800000"/>
                </a:highlight>
              </a:rPr>
              <a:t>tax farmers </a:t>
            </a:r>
            <a:r>
              <a:rPr lang="en-GB" dirty="0">
                <a:highlight>
                  <a:srgbClr val="FF0000"/>
                </a:highlight>
              </a:rPr>
              <a:t>and were now in slavery in the Roman provinces</a:t>
            </a:r>
            <a:r>
              <a:rPr lang="en-GB" dirty="0"/>
              <a:t>. The senate then issued a decree </a:t>
            </a:r>
            <a:r>
              <a:rPr lang="en-GB" dirty="0">
                <a:highlight>
                  <a:srgbClr val="008080"/>
                </a:highlight>
              </a:rPr>
              <a:t>that no citizen of an allied state should be held in slavery in a Roman province, and that the praetors should provide for their liberation. </a:t>
            </a:r>
            <a:r>
              <a:rPr lang="en-GB" dirty="0"/>
              <a:t>In compliance with the decree </a:t>
            </a:r>
            <a:r>
              <a:rPr lang="en-GB" dirty="0" err="1"/>
              <a:t>Licinius</a:t>
            </a:r>
            <a:r>
              <a:rPr lang="en-GB" dirty="0"/>
              <a:t> Nerva, who was at this time </a:t>
            </a:r>
            <a:r>
              <a:rPr lang="en-GB" dirty="0">
                <a:highlight>
                  <a:srgbClr val="0000FF"/>
                </a:highlight>
              </a:rPr>
              <a:t>governor of Sicily</a:t>
            </a:r>
            <a:r>
              <a:rPr lang="en-GB" dirty="0"/>
              <a:t>, appointed hearings and </a:t>
            </a:r>
            <a:r>
              <a:rPr lang="en-GB" dirty="0">
                <a:highlight>
                  <a:srgbClr val="0000FF"/>
                </a:highlight>
              </a:rPr>
              <a:t>set free a number of slaves</a:t>
            </a:r>
            <a:r>
              <a:rPr lang="en-GB" dirty="0"/>
              <a:t>, with the result that in a few days more than eight hundred persons obtained their freedom. And all who were in slavery throughout the island were with hopes of freedom. </a:t>
            </a:r>
            <a:r>
              <a:rPr lang="en-GB" dirty="0">
                <a:highlight>
                  <a:srgbClr val="008080"/>
                </a:highlight>
              </a:rPr>
              <a:t>The notables, however, assembled in haste and entreated the praetor to desist from this course</a:t>
            </a:r>
            <a:r>
              <a:rPr lang="en-GB" dirty="0"/>
              <a:t>.</a:t>
            </a:r>
          </a:p>
        </p:txBody>
      </p:sp>
    </p:spTree>
    <p:extLst>
      <p:ext uri="{BB962C8B-B14F-4D97-AF65-F5344CB8AC3E}">
        <p14:creationId xmlns:p14="http://schemas.microsoft.com/office/powerpoint/2010/main" val="4113780446"/>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3021315" y="479793"/>
            <a:ext cx="8109635" cy="258532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Whether he was won over by their </a:t>
            </a:r>
            <a:r>
              <a:rPr lang="en-GB" dirty="0">
                <a:highlight>
                  <a:srgbClr val="008080"/>
                </a:highlight>
              </a:rPr>
              <a:t>bribes</a:t>
            </a:r>
            <a:r>
              <a:rPr lang="en-GB" dirty="0"/>
              <a:t> or weakly succumbed in his desire to favour them, in any case he ceased to show interest in these tribunals, and when men approached him to obtain freedom he rebuked them and </a:t>
            </a:r>
            <a:r>
              <a:rPr lang="en-GB" dirty="0">
                <a:highlight>
                  <a:srgbClr val="008080"/>
                </a:highlight>
              </a:rPr>
              <a:t>ordered them to return to their masters</a:t>
            </a:r>
            <a:r>
              <a:rPr lang="en-GB" dirty="0"/>
              <a:t>. The </a:t>
            </a:r>
            <a:r>
              <a:rPr lang="en-GB" dirty="0">
                <a:highlight>
                  <a:srgbClr val="808000"/>
                </a:highlight>
              </a:rPr>
              <a:t>slaves, banding together, departed from Syracus</a:t>
            </a:r>
            <a:r>
              <a:rPr lang="en-GB" dirty="0"/>
              <a:t>e, and taking refuge in the </a:t>
            </a:r>
            <a:r>
              <a:rPr lang="en-GB" dirty="0">
                <a:highlight>
                  <a:srgbClr val="800000"/>
                </a:highlight>
              </a:rPr>
              <a:t>sanctuary of the </a:t>
            </a:r>
            <a:r>
              <a:rPr lang="en-GB" dirty="0" err="1">
                <a:highlight>
                  <a:srgbClr val="800000"/>
                </a:highlight>
              </a:rPr>
              <a:t>Palici</a:t>
            </a:r>
            <a:r>
              <a:rPr lang="en-GB" dirty="0">
                <a:highlight>
                  <a:srgbClr val="800000"/>
                </a:highlight>
              </a:rPr>
              <a:t> </a:t>
            </a:r>
            <a:r>
              <a:rPr lang="en-GB" dirty="0"/>
              <a:t>canvassed the question of revolution. From this point on the audacity of the slaves was made manifest in many places, but the </a:t>
            </a:r>
            <a:r>
              <a:rPr lang="en-GB" dirty="0">
                <a:highlight>
                  <a:srgbClr val="0000FF"/>
                </a:highlight>
              </a:rPr>
              <a:t>first to make a bid for freedom were the thirty slaves of two very wealthy brothers in the region of </a:t>
            </a:r>
            <a:r>
              <a:rPr lang="en-GB" dirty="0" err="1">
                <a:highlight>
                  <a:srgbClr val="0000FF"/>
                </a:highlight>
              </a:rPr>
              <a:t>Halicyae</a:t>
            </a:r>
            <a:r>
              <a:rPr lang="en-GB" dirty="0">
                <a:highlight>
                  <a:srgbClr val="0000FF"/>
                </a:highlight>
              </a:rPr>
              <a:t>, led by a man named </a:t>
            </a:r>
            <a:r>
              <a:rPr lang="en-GB" dirty="0" err="1">
                <a:highlight>
                  <a:srgbClr val="0000FF"/>
                </a:highlight>
              </a:rPr>
              <a:t>Varius</a:t>
            </a:r>
            <a:r>
              <a:rPr lang="en-GB" dirty="0"/>
              <a:t>. </a:t>
            </a:r>
          </a:p>
        </p:txBody>
      </p:sp>
      <p:sp>
        <p:nvSpPr>
          <p:cNvPr id="5" name="Oval 4">
            <a:extLst>
              <a:ext uri="{FF2B5EF4-FFF2-40B4-BE49-F238E27FC236}">
                <a16:creationId xmlns:a16="http://schemas.microsoft.com/office/drawing/2014/main" id="{E55277AA-6A95-4B8B-8E0F-F02617E7A32D}"/>
              </a:ext>
            </a:extLst>
          </p:cNvPr>
          <p:cNvSpPr/>
          <p:nvPr/>
        </p:nvSpPr>
        <p:spPr>
          <a:xfrm>
            <a:off x="10414958" y="4428226"/>
            <a:ext cx="1431985" cy="966159"/>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FACBDDF6-7EC7-4F54-8C14-4B4051FF742E}"/>
              </a:ext>
            </a:extLst>
          </p:cNvPr>
          <p:cNvSpPr/>
          <p:nvPr/>
        </p:nvSpPr>
        <p:spPr>
          <a:xfrm>
            <a:off x="8146941" y="4088921"/>
            <a:ext cx="864787" cy="448574"/>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8FBB4955-23CC-4F01-9074-0FFC0A2812F4}"/>
              </a:ext>
            </a:extLst>
          </p:cNvPr>
          <p:cNvSpPr/>
          <p:nvPr/>
        </p:nvSpPr>
        <p:spPr>
          <a:xfrm>
            <a:off x="2248620" y="2047336"/>
            <a:ext cx="900022" cy="518235"/>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01772307"/>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nodePh="1">
                                  <p:stCondLst>
                                    <p:cond delay="75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3250"/>
                                        <p:tgtEl>
                                          <p:spTgt spid="3">
                                            <p:txEl>
                                              <p:pRg st="0" end="0"/>
                                            </p:txEl>
                                          </p:spTgt>
                                        </p:tgtEl>
                                      </p:cBhvr>
                                    </p:animEffect>
                                  </p:childTnLst>
                                </p:cTn>
                              </p:par>
                            </p:childTnLst>
                          </p:cTn>
                        </p:par>
                        <p:par>
                          <p:cTn id="8" fill="hold">
                            <p:stCondLst>
                              <p:cond delay="4000"/>
                            </p:stCondLst>
                            <p:childTnLst>
                              <p:par>
                                <p:cTn id="9" presetID="21" presetClass="entr" presetSubtype="1" fill="hold" grpId="0" nodeType="afterEffect" nodePh="1">
                                  <p:stCondLst>
                                    <p:cond delay="750"/>
                                  </p:stCondLst>
                                  <p:endCondLst>
                                    <p:cond evt="begin" delay="0">
                                      <p:tn val="9"/>
                                    </p:cond>
                                  </p:end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wheel(1)">
                                      <p:cBhvr>
                                        <p:cTn id="11" dur="3250"/>
                                        <p:tgtEl>
                                          <p:spTgt spid="4">
                                            <p:txEl>
                                              <p:pRg st="0" end="0"/>
                                            </p:txEl>
                                          </p:spTgt>
                                        </p:tgtEl>
                                      </p:cBhvr>
                                    </p:animEffect>
                                  </p:childTnLst>
                                </p:cTn>
                              </p:par>
                            </p:childTnLst>
                          </p:cTn>
                        </p:par>
                        <p:par>
                          <p:cTn id="12" fill="hold">
                            <p:stCondLst>
                              <p:cond delay="8000"/>
                            </p:stCondLst>
                            <p:childTnLst>
                              <p:par>
                                <p:cTn id="13" presetID="21" presetClass="entr" presetSubtype="1" fill="hold" grpId="0" nodeType="afterEffect">
                                  <p:stCondLst>
                                    <p:cond delay="75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3250"/>
                                        <p:tgtEl>
                                          <p:spTgt spid="5"/>
                                        </p:tgtEl>
                                      </p:cBhvr>
                                    </p:animEffect>
                                  </p:childTnLst>
                                </p:cTn>
                              </p:par>
                            </p:childTnLst>
                          </p:cTn>
                        </p:par>
                        <p:par>
                          <p:cTn id="16" fill="hold">
                            <p:stCondLst>
                              <p:cond delay="12000"/>
                            </p:stCondLst>
                            <p:childTnLst>
                              <p:par>
                                <p:cTn id="17" presetID="21" presetClass="entr" presetSubtype="1" fill="hold" grpId="0" nodeType="afterEffect">
                                  <p:stCondLst>
                                    <p:cond delay="750"/>
                                  </p:stCondLst>
                                  <p:childTnLst>
                                    <p:set>
                                      <p:cBhvr>
                                        <p:cTn id="18" dur="1" fill="hold">
                                          <p:stCondLst>
                                            <p:cond delay="0"/>
                                          </p:stCondLst>
                                        </p:cTn>
                                        <p:tgtEl>
                                          <p:spTgt spid="9"/>
                                        </p:tgtEl>
                                        <p:attrNameLst>
                                          <p:attrName>style.visibility</p:attrName>
                                        </p:attrNameLst>
                                      </p:cBhvr>
                                      <p:to>
                                        <p:strVal val="visible"/>
                                      </p:to>
                                    </p:set>
                                    <p:animEffect transition="in" filter="wheel(1)">
                                      <p:cBhvr>
                                        <p:cTn id="19" dur="3250"/>
                                        <p:tgtEl>
                                          <p:spTgt spid="9"/>
                                        </p:tgtEl>
                                      </p:cBhvr>
                                    </p:animEffect>
                                  </p:childTnLst>
                                </p:cTn>
                              </p:par>
                            </p:childTnLst>
                          </p:cTn>
                        </p:par>
                        <p:par>
                          <p:cTn id="20" fill="hold">
                            <p:stCondLst>
                              <p:cond delay="16000"/>
                            </p:stCondLst>
                            <p:childTnLst>
                              <p:par>
                                <p:cTn id="21" presetID="21" presetClass="entr" presetSubtype="1" fill="hold" grpId="0" nodeType="afterEffect">
                                  <p:stCondLst>
                                    <p:cond delay="750"/>
                                  </p:stCondLst>
                                  <p:childTnLst>
                                    <p:set>
                                      <p:cBhvr>
                                        <p:cTn id="22" dur="1" fill="hold">
                                          <p:stCondLst>
                                            <p:cond delay="0"/>
                                          </p:stCondLst>
                                        </p:cTn>
                                        <p:tgtEl>
                                          <p:spTgt spid="10"/>
                                        </p:tgtEl>
                                        <p:attrNameLst>
                                          <p:attrName>style.visibility</p:attrName>
                                        </p:attrNameLst>
                                      </p:cBhvr>
                                      <p:to>
                                        <p:strVal val="visible"/>
                                      </p:to>
                                    </p:set>
                                    <p:animEffect transition="in" filter="wheel(1)">
                                      <p:cBhvr>
                                        <p:cTn id="23" dur="32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animBg="1"/>
      <p:bldP spid="9" grpId="0" animBg="1"/>
      <p:bldP spid="1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902093" y="373083"/>
            <a:ext cx="8109635" cy="3970318"/>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They first murdered their own masters by night </a:t>
            </a:r>
            <a:r>
              <a:rPr lang="en-GB" dirty="0">
                <a:highlight>
                  <a:srgbClr val="0000FF"/>
                </a:highlight>
              </a:rPr>
              <a:t>as they lay sleeping</a:t>
            </a:r>
            <a:r>
              <a:rPr lang="en-GB" dirty="0"/>
              <a:t>, then proceeded to the neighbouring </a:t>
            </a:r>
            <a:r>
              <a:rPr lang="en-GB" dirty="0">
                <a:highlight>
                  <a:srgbClr val="0000FF"/>
                </a:highlight>
              </a:rPr>
              <a:t>villas</a:t>
            </a:r>
            <a:r>
              <a:rPr lang="en-GB" dirty="0"/>
              <a:t> and </a:t>
            </a:r>
            <a:r>
              <a:rPr lang="en-GB" dirty="0">
                <a:highlight>
                  <a:srgbClr val="0000FF"/>
                </a:highlight>
              </a:rPr>
              <a:t>summoned the slaves to freedom.</a:t>
            </a:r>
            <a:r>
              <a:rPr lang="en-GB" dirty="0"/>
              <a:t> In this one night more than a hundred and twenty gathered together. Seizing a position that was naturally strong, they strengthened it even further, having received in the meantime an increment of </a:t>
            </a:r>
            <a:r>
              <a:rPr lang="en-GB" dirty="0">
                <a:highlight>
                  <a:srgbClr val="0000FF"/>
                </a:highlight>
              </a:rPr>
              <a:t>eighty armed slaves</a:t>
            </a:r>
            <a:r>
              <a:rPr lang="en-GB" dirty="0"/>
              <a:t>. </a:t>
            </a:r>
            <a:r>
              <a:rPr lang="en-GB" dirty="0" err="1">
                <a:highlight>
                  <a:srgbClr val="008080"/>
                </a:highlight>
              </a:rPr>
              <a:t>Licinius</a:t>
            </a:r>
            <a:r>
              <a:rPr lang="en-GB" dirty="0">
                <a:highlight>
                  <a:srgbClr val="008080"/>
                </a:highlight>
              </a:rPr>
              <a:t> Nerva, the governor of the province</a:t>
            </a:r>
            <a:r>
              <a:rPr lang="en-GB" dirty="0"/>
              <a:t>, marched against them in haste, but though he placed them under siege his efforts were in vain. When he saw that their fortress could not be taken by force</a:t>
            </a:r>
            <a:r>
              <a:rPr lang="en-GB" dirty="0">
                <a:highlight>
                  <a:srgbClr val="008080"/>
                </a:highlight>
              </a:rPr>
              <a:t>, he set his hopes on treason</a:t>
            </a:r>
            <a:r>
              <a:rPr lang="en-GB" dirty="0"/>
              <a:t>. As the instrument for his purpose he had one </a:t>
            </a:r>
            <a:r>
              <a:rPr lang="en-GB" dirty="0">
                <a:highlight>
                  <a:srgbClr val="008000"/>
                </a:highlight>
              </a:rPr>
              <a:t>Gaius </a:t>
            </a:r>
            <a:r>
              <a:rPr lang="en-GB" dirty="0" err="1">
                <a:highlight>
                  <a:srgbClr val="008000"/>
                </a:highlight>
              </a:rPr>
              <a:t>Titinius</a:t>
            </a:r>
            <a:r>
              <a:rPr lang="en-GB" dirty="0">
                <a:highlight>
                  <a:srgbClr val="008000"/>
                </a:highlight>
              </a:rPr>
              <a:t>, surnamed </a:t>
            </a:r>
            <a:r>
              <a:rPr lang="en-GB" dirty="0" err="1">
                <a:highlight>
                  <a:srgbClr val="008000"/>
                </a:highlight>
              </a:rPr>
              <a:t>Gadaeus</a:t>
            </a:r>
            <a:r>
              <a:rPr lang="en-GB" dirty="0"/>
              <a:t>, whom he won over with </a:t>
            </a:r>
            <a:r>
              <a:rPr lang="en-GB" dirty="0">
                <a:highlight>
                  <a:srgbClr val="008000"/>
                </a:highlight>
              </a:rPr>
              <a:t>promises of immunity</a:t>
            </a:r>
            <a:r>
              <a:rPr lang="en-GB" dirty="0"/>
              <a:t>. This man had been condemned to death two years before, but had escaped punishment, and living as a </a:t>
            </a:r>
            <a:r>
              <a:rPr lang="en-GB" dirty="0">
                <a:highlight>
                  <a:srgbClr val="008000"/>
                </a:highlight>
              </a:rPr>
              <a:t>brigand</a:t>
            </a:r>
            <a:r>
              <a:rPr lang="en-GB" dirty="0"/>
              <a:t> had murdered many of the free men of the region, while abstaining from harm to any of the slaves.</a:t>
            </a:r>
          </a:p>
        </p:txBody>
      </p:sp>
      <p:sp>
        <p:nvSpPr>
          <p:cNvPr id="5" name="Oval 4">
            <a:extLst>
              <a:ext uri="{FF2B5EF4-FFF2-40B4-BE49-F238E27FC236}">
                <a16:creationId xmlns:a16="http://schemas.microsoft.com/office/drawing/2014/main" id="{E55277AA-6A95-4B8B-8E0F-F02617E7A32D}"/>
              </a:ext>
            </a:extLst>
          </p:cNvPr>
          <p:cNvSpPr/>
          <p:nvPr/>
        </p:nvSpPr>
        <p:spPr>
          <a:xfrm>
            <a:off x="10414958" y="4428226"/>
            <a:ext cx="1431985" cy="966159"/>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FACBDDF6-7EC7-4F54-8C14-4B4051FF742E}"/>
              </a:ext>
            </a:extLst>
          </p:cNvPr>
          <p:cNvSpPr/>
          <p:nvPr/>
        </p:nvSpPr>
        <p:spPr>
          <a:xfrm>
            <a:off x="8146941" y="4088921"/>
            <a:ext cx="864787" cy="448574"/>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2376812"/>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813610" y="3494614"/>
            <a:ext cx="6762606" cy="258532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Now, taking with him a sufficient body of </a:t>
            </a:r>
            <a:r>
              <a:rPr lang="en-GB" dirty="0">
                <a:highlight>
                  <a:srgbClr val="008000"/>
                </a:highlight>
              </a:rPr>
              <a:t>loyal slaves</a:t>
            </a:r>
            <a:r>
              <a:rPr lang="en-GB" dirty="0"/>
              <a:t>, he approached the fortress of the rebels, as though intending to join them in the war against the Romans. Welcomed with open arms as a friend, he was even chosen, because of his valour, </a:t>
            </a:r>
            <a:r>
              <a:rPr lang="en-GB" dirty="0">
                <a:highlight>
                  <a:srgbClr val="008000"/>
                </a:highlight>
              </a:rPr>
              <a:t>to be general</a:t>
            </a:r>
            <a:r>
              <a:rPr lang="en-GB" dirty="0"/>
              <a:t>, whereupon he </a:t>
            </a:r>
            <a:r>
              <a:rPr lang="en-GB" dirty="0">
                <a:highlight>
                  <a:srgbClr val="008000"/>
                </a:highlight>
              </a:rPr>
              <a:t>betrayed</a:t>
            </a:r>
            <a:r>
              <a:rPr lang="en-GB" dirty="0"/>
              <a:t> the fortress. </a:t>
            </a:r>
            <a:r>
              <a:rPr lang="en-GB" dirty="0">
                <a:highlight>
                  <a:srgbClr val="808000"/>
                </a:highlight>
              </a:rPr>
              <a:t>Of the rebels some were cut down in battle, and others, fearing the punishment that would follow on their capture, cast themselves down from the heights. Thus was the first uprising of the fugitives quelled</a:t>
            </a:r>
            <a:r>
              <a:rPr lang="en-GB" dirty="0"/>
              <a:t>.</a:t>
            </a:r>
          </a:p>
        </p:txBody>
      </p:sp>
    </p:spTree>
    <p:extLst>
      <p:ext uri="{BB962C8B-B14F-4D97-AF65-F5344CB8AC3E}">
        <p14:creationId xmlns:p14="http://schemas.microsoft.com/office/powerpoint/2010/main" val="2385626287"/>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3824376" y="16627"/>
            <a:ext cx="8057051" cy="6740307"/>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4. After the </a:t>
            </a:r>
            <a:r>
              <a:rPr lang="en-GB" dirty="0">
                <a:highlight>
                  <a:srgbClr val="808000"/>
                </a:highlight>
              </a:rPr>
              <a:t>soldiers had disbanded </a:t>
            </a:r>
            <a:r>
              <a:rPr lang="en-GB" dirty="0"/>
              <a:t>and returned to their usual abodes, word was brought that eighty slaves had risen in rebellion and </a:t>
            </a:r>
            <a:r>
              <a:rPr lang="en-GB" dirty="0">
                <a:highlight>
                  <a:srgbClr val="808000"/>
                </a:highlight>
              </a:rPr>
              <a:t>murdered Publius </a:t>
            </a:r>
            <a:r>
              <a:rPr lang="en-GB" dirty="0" err="1">
                <a:highlight>
                  <a:srgbClr val="808000"/>
                </a:highlight>
              </a:rPr>
              <a:t>Clonius</a:t>
            </a:r>
            <a:r>
              <a:rPr lang="en-GB" dirty="0"/>
              <a:t>, who had been a </a:t>
            </a:r>
            <a:r>
              <a:rPr lang="en-GB" dirty="0">
                <a:highlight>
                  <a:srgbClr val="808000"/>
                </a:highlight>
              </a:rPr>
              <a:t>Roman knight</a:t>
            </a:r>
            <a:r>
              <a:rPr lang="en-GB" dirty="0"/>
              <a:t>, and, further, that they were now engaged in gathering a large band. The </a:t>
            </a:r>
            <a:r>
              <a:rPr lang="en-GB" dirty="0">
                <a:highlight>
                  <a:srgbClr val="008080"/>
                </a:highlight>
              </a:rPr>
              <a:t>praetor</a:t>
            </a:r>
            <a:r>
              <a:rPr lang="en-GB" dirty="0"/>
              <a:t>, distracted by the advice of others and by the fact that most of his forces had been disbanded, failed to act promptly and so provided the rebels an opportunity to make their position more secure. But he set out with the soldiers that were available, and after crossing the </a:t>
            </a:r>
            <a:r>
              <a:rPr lang="en-GB" dirty="0">
                <a:highlight>
                  <a:srgbClr val="008080"/>
                </a:highlight>
              </a:rPr>
              <a:t>river Alba </a:t>
            </a:r>
            <a:r>
              <a:rPr lang="en-GB" dirty="0"/>
              <a:t>passed by the rebels who were quartered on </a:t>
            </a:r>
            <a:r>
              <a:rPr lang="en-GB" dirty="0">
                <a:highlight>
                  <a:srgbClr val="008080"/>
                </a:highlight>
              </a:rPr>
              <a:t>Mount </a:t>
            </a:r>
            <a:r>
              <a:rPr lang="en-GB" dirty="0" err="1">
                <a:highlight>
                  <a:srgbClr val="008080"/>
                </a:highlight>
              </a:rPr>
              <a:t>Caprianus</a:t>
            </a:r>
            <a:r>
              <a:rPr lang="en-GB" dirty="0">
                <a:highlight>
                  <a:srgbClr val="008080"/>
                </a:highlight>
              </a:rPr>
              <a:t> and reached the city of </a:t>
            </a:r>
            <a:r>
              <a:rPr lang="en-GB" dirty="0" err="1">
                <a:highlight>
                  <a:srgbClr val="008080"/>
                </a:highlight>
              </a:rPr>
              <a:t>Heracleia</a:t>
            </a:r>
            <a:r>
              <a:rPr lang="en-GB" dirty="0"/>
              <a:t>. By spreading the report that the </a:t>
            </a:r>
            <a:r>
              <a:rPr lang="en-GB" dirty="0">
                <a:highlight>
                  <a:srgbClr val="000080"/>
                </a:highlight>
              </a:rPr>
              <a:t>praetor</a:t>
            </a:r>
            <a:r>
              <a:rPr lang="en-GB" dirty="0"/>
              <a:t> was a coward, since he had not attacked them, they aroused a large number of slaves to revolt, and with an influx of many recruits, who were </a:t>
            </a:r>
            <a:r>
              <a:rPr lang="en-GB" dirty="0">
                <a:highlight>
                  <a:srgbClr val="000080"/>
                </a:highlight>
              </a:rPr>
              <a:t>equipped for battle in such fashion as was possible</a:t>
            </a:r>
            <a:r>
              <a:rPr lang="en-GB" dirty="0"/>
              <a:t>, within the </a:t>
            </a:r>
            <a:r>
              <a:rPr lang="en-GB" dirty="0">
                <a:highlight>
                  <a:srgbClr val="000080"/>
                </a:highlight>
              </a:rPr>
              <a:t>first seven days </a:t>
            </a:r>
            <a:r>
              <a:rPr lang="en-GB" dirty="0"/>
              <a:t>the had more than eight hundred men under arms, and soon thereafter numbered not less than two thousand. When the praetor learned at </a:t>
            </a:r>
            <a:r>
              <a:rPr lang="en-GB" dirty="0" err="1">
                <a:highlight>
                  <a:srgbClr val="000080"/>
                </a:highlight>
              </a:rPr>
              <a:t>Heracleia</a:t>
            </a:r>
            <a:r>
              <a:rPr lang="en-GB" dirty="0"/>
              <a:t> of their growing numbers he appointed </a:t>
            </a:r>
            <a:r>
              <a:rPr lang="en-GB" dirty="0">
                <a:highlight>
                  <a:srgbClr val="0000FF"/>
                </a:highlight>
              </a:rPr>
              <a:t>Marcus </a:t>
            </a:r>
            <a:r>
              <a:rPr lang="en-GB" dirty="0" err="1">
                <a:highlight>
                  <a:srgbClr val="0000FF"/>
                </a:highlight>
              </a:rPr>
              <a:t>Titinius</a:t>
            </a:r>
            <a:r>
              <a:rPr lang="en-GB" dirty="0">
                <a:highlight>
                  <a:srgbClr val="0000FF"/>
                </a:highlight>
              </a:rPr>
              <a:t> as commander</a:t>
            </a:r>
            <a:r>
              <a:rPr lang="en-GB" dirty="0"/>
              <a:t>, giving him a force of six hundred men </a:t>
            </a:r>
            <a:r>
              <a:rPr lang="en-GB" dirty="0">
                <a:highlight>
                  <a:srgbClr val="0000FF"/>
                </a:highlight>
              </a:rPr>
              <a:t>from the garrison at Enna</a:t>
            </a:r>
            <a:r>
              <a:rPr lang="en-GB" dirty="0"/>
              <a:t>. </a:t>
            </a:r>
            <a:r>
              <a:rPr lang="en-GB" dirty="0" err="1"/>
              <a:t>Titinius</a:t>
            </a:r>
            <a:r>
              <a:rPr lang="en-GB" dirty="0"/>
              <a:t> launched an attack on the rebels, but since they held the advantage both in numbers and by reason of the difficult terrain, he and his men were routed, many of them being killed, while the rest threw down their arms and barely made good their escape by flight. The rebels, having gained both a victory and so many arms all at once, maintained their efforts all the more boldly, and all slaves everywhere were now keyed up to revolt.</a:t>
            </a:r>
          </a:p>
        </p:txBody>
      </p:sp>
      <p:sp>
        <p:nvSpPr>
          <p:cNvPr id="9" name="Oval 8">
            <a:extLst>
              <a:ext uri="{FF2B5EF4-FFF2-40B4-BE49-F238E27FC236}">
                <a16:creationId xmlns:a16="http://schemas.microsoft.com/office/drawing/2014/main" id="{30CF5F67-B107-4E1B-B0FD-39025705D9CA}"/>
              </a:ext>
            </a:extLst>
          </p:cNvPr>
          <p:cNvSpPr/>
          <p:nvPr/>
        </p:nvSpPr>
        <p:spPr>
          <a:xfrm>
            <a:off x="3011348" y="3780525"/>
            <a:ext cx="864787" cy="448574"/>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233589"/>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169471" y="0"/>
            <a:ext cx="7890523" cy="6186309"/>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Since there were many who revolted each day, their numbers received a sudden and marvellous increase, </a:t>
            </a:r>
            <a:r>
              <a:rPr lang="en-GB" dirty="0">
                <a:highlight>
                  <a:srgbClr val="808080"/>
                </a:highlight>
              </a:rPr>
              <a:t>and in a few days there were more than six thousand</a:t>
            </a:r>
            <a:r>
              <a:rPr lang="en-GB" dirty="0"/>
              <a:t>. Thereupon they held an </a:t>
            </a:r>
            <a:r>
              <a:rPr lang="en-GB" dirty="0">
                <a:highlight>
                  <a:srgbClr val="808000"/>
                </a:highlight>
              </a:rPr>
              <a:t>assembly</a:t>
            </a:r>
            <a:r>
              <a:rPr lang="en-GB" dirty="0"/>
              <a:t>, and when the question was laid before them first of all chose as their king a man named </a:t>
            </a:r>
            <a:r>
              <a:rPr lang="en-GB" dirty="0" err="1">
                <a:highlight>
                  <a:srgbClr val="808000"/>
                </a:highlight>
              </a:rPr>
              <a:t>Salvius</a:t>
            </a:r>
            <a:r>
              <a:rPr lang="en-GB" dirty="0"/>
              <a:t>, who was </a:t>
            </a:r>
            <a:r>
              <a:rPr lang="en-GB" dirty="0">
                <a:highlight>
                  <a:srgbClr val="FF0000"/>
                </a:highlight>
              </a:rPr>
              <a:t>reputed to be skilled in divination </a:t>
            </a:r>
            <a:r>
              <a:rPr lang="en-GB" dirty="0"/>
              <a:t>and was a </a:t>
            </a:r>
            <a:r>
              <a:rPr lang="en-GB" dirty="0">
                <a:highlight>
                  <a:srgbClr val="FF0000"/>
                </a:highlight>
              </a:rPr>
              <a:t>flute-player of frenetic music at performances for women</a:t>
            </a:r>
            <a:r>
              <a:rPr lang="en-GB" dirty="0"/>
              <a:t>. When he became king </a:t>
            </a:r>
            <a:r>
              <a:rPr lang="en-GB" dirty="0">
                <a:highlight>
                  <a:srgbClr val="000080"/>
                </a:highlight>
              </a:rPr>
              <a:t>he avoided the cities</a:t>
            </a:r>
            <a:r>
              <a:rPr lang="en-GB" dirty="0"/>
              <a:t>, regarding them as the </a:t>
            </a:r>
            <a:r>
              <a:rPr lang="en-GB" dirty="0">
                <a:highlight>
                  <a:srgbClr val="008080"/>
                </a:highlight>
              </a:rPr>
              <a:t>source of sloth and self-indulgence</a:t>
            </a:r>
            <a:r>
              <a:rPr lang="en-GB" dirty="0"/>
              <a:t>, and dividing the rebels into three groups, over whom he set a like number of commanders, he ordered them to scour the country and then assemble in full force at a stated time and place. Having provided themselves by their raids with an </a:t>
            </a:r>
            <a:r>
              <a:rPr lang="en-GB" dirty="0">
                <a:highlight>
                  <a:srgbClr val="008080"/>
                </a:highlight>
              </a:rPr>
              <a:t>abundance of horses and other beasts, they soon had more than two thousand cavalry and no fewer than twenty thousand infantry</a:t>
            </a:r>
            <a:r>
              <a:rPr lang="en-GB" dirty="0"/>
              <a:t>, and were by now making a good showing in </a:t>
            </a:r>
            <a:r>
              <a:rPr lang="en-GB" dirty="0">
                <a:highlight>
                  <a:srgbClr val="808000"/>
                </a:highlight>
              </a:rPr>
              <a:t>military exercises</a:t>
            </a:r>
            <a:r>
              <a:rPr lang="en-GB" dirty="0"/>
              <a:t>. So, descending suddenly on the strong city of </a:t>
            </a:r>
            <a:r>
              <a:rPr lang="en-GB" dirty="0" err="1">
                <a:highlight>
                  <a:srgbClr val="000080"/>
                </a:highlight>
              </a:rPr>
              <a:t>Morgantina</a:t>
            </a:r>
            <a:r>
              <a:rPr lang="en-GB" dirty="0"/>
              <a:t>, they subjected it to vigorous and constant assaults. The </a:t>
            </a:r>
            <a:r>
              <a:rPr lang="en-GB" dirty="0">
                <a:highlight>
                  <a:srgbClr val="FF00FF"/>
                </a:highlight>
              </a:rPr>
              <a:t>praetor</a:t>
            </a:r>
            <a:r>
              <a:rPr lang="en-GB" dirty="0"/>
              <a:t>, with about </a:t>
            </a:r>
            <a:r>
              <a:rPr lang="en-GB" dirty="0">
                <a:highlight>
                  <a:srgbClr val="FF00FF"/>
                </a:highlight>
              </a:rPr>
              <a:t>ten thousand Italian and Sicilian troops</a:t>
            </a:r>
            <a:r>
              <a:rPr lang="en-GB" dirty="0"/>
              <a:t>, set out to bring aid to the city, </a:t>
            </a:r>
            <a:r>
              <a:rPr lang="en-GB" dirty="0">
                <a:highlight>
                  <a:srgbClr val="FF00FF"/>
                </a:highlight>
              </a:rPr>
              <a:t>marching by night</a:t>
            </a:r>
            <a:r>
              <a:rPr lang="en-GB" dirty="0"/>
              <a:t>; discovering on his arrival that the rebels were occupied with the siege, he attacked their camp, and finding </a:t>
            </a:r>
            <a:r>
              <a:rPr lang="en-GB" dirty="0">
                <a:highlight>
                  <a:srgbClr val="800000"/>
                </a:highlight>
              </a:rPr>
              <a:t>that it was guarded by a mere handful of men, but was filled with captive women and other booty of all sorts, he captured the place with ease</a:t>
            </a:r>
            <a:r>
              <a:rPr lang="en-GB" dirty="0"/>
              <a:t>. </a:t>
            </a:r>
          </a:p>
        </p:txBody>
      </p:sp>
      <p:sp>
        <p:nvSpPr>
          <p:cNvPr id="5" name="Rectangle 4">
            <a:extLst>
              <a:ext uri="{FF2B5EF4-FFF2-40B4-BE49-F238E27FC236}">
                <a16:creationId xmlns:a16="http://schemas.microsoft.com/office/drawing/2014/main" id="{5F0FC452-2CE5-4522-961A-9E43FF34C8A4}"/>
              </a:ext>
            </a:extLst>
          </p:cNvPr>
          <p:cNvSpPr/>
          <p:nvPr/>
        </p:nvSpPr>
        <p:spPr>
          <a:xfrm>
            <a:off x="932640" y="6381800"/>
            <a:ext cx="7476727" cy="369332"/>
          </a:xfrm>
          <a:prstGeom prst="rect">
            <a:avLst/>
          </a:prstGeom>
        </p:spPr>
        <p:txBody>
          <a:bodyPr wrap="none">
            <a:spAutoFit/>
          </a:bodyPr>
          <a:lstStyle/>
          <a:p>
            <a:r>
              <a:rPr lang="en-GB" dirty="0"/>
              <a:t>Greek music: </a:t>
            </a:r>
            <a:r>
              <a:rPr lang="en-GB" dirty="0">
                <a:hlinkClick r:id="rId4"/>
              </a:rPr>
              <a:t>https://www.youtube.com/watch?v=elERNFoEf3Y</a:t>
            </a:r>
            <a:r>
              <a:rPr lang="en-GB" dirty="0"/>
              <a:t> </a:t>
            </a:r>
          </a:p>
        </p:txBody>
      </p:sp>
      <p:sp>
        <p:nvSpPr>
          <p:cNvPr id="9" name="Oval 8">
            <a:extLst>
              <a:ext uri="{FF2B5EF4-FFF2-40B4-BE49-F238E27FC236}">
                <a16:creationId xmlns:a16="http://schemas.microsoft.com/office/drawing/2014/main" id="{7B3BC293-4873-4E4C-8444-0C697A9E3BE7}"/>
              </a:ext>
            </a:extLst>
          </p:cNvPr>
          <p:cNvSpPr/>
          <p:nvPr/>
        </p:nvSpPr>
        <p:spPr>
          <a:xfrm>
            <a:off x="8256522" y="3607996"/>
            <a:ext cx="864787" cy="448574"/>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23790351"/>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pic>
        <p:nvPicPr>
          <p:cNvPr id="12" name="Content Placeholder 11" descr="A close up of a map&#10;&#10;Description automatically generated">
            <a:extLst>
              <a:ext uri="{FF2B5EF4-FFF2-40B4-BE49-F238E27FC236}">
                <a16:creationId xmlns:a16="http://schemas.microsoft.com/office/drawing/2014/main" id="{159ACA64-EB35-4BDB-A98B-0609694FA6EA}"/>
              </a:ext>
            </a:extLst>
          </p:cNvPr>
          <p:cNvPicPr>
            <a:picLocks noGrp="1" noChangeAspect="1"/>
          </p:cNvPicPr>
          <p:nvPr>
            <p:ph sz="half" idx="1"/>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Lst>
          </a:blip>
          <a:stretch>
            <a:fillRect/>
          </a:stretch>
        </p:blipFill>
        <p:spPr>
          <a:xfrm>
            <a:off x="180855" y="609600"/>
            <a:ext cx="10904640" cy="45553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Content Placeholder 13" descr="A close up of a lush green hillside&#10;&#10;Description automatically generated">
            <a:extLst>
              <a:ext uri="{FF2B5EF4-FFF2-40B4-BE49-F238E27FC236}">
                <a16:creationId xmlns:a16="http://schemas.microsoft.com/office/drawing/2014/main" id="{07334ABD-29F9-4503-9EA2-E3776FA1E8CD}"/>
              </a:ext>
            </a:extLst>
          </p:cNvPr>
          <p:cNvPicPr>
            <a:picLocks noGrp="1" noChangeAspect="1"/>
          </p:cNvPicPr>
          <p:nvPr>
            <p:ph sz="half" idx="2"/>
          </p:nvPr>
        </p:nvPicPr>
        <p:blipFill>
          <a:blip r:embed="rId6"/>
          <a:stretch>
            <a:fillRect/>
          </a:stretch>
        </p:blipFill>
        <p:spPr>
          <a:xfrm>
            <a:off x="7295372" y="2857912"/>
            <a:ext cx="4715773" cy="3124200"/>
          </a:xfrm>
          <a:prstGeom prst="rect">
            <a:avLst/>
          </a:prstGeom>
          <a:ln>
            <a:noFill/>
          </a:ln>
          <a:effectLst>
            <a:softEdge rad="112500"/>
          </a:effectLst>
        </p:spPr>
      </p:pic>
      <p:sp>
        <p:nvSpPr>
          <p:cNvPr id="5" name="Rectangle 4">
            <a:extLst>
              <a:ext uri="{FF2B5EF4-FFF2-40B4-BE49-F238E27FC236}">
                <a16:creationId xmlns:a16="http://schemas.microsoft.com/office/drawing/2014/main" id="{5F0FC452-2CE5-4522-961A-9E43FF34C8A4}"/>
              </a:ext>
            </a:extLst>
          </p:cNvPr>
          <p:cNvSpPr/>
          <p:nvPr/>
        </p:nvSpPr>
        <p:spPr>
          <a:xfrm>
            <a:off x="932640" y="6381800"/>
            <a:ext cx="7476727" cy="369332"/>
          </a:xfrm>
          <a:prstGeom prst="rect">
            <a:avLst/>
          </a:prstGeom>
        </p:spPr>
        <p:txBody>
          <a:bodyPr wrap="none">
            <a:spAutoFit/>
          </a:bodyPr>
          <a:lstStyle/>
          <a:p>
            <a:r>
              <a:rPr lang="en-GB" dirty="0"/>
              <a:t>Greek music: </a:t>
            </a:r>
            <a:r>
              <a:rPr lang="en-GB" dirty="0">
                <a:hlinkClick r:id="rId7"/>
              </a:rPr>
              <a:t>https://www.youtube.com/watch?v=elERNFoEf3Y</a:t>
            </a:r>
            <a:r>
              <a:rPr lang="en-GB" dirty="0"/>
              <a:t> </a:t>
            </a:r>
          </a:p>
        </p:txBody>
      </p:sp>
    </p:spTree>
    <p:extLst>
      <p:ext uri="{BB962C8B-B14F-4D97-AF65-F5344CB8AC3E}">
        <p14:creationId xmlns:p14="http://schemas.microsoft.com/office/powerpoint/2010/main" val="2129396919"/>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anim calcmode="lin" valueType="num">
                                      <p:cBhvr>
                                        <p:cTn id="8" dur="2000" fill="hold"/>
                                        <p:tgtEl>
                                          <p:spTgt spid="12"/>
                                        </p:tgtEl>
                                        <p:attrNameLst>
                                          <p:attrName>ppt_x</p:attrName>
                                        </p:attrNameLst>
                                      </p:cBhvr>
                                      <p:tavLst>
                                        <p:tav tm="0">
                                          <p:val>
                                            <p:strVal val="#ppt_x"/>
                                          </p:val>
                                        </p:tav>
                                        <p:tav tm="100000">
                                          <p:val>
                                            <p:strVal val="#ppt_x"/>
                                          </p:val>
                                        </p:tav>
                                      </p:tavLst>
                                    </p:anim>
                                    <p:anim calcmode="lin" valueType="num">
                                      <p:cBhvr>
                                        <p:cTn id="9" dur="2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2500"/>
                            </p:stCondLst>
                            <p:childTnLst>
                              <p:par>
                                <p:cTn id="11" presetID="42" presetClass="entr" presetSubtype="0" fill="hold" nodeType="afterEffect">
                                  <p:stCondLst>
                                    <p:cond delay="10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2500"/>
                                        <p:tgtEl>
                                          <p:spTgt spid="14"/>
                                        </p:tgtEl>
                                      </p:cBhvr>
                                    </p:animEffect>
                                    <p:anim calcmode="lin" valueType="num">
                                      <p:cBhvr>
                                        <p:cTn id="14" dur="2500" fill="hold"/>
                                        <p:tgtEl>
                                          <p:spTgt spid="14"/>
                                        </p:tgtEl>
                                        <p:attrNameLst>
                                          <p:attrName>ppt_x</p:attrName>
                                        </p:attrNameLst>
                                      </p:cBhvr>
                                      <p:tavLst>
                                        <p:tav tm="0">
                                          <p:val>
                                            <p:strVal val="#ppt_x"/>
                                          </p:val>
                                        </p:tav>
                                        <p:tav tm="100000">
                                          <p:val>
                                            <p:strVal val="#ppt_x"/>
                                          </p:val>
                                        </p:tav>
                                      </p:tavLst>
                                    </p:anim>
                                    <p:anim calcmode="lin" valueType="num">
                                      <p:cBhvr>
                                        <p:cTn id="15" dur="2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287594" y="435077"/>
            <a:ext cx="6854958" cy="6186309"/>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After plundering the camp he moved on </a:t>
            </a:r>
            <a:r>
              <a:rPr lang="en-GB" dirty="0" err="1">
                <a:highlight>
                  <a:srgbClr val="800000"/>
                </a:highlight>
              </a:rPr>
              <a:t>Morgantina</a:t>
            </a:r>
            <a:r>
              <a:rPr lang="en-GB" dirty="0"/>
              <a:t>. The </a:t>
            </a:r>
            <a:r>
              <a:rPr lang="en-GB" dirty="0">
                <a:highlight>
                  <a:srgbClr val="008080"/>
                </a:highlight>
              </a:rPr>
              <a:t>rebels made a sudden counterattack </a:t>
            </a:r>
            <a:r>
              <a:rPr lang="en-GB" dirty="0"/>
              <a:t>and, since they held a commanding position and struck with might and main at once gained the ascendant, and the </a:t>
            </a:r>
            <a:r>
              <a:rPr lang="en-GB" dirty="0">
                <a:highlight>
                  <a:srgbClr val="008080"/>
                </a:highlight>
              </a:rPr>
              <a:t>praetor's forces were routed</a:t>
            </a:r>
            <a:r>
              <a:rPr lang="en-GB" dirty="0"/>
              <a:t>. When the </a:t>
            </a:r>
            <a:r>
              <a:rPr lang="en-GB" dirty="0">
                <a:highlight>
                  <a:srgbClr val="008000"/>
                </a:highlight>
              </a:rPr>
              <a:t>king of the rebels made proclamation </a:t>
            </a:r>
            <a:r>
              <a:rPr lang="en-GB" dirty="0"/>
              <a:t>that </a:t>
            </a:r>
            <a:r>
              <a:rPr lang="en-GB" dirty="0">
                <a:highlight>
                  <a:srgbClr val="008000"/>
                </a:highlight>
              </a:rPr>
              <a:t>no one who threw down his arms should be killed</a:t>
            </a:r>
            <a:r>
              <a:rPr lang="en-GB" dirty="0"/>
              <a:t>, the majority dropped them and ran. Having outwitted the enemy in this manner, </a:t>
            </a:r>
            <a:r>
              <a:rPr lang="en-GB" dirty="0" err="1"/>
              <a:t>Salvius</a:t>
            </a:r>
            <a:r>
              <a:rPr lang="en-GB" dirty="0"/>
              <a:t> recovered his camp, and by his resounding victory got possession of many arms. </a:t>
            </a:r>
            <a:r>
              <a:rPr lang="en-GB" dirty="0">
                <a:highlight>
                  <a:srgbClr val="808000"/>
                </a:highlight>
              </a:rPr>
              <a:t>Not more than six hundred of the Italians and Sicilians perished in the battle, thanks to the king's humane proclamation</a:t>
            </a:r>
            <a:r>
              <a:rPr lang="en-GB" dirty="0"/>
              <a:t>, but about </a:t>
            </a:r>
            <a:r>
              <a:rPr lang="en-GB" dirty="0">
                <a:highlight>
                  <a:srgbClr val="800000"/>
                </a:highlight>
              </a:rPr>
              <a:t>four thousand were taken prisoner</a:t>
            </a:r>
            <a:r>
              <a:rPr lang="en-GB" dirty="0"/>
              <a:t>. Having doubled his forces, since there were many who flocked to him as a result of his success, </a:t>
            </a:r>
            <a:r>
              <a:rPr lang="en-GB" dirty="0" err="1"/>
              <a:t>Salvius</a:t>
            </a:r>
            <a:r>
              <a:rPr lang="en-GB" dirty="0"/>
              <a:t> was now undisputed master of the open country, and again attempted to take </a:t>
            </a:r>
            <a:r>
              <a:rPr lang="en-GB" dirty="0" err="1"/>
              <a:t>Morgantina</a:t>
            </a:r>
            <a:r>
              <a:rPr lang="en-GB" dirty="0"/>
              <a:t> by siege. By proclamation he offered the slaves in the city their freedom, but when their masters countered with a like offer if they would join in the defence of the city, they </a:t>
            </a:r>
            <a:r>
              <a:rPr lang="en-GB" dirty="0">
                <a:highlight>
                  <a:srgbClr val="800000"/>
                </a:highlight>
              </a:rPr>
              <a:t>chose rather the side of their masters</a:t>
            </a:r>
            <a:r>
              <a:rPr lang="en-GB" dirty="0"/>
              <a:t>, and by stout resistance repelled the siege. Later, however, the praetor, by </a:t>
            </a:r>
            <a:r>
              <a:rPr lang="en-GB" dirty="0">
                <a:highlight>
                  <a:srgbClr val="0000FF"/>
                </a:highlight>
              </a:rPr>
              <a:t>rescinding their emancipation, caused the majority of them to desert to the rebels</a:t>
            </a:r>
            <a:r>
              <a:rPr lang="en-GB" dirty="0"/>
              <a:t>.</a:t>
            </a:r>
          </a:p>
        </p:txBody>
      </p:sp>
    </p:spTree>
    <p:extLst>
      <p:ext uri="{BB962C8B-B14F-4D97-AF65-F5344CB8AC3E}">
        <p14:creationId xmlns:p14="http://schemas.microsoft.com/office/powerpoint/2010/main" val="1751603480"/>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4255745" y="1266885"/>
            <a:ext cx="6854958" cy="452431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5. In the territory of </a:t>
            </a:r>
            <a:r>
              <a:rPr lang="en-GB" dirty="0">
                <a:highlight>
                  <a:srgbClr val="0000FF"/>
                </a:highlight>
              </a:rPr>
              <a:t>Segesta and </a:t>
            </a:r>
            <a:r>
              <a:rPr lang="en-GB" dirty="0" err="1">
                <a:highlight>
                  <a:srgbClr val="0000FF"/>
                </a:highlight>
              </a:rPr>
              <a:t>Lilybaeum</a:t>
            </a:r>
            <a:r>
              <a:rPr lang="en-GB" dirty="0"/>
              <a:t>, and of the other neighbouring cities, the fever of insurrection was also raging among the </a:t>
            </a:r>
            <a:r>
              <a:rPr lang="en-GB" dirty="0">
                <a:highlight>
                  <a:srgbClr val="808000"/>
                </a:highlight>
              </a:rPr>
              <a:t>masses of slaves</a:t>
            </a:r>
            <a:r>
              <a:rPr lang="en-GB" dirty="0"/>
              <a:t>. Here the leader was a certain </a:t>
            </a:r>
            <a:r>
              <a:rPr lang="en-GB" dirty="0" err="1">
                <a:highlight>
                  <a:srgbClr val="008080"/>
                </a:highlight>
              </a:rPr>
              <a:t>Athenion</a:t>
            </a:r>
            <a:r>
              <a:rPr lang="en-GB" dirty="0">
                <a:highlight>
                  <a:srgbClr val="008080"/>
                </a:highlight>
              </a:rPr>
              <a:t>, a man of outstanding courage, a Cilician by birth</a:t>
            </a:r>
            <a:r>
              <a:rPr lang="en-GB" dirty="0"/>
              <a:t>. He was the </a:t>
            </a:r>
            <a:r>
              <a:rPr lang="en-GB" dirty="0">
                <a:highlight>
                  <a:srgbClr val="FF0000"/>
                </a:highlight>
              </a:rPr>
              <a:t>bailiff</a:t>
            </a:r>
            <a:r>
              <a:rPr lang="en-GB" dirty="0"/>
              <a:t> of two very wealthy brothers, and having </a:t>
            </a:r>
            <a:r>
              <a:rPr lang="en-GB" dirty="0">
                <a:highlight>
                  <a:srgbClr val="FF0000"/>
                </a:highlight>
              </a:rPr>
              <a:t>great skill in astrology </a:t>
            </a:r>
            <a:r>
              <a:rPr lang="en-GB" dirty="0"/>
              <a:t>he won over first</a:t>
            </a:r>
            <a:r>
              <a:rPr lang="en-GB" dirty="0">
                <a:highlight>
                  <a:srgbClr val="000080"/>
                </a:highlight>
              </a:rPr>
              <a:t> the slaves who were under him</a:t>
            </a:r>
            <a:r>
              <a:rPr lang="en-GB" dirty="0"/>
              <a:t>, some two hundred, and then those in the vicinity, so that in five days he had gathered together more than a thousand men. When he was </a:t>
            </a:r>
            <a:r>
              <a:rPr lang="en-GB" dirty="0">
                <a:highlight>
                  <a:srgbClr val="FF0000"/>
                </a:highlight>
              </a:rPr>
              <a:t>chosen as king </a:t>
            </a:r>
            <a:r>
              <a:rPr lang="en-GB" dirty="0"/>
              <a:t>and had put on the </a:t>
            </a:r>
            <a:r>
              <a:rPr lang="en-GB" dirty="0">
                <a:highlight>
                  <a:srgbClr val="FF0000"/>
                </a:highlight>
              </a:rPr>
              <a:t>diadem</a:t>
            </a:r>
            <a:r>
              <a:rPr lang="en-GB" dirty="0"/>
              <a:t>, he adopted an attitude just the </a:t>
            </a:r>
            <a:r>
              <a:rPr lang="en-GB" dirty="0">
                <a:highlight>
                  <a:srgbClr val="800080"/>
                </a:highlight>
              </a:rPr>
              <a:t>opposite to that of all the other rebels: he did not admit all who revolted, but making the best ones soldiers, he required the rest to remain at their former labours and to busy themselves each with his domestic affairs and his appointed task; thus </a:t>
            </a:r>
            <a:r>
              <a:rPr lang="en-GB" dirty="0" err="1">
                <a:highlight>
                  <a:srgbClr val="800080"/>
                </a:highlight>
              </a:rPr>
              <a:t>Athenion</a:t>
            </a:r>
            <a:r>
              <a:rPr lang="en-GB" dirty="0">
                <a:highlight>
                  <a:srgbClr val="800080"/>
                </a:highlight>
              </a:rPr>
              <a:t> was enabled to provide food in abundance for his soldiers</a:t>
            </a:r>
            <a:r>
              <a:rPr lang="en-GB" dirty="0"/>
              <a:t>. </a:t>
            </a:r>
          </a:p>
        </p:txBody>
      </p:sp>
      <p:sp>
        <p:nvSpPr>
          <p:cNvPr id="5" name="Oval 4">
            <a:extLst>
              <a:ext uri="{FF2B5EF4-FFF2-40B4-BE49-F238E27FC236}">
                <a16:creationId xmlns:a16="http://schemas.microsoft.com/office/drawing/2014/main" id="{C0A12767-679C-465D-B2B9-04B546A566DA}"/>
              </a:ext>
            </a:extLst>
          </p:cNvPr>
          <p:cNvSpPr/>
          <p:nvPr/>
        </p:nvSpPr>
        <p:spPr>
          <a:xfrm>
            <a:off x="442823" y="2024332"/>
            <a:ext cx="1086928" cy="396815"/>
          </a:xfrm>
          <a:prstGeom prst="ellipse">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A276C00-2674-4D2E-8D14-44A711237E6D}"/>
              </a:ext>
            </a:extLst>
          </p:cNvPr>
          <p:cNvSpPr/>
          <p:nvPr/>
        </p:nvSpPr>
        <p:spPr>
          <a:xfrm rot="18741717">
            <a:off x="2739823" y="577657"/>
            <a:ext cx="1086928" cy="507136"/>
          </a:xfrm>
          <a:prstGeom prst="ellipse">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53458825"/>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125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3250"/>
                                        <p:tgtEl>
                                          <p:spTgt spid="5"/>
                                        </p:tgtEl>
                                      </p:cBhvr>
                                    </p:animEffect>
                                  </p:childTnLst>
                                </p:cTn>
                              </p:par>
                            </p:childTnLst>
                          </p:cTn>
                        </p:par>
                        <p:par>
                          <p:cTn id="8" fill="hold">
                            <p:stCondLst>
                              <p:cond delay="4500"/>
                            </p:stCondLst>
                            <p:childTnLst>
                              <p:par>
                                <p:cTn id="9" presetID="21" presetClass="entr" presetSubtype="1" fill="hold" grpId="0" nodeType="afterEffect">
                                  <p:stCondLst>
                                    <p:cond delay="1250"/>
                                  </p:stCondLst>
                                  <p:childTnLst>
                                    <p:set>
                                      <p:cBhvr>
                                        <p:cTn id="10" dur="1" fill="hold">
                                          <p:stCondLst>
                                            <p:cond delay="0"/>
                                          </p:stCondLst>
                                        </p:cTn>
                                        <p:tgtEl>
                                          <p:spTgt spid="9"/>
                                        </p:tgtEl>
                                        <p:attrNameLst>
                                          <p:attrName>style.visibility</p:attrName>
                                        </p:attrNameLst>
                                      </p:cBhvr>
                                      <p:to>
                                        <p:strVal val="visible"/>
                                      </p:to>
                                    </p:set>
                                    <p:animEffect transition="in" filter="wheel(1)">
                                      <p:cBhvr>
                                        <p:cTn id="11" dur="3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pic>
        <p:nvPicPr>
          <p:cNvPr id="6" name="Content Placeholder 5" descr="A top view of a city&#10;&#10;Description automatically generated">
            <a:extLst>
              <a:ext uri="{FF2B5EF4-FFF2-40B4-BE49-F238E27FC236}">
                <a16:creationId xmlns:a16="http://schemas.microsoft.com/office/drawing/2014/main" id="{405C9E6D-3DFC-4D1B-8E43-807BE786F93F}"/>
              </a:ext>
            </a:extLst>
          </p:cNvPr>
          <p:cNvPicPr>
            <a:picLocks noGrp="1" noChangeAspect="1"/>
          </p:cNvPicPr>
          <p:nvPr>
            <p:ph sz="half" idx="1"/>
          </p:nvPr>
        </p:nvPicPr>
        <p:blipFill>
          <a:blip r:embed="rId4"/>
          <a:stretch>
            <a:fillRect/>
          </a:stretch>
        </p:blipFill>
        <p:spPr>
          <a:xfrm>
            <a:off x="247726" y="2363638"/>
            <a:ext cx="3630637" cy="2510826"/>
          </a:xfrm>
        </p:spPr>
      </p:pic>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sp>
        <p:nvSpPr>
          <p:cNvPr id="8" name="Rectangle 7">
            <a:extLst>
              <a:ext uri="{FF2B5EF4-FFF2-40B4-BE49-F238E27FC236}">
                <a16:creationId xmlns:a16="http://schemas.microsoft.com/office/drawing/2014/main" id="{32C6EA02-49C9-4261-BFE5-57F6D7CE024D}"/>
              </a:ext>
            </a:extLst>
          </p:cNvPr>
          <p:cNvSpPr/>
          <p:nvPr/>
        </p:nvSpPr>
        <p:spPr>
          <a:xfrm>
            <a:off x="3982065" y="516193"/>
            <a:ext cx="6854958" cy="507831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He pretended, moreover, that the </a:t>
            </a:r>
            <a:r>
              <a:rPr lang="en-GB" dirty="0">
                <a:highlight>
                  <a:srgbClr val="800080"/>
                </a:highlight>
              </a:rPr>
              <a:t>gods forecasted </a:t>
            </a:r>
            <a:r>
              <a:rPr lang="en-GB" dirty="0"/>
              <a:t>for him, by the stars, </a:t>
            </a:r>
            <a:r>
              <a:rPr lang="en-GB" dirty="0">
                <a:highlight>
                  <a:srgbClr val="800080"/>
                </a:highlight>
              </a:rPr>
              <a:t>that he would be king of all Sicily</a:t>
            </a:r>
            <a:r>
              <a:rPr lang="en-GB" dirty="0"/>
              <a:t>; consequently, he must needs conserve the land and all its cattle and crops, as </a:t>
            </a:r>
            <a:r>
              <a:rPr lang="en-GB" dirty="0">
                <a:highlight>
                  <a:srgbClr val="800080"/>
                </a:highlight>
              </a:rPr>
              <a:t>being his own property</a:t>
            </a:r>
            <a:r>
              <a:rPr lang="en-GB" dirty="0"/>
              <a:t>. Finally, when he had assembled a force of more than </a:t>
            </a:r>
            <a:r>
              <a:rPr lang="en-GB" dirty="0">
                <a:highlight>
                  <a:srgbClr val="0000FF"/>
                </a:highlight>
              </a:rPr>
              <a:t>ten thousand men</a:t>
            </a:r>
            <a:r>
              <a:rPr lang="en-GB" dirty="0"/>
              <a:t>, he ventured to lay </a:t>
            </a:r>
            <a:r>
              <a:rPr lang="en-GB" dirty="0">
                <a:highlight>
                  <a:srgbClr val="0000FF"/>
                </a:highlight>
              </a:rPr>
              <a:t>siege to </a:t>
            </a:r>
            <a:r>
              <a:rPr lang="en-GB" dirty="0" err="1">
                <a:highlight>
                  <a:srgbClr val="0000FF"/>
                </a:highlight>
              </a:rPr>
              <a:t>Lilybaeum</a:t>
            </a:r>
            <a:r>
              <a:rPr lang="en-GB" dirty="0">
                <a:highlight>
                  <a:srgbClr val="0000FF"/>
                </a:highlight>
              </a:rPr>
              <a:t>, an impregnable city</a:t>
            </a:r>
            <a:r>
              <a:rPr lang="en-GB" dirty="0"/>
              <a:t>. Having failed to achieve anything, he departed thence, saying that this </a:t>
            </a:r>
            <a:r>
              <a:rPr lang="en-GB" dirty="0">
                <a:highlight>
                  <a:srgbClr val="808080"/>
                </a:highlight>
              </a:rPr>
              <a:t>was by order of the gods</a:t>
            </a:r>
            <a:r>
              <a:rPr lang="en-GB" dirty="0"/>
              <a:t>, and that if they persisted in the siege they would meet with misfortune. While he was yet making ready to withdraw from the city, ships arrived in the harbour bringing a contingent of </a:t>
            </a:r>
            <a:r>
              <a:rPr lang="en-GB" dirty="0" err="1">
                <a:highlight>
                  <a:srgbClr val="FF0000"/>
                </a:highlight>
              </a:rPr>
              <a:t>Mauretanian</a:t>
            </a:r>
            <a:r>
              <a:rPr lang="en-GB" dirty="0">
                <a:highlight>
                  <a:srgbClr val="FF0000"/>
                </a:highlight>
              </a:rPr>
              <a:t> auxiliaries</a:t>
            </a:r>
            <a:r>
              <a:rPr lang="en-GB" dirty="0"/>
              <a:t>, who had been sent to reinforce the city of </a:t>
            </a:r>
            <a:r>
              <a:rPr lang="en-GB" dirty="0" err="1"/>
              <a:t>Lilybaeum</a:t>
            </a:r>
            <a:r>
              <a:rPr lang="en-GB" dirty="0"/>
              <a:t> and had as their commander a man named </a:t>
            </a:r>
            <a:r>
              <a:rPr lang="en-GB" dirty="0" err="1">
                <a:highlight>
                  <a:srgbClr val="FF0000"/>
                </a:highlight>
              </a:rPr>
              <a:t>Gomon</a:t>
            </a:r>
            <a:r>
              <a:rPr lang="en-GB" dirty="0"/>
              <a:t>. He and his men made </a:t>
            </a:r>
            <a:r>
              <a:rPr lang="en-GB" dirty="0">
                <a:highlight>
                  <a:srgbClr val="000080"/>
                </a:highlight>
              </a:rPr>
              <a:t>an unexpected attack by night on </a:t>
            </a:r>
            <a:r>
              <a:rPr lang="en-GB" dirty="0" err="1">
                <a:highlight>
                  <a:srgbClr val="000080"/>
                </a:highlight>
              </a:rPr>
              <a:t>Athenion's</a:t>
            </a:r>
            <a:r>
              <a:rPr lang="en-GB" dirty="0">
                <a:highlight>
                  <a:srgbClr val="000080"/>
                </a:highlight>
              </a:rPr>
              <a:t> forces </a:t>
            </a:r>
            <a:r>
              <a:rPr lang="en-GB" dirty="0"/>
              <a:t>as they were on the march, and after felling many and wounding quite a few others returned to the city. </a:t>
            </a:r>
            <a:r>
              <a:rPr lang="en-GB" dirty="0">
                <a:highlight>
                  <a:srgbClr val="808080"/>
                </a:highlight>
              </a:rPr>
              <a:t>As a result the rebels marvelled at his prediction of the event by reading the stars</a:t>
            </a:r>
            <a:r>
              <a:rPr lang="en-GB" dirty="0"/>
              <a:t>.</a:t>
            </a:r>
          </a:p>
        </p:txBody>
      </p:sp>
      <p:sp>
        <p:nvSpPr>
          <p:cNvPr id="9" name="Rectangle 8">
            <a:extLst>
              <a:ext uri="{FF2B5EF4-FFF2-40B4-BE49-F238E27FC236}">
                <a16:creationId xmlns:a16="http://schemas.microsoft.com/office/drawing/2014/main" id="{32D5708E-AE9F-4A35-AFF2-3BA84709168D}"/>
              </a:ext>
            </a:extLst>
          </p:cNvPr>
          <p:cNvSpPr/>
          <p:nvPr/>
        </p:nvSpPr>
        <p:spPr>
          <a:xfrm>
            <a:off x="1024586" y="2423341"/>
            <a:ext cx="1136850" cy="369332"/>
          </a:xfrm>
          <a:prstGeom prst="rect">
            <a:avLst/>
          </a:prstGeom>
        </p:spPr>
        <p:txBody>
          <a:bodyPr wrap="none">
            <a:spAutoFit/>
          </a:bodyPr>
          <a:lstStyle/>
          <a:p>
            <a:r>
              <a:rPr lang="en-GB" dirty="0"/>
              <a:t>Marsala </a:t>
            </a:r>
          </a:p>
        </p:txBody>
      </p:sp>
    </p:spTree>
    <p:extLst>
      <p:ext uri="{BB962C8B-B14F-4D97-AF65-F5344CB8AC3E}">
        <p14:creationId xmlns:p14="http://schemas.microsoft.com/office/powerpoint/2010/main" val="106626402"/>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1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250"/>
                                        <p:tgtEl>
                                          <p:spTgt spid="6"/>
                                        </p:tgtEl>
                                      </p:cBhvr>
                                    </p:animEffect>
                                    <p:anim calcmode="lin" valueType="num">
                                      <p:cBhvr>
                                        <p:cTn id="8" dur="2250" fill="hold"/>
                                        <p:tgtEl>
                                          <p:spTgt spid="6"/>
                                        </p:tgtEl>
                                        <p:attrNameLst>
                                          <p:attrName>ppt_x</p:attrName>
                                        </p:attrNameLst>
                                      </p:cBhvr>
                                      <p:tavLst>
                                        <p:tav tm="0">
                                          <p:val>
                                            <p:strVal val="#ppt_x"/>
                                          </p:val>
                                        </p:tav>
                                        <p:tav tm="100000">
                                          <p:val>
                                            <p:strVal val="#ppt_x"/>
                                          </p:val>
                                        </p:tav>
                                      </p:tavLst>
                                    </p:anim>
                                    <p:anim calcmode="lin" valueType="num">
                                      <p:cBhvr>
                                        <p:cTn id="9" dur="225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3750"/>
                            </p:stCondLst>
                            <p:childTnLst>
                              <p:par>
                                <p:cTn id="11" presetID="42" presetClass="entr" presetSubtype="0" fill="hold" grpId="0" nodeType="afterEffect">
                                  <p:stCondLst>
                                    <p:cond delay="15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2250"/>
                                        <p:tgtEl>
                                          <p:spTgt spid="9"/>
                                        </p:tgtEl>
                                      </p:cBhvr>
                                    </p:animEffect>
                                    <p:anim calcmode="lin" valueType="num">
                                      <p:cBhvr>
                                        <p:cTn id="14" dur="2250" fill="hold"/>
                                        <p:tgtEl>
                                          <p:spTgt spid="9"/>
                                        </p:tgtEl>
                                        <p:attrNameLst>
                                          <p:attrName>ppt_x</p:attrName>
                                        </p:attrNameLst>
                                      </p:cBhvr>
                                      <p:tavLst>
                                        <p:tav tm="0">
                                          <p:val>
                                            <p:strVal val="#ppt_x"/>
                                          </p:val>
                                        </p:tav>
                                        <p:tav tm="100000">
                                          <p:val>
                                            <p:strVal val="#ppt_x"/>
                                          </p:val>
                                        </p:tav>
                                      </p:tavLst>
                                    </p:anim>
                                    <p:anim calcmode="lin" valueType="num">
                                      <p:cBhvr>
                                        <p:cTn id="15" dur="225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301462" y="1204080"/>
            <a:ext cx="4876800" cy="3970318"/>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6. Turmoil and a very Iliad of woes possessed all Sicily. Not only slaves </a:t>
            </a:r>
            <a:r>
              <a:rPr lang="en-GB" dirty="0">
                <a:highlight>
                  <a:srgbClr val="FF0000"/>
                </a:highlight>
              </a:rPr>
              <a:t>but also impoverished freemen were guilty of every sort of rapine and lawlessness</a:t>
            </a:r>
            <a:r>
              <a:rPr lang="en-GB" dirty="0"/>
              <a:t>, and </a:t>
            </a:r>
            <a:r>
              <a:rPr lang="en-GB" dirty="0">
                <a:highlight>
                  <a:srgbClr val="800080"/>
                </a:highlight>
              </a:rPr>
              <a:t>ruthlessly murdered anyone they met, slave or free</a:t>
            </a:r>
            <a:r>
              <a:rPr lang="en-GB" dirty="0"/>
              <a:t>, so that no one should report their frenzied conduct. As a result all city-dwellers considered what was within the city walls scarcely their own, and whatever was outside as lost to them and subject only to the </a:t>
            </a:r>
            <a:r>
              <a:rPr lang="en-GB" dirty="0">
                <a:highlight>
                  <a:srgbClr val="800080"/>
                </a:highlight>
              </a:rPr>
              <a:t>lawless rule of force</a:t>
            </a:r>
            <a:r>
              <a:rPr lang="en-GB" dirty="0"/>
              <a:t>. And many besides were the strange deeds perpetrated in Sicily, and many were the perpetrators.</a:t>
            </a:r>
          </a:p>
        </p:txBody>
      </p:sp>
    </p:spTree>
    <p:extLst>
      <p:ext uri="{BB962C8B-B14F-4D97-AF65-F5344CB8AC3E}">
        <p14:creationId xmlns:p14="http://schemas.microsoft.com/office/powerpoint/2010/main" val="3609913924"/>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5247273" y="609600"/>
            <a:ext cx="6164825" cy="4801314"/>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11. Not only did the multitude of slaves who had plunged into revolt </a:t>
            </a:r>
            <a:r>
              <a:rPr lang="en-GB" dirty="0">
                <a:highlight>
                  <a:srgbClr val="800080"/>
                </a:highlight>
              </a:rPr>
              <a:t>ravage the country</a:t>
            </a:r>
            <a:r>
              <a:rPr lang="en-GB" dirty="0"/>
              <a:t>, but even those </a:t>
            </a:r>
            <a:r>
              <a:rPr lang="en-GB" dirty="0">
                <a:highlight>
                  <a:srgbClr val="800080"/>
                </a:highlight>
              </a:rPr>
              <a:t>freemen who possessed no holdings </a:t>
            </a:r>
            <a:r>
              <a:rPr lang="en-GB" dirty="0"/>
              <a:t>on the land </a:t>
            </a:r>
            <a:r>
              <a:rPr lang="en-GB" dirty="0">
                <a:highlight>
                  <a:srgbClr val="800080"/>
                </a:highlight>
              </a:rPr>
              <a:t>resorted to rapine and lawlessness</a:t>
            </a:r>
            <a:r>
              <a:rPr lang="en-GB" dirty="0"/>
              <a:t>. Those without means, impelled alike by </a:t>
            </a:r>
            <a:r>
              <a:rPr lang="en-GB" dirty="0">
                <a:highlight>
                  <a:srgbClr val="800080"/>
                </a:highlight>
              </a:rPr>
              <a:t>poverty</a:t>
            </a:r>
            <a:r>
              <a:rPr lang="en-GB" dirty="0"/>
              <a:t> and </a:t>
            </a:r>
            <a:r>
              <a:rPr lang="en-GB" dirty="0">
                <a:highlight>
                  <a:srgbClr val="800080"/>
                </a:highlight>
              </a:rPr>
              <a:t>lawlessness</a:t>
            </a:r>
            <a:r>
              <a:rPr lang="en-GB" dirty="0"/>
              <a:t>, streamed out into the country in swarms, </a:t>
            </a:r>
            <a:r>
              <a:rPr lang="en-GB" dirty="0">
                <a:highlight>
                  <a:srgbClr val="008000"/>
                </a:highlight>
              </a:rPr>
              <a:t>drove off the herds of cattle, plundered the crops stored in the barns, and murdered without more ado all who fell in their way, slave or free alike</a:t>
            </a:r>
            <a:r>
              <a:rPr lang="en-GB" dirty="0"/>
              <a:t>, so that no one should be able to carry back news of their frantic and lawless conduct. Since </a:t>
            </a:r>
            <a:r>
              <a:rPr lang="en-GB" dirty="0">
                <a:highlight>
                  <a:srgbClr val="008000"/>
                </a:highlight>
              </a:rPr>
              <a:t>no Roman officials were dispensing justice</a:t>
            </a:r>
            <a:r>
              <a:rPr lang="en-GB" dirty="0"/>
              <a:t> and </a:t>
            </a:r>
            <a:r>
              <a:rPr lang="en-GB" dirty="0">
                <a:highlight>
                  <a:srgbClr val="000080"/>
                </a:highlight>
              </a:rPr>
              <a:t>anarchy</a:t>
            </a:r>
            <a:r>
              <a:rPr lang="en-GB" dirty="0"/>
              <a:t> prevailed, there was irresponsible licence, and men everywhere were wreaking havoc far and wide. Hence every region was filled with </a:t>
            </a:r>
            <a:r>
              <a:rPr lang="en-GB" dirty="0">
                <a:highlight>
                  <a:srgbClr val="000080"/>
                </a:highlight>
              </a:rPr>
              <a:t>violence and rapine</a:t>
            </a:r>
            <a:r>
              <a:rPr lang="en-GB" dirty="0"/>
              <a:t>, which ran riot and enjoyed full licence to pillage the property of the well-to-do. </a:t>
            </a:r>
          </a:p>
        </p:txBody>
      </p:sp>
      <p:sp>
        <p:nvSpPr>
          <p:cNvPr id="9" name="Rectangle 8">
            <a:extLst>
              <a:ext uri="{FF2B5EF4-FFF2-40B4-BE49-F238E27FC236}">
                <a16:creationId xmlns:a16="http://schemas.microsoft.com/office/drawing/2014/main" id="{E8D210C0-9B41-4C48-AC0F-8179CB43B44E}"/>
              </a:ext>
            </a:extLst>
          </p:cNvPr>
          <p:cNvSpPr/>
          <p:nvPr/>
        </p:nvSpPr>
        <p:spPr>
          <a:xfrm>
            <a:off x="301462" y="1204080"/>
            <a:ext cx="4876800" cy="3970318"/>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6. Turmoil and a very Iliad of woes possessed all Sicily. Not only slaves </a:t>
            </a:r>
            <a:r>
              <a:rPr lang="en-GB" dirty="0">
                <a:highlight>
                  <a:srgbClr val="FF0000"/>
                </a:highlight>
              </a:rPr>
              <a:t>but also impoverished freemen were guilty of every sort of rapine and lawlessness</a:t>
            </a:r>
            <a:r>
              <a:rPr lang="en-GB" dirty="0"/>
              <a:t>, and </a:t>
            </a:r>
            <a:r>
              <a:rPr lang="en-GB" dirty="0">
                <a:highlight>
                  <a:srgbClr val="800080"/>
                </a:highlight>
              </a:rPr>
              <a:t>ruthlessly murdered anyone they met, slave or free</a:t>
            </a:r>
            <a:r>
              <a:rPr lang="en-GB" dirty="0"/>
              <a:t>, so that no one should report their frenzied conduct. As a result all city-dwellers considered what was within the city walls scarcely their own, and whatever was outside as lost to them and subject only to the </a:t>
            </a:r>
            <a:r>
              <a:rPr lang="en-GB" dirty="0">
                <a:highlight>
                  <a:srgbClr val="800080"/>
                </a:highlight>
              </a:rPr>
              <a:t>lawless rule of force</a:t>
            </a:r>
            <a:r>
              <a:rPr lang="en-GB" dirty="0"/>
              <a:t>. And many besides were the strange deeds perpetrated in Sicily, and many were the perpetrators.</a:t>
            </a:r>
          </a:p>
        </p:txBody>
      </p:sp>
    </p:spTree>
    <p:extLst>
      <p:ext uri="{BB962C8B-B14F-4D97-AF65-F5344CB8AC3E}">
        <p14:creationId xmlns:p14="http://schemas.microsoft.com/office/powerpoint/2010/main" val="1438787103"/>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3982065" y="516193"/>
            <a:ext cx="6164825" cy="5078313"/>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Men who </a:t>
            </a:r>
            <a:r>
              <a:rPr lang="en-GB" dirty="0" err="1"/>
              <a:t>aforetime</a:t>
            </a:r>
            <a:r>
              <a:rPr lang="en-GB" dirty="0"/>
              <a:t> had stood first in their cities in reputation and wealth, now through this unexpected turn of fortune were not only </a:t>
            </a:r>
            <a:r>
              <a:rPr lang="en-GB" dirty="0">
                <a:highlight>
                  <a:srgbClr val="000080"/>
                </a:highlight>
              </a:rPr>
              <a:t>losing their property by violence at the hands of the fugitives</a:t>
            </a:r>
            <a:r>
              <a:rPr lang="en-GB" dirty="0"/>
              <a:t>, but were forced to put up with insolent treatment even from the free born. Consequently they all considered whatever was within the gates scarcely their own, and whatever was without the walls as lost to them and subject only to the lawless rule of force. In general there was turmoil in the cities, and a confounding of all justice under law. </a:t>
            </a:r>
            <a:r>
              <a:rPr lang="en-GB" dirty="0">
                <a:highlight>
                  <a:srgbClr val="000080"/>
                </a:highlight>
              </a:rPr>
              <a:t>For the rebels, supreme in the open country, made the land impassable to travellers, </a:t>
            </a:r>
            <a:r>
              <a:rPr lang="en-GB" dirty="0"/>
              <a:t>since they were implacable in their hatred for their masters and never got enough of their unexpected good fortune. </a:t>
            </a:r>
            <a:r>
              <a:rPr lang="en-GB" dirty="0">
                <a:highlight>
                  <a:srgbClr val="000080"/>
                </a:highlight>
              </a:rPr>
              <a:t>Meanwhile the slaves in the cities, who were contracting the infection and were poised for revolt, were a source of great fear to their masters.</a:t>
            </a:r>
          </a:p>
        </p:txBody>
      </p:sp>
    </p:spTree>
    <p:extLst>
      <p:ext uri="{BB962C8B-B14F-4D97-AF65-F5344CB8AC3E}">
        <p14:creationId xmlns:p14="http://schemas.microsoft.com/office/powerpoint/2010/main" val="3183056368"/>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3738113" y="106868"/>
            <a:ext cx="6993146" cy="2031325"/>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7. After the siege of </a:t>
            </a:r>
            <a:r>
              <a:rPr lang="en-GB" dirty="0" err="1">
                <a:highlight>
                  <a:srgbClr val="800000"/>
                </a:highlight>
              </a:rPr>
              <a:t>Morgantina</a:t>
            </a:r>
            <a:r>
              <a:rPr lang="en-GB" dirty="0"/>
              <a:t>, </a:t>
            </a:r>
            <a:r>
              <a:rPr lang="en-GB" dirty="0" err="1">
                <a:highlight>
                  <a:srgbClr val="000080"/>
                </a:highlight>
              </a:rPr>
              <a:t>Salvius</a:t>
            </a:r>
            <a:r>
              <a:rPr lang="en-GB" dirty="0"/>
              <a:t>, having overrun the country as far as the plain of </a:t>
            </a:r>
            <a:r>
              <a:rPr lang="en-GB" dirty="0" err="1">
                <a:highlight>
                  <a:srgbClr val="000080"/>
                </a:highlight>
              </a:rPr>
              <a:t>Leontini</a:t>
            </a:r>
            <a:r>
              <a:rPr lang="en-GB" dirty="0"/>
              <a:t>, assembled his whole army there, no fewer than thirty thousand picked men, and after </a:t>
            </a:r>
            <a:r>
              <a:rPr lang="en-GB" dirty="0">
                <a:highlight>
                  <a:srgbClr val="000080"/>
                </a:highlight>
              </a:rPr>
              <a:t>sacrificing to the heroes, the </a:t>
            </a:r>
            <a:r>
              <a:rPr lang="en-GB" dirty="0" err="1">
                <a:highlight>
                  <a:srgbClr val="000080"/>
                </a:highlight>
              </a:rPr>
              <a:t>Palici</a:t>
            </a:r>
            <a:r>
              <a:rPr lang="en-GB" dirty="0"/>
              <a:t>, dedicated to them in thank offering for his victory a robe bordered with a strip of sea-dyed </a:t>
            </a:r>
            <a:r>
              <a:rPr lang="en-GB" dirty="0">
                <a:highlight>
                  <a:srgbClr val="000080"/>
                </a:highlight>
              </a:rPr>
              <a:t>purple</a:t>
            </a:r>
            <a:r>
              <a:rPr lang="en-GB" dirty="0"/>
              <a:t>. At the same time he proclaimed himself king and was henceforth addressed by the rebels as </a:t>
            </a:r>
            <a:r>
              <a:rPr lang="en-GB" dirty="0" err="1">
                <a:highlight>
                  <a:srgbClr val="008080"/>
                </a:highlight>
              </a:rPr>
              <a:t>Tryphon</a:t>
            </a:r>
            <a:r>
              <a:rPr lang="en-GB" dirty="0"/>
              <a:t>. </a:t>
            </a:r>
          </a:p>
        </p:txBody>
      </p:sp>
      <p:sp>
        <p:nvSpPr>
          <p:cNvPr id="5" name="Oval 4">
            <a:extLst>
              <a:ext uri="{FF2B5EF4-FFF2-40B4-BE49-F238E27FC236}">
                <a16:creationId xmlns:a16="http://schemas.microsoft.com/office/drawing/2014/main" id="{55C671E1-3F51-4A40-A6BE-559CE2A68203}"/>
              </a:ext>
            </a:extLst>
          </p:cNvPr>
          <p:cNvSpPr/>
          <p:nvPr/>
        </p:nvSpPr>
        <p:spPr>
          <a:xfrm>
            <a:off x="8084465" y="3985404"/>
            <a:ext cx="621102" cy="632604"/>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A2E09453-5EDE-4B27-A338-F3419C630BA5}"/>
              </a:ext>
            </a:extLst>
          </p:cNvPr>
          <p:cNvSpPr/>
          <p:nvPr/>
        </p:nvSpPr>
        <p:spPr>
          <a:xfrm>
            <a:off x="9307902" y="4040038"/>
            <a:ext cx="621102" cy="632604"/>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21274425"/>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pic>
        <p:nvPicPr>
          <p:cNvPr id="11" name="Content Placeholder 10" descr="A picture containing wall, outdoor, old, photo&#10;&#10;Description automatically generated">
            <a:extLst>
              <a:ext uri="{FF2B5EF4-FFF2-40B4-BE49-F238E27FC236}">
                <a16:creationId xmlns:a16="http://schemas.microsoft.com/office/drawing/2014/main" id="{77C9872F-4780-42D1-A0D0-F0E16804FD95}"/>
              </a:ext>
            </a:extLst>
          </p:cNvPr>
          <p:cNvPicPr>
            <a:picLocks noGrp="1" noChangeAspect="1"/>
          </p:cNvPicPr>
          <p:nvPr>
            <p:ph sz="half" idx="1"/>
          </p:nvPr>
        </p:nvPicPr>
        <p:blipFill>
          <a:blip r:embed="rId4"/>
          <a:stretch>
            <a:fillRect/>
          </a:stretch>
        </p:blipFill>
        <p:spPr>
          <a:xfrm>
            <a:off x="365401" y="3942574"/>
            <a:ext cx="3920338" cy="2536690"/>
          </a:xfrm>
          <a:prstGeom prst="rect">
            <a:avLst/>
          </a:prstGeom>
          <a:ln>
            <a:noFill/>
          </a:ln>
          <a:effectLst>
            <a:softEdge rad="112500"/>
          </a:effectLst>
        </p:spPr>
      </p:pic>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sp>
        <p:nvSpPr>
          <p:cNvPr id="5" name="Oval 4">
            <a:extLst>
              <a:ext uri="{FF2B5EF4-FFF2-40B4-BE49-F238E27FC236}">
                <a16:creationId xmlns:a16="http://schemas.microsoft.com/office/drawing/2014/main" id="{55C671E1-3F51-4A40-A6BE-559CE2A68203}"/>
              </a:ext>
            </a:extLst>
          </p:cNvPr>
          <p:cNvSpPr/>
          <p:nvPr/>
        </p:nvSpPr>
        <p:spPr>
          <a:xfrm>
            <a:off x="8084465" y="3985404"/>
            <a:ext cx="621102" cy="632604"/>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A2E09453-5EDE-4B27-A338-F3419C630BA5}"/>
              </a:ext>
            </a:extLst>
          </p:cNvPr>
          <p:cNvSpPr/>
          <p:nvPr/>
        </p:nvSpPr>
        <p:spPr>
          <a:xfrm>
            <a:off x="9307902" y="4040038"/>
            <a:ext cx="621102" cy="632604"/>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FBF4C2BA-9A0A-458C-9FBD-70A5BDBA16FC}"/>
              </a:ext>
            </a:extLst>
          </p:cNvPr>
          <p:cNvSpPr/>
          <p:nvPr/>
        </p:nvSpPr>
        <p:spPr>
          <a:xfrm>
            <a:off x="3998268" y="2978989"/>
            <a:ext cx="844026" cy="831012"/>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C6EA02-49C9-4261-BFE5-57F6D7CE024D}"/>
              </a:ext>
            </a:extLst>
          </p:cNvPr>
          <p:cNvSpPr/>
          <p:nvPr/>
        </p:nvSpPr>
        <p:spPr>
          <a:xfrm>
            <a:off x="5037751" y="1189819"/>
            <a:ext cx="6561826" cy="4801314"/>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As it was his intention to seize </a:t>
            </a:r>
            <a:r>
              <a:rPr lang="en-GB" dirty="0" err="1">
                <a:highlight>
                  <a:srgbClr val="FF0000"/>
                </a:highlight>
              </a:rPr>
              <a:t>Triocala</a:t>
            </a:r>
            <a:r>
              <a:rPr lang="en-GB" dirty="0">
                <a:highlight>
                  <a:srgbClr val="008080"/>
                </a:highlight>
              </a:rPr>
              <a:t> and build a palace there</a:t>
            </a:r>
            <a:r>
              <a:rPr lang="en-GB" dirty="0"/>
              <a:t>, </a:t>
            </a:r>
            <a:r>
              <a:rPr lang="en-GB" dirty="0">
                <a:highlight>
                  <a:srgbClr val="008080"/>
                </a:highlight>
              </a:rPr>
              <a:t>he sent to </a:t>
            </a:r>
            <a:r>
              <a:rPr lang="en-GB" dirty="0" err="1">
                <a:highlight>
                  <a:srgbClr val="008080"/>
                </a:highlight>
              </a:rPr>
              <a:t>Athenion</a:t>
            </a:r>
            <a:r>
              <a:rPr lang="en-GB" dirty="0">
                <a:highlight>
                  <a:srgbClr val="008080"/>
                </a:highlight>
              </a:rPr>
              <a:t>, summoning him as a king might summon a general</a:t>
            </a:r>
            <a:r>
              <a:rPr lang="en-GB" dirty="0"/>
              <a:t>. Everyone supposed that </a:t>
            </a:r>
            <a:r>
              <a:rPr lang="en-GB" dirty="0" err="1"/>
              <a:t>Athenion</a:t>
            </a:r>
            <a:r>
              <a:rPr lang="en-GB" dirty="0"/>
              <a:t> would dispute the primacy with him and</a:t>
            </a:r>
            <a:r>
              <a:rPr lang="en-GB" dirty="0">
                <a:highlight>
                  <a:srgbClr val="808080"/>
                </a:highlight>
              </a:rPr>
              <a:t> that in the resulting strife between the rebels the war would easily be brought to an end</a:t>
            </a:r>
            <a:r>
              <a:rPr lang="en-GB" dirty="0"/>
              <a:t>. But Fortune, as though intentionally increasing the power of the fugitives, caused their leaders to be of one mind</a:t>
            </a:r>
            <a:r>
              <a:rPr lang="en-GB" dirty="0">
                <a:highlight>
                  <a:srgbClr val="808080"/>
                </a:highlight>
              </a:rPr>
              <a:t>. </a:t>
            </a:r>
            <a:r>
              <a:rPr lang="en-GB" dirty="0" err="1">
                <a:highlight>
                  <a:srgbClr val="808080"/>
                </a:highlight>
              </a:rPr>
              <a:t>Tryphon</a:t>
            </a:r>
            <a:r>
              <a:rPr lang="en-GB" dirty="0">
                <a:highlight>
                  <a:srgbClr val="808080"/>
                </a:highlight>
              </a:rPr>
              <a:t> came promptly to </a:t>
            </a:r>
            <a:r>
              <a:rPr lang="en-GB" dirty="0" err="1">
                <a:highlight>
                  <a:srgbClr val="808080"/>
                </a:highlight>
              </a:rPr>
              <a:t>Triocala</a:t>
            </a:r>
            <a:r>
              <a:rPr lang="en-GB" dirty="0">
                <a:highlight>
                  <a:srgbClr val="808080"/>
                </a:highlight>
              </a:rPr>
              <a:t> with his army, and thither also came </a:t>
            </a:r>
            <a:r>
              <a:rPr lang="en-GB" dirty="0" err="1">
                <a:highlight>
                  <a:srgbClr val="808080"/>
                </a:highlight>
              </a:rPr>
              <a:t>Athenion</a:t>
            </a:r>
            <a:r>
              <a:rPr lang="en-GB" dirty="0">
                <a:highlight>
                  <a:srgbClr val="808080"/>
                </a:highlight>
              </a:rPr>
              <a:t> with three thousand men, obedient to </a:t>
            </a:r>
            <a:r>
              <a:rPr lang="en-GB" dirty="0" err="1">
                <a:highlight>
                  <a:srgbClr val="808080"/>
                </a:highlight>
              </a:rPr>
              <a:t>Tryphon</a:t>
            </a:r>
            <a:r>
              <a:rPr lang="en-GB" dirty="0">
                <a:highlight>
                  <a:srgbClr val="808080"/>
                </a:highlight>
              </a:rPr>
              <a:t> as a general is obedient to his king</a:t>
            </a:r>
            <a:r>
              <a:rPr lang="en-GB" dirty="0"/>
              <a:t>; the rest of his army he had sent out to cover the countryside and rouse the slaves to rebellion. Later on, suspecting that </a:t>
            </a:r>
            <a:r>
              <a:rPr lang="en-GB" dirty="0" err="1"/>
              <a:t>Athenion</a:t>
            </a:r>
            <a:r>
              <a:rPr lang="en-GB" dirty="0"/>
              <a:t> would attack him, given the opportunity, </a:t>
            </a:r>
            <a:r>
              <a:rPr lang="en-GB" dirty="0" err="1">
                <a:highlight>
                  <a:srgbClr val="008000"/>
                </a:highlight>
              </a:rPr>
              <a:t>Tryphon</a:t>
            </a:r>
            <a:r>
              <a:rPr lang="en-GB" dirty="0">
                <a:highlight>
                  <a:srgbClr val="008000"/>
                </a:highlight>
              </a:rPr>
              <a:t> placed him under detention</a:t>
            </a:r>
            <a:r>
              <a:rPr lang="en-GB" dirty="0"/>
              <a:t>. The </a:t>
            </a:r>
            <a:r>
              <a:rPr lang="en-GB" dirty="0">
                <a:highlight>
                  <a:srgbClr val="808000"/>
                </a:highlight>
              </a:rPr>
              <a:t>fortress</a:t>
            </a:r>
            <a:r>
              <a:rPr lang="en-GB" dirty="0"/>
              <a:t>, which was already very strong, he equipped with lavish constructions, and strengthened it even more. </a:t>
            </a:r>
          </a:p>
        </p:txBody>
      </p:sp>
      <p:sp>
        <p:nvSpPr>
          <p:cNvPr id="12" name="Rectangle 11">
            <a:extLst>
              <a:ext uri="{FF2B5EF4-FFF2-40B4-BE49-F238E27FC236}">
                <a16:creationId xmlns:a16="http://schemas.microsoft.com/office/drawing/2014/main" id="{98C908E0-6D6F-486F-AA90-E8D006C60BE4}"/>
              </a:ext>
            </a:extLst>
          </p:cNvPr>
          <p:cNvSpPr/>
          <p:nvPr/>
        </p:nvSpPr>
        <p:spPr>
          <a:xfrm>
            <a:off x="567624" y="6109932"/>
            <a:ext cx="1648208" cy="369332"/>
          </a:xfrm>
          <a:prstGeom prst="rect">
            <a:avLst/>
          </a:prstGeom>
        </p:spPr>
        <p:txBody>
          <a:bodyPr wrap="none">
            <a:spAutoFit/>
          </a:bodyPr>
          <a:lstStyle/>
          <a:p>
            <a:r>
              <a:rPr lang="en-GB" dirty="0" err="1">
                <a:latin typeface="Verdana" panose="020B0604030504040204" pitchFamily="34" charset="0"/>
              </a:rPr>
              <a:t>Caltabellotta</a:t>
            </a:r>
            <a:endParaRPr lang="en-GB" dirty="0"/>
          </a:p>
        </p:txBody>
      </p:sp>
    </p:spTree>
    <p:extLst>
      <p:ext uri="{BB962C8B-B14F-4D97-AF65-F5344CB8AC3E}">
        <p14:creationId xmlns:p14="http://schemas.microsoft.com/office/powerpoint/2010/main" val="2925294825"/>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25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anim calcmode="lin" valueType="num">
                                      <p:cBhvr>
                                        <p:cTn id="8" dur="1500" fill="hold"/>
                                        <p:tgtEl>
                                          <p:spTgt spid="8"/>
                                        </p:tgtEl>
                                        <p:attrNameLst>
                                          <p:attrName>ppt_x</p:attrName>
                                        </p:attrNameLst>
                                      </p:cBhvr>
                                      <p:tavLst>
                                        <p:tav tm="0">
                                          <p:val>
                                            <p:strVal val="#ppt_x"/>
                                          </p:val>
                                        </p:tav>
                                        <p:tav tm="100000">
                                          <p:val>
                                            <p:strVal val="#ppt_x"/>
                                          </p:val>
                                        </p:tav>
                                      </p:tavLst>
                                    </p:anim>
                                    <p:anim calcmode="lin" valueType="num">
                                      <p:cBhvr>
                                        <p:cTn id="9" dur="1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750"/>
                            </p:stCondLst>
                            <p:childTnLst>
                              <p:par>
                                <p:cTn id="11" presetID="21" presetClass="entr" presetSubtype="1"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heel(1)">
                                      <p:cBhvr>
                                        <p:cTn id="13" dur="3750"/>
                                        <p:tgtEl>
                                          <p:spTgt spid="10"/>
                                        </p:tgtEl>
                                      </p:cBhvr>
                                    </p:animEffect>
                                  </p:childTnLst>
                                </p:cTn>
                              </p:par>
                            </p:childTnLst>
                          </p:cTn>
                        </p:par>
                        <p:par>
                          <p:cTn id="14" fill="hold">
                            <p:stCondLst>
                              <p:cond delay="5500"/>
                            </p:stCondLst>
                            <p:childTnLst>
                              <p:par>
                                <p:cTn id="15" presetID="42" presetClass="entr" presetSubtype="0" fill="hold" nodeType="afterEffect">
                                  <p:stCondLst>
                                    <p:cond delay="125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2500"/>
                                        <p:tgtEl>
                                          <p:spTgt spid="11"/>
                                        </p:tgtEl>
                                      </p:cBhvr>
                                    </p:animEffect>
                                    <p:anim calcmode="lin" valueType="num">
                                      <p:cBhvr>
                                        <p:cTn id="18" dur="2500" fill="hold"/>
                                        <p:tgtEl>
                                          <p:spTgt spid="11"/>
                                        </p:tgtEl>
                                        <p:attrNameLst>
                                          <p:attrName>ppt_x</p:attrName>
                                        </p:attrNameLst>
                                      </p:cBhvr>
                                      <p:tavLst>
                                        <p:tav tm="0">
                                          <p:val>
                                            <p:strVal val="#ppt_x"/>
                                          </p:val>
                                        </p:tav>
                                        <p:tav tm="100000">
                                          <p:val>
                                            <p:strVal val="#ppt_x"/>
                                          </p:val>
                                        </p:tav>
                                      </p:tavLst>
                                    </p:anim>
                                    <p:anim calcmode="lin" valueType="num">
                                      <p:cBhvr>
                                        <p:cTn id="19" dur="2500" fill="hold"/>
                                        <p:tgtEl>
                                          <p:spTgt spid="11"/>
                                        </p:tgtEl>
                                        <p:attrNameLst>
                                          <p:attrName>ppt_y</p:attrName>
                                        </p:attrNameLst>
                                      </p:cBhvr>
                                      <p:tavLst>
                                        <p:tav tm="0">
                                          <p:val>
                                            <p:strVal val="#ppt_y+.1"/>
                                          </p:val>
                                        </p:tav>
                                        <p:tav tm="100000">
                                          <p:val>
                                            <p:strVal val="#ppt_y"/>
                                          </p:val>
                                        </p:tav>
                                      </p:tavLst>
                                    </p:anim>
                                  </p:childTnLst>
                                </p:cTn>
                              </p:par>
                            </p:childTnLst>
                          </p:cTn>
                        </p:par>
                        <p:par>
                          <p:cTn id="20" fill="hold">
                            <p:stCondLst>
                              <p:cond delay="9250"/>
                            </p:stCondLst>
                            <p:childTnLst>
                              <p:par>
                                <p:cTn id="21" presetID="42" presetClass="entr" presetSubtype="0" fill="hold" grpId="0" nodeType="afterEffect">
                                  <p:stCondLst>
                                    <p:cond delay="125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2500"/>
                                        <p:tgtEl>
                                          <p:spTgt spid="12"/>
                                        </p:tgtEl>
                                      </p:cBhvr>
                                    </p:animEffect>
                                    <p:anim calcmode="lin" valueType="num">
                                      <p:cBhvr>
                                        <p:cTn id="24" dur="2500" fill="hold"/>
                                        <p:tgtEl>
                                          <p:spTgt spid="12"/>
                                        </p:tgtEl>
                                        <p:attrNameLst>
                                          <p:attrName>ppt_x</p:attrName>
                                        </p:attrNameLst>
                                      </p:cBhvr>
                                      <p:tavLst>
                                        <p:tav tm="0">
                                          <p:val>
                                            <p:strVal val="#ppt_x"/>
                                          </p:val>
                                        </p:tav>
                                        <p:tav tm="100000">
                                          <p:val>
                                            <p:strVal val="#ppt_x"/>
                                          </p:val>
                                        </p:tav>
                                      </p:tavLst>
                                    </p:anim>
                                    <p:anim calcmode="lin" valueType="num">
                                      <p:cBhvr>
                                        <p:cTn id="25" dur="2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P spid="12"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pic>
        <p:nvPicPr>
          <p:cNvPr id="12" name="Content Placeholder 11" descr="A picture containing ground, outdoor, building&#10;&#10;Description automatically generated">
            <a:extLst>
              <a:ext uri="{FF2B5EF4-FFF2-40B4-BE49-F238E27FC236}">
                <a16:creationId xmlns:a16="http://schemas.microsoft.com/office/drawing/2014/main" id="{9D9024E1-8322-42A6-8198-D5AAEBC832B3}"/>
              </a:ext>
            </a:extLst>
          </p:cNvPr>
          <p:cNvPicPr>
            <a:picLocks noGrp="1" noChangeAspect="1"/>
          </p:cNvPicPr>
          <p:nvPr>
            <p:ph sz="half" idx="1"/>
          </p:nvPr>
        </p:nvPicPr>
        <p:blipFill>
          <a:blip r:embed="rId4"/>
          <a:stretch>
            <a:fillRect/>
          </a:stretch>
        </p:blipFill>
        <p:spPr>
          <a:xfrm>
            <a:off x="241888" y="259679"/>
            <a:ext cx="2071602" cy="3124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9" name="Content Placeholder 10" descr="A picture containing wall, outdoor, old, photo&#10;&#10;Description automatically generated">
            <a:extLst>
              <a:ext uri="{FF2B5EF4-FFF2-40B4-BE49-F238E27FC236}">
                <a16:creationId xmlns:a16="http://schemas.microsoft.com/office/drawing/2014/main" id="{1A6CDFB5-2D74-47EB-89EC-42EC59101CEA}"/>
              </a:ext>
            </a:extLst>
          </p:cNvPr>
          <p:cNvPicPr>
            <a:picLocks noChangeAspect="1"/>
          </p:cNvPicPr>
          <p:nvPr/>
        </p:nvPicPr>
        <p:blipFill>
          <a:blip r:embed="rId5"/>
          <a:stretch>
            <a:fillRect/>
          </a:stretch>
        </p:blipFill>
        <p:spPr>
          <a:xfrm>
            <a:off x="365401" y="3942574"/>
            <a:ext cx="3920338" cy="2536690"/>
          </a:xfrm>
          <a:prstGeom prst="rect">
            <a:avLst/>
          </a:prstGeom>
          <a:ln>
            <a:noFill/>
          </a:ln>
          <a:effectLst>
            <a:softEdge rad="112500"/>
          </a:effectLst>
        </p:spPr>
      </p:pic>
      <p:sp>
        <p:nvSpPr>
          <p:cNvPr id="10" name="Rectangle 9">
            <a:extLst>
              <a:ext uri="{FF2B5EF4-FFF2-40B4-BE49-F238E27FC236}">
                <a16:creationId xmlns:a16="http://schemas.microsoft.com/office/drawing/2014/main" id="{F817E68A-FCFD-479E-B2CA-CDFC371EB1D0}"/>
              </a:ext>
            </a:extLst>
          </p:cNvPr>
          <p:cNvSpPr/>
          <p:nvPr/>
        </p:nvSpPr>
        <p:spPr>
          <a:xfrm>
            <a:off x="567624" y="6109932"/>
            <a:ext cx="1648208" cy="369332"/>
          </a:xfrm>
          <a:prstGeom prst="rect">
            <a:avLst/>
          </a:prstGeom>
        </p:spPr>
        <p:txBody>
          <a:bodyPr wrap="none">
            <a:spAutoFit/>
          </a:bodyPr>
          <a:lstStyle/>
          <a:p>
            <a:r>
              <a:rPr lang="en-GB" dirty="0" err="1">
                <a:latin typeface="Verdana" panose="020B0604030504040204" pitchFamily="34" charset="0"/>
              </a:rPr>
              <a:t>Caltabellotta</a:t>
            </a:r>
            <a:endParaRPr lang="en-GB" dirty="0"/>
          </a:p>
        </p:txBody>
      </p:sp>
      <p:sp>
        <p:nvSpPr>
          <p:cNvPr id="8" name="Rectangle 7">
            <a:extLst>
              <a:ext uri="{FF2B5EF4-FFF2-40B4-BE49-F238E27FC236}">
                <a16:creationId xmlns:a16="http://schemas.microsoft.com/office/drawing/2014/main" id="{32C6EA02-49C9-4261-BFE5-57F6D7CE024D}"/>
              </a:ext>
            </a:extLst>
          </p:cNvPr>
          <p:cNvSpPr/>
          <p:nvPr/>
        </p:nvSpPr>
        <p:spPr>
          <a:xfrm>
            <a:off x="3738113" y="106869"/>
            <a:ext cx="8208823" cy="5106168"/>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This place, </a:t>
            </a:r>
            <a:r>
              <a:rPr lang="en-GB" dirty="0" err="1">
                <a:highlight>
                  <a:srgbClr val="008000"/>
                </a:highlight>
              </a:rPr>
              <a:t>Triocala</a:t>
            </a:r>
            <a:r>
              <a:rPr lang="en-GB" dirty="0"/>
              <a:t>, is said to be so named because it possesses three fine advantages: </a:t>
            </a:r>
            <a:br>
              <a:rPr lang="en-GB" dirty="0"/>
            </a:br>
            <a:r>
              <a:rPr lang="en-GB" dirty="0"/>
              <a:t>first, an abundance of flowing springs, whose waters are</a:t>
            </a:r>
          </a:p>
          <a:p>
            <a:r>
              <a:rPr lang="en-GB" dirty="0"/>
              <a:t>exceptionally sweet; </a:t>
            </a:r>
            <a:br>
              <a:rPr lang="en-GB" dirty="0"/>
            </a:br>
            <a:r>
              <a:rPr lang="en-GB" dirty="0"/>
              <a:t>second, an adjacent countryside yielding vines and olives, and wonderfully amenable to cultivation; </a:t>
            </a:r>
            <a:br>
              <a:rPr lang="en-GB" dirty="0"/>
            </a:br>
            <a:r>
              <a:rPr lang="en-GB" dirty="0"/>
              <a:t>and third, surpassing strength, for it is a large and impregnable ridge of rock. This place, which he surrounded with a city wall </a:t>
            </a:r>
            <a:r>
              <a:rPr lang="en-GB" dirty="0">
                <a:highlight>
                  <a:srgbClr val="808000"/>
                </a:highlight>
              </a:rPr>
              <a:t>eight </a:t>
            </a:r>
            <a:r>
              <a:rPr lang="en-GB" dirty="0" err="1">
                <a:highlight>
                  <a:srgbClr val="808000"/>
                </a:highlight>
              </a:rPr>
              <a:t>stades</a:t>
            </a:r>
            <a:r>
              <a:rPr lang="en-GB" dirty="0">
                <a:highlight>
                  <a:srgbClr val="808000"/>
                </a:highlight>
              </a:rPr>
              <a:t> in length</a:t>
            </a:r>
            <a:r>
              <a:rPr lang="en-GB" dirty="0"/>
              <a:t>, and with a </a:t>
            </a:r>
            <a:r>
              <a:rPr lang="en-GB" dirty="0">
                <a:highlight>
                  <a:srgbClr val="808000"/>
                </a:highlight>
              </a:rPr>
              <a:t>deep moat, he used as his royal capital</a:t>
            </a:r>
            <a:r>
              <a:rPr lang="en-GB" dirty="0"/>
              <a:t>, and saw that it was abundantly supplied with all the necessities of life. He constructed also a </a:t>
            </a:r>
            <a:r>
              <a:rPr lang="en-GB" dirty="0">
                <a:highlight>
                  <a:srgbClr val="808000"/>
                </a:highlight>
              </a:rPr>
              <a:t>royal palace, and a market place </a:t>
            </a:r>
            <a:r>
              <a:rPr lang="en-GB" dirty="0"/>
              <a:t>that could accommodate a large multitude. Moreover, he picked out a sufficient number of </a:t>
            </a:r>
            <a:r>
              <a:rPr lang="en-GB" dirty="0">
                <a:highlight>
                  <a:srgbClr val="008080"/>
                </a:highlight>
              </a:rPr>
              <a:t>men endowed with superior intelligence</a:t>
            </a:r>
            <a:r>
              <a:rPr lang="en-GB" dirty="0"/>
              <a:t>, whom he appointed </a:t>
            </a:r>
            <a:r>
              <a:rPr lang="en-GB" dirty="0">
                <a:highlight>
                  <a:srgbClr val="008080"/>
                </a:highlight>
              </a:rPr>
              <a:t>counsellors</a:t>
            </a:r>
            <a:r>
              <a:rPr lang="en-GB" dirty="0"/>
              <a:t> and employed as his </a:t>
            </a:r>
            <a:r>
              <a:rPr lang="en-GB" dirty="0">
                <a:highlight>
                  <a:srgbClr val="008080"/>
                </a:highlight>
              </a:rPr>
              <a:t>cabinet</a:t>
            </a:r>
            <a:r>
              <a:rPr lang="en-GB" dirty="0"/>
              <a:t>. </a:t>
            </a:r>
            <a:br>
              <a:rPr lang="en-GB" dirty="0"/>
            </a:br>
            <a:r>
              <a:rPr lang="en-GB" dirty="0"/>
              <a:t>When holding audience he put on a </a:t>
            </a:r>
            <a:r>
              <a:rPr lang="en-GB" dirty="0">
                <a:highlight>
                  <a:srgbClr val="800000"/>
                </a:highlight>
              </a:rPr>
              <a:t>toga bordered in purple </a:t>
            </a:r>
            <a:r>
              <a:rPr lang="en-GB" dirty="0"/>
              <a:t>and wore a wide-bordered tunic, and had </a:t>
            </a:r>
            <a:r>
              <a:rPr lang="en-GB" dirty="0">
                <a:highlight>
                  <a:srgbClr val="808000"/>
                </a:highlight>
              </a:rPr>
              <a:t>lictors with axes </a:t>
            </a:r>
            <a:r>
              <a:rPr lang="en-GB" dirty="0"/>
              <a:t>to precede him; and in general he affected all the trappings that go to make up and embellish the dignity of a </a:t>
            </a:r>
            <a:r>
              <a:rPr lang="en-GB" dirty="0">
                <a:highlight>
                  <a:srgbClr val="808000"/>
                </a:highlight>
              </a:rPr>
              <a:t>king</a:t>
            </a:r>
            <a:r>
              <a:rPr lang="en-GB" dirty="0"/>
              <a:t>.</a:t>
            </a:r>
          </a:p>
        </p:txBody>
      </p:sp>
      <p:sp>
        <p:nvSpPr>
          <p:cNvPr id="5" name="Rectangle 4">
            <a:extLst>
              <a:ext uri="{FF2B5EF4-FFF2-40B4-BE49-F238E27FC236}">
                <a16:creationId xmlns:a16="http://schemas.microsoft.com/office/drawing/2014/main" id="{6E53713B-ABF4-43A3-970B-C5D1ACECD02D}"/>
              </a:ext>
            </a:extLst>
          </p:cNvPr>
          <p:cNvSpPr/>
          <p:nvPr/>
        </p:nvSpPr>
        <p:spPr>
          <a:xfrm>
            <a:off x="5930782" y="6109932"/>
            <a:ext cx="4237057" cy="369332"/>
          </a:xfrm>
          <a:prstGeom prst="rect">
            <a:avLst/>
          </a:prstGeom>
        </p:spPr>
        <p:txBody>
          <a:bodyPr wrap="none">
            <a:spAutoFit/>
          </a:bodyPr>
          <a:lstStyle/>
          <a:p>
            <a:r>
              <a:rPr lang="en-GB" dirty="0"/>
              <a:t>Stade = 600 Greek feet = 180 metres</a:t>
            </a:r>
          </a:p>
        </p:txBody>
      </p:sp>
    </p:spTree>
    <p:extLst>
      <p:ext uri="{BB962C8B-B14F-4D97-AF65-F5344CB8AC3E}">
        <p14:creationId xmlns:p14="http://schemas.microsoft.com/office/powerpoint/2010/main" val="1509858161"/>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4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3000"/>
                                        <p:tgtEl>
                                          <p:spTgt spid="12"/>
                                        </p:tgtEl>
                                      </p:cBhvr>
                                    </p:animEffect>
                                    <p:anim calcmode="lin" valueType="num">
                                      <p:cBhvr>
                                        <p:cTn id="14" dur="3000" fill="hold"/>
                                        <p:tgtEl>
                                          <p:spTgt spid="12"/>
                                        </p:tgtEl>
                                        <p:attrNameLst>
                                          <p:attrName>ppt_x</p:attrName>
                                        </p:attrNameLst>
                                      </p:cBhvr>
                                      <p:tavLst>
                                        <p:tav tm="0">
                                          <p:val>
                                            <p:strVal val="#ppt_x"/>
                                          </p:val>
                                        </p:tav>
                                        <p:tav tm="100000">
                                          <p:val>
                                            <p:strVal val="#ppt_x"/>
                                          </p:val>
                                        </p:tav>
                                      </p:tavLst>
                                    </p:anim>
                                    <p:anim calcmode="lin" valueType="num">
                                      <p:cBhvr>
                                        <p:cTn id="15" dur="3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2507226" y="516193"/>
            <a:ext cx="7639664" cy="6186309"/>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8. To oppose the rebels the Roman senate assigned </a:t>
            </a:r>
            <a:r>
              <a:rPr lang="en-GB" dirty="0">
                <a:highlight>
                  <a:srgbClr val="808000"/>
                </a:highlight>
              </a:rPr>
              <a:t>Lucius </a:t>
            </a:r>
            <a:r>
              <a:rPr lang="en-GB" dirty="0" err="1">
                <a:highlight>
                  <a:srgbClr val="808000"/>
                </a:highlight>
              </a:rPr>
              <a:t>Licinius</a:t>
            </a:r>
            <a:r>
              <a:rPr lang="en-GB" dirty="0">
                <a:highlight>
                  <a:srgbClr val="808000"/>
                </a:highlight>
              </a:rPr>
              <a:t> Lucullus</a:t>
            </a:r>
            <a:r>
              <a:rPr lang="en-GB" dirty="0"/>
              <a:t>, with an army of </a:t>
            </a:r>
            <a:r>
              <a:rPr lang="en-GB" dirty="0">
                <a:highlight>
                  <a:srgbClr val="800000"/>
                </a:highlight>
              </a:rPr>
              <a:t>fourteen thousand Romans and Italians</a:t>
            </a:r>
            <a:r>
              <a:rPr lang="en-GB" dirty="0"/>
              <a:t>, </a:t>
            </a:r>
            <a:r>
              <a:rPr lang="en-GB" dirty="0">
                <a:highlight>
                  <a:srgbClr val="008080"/>
                </a:highlight>
              </a:rPr>
              <a:t>eight hundred </a:t>
            </a:r>
            <a:r>
              <a:rPr lang="en-GB" dirty="0" err="1">
                <a:highlight>
                  <a:srgbClr val="008080"/>
                </a:highlight>
              </a:rPr>
              <a:t>Bithynians</a:t>
            </a:r>
            <a:r>
              <a:rPr lang="en-GB" dirty="0">
                <a:highlight>
                  <a:srgbClr val="008080"/>
                </a:highlight>
              </a:rPr>
              <a:t>, Thessalians, and Acarnanians</a:t>
            </a:r>
            <a:r>
              <a:rPr lang="en-GB" dirty="0">
                <a:highlight>
                  <a:srgbClr val="008000"/>
                </a:highlight>
              </a:rPr>
              <a:t>, six hundred Lucanians </a:t>
            </a:r>
            <a:r>
              <a:rPr lang="en-GB" dirty="0"/>
              <a:t>(commanded by </a:t>
            </a:r>
            <a:r>
              <a:rPr lang="en-GB" dirty="0" err="1">
                <a:highlight>
                  <a:srgbClr val="808080"/>
                </a:highlight>
              </a:rPr>
              <a:t>Cleptius</a:t>
            </a:r>
            <a:r>
              <a:rPr lang="en-GB" dirty="0"/>
              <a:t>, a skilled general and a man renowned for </a:t>
            </a:r>
            <a:r>
              <a:rPr lang="en-GB" dirty="0">
                <a:highlight>
                  <a:srgbClr val="808080"/>
                </a:highlight>
              </a:rPr>
              <a:t>valour</a:t>
            </a:r>
            <a:r>
              <a:rPr lang="en-GB" dirty="0"/>
              <a:t>), besides six hundred others, for a total of seventeen thousand. With these forces he occupied Sicily. Now </a:t>
            </a:r>
            <a:r>
              <a:rPr lang="en-GB" dirty="0" err="1"/>
              <a:t>Tryphon</a:t>
            </a:r>
            <a:r>
              <a:rPr lang="en-GB" dirty="0"/>
              <a:t>, having dropped the charges against </a:t>
            </a:r>
            <a:r>
              <a:rPr lang="en-GB" dirty="0" err="1"/>
              <a:t>Athenion</a:t>
            </a:r>
            <a:r>
              <a:rPr lang="en-GB" dirty="0"/>
              <a:t>, was making plans for the impending </a:t>
            </a:r>
            <a:r>
              <a:rPr lang="en-GB" dirty="0">
                <a:highlight>
                  <a:srgbClr val="808000"/>
                </a:highlight>
              </a:rPr>
              <a:t>war with the Romans</a:t>
            </a:r>
            <a:r>
              <a:rPr lang="en-GB" dirty="0"/>
              <a:t>. His choice was to fight at </a:t>
            </a:r>
            <a:r>
              <a:rPr lang="en-GB" dirty="0" err="1">
                <a:highlight>
                  <a:srgbClr val="808000"/>
                </a:highlight>
              </a:rPr>
              <a:t>Triocala</a:t>
            </a:r>
            <a:r>
              <a:rPr lang="en-GB" dirty="0"/>
              <a:t>, but it was</a:t>
            </a:r>
            <a:r>
              <a:rPr lang="en-GB" dirty="0">
                <a:highlight>
                  <a:srgbClr val="0000FF"/>
                </a:highlight>
              </a:rPr>
              <a:t> </a:t>
            </a:r>
            <a:r>
              <a:rPr lang="en-GB" dirty="0" err="1">
                <a:highlight>
                  <a:srgbClr val="0000FF"/>
                </a:highlight>
              </a:rPr>
              <a:t>Athenion's</a:t>
            </a:r>
            <a:r>
              <a:rPr lang="en-GB" dirty="0">
                <a:highlight>
                  <a:srgbClr val="0000FF"/>
                </a:highlight>
              </a:rPr>
              <a:t> advice that they ought not to shut themselves up to undergo siege, but should fight in the open</a:t>
            </a:r>
            <a:r>
              <a:rPr lang="en-GB" dirty="0"/>
              <a:t>. This plan prevailed, and they encamped near </a:t>
            </a:r>
            <a:r>
              <a:rPr lang="en-GB" dirty="0" err="1">
                <a:highlight>
                  <a:srgbClr val="FF0000"/>
                </a:highlight>
              </a:rPr>
              <a:t>Scirthaea</a:t>
            </a:r>
            <a:r>
              <a:rPr lang="en-GB" dirty="0"/>
              <a:t>, no fewer than </a:t>
            </a:r>
            <a:r>
              <a:rPr lang="en-GB" dirty="0">
                <a:highlight>
                  <a:srgbClr val="800080"/>
                </a:highlight>
              </a:rPr>
              <a:t>forty thousand strong</a:t>
            </a:r>
            <a:r>
              <a:rPr lang="en-GB" dirty="0"/>
              <a:t>; the Roman camp was at a distance of </a:t>
            </a:r>
            <a:r>
              <a:rPr lang="en-GB" dirty="0">
                <a:highlight>
                  <a:srgbClr val="800080"/>
                </a:highlight>
              </a:rPr>
              <a:t>twelve </a:t>
            </a:r>
            <a:r>
              <a:rPr lang="en-GB" dirty="0" err="1">
                <a:highlight>
                  <a:srgbClr val="800080"/>
                </a:highlight>
              </a:rPr>
              <a:t>stades</a:t>
            </a:r>
            <a:r>
              <a:rPr lang="en-GB" dirty="0"/>
              <a:t>. There was constant skirmishing at first, </a:t>
            </a:r>
            <a:r>
              <a:rPr lang="en-GB" dirty="0">
                <a:highlight>
                  <a:srgbClr val="0000FF"/>
                </a:highlight>
              </a:rPr>
              <a:t>then the two armies met face to face</a:t>
            </a:r>
            <a:r>
              <a:rPr lang="en-GB" dirty="0"/>
              <a:t>. The battle swayed now this way, now that, with many casualties on both sides. </a:t>
            </a:r>
            <a:r>
              <a:rPr lang="en-GB" dirty="0" err="1"/>
              <a:t>Athenion</a:t>
            </a:r>
            <a:r>
              <a:rPr lang="en-GB" dirty="0"/>
              <a:t>, who had a fighting force of </a:t>
            </a:r>
            <a:r>
              <a:rPr lang="en-GB" dirty="0">
                <a:highlight>
                  <a:srgbClr val="0000FF"/>
                </a:highlight>
              </a:rPr>
              <a:t>two hundred horse</a:t>
            </a:r>
            <a:r>
              <a:rPr lang="en-GB" dirty="0"/>
              <a:t>, was victorious and covered the whole area about him with corpses, but after being wounded in both knees and receiving a third blow as well, he was of no service in fighting, whereupon the </a:t>
            </a:r>
            <a:r>
              <a:rPr lang="en-GB" dirty="0" err="1"/>
              <a:t>runagate</a:t>
            </a:r>
            <a:r>
              <a:rPr lang="en-GB" dirty="0"/>
              <a:t> </a:t>
            </a:r>
            <a:r>
              <a:rPr lang="en-GB" dirty="0">
                <a:highlight>
                  <a:srgbClr val="800000"/>
                </a:highlight>
              </a:rPr>
              <a:t>slaves lost spirit and were routed</a:t>
            </a:r>
            <a:r>
              <a:rPr lang="en-GB" dirty="0"/>
              <a:t>. </a:t>
            </a:r>
            <a:r>
              <a:rPr lang="en-GB" dirty="0" err="1"/>
              <a:t>Athenion</a:t>
            </a:r>
            <a:r>
              <a:rPr lang="en-GB" dirty="0"/>
              <a:t> was taken for dead and so was not detected. By thus feigning death he made good his escape during the coming night. </a:t>
            </a:r>
          </a:p>
        </p:txBody>
      </p:sp>
    </p:spTree>
    <p:extLst>
      <p:ext uri="{BB962C8B-B14F-4D97-AF65-F5344CB8AC3E}">
        <p14:creationId xmlns:p14="http://schemas.microsoft.com/office/powerpoint/2010/main" val="2696448283"/>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75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250"/>
                                        <p:tgtEl>
                                          <p:spTgt spid="8"/>
                                        </p:tgtEl>
                                      </p:cBhvr>
                                    </p:animEffect>
                                    <p:anim calcmode="lin" valueType="num">
                                      <p:cBhvr>
                                        <p:cTn id="8" dur="2250" fill="hold"/>
                                        <p:tgtEl>
                                          <p:spTgt spid="8"/>
                                        </p:tgtEl>
                                        <p:attrNameLst>
                                          <p:attrName>ppt_x</p:attrName>
                                        </p:attrNameLst>
                                      </p:cBhvr>
                                      <p:tavLst>
                                        <p:tav tm="0">
                                          <p:val>
                                            <p:strVal val="#ppt_x"/>
                                          </p:val>
                                        </p:tav>
                                        <p:tav tm="100000">
                                          <p:val>
                                            <p:strVal val="#ppt_x"/>
                                          </p:val>
                                        </p:tav>
                                      </p:tavLst>
                                    </p:anim>
                                    <p:anim calcmode="lin" valueType="num">
                                      <p:cBhvr>
                                        <p:cTn id="9" dur="22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803787" y="516193"/>
            <a:ext cx="6297561" cy="5632311"/>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The </a:t>
            </a:r>
            <a:r>
              <a:rPr lang="en-GB" dirty="0">
                <a:highlight>
                  <a:srgbClr val="800000"/>
                </a:highlight>
              </a:rPr>
              <a:t>Romans won a brilliant victory</a:t>
            </a:r>
            <a:r>
              <a:rPr lang="en-GB" dirty="0"/>
              <a:t>, for </a:t>
            </a:r>
            <a:r>
              <a:rPr lang="en-GB" dirty="0" err="1"/>
              <a:t>Tryphon's</a:t>
            </a:r>
            <a:r>
              <a:rPr lang="en-GB" dirty="0"/>
              <a:t> army and </a:t>
            </a:r>
            <a:r>
              <a:rPr lang="en-GB" dirty="0" err="1"/>
              <a:t>Tryphon</a:t>
            </a:r>
            <a:r>
              <a:rPr lang="en-GB" dirty="0"/>
              <a:t> himself turned and </a:t>
            </a:r>
            <a:r>
              <a:rPr lang="en-GB" dirty="0">
                <a:highlight>
                  <a:srgbClr val="FF0000"/>
                </a:highlight>
              </a:rPr>
              <a:t>fled</a:t>
            </a:r>
            <a:r>
              <a:rPr lang="en-GB" dirty="0"/>
              <a:t>. Many </a:t>
            </a:r>
            <a:r>
              <a:rPr lang="en-GB" dirty="0">
                <a:highlight>
                  <a:srgbClr val="000080"/>
                </a:highlight>
              </a:rPr>
              <a:t>were cut down in flight, and no fewer than twenty thousand were finally slain</a:t>
            </a:r>
            <a:r>
              <a:rPr lang="en-GB" dirty="0"/>
              <a:t>. Under cover of night the rest escaped to </a:t>
            </a:r>
            <a:r>
              <a:rPr lang="en-GB" dirty="0" err="1"/>
              <a:t>Triocala</a:t>
            </a:r>
            <a:r>
              <a:rPr lang="en-GB" dirty="0"/>
              <a:t>, though it would have been an easy matter to dispatch them also if only the praetor had followed in pursuit. The slave party was now so dejected that they even considered returning to their masters and placing themselves in their hands. </a:t>
            </a:r>
            <a:br>
              <a:rPr lang="en-GB" dirty="0"/>
            </a:br>
            <a:r>
              <a:rPr lang="en-GB" dirty="0"/>
              <a:t>But it was the sentiment of those who had </a:t>
            </a:r>
            <a:r>
              <a:rPr lang="en-GB" dirty="0">
                <a:highlight>
                  <a:srgbClr val="FF00FF"/>
                </a:highlight>
              </a:rPr>
              <a:t>pledged</a:t>
            </a:r>
            <a:r>
              <a:rPr lang="en-GB" dirty="0"/>
              <a:t> themselves </a:t>
            </a:r>
            <a:r>
              <a:rPr lang="en-GB" dirty="0">
                <a:highlight>
                  <a:srgbClr val="FF00FF"/>
                </a:highlight>
              </a:rPr>
              <a:t>to fight to the end </a:t>
            </a:r>
            <a:r>
              <a:rPr lang="en-GB" dirty="0"/>
              <a:t>and not to yield themselves abjectly to the enemy that at last prevailed. On the </a:t>
            </a:r>
            <a:r>
              <a:rPr lang="en-GB" dirty="0">
                <a:highlight>
                  <a:srgbClr val="800000"/>
                </a:highlight>
              </a:rPr>
              <a:t>ninth day following, the praetor arrived to lay siege to </a:t>
            </a:r>
            <a:r>
              <a:rPr lang="en-GB" dirty="0" err="1">
                <a:highlight>
                  <a:srgbClr val="800000"/>
                </a:highlight>
              </a:rPr>
              <a:t>Triocala</a:t>
            </a:r>
            <a:r>
              <a:rPr lang="en-GB" dirty="0"/>
              <a:t>. After inflicting and suffering some casualties he retired worsted, and the rebels once more held their heads high. </a:t>
            </a:r>
            <a:r>
              <a:rPr lang="en-GB" dirty="0">
                <a:highlight>
                  <a:srgbClr val="000080"/>
                </a:highlight>
              </a:rPr>
              <a:t>The praetor, whether through indolence or because he had been bribed, accomplished nothing of what needed doing, and in consequence he was later haled to judgement by the Romans and punished.</a:t>
            </a:r>
          </a:p>
        </p:txBody>
      </p:sp>
    </p:spTree>
    <p:extLst>
      <p:ext uri="{BB962C8B-B14F-4D97-AF65-F5344CB8AC3E}">
        <p14:creationId xmlns:p14="http://schemas.microsoft.com/office/powerpoint/2010/main" val="609960269"/>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848032" y="3687097"/>
            <a:ext cx="6297561" cy="2308324"/>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9. </a:t>
            </a:r>
            <a:r>
              <a:rPr lang="en-GB" dirty="0">
                <a:highlight>
                  <a:srgbClr val="000080"/>
                </a:highlight>
              </a:rPr>
              <a:t>Gaius </a:t>
            </a:r>
            <a:r>
              <a:rPr lang="en-GB" dirty="0" err="1">
                <a:highlight>
                  <a:srgbClr val="000080"/>
                </a:highlight>
              </a:rPr>
              <a:t>Servilius</a:t>
            </a:r>
            <a:r>
              <a:rPr lang="en-GB" dirty="0">
                <a:highlight>
                  <a:srgbClr val="000080"/>
                </a:highlight>
              </a:rPr>
              <a:t>, sent out as praetor to succeed Lucullus, </a:t>
            </a:r>
            <a:r>
              <a:rPr lang="en-GB" dirty="0"/>
              <a:t>likewise achieved nothing worthy of note. Hence he, like Lucullus, was later condemned and sent into </a:t>
            </a:r>
            <a:r>
              <a:rPr lang="en-GB" dirty="0">
                <a:highlight>
                  <a:srgbClr val="000080"/>
                </a:highlight>
              </a:rPr>
              <a:t>exile</a:t>
            </a:r>
            <a:r>
              <a:rPr lang="en-GB" dirty="0"/>
              <a:t>. </a:t>
            </a:r>
            <a:br>
              <a:rPr lang="en-GB" dirty="0"/>
            </a:br>
            <a:r>
              <a:rPr lang="en-GB" dirty="0"/>
              <a:t>On the death of </a:t>
            </a:r>
            <a:r>
              <a:rPr lang="en-GB" dirty="0" err="1"/>
              <a:t>Tryphon</a:t>
            </a:r>
            <a:r>
              <a:rPr lang="en-GB" dirty="0"/>
              <a:t>, </a:t>
            </a:r>
            <a:r>
              <a:rPr lang="en-GB" dirty="0" err="1">
                <a:highlight>
                  <a:srgbClr val="FF0000"/>
                </a:highlight>
              </a:rPr>
              <a:t>Athenion</a:t>
            </a:r>
            <a:r>
              <a:rPr lang="en-GB" dirty="0"/>
              <a:t> succeeded to the command, and, since </a:t>
            </a:r>
            <a:r>
              <a:rPr lang="en-GB" dirty="0" err="1"/>
              <a:t>Servilius</a:t>
            </a:r>
            <a:r>
              <a:rPr lang="en-GB" dirty="0"/>
              <a:t> did nothing to hinder him, he laid </a:t>
            </a:r>
            <a:r>
              <a:rPr lang="en-GB" dirty="0">
                <a:highlight>
                  <a:srgbClr val="800080"/>
                </a:highlight>
              </a:rPr>
              <a:t>cities under siege, overran the country with impunity, and brought many places under his sway</a:t>
            </a:r>
            <a:r>
              <a:rPr lang="en-GB" dirty="0"/>
              <a:t>.</a:t>
            </a:r>
          </a:p>
        </p:txBody>
      </p:sp>
    </p:spTree>
    <p:extLst>
      <p:ext uri="{BB962C8B-B14F-4D97-AF65-F5344CB8AC3E}">
        <p14:creationId xmlns:p14="http://schemas.microsoft.com/office/powerpoint/2010/main" val="2013010471"/>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2713703" y="2160639"/>
            <a:ext cx="6297561" cy="3139321"/>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The </a:t>
            </a:r>
            <a:r>
              <a:rPr lang="en-GB" dirty="0">
                <a:highlight>
                  <a:srgbClr val="800080"/>
                </a:highlight>
              </a:rPr>
              <a:t>praetor Lucullus</a:t>
            </a:r>
            <a:r>
              <a:rPr lang="en-GB" dirty="0"/>
              <a:t>, on learning that Gaius </a:t>
            </a:r>
            <a:r>
              <a:rPr lang="en-GB" dirty="0" err="1"/>
              <a:t>Servilius</a:t>
            </a:r>
            <a:r>
              <a:rPr lang="en-GB" dirty="0"/>
              <a:t>, the praetor appointed to succeed him in the war, had crossed the Strait, </a:t>
            </a:r>
            <a:r>
              <a:rPr lang="en-GB" dirty="0">
                <a:highlight>
                  <a:srgbClr val="800080"/>
                </a:highlight>
              </a:rPr>
              <a:t>disbanded his army</a:t>
            </a:r>
            <a:r>
              <a:rPr lang="en-GB" dirty="0"/>
              <a:t>, and </a:t>
            </a:r>
            <a:r>
              <a:rPr lang="en-GB" dirty="0">
                <a:highlight>
                  <a:srgbClr val="800080"/>
                </a:highlight>
              </a:rPr>
              <a:t>set fire to the camp and the constructions, </a:t>
            </a:r>
            <a:r>
              <a:rPr lang="en-GB" dirty="0"/>
              <a:t>for he did not wish his successor in the command to have any significant resources for waging war. </a:t>
            </a:r>
          </a:p>
          <a:p>
            <a:r>
              <a:rPr lang="en-GB" dirty="0"/>
              <a:t>Since he himself was being denounced for his supposed desire to enlarge the scope of the war, he assumed that by ensuring the humiliation and disgrace of his successor he was also dispelling the charge brought against himself.</a:t>
            </a:r>
          </a:p>
        </p:txBody>
      </p:sp>
    </p:spTree>
    <p:extLst>
      <p:ext uri="{BB962C8B-B14F-4D97-AF65-F5344CB8AC3E}">
        <p14:creationId xmlns:p14="http://schemas.microsoft.com/office/powerpoint/2010/main" val="2565154189"/>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656303" y="1066800"/>
            <a:ext cx="8598309" cy="5355312"/>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10. At the end of the year </a:t>
            </a:r>
            <a:r>
              <a:rPr lang="en-GB" dirty="0">
                <a:highlight>
                  <a:srgbClr val="FF0000"/>
                </a:highlight>
              </a:rPr>
              <a:t>Gaius Marius was elected consul at Rome for the fifth time</a:t>
            </a:r>
            <a:r>
              <a:rPr lang="en-GB" dirty="0"/>
              <a:t>, with Gaius </a:t>
            </a:r>
            <a:r>
              <a:rPr lang="en-GB" dirty="0" err="1"/>
              <a:t>Aquillius</a:t>
            </a:r>
            <a:r>
              <a:rPr lang="en-GB" dirty="0"/>
              <a:t> as his colleague. It was </a:t>
            </a:r>
            <a:r>
              <a:rPr lang="en-GB" dirty="0" err="1">
                <a:highlight>
                  <a:srgbClr val="000080"/>
                </a:highlight>
              </a:rPr>
              <a:t>Aquillius</a:t>
            </a:r>
            <a:r>
              <a:rPr lang="en-GB" dirty="0"/>
              <a:t> who was sent </a:t>
            </a:r>
            <a:r>
              <a:rPr lang="en-GB" dirty="0">
                <a:highlight>
                  <a:srgbClr val="000080"/>
                </a:highlight>
              </a:rPr>
              <a:t>against the rebels</a:t>
            </a:r>
            <a:r>
              <a:rPr lang="en-GB" dirty="0"/>
              <a:t>, and by his personal valour won a resounding victory over them. </a:t>
            </a:r>
            <a:r>
              <a:rPr lang="en-GB" dirty="0">
                <a:highlight>
                  <a:srgbClr val="800000"/>
                </a:highlight>
              </a:rPr>
              <a:t>Meeting </a:t>
            </a:r>
            <a:r>
              <a:rPr lang="en-GB" dirty="0" err="1">
                <a:highlight>
                  <a:srgbClr val="800000"/>
                </a:highlight>
              </a:rPr>
              <a:t>Athenion</a:t>
            </a:r>
            <a:r>
              <a:rPr lang="en-GB" dirty="0">
                <a:highlight>
                  <a:srgbClr val="800000"/>
                </a:highlight>
              </a:rPr>
              <a:t>, the king of the rebels, face to face, he put up an heroic struggle</a:t>
            </a:r>
            <a:r>
              <a:rPr lang="en-GB" dirty="0"/>
              <a:t>; he </a:t>
            </a:r>
            <a:r>
              <a:rPr lang="en-GB" dirty="0">
                <a:highlight>
                  <a:srgbClr val="008000"/>
                </a:highlight>
              </a:rPr>
              <a:t>slew </a:t>
            </a:r>
            <a:r>
              <a:rPr lang="en-GB" dirty="0" err="1">
                <a:highlight>
                  <a:srgbClr val="008000"/>
                </a:highlight>
              </a:rPr>
              <a:t>Athenion</a:t>
            </a:r>
            <a:r>
              <a:rPr lang="en-GB" dirty="0"/>
              <a:t>, and was </a:t>
            </a:r>
            <a:r>
              <a:rPr lang="en-GB" dirty="0">
                <a:highlight>
                  <a:srgbClr val="008000"/>
                </a:highlight>
              </a:rPr>
              <a:t>himself wounded in the head </a:t>
            </a:r>
            <a:r>
              <a:rPr lang="en-GB" dirty="0"/>
              <a:t>but recovered after treatment. </a:t>
            </a:r>
          </a:p>
          <a:p>
            <a:r>
              <a:rPr lang="en-GB" dirty="0"/>
              <a:t>Then he continued the campaign against the surviving rebels, who now numbered ten thousand. When they did not abide his approach, but sought refuge in their strongholds, </a:t>
            </a:r>
            <a:r>
              <a:rPr lang="en-GB" dirty="0" err="1">
                <a:highlight>
                  <a:srgbClr val="008000"/>
                </a:highlight>
              </a:rPr>
              <a:t>Aquillius</a:t>
            </a:r>
            <a:r>
              <a:rPr lang="en-GB" dirty="0">
                <a:highlight>
                  <a:srgbClr val="008000"/>
                </a:highlight>
              </a:rPr>
              <a:t> unrelentingly employed every means till he had captured their forts and mastered them</a:t>
            </a:r>
            <a:r>
              <a:rPr lang="en-GB" dirty="0"/>
              <a:t>. But a thousand were still left, with </a:t>
            </a:r>
            <a:r>
              <a:rPr lang="en-GB" dirty="0" err="1">
                <a:highlight>
                  <a:srgbClr val="0000FF"/>
                </a:highlight>
              </a:rPr>
              <a:t>Satyrus</a:t>
            </a:r>
            <a:r>
              <a:rPr lang="en-GB" dirty="0">
                <a:highlight>
                  <a:srgbClr val="0000FF"/>
                </a:highlight>
              </a:rPr>
              <a:t> at their head</a:t>
            </a:r>
            <a:r>
              <a:rPr lang="en-GB" dirty="0"/>
              <a:t>. </a:t>
            </a:r>
            <a:r>
              <a:rPr lang="en-GB" dirty="0" err="1"/>
              <a:t>Aquillius</a:t>
            </a:r>
            <a:r>
              <a:rPr lang="en-GB" dirty="0"/>
              <a:t> at first intended to subdue them by force of arms, but when later, after an exchange of envoys, they </a:t>
            </a:r>
            <a:r>
              <a:rPr lang="en-GB" dirty="0">
                <a:highlight>
                  <a:srgbClr val="0000FF"/>
                </a:highlight>
              </a:rPr>
              <a:t>surrendered</a:t>
            </a:r>
            <a:r>
              <a:rPr lang="en-GB" dirty="0"/>
              <a:t>, </a:t>
            </a:r>
            <a:r>
              <a:rPr lang="en-GB" dirty="0">
                <a:highlight>
                  <a:srgbClr val="808000"/>
                </a:highlight>
              </a:rPr>
              <a:t>he released them from immediate punishment and took them to Rome to do combat with wild beasts</a:t>
            </a:r>
            <a:r>
              <a:rPr lang="en-GB" dirty="0"/>
              <a:t>. There, as some report, they brought their lives </a:t>
            </a:r>
            <a:r>
              <a:rPr lang="en-GB" dirty="0">
                <a:highlight>
                  <a:srgbClr val="0000FF"/>
                </a:highlight>
              </a:rPr>
              <a:t>to a most glorious end</a:t>
            </a:r>
            <a:r>
              <a:rPr lang="en-GB" dirty="0">
                <a:highlight>
                  <a:srgbClr val="800080"/>
                </a:highlight>
              </a:rPr>
              <a:t>; for they avoided combat with the beasts and cut one another down at the public altars, </a:t>
            </a:r>
            <a:r>
              <a:rPr lang="en-GB" dirty="0" err="1">
                <a:highlight>
                  <a:srgbClr val="800080"/>
                </a:highlight>
              </a:rPr>
              <a:t>Satyrus</a:t>
            </a:r>
            <a:r>
              <a:rPr lang="en-GB" dirty="0">
                <a:highlight>
                  <a:srgbClr val="800080"/>
                </a:highlight>
              </a:rPr>
              <a:t> himself slaying the last man. Then he, as the final survivor, died heroically by his own hand. Such was the dramatic conclusion of the Sicilian Slave War, a war that lasted about four years</a:t>
            </a:r>
            <a:r>
              <a:rPr lang="en-GB" dirty="0"/>
              <a:t>.</a:t>
            </a:r>
          </a:p>
        </p:txBody>
      </p:sp>
      <p:pic>
        <p:nvPicPr>
          <p:cNvPr id="6" name="Content Placeholder 5" descr="A statue of a person&#10;&#10;Description automatically generated">
            <a:extLst>
              <a:ext uri="{FF2B5EF4-FFF2-40B4-BE49-F238E27FC236}">
                <a16:creationId xmlns:a16="http://schemas.microsoft.com/office/drawing/2014/main" id="{53C23B5D-713E-46F2-BEC4-74AE041C2350}"/>
              </a:ext>
            </a:extLst>
          </p:cNvPr>
          <p:cNvPicPr>
            <a:picLocks noGrp="1" noChangeAspect="1"/>
          </p:cNvPicPr>
          <p:nvPr>
            <p:ph sz="half" idx="1"/>
          </p:nvPr>
        </p:nvPicPr>
        <p:blipFill>
          <a:blip r:embed="rId4"/>
          <a:stretch>
            <a:fillRect/>
          </a:stretch>
        </p:blipFill>
        <p:spPr>
          <a:xfrm>
            <a:off x="9555034" y="347213"/>
            <a:ext cx="2296287" cy="3124200"/>
          </a:xfrm>
        </p:spPr>
      </p:pic>
      <p:sp>
        <p:nvSpPr>
          <p:cNvPr id="9" name="Rectangle 8">
            <a:extLst>
              <a:ext uri="{FF2B5EF4-FFF2-40B4-BE49-F238E27FC236}">
                <a16:creationId xmlns:a16="http://schemas.microsoft.com/office/drawing/2014/main" id="{0D88A89C-1113-4401-9458-A0F427660981}"/>
              </a:ext>
            </a:extLst>
          </p:cNvPr>
          <p:cNvSpPr/>
          <p:nvPr/>
        </p:nvSpPr>
        <p:spPr>
          <a:xfrm>
            <a:off x="9655834" y="3471412"/>
            <a:ext cx="2350929" cy="830997"/>
          </a:xfrm>
          <a:prstGeom prst="rect">
            <a:avLst/>
          </a:prstGeom>
        </p:spPr>
        <p:txBody>
          <a:bodyPr wrap="square">
            <a:spAutoFit/>
          </a:bodyPr>
          <a:lstStyle/>
          <a:p>
            <a:pPr algn="ctr"/>
            <a:r>
              <a:rPr lang="en-GB" sz="1600" dirty="0"/>
              <a:t>Gaius Marius,</a:t>
            </a:r>
            <a:br>
              <a:rPr lang="en-GB" sz="1600" dirty="0"/>
            </a:br>
            <a:r>
              <a:rPr lang="en-GB" sz="1600" dirty="0"/>
              <a:t>157 BC – 13</a:t>
            </a:r>
            <a:r>
              <a:rPr lang="en-GB" sz="1600" baseline="30000" dirty="0"/>
              <a:t>th</a:t>
            </a:r>
            <a:r>
              <a:rPr lang="en-GB" sz="1600" dirty="0"/>
              <a:t> January 86 BC</a:t>
            </a:r>
          </a:p>
        </p:txBody>
      </p:sp>
    </p:spTree>
    <p:extLst>
      <p:ext uri="{BB962C8B-B14F-4D97-AF65-F5344CB8AC3E}">
        <p14:creationId xmlns:p14="http://schemas.microsoft.com/office/powerpoint/2010/main" val="3658450952"/>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9" name="Rectangle 8">
            <a:extLst>
              <a:ext uri="{FF2B5EF4-FFF2-40B4-BE49-F238E27FC236}">
                <a16:creationId xmlns:a16="http://schemas.microsoft.com/office/drawing/2014/main" id="{0D88A89C-1113-4401-9458-A0F427660981}"/>
              </a:ext>
            </a:extLst>
          </p:cNvPr>
          <p:cNvSpPr/>
          <p:nvPr/>
        </p:nvSpPr>
        <p:spPr>
          <a:xfrm>
            <a:off x="9655834" y="3471412"/>
            <a:ext cx="2350929" cy="830997"/>
          </a:xfrm>
          <a:prstGeom prst="rect">
            <a:avLst/>
          </a:prstGeom>
        </p:spPr>
        <p:txBody>
          <a:bodyPr wrap="square">
            <a:spAutoFit/>
          </a:bodyPr>
          <a:lstStyle/>
          <a:p>
            <a:pPr algn="ctr"/>
            <a:r>
              <a:rPr lang="en-GB" sz="1600" dirty="0"/>
              <a:t>Gaius Marius,</a:t>
            </a:r>
            <a:br>
              <a:rPr lang="en-GB" sz="1600" dirty="0"/>
            </a:br>
            <a:r>
              <a:rPr lang="en-GB" sz="1600" dirty="0"/>
              <a:t>157 BC – 13</a:t>
            </a:r>
            <a:r>
              <a:rPr lang="en-GB" sz="1600" baseline="30000" dirty="0"/>
              <a:t>th</a:t>
            </a:r>
            <a:r>
              <a:rPr lang="en-GB" sz="1600" dirty="0"/>
              <a:t> January 86 BC</a:t>
            </a:r>
          </a:p>
        </p:txBody>
      </p:sp>
      <p:pic>
        <p:nvPicPr>
          <p:cNvPr id="5" name="Content Placeholder 4" descr="A close up of a coin&#10;&#10;Description automatically generated">
            <a:extLst>
              <a:ext uri="{FF2B5EF4-FFF2-40B4-BE49-F238E27FC236}">
                <a16:creationId xmlns:a16="http://schemas.microsoft.com/office/drawing/2014/main" id="{087AFA4F-461C-4F4C-B334-665EF5059118}"/>
              </a:ext>
            </a:extLst>
          </p:cNvPr>
          <p:cNvPicPr>
            <a:picLocks noGrp="1" noChangeAspect="1"/>
          </p:cNvPicPr>
          <p:nvPr>
            <p:ph sz="half" idx="2"/>
          </p:nvPr>
        </p:nvPicPr>
        <p:blipFill>
          <a:blip r:embed="rId4">
            <a:extLst>
              <a:ext uri="{BEBA8EAE-BF5A-486C-A8C5-ECC9F3942E4B}">
                <a14:imgProps xmlns:a14="http://schemas.microsoft.com/office/drawing/2010/main">
                  <a14:imgLayer r:embed="rId5">
                    <a14:imgEffect>
                      <a14:backgroundRemoval t="8960" b="94220" l="2899" r="98986">
                        <a14:foregroundMark x1="8116" y1="32948" x2="25072" y2="14451"/>
                        <a14:foregroundMark x1="25072" y1="14451" x2="31739" y2="15607"/>
                        <a14:foregroundMark x1="31739" y1="15607" x2="35362" y2="30347"/>
                        <a14:foregroundMark x1="35362" y1="30347" x2="34928" y2="44798"/>
                        <a14:foregroundMark x1="34928" y1="44798" x2="31014" y2="54624"/>
                        <a14:foregroundMark x1="31014" y1="54624" x2="24058" y2="58671"/>
                        <a14:foregroundMark x1="24058" y1="58671" x2="28406" y2="69364"/>
                        <a14:foregroundMark x1="28406" y1="69364" x2="35942" y2="67630"/>
                        <a14:foregroundMark x1="35942" y1="67630" x2="37971" y2="40462"/>
                        <a14:foregroundMark x1="37971" y1="40462" x2="30870" y2="35549"/>
                        <a14:foregroundMark x1="30870" y1="35549" x2="19275" y2="43931"/>
                        <a14:foregroundMark x1="19275" y1="43931" x2="16522" y2="55780"/>
                        <a14:foregroundMark x1="16522" y1="55780" x2="17681" y2="70809"/>
                        <a14:foregroundMark x1="17681" y1="70809" x2="20435" y2="82370"/>
                        <a14:foregroundMark x1="20435" y1="82370" x2="26377" y2="87861"/>
                        <a14:foregroundMark x1="26377" y1="87861" x2="27971" y2="86705"/>
                        <a14:foregroundMark x1="65652" y1="81792" x2="80725" y2="34393"/>
                        <a14:foregroundMark x1="80725" y1="34393" x2="80870" y2="34393"/>
                        <a14:foregroundMark x1="91884" y1="58092" x2="91014" y2="44798"/>
                        <a14:foregroundMark x1="91014" y1="44798" x2="88261" y2="31503"/>
                        <a14:foregroundMark x1="88261" y1="31503" x2="71739" y2="11561"/>
                        <a14:foregroundMark x1="71739" y1="11561" x2="59565" y2="26590"/>
                        <a14:foregroundMark x1="59565" y1="26590" x2="55942" y2="36994"/>
                        <a14:foregroundMark x1="55942" y1="36994" x2="55217" y2="62717"/>
                        <a14:foregroundMark x1="55217" y1="62717" x2="66232" y2="80347"/>
                        <a14:foregroundMark x1="66232" y1="80347" x2="80145" y2="88150"/>
                        <a14:foregroundMark x1="80145" y1="88150" x2="80580" y2="88728"/>
                        <a14:foregroundMark x1="46667" y1="64451" x2="42899" y2="26012"/>
                        <a14:foregroundMark x1="42899" y1="26012" x2="38261" y2="16763"/>
                        <a14:foregroundMark x1="38261" y1="16763" x2="32464" y2="12428"/>
                        <a14:foregroundMark x1="32464" y1="12428" x2="19565" y2="10983"/>
                        <a14:foregroundMark x1="19565" y1="10983" x2="12754" y2="16763"/>
                        <a14:foregroundMark x1="12754" y1="16763" x2="8261" y2="25145"/>
                        <a14:foregroundMark x1="8261" y1="25145" x2="5797" y2="52890"/>
                        <a14:foregroundMark x1="5797" y1="52890" x2="6812" y2="69653"/>
                        <a14:foregroundMark x1="77101" y1="92197" x2="83333" y2="91040"/>
                        <a14:foregroundMark x1="83333" y1="91040" x2="88841" y2="84393"/>
                        <a14:foregroundMark x1="88841" y1="84393" x2="93043" y2="74277"/>
                        <a14:foregroundMark x1="93043" y1="74277" x2="87826" y2="65607"/>
                        <a14:foregroundMark x1="87826" y1="65607" x2="93913" y2="62717"/>
                        <a14:foregroundMark x1="93913" y1="62717" x2="96957" y2="52312"/>
                        <a14:foregroundMark x1="96957" y1="52312" x2="92609" y2="25145"/>
                        <a14:foregroundMark x1="92609" y1="25145" x2="88841" y2="13873"/>
                        <a14:foregroundMark x1="88841" y1="13873" x2="76232" y2="8960"/>
                        <a14:foregroundMark x1="45362" y1="36994" x2="46812" y2="50289"/>
                        <a14:foregroundMark x1="32464" y1="93064" x2="26232" y2="91329"/>
                        <a14:foregroundMark x1="26232" y1="91329" x2="19420" y2="94220"/>
                        <a14:foregroundMark x1="2899" y1="38439" x2="3043" y2="44509"/>
                        <a14:foregroundMark x1="94203" y1="30347" x2="98986" y2="40173"/>
                        <a14:foregroundMark x1="98986" y1="40173" x2="94348" y2="75145"/>
                      </a14:backgroundRemoval>
                    </a14:imgEffect>
                  </a14:imgLayer>
                </a14:imgProps>
              </a:ext>
            </a:extLst>
          </a:blip>
          <a:stretch>
            <a:fillRect/>
          </a:stretch>
        </p:blipFill>
        <p:spPr>
          <a:xfrm>
            <a:off x="967057" y="523723"/>
            <a:ext cx="8762333" cy="4393864"/>
          </a:xfrm>
        </p:spPr>
      </p:pic>
      <p:sp>
        <p:nvSpPr>
          <p:cNvPr id="10" name="Rectangle 9">
            <a:extLst>
              <a:ext uri="{FF2B5EF4-FFF2-40B4-BE49-F238E27FC236}">
                <a16:creationId xmlns:a16="http://schemas.microsoft.com/office/drawing/2014/main" id="{F9B5C342-6383-4C4B-A047-4333753EEF98}"/>
              </a:ext>
            </a:extLst>
          </p:cNvPr>
          <p:cNvSpPr/>
          <p:nvPr/>
        </p:nvSpPr>
        <p:spPr>
          <a:xfrm>
            <a:off x="1432513" y="4771215"/>
            <a:ext cx="7585494" cy="1477328"/>
          </a:xfrm>
          <a:prstGeom prst="rect">
            <a:avLst/>
          </a:prstGeom>
        </p:spPr>
        <p:txBody>
          <a:bodyPr wrap="square">
            <a:spAutoFit/>
          </a:bodyPr>
          <a:lstStyle/>
          <a:p>
            <a:r>
              <a:rPr lang="en-GB" b="1" dirty="0"/>
              <a:t>Mn. </a:t>
            </a:r>
            <a:r>
              <a:rPr lang="en-GB" b="1" dirty="0" err="1"/>
              <a:t>Aquillius</a:t>
            </a:r>
            <a:r>
              <a:rPr lang="en-GB" b="1" dirty="0"/>
              <a:t> Mn. f. Mn. n. AR Serrate Denarius.</a:t>
            </a:r>
            <a:r>
              <a:rPr lang="en-GB" dirty="0"/>
              <a:t> Rome, 71 BC. Helmeted bust of Virtus right, VIRTVS III VIR around / The consul </a:t>
            </a:r>
            <a:r>
              <a:rPr lang="en-GB" dirty="0" err="1"/>
              <a:t>Manius</a:t>
            </a:r>
            <a:r>
              <a:rPr lang="en-GB" dirty="0"/>
              <a:t> </a:t>
            </a:r>
            <a:r>
              <a:rPr lang="en-GB" dirty="0" err="1"/>
              <a:t>Aquillius</a:t>
            </a:r>
            <a:r>
              <a:rPr lang="en-GB" dirty="0"/>
              <a:t> standing facing, holding shield and raising slumped Sicilia by the arm; MN•AQVIL right; MN•F•MN•N left; SICIL in exergue. Crawford 401/1; Sydenham 798. 3.96g, 20mm, 7h.</a:t>
            </a:r>
          </a:p>
        </p:txBody>
      </p:sp>
      <p:pic>
        <p:nvPicPr>
          <p:cNvPr id="6" name="Content Placeholder 5" descr="A statue of a person&#10;&#10;Description automatically generated">
            <a:extLst>
              <a:ext uri="{FF2B5EF4-FFF2-40B4-BE49-F238E27FC236}">
                <a16:creationId xmlns:a16="http://schemas.microsoft.com/office/drawing/2014/main" id="{53C23B5D-713E-46F2-BEC4-74AE041C2350}"/>
              </a:ext>
            </a:extLst>
          </p:cNvPr>
          <p:cNvPicPr>
            <a:picLocks noGrp="1" noChangeAspect="1"/>
          </p:cNvPicPr>
          <p:nvPr>
            <p:ph sz="half" idx="1"/>
          </p:nvPr>
        </p:nvPicPr>
        <p:blipFill>
          <a:blip r:embed="rId6"/>
          <a:stretch>
            <a:fillRect/>
          </a:stretch>
        </p:blipFill>
        <p:spPr>
          <a:xfrm>
            <a:off x="9555034" y="347213"/>
            <a:ext cx="2296287" cy="3124200"/>
          </a:xfrm>
        </p:spPr>
      </p:pic>
    </p:spTree>
    <p:extLst>
      <p:ext uri="{BB962C8B-B14F-4D97-AF65-F5344CB8AC3E}">
        <p14:creationId xmlns:p14="http://schemas.microsoft.com/office/powerpoint/2010/main" val="3583160272"/>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3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656303" y="1066800"/>
            <a:ext cx="8598309" cy="5078313"/>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b="1" dirty="0" err="1"/>
              <a:t>Florus</a:t>
            </a:r>
            <a:r>
              <a:rPr lang="en-GB" b="1" dirty="0"/>
              <a:t>, </a:t>
            </a:r>
            <a:r>
              <a:rPr lang="en-GB" b="1" u="sng" dirty="0"/>
              <a:t>Epitome </a:t>
            </a:r>
            <a:r>
              <a:rPr lang="en-GB" dirty="0"/>
              <a:t>2. 7. 9-12</a:t>
            </a:r>
          </a:p>
          <a:p>
            <a:r>
              <a:rPr lang="en-GB" dirty="0"/>
              <a:t>Scarcely had the island recovered itself; when it passed from the hands of a Syrian slave to those of a </a:t>
            </a:r>
            <a:r>
              <a:rPr lang="en-GB" dirty="0">
                <a:highlight>
                  <a:srgbClr val="800080"/>
                </a:highlight>
              </a:rPr>
              <a:t>Cilician. </a:t>
            </a:r>
            <a:r>
              <a:rPr lang="en-GB" dirty="0" err="1">
                <a:highlight>
                  <a:srgbClr val="800080"/>
                </a:highlight>
              </a:rPr>
              <a:t>Athenio</a:t>
            </a:r>
            <a:r>
              <a:rPr lang="en-GB" dirty="0">
                <a:highlight>
                  <a:srgbClr val="800080"/>
                </a:highlight>
              </a:rPr>
              <a:t>, a shepherd</a:t>
            </a:r>
            <a:r>
              <a:rPr lang="en-GB" dirty="0"/>
              <a:t>, having killed his master, formed his slaves, whom he had released from the slave-house, into a </a:t>
            </a:r>
            <a:r>
              <a:rPr lang="en-GB" dirty="0">
                <a:highlight>
                  <a:srgbClr val="800080"/>
                </a:highlight>
              </a:rPr>
              <a:t>regular troop</a:t>
            </a:r>
            <a:r>
              <a:rPr lang="en-GB" dirty="0"/>
              <a:t>. Then, equipped with a </a:t>
            </a:r>
            <a:r>
              <a:rPr lang="en-GB" dirty="0">
                <a:highlight>
                  <a:srgbClr val="800080"/>
                </a:highlight>
              </a:rPr>
              <a:t>purple robe and a silver sceptre</a:t>
            </a:r>
            <a:r>
              <a:rPr lang="en-GB" dirty="0"/>
              <a:t>, and with a crown on his head like a king, he drew together no less an army than the fanatic his predecessor, </a:t>
            </a:r>
            <a:r>
              <a:rPr lang="en-GB" dirty="0">
                <a:highlight>
                  <a:srgbClr val="800080"/>
                </a:highlight>
              </a:rPr>
              <a:t>and laying waste, with even greater fury</a:t>
            </a:r>
            <a:r>
              <a:rPr lang="en-GB" dirty="0"/>
              <a:t>, (as if taking vengeance for his fate,) villages, fortresses, </a:t>
            </a:r>
            <a:r>
              <a:rPr lang="en-GB" dirty="0">
                <a:highlight>
                  <a:srgbClr val="800080"/>
                </a:highlight>
              </a:rPr>
              <a:t>and towns</a:t>
            </a:r>
            <a:r>
              <a:rPr lang="en-GB" dirty="0"/>
              <a:t>, he vented his rage upon the masters, </a:t>
            </a:r>
            <a:r>
              <a:rPr lang="en-GB" dirty="0">
                <a:highlight>
                  <a:srgbClr val="808000"/>
                </a:highlight>
              </a:rPr>
              <a:t>but still more violently on the slaves, whom he treated as renegades</a:t>
            </a:r>
            <a:r>
              <a:rPr lang="en-GB" dirty="0"/>
              <a:t>. By him, too, some armies of praetors were overthrown, and the </a:t>
            </a:r>
            <a:r>
              <a:rPr lang="en-GB" dirty="0">
                <a:highlight>
                  <a:srgbClr val="808000"/>
                </a:highlight>
              </a:rPr>
              <a:t>camps of </a:t>
            </a:r>
            <a:r>
              <a:rPr lang="en-GB" dirty="0" err="1">
                <a:highlight>
                  <a:srgbClr val="808000"/>
                </a:highlight>
              </a:rPr>
              <a:t>Servilius</a:t>
            </a:r>
            <a:r>
              <a:rPr lang="en-GB" dirty="0">
                <a:highlight>
                  <a:srgbClr val="808000"/>
                </a:highlight>
              </a:rPr>
              <a:t> and Lucullus taken</a:t>
            </a:r>
            <a:r>
              <a:rPr lang="en-GB" dirty="0"/>
              <a:t>. But </a:t>
            </a:r>
            <a:r>
              <a:rPr lang="en-GB" dirty="0" err="1">
                <a:highlight>
                  <a:srgbClr val="800000"/>
                </a:highlight>
              </a:rPr>
              <a:t>Aquilius</a:t>
            </a:r>
            <a:r>
              <a:rPr lang="en-GB" dirty="0"/>
              <a:t>, following the </a:t>
            </a:r>
            <a:r>
              <a:rPr lang="en-GB" dirty="0">
                <a:highlight>
                  <a:srgbClr val="800000"/>
                </a:highlight>
              </a:rPr>
              <a:t>example of </a:t>
            </a:r>
            <a:r>
              <a:rPr lang="en-GB" dirty="0" err="1">
                <a:highlight>
                  <a:srgbClr val="800000"/>
                </a:highlight>
              </a:rPr>
              <a:t>Perperna</a:t>
            </a:r>
            <a:r>
              <a:rPr lang="en-GB" dirty="0"/>
              <a:t>, reduced the enemy to extremities by cutting off his supplies, and easily </a:t>
            </a:r>
            <a:r>
              <a:rPr lang="en-GB" dirty="0">
                <a:highlight>
                  <a:srgbClr val="800000"/>
                </a:highlight>
              </a:rPr>
              <a:t>destroyed by famine </a:t>
            </a:r>
            <a:r>
              <a:rPr lang="en-GB" dirty="0"/>
              <a:t>forces which were well defended by arms. They would have surrendered, had they not, from dread of punishment, </a:t>
            </a:r>
            <a:r>
              <a:rPr lang="en-GB" dirty="0">
                <a:highlight>
                  <a:srgbClr val="800000"/>
                </a:highlight>
              </a:rPr>
              <a:t>preferred a voluntary death</a:t>
            </a:r>
            <a:r>
              <a:rPr lang="en-GB" dirty="0"/>
              <a:t>. Not even on their leader could chastisement be inflicted, though he fell alive into our hands, for while the people were disputing who should secure him, the prey was torn to pieces between the contending parties.</a:t>
            </a:r>
          </a:p>
        </p:txBody>
      </p:sp>
    </p:spTree>
    <p:extLst>
      <p:ext uri="{BB962C8B-B14F-4D97-AF65-F5344CB8AC3E}">
        <p14:creationId xmlns:p14="http://schemas.microsoft.com/office/powerpoint/2010/main" val="11320190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656303" y="1066800"/>
            <a:ext cx="8598309" cy="5078313"/>
          </a:xfrm>
          <a:prstGeom prst="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b="1" dirty="0"/>
              <a:t>Cassius </a:t>
            </a:r>
            <a:r>
              <a:rPr lang="en-GB" b="1" dirty="0" err="1"/>
              <a:t>Dio</a:t>
            </a:r>
            <a:r>
              <a:rPr lang="en-GB" b="1" dirty="0"/>
              <a:t> </a:t>
            </a:r>
            <a:r>
              <a:rPr lang="en-GB" dirty="0"/>
              <a:t>27 fragment 101</a:t>
            </a:r>
          </a:p>
          <a:p>
            <a:r>
              <a:rPr lang="en-GB" dirty="0">
                <a:highlight>
                  <a:srgbClr val="800000"/>
                </a:highlight>
              </a:rPr>
              <a:t>Publius </a:t>
            </a:r>
            <a:r>
              <a:rPr lang="en-GB" dirty="0" err="1">
                <a:highlight>
                  <a:srgbClr val="800000"/>
                </a:highlight>
              </a:rPr>
              <a:t>Licinius</a:t>
            </a:r>
            <a:r>
              <a:rPr lang="en-GB" dirty="0">
                <a:highlight>
                  <a:srgbClr val="800000"/>
                </a:highlight>
              </a:rPr>
              <a:t> Nerva</a:t>
            </a:r>
            <a:r>
              <a:rPr lang="en-GB" dirty="0"/>
              <a:t>, who was praetor in the island, on learning that the slaves were </a:t>
            </a:r>
            <a:r>
              <a:rPr lang="en-GB" dirty="0">
                <a:highlight>
                  <a:srgbClr val="800000"/>
                </a:highlight>
              </a:rPr>
              <a:t>not being justly treated </a:t>
            </a:r>
            <a:r>
              <a:rPr lang="en-GB" dirty="0"/>
              <a:t>in some respects, or else because he sought an occasion </a:t>
            </a:r>
            <a:r>
              <a:rPr lang="en-GB" dirty="0">
                <a:highlight>
                  <a:srgbClr val="800000"/>
                </a:highlight>
              </a:rPr>
              <a:t>for profit </a:t>
            </a:r>
            <a:r>
              <a:rPr lang="en-GB" dirty="0"/>
              <a:t>-- for he was not inaccessible to </a:t>
            </a:r>
            <a:r>
              <a:rPr lang="en-GB" dirty="0">
                <a:highlight>
                  <a:srgbClr val="800000"/>
                </a:highlight>
              </a:rPr>
              <a:t>bribes</a:t>
            </a:r>
            <a:r>
              <a:rPr lang="en-GB" dirty="0"/>
              <a:t> -- sent round a notice that all who had any </a:t>
            </a:r>
            <a:r>
              <a:rPr lang="en-GB" dirty="0">
                <a:highlight>
                  <a:srgbClr val="000080"/>
                </a:highlight>
              </a:rPr>
              <a:t>charges to bring against their masters should come to him and he would assist them</a:t>
            </a:r>
            <a:r>
              <a:rPr lang="en-GB" dirty="0"/>
              <a:t>. Accordingly, many of them banded together, and some declared they were being wronged and others made known other grievances against their masters, thinking they had secured an opportunity for accomplishing all that they wished against them without bloodshed. The </a:t>
            </a:r>
            <a:r>
              <a:rPr lang="en-GB" dirty="0">
                <a:highlight>
                  <a:srgbClr val="000080"/>
                </a:highlight>
              </a:rPr>
              <a:t>freemen</a:t>
            </a:r>
            <a:r>
              <a:rPr lang="en-GB" dirty="0"/>
              <a:t>, after consultation, resisted them and would not make any concessions. Therefore </a:t>
            </a:r>
            <a:r>
              <a:rPr lang="en-GB" dirty="0" err="1">
                <a:highlight>
                  <a:srgbClr val="000080"/>
                </a:highlight>
              </a:rPr>
              <a:t>Licinius</a:t>
            </a:r>
            <a:r>
              <a:rPr lang="en-GB" dirty="0"/>
              <a:t>, inspired with fear by the united front of both sides and dreading that some great mischief might be done by the defeated party, would not receive any of the slaves, but sent them away, thinking that they would suffer no harm or that at any rate they would be scattered and so could cause no further disturbance. But the slaves, </a:t>
            </a:r>
            <a:r>
              <a:rPr lang="en-GB" dirty="0">
                <a:highlight>
                  <a:srgbClr val="000080"/>
                </a:highlight>
              </a:rPr>
              <a:t>fearing their masters because they had dared to raise their voices at all against them, organized a band and by common consent turned to robbery</a:t>
            </a:r>
            <a:r>
              <a:rPr lang="en-GB" dirty="0"/>
              <a:t>.</a:t>
            </a:r>
          </a:p>
        </p:txBody>
      </p:sp>
    </p:spTree>
    <p:extLst>
      <p:ext uri="{BB962C8B-B14F-4D97-AF65-F5344CB8AC3E}">
        <p14:creationId xmlns:p14="http://schemas.microsoft.com/office/powerpoint/2010/main" val="3032094067"/>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656303" y="1066800"/>
            <a:ext cx="6194323" cy="3416320"/>
          </a:xfrm>
          <a:prstGeom prst="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dirty="0"/>
              <a:t>Fragment 104</a:t>
            </a:r>
          </a:p>
          <a:p>
            <a:r>
              <a:rPr lang="en-GB" dirty="0"/>
              <a:t>The people of </a:t>
            </a:r>
            <a:r>
              <a:rPr lang="en-GB" dirty="0" err="1">
                <a:highlight>
                  <a:srgbClr val="000080"/>
                </a:highlight>
              </a:rPr>
              <a:t>Messana</a:t>
            </a:r>
            <a:r>
              <a:rPr lang="en-GB" dirty="0"/>
              <a:t>, not expecting to meet with any harm, had deposited in that place for safe-keeping </a:t>
            </a:r>
            <a:r>
              <a:rPr lang="en-GB" dirty="0">
                <a:highlight>
                  <a:srgbClr val="000080"/>
                </a:highlight>
              </a:rPr>
              <a:t>all their most valuable and precious possessions</a:t>
            </a:r>
            <a:r>
              <a:rPr lang="en-GB" dirty="0"/>
              <a:t>. </a:t>
            </a:r>
            <a:r>
              <a:rPr lang="en-GB" dirty="0" err="1">
                <a:highlight>
                  <a:srgbClr val="008080"/>
                </a:highlight>
              </a:rPr>
              <a:t>Athenio</a:t>
            </a:r>
            <a:r>
              <a:rPr lang="en-GB" dirty="0">
                <a:highlight>
                  <a:srgbClr val="008080"/>
                </a:highlight>
              </a:rPr>
              <a:t>, a Cilician who held the chief command of the robbers</a:t>
            </a:r>
            <a:r>
              <a:rPr lang="en-GB" dirty="0"/>
              <a:t>, on learning this, attacked them while they were celebrating a </a:t>
            </a:r>
            <a:r>
              <a:rPr lang="en-GB" dirty="0">
                <a:highlight>
                  <a:srgbClr val="808000"/>
                </a:highlight>
              </a:rPr>
              <a:t>public festival </a:t>
            </a:r>
            <a:r>
              <a:rPr lang="en-GB" dirty="0"/>
              <a:t>in the suburbs, </a:t>
            </a:r>
            <a:r>
              <a:rPr lang="en-GB" dirty="0">
                <a:highlight>
                  <a:srgbClr val="808000"/>
                </a:highlight>
              </a:rPr>
              <a:t>killed many </a:t>
            </a:r>
            <a:r>
              <a:rPr lang="en-GB" dirty="0"/>
              <a:t>of them as they were scattered about, and almost took the city by storm. After building a wall to fortify </a:t>
            </a:r>
            <a:r>
              <a:rPr lang="en-GB" dirty="0">
                <a:highlight>
                  <a:srgbClr val="800000"/>
                </a:highlight>
              </a:rPr>
              <a:t>Macella</a:t>
            </a:r>
            <a:r>
              <a:rPr lang="en-GB" dirty="0"/>
              <a:t>, a strong position, he proceeded to do great injury to the country.</a:t>
            </a:r>
          </a:p>
        </p:txBody>
      </p:sp>
    </p:spTree>
    <p:extLst>
      <p:ext uri="{BB962C8B-B14F-4D97-AF65-F5344CB8AC3E}">
        <p14:creationId xmlns:p14="http://schemas.microsoft.com/office/powerpoint/2010/main" val="2173814271"/>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8315F-C07B-4434-8733-52AB34130EE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E7259C50-602D-46A5-919D-0DC0827E7A2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6A632375-5A2D-45B6-9C32-946A7572DAC2}"/>
              </a:ext>
            </a:extLst>
          </p:cNvPr>
          <p:cNvSpPr>
            <a:spLocks noGrp="1"/>
          </p:cNvSpPr>
          <p:nvPr>
            <p:ph sz="half" idx="2"/>
          </p:nvPr>
        </p:nvSpPr>
        <p:spPr/>
        <p:txBody>
          <a:bodyPr/>
          <a:lstStyle/>
          <a:p>
            <a:endParaRPr lang="en-GB"/>
          </a:p>
        </p:txBody>
      </p:sp>
      <p:pic>
        <p:nvPicPr>
          <p:cNvPr id="7" name="Content Placeholder 5" descr="A close up of a map&#10;&#10;Description automatically generated">
            <a:extLst>
              <a:ext uri="{FF2B5EF4-FFF2-40B4-BE49-F238E27FC236}">
                <a16:creationId xmlns:a16="http://schemas.microsoft.com/office/drawing/2014/main" id="{8E37A07F-EA5E-4F27-A3DF-3FE1886E185F}"/>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tretch>
            <a:fillRect/>
          </a:stretch>
        </p:blipFill>
        <p:spPr>
          <a:xfrm>
            <a:off x="0" y="16627"/>
            <a:ext cx="12151743" cy="6734505"/>
          </a:xfrm>
          <a:prstGeom prst="rect">
            <a:avLst/>
          </a:prstGeom>
        </p:spPr>
      </p:pic>
      <p:sp>
        <p:nvSpPr>
          <p:cNvPr id="8" name="Rectangle 7">
            <a:extLst>
              <a:ext uri="{FF2B5EF4-FFF2-40B4-BE49-F238E27FC236}">
                <a16:creationId xmlns:a16="http://schemas.microsoft.com/office/drawing/2014/main" id="{32C6EA02-49C9-4261-BFE5-57F6D7CE024D}"/>
              </a:ext>
            </a:extLst>
          </p:cNvPr>
          <p:cNvSpPr/>
          <p:nvPr/>
        </p:nvSpPr>
        <p:spPr>
          <a:xfrm>
            <a:off x="656303" y="1066800"/>
            <a:ext cx="6194323" cy="2308324"/>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b="1" dirty="0">
                <a:solidFill>
                  <a:srgbClr val="FFFF00"/>
                </a:solidFill>
              </a:rPr>
              <a:t>And  now…. It’s your turn!</a:t>
            </a:r>
          </a:p>
          <a:p>
            <a:endParaRPr lang="en-GB" b="1" dirty="0">
              <a:solidFill>
                <a:srgbClr val="FFFF00"/>
              </a:solidFill>
            </a:endParaRPr>
          </a:p>
          <a:p>
            <a:pPr marL="285750" indent="-285750">
              <a:buFont typeface="Wingdings" panose="05000000000000000000" pitchFamily="2" charset="2"/>
              <a:buChar char="Ø"/>
            </a:pPr>
            <a:r>
              <a:rPr lang="en-GB" b="1" dirty="0">
                <a:solidFill>
                  <a:srgbClr val="FFFF00"/>
                </a:solidFill>
              </a:rPr>
              <a:t>Differences in </a:t>
            </a:r>
            <a:r>
              <a:rPr lang="en-GB" b="1" dirty="0" err="1">
                <a:solidFill>
                  <a:srgbClr val="FFFF00"/>
                </a:solidFill>
              </a:rPr>
              <a:t>Diodorus</a:t>
            </a:r>
            <a:r>
              <a:rPr lang="en-GB" b="1" dirty="0">
                <a:solidFill>
                  <a:srgbClr val="FFFF00"/>
                </a:solidFill>
              </a:rPr>
              <a:t>’ treatment of the 1</a:t>
            </a:r>
            <a:r>
              <a:rPr lang="en-GB" b="1" baseline="30000" dirty="0">
                <a:solidFill>
                  <a:srgbClr val="FFFF00"/>
                </a:solidFill>
              </a:rPr>
              <a:t>st</a:t>
            </a:r>
            <a:r>
              <a:rPr lang="en-GB" b="1" dirty="0">
                <a:solidFill>
                  <a:srgbClr val="FFFF00"/>
                </a:solidFill>
              </a:rPr>
              <a:t> and 2</a:t>
            </a:r>
            <a:r>
              <a:rPr lang="en-GB" b="1" baseline="30000" dirty="0">
                <a:solidFill>
                  <a:srgbClr val="FFFF00"/>
                </a:solidFill>
              </a:rPr>
              <a:t>nd</a:t>
            </a:r>
            <a:r>
              <a:rPr lang="en-GB" b="1" dirty="0">
                <a:solidFill>
                  <a:srgbClr val="FFFF00"/>
                </a:solidFill>
              </a:rPr>
              <a:t> Servile Wars ?</a:t>
            </a:r>
          </a:p>
          <a:p>
            <a:pPr marL="285750" indent="-285750">
              <a:buFont typeface="Wingdings" panose="05000000000000000000" pitchFamily="2" charset="2"/>
              <a:buChar char="Ø"/>
            </a:pPr>
            <a:r>
              <a:rPr lang="en-GB" b="1" dirty="0">
                <a:solidFill>
                  <a:srgbClr val="FFFF00"/>
                </a:solidFill>
              </a:rPr>
              <a:t>Similar themes…?</a:t>
            </a:r>
          </a:p>
          <a:p>
            <a:pPr marL="285750" indent="-285750">
              <a:buFont typeface="Wingdings" panose="05000000000000000000" pitchFamily="2" charset="2"/>
              <a:buChar char="Ø"/>
            </a:pPr>
            <a:r>
              <a:rPr lang="en-GB" b="1" dirty="0">
                <a:solidFill>
                  <a:srgbClr val="FFFF00"/>
                </a:solidFill>
              </a:rPr>
              <a:t>Any issues…?</a:t>
            </a:r>
          </a:p>
          <a:p>
            <a:pPr marL="285750" indent="-285750">
              <a:buFont typeface="Wingdings" panose="05000000000000000000" pitchFamily="2" charset="2"/>
              <a:buChar char="Ø"/>
            </a:pPr>
            <a:r>
              <a:rPr lang="en-GB" b="1" dirty="0">
                <a:solidFill>
                  <a:srgbClr val="FFFF00"/>
                </a:solidFill>
              </a:rPr>
              <a:t>What about complementary evidence for the 2</a:t>
            </a:r>
            <a:r>
              <a:rPr lang="en-GB" b="1" baseline="30000" dirty="0">
                <a:solidFill>
                  <a:srgbClr val="FFFF00"/>
                </a:solidFill>
              </a:rPr>
              <a:t>nd</a:t>
            </a:r>
            <a:r>
              <a:rPr lang="en-GB" b="1" dirty="0">
                <a:solidFill>
                  <a:srgbClr val="FFFF00"/>
                </a:solidFill>
              </a:rPr>
              <a:t> servile war?</a:t>
            </a:r>
          </a:p>
        </p:txBody>
      </p:sp>
      <p:sp>
        <p:nvSpPr>
          <p:cNvPr id="9" name="Rectangle 8">
            <a:extLst>
              <a:ext uri="{FF2B5EF4-FFF2-40B4-BE49-F238E27FC236}">
                <a16:creationId xmlns:a16="http://schemas.microsoft.com/office/drawing/2014/main" id="{754750CB-E961-4682-BDA6-13F0D77FF6BD}"/>
              </a:ext>
            </a:extLst>
          </p:cNvPr>
          <p:cNvSpPr/>
          <p:nvPr/>
        </p:nvSpPr>
        <p:spPr>
          <a:xfrm>
            <a:off x="3114832" y="3768612"/>
            <a:ext cx="6194323" cy="2400657"/>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285750" indent="-285750">
              <a:buFont typeface="Wingdings" panose="05000000000000000000" pitchFamily="2" charset="2"/>
              <a:buChar char="q"/>
            </a:pPr>
            <a:r>
              <a:rPr lang="en-GB" b="1" dirty="0">
                <a:solidFill>
                  <a:srgbClr val="FFFF00"/>
                </a:solidFill>
              </a:rPr>
              <a:t>Back to your “ESSAY PLAN”:</a:t>
            </a:r>
          </a:p>
          <a:p>
            <a:pPr marL="742950" lvl="1" indent="-285750">
              <a:buFont typeface="Wingdings" panose="05000000000000000000" pitchFamily="2" charset="2"/>
              <a:buChar char="q"/>
            </a:pPr>
            <a:r>
              <a:rPr lang="en-GB" b="1" dirty="0">
                <a:solidFill>
                  <a:srgbClr val="FFFF00"/>
                </a:solidFill>
              </a:rPr>
              <a:t>How to write an analytical essay…?</a:t>
            </a:r>
          </a:p>
          <a:p>
            <a:pPr marL="742950" lvl="1" indent="-285750">
              <a:buFont typeface="Wingdings" panose="05000000000000000000" pitchFamily="2" charset="2"/>
              <a:buChar char="q"/>
            </a:pPr>
            <a:r>
              <a:rPr lang="en-GB" b="1" dirty="0">
                <a:solidFill>
                  <a:srgbClr val="FFFF00"/>
                </a:solidFill>
              </a:rPr>
              <a:t>What themes would you cover in a comparative way?	</a:t>
            </a:r>
          </a:p>
          <a:p>
            <a:pPr marL="1200150" lvl="2" indent="-285750">
              <a:buFont typeface="Wingdings" panose="05000000000000000000" pitchFamily="2" charset="2"/>
              <a:buChar char="q"/>
            </a:pPr>
            <a:r>
              <a:rPr lang="en-GB" b="1" dirty="0">
                <a:solidFill>
                  <a:srgbClr val="FFFF00"/>
                </a:solidFill>
              </a:rPr>
              <a:t>Comparing X in 1</a:t>
            </a:r>
            <a:r>
              <a:rPr lang="en-GB" b="1" baseline="30000" dirty="0">
                <a:solidFill>
                  <a:srgbClr val="FFFF00"/>
                </a:solidFill>
              </a:rPr>
              <a:t>st</a:t>
            </a:r>
            <a:r>
              <a:rPr lang="en-GB" b="1" dirty="0">
                <a:solidFill>
                  <a:srgbClr val="FFFF00"/>
                </a:solidFill>
              </a:rPr>
              <a:t>, 2</a:t>
            </a:r>
            <a:r>
              <a:rPr lang="en-GB" b="1" baseline="30000" dirty="0">
                <a:solidFill>
                  <a:srgbClr val="FFFF00"/>
                </a:solidFill>
              </a:rPr>
              <a:t>nd</a:t>
            </a:r>
            <a:r>
              <a:rPr lang="en-GB" b="1" dirty="0">
                <a:solidFill>
                  <a:srgbClr val="FFFF00"/>
                </a:solidFill>
              </a:rPr>
              <a:t> and 3</a:t>
            </a:r>
            <a:r>
              <a:rPr lang="en-GB" b="1" baseline="30000" dirty="0">
                <a:solidFill>
                  <a:srgbClr val="FFFF00"/>
                </a:solidFill>
              </a:rPr>
              <a:t>rd</a:t>
            </a:r>
            <a:r>
              <a:rPr lang="en-GB" b="1" dirty="0">
                <a:solidFill>
                  <a:srgbClr val="FFFF00"/>
                </a:solidFill>
              </a:rPr>
              <a:t> Servile War</a:t>
            </a:r>
          </a:p>
          <a:p>
            <a:pPr marL="1200150" lvl="2" indent="-285750">
              <a:buFont typeface="Wingdings" panose="05000000000000000000" pitchFamily="2" charset="2"/>
              <a:buChar char="q"/>
            </a:pPr>
            <a:r>
              <a:rPr lang="en-GB" b="1" baseline="30000" dirty="0">
                <a:solidFill>
                  <a:srgbClr val="FFFF00"/>
                </a:solidFill>
              </a:rPr>
              <a:t>…</a:t>
            </a:r>
          </a:p>
          <a:p>
            <a:pPr marL="1200150" lvl="2" indent="-285750">
              <a:buFont typeface="Wingdings" panose="05000000000000000000" pitchFamily="2" charset="2"/>
              <a:buChar char="q"/>
            </a:pPr>
            <a:r>
              <a:rPr lang="en-GB" b="1" baseline="30000" dirty="0">
                <a:solidFill>
                  <a:srgbClr val="FFFF00"/>
                </a:solidFill>
              </a:rPr>
              <a:t>…</a:t>
            </a:r>
          </a:p>
          <a:p>
            <a:pPr marL="742950" lvl="1" indent="-285750">
              <a:buFont typeface="Wingdings" panose="05000000000000000000" pitchFamily="2" charset="2"/>
              <a:buChar char="q"/>
            </a:pPr>
            <a:r>
              <a:rPr lang="en-GB" b="1" dirty="0">
                <a:solidFill>
                  <a:srgbClr val="FFFF00"/>
                </a:solidFill>
              </a:rPr>
              <a:t>Any conclusions you can think of now…?</a:t>
            </a:r>
          </a:p>
          <a:p>
            <a:pPr marL="1200150" lvl="2" indent="-285750">
              <a:buFont typeface="Wingdings" panose="05000000000000000000" pitchFamily="2" charset="2"/>
              <a:buChar char="q"/>
            </a:pPr>
            <a:r>
              <a:rPr lang="en-GB" b="1" baseline="30000" dirty="0">
                <a:solidFill>
                  <a:srgbClr val="FFFF00"/>
                </a:solidFill>
              </a:rPr>
              <a:t>…. </a:t>
            </a:r>
            <a:endParaRPr lang="en-GB" b="1" dirty="0">
              <a:solidFill>
                <a:srgbClr val="FFFF00"/>
              </a:solidFill>
            </a:endParaRPr>
          </a:p>
        </p:txBody>
      </p:sp>
    </p:spTree>
    <p:extLst>
      <p:ext uri="{BB962C8B-B14F-4D97-AF65-F5344CB8AC3E}">
        <p14:creationId xmlns:p14="http://schemas.microsoft.com/office/powerpoint/2010/main" val="541574091"/>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25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2750"/>
                                        <p:tgtEl>
                                          <p:spTgt spid="9"/>
                                        </p:tgtEl>
                                      </p:cBhvr>
                                    </p:animEffect>
                                    <p:anim calcmode="lin" valueType="num">
                                      <p:cBhvr>
                                        <p:cTn id="15" dur="2750" fill="hold"/>
                                        <p:tgtEl>
                                          <p:spTgt spid="9"/>
                                        </p:tgtEl>
                                        <p:attrNameLst>
                                          <p:attrName>ppt_x</p:attrName>
                                        </p:attrNameLst>
                                      </p:cBhvr>
                                      <p:tavLst>
                                        <p:tav tm="0">
                                          <p:val>
                                            <p:strVal val="#ppt_x"/>
                                          </p:val>
                                        </p:tav>
                                        <p:tav tm="100000">
                                          <p:val>
                                            <p:strVal val="#ppt_x"/>
                                          </p:val>
                                        </p:tav>
                                      </p:tavLst>
                                    </p:anim>
                                    <p:anim calcmode="lin" valueType="num">
                                      <p:cBhvr>
                                        <p:cTn id="16" dur="275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2FBA7-4C9A-49C4-BD74-119DC4B03457}"/>
              </a:ext>
            </a:extLst>
          </p:cNvPr>
          <p:cNvSpPr>
            <a:spLocks noGrp="1"/>
          </p:cNvSpPr>
          <p:nvPr>
            <p:ph type="title"/>
          </p:nvPr>
        </p:nvSpPr>
        <p:spPr/>
        <p:txBody>
          <a:bodyPr/>
          <a:lstStyle/>
          <a:p>
            <a:pPr algn="ctr"/>
            <a:r>
              <a:rPr lang="en-GB"/>
              <a:t>THE END of Week 3!!!!</a:t>
            </a:r>
          </a:p>
        </p:txBody>
      </p:sp>
      <p:sp>
        <p:nvSpPr>
          <p:cNvPr id="3" name="Content Placeholder 2">
            <a:extLst>
              <a:ext uri="{FF2B5EF4-FFF2-40B4-BE49-F238E27FC236}">
                <a16:creationId xmlns:a16="http://schemas.microsoft.com/office/drawing/2014/main" id="{1635623D-AD2B-4287-AF42-3B8E542D11E0}"/>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89850218-4C2C-46C6-821B-CD34FAFB5FA5}"/>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3630565514"/>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C57928-6812-4CA6-A285-49000834BA26}"/>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30DBFB7C-3F1F-405F-8E12-FEAE0D202CD4}"/>
              </a:ext>
            </a:extLst>
          </p:cNvPr>
          <p:cNvSpPr>
            <a:spLocks noGrp="1"/>
          </p:cNvSpPr>
          <p:nvPr>
            <p:ph sz="half" idx="2"/>
          </p:nvPr>
        </p:nvSpPr>
        <p:spPr/>
        <p:txBody>
          <a:bodyPr/>
          <a:lstStyle/>
          <a:p>
            <a:endParaRPr lang="en-GB"/>
          </a:p>
        </p:txBody>
      </p:sp>
      <p:sp>
        <p:nvSpPr>
          <p:cNvPr id="6" name="Title 5">
            <a:extLst>
              <a:ext uri="{FF2B5EF4-FFF2-40B4-BE49-F238E27FC236}">
                <a16:creationId xmlns:a16="http://schemas.microsoft.com/office/drawing/2014/main" id="{3A486C3E-DEA8-4C74-80A0-16BB58AE5494}"/>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1154900455"/>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7BE90-7FAA-4CAC-93CD-8957F079B1BA}"/>
              </a:ext>
            </a:extLst>
          </p:cNvPr>
          <p:cNvSpPr>
            <a:spLocks noGrp="1"/>
          </p:cNvSpPr>
          <p:nvPr>
            <p:ph type="title"/>
          </p:nvPr>
        </p:nvSpPr>
        <p:spPr/>
        <p:txBody>
          <a:bodyPr/>
          <a:lstStyle/>
          <a:p>
            <a:endParaRPr lang="en-GB"/>
          </a:p>
        </p:txBody>
      </p:sp>
      <p:pic>
        <p:nvPicPr>
          <p:cNvPr id="6" name="Content Placeholder 5" descr="A close up of a map&#10;&#10;Description automatically generated">
            <a:extLst>
              <a:ext uri="{FF2B5EF4-FFF2-40B4-BE49-F238E27FC236}">
                <a16:creationId xmlns:a16="http://schemas.microsoft.com/office/drawing/2014/main" id="{AE404BD5-964C-4BE3-9444-3EFB87E80EF6}"/>
              </a:ext>
            </a:extLst>
          </p:cNvPr>
          <p:cNvPicPr>
            <a:picLocks noGrp="1" noChangeAspect="1"/>
          </p:cNvPicPr>
          <p:nvPr>
            <p:ph sz="half" idx="1"/>
          </p:nvPr>
        </p:nvPicPr>
        <p:blipFill>
          <a:blip r:embed="rId2"/>
          <a:stretch>
            <a:fillRect/>
          </a:stretch>
        </p:blipFill>
        <p:spPr>
          <a:xfrm>
            <a:off x="1141412" y="614865"/>
            <a:ext cx="8290181" cy="5120263"/>
          </a:xfrm>
        </p:spPr>
      </p:pic>
      <p:sp>
        <p:nvSpPr>
          <p:cNvPr id="4" name="Content Placeholder 3">
            <a:extLst>
              <a:ext uri="{FF2B5EF4-FFF2-40B4-BE49-F238E27FC236}">
                <a16:creationId xmlns:a16="http://schemas.microsoft.com/office/drawing/2014/main" id="{36AD224A-72DF-46ED-B7AF-CF2468829746}"/>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783451675"/>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5" descr="A close up of a map&#10;&#10;Description automatically generated">
            <a:extLst>
              <a:ext uri="{FF2B5EF4-FFF2-40B4-BE49-F238E27FC236}">
                <a16:creationId xmlns:a16="http://schemas.microsoft.com/office/drawing/2014/main" id="{64C08D47-3A01-4C88-8957-FD03A30AB615}"/>
              </a:ext>
            </a:extLst>
          </p:cNvPr>
          <p:cNvPicPr>
            <a:picLocks noChangeAspect="1"/>
          </p:cNvPicPr>
          <p:nvPr/>
        </p:nvPicPr>
        <p:blipFill rotWithShape="1">
          <a:blip r:embed="rId2">
            <a:alphaModFix amt="15000"/>
            <a:extLst/>
          </a:blip>
          <a:srcRect l="13" t="4266" r="-13" b="15089"/>
          <a:stretch/>
        </p:blipFill>
        <p:spPr>
          <a:xfrm>
            <a:off x="20" y="10"/>
            <a:ext cx="12191980" cy="6857990"/>
          </a:xfrm>
          <a:prstGeom prst="rect">
            <a:avLst/>
          </a:prstGeom>
        </p:spPr>
      </p:pic>
      <p:sp>
        <p:nvSpPr>
          <p:cNvPr id="2" name="Title 1">
            <a:extLst>
              <a:ext uri="{FF2B5EF4-FFF2-40B4-BE49-F238E27FC236}">
                <a16:creationId xmlns:a16="http://schemas.microsoft.com/office/drawing/2014/main" id="{2F5EA4B0-CCB4-4FE6-9BDC-12FED748BF11}"/>
              </a:ext>
            </a:extLst>
          </p:cNvPr>
          <p:cNvSpPr>
            <a:spLocks noGrp="1"/>
          </p:cNvSpPr>
          <p:nvPr>
            <p:ph type="title"/>
          </p:nvPr>
        </p:nvSpPr>
        <p:spPr/>
        <p:txBody>
          <a:bodyPr/>
          <a:lstStyle/>
          <a:p>
            <a:endParaRPr lang="en-GB"/>
          </a:p>
        </p:txBody>
      </p:sp>
      <p:pic>
        <p:nvPicPr>
          <p:cNvPr id="6" name="Content Placeholder 5" descr="A close up of a map&#10;&#10;Description automatically generated">
            <a:extLst>
              <a:ext uri="{FF2B5EF4-FFF2-40B4-BE49-F238E27FC236}">
                <a16:creationId xmlns:a16="http://schemas.microsoft.com/office/drawing/2014/main" id="{D4D3EDA1-A884-49C6-A223-842E68273F0D}"/>
              </a:ext>
            </a:extLst>
          </p:cNvPr>
          <p:cNvPicPr>
            <a:picLocks noGrp="1" noChangeAspect="1"/>
          </p:cNvPicPr>
          <p:nvPr>
            <p:ph sz="half" idx="1"/>
          </p:nvPr>
        </p:nvPicPr>
        <p:blipFill>
          <a:blip r:embed="rId3"/>
          <a:stretch>
            <a:fillRect/>
          </a:stretch>
        </p:blipFill>
        <p:spPr>
          <a:xfrm>
            <a:off x="1076108" y="1850924"/>
            <a:ext cx="4945281" cy="3498786"/>
          </a:xfrm>
        </p:spPr>
      </p:pic>
      <p:sp>
        <p:nvSpPr>
          <p:cNvPr id="4" name="Content Placeholder 3">
            <a:extLst>
              <a:ext uri="{FF2B5EF4-FFF2-40B4-BE49-F238E27FC236}">
                <a16:creationId xmlns:a16="http://schemas.microsoft.com/office/drawing/2014/main" id="{DB4F0926-053B-4C97-A926-6BAAF449E416}"/>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1113642639"/>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0015E-F092-45FD-87E9-F53D3E62AAD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E80A85E-194F-4DF6-A195-064E19EF0750}"/>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EA9BC16B-D8A3-4175-B585-F7D04E635137}"/>
              </a:ext>
            </a:extLst>
          </p:cNvPr>
          <p:cNvSpPr>
            <a:spLocks noGrp="1"/>
          </p:cNvSpPr>
          <p:nvPr>
            <p:ph sz="half" idx="2"/>
          </p:nvPr>
        </p:nvSpPr>
        <p:spPr/>
        <p:txBody>
          <a:bodyPr/>
          <a:lstStyle/>
          <a:p>
            <a:endParaRPr lang="en-GB"/>
          </a:p>
        </p:txBody>
      </p:sp>
      <p:sp>
        <p:nvSpPr>
          <p:cNvPr id="5" name="Rectangle 4">
            <a:extLst>
              <a:ext uri="{FF2B5EF4-FFF2-40B4-BE49-F238E27FC236}">
                <a16:creationId xmlns:a16="http://schemas.microsoft.com/office/drawing/2014/main" id="{216761F6-D3E5-4A8B-85CF-3CB097319090}"/>
              </a:ext>
            </a:extLst>
          </p:cNvPr>
          <p:cNvSpPr/>
          <p:nvPr/>
        </p:nvSpPr>
        <p:spPr>
          <a:xfrm>
            <a:off x="3048000" y="2828836"/>
            <a:ext cx="6096000" cy="1200329"/>
          </a:xfrm>
          <a:prstGeom prst="rect">
            <a:avLst/>
          </a:prstGeom>
        </p:spPr>
        <p:txBody>
          <a:bodyPr>
            <a:spAutoFit/>
          </a:bodyPr>
          <a:lstStyle/>
          <a:p>
            <a:r>
              <a:rPr lang="de-DE" dirty="0"/>
              <a:t>David, E. 2011, "Ein syrisches Sizilien? </a:t>
            </a:r>
            <a:r>
              <a:rPr lang="de-DE" dirty="0" err="1"/>
              <a:t>Seleukidische</a:t>
            </a:r>
            <a:r>
              <a:rPr lang="de-DE" dirty="0"/>
              <a:t> Aspekte des Ersten Sizilischen Sklavenkriegs und der Herrschaft des </a:t>
            </a:r>
            <a:r>
              <a:rPr lang="de-DE" dirty="0" err="1"/>
              <a:t>Eunus</a:t>
            </a:r>
            <a:r>
              <a:rPr lang="de-DE" dirty="0"/>
              <a:t>-Antiochos."</a:t>
            </a:r>
            <a:r>
              <a:rPr lang="de-DE" i="1" dirty="0"/>
              <a:t> Polifemo</a:t>
            </a:r>
            <a:r>
              <a:rPr lang="de-DE" dirty="0"/>
              <a:t> 11: 233–251. </a:t>
            </a:r>
          </a:p>
        </p:txBody>
      </p:sp>
    </p:spTree>
    <p:extLst>
      <p:ext uri="{BB962C8B-B14F-4D97-AF65-F5344CB8AC3E}">
        <p14:creationId xmlns:p14="http://schemas.microsoft.com/office/powerpoint/2010/main" val="2918731748"/>
      </p:ext>
    </p:extLst>
  </p:cSld>
  <p:clrMapOvr>
    <a:masterClrMapping/>
  </p:clrMapOvr>
  <mc:AlternateContent xmlns:mc="http://schemas.openxmlformats.org/markup-compatibility/2006" xmlns:p14="http://schemas.microsoft.com/office/powerpoint/2010/main">
    <mc:Choice Requires="p14">
      <p:transition spd="slow" p14:dur="2500">
        <p:randomBar dir="vert"/>
      </p:transition>
    </mc:Choice>
    <mc:Fallback xmlns="">
      <p:transition spd="slow">
        <p:randomBar dir="vert"/>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F4B54B"/>
      </a:accent1>
      <a:accent2>
        <a:srgbClr val="A2C84E"/>
      </a:accent2>
      <a:accent3>
        <a:srgbClr val="4BC298"/>
      </a:accent3>
      <a:accent4>
        <a:srgbClr val="4CB5D3"/>
      </a:accent4>
      <a:accent5>
        <a:srgbClr val="9167E3"/>
      </a:accent5>
      <a:accent6>
        <a:srgbClr val="E05073"/>
      </a:accent6>
      <a:hlink>
        <a:srgbClr val="E19520"/>
      </a:hlink>
      <a:folHlink>
        <a:srgbClr val="E8B15D"/>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DD1DAD52-B525-46B5-8E87-60EE23581B9C}"/>
    </a:ext>
  </a:extLst>
</a:theme>
</file>

<file path=docProps/app.xml><?xml version="1.0" encoding="utf-8"?>
<Properties xmlns="http://schemas.openxmlformats.org/officeDocument/2006/extended-properties" xmlns:vt="http://schemas.openxmlformats.org/officeDocument/2006/docPropsVTypes">
  <TotalTime>0</TotalTime>
  <Words>11385</Words>
  <Application>Microsoft Office PowerPoint</Application>
  <PresentationFormat>Widescreen</PresentationFormat>
  <Paragraphs>352</Paragraphs>
  <Slides>81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81</vt:i4>
      </vt:variant>
    </vt:vector>
  </HeadingPairs>
  <TitlesOfParts>
    <vt:vector size="86" baseType="lpstr">
      <vt:lpstr>Arial</vt:lpstr>
      <vt:lpstr>Century Gothic</vt:lpstr>
      <vt:lpstr>Verdana</vt:lpstr>
      <vt:lpstr>Wingdings</vt:lpstr>
      <vt:lpstr>Mesh</vt:lpstr>
      <vt:lpstr>Slave wars in Sicily Bellum Servile</vt:lpstr>
      <vt:lpstr>Greeks, Carthaginians, Italo-Romans &amp; ‘Natives’…</vt:lpstr>
      <vt:lpstr>GEOGRAPHY</vt:lpstr>
      <vt:lpstr>PowerPoint Presentation</vt:lpstr>
      <vt:lpstr>135 - 132</vt:lpstr>
      <vt:lpstr>135 - 132</vt:lpstr>
      <vt:lpstr>135 - 132</vt:lpstr>
      <vt:lpstr>135 - 132</vt:lpstr>
      <vt:lpstr>135 - 132</vt:lpstr>
      <vt:lpstr>135 - 132</vt:lpstr>
      <vt:lpstr>135 - 132</vt:lpstr>
      <vt:lpstr>135 - 132</vt:lpstr>
      <vt:lpstr>135 - 132</vt:lpstr>
      <vt:lpstr>135 - 132</vt:lpstr>
      <vt:lpstr>135 - 132</vt:lpstr>
      <vt:lpstr>135 - 132</vt:lpstr>
      <vt:lpstr>135 - 132</vt:lpstr>
      <vt:lpstr>135 - 132</vt:lpstr>
      <vt:lpstr>135 - 132</vt:lpstr>
      <vt:lpstr>135 - 132</vt:lpstr>
      <vt:lpstr>135 - 132</vt:lpstr>
      <vt:lpstr>135 - 132</vt:lpstr>
      <vt:lpstr>135 - 132</vt:lpstr>
      <vt:lpstr>135 - 132</vt:lpstr>
      <vt:lpstr>135 - 132</vt:lpstr>
      <vt:lpstr>135 - 132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Diodorus on Eunus – Truthful ? Reliable ?</vt:lpstr>
      <vt:lpstr>Photius, Myriobiblon</vt:lpstr>
      <vt:lpstr>Context &amp; Source Criticism</vt:lpstr>
      <vt:lpstr>PowerPoint Presentation</vt:lpstr>
      <vt:lpstr>PowerPoint Presentation</vt:lpstr>
      <vt:lpstr>So far….</vt:lpstr>
      <vt:lpstr>ESSAY PLAN</vt:lpstr>
      <vt:lpstr>ESSAY PLAN</vt:lpstr>
      <vt:lpstr>ESSAY PLAN</vt:lpstr>
      <vt:lpstr>ESSAY PLAN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END of Week 3!!!!</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Slave wars in Sicily Bellum Servile</dc:title>
  <dc:creator>Ralph Haeussler</dc:creator>
  <cp:lastModifiedBy>Ralph Haeussler</cp:lastModifiedBy>
  <cp:revision>1</cp:revision>
  <dcterms:created xsi:type="dcterms:W3CDTF">2018-11-08T00:08:56Z</dcterms:created>
  <dcterms:modified xsi:type="dcterms:W3CDTF">2018-11-09T13:54:44Z</dcterms:modified>
</cp:coreProperties>
</file>