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notesSlides/notesSlide1.xml" ContentType="application/vnd.openxmlformats-officedocument.presentationml.notesSlide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notesSlides/notesSlide2.xml" ContentType="application/vnd.openxmlformats-officedocument.presentationml.notesSlide+xml"/>
  <Override PartName="/ppt/tags/tag12.xml" ContentType="application/vnd.openxmlformats-officedocument.presentationml.tags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notesSlides/notesSlide21.xml" ContentType="application/vnd.openxmlformats-officedocument.presentationml.notesSlide+xml"/>
  <Override PartName="/ppt/tags/tag29.xml" ContentType="application/vnd.openxmlformats-officedocument.presentationml.tags+xml"/>
  <Override PartName="/ppt/notesSlides/notesSlide22.xml" ContentType="application/vnd.openxmlformats-officedocument.presentationml.notesSlide+xml"/>
  <Override PartName="/ppt/tags/tag30.xml" ContentType="application/vnd.openxmlformats-officedocument.presentationml.tags+xml"/>
  <Override PartName="/ppt/notesSlides/notesSlide2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5"/>
  </p:notesMasterIdLst>
  <p:sldIdLst>
    <p:sldId id="256" r:id="rId2"/>
    <p:sldId id="257" r:id="rId3"/>
    <p:sldId id="258" r:id="rId4"/>
    <p:sldId id="267" r:id="rId5"/>
    <p:sldId id="281" r:id="rId6"/>
    <p:sldId id="259" r:id="rId7"/>
    <p:sldId id="282" r:id="rId8"/>
    <p:sldId id="264" r:id="rId9"/>
    <p:sldId id="262" r:id="rId10"/>
    <p:sldId id="286" r:id="rId11"/>
    <p:sldId id="271" r:id="rId12"/>
    <p:sldId id="287" r:id="rId13"/>
    <p:sldId id="265" r:id="rId14"/>
    <p:sldId id="288" r:id="rId15"/>
    <p:sldId id="274" r:id="rId16"/>
    <p:sldId id="289" r:id="rId17"/>
    <p:sldId id="277" r:id="rId18"/>
    <p:sldId id="279" r:id="rId19"/>
    <p:sldId id="290" r:id="rId20"/>
    <p:sldId id="269" r:id="rId21"/>
    <p:sldId id="291" r:id="rId22"/>
    <p:sldId id="272" r:id="rId23"/>
    <p:sldId id="280" r:id="rId24"/>
  </p:sldIdLst>
  <p:sldSz cx="12192000" cy="6858000"/>
  <p:notesSz cx="6858000" cy="9144000"/>
  <p:custDataLst>
    <p:tags r:id="rId26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08D8D"/>
    <a:srgbClr val="B6C4C7"/>
    <a:srgbClr val="E09488"/>
    <a:srgbClr val="A5B4B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23" autoAdjust="0"/>
    <p:restoredTop sz="94660"/>
  </p:normalViewPr>
  <p:slideViewPr>
    <p:cSldViewPr snapToGrid="0" showGuides="1">
      <p:cViewPr varScale="1">
        <p:scale>
          <a:sx n="69" d="100"/>
          <a:sy n="69" d="100"/>
        </p:scale>
        <p:origin x="96" y="57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39" d="100"/>
        <a:sy n="139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slide" Target="slides/slide17.xml" /><Relationship Id="rId26" Type="http://schemas.openxmlformats.org/officeDocument/2006/relationships/tags" Target="tags/tag1.xml" /><Relationship Id="rId3" Type="http://schemas.openxmlformats.org/officeDocument/2006/relationships/slide" Target="slides/slide2.xml" /><Relationship Id="rId21" Type="http://schemas.openxmlformats.org/officeDocument/2006/relationships/slide" Target="slides/slide20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slide" Target="slides/slide16.xml" /><Relationship Id="rId25" Type="http://schemas.openxmlformats.org/officeDocument/2006/relationships/notesMaster" Target="notesMasters/notesMaster1.xml" /><Relationship Id="rId2" Type="http://schemas.openxmlformats.org/officeDocument/2006/relationships/slide" Target="slides/slide1.xml" /><Relationship Id="rId16" Type="http://schemas.openxmlformats.org/officeDocument/2006/relationships/slide" Target="slides/slide15.xml" /><Relationship Id="rId20" Type="http://schemas.openxmlformats.org/officeDocument/2006/relationships/slide" Target="slides/slide19.xml" /><Relationship Id="rId29" Type="http://schemas.openxmlformats.org/officeDocument/2006/relationships/theme" Target="theme/them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24" Type="http://schemas.openxmlformats.org/officeDocument/2006/relationships/slide" Target="slides/slide23.xml" /><Relationship Id="rId5" Type="http://schemas.openxmlformats.org/officeDocument/2006/relationships/slide" Target="slides/slide4.xml" /><Relationship Id="rId15" Type="http://schemas.openxmlformats.org/officeDocument/2006/relationships/slide" Target="slides/slide14.xml" /><Relationship Id="rId23" Type="http://schemas.openxmlformats.org/officeDocument/2006/relationships/slide" Target="slides/slide22.xml" /><Relationship Id="rId28" Type="http://schemas.openxmlformats.org/officeDocument/2006/relationships/viewProps" Target="viewProps.xml" /><Relationship Id="rId10" Type="http://schemas.openxmlformats.org/officeDocument/2006/relationships/slide" Target="slides/slide9.xml" /><Relationship Id="rId19" Type="http://schemas.openxmlformats.org/officeDocument/2006/relationships/slide" Target="slides/slide18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Relationship Id="rId22" Type="http://schemas.openxmlformats.org/officeDocument/2006/relationships/slide" Target="slides/slide21.xml" /><Relationship Id="rId27" Type="http://schemas.openxmlformats.org/officeDocument/2006/relationships/presProps" Target="presProps.xml" /><Relationship Id="rId30" Type="http://schemas.openxmlformats.org/officeDocument/2006/relationships/tableStyles" Target="tableStyles.xml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 b="0" i="0">
                <a:latin typeface="inpin heiti" charset="-122"/>
                <a:ea typeface="inpin heiti" charset="-122"/>
              </a:defRPr>
            </a:lvl1pPr>
          </a:lstStyle>
          <a:p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b="0" i="0">
                <a:latin typeface="inpin heiti" charset="-122"/>
                <a:ea typeface="inpin heiti" charset="-122"/>
              </a:defRPr>
            </a:lvl1pPr>
          </a:lstStyle>
          <a:p>
            <a:fld id="{4FE7C85F-FDCC-40D2-B7F0-1E3C083331CA}" type="datetimeFigureOut">
              <a:rPr lang="zh-CN" altLang="en-US" smtClean="0"/>
              <a:pPr/>
              <a:t>2022/8/11</a:t>
            </a:fld>
            <a:endParaRPr lang="zh-CN" altLang="en-US" dirty="0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 dirty="0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dirty="0"/>
              <a:t>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 b="0" i="0">
                <a:latin typeface="inpin heiti" charset="-122"/>
                <a:ea typeface="inpin heiti" charset="-122"/>
              </a:defRPr>
            </a:lvl1pPr>
          </a:lstStyle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b="0" i="0">
                <a:latin typeface="inpin heiti" charset="-122"/>
                <a:ea typeface="inpin heiti" charset="-122"/>
              </a:defRPr>
            </a:lvl1pPr>
          </a:lstStyle>
          <a:p>
            <a:fld id="{A855ECC5-7AF2-4326-8E7C-EB1B7F603793}" type="slidenum">
              <a:rPr lang="zh-CN" altLang="en-US" smtClean="0"/>
              <a:pPr/>
              <a:t>‹#›</a:t>
            </a:fld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3768117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b="0" i="0" kern="1200">
        <a:solidFill>
          <a:schemeClr val="tx1"/>
        </a:solidFill>
        <a:latin typeface="inpin heiti" charset="-122"/>
        <a:ea typeface="inpin heiti" charset="-122"/>
        <a:cs typeface="+mn-cs"/>
      </a:defRPr>
    </a:lvl1pPr>
    <a:lvl2pPr marL="457200" algn="l" defTabSz="914400" rtl="0" eaLnBrk="1" latinLnBrk="0" hangingPunct="1">
      <a:defRPr sz="1200" b="0" i="0" kern="1200">
        <a:solidFill>
          <a:schemeClr val="tx1"/>
        </a:solidFill>
        <a:latin typeface="inpin heiti" charset="-122"/>
        <a:ea typeface="inpin heiti" charset="-122"/>
        <a:cs typeface="+mn-cs"/>
      </a:defRPr>
    </a:lvl2pPr>
    <a:lvl3pPr marL="914400" algn="l" defTabSz="914400" rtl="0" eaLnBrk="1" latinLnBrk="0" hangingPunct="1">
      <a:defRPr sz="1200" b="0" i="0" kern="1200">
        <a:solidFill>
          <a:schemeClr val="tx1"/>
        </a:solidFill>
        <a:latin typeface="inpin heiti" charset="-122"/>
        <a:ea typeface="inpin heiti" charset="-122"/>
        <a:cs typeface="+mn-cs"/>
      </a:defRPr>
    </a:lvl3pPr>
    <a:lvl4pPr marL="1371600" algn="l" defTabSz="914400" rtl="0" eaLnBrk="1" latinLnBrk="0" hangingPunct="1">
      <a:defRPr sz="1200" b="0" i="0" kern="1200">
        <a:solidFill>
          <a:schemeClr val="tx1"/>
        </a:solidFill>
        <a:latin typeface="inpin heiti" charset="-122"/>
        <a:ea typeface="inpin heiti" charset="-122"/>
        <a:cs typeface="+mn-cs"/>
      </a:defRPr>
    </a:lvl4pPr>
    <a:lvl5pPr marL="1828800" algn="l" defTabSz="914400" rtl="0" eaLnBrk="1" latinLnBrk="0" hangingPunct="1">
      <a:defRPr sz="1200" b="0" i="0" kern="1200">
        <a:solidFill>
          <a:schemeClr val="tx1"/>
        </a:solidFill>
        <a:latin typeface="inpin heiti" charset="-122"/>
        <a:ea typeface="inpin heiti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 /><Relationship Id="rId1" Type="http://schemas.openxmlformats.org/officeDocument/2006/relationships/notesMaster" Target="../notesMasters/notesMaster1.xml" 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 /><Relationship Id="rId1" Type="http://schemas.openxmlformats.org/officeDocument/2006/relationships/notesMaster" Target="../notesMasters/notesMaster1.xml" 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 /><Relationship Id="rId1" Type="http://schemas.openxmlformats.org/officeDocument/2006/relationships/notesMaster" Target="../notesMasters/notesMaster1.xml" 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 /><Relationship Id="rId1" Type="http://schemas.openxmlformats.org/officeDocument/2006/relationships/notesMaster" Target="../notesMasters/notesMaster1.xml" 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 /><Relationship Id="rId1" Type="http://schemas.openxmlformats.org/officeDocument/2006/relationships/notesMaster" Target="../notesMasters/notesMaster1.xml" 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 /><Relationship Id="rId1" Type="http://schemas.openxmlformats.org/officeDocument/2006/relationships/notesMaster" Target="../notesMasters/notesMaster1.xml" 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 /><Relationship Id="rId1" Type="http://schemas.openxmlformats.org/officeDocument/2006/relationships/notesMaster" Target="../notesMasters/notesMaster1.xml" 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 /><Relationship Id="rId1" Type="http://schemas.openxmlformats.org/officeDocument/2006/relationships/notesMaster" Target="../notesMasters/notesMaster1.xml" 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 /><Relationship Id="rId1" Type="http://schemas.openxmlformats.org/officeDocument/2006/relationships/notesMaster" Target="../notesMasters/notesMaster1.xml" 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 /><Relationship Id="rId1" Type="http://schemas.openxmlformats.org/officeDocument/2006/relationships/notesMaster" Target="../notesMasters/notesMaster1.xml" 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 /><Relationship Id="rId1" Type="http://schemas.openxmlformats.org/officeDocument/2006/relationships/notesMaster" Target="../notesMasters/notesMaster1.xml" 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 /><Relationship Id="rId1" Type="http://schemas.openxmlformats.org/officeDocument/2006/relationships/notesMaster" Target="../notesMasters/notesMaster1.xml" 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 /><Relationship Id="rId1" Type="http://schemas.openxmlformats.org/officeDocument/2006/relationships/notesMaster" Target="../notesMasters/notesMaster1.xml" 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 /><Relationship Id="rId1" Type="http://schemas.openxmlformats.org/officeDocument/2006/relationships/notesMaster" Target="../notesMasters/notesMaster1.xml" 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 /><Relationship Id="rId1" Type="http://schemas.openxmlformats.org/officeDocument/2006/relationships/notesMaster" Target="../notesMasters/notesMaster1.xml" 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 /><Relationship Id="rId1" Type="http://schemas.openxmlformats.org/officeDocument/2006/relationships/notesMaster" Target="../notesMasters/notesMaster1.xml" 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 /><Relationship Id="rId1" Type="http://schemas.openxmlformats.org/officeDocument/2006/relationships/notesMaster" Target="../notesMasters/notesMaster1.xml" 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 /><Relationship Id="rId1" Type="http://schemas.openxmlformats.org/officeDocument/2006/relationships/notesMaster" Target="../notesMasters/notesMaster1.xml" 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 /><Relationship Id="rId1" Type="http://schemas.openxmlformats.org/officeDocument/2006/relationships/notesMaster" Target="../notesMasters/notesMaster1.xml" 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 /><Relationship Id="rId1" Type="http://schemas.openxmlformats.org/officeDocument/2006/relationships/notesMaster" Target="../notesMasters/notesMaster1.xml" 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 /><Relationship Id="rId1" Type="http://schemas.openxmlformats.org/officeDocument/2006/relationships/notesMaster" Target="../notesMasters/notesMaster1.xml" 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55ECC5-7AF2-4326-8E7C-EB1B7F603793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107887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55ECC5-7AF2-4326-8E7C-EB1B7F603793}" type="slidenum">
              <a:rPr lang="zh-CN" altLang="en-US" smtClean="0"/>
              <a:t>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573799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55ECC5-7AF2-4326-8E7C-EB1B7F603793}" type="slidenum">
              <a:rPr lang="zh-CN" altLang="en-US" smtClean="0"/>
              <a:t>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5652593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55ECC5-7AF2-4326-8E7C-EB1B7F603793}" type="slidenum">
              <a:rPr lang="zh-CN" altLang="en-US" smtClean="0"/>
              <a:t>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555533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55ECC5-7AF2-4326-8E7C-EB1B7F603793}" type="slidenum">
              <a:rPr lang="zh-CN" altLang="en-US" smtClean="0">
                <a:solidFill>
                  <a:prstClr val="black"/>
                </a:solidFill>
                <a:latin typeface="Calibri"/>
                <a:ea typeface="宋体"/>
              </a:rPr>
              <a:pPr/>
              <a:t>5</a:t>
            </a:fld>
            <a:endParaRPr lang="zh-CN" altLang="en-US">
              <a:solidFill>
                <a:prstClr val="black"/>
              </a:solidFill>
              <a:latin typeface="Calibri"/>
              <a:ea typeface="宋体"/>
            </a:endParaRPr>
          </a:p>
        </p:txBody>
      </p:sp>
    </p:spTree>
    <p:extLst>
      <p:ext uri="{BB962C8B-B14F-4D97-AF65-F5344CB8AC3E}">
        <p14:creationId xmlns:p14="http://schemas.microsoft.com/office/powerpoint/2010/main" val="375652593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55ECC5-7AF2-4326-8E7C-EB1B7F603793}" type="slidenum">
              <a:rPr lang="zh-CN" altLang="en-US" smtClean="0"/>
              <a:t>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1637265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55ECC5-7AF2-4326-8E7C-EB1B7F603793}" type="slidenum">
              <a:rPr lang="zh-CN" altLang="en-US" smtClean="0">
                <a:solidFill>
                  <a:prstClr val="black"/>
                </a:solidFill>
                <a:latin typeface="Calibri"/>
                <a:ea typeface="宋体"/>
              </a:rPr>
              <a:pPr/>
              <a:t>7</a:t>
            </a:fld>
            <a:endParaRPr lang="zh-CN" altLang="en-US">
              <a:solidFill>
                <a:prstClr val="black"/>
              </a:solidFill>
              <a:latin typeface="Calibri"/>
              <a:ea typeface="宋体"/>
            </a:endParaRPr>
          </a:p>
        </p:txBody>
      </p:sp>
    </p:spTree>
    <p:extLst>
      <p:ext uri="{BB962C8B-B14F-4D97-AF65-F5344CB8AC3E}">
        <p14:creationId xmlns:p14="http://schemas.microsoft.com/office/powerpoint/2010/main" val="375652593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55ECC5-7AF2-4326-8E7C-EB1B7F603793}" type="slidenum">
              <a:rPr lang="zh-CN" altLang="en-US" smtClean="0"/>
              <a:t>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6799910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55ECC5-7AF2-4326-8E7C-EB1B7F603793}" type="slidenum">
              <a:rPr lang="zh-CN" altLang="en-US" smtClean="0"/>
              <a:t>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9150073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55ECC5-7AF2-4326-8E7C-EB1B7F603793}" type="slidenum">
              <a:rPr lang="zh-CN" altLang="en-US" smtClean="0">
                <a:solidFill>
                  <a:prstClr val="black"/>
                </a:solidFill>
                <a:latin typeface="Calibri"/>
                <a:ea typeface="宋体"/>
              </a:rPr>
              <a:pPr/>
              <a:t>10</a:t>
            </a:fld>
            <a:endParaRPr lang="zh-CN" altLang="en-US">
              <a:solidFill>
                <a:prstClr val="black"/>
              </a:solidFill>
              <a:latin typeface="Calibri"/>
              <a:ea typeface="宋体"/>
            </a:endParaRPr>
          </a:p>
        </p:txBody>
      </p:sp>
    </p:spTree>
    <p:extLst>
      <p:ext uri="{BB962C8B-B14F-4D97-AF65-F5344CB8AC3E}">
        <p14:creationId xmlns:p14="http://schemas.microsoft.com/office/powerpoint/2010/main" val="169892060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55ECC5-7AF2-4326-8E7C-EB1B7F603793}" type="slidenum">
              <a:rPr lang="zh-CN" altLang="en-US" smtClean="0"/>
              <a:t>11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8903463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55ECC5-7AF2-4326-8E7C-EB1B7F603793}" type="slidenum">
              <a:rPr lang="zh-CN" altLang="en-US" smtClean="0">
                <a:solidFill>
                  <a:prstClr val="black"/>
                </a:solidFill>
                <a:latin typeface="Calibri"/>
                <a:ea typeface="宋体"/>
              </a:rPr>
              <a:pPr/>
              <a:t>12</a:t>
            </a:fld>
            <a:endParaRPr lang="zh-CN" altLang="en-US">
              <a:solidFill>
                <a:prstClr val="black"/>
              </a:solidFill>
              <a:latin typeface="Calibri"/>
              <a:ea typeface="宋体"/>
            </a:endParaRPr>
          </a:p>
        </p:txBody>
      </p:sp>
    </p:spTree>
    <p:extLst>
      <p:ext uri="{BB962C8B-B14F-4D97-AF65-F5344CB8AC3E}">
        <p14:creationId xmlns:p14="http://schemas.microsoft.com/office/powerpoint/2010/main" val="359847163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55ECC5-7AF2-4326-8E7C-EB1B7F603793}" type="slidenum">
              <a:rPr lang="zh-CN" altLang="en-US" smtClean="0"/>
              <a:t>13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4094890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55ECC5-7AF2-4326-8E7C-EB1B7F603793}" type="slidenum">
              <a:rPr lang="zh-CN" altLang="en-US" smtClean="0">
                <a:solidFill>
                  <a:prstClr val="black"/>
                </a:solidFill>
                <a:latin typeface="Calibri"/>
                <a:ea typeface="宋体"/>
              </a:rPr>
              <a:pPr/>
              <a:t>14</a:t>
            </a:fld>
            <a:endParaRPr lang="zh-CN" altLang="en-US">
              <a:solidFill>
                <a:prstClr val="black"/>
              </a:solidFill>
              <a:latin typeface="Calibri"/>
              <a:ea typeface="宋体"/>
            </a:endParaRPr>
          </a:p>
        </p:txBody>
      </p:sp>
    </p:spTree>
    <p:extLst>
      <p:ext uri="{BB962C8B-B14F-4D97-AF65-F5344CB8AC3E}">
        <p14:creationId xmlns:p14="http://schemas.microsoft.com/office/powerpoint/2010/main" val="58011550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55ECC5-7AF2-4326-8E7C-EB1B7F603793}" type="slidenum">
              <a:rPr lang="zh-CN" altLang="en-US" smtClean="0"/>
              <a:t>15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5656853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55ECC5-7AF2-4326-8E7C-EB1B7F603793}" type="slidenum">
              <a:rPr lang="zh-CN" altLang="en-US" smtClean="0">
                <a:solidFill>
                  <a:prstClr val="black"/>
                </a:solidFill>
                <a:latin typeface="Calibri"/>
                <a:ea typeface="宋体"/>
              </a:rPr>
              <a:pPr/>
              <a:t>16</a:t>
            </a:fld>
            <a:endParaRPr lang="zh-CN" altLang="en-US">
              <a:solidFill>
                <a:prstClr val="black"/>
              </a:solidFill>
              <a:latin typeface="Calibri"/>
              <a:ea typeface="宋体"/>
            </a:endParaRPr>
          </a:p>
        </p:txBody>
      </p:sp>
    </p:spTree>
    <p:extLst>
      <p:ext uri="{BB962C8B-B14F-4D97-AF65-F5344CB8AC3E}">
        <p14:creationId xmlns:p14="http://schemas.microsoft.com/office/powerpoint/2010/main" val="240254298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55ECC5-7AF2-4326-8E7C-EB1B7F603793}" type="slidenum">
              <a:rPr lang="zh-CN" altLang="en-US" smtClean="0"/>
              <a:t>17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0311731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55ECC5-7AF2-4326-8E7C-EB1B7F603793}" type="slidenum">
              <a:rPr lang="zh-CN" altLang="en-US" smtClean="0"/>
              <a:t>18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0923732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55ECC5-7AF2-4326-8E7C-EB1B7F603793}" type="slidenum">
              <a:rPr lang="zh-CN" altLang="en-US" smtClean="0">
                <a:solidFill>
                  <a:prstClr val="black"/>
                </a:solidFill>
                <a:latin typeface="Calibri"/>
                <a:ea typeface="宋体"/>
              </a:rPr>
              <a:pPr/>
              <a:t>19</a:t>
            </a:fld>
            <a:endParaRPr lang="zh-CN" altLang="en-US">
              <a:solidFill>
                <a:prstClr val="black"/>
              </a:solidFill>
              <a:latin typeface="Calibri"/>
              <a:ea typeface="宋体"/>
            </a:endParaRPr>
          </a:p>
        </p:txBody>
      </p:sp>
    </p:spTree>
    <p:extLst>
      <p:ext uri="{BB962C8B-B14F-4D97-AF65-F5344CB8AC3E}">
        <p14:creationId xmlns:p14="http://schemas.microsoft.com/office/powerpoint/2010/main" val="414695229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55ECC5-7AF2-4326-8E7C-EB1B7F603793}" type="slidenum">
              <a:rPr lang="zh-CN" altLang="en-US" smtClean="0"/>
              <a:t>20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0677972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55ECC5-7AF2-4326-8E7C-EB1B7F603793}" type="slidenum">
              <a:rPr lang="zh-CN" altLang="en-US" smtClean="0">
                <a:solidFill>
                  <a:prstClr val="black"/>
                </a:solidFill>
                <a:latin typeface="Calibri"/>
                <a:ea typeface="宋体"/>
              </a:rPr>
              <a:pPr/>
              <a:t>21</a:t>
            </a:fld>
            <a:endParaRPr lang="zh-CN" altLang="en-US">
              <a:solidFill>
                <a:prstClr val="black"/>
              </a:solidFill>
              <a:latin typeface="Calibri"/>
              <a:ea typeface="宋体"/>
            </a:endParaRPr>
          </a:p>
        </p:txBody>
      </p:sp>
    </p:spTree>
    <p:extLst>
      <p:ext uri="{BB962C8B-B14F-4D97-AF65-F5344CB8AC3E}">
        <p14:creationId xmlns:p14="http://schemas.microsoft.com/office/powerpoint/2010/main" val="17091936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55ECC5-7AF2-4326-8E7C-EB1B7F603793}" type="slidenum">
              <a:rPr lang="zh-CN" altLang="en-US" smtClean="0"/>
              <a:t>22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5470024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55ECC5-7AF2-4326-8E7C-EB1B7F603793}" type="slidenum">
              <a:rPr lang="zh-CN" altLang="en-US" smtClean="0"/>
              <a:t>23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489295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2B21B151-071D-436F-BF66-625B0C2EF37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EF3B5CBA-8B72-402F-8CDE-FE21BDE17B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ADC4954A-B30D-4467-B0B0-EECF5C53E3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CD0E3-5058-44A9-9EF1-F57ACB3DEE3E}" type="datetimeFigureOut">
              <a:rPr lang="zh-CN" altLang="en-US" smtClean="0"/>
              <a:t>2022/8/11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F86E3152-0E6A-4572-9B44-DA065A0932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F27D7362-E783-4381-ABF0-262BC2AB26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E92BEA-ED9C-4047-B77C-ED62A29F87B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16971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4000">
        <p:random/>
      </p:transition>
    </mc:Choice>
    <mc:Fallback xmlns="">
      <p:transition spd="slow" advClick="0" advTm="4000">
        <p:random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E46AC1C5-AC8A-4318-904D-0FF60EA332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988BCC62-F9E4-4260-9661-3B40C100BF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6BCAD5B4-42F5-43A5-BAA7-534D17371F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CD0E3-5058-44A9-9EF1-F57ACB3DEE3E}" type="datetimeFigureOut">
              <a:rPr lang="zh-CN" altLang="en-US" smtClean="0"/>
              <a:t>2022/8/11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6A47B05D-9153-481F-82F3-8426B7188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94541606-CF16-464C-A2EF-AF095DF36A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E92BEA-ED9C-4047-B77C-ED62A29F87B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27550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4000">
        <p:random/>
      </p:transition>
    </mc:Choice>
    <mc:Fallback xmlns="">
      <p:transition spd="slow" advClick="0" advTm="4000">
        <p:random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D1884D20-6F55-48B1-92C0-31239766FB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F8B05E7C-3944-4B79-84E6-733E0ECD4E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48355F3D-A51E-4E62-AFBA-C46D0671C2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CD0E3-5058-44A9-9EF1-F57ACB3DEE3E}" type="datetimeFigureOut">
              <a:rPr lang="zh-CN" altLang="en-US" smtClean="0"/>
              <a:t>2022/8/11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B0BA003D-9F75-4720-9BC2-81ADF413DB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B5CF9C27-2CDB-43EB-8463-4E2777E7E4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E92BEA-ED9C-4047-B77C-ED62A29F87B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100308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4000">
        <p:random/>
      </p:transition>
    </mc:Choice>
    <mc:Fallback xmlns="">
      <p:transition spd="slow" advClick="0" advTm="4000">
        <p:random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EACAC43-36ED-4E9A-8303-7937C0070B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AF6B4215-1D06-430C-A215-279ACB0FCAE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EA4112E1-F611-452B-BA79-0502A15B4C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CF24C2F1-49E8-4869-973F-38A3FAB2F1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CD0E3-5058-44A9-9EF1-F57ACB3DEE3E}" type="datetimeFigureOut">
              <a:rPr lang="zh-CN" altLang="en-US" smtClean="0"/>
              <a:t>2022/8/11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FED2DD78-CA29-4761-BD7B-BB76E57D8E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F12D22D3-D7F0-4ED8-98DE-53FDA6BC10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E92BEA-ED9C-4047-B77C-ED62A29F87B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48728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4000">
        <p:random/>
      </p:transition>
    </mc:Choice>
    <mc:Fallback xmlns="">
      <p:transition spd="slow" advClick="0" advTm="4000">
        <p:random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B38DDB2B-9683-46A4-BFD4-7313764860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0AB597B9-4CA9-4DA1-80DD-5204835CFF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D75ED944-1EB3-4B78-B142-6A1A1F6DE6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17D9A3FA-2EBB-402C-BDE6-DD9B2A46691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56717697-AFFA-4D55-982C-DF8E8F843DF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39D9CCCA-9F2C-47D9-8A87-29090A06D5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CD0E3-5058-44A9-9EF1-F57ACB3DEE3E}" type="datetimeFigureOut">
              <a:rPr lang="zh-CN" altLang="en-US" smtClean="0"/>
              <a:t>2022/8/11</a:t>
            </a:fld>
            <a:endParaRPr lang="zh-CN" altLang="en-US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D52F8E23-9257-44B5-9364-DE57024120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F5DAE004-7AA6-43E7-A643-CAC23DBA82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E92BEA-ED9C-4047-B77C-ED62A29F87B7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1" name="矩形 10"/>
          <p:cNvSpPr/>
          <p:nvPr userDrawn="1"/>
        </p:nvSpPr>
        <p:spPr>
          <a:xfrm>
            <a:off x="8878677" y="6449173"/>
            <a:ext cx="775136" cy="2308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PPT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模板下载：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www.1ppt.com/moban/          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行业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PPT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模板：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www.1ppt.com/hangye/ </a:t>
            </a:r>
          </a:p>
          <a:p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节日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PPT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模板：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www.1ppt.com/jieri/          PPT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素材：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www.1ppt.com/sucai/</a:t>
            </a:r>
          </a:p>
          <a:p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PPT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背景图片：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www.1ppt.com/beijing/        PPT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图表：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www.1ppt.com/tubiao/      </a:t>
            </a:r>
          </a:p>
          <a:p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精美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PPT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下载：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www.1ppt.com/xiazai/         PPT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教程： 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www.1ppt.com/powerpoint/      </a:t>
            </a:r>
          </a:p>
          <a:p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PPT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课件：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www.1ppt.com/kejian/             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字体下载：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www.1ppt.com/ziti/</a:t>
            </a:r>
          </a:p>
          <a:p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工作总结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PPT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www.1ppt.com/xiazai/zongjie/ 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工作计划：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www.1ppt.com/xiazai/jihua/</a:t>
            </a:r>
          </a:p>
          <a:p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商务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PPT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模板：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www.1ppt.com/moban/shangwu/  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个人简历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PPT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www.1ppt.com/xiazai/jianli/  </a:t>
            </a:r>
          </a:p>
          <a:p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毕业答辩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PPT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www.1ppt.com/xiazai/dabian/  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工作汇报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PPT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www.1ppt.com/xiazai/huibao/    </a:t>
            </a:r>
          </a:p>
          <a:p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421035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4000">
        <p:random/>
      </p:transition>
    </mc:Choice>
    <mc:Fallback xmlns="">
      <p:transition spd="slow" advClick="0" advTm="4000">
        <p:random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53203886-34D1-42C3-8D4B-3BE1970FEF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AB558CA8-934D-4F05-88D2-9840EF2C7B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CD0E3-5058-44A9-9EF1-F57ACB3DEE3E}" type="datetimeFigureOut">
              <a:rPr lang="zh-CN" altLang="en-US" smtClean="0"/>
              <a:t>2022/8/11</a:t>
            </a:fld>
            <a:endParaRPr lang="zh-CN" altLang="en-US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23DCDC6C-5D9A-4651-9703-E91678BA58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1C197A33-4535-472E-9C1B-3F2D7CDDD1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E92BEA-ED9C-4047-B77C-ED62A29F87B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68950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4000">
        <p:random/>
      </p:transition>
    </mc:Choice>
    <mc:Fallback xmlns="">
      <p:transition spd="slow" advClick="0" advTm="4000">
        <p:random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6D02763A-D404-4DE3-BA24-4349AD0FFC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CD0E3-5058-44A9-9EF1-F57ACB3DEE3E}" type="datetimeFigureOut">
              <a:rPr lang="zh-CN" altLang="en-US" smtClean="0"/>
              <a:t>2022/8/11</a:t>
            </a:fld>
            <a:endParaRPr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F6683C5B-5548-4B24-93A1-8ADD3E4DB7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4A83D2D0-CB86-4400-B136-A9B5B98D0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E92BEA-ED9C-4047-B77C-ED62A29F87B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46528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4000">
        <p:random/>
      </p:transition>
    </mc:Choice>
    <mc:Fallback xmlns="">
      <p:transition spd="slow" advClick="0" advTm="4000">
        <p:random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10D9EC48-E32D-40F3-8A02-3EE6D52DA7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347C411F-8934-444A-BA4E-8D3F970A56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3D7F8872-6550-4E4F-B236-C4768B111B2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371956BA-757A-4B3C-9335-7D37279B27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CD0E3-5058-44A9-9EF1-F57ACB3DEE3E}" type="datetimeFigureOut">
              <a:rPr lang="zh-CN" altLang="en-US" smtClean="0"/>
              <a:t>2022/8/11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98DDB1F6-A86C-4534-AA47-F9CD648E6C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AA1DE9F8-82C1-4D1D-95A2-88697C8191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E92BEA-ED9C-4047-B77C-ED62A29F87B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40138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4000">
        <p:random/>
      </p:transition>
    </mc:Choice>
    <mc:Fallback xmlns="">
      <p:transition spd="slow" advClick="0" advTm="4000">
        <p:random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CDF3B06F-2246-4A85-AB5A-9E83CFADB1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id="{E0B6AD04-1456-4F2F-9C1A-E91834A2C19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5D769C11-3489-4619-904B-954F6B4593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EB0E6B62-EB04-417E-88DB-89D2E7DA16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CD0E3-5058-44A9-9EF1-F57ACB3DEE3E}" type="datetimeFigureOut">
              <a:rPr lang="zh-CN" altLang="en-US" smtClean="0"/>
              <a:t>2022/8/11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BF539BCC-9FEC-445F-809F-57B4FC59A0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A7C03471-BB9F-4978-85C5-284504B9DC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E92BEA-ED9C-4047-B77C-ED62A29F87B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574063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4000">
        <p:random/>
      </p:transition>
    </mc:Choice>
    <mc:Fallback xmlns="">
      <p:transition spd="slow" advClick="0" advTm="4000">
        <p:random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34E7C103-9D6D-4BA5-A4E1-BC75A2C78E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0B428B2F-D0F6-4AA2-BF2B-C440711E379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2D64DA91-04FD-4E6F-8408-35C805333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CD0E3-5058-44A9-9EF1-F57ACB3DEE3E}" type="datetimeFigureOut">
              <a:rPr lang="zh-CN" altLang="en-US" smtClean="0"/>
              <a:t>2022/8/11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1A587858-273F-4FC4-A424-EC886DE69A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AA3A4339-7CA2-4467-9486-97848921FC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E92BEA-ED9C-4047-B77C-ED62A29F87B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005649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4000">
        <p:random/>
      </p:transition>
    </mc:Choice>
    <mc:Fallback xmlns="">
      <p:transition spd="slow" advClick="0" advTm="4000">
        <p:random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id="{4D7FB4AB-6301-4817-98D7-586E4BB3B89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8A778D9D-F46A-4AE4-9581-95967B84C30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CB2BDE55-5D41-4045-9D5E-CD8E209622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CD0E3-5058-44A9-9EF1-F57ACB3DEE3E}" type="datetimeFigureOut">
              <a:rPr lang="zh-CN" altLang="en-US" smtClean="0"/>
              <a:t>2022/8/11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30503C9D-B119-4C06-8F86-CF7A956158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4839FEA0-160A-48F4-A08E-0A0D6BD820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E92BEA-ED9C-4047-B77C-ED62A29F87B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23829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4000">
        <p:random/>
      </p:transition>
    </mc:Choice>
    <mc:Fallback xmlns="">
      <p:transition spd="slow" advClick="0" advTm="4000">
        <p:random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>
            <a:extLst>
              <a:ext uri="{FF2B5EF4-FFF2-40B4-BE49-F238E27FC236}">
                <a16:creationId xmlns:a16="http://schemas.microsoft.com/office/drawing/2014/main" id="{EB428287-4BA1-415E-B5A4-3C371FCA4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dirty="0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3061B7A1-2C2B-46E3-8DDB-1D4EDB47FF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dirty="0"/>
              <a:t>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7BD407AF-0067-40C3-A18E-CC9FC3432F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0" i="0">
                <a:solidFill>
                  <a:schemeClr val="tx1">
                    <a:tint val="75000"/>
                  </a:schemeClr>
                </a:solidFill>
                <a:latin typeface="inpin heiti" charset="-122"/>
                <a:ea typeface="inpin heiti" charset="-122"/>
              </a:defRPr>
            </a:lvl1pPr>
          </a:lstStyle>
          <a:p>
            <a:fld id="{E21CD0E3-5058-44A9-9EF1-F57ACB3DEE3E}" type="datetimeFigureOut">
              <a:rPr lang="zh-CN" altLang="en-US" smtClean="0"/>
              <a:pPr/>
              <a:t>2022/8/11</a:t>
            </a:fld>
            <a:endParaRPr lang="zh-CN" altLang="en-US" dirty="0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C056F9C1-63FE-4E92-A1BD-C2CA6D1C1BE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0" i="0">
                <a:solidFill>
                  <a:schemeClr val="tx1">
                    <a:tint val="75000"/>
                  </a:schemeClr>
                </a:solidFill>
                <a:latin typeface="inpin heiti" charset="-122"/>
                <a:ea typeface="inpin heiti" charset="-122"/>
              </a:defRPr>
            </a:lvl1pPr>
          </a:lstStyle>
          <a:p>
            <a:endParaRPr lang="zh-CN" altLang="en-US" dirty="0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30C764F3-90BA-44E1-9C6C-58522171C77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0" i="0">
                <a:solidFill>
                  <a:schemeClr val="tx1">
                    <a:tint val="75000"/>
                  </a:schemeClr>
                </a:solidFill>
                <a:latin typeface="inpin heiti" charset="-122"/>
                <a:ea typeface="inpin heiti" charset="-122"/>
              </a:defRPr>
            </a:lvl1pPr>
          </a:lstStyle>
          <a:p>
            <a:fld id="{30E92BEA-ED9C-4047-B77C-ED62A29F87B7}" type="slidenum">
              <a:rPr lang="zh-CN" altLang="en-US" smtClean="0"/>
              <a:pPr/>
              <a:t>‹#›</a:t>
            </a:fld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709926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500" advClick="0" advTm="4000">
        <p:random/>
      </p:transition>
    </mc:Choice>
    <mc:Fallback xmlns="">
      <p:transition spd="slow" advClick="0" advTm="4000">
        <p:random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inpin heiti" charset="-122"/>
          <a:ea typeface="inpin heiti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b="0" i="0" kern="1200">
          <a:solidFill>
            <a:schemeClr val="tx1"/>
          </a:solidFill>
          <a:latin typeface="inpin heiti" charset="-122"/>
          <a:ea typeface="inpin heiti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b="0" i="0" kern="1200">
          <a:solidFill>
            <a:schemeClr val="tx1"/>
          </a:solidFill>
          <a:latin typeface="inpin heiti" charset="-122"/>
          <a:ea typeface="inpin heiti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b="0" i="0" kern="1200">
          <a:solidFill>
            <a:schemeClr val="tx1"/>
          </a:solidFill>
          <a:latin typeface="inpin heiti" charset="-122"/>
          <a:ea typeface="inpin heiti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tx1"/>
          </a:solidFill>
          <a:latin typeface="inpin heiti" charset="-122"/>
          <a:ea typeface="inpin heiti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tx1"/>
          </a:solidFill>
          <a:latin typeface="inpin heiti" charset="-122"/>
          <a:ea typeface="inpin heiti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tags" Target="../tags/tag9.xml" /><Relationship Id="rId13" Type="http://schemas.openxmlformats.org/officeDocument/2006/relationships/image" Target="../media/image3.png" /><Relationship Id="rId3" Type="http://schemas.openxmlformats.org/officeDocument/2006/relationships/tags" Target="../tags/tag4.xml" /><Relationship Id="rId7" Type="http://schemas.openxmlformats.org/officeDocument/2006/relationships/tags" Target="../tags/tag8.xml" /><Relationship Id="rId12" Type="http://schemas.openxmlformats.org/officeDocument/2006/relationships/image" Target="../media/image2.png" /><Relationship Id="rId2" Type="http://schemas.openxmlformats.org/officeDocument/2006/relationships/tags" Target="../tags/tag3.xml" /><Relationship Id="rId1" Type="http://schemas.openxmlformats.org/officeDocument/2006/relationships/tags" Target="../tags/tag2.xml" /><Relationship Id="rId6" Type="http://schemas.openxmlformats.org/officeDocument/2006/relationships/tags" Target="../tags/tag7.xml" /><Relationship Id="rId11" Type="http://schemas.openxmlformats.org/officeDocument/2006/relationships/image" Target="../media/image1.png" /><Relationship Id="rId5" Type="http://schemas.openxmlformats.org/officeDocument/2006/relationships/tags" Target="../tags/tag6.xml" /><Relationship Id="rId10" Type="http://schemas.openxmlformats.org/officeDocument/2006/relationships/notesSlide" Target="../notesSlides/notesSlide1.xml" /><Relationship Id="rId4" Type="http://schemas.openxmlformats.org/officeDocument/2006/relationships/tags" Target="../tags/tag5.xml" /><Relationship Id="rId9" Type="http://schemas.openxmlformats.org/officeDocument/2006/relationships/slideLayout" Target="../slideLayouts/slideLayout7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 /><Relationship Id="rId2" Type="http://schemas.openxmlformats.org/officeDocument/2006/relationships/tags" Target="../tags/tag11.xml" /><Relationship Id="rId1" Type="http://schemas.openxmlformats.org/officeDocument/2006/relationships/tags" Target="../tags/tag10.xml" /><Relationship Id="rId6" Type="http://schemas.openxmlformats.org/officeDocument/2006/relationships/image" Target="../media/image3.png" /><Relationship Id="rId5" Type="http://schemas.openxmlformats.org/officeDocument/2006/relationships/image" Target="../media/image4.png" /><Relationship Id="rId4" Type="http://schemas.openxmlformats.org/officeDocument/2006/relationships/notesSlide" Target="../notesSlides/notesSlide2.xml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 /><Relationship Id="rId2" Type="http://schemas.openxmlformats.org/officeDocument/2006/relationships/slideLayout" Target="../slideLayouts/slideLayout7.xml" /><Relationship Id="rId1" Type="http://schemas.openxmlformats.org/officeDocument/2006/relationships/tags" Target="../tags/tag12.xml" /><Relationship Id="rId6" Type="http://schemas.openxmlformats.org/officeDocument/2006/relationships/image" Target="../media/image3.png" /><Relationship Id="rId5" Type="http://schemas.openxmlformats.org/officeDocument/2006/relationships/image" Target="../media/image2.png" /><Relationship Id="rId4" Type="http://schemas.openxmlformats.org/officeDocument/2006/relationships/image" Target="../media/image1.png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notesSlide" Target="../notesSlides/notesSlide4.xml" /><Relationship Id="rId1" Type="http://schemas.openxmlformats.org/officeDocument/2006/relationships/slideLayout" Target="../slideLayouts/slideLayout7.xml" /><Relationship Id="rId6" Type="http://schemas.openxmlformats.org/officeDocument/2006/relationships/image" Target="../media/image4.png" /><Relationship Id="rId5" Type="http://schemas.openxmlformats.org/officeDocument/2006/relationships/image" Target="../media/image6.png" /><Relationship Id="rId4" Type="http://schemas.openxmlformats.org/officeDocument/2006/relationships/image" Target="../media/image5.png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 /><Relationship Id="rId7" Type="http://schemas.openxmlformats.org/officeDocument/2006/relationships/image" Target="../media/image3.png" /><Relationship Id="rId2" Type="http://schemas.openxmlformats.org/officeDocument/2006/relationships/tags" Target="../tags/tag14.xml" /><Relationship Id="rId1" Type="http://schemas.openxmlformats.org/officeDocument/2006/relationships/tags" Target="../tags/tag13.xml" /><Relationship Id="rId6" Type="http://schemas.openxmlformats.org/officeDocument/2006/relationships/image" Target="../media/image2.png" /><Relationship Id="rId5" Type="http://schemas.openxmlformats.org/officeDocument/2006/relationships/image" Target="../media/image1.png" /><Relationship Id="rId4" Type="http://schemas.openxmlformats.org/officeDocument/2006/relationships/notesSlide" Target="../notesSlides/notesSlide5.xml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notesSlide" Target="../notesSlides/notesSlide6.xml" /><Relationship Id="rId1" Type="http://schemas.openxmlformats.org/officeDocument/2006/relationships/slideLayout" Target="../slideLayouts/slideLayout7.xml" /><Relationship Id="rId5" Type="http://schemas.openxmlformats.org/officeDocument/2006/relationships/image" Target="../media/image7.png" /><Relationship Id="rId4" Type="http://schemas.openxmlformats.org/officeDocument/2006/relationships/image" Target="../media/image5.png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 /><Relationship Id="rId7" Type="http://schemas.openxmlformats.org/officeDocument/2006/relationships/image" Target="../media/image3.png" /><Relationship Id="rId2" Type="http://schemas.openxmlformats.org/officeDocument/2006/relationships/tags" Target="../tags/tag16.xml" /><Relationship Id="rId1" Type="http://schemas.openxmlformats.org/officeDocument/2006/relationships/tags" Target="../tags/tag15.xml" /><Relationship Id="rId6" Type="http://schemas.openxmlformats.org/officeDocument/2006/relationships/image" Target="../media/image2.png" /><Relationship Id="rId5" Type="http://schemas.openxmlformats.org/officeDocument/2006/relationships/image" Target="../media/image1.png" /><Relationship Id="rId4" Type="http://schemas.openxmlformats.org/officeDocument/2006/relationships/notesSlide" Target="../notesSlides/notesSlide7.xml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notesSlide" Target="../notesSlides/notesSlide8.xml" /><Relationship Id="rId1" Type="http://schemas.openxmlformats.org/officeDocument/2006/relationships/slideLayout" Target="../slideLayouts/slideLayout7.xml" /><Relationship Id="rId6" Type="http://schemas.openxmlformats.org/officeDocument/2006/relationships/image" Target="../media/image9.png" /><Relationship Id="rId5" Type="http://schemas.openxmlformats.org/officeDocument/2006/relationships/image" Target="../media/image8.jpeg" /><Relationship Id="rId4" Type="http://schemas.openxmlformats.org/officeDocument/2006/relationships/image" Target="../media/image5.png" 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notesSlide" Target="../notesSlides/notesSlide9.xml" /><Relationship Id="rId1" Type="http://schemas.openxmlformats.org/officeDocument/2006/relationships/slideLayout" Target="../slideLayouts/slideLayout7.xml" /><Relationship Id="rId6" Type="http://schemas.openxmlformats.org/officeDocument/2006/relationships/image" Target="../media/image11.png" /><Relationship Id="rId5" Type="http://schemas.openxmlformats.org/officeDocument/2006/relationships/image" Target="../media/image10.png" /><Relationship Id="rId4" Type="http://schemas.openxmlformats.org/officeDocument/2006/relationships/image" Target="../media/image5.png" 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 /><Relationship Id="rId7" Type="http://schemas.openxmlformats.org/officeDocument/2006/relationships/image" Target="../media/image3.png" /><Relationship Id="rId2" Type="http://schemas.openxmlformats.org/officeDocument/2006/relationships/tags" Target="../tags/tag18.xml" /><Relationship Id="rId1" Type="http://schemas.openxmlformats.org/officeDocument/2006/relationships/tags" Target="../tags/tag17.xml" /><Relationship Id="rId6" Type="http://schemas.openxmlformats.org/officeDocument/2006/relationships/image" Target="../media/image2.png" /><Relationship Id="rId5" Type="http://schemas.openxmlformats.org/officeDocument/2006/relationships/image" Target="../media/image1.png" /><Relationship Id="rId4" Type="http://schemas.openxmlformats.org/officeDocument/2006/relationships/notesSlide" Target="../notesSlides/notesSlide10.xml" 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 /><Relationship Id="rId2" Type="http://schemas.openxmlformats.org/officeDocument/2006/relationships/notesSlide" Target="../notesSlides/notesSlide11.xml" /><Relationship Id="rId1" Type="http://schemas.openxmlformats.org/officeDocument/2006/relationships/slideLayout" Target="../slideLayouts/slideLayout7.xml" /><Relationship Id="rId5" Type="http://schemas.openxmlformats.org/officeDocument/2006/relationships/image" Target="../media/image2.png" /><Relationship Id="rId4" Type="http://schemas.openxmlformats.org/officeDocument/2006/relationships/image" Target="../media/image4.png" 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 /><Relationship Id="rId7" Type="http://schemas.openxmlformats.org/officeDocument/2006/relationships/image" Target="../media/image3.png" /><Relationship Id="rId2" Type="http://schemas.openxmlformats.org/officeDocument/2006/relationships/tags" Target="../tags/tag20.xml" /><Relationship Id="rId1" Type="http://schemas.openxmlformats.org/officeDocument/2006/relationships/tags" Target="../tags/tag19.xml" /><Relationship Id="rId6" Type="http://schemas.openxmlformats.org/officeDocument/2006/relationships/image" Target="../media/image2.png" /><Relationship Id="rId5" Type="http://schemas.openxmlformats.org/officeDocument/2006/relationships/image" Target="../media/image1.png" /><Relationship Id="rId4" Type="http://schemas.openxmlformats.org/officeDocument/2006/relationships/notesSlide" Target="../notesSlides/notesSlide12.xml" 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notesSlide" Target="../notesSlides/notesSlide13.xml" /><Relationship Id="rId1" Type="http://schemas.openxmlformats.org/officeDocument/2006/relationships/slideLayout" Target="../slideLayouts/slideLayout7.xml" /><Relationship Id="rId6" Type="http://schemas.openxmlformats.org/officeDocument/2006/relationships/image" Target="../media/image14.png" /><Relationship Id="rId5" Type="http://schemas.openxmlformats.org/officeDocument/2006/relationships/image" Target="../media/image13.png" /><Relationship Id="rId4" Type="http://schemas.openxmlformats.org/officeDocument/2006/relationships/image" Target="../media/image5.png" 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 /><Relationship Id="rId7" Type="http://schemas.openxmlformats.org/officeDocument/2006/relationships/image" Target="../media/image3.png" /><Relationship Id="rId2" Type="http://schemas.openxmlformats.org/officeDocument/2006/relationships/tags" Target="../tags/tag22.xml" /><Relationship Id="rId1" Type="http://schemas.openxmlformats.org/officeDocument/2006/relationships/tags" Target="../tags/tag21.xml" /><Relationship Id="rId6" Type="http://schemas.openxmlformats.org/officeDocument/2006/relationships/image" Target="../media/image2.png" /><Relationship Id="rId5" Type="http://schemas.openxmlformats.org/officeDocument/2006/relationships/image" Target="../media/image1.png" /><Relationship Id="rId4" Type="http://schemas.openxmlformats.org/officeDocument/2006/relationships/notesSlide" Target="../notesSlides/notesSlide14.xml" 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7" Type="http://schemas.openxmlformats.org/officeDocument/2006/relationships/image" Target="../media/image17.png" /><Relationship Id="rId2" Type="http://schemas.openxmlformats.org/officeDocument/2006/relationships/notesSlide" Target="../notesSlides/notesSlide15.xml" /><Relationship Id="rId1" Type="http://schemas.openxmlformats.org/officeDocument/2006/relationships/slideLayout" Target="../slideLayouts/slideLayout7.xml" /><Relationship Id="rId6" Type="http://schemas.openxmlformats.org/officeDocument/2006/relationships/image" Target="../media/image16.jpeg" /><Relationship Id="rId5" Type="http://schemas.openxmlformats.org/officeDocument/2006/relationships/image" Target="../media/image15.jpeg" /><Relationship Id="rId4" Type="http://schemas.openxmlformats.org/officeDocument/2006/relationships/image" Target="../media/image5.png" 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 /><Relationship Id="rId7" Type="http://schemas.openxmlformats.org/officeDocument/2006/relationships/image" Target="../media/image3.png" /><Relationship Id="rId2" Type="http://schemas.openxmlformats.org/officeDocument/2006/relationships/tags" Target="../tags/tag24.xml" /><Relationship Id="rId1" Type="http://schemas.openxmlformats.org/officeDocument/2006/relationships/tags" Target="../tags/tag23.xml" /><Relationship Id="rId6" Type="http://schemas.openxmlformats.org/officeDocument/2006/relationships/image" Target="../media/image2.png" /><Relationship Id="rId5" Type="http://schemas.openxmlformats.org/officeDocument/2006/relationships/image" Target="../media/image1.png" /><Relationship Id="rId4" Type="http://schemas.openxmlformats.org/officeDocument/2006/relationships/notesSlide" Target="../notesSlides/notesSlide16.xml" 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notesSlide" Target="../notesSlides/notesSlide17.xml" /><Relationship Id="rId1" Type="http://schemas.openxmlformats.org/officeDocument/2006/relationships/slideLayout" Target="../slideLayouts/slideLayout7.xml" /><Relationship Id="rId6" Type="http://schemas.openxmlformats.org/officeDocument/2006/relationships/image" Target="../media/image19.jpeg" /><Relationship Id="rId5" Type="http://schemas.openxmlformats.org/officeDocument/2006/relationships/image" Target="../media/image18.png" /><Relationship Id="rId4" Type="http://schemas.openxmlformats.org/officeDocument/2006/relationships/image" Target="../media/image5.png" 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notesSlide" Target="../notesSlides/notesSlide18.xml" /><Relationship Id="rId1" Type="http://schemas.openxmlformats.org/officeDocument/2006/relationships/slideLayout" Target="../slideLayouts/slideLayout7.xml" /><Relationship Id="rId6" Type="http://schemas.openxmlformats.org/officeDocument/2006/relationships/image" Target="../media/image20.png" /><Relationship Id="rId5" Type="http://schemas.openxmlformats.org/officeDocument/2006/relationships/image" Target="../media/image6.png" /><Relationship Id="rId4" Type="http://schemas.openxmlformats.org/officeDocument/2006/relationships/image" Target="../media/image5.png" 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 /><Relationship Id="rId7" Type="http://schemas.openxmlformats.org/officeDocument/2006/relationships/image" Target="../media/image3.png" /><Relationship Id="rId2" Type="http://schemas.openxmlformats.org/officeDocument/2006/relationships/tags" Target="../tags/tag26.xml" /><Relationship Id="rId1" Type="http://schemas.openxmlformats.org/officeDocument/2006/relationships/tags" Target="../tags/tag25.xml" /><Relationship Id="rId6" Type="http://schemas.openxmlformats.org/officeDocument/2006/relationships/image" Target="../media/image2.png" /><Relationship Id="rId5" Type="http://schemas.openxmlformats.org/officeDocument/2006/relationships/image" Target="../media/image1.png" /><Relationship Id="rId4" Type="http://schemas.openxmlformats.org/officeDocument/2006/relationships/notesSlide" Target="../notesSlides/notesSlide19.xml" 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 /><Relationship Id="rId2" Type="http://schemas.openxmlformats.org/officeDocument/2006/relationships/notesSlide" Target="../notesSlides/notesSlide20.xml" /><Relationship Id="rId1" Type="http://schemas.openxmlformats.org/officeDocument/2006/relationships/slideLayout" Target="../slideLayouts/slideLayout7.xml" /><Relationship Id="rId4" Type="http://schemas.openxmlformats.org/officeDocument/2006/relationships/image" Target="../media/image2.png" 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 /><Relationship Id="rId7" Type="http://schemas.openxmlformats.org/officeDocument/2006/relationships/image" Target="../media/image3.png" /><Relationship Id="rId2" Type="http://schemas.openxmlformats.org/officeDocument/2006/relationships/tags" Target="../tags/tag28.xml" /><Relationship Id="rId1" Type="http://schemas.openxmlformats.org/officeDocument/2006/relationships/tags" Target="../tags/tag27.xml" /><Relationship Id="rId6" Type="http://schemas.openxmlformats.org/officeDocument/2006/relationships/image" Target="../media/image2.png" /><Relationship Id="rId5" Type="http://schemas.openxmlformats.org/officeDocument/2006/relationships/image" Target="../media/image1.png" /><Relationship Id="rId4" Type="http://schemas.openxmlformats.org/officeDocument/2006/relationships/notesSlide" Target="../notesSlides/notesSlide21.xml" 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2.xml" /><Relationship Id="rId7" Type="http://schemas.openxmlformats.org/officeDocument/2006/relationships/image" Target="../media/image22.png" /><Relationship Id="rId2" Type="http://schemas.openxmlformats.org/officeDocument/2006/relationships/slideLayout" Target="../slideLayouts/slideLayout7.xml" /><Relationship Id="rId1" Type="http://schemas.openxmlformats.org/officeDocument/2006/relationships/tags" Target="../tags/tag29.xml" /><Relationship Id="rId6" Type="http://schemas.openxmlformats.org/officeDocument/2006/relationships/image" Target="../media/image21.png" /><Relationship Id="rId5" Type="http://schemas.openxmlformats.org/officeDocument/2006/relationships/image" Target="../media/image5.png" /><Relationship Id="rId4" Type="http://schemas.openxmlformats.org/officeDocument/2006/relationships/image" Target="../media/image3.png" 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3.xml" /><Relationship Id="rId2" Type="http://schemas.openxmlformats.org/officeDocument/2006/relationships/slideLayout" Target="../slideLayouts/slideLayout7.xml" /><Relationship Id="rId1" Type="http://schemas.openxmlformats.org/officeDocument/2006/relationships/tags" Target="../tags/tag30.xml" /><Relationship Id="rId6" Type="http://schemas.openxmlformats.org/officeDocument/2006/relationships/image" Target="../media/image3.png" /><Relationship Id="rId5" Type="http://schemas.openxmlformats.org/officeDocument/2006/relationships/image" Target="../media/image2.png" /><Relationship Id="rId4" Type="http://schemas.openxmlformats.org/officeDocument/2006/relationships/image" Target="../media/image1.png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A_图片 3">
            <a:extLst>
              <a:ext uri="{FF2B5EF4-FFF2-40B4-BE49-F238E27FC236}">
                <a16:creationId xmlns:a16="http://schemas.microsoft.com/office/drawing/2014/main" id="{EAB03CF2-64D6-4915-B964-E60CDE73B91A}"/>
              </a:ext>
            </a:extLst>
          </p:cNvPr>
          <p:cNvPicPr>
            <a:picLocks noChangeAspect="1"/>
          </p:cNvPicPr>
          <p:nvPr>
            <p:custDataLst>
              <p:tags r:id="rId1"/>
            </p:custDataLst>
          </p:nvPr>
        </p:nvPicPr>
        <p:blipFill rotWithShape="1">
          <a:blip r:embed="rId11"/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PA_矩形 9">
            <a:extLst>
              <a:ext uri="{FF2B5EF4-FFF2-40B4-BE49-F238E27FC236}">
                <a16:creationId xmlns:a16="http://schemas.microsoft.com/office/drawing/2014/main" id="{5825A8DF-FC70-485E-816D-84E9031B6692}"/>
              </a:ext>
            </a:extLst>
          </p:cNvPr>
          <p:cNvSpPr/>
          <p:nvPr>
            <p:custDataLst>
              <p:tags r:id="rId2"/>
            </p:custDataLst>
          </p:nvPr>
        </p:nvSpPr>
        <p:spPr>
          <a:xfrm>
            <a:off x="4064105" y="-11"/>
            <a:ext cx="4063789" cy="6858001"/>
          </a:xfrm>
          <a:prstGeom prst="rect">
            <a:avLst/>
          </a:prstGeom>
          <a:solidFill>
            <a:srgbClr val="B6C4C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>
              <a:solidFill>
                <a:srgbClr val="B6C4C7"/>
              </a:solidFill>
              <a:latin typeface="inpin heiti" charset="-122"/>
              <a:ea typeface="inpin heiti" charset="-122"/>
            </a:endParaRPr>
          </a:p>
        </p:txBody>
      </p:sp>
      <p:sp>
        <p:nvSpPr>
          <p:cNvPr id="5" name="PA_库_文本框 2">
            <a:extLst>
              <a:ext uri="{FF2B5EF4-FFF2-40B4-BE49-F238E27FC236}">
                <a16:creationId xmlns:a16="http://schemas.microsoft.com/office/drawing/2014/main" id="{FEAD36B9-1DC3-49DD-BCD5-8B432148A4AE}"/>
              </a:ext>
            </a:extLst>
          </p:cNvPr>
          <p:cNvSpPr txBox="1"/>
          <p:nvPr>
            <p:custDataLst>
              <p:tags r:id="rId3"/>
            </p:custDataLst>
          </p:nvPr>
        </p:nvSpPr>
        <p:spPr>
          <a:xfrm>
            <a:off x="4448160" y="-534747"/>
            <a:ext cx="1954381" cy="2892074"/>
          </a:xfrm>
          <a:prstGeom prst="rect">
            <a:avLst/>
          </a:prstGeom>
          <a:noFill/>
          <a:effectLst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13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细谭黑简体" panose="02000000000000000000" pitchFamily="2" charset="-122"/>
                <a:ea typeface="方正细谭黑简体" panose="02000000000000000000" pitchFamily="2" charset="-122"/>
              </a:rPr>
              <a:t>中</a:t>
            </a:r>
            <a:endParaRPr lang="zh-CN" altLang="en-US" sz="8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方正细谭黑简体" panose="02000000000000000000" pitchFamily="2" charset="-122"/>
              <a:ea typeface="方正细谭黑简体" panose="02000000000000000000" pitchFamily="2" charset="-122"/>
            </a:endParaRPr>
          </a:p>
        </p:txBody>
      </p:sp>
      <p:sp>
        <p:nvSpPr>
          <p:cNvPr id="6" name="PA_库_文本框 4">
            <a:extLst>
              <a:ext uri="{FF2B5EF4-FFF2-40B4-BE49-F238E27FC236}">
                <a16:creationId xmlns:a16="http://schemas.microsoft.com/office/drawing/2014/main" id="{B8B6838F-C3C5-4498-ABB5-0AF5FFD5480F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5517709" y="410124"/>
            <a:ext cx="2316660" cy="6101670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zh-CN" altLang="en-US" sz="11500" dirty="0">
                <a:solidFill>
                  <a:srgbClr val="2C5066"/>
                </a:solidFill>
                <a:latin typeface="方正细谭黑简体" panose="02000000000000000000" pitchFamily="2" charset="-122"/>
                <a:ea typeface="方正细谭黑简体" panose="02000000000000000000" pitchFamily="2" charset="-122"/>
              </a:rPr>
              <a:t> </a:t>
            </a:r>
            <a:r>
              <a:rPr lang="zh-TW" altLang="en-US" sz="13800" dirty="0">
                <a:solidFill>
                  <a:schemeClr val="bg1"/>
                </a:solidFill>
                <a:latin typeface="方正细谭黑简体" panose="02000000000000000000" pitchFamily="2" charset="-122"/>
                <a:ea typeface="方正细谭黑简体" panose="02000000000000000000" pitchFamily="2" charset="-122"/>
              </a:rPr>
              <a:t>國</a:t>
            </a:r>
            <a:endParaRPr lang="en-US" altLang="zh-TW" sz="13800" dirty="0">
              <a:solidFill>
                <a:schemeClr val="bg1"/>
              </a:solidFill>
              <a:latin typeface="方正细谭黑简体" panose="02000000000000000000" pitchFamily="2" charset="-122"/>
              <a:ea typeface="方正细谭黑简体" panose="02000000000000000000" pitchFamily="2" charset="-122"/>
            </a:endParaRPr>
          </a:p>
          <a:p>
            <a:r>
              <a:rPr lang="zh-TW" altLang="en-US" sz="8000" dirty="0">
                <a:solidFill>
                  <a:schemeClr val="bg1"/>
                </a:solidFill>
                <a:latin typeface="方正细谭黑简体" panose="02000000000000000000" pitchFamily="2" charset="-122"/>
                <a:ea typeface="方正细谭黑简体" panose="02000000000000000000" pitchFamily="2" charset="-122"/>
              </a:rPr>
              <a:t>經學</a:t>
            </a:r>
            <a:endParaRPr lang="en-US" altLang="zh-CN" sz="8000" dirty="0">
              <a:solidFill>
                <a:schemeClr val="bg1"/>
              </a:solidFill>
              <a:latin typeface="方正细谭黑简体" panose="02000000000000000000" pitchFamily="2" charset="-122"/>
              <a:ea typeface="方正细谭黑简体" panose="02000000000000000000" pitchFamily="2" charset="-122"/>
            </a:endParaRPr>
          </a:p>
          <a:p>
            <a:pPr>
              <a:lnSpc>
                <a:spcPct val="150000"/>
              </a:lnSpc>
            </a:pPr>
            <a:r>
              <a:rPr lang="zh-TW" altLang="en-US" sz="11500" dirty="0">
                <a:solidFill>
                  <a:schemeClr val="bg1"/>
                </a:solidFill>
                <a:latin typeface="方正细谭黑简体" panose="02000000000000000000" pitchFamily="2" charset="-122"/>
                <a:ea typeface="方正细谭黑简体" panose="02000000000000000000" pitchFamily="2" charset="-122"/>
              </a:rPr>
              <a:t>史</a:t>
            </a:r>
            <a:endParaRPr lang="zh-CN" altLang="en-US" sz="11500" dirty="0">
              <a:solidFill>
                <a:schemeClr val="bg1"/>
              </a:solidFill>
              <a:latin typeface="方正细谭黑简体" panose="02000000000000000000" pitchFamily="2" charset="-122"/>
              <a:ea typeface="方正细谭黑简体" panose="02000000000000000000" pitchFamily="2" charset="-122"/>
            </a:endParaRPr>
          </a:p>
        </p:txBody>
      </p:sp>
      <p:sp>
        <p:nvSpPr>
          <p:cNvPr id="8" name="PA_库_矩形 6">
            <a:extLst>
              <a:ext uri="{FF2B5EF4-FFF2-40B4-BE49-F238E27FC236}">
                <a16:creationId xmlns:a16="http://schemas.microsoft.com/office/drawing/2014/main" id="{C6B0527E-2F96-4646-A975-1D080A7622D4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3637682" y="2426950"/>
            <a:ext cx="2031325" cy="3939457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eaVert"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zh-TW" sz="4000" b="1" dirty="0"/>
              <a:t>第四講 經學極盛時代</a:t>
            </a:r>
            <a:endParaRPr lang="zh-CN" altLang="en-US" sz="4000" dirty="0">
              <a:solidFill>
                <a:schemeClr val="bg1"/>
              </a:solidFill>
              <a:latin typeface="inpin heiti" charset="-122"/>
              <a:ea typeface="inpin heiti" charset="-122"/>
            </a:endParaRPr>
          </a:p>
        </p:txBody>
      </p:sp>
      <p:pic>
        <p:nvPicPr>
          <p:cNvPr id="12" name="PA_图片 11">
            <a:extLst>
              <a:ext uri="{FF2B5EF4-FFF2-40B4-BE49-F238E27FC236}">
                <a16:creationId xmlns:a16="http://schemas.microsoft.com/office/drawing/2014/main" id="{B5A735D3-B793-47B6-8D1F-860C0DE47673}"/>
              </a:ext>
            </a:extLst>
          </p:cNvPr>
          <p:cNvPicPr>
            <a:picLocks noChangeAspect="1"/>
          </p:cNvPicPr>
          <p:nvPr>
            <p:custDataLst>
              <p:tags r:id="rId6"/>
            </p:custDataLst>
          </p:nvPr>
        </p:nvPicPr>
        <p:blipFill rotWithShape="1">
          <a:blip r:embed="rId1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858781" y="3016644"/>
            <a:ext cx="5196285" cy="5400467"/>
          </a:xfrm>
          <a:prstGeom prst="rect">
            <a:avLst/>
          </a:prstGeom>
        </p:spPr>
      </p:pic>
      <p:pic>
        <p:nvPicPr>
          <p:cNvPr id="14" name="PA_图片 15">
            <a:extLst>
              <a:ext uri="{FF2B5EF4-FFF2-40B4-BE49-F238E27FC236}">
                <a16:creationId xmlns:a16="http://schemas.microsoft.com/office/drawing/2014/main" id="{6F970DD1-6A75-496D-B62F-8CA0B55A01EE}"/>
              </a:ext>
            </a:extLst>
          </p:cNvPr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>
            <a:off x="8127894" y="-129771"/>
            <a:ext cx="2224914" cy="6987771"/>
          </a:xfrm>
          <a:prstGeom prst="rect">
            <a:avLst/>
          </a:prstGeom>
        </p:spPr>
      </p:pic>
      <p:pic>
        <p:nvPicPr>
          <p:cNvPr id="16" name="PA_图片 15">
            <a:extLst>
              <a:ext uri="{FF2B5EF4-FFF2-40B4-BE49-F238E27FC236}">
                <a16:creationId xmlns:a16="http://schemas.microsoft.com/office/drawing/2014/main" id="{5487431F-A31C-4D40-82F4-978FB3CF9170}"/>
              </a:ext>
            </a:extLst>
          </p:cNvPr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00390" y="-64897"/>
            <a:ext cx="1590859" cy="69877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67982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4000">
        <p:random/>
      </p:transition>
    </mc:Choice>
    <mc:Fallback xmlns="">
      <p:transition spd="slow" advClick="0" advTm="4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53" presetClass="entr" presetSubtype="16" fill="hold" grpId="1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3" presetClass="entr" presetSubtype="16" fill="hold" grpId="1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6" presetClass="emph" presetSubtype="0" accel="30000" decel="26000" autoRev="1" fill="hold" grpId="2" nodeType="withEffect">
                                  <p:stCondLst>
                                    <p:cond delay="1900"/>
                                  </p:stCondLst>
                                  <p:childTnLst>
                                    <p:animScale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</p:cBhvr>
                                      <p:by x="110000" y="110000"/>
                                    </p:animScale>
                                  </p:childTnLst>
                                </p:cTn>
                              </p:par>
                              <p:par>
                                <p:cTn id="23" presetID="6" presetClass="emph" presetSubtype="0" accel="30000" decel="26000" autoRev="1" fill="hold" grpId="2" nodeType="withEffect">
                                  <p:stCondLst>
                                    <p:cond delay="1900"/>
                                  </p:stCondLst>
                                  <p:childTnLst>
                                    <p:animScale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</p:cBhvr>
                                      <p:by x="110000" y="11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900"/>
                            </p:stCondLst>
                            <p:childTnLst>
                              <p:par>
                                <p:cTn id="26" presetID="2" presetClass="entr" presetSubtype="4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400"/>
                            </p:stCondLst>
                            <p:childTnLst>
                              <p:par>
                                <p:cTn id="31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2" dur="3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utoUpdateAnimBg="0"/>
      <p:bldP spid="5" grpId="1" autoUpdateAnimBg="0"/>
      <p:bldP spid="5" grpId="2" autoUpdateAnimBg="0"/>
      <p:bldP spid="6" grpId="0" autoUpdateAnimBg="0"/>
      <p:bldP spid="6" grpId="1" autoUpdateAnimBg="0"/>
      <p:bldP spid="6" grpId="2" autoUpdateAnimBg="0"/>
      <p:bldP spid="8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>
            <a:extLst>
              <a:ext uri="{FF2B5EF4-FFF2-40B4-BE49-F238E27FC236}">
                <a16:creationId xmlns:a16="http://schemas.microsoft.com/office/drawing/2014/main" id="{75403696-414F-4545-8796-B031BE81C7BA}"/>
              </a:ext>
            </a:extLst>
          </p:cNvPr>
          <p:cNvSpPr/>
          <p:nvPr/>
        </p:nvSpPr>
        <p:spPr>
          <a:xfrm>
            <a:off x="0" y="-1"/>
            <a:ext cx="6096000" cy="6858001"/>
          </a:xfrm>
          <a:prstGeom prst="rect">
            <a:avLst/>
          </a:prstGeom>
          <a:solidFill>
            <a:srgbClr val="B6C4C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>
              <a:solidFill>
                <a:srgbClr val="B6C4C7"/>
              </a:solidFill>
              <a:latin typeface="inpin heiti" charset="-122"/>
              <a:ea typeface="inpin heiti" charset="-122"/>
            </a:endParaRPr>
          </a:p>
        </p:txBody>
      </p:sp>
      <p:pic>
        <p:nvPicPr>
          <p:cNvPr id="4" name="图片 3">
            <a:extLst>
              <a:ext uri="{FF2B5EF4-FFF2-40B4-BE49-F238E27FC236}">
                <a16:creationId xmlns:a16="http://schemas.microsoft.com/office/drawing/2014/main" id="{EEB6E4F0-5766-49F3-B4B2-C2AB3AE4CF5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文本框 4">
            <a:extLst>
              <a:ext uri="{FF2B5EF4-FFF2-40B4-BE49-F238E27FC236}">
                <a16:creationId xmlns:a16="http://schemas.microsoft.com/office/drawing/2014/main" id="{356377DE-5D86-4400-9BF1-E122F6C95FD2}"/>
              </a:ext>
            </a:extLst>
          </p:cNvPr>
          <p:cNvSpPr txBox="1"/>
          <p:nvPr/>
        </p:nvSpPr>
        <p:spPr>
          <a:xfrm>
            <a:off x="4088738" y="1219591"/>
            <a:ext cx="2031325" cy="2970044"/>
          </a:xfrm>
          <a:prstGeom prst="rect">
            <a:avLst/>
          </a:prstGeom>
          <a:noFill/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zh-CN" altLang="en-US" sz="7200" dirty="0">
                <a:solidFill>
                  <a:schemeClr val="bg1"/>
                </a:solidFill>
                <a:latin typeface="inpin heiti" charset="-122"/>
                <a:ea typeface="inpin heiti" charset="-122"/>
              </a:rPr>
              <a:t>  </a:t>
            </a:r>
            <a:r>
              <a:rPr lang="zh-TW" altLang="en-US" sz="7200" dirty="0">
                <a:solidFill>
                  <a:schemeClr val="bg1"/>
                </a:solidFill>
                <a:latin typeface="inpin heiti" charset="-122"/>
                <a:ea typeface="inpin heiti" charset="-122"/>
              </a:rPr>
              <a:t>目</a:t>
            </a:r>
            <a:endParaRPr lang="en-US" altLang="zh-CN" sz="7200" dirty="0">
              <a:solidFill>
                <a:schemeClr val="bg1"/>
              </a:solidFill>
              <a:latin typeface="inpin heiti" charset="-122"/>
              <a:ea typeface="inpin heiti" charset="-122"/>
            </a:endParaRPr>
          </a:p>
          <a:p>
            <a:r>
              <a:rPr lang="zh-TW" altLang="en-US" sz="11500" dirty="0">
                <a:solidFill>
                  <a:schemeClr val="bg1"/>
                </a:solidFill>
                <a:latin typeface="inpin heiti" charset="-122"/>
                <a:ea typeface="inpin heiti" charset="-122"/>
              </a:rPr>
              <a:t>次</a:t>
            </a:r>
            <a:endParaRPr lang="zh-CN" altLang="en-US" sz="11500" dirty="0">
              <a:solidFill>
                <a:schemeClr val="bg1"/>
              </a:solidFill>
              <a:latin typeface="inpin heiti" charset="-122"/>
              <a:ea typeface="inpin heiti" charset="-122"/>
            </a:endParaRPr>
          </a:p>
        </p:txBody>
      </p:sp>
      <p:cxnSp>
        <p:nvCxnSpPr>
          <p:cNvPr id="13" name="PA_库_直接连接符 30">
            <a:extLst>
              <a:ext uri="{FF2B5EF4-FFF2-40B4-BE49-F238E27FC236}">
                <a16:creationId xmlns:a16="http://schemas.microsoft.com/office/drawing/2014/main" id="{1434598C-E798-471C-905F-602F5647CEFA}"/>
              </a:ext>
            </a:extLst>
          </p:cNvPr>
          <p:cNvCxnSpPr/>
          <p:nvPr>
            <p:custDataLst>
              <p:tags r:id="rId1"/>
            </p:custDataLst>
          </p:nvPr>
        </p:nvCxnSpPr>
        <p:spPr>
          <a:xfrm>
            <a:off x="8451595" y="1418920"/>
            <a:ext cx="0" cy="4389120"/>
          </a:xfrm>
          <a:prstGeom prst="line">
            <a:avLst/>
          </a:prstGeom>
          <a:ln w="3175">
            <a:solidFill>
              <a:schemeClr val="bg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A_库_直接连接符 31">
            <a:extLst>
              <a:ext uri="{FF2B5EF4-FFF2-40B4-BE49-F238E27FC236}">
                <a16:creationId xmlns:a16="http://schemas.microsoft.com/office/drawing/2014/main" id="{67A777E3-497C-4892-98A1-40F7F0A164FF}"/>
              </a:ext>
            </a:extLst>
          </p:cNvPr>
          <p:cNvCxnSpPr/>
          <p:nvPr>
            <p:custDataLst>
              <p:tags r:id="rId2"/>
            </p:custDataLst>
          </p:nvPr>
        </p:nvCxnSpPr>
        <p:spPr>
          <a:xfrm>
            <a:off x="7242555" y="1461847"/>
            <a:ext cx="0" cy="4389120"/>
          </a:xfrm>
          <a:prstGeom prst="line">
            <a:avLst/>
          </a:prstGeom>
          <a:ln w="3175">
            <a:solidFill>
              <a:schemeClr val="bg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" name="Picture 15">
            <a:extLst>
              <a:ext uri="{FF2B5EF4-FFF2-40B4-BE49-F238E27FC236}">
                <a16:creationId xmlns:a16="http://schemas.microsoft.com/office/drawing/2014/main" id="{22D97D86-6356-4E08-B1F6-E82C1A8F7C96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>
            <a:off x="6096000" y="-64887"/>
            <a:ext cx="2224914" cy="6987771"/>
          </a:xfrm>
          <a:prstGeom prst="rect">
            <a:avLst/>
          </a:prstGeom>
        </p:spPr>
      </p:pic>
      <p:sp>
        <p:nvSpPr>
          <p:cNvPr id="3" name="文字方塊 2"/>
          <p:cNvSpPr txBox="1"/>
          <p:nvPr/>
        </p:nvSpPr>
        <p:spPr>
          <a:xfrm>
            <a:off x="7793314" y="512430"/>
            <a:ext cx="3057247" cy="583313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zh-TW" sz="2800" dirty="0">
                <a:solidFill>
                  <a:schemeClr val="accent1">
                    <a:lumMod val="75000"/>
                  </a:schemeClr>
                </a:solidFill>
              </a:rPr>
              <a:t>壹、漢世儒為顯宦</a:t>
            </a:r>
          </a:p>
          <a:p>
            <a:pPr>
              <a:lnSpc>
                <a:spcPct val="150000"/>
              </a:lnSpc>
            </a:pPr>
            <a:r>
              <a:rPr lang="zh-TW" altLang="zh-TW" sz="2800" dirty="0">
                <a:solidFill>
                  <a:schemeClr val="accent1">
                    <a:lumMod val="75000"/>
                  </a:schemeClr>
                </a:solidFill>
              </a:rPr>
              <a:t>貳、漢世尊經情形</a:t>
            </a:r>
          </a:p>
          <a:p>
            <a:pPr>
              <a:lnSpc>
                <a:spcPct val="150000"/>
              </a:lnSpc>
            </a:pPr>
            <a:r>
              <a:rPr lang="zh-TW" altLang="zh-TW" sz="2800" dirty="0">
                <a:solidFill>
                  <a:schemeClr val="accent1">
                    <a:lumMod val="75000"/>
                  </a:schemeClr>
                </a:solidFill>
              </a:rPr>
              <a:t>參、天人思想開展</a:t>
            </a:r>
          </a:p>
          <a:p>
            <a:pPr>
              <a:lnSpc>
                <a:spcPct val="150000"/>
              </a:lnSpc>
            </a:pPr>
            <a:r>
              <a:rPr lang="zh-TW" altLang="zh-TW" sz="2800" dirty="0">
                <a:solidFill>
                  <a:schemeClr val="accent1">
                    <a:lumMod val="75000"/>
                  </a:schemeClr>
                </a:solidFill>
              </a:rPr>
              <a:t>肆、東漢經學發展</a:t>
            </a:r>
          </a:p>
          <a:p>
            <a:pPr>
              <a:lnSpc>
                <a:spcPct val="150000"/>
              </a:lnSpc>
            </a:pPr>
            <a:r>
              <a:rPr lang="zh-TW" altLang="zh-TW" sz="2800" dirty="0">
                <a:solidFill>
                  <a:schemeClr val="accent1">
                    <a:lumMod val="75000"/>
                  </a:schemeClr>
                </a:solidFill>
              </a:rPr>
              <a:t>伍、漢世經學活動</a:t>
            </a:r>
          </a:p>
          <a:p>
            <a:pPr>
              <a:lnSpc>
                <a:spcPct val="150000"/>
              </a:lnSpc>
            </a:pPr>
            <a:r>
              <a:rPr lang="zh-TW" altLang="zh-TW" sz="2800" dirty="0">
                <a:solidFill>
                  <a:schemeClr val="accent1">
                    <a:lumMod val="75000"/>
                  </a:schemeClr>
                </a:solidFill>
              </a:rPr>
              <a:t>陸、孔子為漢制法</a:t>
            </a:r>
          </a:p>
          <a:p>
            <a:pPr>
              <a:lnSpc>
                <a:spcPct val="150000"/>
              </a:lnSpc>
            </a:pPr>
            <a:r>
              <a:rPr lang="zh-TW" altLang="zh-TW" sz="2800" dirty="0">
                <a:solidFill>
                  <a:schemeClr val="accent1">
                    <a:lumMod val="75000"/>
                  </a:schemeClr>
                </a:solidFill>
              </a:rPr>
              <a:t>柒、經學興盛情形</a:t>
            </a:r>
          </a:p>
          <a:p>
            <a:pPr>
              <a:lnSpc>
                <a:spcPct val="150000"/>
              </a:lnSpc>
            </a:pPr>
            <a:r>
              <a:rPr lang="zh-TW" altLang="zh-TW" sz="2800" dirty="0">
                <a:solidFill>
                  <a:schemeClr val="accent1">
                    <a:lumMod val="75000"/>
                  </a:schemeClr>
                </a:solidFill>
              </a:rPr>
              <a:t>捌、師法家法之傳</a:t>
            </a:r>
          </a:p>
          <a:p>
            <a:pPr>
              <a:lnSpc>
                <a:spcPct val="150000"/>
              </a:lnSpc>
            </a:pPr>
            <a:r>
              <a:rPr lang="zh-TW" altLang="zh-TW" sz="2800" dirty="0">
                <a:solidFill>
                  <a:schemeClr val="accent1">
                    <a:lumMod val="75000"/>
                  </a:schemeClr>
                </a:solidFill>
              </a:rPr>
              <a:t>玖、經學盛極而衰</a:t>
            </a:r>
            <a:endParaRPr lang="zh-TW" altLang="en-US" sz="2800" dirty="0">
              <a:solidFill>
                <a:schemeClr val="accent1">
                  <a:lumMod val="75000"/>
                </a:schemeClr>
              </a:solidFill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509103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4000">
        <p:random/>
      </p:transition>
    </mc:Choice>
    <mc:Fallback xmlns="">
      <p:transition spd="slow" advClick="0" advTm="4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ecel="1000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C8AD0D31-2728-4BA5-BB84-7E224F488C6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/>
          <a:stretch/>
        </p:blipFill>
        <p:spPr>
          <a:xfrm flipH="1"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矩形 1">
            <a:extLst>
              <a:ext uri="{FF2B5EF4-FFF2-40B4-BE49-F238E27FC236}">
                <a16:creationId xmlns:a16="http://schemas.microsoft.com/office/drawing/2014/main" id="{6CB3179E-ED7A-431F-84A6-5121B97BF8A7}"/>
              </a:ext>
            </a:extLst>
          </p:cNvPr>
          <p:cNvSpPr/>
          <p:nvPr/>
        </p:nvSpPr>
        <p:spPr>
          <a:xfrm>
            <a:off x="4064105" y="-1"/>
            <a:ext cx="4063789" cy="6858001"/>
          </a:xfrm>
          <a:prstGeom prst="rect">
            <a:avLst/>
          </a:prstGeom>
          <a:solidFill>
            <a:srgbClr val="B6C4C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zh-TW" sz="4800" dirty="0"/>
              <a:t>漢世儒為顯宦</a:t>
            </a:r>
            <a:endParaRPr lang="zh-CN" altLang="en-US" sz="4800" dirty="0">
              <a:solidFill>
                <a:schemeClr val="bg1"/>
              </a:solidFill>
              <a:latin typeface="inpin heiti" charset="-122"/>
              <a:ea typeface="inpin heiti" charset="-122"/>
            </a:endParaRPr>
          </a:p>
        </p:txBody>
      </p:sp>
      <p:pic>
        <p:nvPicPr>
          <p:cNvPr id="4" name="图片 3">
            <a:extLst>
              <a:ext uri="{FF2B5EF4-FFF2-40B4-BE49-F238E27FC236}">
                <a16:creationId xmlns:a16="http://schemas.microsoft.com/office/drawing/2014/main" id="{DDC48CDE-9C9B-45CD-8332-6A1B19FB7AE1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137139" y="3016644"/>
            <a:ext cx="5196285" cy="5400467"/>
          </a:xfrm>
          <a:prstGeom prst="rect">
            <a:avLst/>
          </a:prstGeom>
        </p:spPr>
      </p:pic>
      <p:sp>
        <p:nvSpPr>
          <p:cNvPr id="5" name="PA_库_文本框 2">
            <a:extLst>
              <a:ext uri="{FF2B5EF4-FFF2-40B4-BE49-F238E27FC236}">
                <a16:creationId xmlns:a16="http://schemas.microsoft.com/office/drawing/2014/main" id="{03D976D3-68F3-44BA-99CD-7F18A3BCEB02}"/>
              </a:ext>
            </a:extLst>
          </p:cNvPr>
          <p:cNvSpPr txBox="1"/>
          <p:nvPr>
            <p:custDataLst>
              <p:tags r:id="rId1"/>
            </p:custDataLst>
          </p:nvPr>
        </p:nvSpPr>
        <p:spPr>
          <a:xfrm>
            <a:off x="4064675" y="752780"/>
            <a:ext cx="1954381" cy="2215991"/>
          </a:xfrm>
          <a:prstGeom prst="rect">
            <a:avLst/>
          </a:prstGeom>
          <a:noFill/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zh-TW" altLang="en-US" sz="13800" dirty="0">
                <a:solidFill>
                  <a:schemeClr val="bg1"/>
                </a:solidFill>
                <a:latin typeface="方正细谭黑简体" panose="02000000000000000000" pitchFamily="2" charset="-122"/>
                <a:ea typeface="方正细谭黑简体" panose="02000000000000000000" pitchFamily="2" charset="-122"/>
              </a:rPr>
              <a:t>壹</a:t>
            </a:r>
            <a:endParaRPr lang="zh-CN" altLang="en-US" sz="8800" dirty="0">
              <a:solidFill>
                <a:schemeClr val="bg1"/>
              </a:solidFill>
              <a:latin typeface="方正细谭黑简体" panose="02000000000000000000" pitchFamily="2" charset="-122"/>
              <a:ea typeface="方正细谭黑简体" panose="02000000000000000000" pitchFamily="2" charset="-122"/>
            </a:endParaRPr>
          </a:p>
        </p:txBody>
      </p:sp>
      <p:pic>
        <p:nvPicPr>
          <p:cNvPr id="10" name="Picture 15">
            <a:extLst>
              <a:ext uri="{FF2B5EF4-FFF2-40B4-BE49-F238E27FC236}">
                <a16:creationId xmlns:a16="http://schemas.microsoft.com/office/drawing/2014/main" id="{89EE0F92-5A7E-487C-ADFC-FFBCDDB3FB8E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>
            <a:off x="8127894" y="-129771"/>
            <a:ext cx="2224914" cy="6987771"/>
          </a:xfrm>
          <a:prstGeom prst="rect">
            <a:avLst/>
          </a:prstGeom>
        </p:spPr>
      </p:pic>
      <p:pic>
        <p:nvPicPr>
          <p:cNvPr id="11" name="Picture 15">
            <a:extLst>
              <a:ext uri="{FF2B5EF4-FFF2-40B4-BE49-F238E27FC236}">
                <a16:creationId xmlns:a16="http://schemas.microsoft.com/office/drawing/2014/main" id="{C3EFC21F-272C-46D1-8841-03143E51C27B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00390" y="-64897"/>
            <a:ext cx="1590859" cy="69877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3959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4000">
        <p:random/>
      </p:transition>
    </mc:Choice>
    <mc:Fallback xmlns="">
      <p:transition spd="slow" advClick="0" advTm="4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3" presetClass="entr" presetSubtype="16" fill="hold" grpId="1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mph" presetSubtype="0" accel="30000" decel="26000" autoRev="1" fill="hold" grpId="2" nodeType="withEffect">
                                  <p:stCondLst>
                                    <p:cond delay="1900"/>
                                  </p:stCondLst>
                                  <p:childTnLst>
                                    <p:animScale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</p:cBhvr>
                                      <p:by x="110000" y="11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utoUpdateAnimBg="0"/>
      <p:bldP spid="5" grpId="1" autoUpdateAnimBg="0"/>
      <p:bldP spid="5" grpId="2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>
            <a:extLst>
              <a:ext uri="{FF2B5EF4-FFF2-40B4-BE49-F238E27FC236}">
                <a16:creationId xmlns:a16="http://schemas.microsoft.com/office/drawing/2014/main" id="{C8DA2464-4CDB-4E11-96C8-1254A4A8D982}"/>
              </a:ext>
            </a:extLst>
          </p:cNvPr>
          <p:cNvSpPr/>
          <p:nvPr/>
        </p:nvSpPr>
        <p:spPr>
          <a:xfrm>
            <a:off x="0" y="-1"/>
            <a:ext cx="6073253" cy="6858001"/>
          </a:xfrm>
          <a:prstGeom prst="rect">
            <a:avLst/>
          </a:prstGeom>
          <a:solidFill>
            <a:srgbClr val="B6C4C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>
              <a:solidFill>
                <a:schemeClr val="bg1"/>
              </a:solidFill>
              <a:latin typeface="inpin heiti" charset="-122"/>
              <a:ea typeface="inpin heiti" charset="-122"/>
            </a:endParaRPr>
          </a:p>
        </p:txBody>
      </p:sp>
      <p:grpSp>
        <p:nvGrpSpPr>
          <p:cNvPr id="3" name="组合 2">
            <a:extLst>
              <a:ext uri="{FF2B5EF4-FFF2-40B4-BE49-F238E27FC236}">
                <a16:creationId xmlns:a16="http://schemas.microsoft.com/office/drawing/2014/main" id="{83810A35-F22E-4762-955B-2C8389E90EEB}"/>
              </a:ext>
            </a:extLst>
          </p:cNvPr>
          <p:cNvGrpSpPr/>
          <p:nvPr/>
        </p:nvGrpSpPr>
        <p:grpSpPr>
          <a:xfrm>
            <a:off x="112475" y="232012"/>
            <a:ext cx="11979441" cy="8570794"/>
            <a:chOff x="1496680" y="1476374"/>
            <a:chExt cx="7266319" cy="4386807"/>
          </a:xfrm>
        </p:grpSpPr>
        <p:pic>
          <p:nvPicPr>
            <p:cNvPr id="4" name="Picture 15">
              <a:extLst>
                <a:ext uri="{FF2B5EF4-FFF2-40B4-BE49-F238E27FC236}">
                  <a16:creationId xmlns:a16="http://schemas.microsoft.com/office/drawing/2014/main" id="{8C10B1AE-768D-4C7F-92BD-6A538A12D7E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 rot="5400000" flipH="1">
              <a:off x="4560449" y="1660630"/>
              <a:ext cx="1138782" cy="7266319"/>
            </a:xfrm>
            <a:prstGeom prst="rect">
              <a:avLst/>
            </a:prstGeom>
          </p:spPr>
        </p:pic>
        <p:sp>
          <p:nvSpPr>
            <p:cNvPr id="5" name="矩形 4">
              <a:extLst>
                <a:ext uri="{FF2B5EF4-FFF2-40B4-BE49-F238E27FC236}">
                  <a16:creationId xmlns:a16="http://schemas.microsoft.com/office/drawing/2014/main" id="{6E950B46-D830-4C05-93F0-A5CDCFD72DDD}"/>
                </a:ext>
              </a:extLst>
            </p:cNvPr>
            <p:cNvSpPr/>
            <p:nvPr/>
          </p:nvSpPr>
          <p:spPr>
            <a:xfrm>
              <a:off x="1571625" y="1476374"/>
              <a:ext cx="7086600" cy="324802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glow>
                <a:schemeClr val="accent1">
                  <a:alpha val="60000"/>
                </a:schemeClr>
              </a:glow>
              <a:outerShdw dir="6720000" algn="tl" rotWithShape="0">
                <a:prstClr val="black">
                  <a:alpha val="14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200" dirty="0">
                <a:latin typeface="inpin heiti" charset="-122"/>
                <a:ea typeface="inpin heiti" charset="-122"/>
              </a:endParaRPr>
            </a:p>
          </p:txBody>
        </p:sp>
      </p:grpSp>
      <p:grpSp>
        <p:nvGrpSpPr>
          <p:cNvPr id="6" name="组合 5">
            <a:extLst>
              <a:ext uri="{FF2B5EF4-FFF2-40B4-BE49-F238E27FC236}">
                <a16:creationId xmlns:a16="http://schemas.microsoft.com/office/drawing/2014/main" id="{5E862BCE-D224-4032-946F-1E94618300B3}"/>
              </a:ext>
            </a:extLst>
          </p:cNvPr>
          <p:cNvGrpSpPr/>
          <p:nvPr/>
        </p:nvGrpSpPr>
        <p:grpSpPr>
          <a:xfrm>
            <a:off x="3989878" y="372140"/>
            <a:ext cx="4144029" cy="1786269"/>
            <a:chOff x="3989878" y="372140"/>
            <a:chExt cx="5955984" cy="1786269"/>
          </a:xfrm>
        </p:grpSpPr>
        <p:pic>
          <p:nvPicPr>
            <p:cNvPr id="7" name="Picture 15">
              <a:extLst>
                <a:ext uri="{FF2B5EF4-FFF2-40B4-BE49-F238E27FC236}">
                  <a16:creationId xmlns:a16="http://schemas.microsoft.com/office/drawing/2014/main" id="{05DFD318-E814-4002-9E4F-F042A4EBD1C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 rot="16200000">
              <a:off x="6414775" y="-1372678"/>
              <a:ext cx="1106190" cy="5955983"/>
            </a:xfrm>
            <a:prstGeom prst="rect">
              <a:avLst/>
            </a:prstGeom>
          </p:spPr>
        </p:pic>
        <p:sp>
          <p:nvSpPr>
            <p:cNvPr id="8" name="矩形 7">
              <a:extLst>
                <a:ext uri="{FF2B5EF4-FFF2-40B4-BE49-F238E27FC236}">
                  <a16:creationId xmlns:a16="http://schemas.microsoft.com/office/drawing/2014/main" id="{42FBFC27-254D-4DF9-99A2-10E256898AB6}"/>
                </a:ext>
              </a:extLst>
            </p:cNvPr>
            <p:cNvSpPr/>
            <p:nvPr/>
          </p:nvSpPr>
          <p:spPr>
            <a:xfrm>
              <a:off x="3989878" y="372140"/>
              <a:ext cx="5955984" cy="68007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>
                <a:latin typeface="inpin heiti" charset="-122"/>
                <a:ea typeface="inpin heiti" charset="-122"/>
              </a:endParaRPr>
            </a:p>
          </p:txBody>
        </p:sp>
      </p:grpSp>
      <p:pic>
        <p:nvPicPr>
          <p:cNvPr id="9" name="图片 8">
            <a:extLst>
              <a:ext uri="{FF2B5EF4-FFF2-40B4-BE49-F238E27FC236}">
                <a16:creationId xmlns:a16="http://schemas.microsoft.com/office/drawing/2014/main" id="{DDB025F7-560D-413E-8836-A5DB8E1F2442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>
            <a:off x="1489686" y="-591596"/>
            <a:ext cx="5565812" cy="3130769"/>
          </a:xfrm>
          <a:prstGeom prst="rect">
            <a:avLst/>
          </a:prstGeom>
        </p:spPr>
      </p:pic>
      <p:pic>
        <p:nvPicPr>
          <p:cNvPr id="19" name="图片 18">
            <a:extLst>
              <a:ext uri="{FF2B5EF4-FFF2-40B4-BE49-F238E27FC236}">
                <a16:creationId xmlns:a16="http://schemas.microsoft.com/office/drawing/2014/main" id="{20A1B1DC-9749-4E04-920C-7827CA578D4F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1575331" y="1316032"/>
            <a:ext cx="1598216" cy="3629471"/>
          </a:xfrm>
          <a:prstGeom prst="rect">
            <a:avLst/>
          </a:prstGeom>
        </p:spPr>
      </p:pic>
      <p:pic>
        <p:nvPicPr>
          <p:cNvPr id="20" name="图片 19">
            <a:extLst>
              <a:ext uri="{FF2B5EF4-FFF2-40B4-BE49-F238E27FC236}">
                <a16:creationId xmlns:a16="http://schemas.microsoft.com/office/drawing/2014/main" id="{0A97FCCA-E2F5-4148-B27C-0B561CBA7CDE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100766" y="1474210"/>
            <a:ext cx="1598216" cy="3629471"/>
          </a:xfrm>
          <a:prstGeom prst="rect">
            <a:avLst/>
          </a:prstGeom>
        </p:spPr>
      </p:pic>
      <p:pic>
        <p:nvPicPr>
          <p:cNvPr id="21" name="图片 20">
            <a:extLst>
              <a:ext uri="{FF2B5EF4-FFF2-40B4-BE49-F238E27FC236}">
                <a16:creationId xmlns:a16="http://schemas.microsoft.com/office/drawing/2014/main" id="{5F240CC8-CC1C-4CF5-81B7-A79FD6234E2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 flipV="1">
            <a:off x="-2469502" y="7380898"/>
            <a:ext cx="12192000" cy="685800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2" name="图片 21">
            <a:extLst>
              <a:ext uri="{FF2B5EF4-FFF2-40B4-BE49-F238E27FC236}">
                <a16:creationId xmlns:a16="http://schemas.microsoft.com/office/drawing/2014/main" id="{205A0E74-7FAF-4398-AABF-92F445AF58B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 flipH="1">
            <a:off x="2876958" y="430419"/>
            <a:ext cx="12192000" cy="685800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1" name="文字方塊 10"/>
          <p:cNvSpPr txBox="1"/>
          <p:nvPr/>
        </p:nvSpPr>
        <p:spPr>
          <a:xfrm>
            <a:off x="3373480" y="1434084"/>
            <a:ext cx="5791200" cy="41549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zh-TW" altLang="en-US" sz="24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一、漢武帝以公孫弘為相</a:t>
            </a:r>
          </a:p>
          <a:p>
            <a:r>
              <a:rPr lang="zh-TW" altLang="en-US" sz="24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二、漢元帝以韋、匡、貢、薛為相</a:t>
            </a:r>
          </a:p>
          <a:p>
            <a:r>
              <a:rPr lang="zh-TW" altLang="en-US" sz="24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三、公卿之位，由經術而進</a:t>
            </a:r>
          </a:p>
          <a:p>
            <a:r>
              <a:rPr lang="zh-TW" altLang="en-US" sz="24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四、博士置弟子</a:t>
            </a:r>
          </a:p>
          <a:p>
            <a:pPr marL="360000"/>
            <a:r>
              <a:rPr lang="en-US" altLang="zh-TW" sz="24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1</a:t>
            </a:r>
            <a:r>
              <a:rPr lang="zh-TW" altLang="en-US" sz="24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、武帝時五十人</a:t>
            </a:r>
          </a:p>
          <a:p>
            <a:pPr marL="360000"/>
            <a:r>
              <a:rPr lang="en-US" altLang="zh-TW" sz="24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2</a:t>
            </a:r>
            <a:r>
              <a:rPr lang="zh-TW" altLang="en-US" sz="24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、昭帝滿百人</a:t>
            </a:r>
          </a:p>
          <a:p>
            <a:pPr marL="360000"/>
            <a:r>
              <a:rPr lang="en-US" altLang="zh-TW" sz="24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3</a:t>
            </a:r>
            <a:r>
              <a:rPr lang="zh-TW" altLang="en-US" sz="24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、宣帝二百人</a:t>
            </a:r>
          </a:p>
          <a:p>
            <a:pPr marL="360000"/>
            <a:r>
              <a:rPr lang="en-US" altLang="zh-TW" sz="24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4</a:t>
            </a:r>
            <a:r>
              <a:rPr lang="zh-TW" altLang="en-US" sz="24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、元帝千人</a:t>
            </a:r>
          </a:p>
          <a:p>
            <a:pPr marL="360000"/>
            <a:r>
              <a:rPr lang="en-US" altLang="zh-TW" sz="24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5</a:t>
            </a:r>
            <a:r>
              <a:rPr lang="zh-TW" altLang="en-US" sz="24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、成帝三千人</a:t>
            </a:r>
          </a:p>
          <a:p>
            <a:pPr marL="360000"/>
            <a:r>
              <a:rPr lang="en-US" altLang="zh-TW" sz="24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6</a:t>
            </a:r>
            <a:r>
              <a:rPr lang="zh-TW" altLang="en-US" sz="24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、漢末至三萬人</a:t>
            </a:r>
          </a:p>
          <a:p>
            <a:r>
              <a:rPr lang="zh-TW" altLang="en-US" sz="24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五、後世文官科舉之制本之於此</a:t>
            </a:r>
          </a:p>
        </p:txBody>
      </p:sp>
    </p:spTree>
    <p:extLst>
      <p:ext uri="{BB962C8B-B14F-4D97-AF65-F5344CB8AC3E}">
        <p14:creationId xmlns:p14="http://schemas.microsoft.com/office/powerpoint/2010/main" val="2722807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4000">
        <p:random/>
      </p:transition>
    </mc:Choice>
    <mc:Fallback xmlns="">
      <p:transition spd="slow" advClick="0" advTm="4000">
        <p:random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C8AD0D31-2728-4BA5-BB84-7E224F488C6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/>
          <a:stretch/>
        </p:blipFill>
        <p:spPr>
          <a:xfrm flipH="1"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矩形 1">
            <a:extLst>
              <a:ext uri="{FF2B5EF4-FFF2-40B4-BE49-F238E27FC236}">
                <a16:creationId xmlns:a16="http://schemas.microsoft.com/office/drawing/2014/main" id="{6CB3179E-ED7A-431F-84A6-5121B97BF8A7}"/>
              </a:ext>
            </a:extLst>
          </p:cNvPr>
          <p:cNvSpPr/>
          <p:nvPr/>
        </p:nvSpPr>
        <p:spPr>
          <a:xfrm>
            <a:off x="4064105" y="-1"/>
            <a:ext cx="4063789" cy="6858001"/>
          </a:xfrm>
          <a:prstGeom prst="rect">
            <a:avLst/>
          </a:prstGeom>
          <a:solidFill>
            <a:srgbClr val="B6C4C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>
              <a:solidFill>
                <a:prstClr val="white"/>
              </a:solidFill>
              <a:latin typeface="inpin heiti" charset="-122"/>
              <a:ea typeface="inpin heiti" charset="-122"/>
            </a:endParaRPr>
          </a:p>
        </p:txBody>
      </p:sp>
      <p:pic>
        <p:nvPicPr>
          <p:cNvPr id="4" name="图片 3">
            <a:extLst>
              <a:ext uri="{FF2B5EF4-FFF2-40B4-BE49-F238E27FC236}">
                <a16:creationId xmlns:a16="http://schemas.microsoft.com/office/drawing/2014/main" id="{DDC48CDE-9C9B-45CD-8332-6A1B19FB7AE1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137139" y="3016644"/>
            <a:ext cx="5196285" cy="5400467"/>
          </a:xfrm>
          <a:prstGeom prst="rect">
            <a:avLst/>
          </a:prstGeom>
        </p:spPr>
      </p:pic>
      <p:sp>
        <p:nvSpPr>
          <p:cNvPr id="5" name="PA_库_文本框 2">
            <a:extLst>
              <a:ext uri="{FF2B5EF4-FFF2-40B4-BE49-F238E27FC236}">
                <a16:creationId xmlns:a16="http://schemas.microsoft.com/office/drawing/2014/main" id="{03D976D3-68F3-44BA-99CD-7F18A3BCEB02}"/>
              </a:ext>
            </a:extLst>
          </p:cNvPr>
          <p:cNvSpPr txBox="1"/>
          <p:nvPr>
            <p:custDataLst>
              <p:tags r:id="rId1"/>
            </p:custDataLst>
          </p:nvPr>
        </p:nvSpPr>
        <p:spPr>
          <a:xfrm>
            <a:off x="4064675" y="752780"/>
            <a:ext cx="1954381" cy="2215991"/>
          </a:xfrm>
          <a:prstGeom prst="rect">
            <a:avLst/>
          </a:prstGeom>
          <a:noFill/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zh-TW" altLang="en-US" sz="13800" dirty="0">
                <a:solidFill>
                  <a:prstClr val="white"/>
                </a:solidFill>
                <a:latin typeface="方正细谭黑简体" panose="02000000000000000000" pitchFamily="2" charset="-122"/>
                <a:ea typeface="方正细谭黑简体" panose="02000000000000000000" pitchFamily="2" charset="-122"/>
              </a:rPr>
              <a:t>貳</a:t>
            </a:r>
            <a:endParaRPr lang="zh-CN" altLang="en-US" sz="8800" dirty="0">
              <a:solidFill>
                <a:prstClr val="white"/>
              </a:solidFill>
              <a:latin typeface="方正细谭黑简体" panose="02000000000000000000" pitchFamily="2" charset="-122"/>
              <a:ea typeface="方正细谭黑简体" panose="02000000000000000000" pitchFamily="2" charset="-122"/>
            </a:endParaRPr>
          </a:p>
        </p:txBody>
      </p:sp>
      <p:sp>
        <p:nvSpPr>
          <p:cNvPr id="6" name="PA_库_文本框 4">
            <a:extLst>
              <a:ext uri="{FF2B5EF4-FFF2-40B4-BE49-F238E27FC236}">
                <a16:creationId xmlns:a16="http://schemas.microsoft.com/office/drawing/2014/main" id="{E280F0D4-016E-4A4E-8E5F-254745303407}"/>
              </a:ext>
            </a:extLst>
          </p:cNvPr>
          <p:cNvSpPr txBox="1"/>
          <p:nvPr>
            <p:custDataLst>
              <p:tags r:id="rId2"/>
            </p:custDataLst>
          </p:nvPr>
        </p:nvSpPr>
        <p:spPr>
          <a:xfrm>
            <a:off x="5028180" y="1368487"/>
            <a:ext cx="546945" cy="1862048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zh-CN" altLang="en-US" sz="11500" dirty="0">
                <a:solidFill>
                  <a:prstClr val="white"/>
                </a:solidFill>
                <a:latin typeface="方正细谭黑简体" panose="02000000000000000000" pitchFamily="2" charset="-122"/>
                <a:ea typeface="方正细谭黑简体" panose="02000000000000000000" pitchFamily="2" charset="-122"/>
              </a:rPr>
              <a:t> </a:t>
            </a:r>
          </a:p>
        </p:txBody>
      </p:sp>
      <p:pic>
        <p:nvPicPr>
          <p:cNvPr id="10" name="Picture 15">
            <a:extLst>
              <a:ext uri="{FF2B5EF4-FFF2-40B4-BE49-F238E27FC236}">
                <a16:creationId xmlns:a16="http://schemas.microsoft.com/office/drawing/2014/main" id="{89EE0F92-5A7E-487C-ADFC-FFBCDDB3FB8E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>
            <a:off x="8127894" y="-129771"/>
            <a:ext cx="2224914" cy="6987771"/>
          </a:xfrm>
          <a:prstGeom prst="rect">
            <a:avLst/>
          </a:prstGeom>
        </p:spPr>
      </p:pic>
      <p:pic>
        <p:nvPicPr>
          <p:cNvPr id="11" name="Picture 15">
            <a:extLst>
              <a:ext uri="{FF2B5EF4-FFF2-40B4-BE49-F238E27FC236}">
                <a16:creationId xmlns:a16="http://schemas.microsoft.com/office/drawing/2014/main" id="{C3EFC21F-272C-46D1-8841-03143E51C27B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00390" y="-64897"/>
            <a:ext cx="1590859" cy="6987771"/>
          </a:xfrm>
          <a:prstGeom prst="rect">
            <a:avLst/>
          </a:prstGeom>
        </p:spPr>
      </p:pic>
      <p:sp>
        <p:nvSpPr>
          <p:cNvPr id="7" name="文字方塊 6"/>
          <p:cNvSpPr txBox="1"/>
          <p:nvPr/>
        </p:nvSpPr>
        <p:spPr>
          <a:xfrm>
            <a:off x="4346703" y="3154636"/>
            <a:ext cx="3570208" cy="769441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zh-TW" altLang="en-US" sz="4400" dirty="0">
                <a:solidFill>
                  <a:schemeClr val="bg1">
                    <a:lumMod val="95000"/>
                  </a:schemeClr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漢世尊經情形</a:t>
            </a:r>
          </a:p>
        </p:txBody>
      </p:sp>
    </p:spTree>
    <p:extLst>
      <p:ext uri="{BB962C8B-B14F-4D97-AF65-F5344CB8AC3E}">
        <p14:creationId xmlns:p14="http://schemas.microsoft.com/office/powerpoint/2010/main" val="1093009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4000">
        <p:random/>
      </p:transition>
    </mc:Choice>
    <mc:Fallback xmlns="">
      <p:transition spd="slow" advClick="0" advTm="4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53" presetClass="entr" presetSubtype="16" fill="hold" grpId="1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3" presetClass="entr" presetSubtype="16" fill="hold" grpId="1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6" presetClass="emph" presetSubtype="0" accel="30000" decel="26000" autoRev="1" fill="hold" grpId="2" nodeType="withEffect">
                                  <p:stCondLst>
                                    <p:cond delay="1900"/>
                                  </p:stCondLst>
                                  <p:childTnLst>
                                    <p:animScale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</p:cBhvr>
                                      <p:by x="110000" y="110000"/>
                                    </p:animScale>
                                  </p:childTnLst>
                                </p:cTn>
                              </p:par>
                              <p:par>
                                <p:cTn id="23" presetID="6" presetClass="emph" presetSubtype="0" accel="30000" decel="26000" autoRev="1" fill="hold" grpId="2" nodeType="withEffect">
                                  <p:stCondLst>
                                    <p:cond delay="1900"/>
                                  </p:stCondLst>
                                  <p:childTnLst>
                                    <p:animScale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</p:cBhvr>
                                      <p:by x="110000" y="11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utoUpdateAnimBg="0"/>
      <p:bldP spid="5" grpId="1" autoUpdateAnimBg="0"/>
      <p:bldP spid="5" grpId="2" autoUpdateAnimBg="0"/>
      <p:bldP spid="6" grpId="0" autoUpdateAnimBg="0"/>
      <p:bldP spid="6" grpId="1" autoUpdateAnimBg="0"/>
      <p:bldP spid="6" grpId="2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>
            <a:extLst>
              <a:ext uri="{FF2B5EF4-FFF2-40B4-BE49-F238E27FC236}">
                <a16:creationId xmlns:a16="http://schemas.microsoft.com/office/drawing/2014/main" id="{28663588-DE44-4278-8AF6-86DED529F742}"/>
              </a:ext>
            </a:extLst>
          </p:cNvPr>
          <p:cNvSpPr/>
          <p:nvPr/>
        </p:nvSpPr>
        <p:spPr>
          <a:xfrm>
            <a:off x="6118747" y="-1"/>
            <a:ext cx="6073253" cy="6858001"/>
          </a:xfrm>
          <a:prstGeom prst="rect">
            <a:avLst/>
          </a:prstGeom>
          <a:solidFill>
            <a:srgbClr val="B6C4C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>
              <a:solidFill>
                <a:schemeClr val="bg1"/>
              </a:solidFill>
              <a:latin typeface="inpin heiti" charset="-122"/>
              <a:ea typeface="inpin heiti" charset="-122"/>
            </a:endParaRPr>
          </a:p>
        </p:txBody>
      </p:sp>
      <p:grpSp>
        <p:nvGrpSpPr>
          <p:cNvPr id="3" name="组合 2">
            <a:extLst>
              <a:ext uri="{FF2B5EF4-FFF2-40B4-BE49-F238E27FC236}">
                <a16:creationId xmlns:a16="http://schemas.microsoft.com/office/drawing/2014/main" id="{0E9AC640-8F58-417F-A12E-1BFBF41E02FA}"/>
              </a:ext>
            </a:extLst>
          </p:cNvPr>
          <p:cNvGrpSpPr/>
          <p:nvPr/>
        </p:nvGrpSpPr>
        <p:grpSpPr>
          <a:xfrm>
            <a:off x="112475" y="232012"/>
            <a:ext cx="11979441" cy="8570794"/>
            <a:chOff x="1496680" y="1476374"/>
            <a:chExt cx="7266319" cy="4386807"/>
          </a:xfrm>
        </p:grpSpPr>
        <p:pic>
          <p:nvPicPr>
            <p:cNvPr id="4" name="Picture 15">
              <a:extLst>
                <a:ext uri="{FF2B5EF4-FFF2-40B4-BE49-F238E27FC236}">
                  <a16:creationId xmlns:a16="http://schemas.microsoft.com/office/drawing/2014/main" id="{C8A6834A-EFA3-4B2F-A1BC-AC513402B3F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 rot="5400000" flipH="1">
              <a:off x="4560449" y="1660630"/>
              <a:ext cx="1138782" cy="7266319"/>
            </a:xfrm>
            <a:prstGeom prst="rect">
              <a:avLst/>
            </a:prstGeom>
          </p:spPr>
        </p:pic>
        <p:sp>
          <p:nvSpPr>
            <p:cNvPr id="5" name="矩形 4">
              <a:extLst>
                <a:ext uri="{FF2B5EF4-FFF2-40B4-BE49-F238E27FC236}">
                  <a16:creationId xmlns:a16="http://schemas.microsoft.com/office/drawing/2014/main" id="{6FC21759-0F0E-4907-BA7F-8844ACBA7D4F}"/>
                </a:ext>
              </a:extLst>
            </p:cNvPr>
            <p:cNvSpPr/>
            <p:nvPr/>
          </p:nvSpPr>
          <p:spPr>
            <a:xfrm>
              <a:off x="1571625" y="1476374"/>
              <a:ext cx="7086600" cy="324802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glow>
                <a:schemeClr val="accent1">
                  <a:alpha val="60000"/>
                </a:schemeClr>
              </a:glow>
              <a:outerShdw dir="6720000" algn="tl" rotWithShape="0">
                <a:prstClr val="black">
                  <a:alpha val="14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200" dirty="0">
                <a:latin typeface="inpin heiti" charset="-122"/>
                <a:ea typeface="inpin heiti" charset="-122"/>
              </a:endParaRPr>
            </a:p>
          </p:txBody>
        </p:sp>
      </p:grpSp>
      <p:grpSp>
        <p:nvGrpSpPr>
          <p:cNvPr id="6" name="组合 5">
            <a:extLst>
              <a:ext uri="{FF2B5EF4-FFF2-40B4-BE49-F238E27FC236}">
                <a16:creationId xmlns:a16="http://schemas.microsoft.com/office/drawing/2014/main" id="{3B5BFC00-603A-4B0C-9D4E-15A8E59C6459}"/>
              </a:ext>
            </a:extLst>
          </p:cNvPr>
          <p:cNvGrpSpPr/>
          <p:nvPr/>
        </p:nvGrpSpPr>
        <p:grpSpPr>
          <a:xfrm>
            <a:off x="3989878" y="372140"/>
            <a:ext cx="4144029" cy="1786269"/>
            <a:chOff x="3989878" y="372140"/>
            <a:chExt cx="5955984" cy="1786269"/>
          </a:xfrm>
        </p:grpSpPr>
        <p:pic>
          <p:nvPicPr>
            <p:cNvPr id="7" name="Picture 15">
              <a:extLst>
                <a:ext uri="{FF2B5EF4-FFF2-40B4-BE49-F238E27FC236}">
                  <a16:creationId xmlns:a16="http://schemas.microsoft.com/office/drawing/2014/main" id="{6A67B255-BF71-41D0-872D-789433E52F7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 rot="16200000">
              <a:off x="6414775" y="-1372678"/>
              <a:ext cx="1106190" cy="5955983"/>
            </a:xfrm>
            <a:prstGeom prst="rect">
              <a:avLst/>
            </a:prstGeom>
          </p:spPr>
        </p:pic>
        <p:sp>
          <p:nvSpPr>
            <p:cNvPr id="8" name="矩形 7">
              <a:extLst>
                <a:ext uri="{FF2B5EF4-FFF2-40B4-BE49-F238E27FC236}">
                  <a16:creationId xmlns:a16="http://schemas.microsoft.com/office/drawing/2014/main" id="{8DE06919-862E-45D0-B1B4-EA9933BB48EA}"/>
                </a:ext>
              </a:extLst>
            </p:cNvPr>
            <p:cNvSpPr/>
            <p:nvPr/>
          </p:nvSpPr>
          <p:spPr>
            <a:xfrm>
              <a:off x="3989878" y="372140"/>
              <a:ext cx="5955984" cy="68007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>
                <a:latin typeface="inpin heiti" charset="-122"/>
                <a:ea typeface="inpin heiti" charset="-122"/>
              </a:endParaRPr>
            </a:p>
          </p:txBody>
        </p:sp>
      </p:grpSp>
      <p:pic>
        <p:nvPicPr>
          <p:cNvPr id="9" name="图片 8">
            <a:extLst>
              <a:ext uri="{FF2B5EF4-FFF2-40B4-BE49-F238E27FC236}">
                <a16:creationId xmlns:a16="http://schemas.microsoft.com/office/drawing/2014/main" id="{DD8797CD-C9B5-4C6F-AB15-92557318BE45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>
            <a:off x="1506284" y="-673844"/>
            <a:ext cx="5565812" cy="3130769"/>
          </a:xfrm>
          <a:prstGeom prst="rect">
            <a:avLst/>
          </a:prstGeom>
        </p:spPr>
      </p:pic>
      <p:grpSp>
        <p:nvGrpSpPr>
          <p:cNvPr id="20" name="1">
            <a:extLst>
              <a:ext uri="{FF2B5EF4-FFF2-40B4-BE49-F238E27FC236}">
                <a16:creationId xmlns:a16="http://schemas.microsoft.com/office/drawing/2014/main" id="{5C4BF583-840D-4524-97E4-48DE2EEF3125}"/>
              </a:ext>
            </a:extLst>
          </p:cNvPr>
          <p:cNvGrpSpPr/>
          <p:nvPr/>
        </p:nvGrpSpPr>
        <p:grpSpPr>
          <a:xfrm>
            <a:off x="2124127" y="1312333"/>
            <a:ext cx="7711053" cy="3991040"/>
            <a:chOff x="930482" y="1201858"/>
            <a:chExt cx="4167022" cy="3991040"/>
          </a:xfrm>
        </p:grpSpPr>
        <p:sp>
          <p:nvSpPr>
            <p:cNvPr id="21" name="淘宝网chenying0907出品 38">
              <a:extLst>
                <a:ext uri="{FF2B5EF4-FFF2-40B4-BE49-F238E27FC236}">
                  <a16:creationId xmlns:a16="http://schemas.microsoft.com/office/drawing/2014/main" id="{C51FC527-2110-4618-8145-7459FBE51234}"/>
                </a:ext>
              </a:extLst>
            </p:cNvPr>
            <p:cNvSpPr/>
            <p:nvPr/>
          </p:nvSpPr>
          <p:spPr>
            <a:xfrm>
              <a:off x="1661281" y="1201858"/>
              <a:ext cx="1277546" cy="201600"/>
            </a:xfrm>
            <a:prstGeom prst="rect">
              <a:avLst/>
            </a:prstGeom>
            <a:solidFill>
              <a:srgbClr val="B6C4C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>
                <a:latin typeface="inpin heiti" charset="-122"/>
                <a:ea typeface="inpin heiti" charset="-122"/>
              </a:endParaRPr>
            </a:p>
          </p:txBody>
        </p:sp>
        <p:sp>
          <p:nvSpPr>
            <p:cNvPr id="22" name="淘宝网chenying0907出品 36">
              <a:extLst>
                <a:ext uri="{FF2B5EF4-FFF2-40B4-BE49-F238E27FC236}">
                  <a16:creationId xmlns:a16="http://schemas.microsoft.com/office/drawing/2014/main" id="{B43D600A-C4BA-4834-AA37-0DF633195DBC}"/>
                </a:ext>
              </a:extLst>
            </p:cNvPr>
            <p:cNvSpPr txBox="1"/>
            <p:nvPr/>
          </p:nvSpPr>
          <p:spPr>
            <a:xfrm>
              <a:off x="930482" y="1407246"/>
              <a:ext cx="4167022" cy="378565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150000"/>
                </a:lnSpc>
                <a:spcAft>
                  <a:spcPts val="0"/>
                </a:spcAft>
              </a:pPr>
              <a:r>
                <a:rPr lang="zh-TW" altLang="zh-TW" sz="3200" kern="100" dirty="0">
                  <a:latin typeface="Times New Roman" panose="02020603050405020304" pitchFamily="18" charset="0"/>
                </a:rPr>
                <a:t>一、武、宣好刑名，不專用儒</a:t>
              </a:r>
            </a:p>
            <a:p>
              <a:pPr>
                <a:lnSpc>
                  <a:spcPct val="150000"/>
                </a:lnSpc>
                <a:spcAft>
                  <a:spcPts val="0"/>
                </a:spcAft>
              </a:pPr>
              <a:r>
                <a:rPr lang="zh-TW" altLang="zh-TW" sz="3200" kern="100" dirty="0">
                  <a:latin typeface="Times New Roman" panose="02020603050405020304" pitchFamily="18" charset="0"/>
                </a:rPr>
                <a:t>二、元、成之後，刑名漸廢</a:t>
              </a:r>
            </a:p>
            <a:p>
              <a:pPr marL="360000">
                <a:lnSpc>
                  <a:spcPct val="150000"/>
                </a:lnSpc>
                <a:spcAft>
                  <a:spcPts val="0"/>
                </a:spcAft>
              </a:pPr>
              <a:r>
                <a:rPr lang="en-US" altLang="zh-TW" sz="3200" kern="100" dirty="0">
                  <a:latin typeface="新細明體" panose="02020500000000000000" pitchFamily="18" charset="-120"/>
                </a:rPr>
                <a:t>1</a:t>
              </a:r>
              <a:r>
                <a:rPr lang="zh-TW" altLang="zh-TW" sz="3200" kern="100" dirty="0">
                  <a:latin typeface="Times New Roman" panose="02020603050405020304" pitchFamily="18" charset="0"/>
                </a:rPr>
                <a:t>、群臣奏議，引經義為對</a:t>
              </a:r>
            </a:p>
            <a:p>
              <a:pPr marL="360000">
                <a:lnSpc>
                  <a:spcPct val="150000"/>
                </a:lnSpc>
                <a:spcAft>
                  <a:spcPts val="0"/>
                </a:spcAft>
              </a:pPr>
              <a:r>
                <a:rPr lang="en-US" altLang="zh-TW" sz="3200" kern="100" dirty="0">
                  <a:latin typeface="新細明體" panose="02020500000000000000" pitchFamily="18" charset="-120"/>
                </a:rPr>
                <a:t>2</a:t>
              </a:r>
              <a:r>
                <a:rPr lang="zh-TW" altLang="zh-TW" sz="3200" kern="100" dirty="0">
                  <a:latin typeface="Times New Roman" panose="02020603050405020304" pitchFamily="18" charset="0"/>
                </a:rPr>
                <a:t>、國有大疑，引《春秋》為斷</a:t>
              </a:r>
            </a:p>
            <a:p>
              <a:pPr marL="360000">
                <a:lnSpc>
                  <a:spcPct val="150000"/>
                </a:lnSpc>
                <a:spcAft>
                  <a:spcPts val="0"/>
                </a:spcAft>
              </a:pPr>
              <a:r>
                <a:rPr lang="en-US" altLang="zh-TW" sz="3200" kern="100" dirty="0">
                  <a:latin typeface="新細明體" panose="02020500000000000000" pitchFamily="18" charset="-120"/>
                </a:rPr>
                <a:t>3</a:t>
              </a:r>
              <a:r>
                <a:rPr lang="zh-TW" altLang="zh-TW" sz="3200" kern="100" dirty="0">
                  <a:latin typeface="Times New Roman" panose="02020603050405020304" pitchFamily="18" charset="0"/>
                </a:rPr>
                <a:t>、公卿大夫未有不通經者</a:t>
              </a:r>
            </a:p>
          </p:txBody>
        </p:sp>
      </p:grpSp>
      <p:pic>
        <p:nvPicPr>
          <p:cNvPr id="24" name="图片 23">
            <a:extLst>
              <a:ext uri="{FF2B5EF4-FFF2-40B4-BE49-F238E27FC236}">
                <a16:creationId xmlns:a16="http://schemas.microsoft.com/office/drawing/2014/main" id="{656BB529-18BA-40F7-967E-735D248C676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7617" y="232011"/>
            <a:ext cx="11281566" cy="6345880"/>
          </a:xfrm>
          <a:prstGeom prst="rect">
            <a:avLst/>
          </a:prstGeom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515317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4000">
        <p:random/>
      </p:transition>
    </mc:Choice>
    <mc:Fallback xmlns="">
      <p:transition spd="slow" advClick="0" advTm="4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2" presetClass="entr" presetSubtype="0" fill="hold" nodeType="with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C8AD0D31-2728-4BA5-BB84-7E224F488C6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/>
          <a:stretch/>
        </p:blipFill>
        <p:spPr>
          <a:xfrm flipH="1"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矩形 1">
            <a:extLst>
              <a:ext uri="{FF2B5EF4-FFF2-40B4-BE49-F238E27FC236}">
                <a16:creationId xmlns:a16="http://schemas.microsoft.com/office/drawing/2014/main" id="{6CB3179E-ED7A-431F-84A6-5121B97BF8A7}"/>
              </a:ext>
            </a:extLst>
          </p:cNvPr>
          <p:cNvSpPr/>
          <p:nvPr/>
        </p:nvSpPr>
        <p:spPr>
          <a:xfrm>
            <a:off x="4064105" y="-1"/>
            <a:ext cx="4063789" cy="6858001"/>
          </a:xfrm>
          <a:prstGeom prst="rect">
            <a:avLst/>
          </a:prstGeom>
          <a:solidFill>
            <a:srgbClr val="B6C4C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>
              <a:solidFill>
                <a:prstClr val="white"/>
              </a:solidFill>
              <a:latin typeface="inpin heiti" charset="-122"/>
              <a:ea typeface="inpin heiti" charset="-122"/>
            </a:endParaRPr>
          </a:p>
        </p:txBody>
      </p:sp>
      <p:pic>
        <p:nvPicPr>
          <p:cNvPr id="4" name="图片 3">
            <a:extLst>
              <a:ext uri="{FF2B5EF4-FFF2-40B4-BE49-F238E27FC236}">
                <a16:creationId xmlns:a16="http://schemas.microsoft.com/office/drawing/2014/main" id="{DDC48CDE-9C9B-45CD-8332-6A1B19FB7AE1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137139" y="3016644"/>
            <a:ext cx="5196285" cy="5400467"/>
          </a:xfrm>
          <a:prstGeom prst="rect">
            <a:avLst/>
          </a:prstGeom>
        </p:spPr>
      </p:pic>
      <p:sp>
        <p:nvSpPr>
          <p:cNvPr id="5" name="PA_库_文本框 2">
            <a:extLst>
              <a:ext uri="{FF2B5EF4-FFF2-40B4-BE49-F238E27FC236}">
                <a16:creationId xmlns:a16="http://schemas.microsoft.com/office/drawing/2014/main" id="{03D976D3-68F3-44BA-99CD-7F18A3BCEB02}"/>
              </a:ext>
            </a:extLst>
          </p:cNvPr>
          <p:cNvSpPr txBox="1"/>
          <p:nvPr>
            <p:custDataLst>
              <p:tags r:id="rId1"/>
            </p:custDataLst>
          </p:nvPr>
        </p:nvSpPr>
        <p:spPr>
          <a:xfrm>
            <a:off x="4064675" y="752780"/>
            <a:ext cx="1954381" cy="2215991"/>
          </a:xfrm>
          <a:prstGeom prst="rect">
            <a:avLst/>
          </a:prstGeom>
          <a:noFill/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zh-TW" altLang="en-US" sz="13800" dirty="0">
                <a:solidFill>
                  <a:prstClr val="white"/>
                </a:solidFill>
                <a:latin typeface="方正细谭黑简体" panose="02000000000000000000" pitchFamily="2" charset="-122"/>
                <a:ea typeface="方正细谭黑简体" panose="02000000000000000000" pitchFamily="2" charset="-122"/>
              </a:rPr>
              <a:t>參</a:t>
            </a:r>
            <a:endParaRPr lang="zh-CN" altLang="en-US" sz="8800" dirty="0">
              <a:solidFill>
                <a:prstClr val="white"/>
              </a:solidFill>
              <a:latin typeface="方正细谭黑简体" panose="02000000000000000000" pitchFamily="2" charset="-122"/>
              <a:ea typeface="方正细谭黑简体" panose="02000000000000000000" pitchFamily="2" charset="-122"/>
            </a:endParaRPr>
          </a:p>
        </p:txBody>
      </p:sp>
      <p:sp>
        <p:nvSpPr>
          <p:cNvPr id="6" name="PA_库_文本框 4">
            <a:extLst>
              <a:ext uri="{FF2B5EF4-FFF2-40B4-BE49-F238E27FC236}">
                <a16:creationId xmlns:a16="http://schemas.microsoft.com/office/drawing/2014/main" id="{E280F0D4-016E-4A4E-8E5F-254745303407}"/>
              </a:ext>
            </a:extLst>
          </p:cNvPr>
          <p:cNvSpPr txBox="1"/>
          <p:nvPr>
            <p:custDataLst>
              <p:tags r:id="rId2"/>
            </p:custDataLst>
          </p:nvPr>
        </p:nvSpPr>
        <p:spPr>
          <a:xfrm>
            <a:off x="5100369" y="1609117"/>
            <a:ext cx="546945" cy="1862048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zh-CN" altLang="en-US" sz="11500" dirty="0">
                <a:solidFill>
                  <a:prstClr val="white"/>
                </a:solidFill>
                <a:latin typeface="方正细谭黑简体" panose="02000000000000000000" pitchFamily="2" charset="-122"/>
                <a:ea typeface="方正细谭黑简体" panose="02000000000000000000" pitchFamily="2" charset="-122"/>
              </a:rPr>
              <a:t> </a:t>
            </a:r>
          </a:p>
        </p:txBody>
      </p:sp>
      <p:pic>
        <p:nvPicPr>
          <p:cNvPr id="10" name="Picture 15">
            <a:extLst>
              <a:ext uri="{FF2B5EF4-FFF2-40B4-BE49-F238E27FC236}">
                <a16:creationId xmlns:a16="http://schemas.microsoft.com/office/drawing/2014/main" id="{89EE0F92-5A7E-487C-ADFC-FFBCDDB3FB8E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>
            <a:off x="8127894" y="-129771"/>
            <a:ext cx="2224914" cy="6987771"/>
          </a:xfrm>
          <a:prstGeom prst="rect">
            <a:avLst/>
          </a:prstGeom>
        </p:spPr>
      </p:pic>
      <p:pic>
        <p:nvPicPr>
          <p:cNvPr id="11" name="Picture 15">
            <a:extLst>
              <a:ext uri="{FF2B5EF4-FFF2-40B4-BE49-F238E27FC236}">
                <a16:creationId xmlns:a16="http://schemas.microsoft.com/office/drawing/2014/main" id="{C3EFC21F-272C-46D1-8841-03143E51C27B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00390" y="-64897"/>
            <a:ext cx="1590859" cy="6987771"/>
          </a:xfrm>
          <a:prstGeom prst="rect">
            <a:avLst/>
          </a:prstGeom>
        </p:spPr>
      </p:pic>
      <p:sp>
        <p:nvSpPr>
          <p:cNvPr id="7" name="文字方塊 6"/>
          <p:cNvSpPr txBox="1"/>
          <p:nvPr/>
        </p:nvSpPr>
        <p:spPr>
          <a:xfrm>
            <a:off x="4263586" y="3336820"/>
            <a:ext cx="3570208" cy="769441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zh-TW" altLang="zh-TW" sz="4400" dirty="0">
                <a:solidFill>
                  <a:schemeClr val="bg1"/>
                </a:solidFill>
              </a:rPr>
              <a:t>天人思想開展</a:t>
            </a:r>
            <a:endParaRPr lang="zh-TW" altLang="en-US" sz="4400" dirty="0">
              <a:solidFill>
                <a:schemeClr val="bg1"/>
              </a:solidFill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59244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4000">
        <p:random/>
      </p:transition>
    </mc:Choice>
    <mc:Fallback xmlns="">
      <p:transition spd="slow" advClick="0" advTm="4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53" presetClass="entr" presetSubtype="16" fill="hold" grpId="1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3" presetClass="entr" presetSubtype="16" fill="hold" grpId="1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6" presetClass="emph" presetSubtype="0" accel="30000" decel="26000" autoRev="1" fill="hold" grpId="2" nodeType="withEffect">
                                  <p:stCondLst>
                                    <p:cond delay="1900"/>
                                  </p:stCondLst>
                                  <p:childTnLst>
                                    <p:animScale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</p:cBhvr>
                                      <p:by x="110000" y="110000"/>
                                    </p:animScale>
                                  </p:childTnLst>
                                </p:cTn>
                              </p:par>
                              <p:par>
                                <p:cTn id="23" presetID="6" presetClass="emph" presetSubtype="0" accel="30000" decel="26000" autoRev="1" fill="hold" grpId="2" nodeType="withEffect">
                                  <p:stCondLst>
                                    <p:cond delay="1900"/>
                                  </p:stCondLst>
                                  <p:childTnLst>
                                    <p:animScale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</p:cBhvr>
                                      <p:by x="110000" y="11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utoUpdateAnimBg="0"/>
      <p:bldP spid="5" grpId="1" autoUpdateAnimBg="0"/>
      <p:bldP spid="5" grpId="2" autoUpdateAnimBg="0"/>
      <p:bldP spid="6" grpId="0" autoUpdateAnimBg="0"/>
      <p:bldP spid="6" grpId="1" autoUpdateAnimBg="0"/>
      <p:bldP spid="6" grpId="2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>
            <a:extLst>
              <a:ext uri="{FF2B5EF4-FFF2-40B4-BE49-F238E27FC236}">
                <a16:creationId xmlns:a16="http://schemas.microsoft.com/office/drawing/2014/main" id="{28663588-DE44-4278-8AF6-86DED529F742}"/>
              </a:ext>
            </a:extLst>
          </p:cNvPr>
          <p:cNvSpPr/>
          <p:nvPr/>
        </p:nvSpPr>
        <p:spPr>
          <a:xfrm>
            <a:off x="6118747" y="-1"/>
            <a:ext cx="6073253" cy="6858001"/>
          </a:xfrm>
          <a:prstGeom prst="rect">
            <a:avLst/>
          </a:prstGeom>
          <a:solidFill>
            <a:srgbClr val="B6C4C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>
              <a:solidFill>
                <a:schemeClr val="bg1"/>
              </a:solidFill>
              <a:latin typeface="inpin heiti" charset="-122"/>
              <a:ea typeface="inpin heiti" charset="-122"/>
            </a:endParaRPr>
          </a:p>
        </p:txBody>
      </p:sp>
      <p:grpSp>
        <p:nvGrpSpPr>
          <p:cNvPr id="3" name="组合 2">
            <a:extLst>
              <a:ext uri="{FF2B5EF4-FFF2-40B4-BE49-F238E27FC236}">
                <a16:creationId xmlns:a16="http://schemas.microsoft.com/office/drawing/2014/main" id="{0E9AC640-8F58-417F-A12E-1BFBF41E02FA}"/>
              </a:ext>
            </a:extLst>
          </p:cNvPr>
          <p:cNvGrpSpPr/>
          <p:nvPr/>
        </p:nvGrpSpPr>
        <p:grpSpPr>
          <a:xfrm>
            <a:off x="72171" y="427379"/>
            <a:ext cx="11979441" cy="8570794"/>
            <a:chOff x="1496680" y="1476374"/>
            <a:chExt cx="7266319" cy="4386807"/>
          </a:xfrm>
        </p:grpSpPr>
        <p:pic>
          <p:nvPicPr>
            <p:cNvPr id="4" name="Picture 15">
              <a:extLst>
                <a:ext uri="{FF2B5EF4-FFF2-40B4-BE49-F238E27FC236}">
                  <a16:creationId xmlns:a16="http://schemas.microsoft.com/office/drawing/2014/main" id="{C8A6834A-EFA3-4B2F-A1BC-AC513402B3F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 rot="5400000" flipH="1">
              <a:off x="4560449" y="1660630"/>
              <a:ext cx="1138782" cy="7266319"/>
            </a:xfrm>
            <a:prstGeom prst="rect">
              <a:avLst/>
            </a:prstGeom>
          </p:spPr>
        </p:pic>
        <p:sp>
          <p:nvSpPr>
            <p:cNvPr id="5" name="矩形 4">
              <a:extLst>
                <a:ext uri="{FF2B5EF4-FFF2-40B4-BE49-F238E27FC236}">
                  <a16:creationId xmlns:a16="http://schemas.microsoft.com/office/drawing/2014/main" id="{6FC21759-0F0E-4907-BA7F-8844ACBA7D4F}"/>
                </a:ext>
              </a:extLst>
            </p:cNvPr>
            <p:cNvSpPr/>
            <p:nvPr/>
          </p:nvSpPr>
          <p:spPr>
            <a:xfrm>
              <a:off x="1571625" y="1476374"/>
              <a:ext cx="7086600" cy="324802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glow>
                <a:schemeClr val="accent1">
                  <a:alpha val="60000"/>
                </a:schemeClr>
              </a:glow>
              <a:outerShdw dir="6720000" algn="tl" rotWithShape="0">
                <a:prstClr val="black">
                  <a:alpha val="14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200" dirty="0">
                <a:latin typeface="inpin heiti" charset="-122"/>
                <a:ea typeface="inpin heiti" charset="-122"/>
              </a:endParaRPr>
            </a:p>
          </p:txBody>
        </p:sp>
      </p:grpSp>
      <p:grpSp>
        <p:nvGrpSpPr>
          <p:cNvPr id="6" name="组合 5">
            <a:extLst>
              <a:ext uri="{FF2B5EF4-FFF2-40B4-BE49-F238E27FC236}">
                <a16:creationId xmlns:a16="http://schemas.microsoft.com/office/drawing/2014/main" id="{6CEEFA87-A746-4643-9162-D396A29F0A1F}"/>
              </a:ext>
            </a:extLst>
          </p:cNvPr>
          <p:cNvGrpSpPr/>
          <p:nvPr/>
        </p:nvGrpSpPr>
        <p:grpSpPr>
          <a:xfrm>
            <a:off x="3989878" y="372140"/>
            <a:ext cx="4144029" cy="1786269"/>
            <a:chOff x="3989878" y="372140"/>
            <a:chExt cx="5955984" cy="1786269"/>
          </a:xfrm>
        </p:grpSpPr>
        <p:pic>
          <p:nvPicPr>
            <p:cNvPr id="7" name="Picture 15">
              <a:extLst>
                <a:ext uri="{FF2B5EF4-FFF2-40B4-BE49-F238E27FC236}">
                  <a16:creationId xmlns:a16="http://schemas.microsoft.com/office/drawing/2014/main" id="{73B82B5A-2AAA-430E-9539-38494612363F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 rot="16200000">
              <a:off x="6414775" y="-1372678"/>
              <a:ext cx="1106190" cy="5955983"/>
            </a:xfrm>
            <a:prstGeom prst="rect">
              <a:avLst/>
            </a:prstGeom>
          </p:spPr>
        </p:pic>
        <p:sp>
          <p:nvSpPr>
            <p:cNvPr id="8" name="矩形 7">
              <a:extLst>
                <a:ext uri="{FF2B5EF4-FFF2-40B4-BE49-F238E27FC236}">
                  <a16:creationId xmlns:a16="http://schemas.microsoft.com/office/drawing/2014/main" id="{9B4324BE-1620-4E26-9D84-CE0342DFA02B}"/>
                </a:ext>
              </a:extLst>
            </p:cNvPr>
            <p:cNvSpPr/>
            <p:nvPr/>
          </p:nvSpPr>
          <p:spPr>
            <a:xfrm>
              <a:off x="3989878" y="372140"/>
              <a:ext cx="5955984" cy="68007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>
                <a:latin typeface="inpin heiti" charset="-122"/>
                <a:ea typeface="inpin heiti" charset="-122"/>
              </a:endParaRPr>
            </a:p>
          </p:txBody>
        </p:sp>
      </p:grpSp>
      <p:pic>
        <p:nvPicPr>
          <p:cNvPr id="9" name="图片 8">
            <a:extLst>
              <a:ext uri="{FF2B5EF4-FFF2-40B4-BE49-F238E27FC236}">
                <a16:creationId xmlns:a16="http://schemas.microsoft.com/office/drawing/2014/main" id="{85A4F85E-2B34-4729-8ECE-87E8FD1389E2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>
            <a:off x="1489686" y="-591596"/>
            <a:ext cx="5565812" cy="3130769"/>
          </a:xfrm>
          <a:prstGeom prst="rect">
            <a:avLst/>
          </a:prstGeom>
        </p:spPr>
      </p:pic>
      <p:pic>
        <p:nvPicPr>
          <p:cNvPr id="11" name="图片 10">
            <a:extLst>
              <a:ext uri="{FF2B5EF4-FFF2-40B4-BE49-F238E27FC236}">
                <a16:creationId xmlns:a16="http://schemas.microsoft.com/office/drawing/2014/main" id="{0E11591A-E329-415B-9598-611055AB4D5B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93579" y="1797397"/>
            <a:ext cx="3801867" cy="4015573"/>
          </a:xfrm>
          <a:prstGeom prst="rect">
            <a:avLst/>
          </a:prstGeom>
        </p:spPr>
      </p:pic>
      <p:sp>
        <p:nvSpPr>
          <p:cNvPr id="13" name="1">
            <a:extLst>
              <a:ext uri="{FF2B5EF4-FFF2-40B4-BE49-F238E27FC236}">
                <a16:creationId xmlns:a16="http://schemas.microsoft.com/office/drawing/2014/main" id="{A6B68F76-D0AD-4DDF-9986-6025209F06A8}"/>
              </a:ext>
            </a:extLst>
          </p:cNvPr>
          <p:cNvSpPr/>
          <p:nvPr/>
        </p:nvSpPr>
        <p:spPr>
          <a:xfrm>
            <a:off x="4261097" y="2377188"/>
            <a:ext cx="7830820" cy="1973199"/>
          </a:xfrm>
          <a:prstGeom prst="rect">
            <a:avLst/>
          </a:prstGeom>
          <a:solidFill>
            <a:schemeClr val="bg1">
              <a:alpha val="4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>
              <a:latin typeface="inpin heiti" charset="-122"/>
              <a:ea typeface="inpin heiti" charset="-122"/>
            </a:endParaRPr>
          </a:p>
        </p:txBody>
      </p:sp>
      <p:pic>
        <p:nvPicPr>
          <p:cNvPr id="14" name="图片 13">
            <a:extLst>
              <a:ext uri="{FF2B5EF4-FFF2-40B4-BE49-F238E27FC236}">
                <a16:creationId xmlns:a16="http://schemas.microsoft.com/office/drawing/2014/main" id="{F74BBE63-8E26-4386-99A4-39D101711E8D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>
            <a:off x="9986258" y="2902244"/>
            <a:ext cx="3626203" cy="2039738"/>
          </a:xfrm>
          <a:prstGeom prst="rect">
            <a:avLst/>
          </a:prstGeom>
        </p:spPr>
      </p:pic>
      <p:grpSp>
        <p:nvGrpSpPr>
          <p:cNvPr id="16" name="1">
            <a:extLst>
              <a:ext uri="{FF2B5EF4-FFF2-40B4-BE49-F238E27FC236}">
                <a16:creationId xmlns:a16="http://schemas.microsoft.com/office/drawing/2014/main" id="{5E3029F3-8291-499F-9D7E-86A0A99413B2}"/>
              </a:ext>
            </a:extLst>
          </p:cNvPr>
          <p:cNvGrpSpPr/>
          <p:nvPr/>
        </p:nvGrpSpPr>
        <p:grpSpPr>
          <a:xfrm>
            <a:off x="5365769" y="1063233"/>
            <a:ext cx="6318409" cy="5244522"/>
            <a:chOff x="5394924" y="3604114"/>
            <a:chExt cx="4167022" cy="5244522"/>
          </a:xfrm>
        </p:grpSpPr>
        <p:sp>
          <p:nvSpPr>
            <p:cNvPr id="17" name="淘宝网chenying0907出品 15">
              <a:extLst>
                <a:ext uri="{FF2B5EF4-FFF2-40B4-BE49-F238E27FC236}">
                  <a16:creationId xmlns:a16="http://schemas.microsoft.com/office/drawing/2014/main" id="{2DBBC044-1C53-449B-BB5B-06DEF6A98DE0}"/>
                </a:ext>
              </a:extLst>
            </p:cNvPr>
            <p:cNvSpPr/>
            <p:nvPr/>
          </p:nvSpPr>
          <p:spPr>
            <a:xfrm>
              <a:off x="8233326" y="3604114"/>
              <a:ext cx="1277546" cy="201600"/>
            </a:xfrm>
            <a:prstGeom prst="rect">
              <a:avLst/>
            </a:prstGeom>
            <a:solidFill>
              <a:srgbClr val="B6C4C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zh-CN" altLang="en-US" dirty="0">
                <a:latin typeface="inpin heiti" charset="-122"/>
                <a:ea typeface="inpin heiti" charset="-122"/>
              </a:endParaRPr>
            </a:p>
          </p:txBody>
        </p:sp>
        <p:sp>
          <p:nvSpPr>
            <p:cNvPr id="18" name="淘宝网chenying0907出品 13">
              <a:extLst>
                <a:ext uri="{FF2B5EF4-FFF2-40B4-BE49-F238E27FC236}">
                  <a16:creationId xmlns:a16="http://schemas.microsoft.com/office/drawing/2014/main" id="{4DC8B04C-1C5A-4542-A569-18679B176652}"/>
                </a:ext>
              </a:extLst>
            </p:cNvPr>
            <p:cNvSpPr txBox="1"/>
            <p:nvPr/>
          </p:nvSpPr>
          <p:spPr>
            <a:xfrm>
              <a:off x="5394924" y="3831878"/>
              <a:ext cx="4167022" cy="501675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150000"/>
                </a:lnSpc>
                <a:spcAft>
                  <a:spcPts val="0"/>
                </a:spcAft>
              </a:pPr>
              <a:r>
                <a:rPr lang="zh-TW" altLang="zh-TW" sz="2400" kern="100" dirty="0">
                  <a:latin typeface="Times New Roman" panose="02020603050405020304" pitchFamily="18" charset="0"/>
                </a:rPr>
                <a:t>一、經學中天人之思想</a:t>
              </a:r>
            </a:p>
            <a:p>
              <a:pPr>
                <a:lnSpc>
                  <a:spcPct val="150000"/>
                </a:lnSpc>
                <a:spcAft>
                  <a:spcPts val="0"/>
                </a:spcAft>
              </a:pPr>
              <a:r>
                <a:rPr lang="en-US" altLang="zh-TW" sz="2400" kern="100" dirty="0">
                  <a:latin typeface="新細明體" panose="02020500000000000000" pitchFamily="18" charset="-120"/>
                </a:rPr>
                <a:t>1</a:t>
              </a:r>
              <a:r>
                <a:rPr lang="zh-TW" altLang="zh-TW" sz="2400" kern="100" dirty="0">
                  <a:latin typeface="Times New Roman" panose="02020603050405020304" pitchFamily="18" charset="0"/>
                </a:rPr>
                <a:t>、《伏生大傳》、《齊詩》、《公羊春秋》</a:t>
              </a:r>
              <a:endParaRPr lang="en-US" altLang="zh-TW" sz="2400" kern="100" dirty="0">
                <a:latin typeface="Times New Roman" panose="02020603050405020304" pitchFamily="18" charset="0"/>
              </a:endParaRPr>
            </a:p>
            <a:p>
              <a:pPr>
                <a:lnSpc>
                  <a:spcPct val="150000"/>
                </a:lnSpc>
                <a:spcAft>
                  <a:spcPts val="0"/>
                </a:spcAft>
              </a:pPr>
              <a:r>
                <a:rPr lang="en-US" altLang="zh-TW" sz="2400" kern="100" dirty="0">
                  <a:latin typeface="Times New Roman" panose="02020603050405020304" pitchFamily="18" charset="0"/>
                </a:rPr>
                <a:t>      </a:t>
              </a:r>
              <a:r>
                <a:rPr lang="zh-TW" altLang="zh-TW" sz="2400" kern="100" dirty="0">
                  <a:latin typeface="Times New Roman" panose="02020603050405020304" pitchFamily="18" charset="0"/>
                </a:rPr>
                <a:t>皆屬齊學</a:t>
              </a:r>
            </a:p>
            <a:p>
              <a:pPr>
                <a:lnSpc>
                  <a:spcPct val="150000"/>
                </a:lnSpc>
                <a:spcAft>
                  <a:spcPts val="0"/>
                </a:spcAft>
              </a:pPr>
              <a:r>
                <a:rPr lang="en-US" altLang="zh-TW" sz="2400" kern="100" dirty="0">
                  <a:latin typeface="新細明體" panose="02020500000000000000" pitchFamily="18" charset="-120"/>
                </a:rPr>
                <a:t>2</a:t>
              </a:r>
              <a:r>
                <a:rPr lang="zh-TW" altLang="zh-TW" sz="2400" kern="100" dirty="0">
                  <a:latin typeface="Times New Roman" panose="02020603050405020304" pitchFamily="18" charset="0"/>
                </a:rPr>
                <a:t>、象數《易》、《明堂陰陽》旨趣相同</a:t>
              </a:r>
            </a:p>
            <a:p>
              <a:pPr>
                <a:lnSpc>
                  <a:spcPct val="150000"/>
                </a:lnSpc>
                <a:spcAft>
                  <a:spcPts val="0"/>
                </a:spcAft>
              </a:pPr>
              <a:r>
                <a:rPr lang="en-US" altLang="zh-TW" sz="2400" kern="100" dirty="0">
                  <a:latin typeface="新細明體" panose="02020500000000000000" pitchFamily="18" charset="-120"/>
                </a:rPr>
                <a:t>3</a:t>
              </a:r>
              <a:r>
                <a:rPr lang="zh-TW" altLang="zh-TW" sz="2400" kern="100" dirty="0">
                  <a:latin typeface="Times New Roman" panose="02020603050405020304" pitchFamily="18" charset="0"/>
                </a:rPr>
                <a:t>、儒者引天以制人主</a:t>
              </a:r>
            </a:p>
            <a:p>
              <a:pPr>
                <a:lnSpc>
                  <a:spcPct val="150000"/>
                </a:lnSpc>
                <a:spcAft>
                  <a:spcPts val="0"/>
                </a:spcAft>
              </a:pPr>
              <a:r>
                <a:rPr lang="en-US" altLang="zh-TW" sz="2400" kern="100" dirty="0">
                  <a:latin typeface="新細明體" panose="02020500000000000000" pitchFamily="18" charset="-120"/>
                </a:rPr>
                <a:t>4</a:t>
              </a:r>
              <a:r>
                <a:rPr lang="zh-TW" altLang="zh-TW" sz="2400" kern="100" dirty="0">
                  <a:latin typeface="Times New Roman" panose="02020603050405020304" pitchFamily="18" charset="0"/>
                </a:rPr>
                <a:t>、遇災而懼成為孔教之效</a:t>
              </a:r>
            </a:p>
            <a:p>
              <a:pPr>
                <a:lnSpc>
                  <a:spcPct val="150000"/>
                </a:lnSpc>
                <a:spcAft>
                  <a:spcPts val="0"/>
                </a:spcAft>
              </a:pPr>
              <a:r>
                <a:rPr lang="en-US" altLang="zh-TW" sz="2400" kern="100" dirty="0">
                  <a:latin typeface="新細明體" panose="02020500000000000000" pitchFamily="18" charset="-120"/>
                </a:rPr>
                <a:t>5</a:t>
              </a:r>
              <a:r>
                <a:rPr lang="zh-TW" altLang="zh-TW" sz="2400" kern="100" dirty="0">
                  <a:latin typeface="Times New Roman" panose="02020603050405020304" pitchFamily="18" charset="0"/>
                </a:rPr>
                <a:t>、今人不信讖緯及災異</a:t>
              </a:r>
            </a:p>
            <a:p>
              <a:pPr>
                <a:lnSpc>
                  <a:spcPct val="150000"/>
                </a:lnSpc>
                <a:spcAft>
                  <a:spcPts val="0"/>
                </a:spcAft>
              </a:pPr>
              <a:r>
                <a:rPr lang="en-US" altLang="zh-TW" sz="2400" kern="100" dirty="0">
                  <a:latin typeface="新細明體" panose="02020500000000000000" pitchFamily="18" charset="-120"/>
                </a:rPr>
                <a:t>6</a:t>
              </a:r>
              <a:r>
                <a:rPr lang="zh-TW" altLang="zh-TW" sz="2400" kern="100" dirty="0">
                  <a:latin typeface="Times New Roman" panose="02020603050405020304" pitchFamily="18" charset="0"/>
                </a:rPr>
                <a:t>、孔子《春秋》書日蝕、天變，未必無意</a:t>
              </a:r>
            </a:p>
            <a:p>
              <a:pPr algn="r"/>
              <a:endParaRPr lang="zh-CN" altLang="en-US" sz="2000" dirty="0">
                <a:solidFill>
                  <a:schemeClr val="tx2"/>
                </a:solidFill>
                <a:latin typeface="inpin heiti" charset="-122"/>
                <a:ea typeface="inpin heiti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323225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4000">
        <p:random/>
      </p:transition>
    </mc:Choice>
    <mc:Fallback xmlns="">
      <p:transition spd="slow" advClick="0" advTm="4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7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>
            <a:extLst>
              <a:ext uri="{FF2B5EF4-FFF2-40B4-BE49-F238E27FC236}">
                <a16:creationId xmlns:a16="http://schemas.microsoft.com/office/drawing/2014/main" id="{28663588-DE44-4278-8AF6-86DED529F742}"/>
              </a:ext>
            </a:extLst>
          </p:cNvPr>
          <p:cNvSpPr/>
          <p:nvPr/>
        </p:nvSpPr>
        <p:spPr>
          <a:xfrm>
            <a:off x="6118747" y="-1"/>
            <a:ext cx="6073253" cy="6858001"/>
          </a:xfrm>
          <a:prstGeom prst="rect">
            <a:avLst/>
          </a:prstGeom>
          <a:solidFill>
            <a:srgbClr val="B6C4C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>
              <a:solidFill>
                <a:schemeClr val="bg1"/>
              </a:solidFill>
              <a:latin typeface="inpin heiti" charset="-122"/>
              <a:ea typeface="inpin heiti" charset="-122"/>
            </a:endParaRPr>
          </a:p>
        </p:txBody>
      </p:sp>
      <p:grpSp>
        <p:nvGrpSpPr>
          <p:cNvPr id="3" name="组合 2">
            <a:extLst>
              <a:ext uri="{FF2B5EF4-FFF2-40B4-BE49-F238E27FC236}">
                <a16:creationId xmlns:a16="http://schemas.microsoft.com/office/drawing/2014/main" id="{0E9AC640-8F58-417F-A12E-1BFBF41E02FA}"/>
              </a:ext>
            </a:extLst>
          </p:cNvPr>
          <p:cNvGrpSpPr/>
          <p:nvPr/>
        </p:nvGrpSpPr>
        <p:grpSpPr>
          <a:xfrm>
            <a:off x="129026" y="212468"/>
            <a:ext cx="11979441" cy="8570794"/>
            <a:chOff x="1496680" y="1476374"/>
            <a:chExt cx="7266319" cy="4386807"/>
          </a:xfrm>
        </p:grpSpPr>
        <p:pic>
          <p:nvPicPr>
            <p:cNvPr id="4" name="Picture 15">
              <a:extLst>
                <a:ext uri="{FF2B5EF4-FFF2-40B4-BE49-F238E27FC236}">
                  <a16:creationId xmlns:a16="http://schemas.microsoft.com/office/drawing/2014/main" id="{C8A6834A-EFA3-4B2F-A1BC-AC513402B3F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 rot="5400000" flipH="1">
              <a:off x="4560449" y="1660630"/>
              <a:ext cx="1138782" cy="7266319"/>
            </a:xfrm>
            <a:prstGeom prst="rect">
              <a:avLst/>
            </a:prstGeom>
          </p:spPr>
        </p:pic>
        <p:sp>
          <p:nvSpPr>
            <p:cNvPr id="5" name="矩形 4">
              <a:extLst>
                <a:ext uri="{FF2B5EF4-FFF2-40B4-BE49-F238E27FC236}">
                  <a16:creationId xmlns:a16="http://schemas.microsoft.com/office/drawing/2014/main" id="{6FC21759-0F0E-4907-BA7F-8844ACBA7D4F}"/>
                </a:ext>
              </a:extLst>
            </p:cNvPr>
            <p:cNvSpPr/>
            <p:nvPr/>
          </p:nvSpPr>
          <p:spPr>
            <a:xfrm>
              <a:off x="1571625" y="1476374"/>
              <a:ext cx="7086600" cy="324802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glow>
                <a:schemeClr val="accent1">
                  <a:alpha val="60000"/>
                </a:schemeClr>
              </a:glow>
              <a:outerShdw dir="6720000" algn="tl" rotWithShape="0">
                <a:prstClr val="black">
                  <a:alpha val="14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200" dirty="0">
                <a:latin typeface="inpin heiti" charset="-122"/>
                <a:ea typeface="inpin heiti" charset="-122"/>
              </a:endParaRPr>
            </a:p>
          </p:txBody>
        </p:sp>
      </p:grpSp>
      <p:grpSp>
        <p:nvGrpSpPr>
          <p:cNvPr id="6" name="组合 5">
            <a:extLst>
              <a:ext uri="{FF2B5EF4-FFF2-40B4-BE49-F238E27FC236}">
                <a16:creationId xmlns:a16="http://schemas.microsoft.com/office/drawing/2014/main" id="{743CE792-078B-455C-B7F8-2C114599D3DB}"/>
              </a:ext>
            </a:extLst>
          </p:cNvPr>
          <p:cNvGrpSpPr/>
          <p:nvPr/>
        </p:nvGrpSpPr>
        <p:grpSpPr>
          <a:xfrm>
            <a:off x="3989878" y="372140"/>
            <a:ext cx="4144029" cy="1786269"/>
            <a:chOff x="3989878" y="372140"/>
            <a:chExt cx="5955984" cy="1786269"/>
          </a:xfrm>
        </p:grpSpPr>
        <p:pic>
          <p:nvPicPr>
            <p:cNvPr id="7" name="Picture 15">
              <a:extLst>
                <a:ext uri="{FF2B5EF4-FFF2-40B4-BE49-F238E27FC236}">
                  <a16:creationId xmlns:a16="http://schemas.microsoft.com/office/drawing/2014/main" id="{30683DF6-E9F1-41F6-A68C-A3558C4F8483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 rot="16200000">
              <a:off x="6414775" y="-1372678"/>
              <a:ext cx="1106190" cy="5955983"/>
            </a:xfrm>
            <a:prstGeom prst="rect">
              <a:avLst/>
            </a:prstGeom>
          </p:spPr>
        </p:pic>
        <p:sp>
          <p:nvSpPr>
            <p:cNvPr id="8" name="矩形 7">
              <a:extLst>
                <a:ext uri="{FF2B5EF4-FFF2-40B4-BE49-F238E27FC236}">
                  <a16:creationId xmlns:a16="http://schemas.microsoft.com/office/drawing/2014/main" id="{D623579A-2A65-4EC7-BC03-2668AFD8FD23}"/>
                </a:ext>
              </a:extLst>
            </p:cNvPr>
            <p:cNvSpPr/>
            <p:nvPr/>
          </p:nvSpPr>
          <p:spPr>
            <a:xfrm>
              <a:off x="3989878" y="372140"/>
              <a:ext cx="5955984" cy="68007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>
                <a:latin typeface="inpin heiti" charset="-122"/>
                <a:ea typeface="inpin heiti" charset="-122"/>
              </a:endParaRPr>
            </a:p>
          </p:txBody>
        </p:sp>
      </p:grpSp>
      <p:pic>
        <p:nvPicPr>
          <p:cNvPr id="9" name="图片 8">
            <a:extLst>
              <a:ext uri="{FF2B5EF4-FFF2-40B4-BE49-F238E27FC236}">
                <a16:creationId xmlns:a16="http://schemas.microsoft.com/office/drawing/2014/main" id="{358BAEE7-11BA-40B1-9B38-8AE0B2683219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>
            <a:off x="-465986" y="-480920"/>
            <a:ext cx="5565812" cy="3130769"/>
          </a:xfrm>
          <a:prstGeom prst="rect">
            <a:avLst/>
          </a:prstGeom>
        </p:spPr>
      </p:pic>
      <p:sp>
        <p:nvSpPr>
          <p:cNvPr id="11" name="1">
            <a:extLst>
              <a:ext uri="{FF2B5EF4-FFF2-40B4-BE49-F238E27FC236}">
                <a16:creationId xmlns:a16="http://schemas.microsoft.com/office/drawing/2014/main" id="{533C642D-5B15-46DC-AA5E-D0938521C049}"/>
              </a:ext>
            </a:extLst>
          </p:cNvPr>
          <p:cNvSpPr/>
          <p:nvPr/>
        </p:nvSpPr>
        <p:spPr>
          <a:xfrm>
            <a:off x="1314091" y="2092209"/>
            <a:ext cx="7518400" cy="1973199"/>
          </a:xfrm>
          <a:prstGeom prst="rect">
            <a:avLst/>
          </a:prstGeom>
          <a:solidFill>
            <a:srgbClr val="B6C4C7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>
              <a:latin typeface="inpin heiti" charset="-122"/>
              <a:ea typeface="inpin heiti" charset="-122"/>
            </a:endParaRPr>
          </a:p>
        </p:txBody>
      </p:sp>
      <p:sp>
        <p:nvSpPr>
          <p:cNvPr id="12" name="1">
            <a:extLst>
              <a:ext uri="{FF2B5EF4-FFF2-40B4-BE49-F238E27FC236}">
                <a16:creationId xmlns:a16="http://schemas.microsoft.com/office/drawing/2014/main" id="{BF45A13A-22C8-4EF5-AE33-AC3B29E6CF43}"/>
              </a:ext>
            </a:extLst>
          </p:cNvPr>
          <p:cNvSpPr/>
          <p:nvPr/>
        </p:nvSpPr>
        <p:spPr>
          <a:xfrm>
            <a:off x="2017678" y="1825708"/>
            <a:ext cx="7830662" cy="260452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>
              <a:latin typeface="inpin heiti" charset="-122"/>
              <a:ea typeface="inpin heiti" charset="-122"/>
            </a:endParaRPr>
          </a:p>
        </p:txBody>
      </p:sp>
      <p:pic>
        <p:nvPicPr>
          <p:cNvPr id="13" name="图片 12">
            <a:extLst>
              <a:ext uri="{FF2B5EF4-FFF2-40B4-BE49-F238E27FC236}">
                <a16:creationId xmlns:a16="http://schemas.microsoft.com/office/drawing/2014/main" id="{1012A8F2-4291-4919-AE82-FA65F199ADCD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V="1">
            <a:off x="1240029" y="1056099"/>
            <a:ext cx="5273151" cy="296614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19" name="1">
            <a:extLst>
              <a:ext uri="{FF2B5EF4-FFF2-40B4-BE49-F238E27FC236}">
                <a16:creationId xmlns:a16="http://schemas.microsoft.com/office/drawing/2014/main" id="{C47F25E4-AD37-4507-8CA3-D66F534C17CB}"/>
              </a:ext>
            </a:extLst>
          </p:cNvPr>
          <p:cNvSpPr/>
          <p:nvPr/>
        </p:nvSpPr>
        <p:spPr>
          <a:xfrm>
            <a:off x="4018885" y="4497865"/>
            <a:ext cx="7012335" cy="1956252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>
                <a:latin typeface="inpin heiti" charset="-122"/>
                <a:ea typeface="inpin heiti" charset="-122"/>
              </a:rPr>
              <a:t>1</a:t>
            </a:r>
            <a:endParaRPr lang="zh-CN" altLang="en-US" dirty="0">
              <a:latin typeface="inpin heiti" charset="-122"/>
              <a:ea typeface="inpin heiti" charset="-122"/>
            </a:endParaRPr>
          </a:p>
        </p:txBody>
      </p:sp>
      <p:pic>
        <p:nvPicPr>
          <p:cNvPr id="20" name="图片 19">
            <a:extLst>
              <a:ext uri="{FF2B5EF4-FFF2-40B4-BE49-F238E27FC236}">
                <a16:creationId xmlns:a16="http://schemas.microsoft.com/office/drawing/2014/main" id="{B6251A83-A872-4A99-8EF6-5002F68E661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619071" y="3646677"/>
            <a:ext cx="7604626" cy="4277599"/>
          </a:xfrm>
          <a:prstGeom prst="rect">
            <a:avLst/>
          </a:prstGeom>
        </p:spPr>
      </p:pic>
      <p:sp>
        <p:nvSpPr>
          <p:cNvPr id="28" name="文字方塊 27"/>
          <p:cNvSpPr txBox="1"/>
          <p:nvPr/>
        </p:nvSpPr>
        <p:spPr>
          <a:xfrm>
            <a:off x="3690291" y="484620"/>
            <a:ext cx="5357236" cy="5632311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zh-TW" altLang="zh-TW" sz="2400" kern="100" dirty="0">
                <a:latin typeface="Times New Roman" panose="02020603050405020304" pitchFamily="18" charset="0"/>
              </a:rPr>
              <a:t>二、災異之徵驗</a:t>
            </a: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latin typeface="新細明體" panose="02020500000000000000" pitchFamily="18" charset="-120"/>
              </a:rPr>
              <a:t>1</a:t>
            </a:r>
            <a:r>
              <a:rPr lang="zh-TW" altLang="zh-TW" sz="2400" kern="100" dirty="0">
                <a:latin typeface="Times New Roman" panose="02020603050405020304" pitchFamily="18" charset="0"/>
              </a:rPr>
              <a:t>、久陰不雨，臣下謀上，應在霍光</a:t>
            </a: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latin typeface="新細明體" panose="02020500000000000000" pitchFamily="18" charset="-120"/>
              </a:rPr>
              <a:t>2</a:t>
            </a:r>
            <a:r>
              <a:rPr lang="zh-TW" altLang="zh-TW" sz="2400" kern="100" dirty="0">
                <a:latin typeface="Times New Roman" panose="02020603050405020304" pitchFamily="18" charset="0"/>
              </a:rPr>
              <a:t>、枯柳重生，匹夫為天子，應在宣帝</a:t>
            </a: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latin typeface="新細明體" panose="02020500000000000000" pitchFamily="18" charset="-120"/>
              </a:rPr>
              <a:t>3</a:t>
            </a:r>
            <a:r>
              <a:rPr lang="zh-TW" altLang="zh-TW" sz="2400" kern="100" dirty="0">
                <a:latin typeface="Times New Roman" panose="02020603050405020304" pitchFamily="18" charset="0"/>
              </a:rPr>
              <a:t>、光武以赤伏符受命</a:t>
            </a: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latin typeface="新細明體" panose="02020500000000000000" pitchFamily="18" charset="-120"/>
              </a:rPr>
              <a:t>4</a:t>
            </a:r>
            <a:r>
              <a:rPr lang="zh-TW" altLang="zh-TW" sz="2400" kern="100" dirty="0">
                <a:latin typeface="Times New Roman" panose="02020603050405020304" pitchFamily="18" charset="0"/>
              </a:rPr>
              <a:t>、五經之義，皆以讖決</a:t>
            </a: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latin typeface="新細明體" panose="02020500000000000000" pitchFamily="18" charset="-120"/>
              </a:rPr>
              <a:t>5</a:t>
            </a:r>
            <a:r>
              <a:rPr lang="zh-TW" altLang="zh-TW" sz="2400" kern="100" dirty="0">
                <a:latin typeface="Times New Roman" panose="02020603050405020304" pitchFamily="18" charset="0"/>
              </a:rPr>
              <a:t>、經、緯相合，成為一代風氣</a:t>
            </a:r>
          </a:p>
          <a:p>
            <a:pPr marL="360000"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latin typeface="新細明體" panose="02020500000000000000" pitchFamily="18" charset="-120"/>
              </a:rPr>
              <a:t>A</a:t>
            </a:r>
            <a:r>
              <a:rPr lang="zh-TW" altLang="zh-TW" sz="2400" kern="100" dirty="0">
                <a:latin typeface="Times New Roman" panose="02020603050405020304" pitchFamily="18" charset="0"/>
              </a:rPr>
              <a:t>、六日七分出於《易緯》</a:t>
            </a:r>
          </a:p>
          <a:p>
            <a:pPr marL="360000"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latin typeface="新細明體" panose="02020500000000000000" pitchFamily="18" charset="-120"/>
              </a:rPr>
              <a:t>B</a:t>
            </a:r>
            <a:r>
              <a:rPr lang="zh-TW" altLang="zh-TW" sz="2400" kern="100" dirty="0">
                <a:latin typeface="Times New Roman" panose="02020603050405020304" pitchFamily="18" charset="0"/>
              </a:rPr>
              <a:t>、周天三百六十度出於《書緯》</a:t>
            </a:r>
          </a:p>
          <a:p>
            <a:pPr marL="360000"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latin typeface="新細明體" panose="02020500000000000000" pitchFamily="18" charset="-120"/>
              </a:rPr>
              <a:t>C</a:t>
            </a:r>
            <a:r>
              <a:rPr lang="zh-TW" altLang="zh-TW" sz="2400" kern="100" dirty="0">
                <a:latin typeface="Times New Roman" panose="02020603050405020304" pitchFamily="18" charset="0"/>
              </a:rPr>
              <a:t>、夏以十三月為正，出於《樂緯》</a:t>
            </a:r>
          </a:p>
          <a:p>
            <a:pPr marL="360000"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latin typeface="新細明體" panose="02020500000000000000" pitchFamily="18" charset="-120"/>
              </a:rPr>
              <a:t>D</a:t>
            </a:r>
            <a:r>
              <a:rPr lang="zh-TW" altLang="zh-TW" sz="2400" kern="100" dirty="0">
                <a:latin typeface="Times New Roman" panose="02020603050405020304" pitchFamily="18" charset="0"/>
              </a:rPr>
              <a:t>、三綱出於《禮緯》</a:t>
            </a:r>
          </a:p>
        </p:txBody>
      </p:sp>
    </p:spTree>
    <p:extLst>
      <p:ext uri="{BB962C8B-B14F-4D97-AF65-F5344CB8AC3E}">
        <p14:creationId xmlns:p14="http://schemas.microsoft.com/office/powerpoint/2010/main" val="3075469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4000">
        <p:random/>
      </p:transition>
    </mc:Choice>
    <mc:Fallback xmlns="">
      <p:transition spd="slow" advClick="0" advTm="4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2" fill="hold" grpId="0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C8AD0D31-2728-4BA5-BB84-7E224F488C6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/>
          <a:stretch/>
        </p:blipFill>
        <p:spPr>
          <a:xfrm flipH="1"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矩形 1">
            <a:extLst>
              <a:ext uri="{FF2B5EF4-FFF2-40B4-BE49-F238E27FC236}">
                <a16:creationId xmlns:a16="http://schemas.microsoft.com/office/drawing/2014/main" id="{6CB3179E-ED7A-431F-84A6-5121B97BF8A7}"/>
              </a:ext>
            </a:extLst>
          </p:cNvPr>
          <p:cNvSpPr/>
          <p:nvPr/>
        </p:nvSpPr>
        <p:spPr>
          <a:xfrm>
            <a:off x="4064105" y="-1"/>
            <a:ext cx="4063789" cy="6858001"/>
          </a:xfrm>
          <a:prstGeom prst="rect">
            <a:avLst/>
          </a:prstGeom>
          <a:solidFill>
            <a:srgbClr val="B6C4C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>
              <a:solidFill>
                <a:prstClr val="white"/>
              </a:solidFill>
              <a:latin typeface="inpin heiti" charset="-122"/>
              <a:ea typeface="inpin heiti" charset="-122"/>
            </a:endParaRPr>
          </a:p>
        </p:txBody>
      </p:sp>
      <p:pic>
        <p:nvPicPr>
          <p:cNvPr id="4" name="图片 3">
            <a:extLst>
              <a:ext uri="{FF2B5EF4-FFF2-40B4-BE49-F238E27FC236}">
                <a16:creationId xmlns:a16="http://schemas.microsoft.com/office/drawing/2014/main" id="{DDC48CDE-9C9B-45CD-8332-6A1B19FB7AE1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137139" y="3016644"/>
            <a:ext cx="5196285" cy="5400467"/>
          </a:xfrm>
          <a:prstGeom prst="rect">
            <a:avLst/>
          </a:prstGeom>
        </p:spPr>
      </p:pic>
      <p:sp>
        <p:nvSpPr>
          <p:cNvPr id="5" name="PA_库_文本框 2">
            <a:extLst>
              <a:ext uri="{FF2B5EF4-FFF2-40B4-BE49-F238E27FC236}">
                <a16:creationId xmlns:a16="http://schemas.microsoft.com/office/drawing/2014/main" id="{03D976D3-68F3-44BA-99CD-7F18A3BCEB02}"/>
              </a:ext>
            </a:extLst>
          </p:cNvPr>
          <p:cNvSpPr txBox="1"/>
          <p:nvPr>
            <p:custDataLst>
              <p:tags r:id="rId1"/>
            </p:custDataLst>
          </p:nvPr>
        </p:nvSpPr>
        <p:spPr>
          <a:xfrm>
            <a:off x="4064675" y="752780"/>
            <a:ext cx="1954381" cy="2215991"/>
          </a:xfrm>
          <a:prstGeom prst="rect">
            <a:avLst/>
          </a:prstGeom>
          <a:noFill/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zh-TW" altLang="en-US" sz="13800" dirty="0">
                <a:solidFill>
                  <a:prstClr val="white"/>
                </a:solidFill>
                <a:latin typeface="方正细谭黑简体" panose="02000000000000000000" pitchFamily="2" charset="-122"/>
                <a:ea typeface="方正细谭黑简体" panose="02000000000000000000" pitchFamily="2" charset="-122"/>
              </a:rPr>
              <a:t>肆</a:t>
            </a:r>
            <a:endParaRPr lang="zh-CN" altLang="en-US" sz="8800" dirty="0">
              <a:solidFill>
                <a:prstClr val="white"/>
              </a:solidFill>
              <a:latin typeface="方正细谭黑简体" panose="02000000000000000000" pitchFamily="2" charset="-122"/>
              <a:ea typeface="方正细谭黑简体" panose="02000000000000000000" pitchFamily="2" charset="-122"/>
            </a:endParaRPr>
          </a:p>
        </p:txBody>
      </p:sp>
      <p:sp>
        <p:nvSpPr>
          <p:cNvPr id="6" name="PA_库_文本框 4">
            <a:extLst>
              <a:ext uri="{FF2B5EF4-FFF2-40B4-BE49-F238E27FC236}">
                <a16:creationId xmlns:a16="http://schemas.microsoft.com/office/drawing/2014/main" id="{E280F0D4-016E-4A4E-8E5F-254745303407}"/>
              </a:ext>
            </a:extLst>
          </p:cNvPr>
          <p:cNvSpPr txBox="1"/>
          <p:nvPr>
            <p:custDataLst>
              <p:tags r:id="rId2"/>
            </p:custDataLst>
          </p:nvPr>
        </p:nvSpPr>
        <p:spPr>
          <a:xfrm>
            <a:off x="5100369" y="1609117"/>
            <a:ext cx="546945" cy="1862048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zh-CN" altLang="en-US" sz="11500" dirty="0">
                <a:solidFill>
                  <a:prstClr val="white"/>
                </a:solidFill>
                <a:latin typeface="方正细谭黑简体" panose="02000000000000000000" pitchFamily="2" charset="-122"/>
                <a:ea typeface="方正细谭黑简体" panose="02000000000000000000" pitchFamily="2" charset="-122"/>
              </a:rPr>
              <a:t> </a:t>
            </a:r>
          </a:p>
        </p:txBody>
      </p:sp>
      <p:pic>
        <p:nvPicPr>
          <p:cNvPr id="10" name="Picture 15">
            <a:extLst>
              <a:ext uri="{FF2B5EF4-FFF2-40B4-BE49-F238E27FC236}">
                <a16:creationId xmlns:a16="http://schemas.microsoft.com/office/drawing/2014/main" id="{89EE0F92-5A7E-487C-ADFC-FFBCDDB3FB8E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>
            <a:off x="8127894" y="-129771"/>
            <a:ext cx="2224914" cy="6987771"/>
          </a:xfrm>
          <a:prstGeom prst="rect">
            <a:avLst/>
          </a:prstGeom>
        </p:spPr>
      </p:pic>
      <p:pic>
        <p:nvPicPr>
          <p:cNvPr id="11" name="Picture 15">
            <a:extLst>
              <a:ext uri="{FF2B5EF4-FFF2-40B4-BE49-F238E27FC236}">
                <a16:creationId xmlns:a16="http://schemas.microsoft.com/office/drawing/2014/main" id="{C3EFC21F-272C-46D1-8841-03143E51C27B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00390" y="-64897"/>
            <a:ext cx="1590859" cy="6987771"/>
          </a:xfrm>
          <a:prstGeom prst="rect">
            <a:avLst/>
          </a:prstGeom>
        </p:spPr>
      </p:pic>
      <p:sp>
        <p:nvSpPr>
          <p:cNvPr id="7" name="文字方塊 6"/>
          <p:cNvSpPr txBox="1"/>
          <p:nvPr/>
        </p:nvSpPr>
        <p:spPr>
          <a:xfrm>
            <a:off x="4263586" y="3336820"/>
            <a:ext cx="3570208" cy="769441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zh-TW" altLang="en-US" sz="4400" dirty="0">
                <a:solidFill>
                  <a:schemeClr val="bg1"/>
                </a:solidFill>
              </a:rPr>
              <a:t>東漢經學發展</a:t>
            </a:r>
            <a:endParaRPr lang="zh-TW" altLang="en-US" sz="4400" dirty="0">
              <a:solidFill>
                <a:schemeClr val="bg1"/>
              </a:solidFill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047834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4000">
        <p:random/>
      </p:transition>
    </mc:Choice>
    <mc:Fallback xmlns="">
      <p:transition spd="slow" advClick="0" advTm="4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53" presetClass="entr" presetSubtype="16" fill="hold" grpId="1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3" presetClass="entr" presetSubtype="16" fill="hold" grpId="1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6" presetClass="emph" presetSubtype="0" accel="30000" decel="26000" autoRev="1" fill="hold" grpId="2" nodeType="withEffect">
                                  <p:stCondLst>
                                    <p:cond delay="1900"/>
                                  </p:stCondLst>
                                  <p:childTnLst>
                                    <p:animScale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</p:cBhvr>
                                      <p:by x="110000" y="110000"/>
                                    </p:animScale>
                                  </p:childTnLst>
                                </p:cTn>
                              </p:par>
                              <p:par>
                                <p:cTn id="23" presetID="6" presetClass="emph" presetSubtype="0" accel="30000" decel="26000" autoRev="1" fill="hold" grpId="2" nodeType="withEffect">
                                  <p:stCondLst>
                                    <p:cond delay="1900"/>
                                  </p:stCondLst>
                                  <p:childTnLst>
                                    <p:animScale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</p:cBhvr>
                                      <p:by x="110000" y="11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utoUpdateAnimBg="0"/>
      <p:bldP spid="5" grpId="1" autoUpdateAnimBg="0"/>
      <p:bldP spid="5" grpId="2" autoUpdateAnimBg="0"/>
      <p:bldP spid="6" grpId="0" autoUpdateAnimBg="0"/>
      <p:bldP spid="6" grpId="1" autoUpdateAnimBg="0"/>
      <p:bldP spid="6" grpId="2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>
            <a:extLst>
              <a:ext uri="{FF2B5EF4-FFF2-40B4-BE49-F238E27FC236}">
                <a16:creationId xmlns:a16="http://schemas.microsoft.com/office/drawing/2014/main" id="{28663588-DE44-4278-8AF6-86DED529F742}"/>
              </a:ext>
            </a:extLst>
          </p:cNvPr>
          <p:cNvSpPr/>
          <p:nvPr/>
        </p:nvSpPr>
        <p:spPr>
          <a:xfrm>
            <a:off x="6118747" y="-1"/>
            <a:ext cx="6073253" cy="6858001"/>
          </a:xfrm>
          <a:prstGeom prst="rect">
            <a:avLst/>
          </a:prstGeom>
          <a:solidFill>
            <a:srgbClr val="B6C4C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>
              <a:solidFill>
                <a:schemeClr val="bg1"/>
              </a:solidFill>
              <a:latin typeface="inpin heiti" charset="-122"/>
              <a:ea typeface="inpin heiti" charset="-122"/>
            </a:endParaRPr>
          </a:p>
        </p:txBody>
      </p:sp>
      <p:pic>
        <p:nvPicPr>
          <p:cNvPr id="24" name="Picture 2">
            <a:extLst>
              <a:ext uri="{FF2B5EF4-FFF2-40B4-BE49-F238E27FC236}">
                <a16:creationId xmlns:a16="http://schemas.microsoft.com/office/drawing/2014/main" id="{C9F65C84-EFF3-4A25-9214-42F4910423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4392115" y="-84889"/>
            <a:ext cx="7799885" cy="779988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3">
            <a:extLst>
              <a:ext uri="{FF2B5EF4-FFF2-40B4-BE49-F238E27FC236}">
                <a16:creationId xmlns:a16="http://schemas.microsoft.com/office/drawing/2014/main" id="{7B8EBEBA-965B-401E-AC2B-043833320A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 rot="16200000" flipH="1">
            <a:off x="-1511339" y="2602233"/>
            <a:ext cx="6955735" cy="3912600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任意多边形: 形状 10">
            <a:extLst>
              <a:ext uri="{FF2B5EF4-FFF2-40B4-BE49-F238E27FC236}">
                <a16:creationId xmlns:a16="http://schemas.microsoft.com/office/drawing/2014/main" id="{7CA97091-D422-43C2-85D4-C017D2E2FC60}"/>
              </a:ext>
            </a:extLst>
          </p:cNvPr>
          <p:cNvSpPr/>
          <p:nvPr/>
        </p:nvSpPr>
        <p:spPr>
          <a:xfrm>
            <a:off x="361447" y="-866274"/>
            <a:ext cx="10851985" cy="8076301"/>
          </a:xfrm>
          <a:custGeom>
            <a:avLst/>
            <a:gdLst>
              <a:gd name="connsiteX0" fmla="*/ 95753 w 10851985"/>
              <a:gd name="connsiteY0" fmla="*/ 8013032 h 8076301"/>
              <a:gd name="connsiteX1" fmla="*/ 143879 w 10851985"/>
              <a:gd name="connsiteY1" fmla="*/ 7964906 h 8076301"/>
              <a:gd name="connsiteX2" fmla="*/ 3272090 w 10851985"/>
              <a:gd name="connsiteY2" fmla="*/ 5727032 h 8076301"/>
              <a:gd name="connsiteX3" fmla="*/ 8421606 w 10851985"/>
              <a:gd name="connsiteY3" fmla="*/ 3657600 h 8076301"/>
              <a:gd name="connsiteX4" fmla="*/ 10851985 w 10851985"/>
              <a:gd name="connsiteY4" fmla="*/ 0 h 80763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851985" h="8076301">
                <a:moveTo>
                  <a:pt x="95753" y="8013032"/>
                </a:moveTo>
                <a:cubicBezTo>
                  <a:pt x="-144879" y="8179469"/>
                  <a:pt x="143879" y="7964906"/>
                  <a:pt x="143879" y="7964906"/>
                </a:cubicBezTo>
                <a:cubicBezTo>
                  <a:pt x="673268" y="7583906"/>
                  <a:pt x="1892469" y="6444916"/>
                  <a:pt x="3272090" y="5727032"/>
                </a:cubicBezTo>
                <a:cubicBezTo>
                  <a:pt x="4651711" y="5009148"/>
                  <a:pt x="7158290" y="4612105"/>
                  <a:pt x="8421606" y="3657600"/>
                </a:cubicBezTo>
                <a:cubicBezTo>
                  <a:pt x="9684922" y="2703095"/>
                  <a:pt x="10268453" y="1351547"/>
                  <a:pt x="10851985" y="0"/>
                </a:cubicBezTo>
              </a:path>
            </a:pathLst>
          </a:custGeom>
          <a:noFill/>
          <a:ln>
            <a:solidFill>
              <a:srgbClr val="808D8D"/>
            </a:solidFill>
            <a:prstDash val="dash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>
              <a:latin typeface="inpin heiti" charset="-122"/>
              <a:ea typeface="inpin heiti" charset="-122"/>
            </a:endParaRPr>
          </a:p>
        </p:txBody>
      </p:sp>
      <p:pic>
        <p:nvPicPr>
          <p:cNvPr id="27" name="图片 26">
            <a:extLst>
              <a:ext uri="{FF2B5EF4-FFF2-40B4-BE49-F238E27FC236}">
                <a16:creationId xmlns:a16="http://schemas.microsoft.com/office/drawing/2014/main" id="{CE08E97B-76E9-4CAF-A546-A4E0F0687CCE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981142" y="3911868"/>
            <a:ext cx="1635737" cy="1700011"/>
          </a:xfrm>
          <a:prstGeom prst="rect">
            <a:avLst/>
          </a:prstGeom>
        </p:spPr>
      </p:pic>
      <p:pic>
        <p:nvPicPr>
          <p:cNvPr id="28" name="图片 27">
            <a:extLst>
              <a:ext uri="{FF2B5EF4-FFF2-40B4-BE49-F238E27FC236}">
                <a16:creationId xmlns:a16="http://schemas.microsoft.com/office/drawing/2014/main" id="{E58D8B5B-20A3-4594-9E13-B255E018A98A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565009" y="2115043"/>
            <a:ext cx="1635737" cy="1700011"/>
          </a:xfrm>
          <a:prstGeom prst="rect">
            <a:avLst/>
          </a:prstGeom>
        </p:spPr>
      </p:pic>
      <p:sp>
        <p:nvSpPr>
          <p:cNvPr id="12" name="文字方塊 11"/>
          <p:cNvSpPr txBox="1"/>
          <p:nvPr/>
        </p:nvSpPr>
        <p:spPr>
          <a:xfrm>
            <a:off x="3359017" y="512933"/>
            <a:ext cx="5519460" cy="6001643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zh-TW" sz="3200" dirty="0"/>
              <a:t>一、光武好經術、修太學</a:t>
            </a:r>
          </a:p>
          <a:p>
            <a:pPr>
              <a:lnSpc>
                <a:spcPct val="150000"/>
              </a:lnSpc>
            </a:pPr>
            <a:r>
              <a:rPr lang="zh-TW" altLang="zh-TW" sz="3200" dirty="0"/>
              <a:t>二、明帝行明堂之禮</a:t>
            </a:r>
          </a:p>
          <a:p>
            <a:pPr>
              <a:lnSpc>
                <a:spcPct val="150000"/>
              </a:lnSpc>
            </a:pPr>
            <a:r>
              <a:rPr lang="zh-TW" altLang="zh-TW" sz="3200" dirty="0"/>
              <a:t>三、安帝博士倚席不講</a:t>
            </a:r>
          </a:p>
          <a:p>
            <a:pPr>
              <a:lnSpc>
                <a:spcPct val="150000"/>
              </a:lnSpc>
            </a:pPr>
            <a:r>
              <a:rPr lang="zh-TW" altLang="zh-TW" sz="3200" dirty="0"/>
              <a:t>四、順帝太學生增至三萬人</a:t>
            </a:r>
          </a:p>
          <a:p>
            <a:pPr marL="360000">
              <a:lnSpc>
                <a:spcPct val="150000"/>
              </a:lnSpc>
            </a:pPr>
            <a:r>
              <a:rPr lang="en-US" altLang="zh-TW" sz="3200" dirty="0"/>
              <a:t>A</a:t>
            </a:r>
            <a:r>
              <a:rPr lang="zh-TW" altLang="zh-TW" sz="3200" dirty="0"/>
              <a:t>、章句漸疏，浮華相尚</a:t>
            </a:r>
          </a:p>
          <a:p>
            <a:pPr marL="360000">
              <a:lnSpc>
                <a:spcPct val="150000"/>
              </a:lnSpc>
            </a:pPr>
            <a:r>
              <a:rPr lang="en-US" altLang="zh-TW" sz="3200" dirty="0"/>
              <a:t>B</a:t>
            </a:r>
            <a:r>
              <a:rPr lang="zh-TW" altLang="zh-TW" sz="3200" dirty="0"/>
              <a:t>、人材徒眾，不務實學</a:t>
            </a:r>
          </a:p>
          <a:p>
            <a:pPr marL="360000">
              <a:lnSpc>
                <a:spcPct val="150000"/>
              </a:lnSpc>
            </a:pPr>
            <a:r>
              <a:rPr lang="en-US" altLang="zh-TW" sz="3200" dirty="0"/>
              <a:t>C</a:t>
            </a:r>
            <a:r>
              <a:rPr lang="zh-TW" altLang="zh-TW" sz="3200" dirty="0"/>
              <a:t>、遊談漸起，遂有黨禍</a:t>
            </a:r>
          </a:p>
          <a:p>
            <a:pPr>
              <a:lnSpc>
                <a:spcPct val="150000"/>
              </a:lnSpc>
            </a:pPr>
            <a:r>
              <a:rPr lang="zh-TW" altLang="zh-TW" sz="3200" dirty="0"/>
              <a:t>五、漢世興衰出於經學之興衰</a:t>
            </a:r>
            <a:endParaRPr lang="zh-TW" altLang="en-US" sz="11500" dirty="0">
              <a:solidFill>
                <a:srgbClr val="2C5066"/>
              </a:solidFill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667782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4000">
        <p:random/>
      </p:transition>
    </mc:Choice>
    <mc:Fallback xmlns="">
      <p:transition spd="slow" advClick="0" advTm="4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C8AD0D31-2728-4BA5-BB84-7E224F488C6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/>
          <a:stretch/>
        </p:blipFill>
        <p:spPr>
          <a:xfrm flipH="1"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矩形 1">
            <a:extLst>
              <a:ext uri="{FF2B5EF4-FFF2-40B4-BE49-F238E27FC236}">
                <a16:creationId xmlns:a16="http://schemas.microsoft.com/office/drawing/2014/main" id="{6CB3179E-ED7A-431F-84A6-5121B97BF8A7}"/>
              </a:ext>
            </a:extLst>
          </p:cNvPr>
          <p:cNvSpPr/>
          <p:nvPr/>
        </p:nvSpPr>
        <p:spPr>
          <a:xfrm>
            <a:off x="4064105" y="-1"/>
            <a:ext cx="4063789" cy="6858001"/>
          </a:xfrm>
          <a:prstGeom prst="rect">
            <a:avLst/>
          </a:prstGeom>
          <a:solidFill>
            <a:srgbClr val="B6C4C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>
              <a:solidFill>
                <a:prstClr val="white"/>
              </a:solidFill>
              <a:latin typeface="inpin heiti" charset="-122"/>
              <a:ea typeface="inpin heiti" charset="-122"/>
            </a:endParaRPr>
          </a:p>
        </p:txBody>
      </p:sp>
      <p:pic>
        <p:nvPicPr>
          <p:cNvPr id="4" name="图片 3">
            <a:extLst>
              <a:ext uri="{FF2B5EF4-FFF2-40B4-BE49-F238E27FC236}">
                <a16:creationId xmlns:a16="http://schemas.microsoft.com/office/drawing/2014/main" id="{DDC48CDE-9C9B-45CD-8332-6A1B19FB7AE1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137139" y="3016644"/>
            <a:ext cx="5196285" cy="5400467"/>
          </a:xfrm>
          <a:prstGeom prst="rect">
            <a:avLst/>
          </a:prstGeom>
        </p:spPr>
      </p:pic>
      <p:sp>
        <p:nvSpPr>
          <p:cNvPr id="5" name="PA_库_文本框 2">
            <a:extLst>
              <a:ext uri="{FF2B5EF4-FFF2-40B4-BE49-F238E27FC236}">
                <a16:creationId xmlns:a16="http://schemas.microsoft.com/office/drawing/2014/main" id="{03D976D3-68F3-44BA-99CD-7F18A3BCEB02}"/>
              </a:ext>
            </a:extLst>
          </p:cNvPr>
          <p:cNvSpPr txBox="1"/>
          <p:nvPr>
            <p:custDataLst>
              <p:tags r:id="rId1"/>
            </p:custDataLst>
          </p:nvPr>
        </p:nvSpPr>
        <p:spPr>
          <a:xfrm>
            <a:off x="4064675" y="752780"/>
            <a:ext cx="1954381" cy="2215991"/>
          </a:xfrm>
          <a:prstGeom prst="rect">
            <a:avLst/>
          </a:prstGeom>
          <a:noFill/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zh-TW" altLang="en-US" sz="13800" dirty="0">
                <a:solidFill>
                  <a:prstClr val="white"/>
                </a:solidFill>
                <a:latin typeface="方正细谭黑简体" panose="02000000000000000000" pitchFamily="2" charset="-122"/>
                <a:ea typeface="方正细谭黑简体" panose="02000000000000000000" pitchFamily="2" charset="-122"/>
              </a:rPr>
              <a:t>伍</a:t>
            </a:r>
            <a:endParaRPr lang="zh-CN" altLang="en-US" sz="8800" dirty="0">
              <a:solidFill>
                <a:prstClr val="white"/>
              </a:solidFill>
              <a:latin typeface="方正细谭黑简体" panose="02000000000000000000" pitchFamily="2" charset="-122"/>
              <a:ea typeface="方正细谭黑简体" panose="02000000000000000000" pitchFamily="2" charset="-122"/>
            </a:endParaRPr>
          </a:p>
        </p:txBody>
      </p:sp>
      <p:sp>
        <p:nvSpPr>
          <p:cNvPr id="6" name="PA_库_文本框 4">
            <a:extLst>
              <a:ext uri="{FF2B5EF4-FFF2-40B4-BE49-F238E27FC236}">
                <a16:creationId xmlns:a16="http://schemas.microsoft.com/office/drawing/2014/main" id="{E280F0D4-016E-4A4E-8E5F-254745303407}"/>
              </a:ext>
            </a:extLst>
          </p:cNvPr>
          <p:cNvSpPr txBox="1"/>
          <p:nvPr>
            <p:custDataLst>
              <p:tags r:id="rId2"/>
            </p:custDataLst>
          </p:nvPr>
        </p:nvSpPr>
        <p:spPr>
          <a:xfrm>
            <a:off x="5100369" y="1609117"/>
            <a:ext cx="546945" cy="1862048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zh-CN" altLang="en-US" sz="11500" dirty="0">
                <a:solidFill>
                  <a:prstClr val="white"/>
                </a:solidFill>
                <a:latin typeface="方正细谭黑简体" panose="02000000000000000000" pitchFamily="2" charset="-122"/>
                <a:ea typeface="方正细谭黑简体" panose="02000000000000000000" pitchFamily="2" charset="-122"/>
              </a:rPr>
              <a:t> </a:t>
            </a:r>
          </a:p>
        </p:txBody>
      </p:sp>
      <p:pic>
        <p:nvPicPr>
          <p:cNvPr id="10" name="Picture 15">
            <a:extLst>
              <a:ext uri="{FF2B5EF4-FFF2-40B4-BE49-F238E27FC236}">
                <a16:creationId xmlns:a16="http://schemas.microsoft.com/office/drawing/2014/main" id="{89EE0F92-5A7E-487C-ADFC-FFBCDDB3FB8E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>
            <a:off x="8127894" y="-129771"/>
            <a:ext cx="2224914" cy="6987771"/>
          </a:xfrm>
          <a:prstGeom prst="rect">
            <a:avLst/>
          </a:prstGeom>
        </p:spPr>
      </p:pic>
      <p:pic>
        <p:nvPicPr>
          <p:cNvPr id="11" name="Picture 15">
            <a:extLst>
              <a:ext uri="{FF2B5EF4-FFF2-40B4-BE49-F238E27FC236}">
                <a16:creationId xmlns:a16="http://schemas.microsoft.com/office/drawing/2014/main" id="{C3EFC21F-272C-46D1-8841-03143E51C27B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00390" y="-64897"/>
            <a:ext cx="1590859" cy="6987771"/>
          </a:xfrm>
          <a:prstGeom prst="rect">
            <a:avLst/>
          </a:prstGeom>
        </p:spPr>
      </p:pic>
      <p:sp>
        <p:nvSpPr>
          <p:cNvPr id="7" name="文字方塊 6"/>
          <p:cNvSpPr txBox="1"/>
          <p:nvPr/>
        </p:nvSpPr>
        <p:spPr>
          <a:xfrm>
            <a:off x="4263586" y="3336820"/>
            <a:ext cx="3570208" cy="769441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zh-TW" altLang="en-US" sz="4400" dirty="0">
                <a:solidFill>
                  <a:schemeClr val="bg1"/>
                </a:solidFill>
              </a:rPr>
              <a:t>漢世經學活動</a:t>
            </a:r>
            <a:endParaRPr lang="zh-TW" altLang="en-US" sz="4400" dirty="0">
              <a:solidFill>
                <a:schemeClr val="bg1"/>
              </a:solidFill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9817965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4000">
        <p:random/>
      </p:transition>
    </mc:Choice>
    <mc:Fallback xmlns="">
      <p:transition spd="slow" advClick="0" advTm="4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53" presetClass="entr" presetSubtype="16" fill="hold" grpId="1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3" presetClass="entr" presetSubtype="16" fill="hold" grpId="1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6" presetClass="emph" presetSubtype="0" accel="30000" decel="26000" autoRev="1" fill="hold" grpId="2" nodeType="withEffect">
                                  <p:stCondLst>
                                    <p:cond delay="1900"/>
                                  </p:stCondLst>
                                  <p:childTnLst>
                                    <p:animScale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</p:cBhvr>
                                      <p:by x="110000" y="110000"/>
                                    </p:animScale>
                                  </p:childTnLst>
                                </p:cTn>
                              </p:par>
                              <p:par>
                                <p:cTn id="23" presetID="6" presetClass="emph" presetSubtype="0" accel="30000" decel="26000" autoRev="1" fill="hold" grpId="2" nodeType="withEffect">
                                  <p:stCondLst>
                                    <p:cond delay="1900"/>
                                  </p:stCondLst>
                                  <p:childTnLst>
                                    <p:animScale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</p:cBhvr>
                                      <p:by x="110000" y="11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utoUpdateAnimBg="0"/>
      <p:bldP spid="5" grpId="1" autoUpdateAnimBg="0"/>
      <p:bldP spid="5" grpId="2" autoUpdateAnimBg="0"/>
      <p:bldP spid="6" grpId="0" autoUpdateAnimBg="0"/>
      <p:bldP spid="6" grpId="1" autoUpdateAnimBg="0"/>
      <p:bldP spid="6" grpId="2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>
            <a:extLst>
              <a:ext uri="{FF2B5EF4-FFF2-40B4-BE49-F238E27FC236}">
                <a16:creationId xmlns:a16="http://schemas.microsoft.com/office/drawing/2014/main" id="{C8DA2464-4CDB-4E11-96C8-1254A4A8D982}"/>
              </a:ext>
            </a:extLst>
          </p:cNvPr>
          <p:cNvSpPr/>
          <p:nvPr/>
        </p:nvSpPr>
        <p:spPr>
          <a:xfrm>
            <a:off x="0" y="-1"/>
            <a:ext cx="6073253" cy="6858001"/>
          </a:xfrm>
          <a:prstGeom prst="rect">
            <a:avLst/>
          </a:prstGeom>
          <a:solidFill>
            <a:srgbClr val="B6C4C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>
              <a:solidFill>
                <a:schemeClr val="bg1"/>
              </a:solidFill>
              <a:latin typeface="inpin heiti" charset="-122"/>
              <a:ea typeface="inpin heiti" charset="-122"/>
            </a:endParaRPr>
          </a:p>
        </p:txBody>
      </p:sp>
      <p:grpSp>
        <p:nvGrpSpPr>
          <p:cNvPr id="3" name="组合 2">
            <a:extLst>
              <a:ext uri="{FF2B5EF4-FFF2-40B4-BE49-F238E27FC236}">
                <a16:creationId xmlns:a16="http://schemas.microsoft.com/office/drawing/2014/main" id="{83810A35-F22E-4762-955B-2C8389E90EEB}"/>
              </a:ext>
            </a:extLst>
          </p:cNvPr>
          <p:cNvGrpSpPr/>
          <p:nvPr/>
        </p:nvGrpSpPr>
        <p:grpSpPr>
          <a:xfrm>
            <a:off x="112475" y="232012"/>
            <a:ext cx="11979441" cy="8570794"/>
            <a:chOff x="1496680" y="1476374"/>
            <a:chExt cx="7266319" cy="4386807"/>
          </a:xfrm>
        </p:grpSpPr>
        <p:pic>
          <p:nvPicPr>
            <p:cNvPr id="4" name="Picture 15">
              <a:extLst>
                <a:ext uri="{FF2B5EF4-FFF2-40B4-BE49-F238E27FC236}">
                  <a16:creationId xmlns:a16="http://schemas.microsoft.com/office/drawing/2014/main" id="{8C10B1AE-768D-4C7F-92BD-6A538A12D7E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 rot="5400000" flipH="1">
              <a:off x="4560449" y="1660630"/>
              <a:ext cx="1138782" cy="7266319"/>
            </a:xfrm>
            <a:prstGeom prst="rect">
              <a:avLst/>
            </a:prstGeom>
          </p:spPr>
        </p:pic>
        <p:sp>
          <p:nvSpPr>
            <p:cNvPr id="5" name="矩形 4">
              <a:extLst>
                <a:ext uri="{FF2B5EF4-FFF2-40B4-BE49-F238E27FC236}">
                  <a16:creationId xmlns:a16="http://schemas.microsoft.com/office/drawing/2014/main" id="{6E950B46-D830-4C05-93F0-A5CDCFD72DDD}"/>
                </a:ext>
              </a:extLst>
            </p:cNvPr>
            <p:cNvSpPr/>
            <p:nvPr/>
          </p:nvSpPr>
          <p:spPr>
            <a:xfrm>
              <a:off x="1571625" y="1476374"/>
              <a:ext cx="7086600" cy="324802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glow>
                <a:schemeClr val="accent1">
                  <a:alpha val="60000"/>
                </a:schemeClr>
              </a:glow>
              <a:outerShdw dir="6720000" algn="tl" rotWithShape="0">
                <a:prstClr val="black">
                  <a:alpha val="14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200" dirty="0">
                <a:latin typeface="inpin heiti" charset="-122"/>
                <a:ea typeface="inpin heiti" charset="-122"/>
              </a:endParaRPr>
            </a:p>
          </p:txBody>
        </p:sp>
      </p:grpSp>
      <p:grpSp>
        <p:nvGrpSpPr>
          <p:cNvPr id="6" name="组合 5">
            <a:extLst>
              <a:ext uri="{FF2B5EF4-FFF2-40B4-BE49-F238E27FC236}">
                <a16:creationId xmlns:a16="http://schemas.microsoft.com/office/drawing/2014/main" id="{734CD6D4-358F-41B4-AE45-D48DE7D4FB41}"/>
              </a:ext>
            </a:extLst>
          </p:cNvPr>
          <p:cNvGrpSpPr/>
          <p:nvPr/>
        </p:nvGrpSpPr>
        <p:grpSpPr>
          <a:xfrm>
            <a:off x="3989878" y="372140"/>
            <a:ext cx="4144029" cy="1786269"/>
            <a:chOff x="3989878" y="372140"/>
            <a:chExt cx="5955984" cy="1786269"/>
          </a:xfrm>
        </p:grpSpPr>
        <p:pic>
          <p:nvPicPr>
            <p:cNvPr id="7" name="Picture 15">
              <a:extLst>
                <a:ext uri="{FF2B5EF4-FFF2-40B4-BE49-F238E27FC236}">
                  <a16:creationId xmlns:a16="http://schemas.microsoft.com/office/drawing/2014/main" id="{C7094156-4BB5-40EB-AF6E-0DE743FA274D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 rot="16200000">
              <a:off x="6414775" y="-1372678"/>
              <a:ext cx="1106190" cy="5955983"/>
            </a:xfrm>
            <a:prstGeom prst="rect">
              <a:avLst/>
            </a:prstGeom>
          </p:spPr>
        </p:pic>
        <p:sp>
          <p:nvSpPr>
            <p:cNvPr id="8" name="矩形 7">
              <a:extLst>
                <a:ext uri="{FF2B5EF4-FFF2-40B4-BE49-F238E27FC236}">
                  <a16:creationId xmlns:a16="http://schemas.microsoft.com/office/drawing/2014/main" id="{CB7F0F4F-1E61-4F6A-AA20-1FEF26EBEDE0}"/>
                </a:ext>
              </a:extLst>
            </p:cNvPr>
            <p:cNvSpPr/>
            <p:nvPr/>
          </p:nvSpPr>
          <p:spPr>
            <a:xfrm>
              <a:off x="3989878" y="372140"/>
              <a:ext cx="5955984" cy="68007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>
                <a:latin typeface="inpin heiti" charset="-122"/>
                <a:ea typeface="inpin heiti" charset="-122"/>
              </a:endParaRPr>
            </a:p>
          </p:txBody>
        </p:sp>
      </p:grpSp>
      <p:pic>
        <p:nvPicPr>
          <p:cNvPr id="9" name="图片 8">
            <a:extLst>
              <a:ext uri="{FF2B5EF4-FFF2-40B4-BE49-F238E27FC236}">
                <a16:creationId xmlns:a16="http://schemas.microsoft.com/office/drawing/2014/main" id="{3D3B0EC3-AFA7-4F3F-8E54-C1064F1A0701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>
            <a:off x="1489686" y="-591596"/>
            <a:ext cx="5565812" cy="3130769"/>
          </a:xfrm>
          <a:prstGeom prst="rect">
            <a:avLst/>
          </a:prstGeom>
        </p:spPr>
      </p:pic>
      <p:grpSp>
        <p:nvGrpSpPr>
          <p:cNvPr id="38" name="组合 37">
            <a:extLst>
              <a:ext uri="{FF2B5EF4-FFF2-40B4-BE49-F238E27FC236}">
                <a16:creationId xmlns:a16="http://schemas.microsoft.com/office/drawing/2014/main" id="{A266DEE1-43DC-439A-AD0C-71062FF10771}"/>
              </a:ext>
            </a:extLst>
          </p:cNvPr>
          <p:cNvGrpSpPr/>
          <p:nvPr/>
        </p:nvGrpSpPr>
        <p:grpSpPr>
          <a:xfrm flipV="1">
            <a:off x="-1780265" y="2478264"/>
            <a:ext cx="16681894" cy="1888092"/>
            <a:chOff x="-10225315" y="1660247"/>
            <a:chExt cx="33155609" cy="3752621"/>
          </a:xfrm>
        </p:grpSpPr>
        <p:pic>
          <p:nvPicPr>
            <p:cNvPr id="36" name="图片 35">
              <a:extLst>
                <a:ext uri="{FF2B5EF4-FFF2-40B4-BE49-F238E27FC236}">
                  <a16:creationId xmlns:a16="http://schemas.microsoft.com/office/drawing/2014/main" id="{184397BB-F435-4BCB-8F56-71CCC29FE3E2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screen">
              <a:duotone>
                <a:schemeClr val="accent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-10225315" y="1686834"/>
              <a:ext cx="7769292" cy="3726034"/>
            </a:xfrm>
            <a:prstGeom prst="rect">
              <a:avLst/>
            </a:prstGeom>
          </p:spPr>
        </p:pic>
        <p:pic>
          <p:nvPicPr>
            <p:cNvPr id="37" name="图片 36">
              <a:extLst>
                <a:ext uri="{FF2B5EF4-FFF2-40B4-BE49-F238E27FC236}">
                  <a16:creationId xmlns:a16="http://schemas.microsoft.com/office/drawing/2014/main" id="{9D9C04BA-A6C8-4083-951E-10BFDB3229A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screen">
              <a:duotone>
                <a:schemeClr val="accent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 flipH="1">
              <a:off x="14918775" y="1660247"/>
              <a:ext cx="8011519" cy="3726034"/>
            </a:xfrm>
            <a:prstGeom prst="rect">
              <a:avLst/>
            </a:prstGeom>
          </p:spPr>
        </p:pic>
      </p:grpSp>
      <p:sp>
        <p:nvSpPr>
          <p:cNvPr id="11" name="文字方塊 10"/>
          <p:cNvSpPr txBox="1"/>
          <p:nvPr/>
        </p:nvSpPr>
        <p:spPr>
          <a:xfrm>
            <a:off x="2128772" y="1139008"/>
            <a:ext cx="9260548" cy="5016758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zh-TW" altLang="en-US" sz="32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一、經學會議</a:t>
            </a:r>
          </a:p>
          <a:p>
            <a:pPr marL="360000"/>
            <a:r>
              <a:rPr lang="en-US" altLang="zh-TW" sz="32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1</a:t>
            </a:r>
            <a:r>
              <a:rPr lang="zh-TW" altLang="en-US" sz="32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、漢宣帝有石渠閣會議</a:t>
            </a:r>
          </a:p>
          <a:p>
            <a:pPr marL="360000"/>
            <a:r>
              <a:rPr lang="en-US" altLang="zh-TW" sz="32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2</a:t>
            </a:r>
            <a:r>
              <a:rPr lang="zh-TW" altLang="en-US" sz="32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、漢章帝有白虎觀會議</a:t>
            </a:r>
          </a:p>
          <a:p>
            <a:pPr marL="360000"/>
            <a:r>
              <a:rPr lang="en-US" altLang="zh-TW" sz="32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3</a:t>
            </a:r>
            <a:r>
              <a:rPr lang="zh-TW" altLang="en-US" sz="32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、</a:t>
            </a:r>
            <a:r>
              <a:rPr lang="en-US" altLang="zh-TW" sz="32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《</a:t>
            </a:r>
            <a:r>
              <a:rPr lang="zh-TW" altLang="en-US" sz="32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石渠奏議</a:t>
            </a:r>
            <a:r>
              <a:rPr lang="en-US" altLang="zh-TW" sz="32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》</a:t>
            </a:r>
            <a:r>
              <a:rPr lang="zh-TW" altLang="en-US" sz="32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今亡佚，</a:t>
            </a:r>
            <a:r>
              <a:rPr lang="en-US" altLang="zh-TW" sz="32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《</a:t>
            </a:r>
            <a:r>
              <a:rPr lang="zh-TW" altLang="en-US" sz="32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白虎通</a:t>
            </a:r>
            <a:r>
              <a:rPr lang="en-US" altLang="zh-TW" sz="32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》</a:t>
            </a:r>
            <a:r>
              <a:rPr lang="zh-TW" altLang="en-US" sz="32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集</a:t>
            </a:r>
            <a:endParaRPr lang="en-US" altLang="zh-TW" sz="3200" dirty="0">
              <a:solidFill>
                <a:srgbClr val="2C5066"/>
              </a:solidFill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  <a:p>
            <a:pPr marL="360000"/>
            <a:r>
              <a:rPr lang="en-US" altLang="zh-TW" sz="32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        </a:t>
            </a:r>
            <a:r>
              <a:rPr lang="zh-TW" altLang="en-US" sz="32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今文學大成</a:t>
            </a:r>
          </a:p>
          <a:p>
            <a:r>
              <a:rPr lang="zh-TW" altLang="en-US" sz="32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二、靈帝熹平四年刊刻石經</a:t>
            </a:r>
          </a:p>
          <a:p>
            <a:pPr marL="360000"/>
            <a:r>
              <a:rPr lang="en-US" altLang="zh-TW" sz="32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1</a:t>
            </a:r>
            <a:r>
              <a:rPr lang="zh-TW" altLang="en-US" sz="32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、正定五經，蔡邕丹書</a:t>
            </a:r>
          </a:p>
          <a:p>
            <a:pPr marL="360000"/>
            <a:r>
              <a:rPr lang="en-US" altLang="zh-TW" sz="32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2</a:t>
            </a:r>
            <a:r>
              <a:rPr lang="zh-TW" altLang="en-US" sz="32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、列有</a:t>
            </a:r>
            <a:r>
              <a:rPr lang="en-US" altLang="zh-TW" sz="32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《</a:t>
            </a:r>
            <a:r>
              <a:rPr lang="zh-TW" altLang="en-US" sz="32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周易</a:t>
            </a:r>
            <a:r>
              <a:rPr lang="en-US" altLang="zh-TW" sz="32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》</a:t>
            </a:r>
            <a:r>
              <a:rPr lang="zh-TW" altLang="en-US" sz="32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、</a:t>
            </a:r>
            <a:r>
              <a:rPr lang="en-US" altLang="zh-TW" sz="32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《</a:t>
            </a:r>
            <a:r>
              <a:rPr lang="zh-TW" altLang="en-US" sz="32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尚書</a:t>
            </a:r>
            <a:r>
              <a:rPr lang="en-US" altLang="zh-TW" sz="32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》</a:t>
            </a:r>
            <a:r>
              <a:rPr lang="zh-TW" altLang="en-US" sz="32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、</a:t>
            </a:r>
            <a:r>
              <a:rPr lang="en-US" altLang="zh-TW" sz="32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《</a:t>
            </a:r>
            <a:r>
              <a:rPr lang="zh-TW" altLang="en-US" sz="32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魯詩</a:t>
            </a:r>
            <a:r>
              <a:rPr lang="en-US" altLang="zh-TW" sz="32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》</a:t>
            </a:r>
            <a:r>
              <a:rPr lang="zh-TW" altLang="en-US" sz="32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、</a:t>
            </a:r>
            <a:endParaRPr lang="en-US" altLang="zh-TW" sz="3200" dirty="0">
              <a:solidFill>
                <a:srgbClr val="2C5066"/>
              </a:solidFill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  <a:p>
            <a:pPr marL="360000"/>
            <a:r>
              <a:rPr lang="en-US" altLang="zh-TW" sz="32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     《</a:t>
            </a:r>
            <a:r>
              <a:rPr lang="zh-TW" altLang="en-US" sz="32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儀禮</a:t>
            </a:r>
            <a:r>
              <a:rPr lang="en-US" altLang="zh-TW" sz="32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》</a:t>
            </a:r>
            <a:r>
              <a:rPr lang="zh-TW" altLang="en-US" sz="32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、</a:t>
            </a:r>
            <a:r>
              <a:rPr lang="en-US" altLang="zh-TW" sz="32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《</a:t>
            </a:r>
            <a:r>
              <a:rPr lang="zh-TW" altLang="en-US" sz="32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春秋</a:t>
            </a:r>
            <a:r>
              <a:rPr lang="en-US" altLang="zh-TW" sz="32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》</a:t>
            </a:r>
            <a:r>
              <a:rPr lang="zh-TW" altLang="en-US" sz="32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及</a:t>
            </a:r>
            <a:r>
              <a:rPr lang="en-US" altLang="zh-TW" sz="32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《</a:t>
            </a:r>
            <a:r>
              <a:rPr lang="zh-TW" altLang="en-US" sz="32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公羊傳</a:t>
            </a:r>
            <a:r>
              <a:rPr lang="en-US" altLang="zh-TW" sz="32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》</a:t>
            </a:r>
            <a:r>
              <a:rPr lang="zh-TW" altLang="en-US" sz="32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、</a:t>
            </a:r>
            <a:r>
              <a:rPr lang="en-US" altLang="zh-TW" sz="32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《</a:t>
            </a:r>
            <a:r>
              <a:rPr lang="zh-TW" altLang="en-US" sz="32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論語</a:t>
            </a:r>
            <a:r>
              <a:rPr lang="en-US" altLang="zh-TW" sz="32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》</a:t>
            </a:r>
          </a:p>
          <a:p>
            <a:pPr marL="360000"/>
            <a:r>
              <a:rPr lang="en-US" altLang="zh-TW" sz="32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3</a:t>
            </a:r>
            <a:r>
              <a:rPr lang="zh-TW" altLang="en-US" sz="32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、六朝以後漸亡</a:t>
            </a:r>
            <a:endParaRPr lang="zh-TW" altLang="en-US" sz="11500" dirty="0">
              <a:solidFill>
                <a:srgbClr val="2C5066"/>
              </a:solidFill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615481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4000">
        <p:random/>
      </p:transition>
    </mc:Choice>
    <mc:Fallback xmlns="">
      <p:transition spd="slow" advClick="0" advTm="4000">
        <p:random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C8AD0D31-2728-4BA5-BB84-7E224F488C6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/>
          <a:stretch/>
        </p:blipFill>
        <p:spPr>
          <a:xfrm flipH="1"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矩形 1">
            <a:extLst>
              <a:ext uri="{FF2B5EF4-FFF2-40B4-BE49-F238E27FC236}">
                <a16:creationId xmlns:a16="http://schemas.microsoft.com/office/drawing/2014/main" id="{6CB3179E-ED7A-431F-84A6-5121B97BF8A7}"/>
              </a:ext>
            </a:extLst>
          </p:cNvPr>
          <p:cNvSpPr/>
          <p:nvPr/>
        </p:nvSpPr>
        <p:spPr>
          <a:xfrm>
            <a:off x="4064105" y="-1"/>
            <a:ext cx="4063789" cy="6858001"/>
          </a:xfrm>
          <a:prstGeom prst="rect">
            <a:avLst/>
          </a:prstGeom>
          <a:solidFill>
            <a:srgbClr val="B6C4C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>
              <a:solidFill>
                <a:prstClr val="white"/>
              </a:solidFill>
              <a:latin typeface="inpin heiti" charset="-122"/>
              <a:ea typeface="inpin heiti" charset="-122"/>
            </a:endParaRPr>
          </a:p>
        </p:txBody>
      </p:sp>
      <p:pic>
        <p:nvPicPr>
          <p:cNvPr id="4" name="图片 3">
            <a:extLst>
              <a:ext uri="{FF2B5EF4-FFF2-40B4-BE49-F238E27FC236}">
                <a16:creationId xmlns:a16="http://schemas.microsoft.com/office/drawing/2014/main" id="{DDC48CDE-9C9B-45CD-8332-6A1B19FB7AE1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137139" y="3016644"/>
            <a:ext cx="5196285" cy="5400467"/>
          </a:xfrm>
          <a:prstGeom prst="rect">
            <a:avLst/>
          </a:prstGeom>
        </p:spPr>
      </p:pic>
      <p:sp>
        <p:nvSpPr>
          <p:cNvPr id="5" name="PA_库_文本框 2">
            <a:extLst>
              <a:ext uri="{FF2B5EF4-FFF2-40B4-BE49-F238E27FC236}">
                <a16:creationId xmlns:a16="http://schemas.microsoft.com/office/drawing/2014/main" id="{03D976D3-68F3-44BA-99CD-7F18A3BCEB02}"/>
              </a:ext>
            </a:extLst>
          </p:cNvPr>
          <p:cNvSpPr txBox="1"/>
          <p:nvPr>
            <p:custDataLst>
              <p:tags r:id="rId1"/>
            </p:custDataLst>
          </p:nvPr>
        </p:nvSpPr>
        <p:spPr>
          <a:xfrm>
            <a:off x="4064675" y="752780"/>
            <a:ext cx="1954381" cy="2215991"/>
          </a:xfrm>
          <a:prstGeom prst="rect">
            <a:avLst/>
          </a:prstGeom>
          <a:noFill/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zh-TW" altLang="en-US" sz="13800" dirty="0">
                <a:solidFill>
                  <a:prstClr val="white"/>
                </a:solidFill>
                <a:latin typeface="方正细谭黑简体" panose="02000000000000000000" pitchFamily="2" charset="-122"/>
                <a:ea typeface="方正细谭黑简体" panose="02000000000000000000" pitchFamily="2" charset="-122"/>
              </a:rPr>
              <a:t>陸</a:t>
            </a:r>
            <a:endParaRPr lang="zh-CN" altLang="en-US" sz="8800" dirty="0">
              <a:solidFill>
                <a:prstClr val="white"/>
              </a:solidFill>
              <a:latin typeface="方正细谭黑简体" panose="02000000000000000000" pitchFamily="2" charset="-122"/>
              <a:ea typeface="方正细谭黑简体" panose="02000000000000000000" pitchFamily="2" charset="-122"/>
            </a:endParaRPr>
          </a:p>
        </p:txBody>
      </p:sp>
      <p:sp>
        <p:nvSpPr>
          <p:cNvPr id="6" name="PA_库_文本框 4">
            <a:extLst>
              <a:ext uri="{FF2B5EF4-FFF2-40B4-BE49-F238E27FC236}">
                <a16:creationId xmlns:a16="http://schemas.microsoft.com/office/drawing/2014/main" id="{E280F0D4-016E-4A4E-8E5F-254745303407}"/>
              </a:ext>
            </a:extLst>
          </p:cNvPr>
          <p:cNvSpPr txBox="1"/>
          <p:nvPr>
            <p:custDataLst>
              <p:tags r:id="rId2"/>
            </p:custDataLst>
          </p:nvPr>
        </p:nvSpPr>
        <p:spPr>
          <a:xfrm>
            <a:off x="5100369" y="1609117"/>
            <a:ext cx="546945" cy="1862048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zh-CN" altLang="en-US" sz="11500" dirty="0">
                <a:solidFill>
                  <a:prstClr val="white"/>
                </a:solidFill>
                <a:latin typeface="方正细谭黑简体" panose="02000000000000000000" pitchFamily="2" charset="-122"/>
                <a:ea typeface="方正细谭黑简体" panose="02000000000000000000" pitchFamily="2" charset="-122"/>
              </a:rPr>
              <a:t> </a:t>
            </a:r>
          </a:p>
        </p:txBody>
      </p:sp>
      <p:pic>
        <p:nvPicPr>
          <p:cNvPr id="10" name="Picture 15">
            <a:extLst>
              <a:ext uri="{FF2B5EF4-FFF2-40B4-BE49-F238E27FC236}">
                <a16:creationId xmlns:a16="http://schemas.microsoft.com/office/drawing/2014/main" id="{89EE0F92-5A7E-487C-ADFC-FFBCDDB3FB8E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>
            <a:off x="8127894" y="-129771"/>
            <a:ext cx="2224914" cy="6987771"/>
          </a:xfrm>
          <a:prstGeom prst="rect">
            <a:avLst/>
          </a:prstGeom>
        </p:spPr>
      </p:pic>
      <p:pic>
        <p:nvPicPr>
          <p:cNvPr id="11" name="Picture 15">
            <a:extLst>
              <a:ext uri="{FF2B5EF4-FFF2-40B4-BE49-F238E27FC236}">
                <a16:creationId xmlns:a16="http://schemas.microsoft.com/office/drawing/2014/main" id="{C3EFC21F-272C-46D1-8841-03143E51C27B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00390" y="-64897"/>
            <a:ext cx="1590859" cy="6987771"/>
          </a:xfrm>
          <a:prstGeom prst="rect">
            <a:avLst/>
          </a:prstGeom>
        </p:spPr>
      </p:pic>
      <p:sp>
        <p:nvSpPr>
          <p:cNvPr id="7" name="文字方塊 6"/>
          <p:cNvSpPr txBox="1"/>
          <p:nvPr/>
        </p:nvSpPr>
        <p:spPr>
          <a:xfrm>
            <a:off x="4263586" y="3336820"/>
            <a:ext cx="3570208" cy="769441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zh-TW" altLang="en-US" sz="4400" dirty="0">
                <a:solidFill>
                  <a:schemeClr val="bg1"/>
                </a:solidFill>
              </a:rPr>
              <a:t>孔子為漢制法</a:t>
            </a:r>
            <a:endParaRPr lang="zh-TW" altLang="en-US" sz="4400" dirty="0">
              <a:solidFill>
                <a:schemeClr val="bg1"/>
              </a:solidFill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56120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4000">
        <p:random/>
      </p:transition>
    </mc:Choice>
    <mc:Fallback xmlns="">
      <p:transition spd="slow" advClick="0" advTm="4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53" presetClass="entr" presetSubtype="16" fill="hold" grpId="1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3" presetClass="entr" presetSubtype="16" fill="hold" grpId="1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6" presetClass="emph" presetSubtype="0" accel="30000" decel="26000" autoRev="1" fill="hold" grpId="2" nodeType="withEffect">
                                  <p:stCondLst>
                                    <p:cond delay="1900"/>
                                  </p:stCondLst>
                                  <p:childTnLst>
                                    <p:animScale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</p:cBhvr>
                                      <p:by x="110000" y="110000"/>
                                    </p:animScale>
                                  </p:childTnLst>
                                </p:cTn>
                              </p:par>
                              <p:par>
                                <p:cTn id="23" presetID="6" presetClass="emph" presetSubtype="0" accel="30000" decel="26000" autoRev="1" fill="hold" grpId="2" nodeType="withEffect">
                                  <p:stCondLst>
                                    <p:cond delay="1900"/>
                                  </p:stCondLst>
                                  <p:childTnLst>
                                    <p:animScale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</p:cBhvr>
                                      <p:by x="110000" y="11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utoUpdateAnimBg="0"/>
      <p:bldP spid="5" grpId="1" autoUpdateAnimBg="0"/>
      <p:bldP spid="5" grpId="2" autoUpdateAnimBg="0"/>
      <p:bldP spid="6" grpId="0" autoUpdateAnimBg="0"/>
      <p:bldP spid="6" grpId="1" autoUpdateAnimBg="0"/>
      <p:bldP spid="6" grpId="2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>
            <a:extLst>
              <a:ext uri="{FF2B5EF4-FFF2-40B4-BE49-F238E27FC236}">
                <a16:creationId xmlns:a16="http://schemas.microsoft.com/office/drawing/2014/main" id="{28663588-DE44-4278-8AF6-86DED529F742}"/>
              </a:ext>
            </a:extLst>
          </p:cNvPr>
          <p:cNvSpPr/>
          <p:nvPr/>
        </p:nvSpPr>
        <p:spPr>
          <a:xfrm>
            <a:off x="6118747" y="-1"/>
            <a:ext cx="6073253" cy="6858001"/>
          </a:xfrm>
          <a:prstGeom prst="rect">
            <a:avLst/>
          </a:prstGeom>
          <a:solidFill>
            <a:srgbClr val="B6C4C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>
              <a:solidFill>
                <a:schemeClr val="bg1"/>
              </a:solidFill>
              <a:latin typeface="inpin heiti" charset="-122"/>
              <a:ea typeface="inpin heiti" charset="-122"/>
            </a:endParaRPr>
          </a:p>
        </p:txBody>
      </p:sp>
      <p:grpSp>
        <p:nvGrpSpPr>
          <p:cNvPr id="3" name="组合 2">
            <a:extLst>
              <a:ext uri="{FF2B5EF4-FFF2-40B4-BE49-F238E27FC236}">
                <a16:creationId xmlns:a16="http://schemas.microsoft.com/office/drawing/2014/main" id="{0E9AC640-8F58-417F-A12E-1BFBF41E02FA}"/>
              </a:ext>
            </a:extLst>
          </p:cNvPr>
          <p:cNvGrpSpPr/>
          <p:nvPr/>
        </p:nvGrpSpPr>
        <p:grpSpPr>
          <a:xfrm>
            <a:off x="129026" y="288770"/>
            <a:ext cx="11979441" cy="8570794"/>
            <a:chOff x="1496680" y="1476374"/>
            <a:chExt cx="7266319" cy="4386807"/>
          </a:xfrm>
        </p:grpSpPr>
        <p:pic>
          <p:nvPicPr>
            <p:cNvPr id="4" name="Picture 15">
              <a:extLst>
                <a:ext uri="{FF2B5EF4-FFF2-40B4-BE49-F238E27FC236}">
                  <a16:creationId xmlns:a16="http://schemas.microsoft.com/office/drawing/2014/main" id="{C8A6834A-EFA3-4B2F-A1BC-AC513402B3F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 rot="5400000" flipH="1">
              <a:off x="4560449" y="1660630"/>
              <a:ext cx="1138782" cy="7266319"/>
            </a:xfrm>
            <a:prstGeom prst="rect">
              <a:avLst/>
            </a:prstGeom>
          </p:spPr>
        </p:pic>
        <p:sp>
          <p:nvSpPr>
            <p:cNvPr id="5" name="矩形 4">
              <a:extLst>
                <a:ext uri="{FF2B5EF4-FFF2-40B4-BE49-F238E27FC236}">
                  <a16:creationId xmlns:a16="http://schemas.microsoft.com/office/drawing/2014/main" id="{6FC21759-0F0E-4907-BA7F-8844ACBA7D4F}"/>
                </a:ext>
              </a:extLst>
            </p:cNvPr>
            <p:cNvSpPr/>
            <p:nvPr/>
          </p:nvSpPr>
          <p:spPr>
            <a:xfrm>
              <a:off x="1571625" y="1476374"/>
              <a:ext cx="7086600" cy="324802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glow>
                <a:schemeClr val="accent1">
                  <a:alpha val="60000"/>
                </a:schemeClr>
              </a:glow>
              <a:outerShdw dir="6720000" algn="tl" rotWithShape="0">
                <a:prstClr val="black">
                  <a:alpha val="14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200" dirty="0">
                <a:latin typeface="inpin heiti" charset="-122"/>
                <a:ea typeface="inpin heiti" charset="-122"/>
              </a:endParaRPr>
            </a:p>
          </p:txBody>
        </p:sp>
      </p:grpSp>
      <p:grpSp>
        <p:nvGrpSpPr>
          <p:cNvPr id="6" name="组合 5">
            <a:extLst>
              <a:ext uri="{FF2B5EF4-FFF2-40B4-BE49-F238E27FC236}">
                <a16:creationId xmlns:a16="http://schemas.microsoft.com/office/drawing/2014/main" id="{27F1518A-97C1-47A5-825F-BD25D3ED29CA}"/>
              </a:ext>
            </a:extLst>
          </p:cNvPr>
          <p:cNvGrpSpPr/>
          <p:nvPr/>
        </p:nvGrpSpPr>
        <p:grpSpPr>
          <a:xfrm>
            <a:off x="269454" y="915579"/>
            <a:ext cx="4144029" cy="1786269"/>
            <a:chOff x="3989878" y="372140"/>
            <a:chExt cx="5955984" cy="1786269"/>
          </a:xfrm>
        </p:grpSpPr>
        <p:pic>
          <p:nvPicPr>
            <p:cNvPr id="7" name="Picture 15">
              <a:extLst>
                <a:ext uri="{FF2B5EF4-FFF2-40B4-BE49-F238E27FC236}">
                  <a16:creationId xmlns:a16="http://schemas.microsoft.com/office/drawing/2014/main" id="{EA170866-8055-431B-97AC-AF6AB00DF35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 rot="16200000">
              <a:off x="6414775" y="-1372678"/>
              <a:ext cx="1106190" cy="5955983"/>
            </a:xfrm>
            <a:prstGeom prst="rect">
              <a:avLst/>
            </a:prstGeom>
          </p:spPr>
        </p:pic>
        <p:sp>
          <p:nvSpPr>
            <p:cNvPr id="8" name="矩形 7">
              <a:extLst>
                <a:ext uri="{FF2B5EF4-FFF2-40B4-BE49-F238E27FC236}">
                  <a16:creationId xmlns:a16="http://schemas.microsoft.com/office/drawing/2014/main" id="{320ECEA0-CD96-44ED-B402-7422FF066C80}"/>
                </a:ext>
              </a:extLst>
            </p:cNvPr>
            <p:cNvSpPr/>
            <p:nvPr/>
          </p:nvSpPr>
          <p:spPr>
            <a:xfrm>
              <a:off x="3989878" y="372140"/>
              <a:ext cx="5955984" cy="68007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>
                <a:latin typeface="inpin heiti" charset="-122"/>
                <a:ea typeface="inpin heiti" charset="-122"/>
              </a:endParaRPr>
            </a:p>
          </p:txBody>
        </p:sp>
      </p:grpSp>
      <p:pic>
        <p:nvPicPr>
          <p:cNvPr id="9" name="图片 8">
            <a:extLst>
              <a:ext uri="{FF2B5EF4-FFF2-40B4-BE49-F238E27FC236}">
                <a16:creationId xmlns:a16="http://schemas.microsoft.com/office/drawing/2014/main" id="{7A7CA6A0-A5E5-4CB2-91FB-A3CA0E01318B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>
            <a:off x="-1306569" y="-220447"/>
            <a:ext cx="5565812" cy="3130769"/>
          </a:xfrm>
          <a:prstGeom prst="rect">
            <a:avLst/>
          </a:prstGeom>
        </p:spPr>
      </p:pic>
      <p:sp>
        <p:nvSpPr>
          <p:cNvPr id="12" name="1">
            <a:extLst>
              <a:ext uri="{FF2B5EF4-FFF2-40B4-BE49-F238E27FC236}">
                <a16:creationId xmlns:a16="http://schemas.microsoft.com/office/drawing/2014/main" id="{1DAC55EA-0914-4E73-9606-746C6F54D5F3}"/>
              </a:ext>
            </a:extLst>
          </p:cNvPr>
          <p:cNvSpPr/>
          <p:nvPr/>
        </p:nvSpPr>
        <p:spPr>
          <a:xfrm>
            <a:off x="417637" y="2084218"/>
            <a:ext cx="2158900" cy="3108072"/>
          </a:xfrm>
          <a:prstGeom prst="rect">
            <a:avLst/>
          </a:prstGeom>
          <a:blipFill dpi="0" rotWithShape="1"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>
              <a:latin typeface="inpin heiti" charset="-122"/>
              <a:ea typeface="inpin heiti" charset="-122"/>
            </a:endParaRPr>
          </a:p>
        </p:txBody>
      </p:sp>
      <p:sp>
        <p:nvSpPr>
          <p:cNvPr id="13" name="1">
            <a:extLst>
              <a:ext uri="{FF2B5EF4-FFF2-40B4-BE49-F238E27FC236}">
                <a16:creationId xmlns:a16="http://schemas.microsoft.com/office/drawing/2014/main" id="{F0C19B03-4160-4BF6-8A15-2764DED72A06}"/>
              </a:ext>
            </a:extLst>
          </p:cNvPr>
          <p:cNvSpPr/>
          <p:nvPr/>
        </p:nvSpPr>
        <p:spPr>
          <a:xfrm>
            <a:off x="9529275" y="2184703"/>
            <a:ext cx="2158900" cy="3108072"/>
          </a:xfrm>
          <a:prstGeom prst="rect">
            <a:avLst/>
          </a:prstGeom>
          <a:blipFill dpi="0" rotWithShape="1"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>
              <a:latin typeface="inpin heiti" charset="-122"/>
              <a:ea typeface="inpin heiti" charset="-122"/>
            </a:endParaRPr>
          </a:p>
        </p:txBody>
      </p:sp>
      <p:pic>
        <p:nvPicPr>
          <p:cNvPr id="15" name="Picture 3">
            <a:extLst>
              <a:ext uri="{FF2B5EF4-FFF2-40B4-BE49-F238E27FC236}">
                <a16:creationId xmlns:a16="http://schemas.microsoft.com/office/drawing/2014/main" id="{6900F01F-93C2-4D6B-86FA-7F49C36CBB7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 rot="5400000">
            <a:off x="5055319" y="3632151"/>
            <a:ext cx="2333766" cy="3373838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文字方塊 15"/>
          <p:cNvSpPr txBox="1"/>
          <p:nvPr/>
        </p:nvSpPr>
        <p:spPr>
          <a:xfrm>
            <a:off x="2858591" y="685835"/>
            <a:ext cx="6828792" cy="526297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zh-TW" altLang="en-US" sz="28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一、申明為後世立法</a:t>
            </a:r>
          </a:p>
          <a:p>
            <a:pPr marL="360000"/>
            <a:r>
              <a:rPr lang="en-US" altLang="zh-TW" sz="28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1</a:t>
            </a:r>
            <a:r>
              <a:rPr lang="zh-TW" altLang="en-US" sz="28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、王充「</a:t>
            </a:r>
            <a:r>
              <a:rPr lang="en-US" altLang="zh-TW" sz="28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《</a:t>
            </a:r>
            <a:r>
              <a:rPr lang="zh-TW" altLang="en-US" sz="28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春秋</a:t>
            </a:r>
            <a:r>
              <a:rPr lang="en-US" altLang="zh-TW" sz="28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》</a:t>
            </a:r>
            <a:r>
              <a:rPr lang="zh-TW" altLang="en-US" sz="28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漢之經，孔子制作，</a:t>
            </a:r>
            <a:endParaRPr lang="en-US" altLang="zh-TW" sz="2800" dirty="0">
              <a:solidFill>
                <a:srgbClr val="2C5066"/>
              </a:solidFill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  <a:p>
            <a:pPr marL="360000"/>
            <a:r>
              <a:rPr lang="en-US" altLang="zh-TW" sz="28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      </a:t>
            </a:r>
            <a:r>
              <a:rPr lang="zh-TW" altLang="en-US" sz="28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垂遺於漢」</a:t>
            </a:r>
          </a:p>
          <a:p>
            <a:pPr marL="360000"/>
            <a:r>
              <a:rPr lang="en-US" altLang="zh-TW" sz="28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2</a:t>
            </a:r>
            <a:r>
              <a:rPr lang="zh-TW" altLang="en-US" sz="28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、韓勑碑「孔子近聖，為漢定道」</a:t>
            </a:r>
          </a:p>
          <a:p>
            <a:pPr marL="360000"/>
            <a:r>
              <a:rPr lang="en-US" altLang="zh-TW" sz="28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3</a:t>
            </a:r>
            <a:r>
              <a:rPr lang="zh-TW" altLang="en-US" sz="28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、史晨碑「西狩獲麟，為漢制作」</a:t>
            </a:r>
          </a:p>
          <a:p>
            <a:pPr marL="360000"/>
            <a:r>
              <a:rPr lang="en-US" altLang="zh-TW" sz="28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4</a:t>
            </a:r>
            <a:r>
              <a:rPr lang="zh-TW" altLang="en-US" sz="28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、孔子為後世立法，不專為漢</a:t>
            </a:r>
          </a:p>
          <a:p>
            <a:r>
              <a:rPr lang="zh-TW" altLang="en-US" sz="28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二、漢世以經明行修為教</a:t>
            </a:r>
          </a:p>
          <a:p>
            <a:pPr marL="360000"/>
            <a:r>
              <a:rPr lang="en-US" altLang="zh-TW" sz="28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1</a:t>
            </a:r>
            <a:r>
              <a:rPr lang="zh-TW" altLang="en-US" sz="28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、光武褒揚節義，表彰經教</a:t>
            </a:r>
          </a:p>
          <a:p>
            <a:pPr marL="360000"/>
            <a:r>
              <a:rPr lang="en-US" altLang="zh-TW" sz="28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2</a:t>
            </a:r>
            <a:r>
              <a:rPr lang="zh-TW" altLang="en-US" sz="28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、東漢多守正之士</a:t>
            </a:r>
          </a:p>
          <a:p>
            <a:pPr marL="360000"/>
            <a:r>
              <a:rPr lang="en-US" altLang="zh-TW" sz="28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3</a:t>
            </a:r>
            <a:r>
              <a:rPr lang="zh-TW" altLang="en-US" sz="28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、顧炎武以為三代以下，風俗之美者，</a:t>
            </a:r>
            <a:endParaRPr lang="en-US" altLang="zh-TW" sz="2800" dirty="0">
              <a:solidFill>
                <a:srgbClr val="2C5066"/>
              </a:solidFill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  <a:p>
            <a:pPr marL="360000"/>
            <a:r>
              <a:rPr lang="en-US" altLang="zh-TW" sz="28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      </a:t>
            </a:r>
            <a:r>
              <a:rPr lang="zh-TW" altLang="en-US" sz="28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無如東漢</a:t>
            </a:r>
          </a:p>
          <a:p>
            <a:pPr marL="360000"/>
            <a:r>
              <a:rPr lang="en-US" altLang="zh-TW" sz="28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4</a:t>
            </a:r>
            <a:r>
              <a:rPr lang="zh-TW" altLang="en-US" sz="2800" dirty="0">
                <a:solidFill>
                  <a:srgbClr val="2C5066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、尊經所以肅清風化</a:t>
            </a:r>
            <a:endParaRPr lang="zh-TW" altLang="en-US" sz="11500" dirty="0">
              <a:solidFill>
                <a:srgbClr val="2C5066"/>
              </a:solidFill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079009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4000">
        <p:random/>
      </p:transition>
    </mc:Choice>
    <mc:Fallback xmlns="">
      <p:transition spd="slow" advClick="0" advTm="4000">
        <p:random/>
      </p:transition>
    </mc:Fallback>
  </mc:AlternateContent>
  <mc:AlternateContent xmlns:mc="http://schemas.openxmlformats.org/markup-compatibility/2006" xmlns:p14="http://schemas.microsoft.com/office/powerpoint/2010/main">
    <mc:Choice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4" accel="58000" fill="hold" grpId="0" nodeType="afterEffect" p14:presetBounceEnd="52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2000">
                                          <p:cBhvr additive="base">
                                            <p:cTn id="7" dur="1500" fill="hold"/>
                                            <p:tgtEl>
                                              <p:spTgt spid="1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2000">
                                          <p:cBhvr additive="base">
                                            <p:cTn id="8" dur="1500" fill="hold"/>
                                            <p:tgtEl>
                                              <p:spTgt spid="1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" presetID="2" presetClass="entr" presetSubtype="4" accel="58000" fill="hold" grpId="0" nodeType="withEffect" p14:presetBounceEnd="52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2000">
                                          <p:cBhvr additive="base">
                                            <p:cTn id="11" dur="1500" fill="hold"/>
                                            <p:tgtEl>
                                              <p:spTgt spid="1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2000">
                                          <p:cBhvr additive="base">
                                            <p:cTn id="12" dur="1500" fill="hold"/>
                                            <p:tgtEl>
                                              <p:spTgt spid="1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13" fill="hold">
                                <p:stCondLst>
                                  <p:cond delay="1500"/>
                                </p:stCondLst>
                                <p:childTnLst>
                                  <p:par>
                                    <p:cTn id="14" presetID="42" presetClass="entr" presetSubtype="0" fill="hold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6" dur="1000"/>
                                            <p:tgtEl>
                                              <p:spTgt spid="15"/>
                                            </p:tgtEl>
                                          </p:cBhvr>
                                        </p:animEffect>
                                        <p:anim calcmode="lin" valueType="num">
                                          <p:cBhvr>
                                            <p:cTn id="17" dur="1000" fill="hold"/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8" dur="1000" fill="hold"/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+.1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12" grpId="0" animBg="1"/>
          <p:bldP spid="13" grpId="0" animBg="1"/>
        </p:bldLst>
      </p:timing>
    </mc:Choice>
    <mc:Fallback xmlns="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4" accel="58000" fill="hold" grpId="0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" dur="1500" fill="hold"/>
                                            <p:tgtEl>
                                              <p:spTgt spid="1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" dur="1500" fill="hold"/>
                                            <p:tgtEl>
                                              <p:spTgt spid="1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" presetID="2" presetClass="entr" presetSubtype="4" accel="5800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1" dur="1500" fill="hold"/>
                                            <p:tgtEl>
                                              <p:spTgt spid="1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2" dur="1500" fill="hold"/>
                                            <p:tgtEl>
                                              <p:spTgt spid="1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13" fill="hold">
                                <p:stCondLst>
                                  <p:cond delay="1500"/>
                                </p:stCondLst>
                                <p:childTnLst>
                                  <p:par>
                                    <p:cTn id="14" presetID="42" presetClass="entr" presetSubtype="0" fill="hold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6" dur="1000"/>
                                            <p:tgtEl>
                                              <p:spTgt spid="15"/>
                                            </p:tgtEl>
                                          </p:cBhvr>
                                        </p:animEffect>
                                        <p:anim calcmode="lin" valueType="num">
                                          <p:cBhvr>
                                            <p:cTn id="17" dur="1000" fill="hold"/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8" dur="1000" fill="hold"/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+.1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12" grpId="0" animBg="1"/>
          <p:bldP spid="13" grpId="0" animBg="1"/>
        </p:bldLst>
      </p:timing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C8AD0D31-2728-4BA5-BB84-7E224F488C6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/>
          <a:stretch/>
        </p:blipFill>
        <p:spPr>
          <a:xfrm flipH="1"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矩形 1">
            <a:extLst>
              <a:ext uri="{FF2B5EF4-FFF2-40B4-BE49-F238E27FC236}">
                <a16:creationId xmlns:a16="http://schemas.microsoft.com/office/drawing/2014/main" id="{6CB3179E-ED7A-431F-84A6-5121B97BF8A7}"/>
              </a:ext>
            </a:extLst>
          </p:cNvPr>
          <p:cNvSpPr/>
          <p:nvPr/>
        </p:nvSpPr>
        <p:spPr>
          <a:xfrm>
            <a:off x="4064105" y="-1"/>
            <a:ext cx="4063789" cy="6858001"/>
          </a:xfrm>
          <a:prstGeom prst="rect">
            <a:avLst/>
          </a:prstGeom>
          <a:solidFill>
            <a:srgbClr val="B6C4C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>
              <a:solidFill>
                <a:prstClr val="white"/>
              </a:solidFill>
              <a:latin typeface="inpin heiti" charset="-122"/>
              <a:ea typeface="inpin heiti" charset="-122"/>
            </a:endParaRPr>
          </a:p>
        </p:txBody>
      </p:sp>
      <p:pic>
        <p:nvPicPr>
          <p:cNvPr id="4" name="图片 3">
            <a:extLst>
              <a:ext uri="{FF2B5EF4-FFF2-40B4-BE49-F238E27FC236}">
                <a16:creationId xmlns:a16="http://schemas.microsoft.com/office/drawing/2014/main" id="{DDC48CDE-9C9B-45CD-8332-6A1B19FB7AE1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137139" y="3016644"/>
            <a:ext cx="5196285" cy="5400467"/>
          </a:xfrm>
          <a:prstGeom prst="rect">
            <a:avLst/>
          </a:prstGeom>
        </p:spPr>
      </p:pic>
      <p:sp>
        <p:nvSpPr>
          <p:cNvPr id="5" name="PA_库_文本框 2">
            <a:extLst>
              <a:ext uri="{FF2B5EF4-FFF2-40B4-BE49-F238E27FC236}">
                <a16:creationId xmlns:a16="http://schemas.microsoft.com/office/drawing/2014/main" id="{03D976D3-68F3-44BA-99CD-7F18A3BCEB02}"/>
              </a:ext>
            </a:extLst>
          </p:cNvPr>
          <p:cNvSpPr txBox="1"/>
          <p:nvPr>
            <p:custDataLst>
              <p:tags r:id="rId1"/>
            </p:custDataLst>
          </p:nvPr>
        </p:nvSpPr>
        <p:spPr>
          <a:xfrm>
            <a:off x="4064675" y="752780"/>
            <a:ext cx="1954381" cy="2215991"/>
          </a:xfrm>
          <a:prstGeom prst="rect">
            <a:avLst/>
          </a:prstGeom>
          <a:noFill/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zh-TW" altLang="en-US" sz="13800" dirty="0">
                <a:solidFill>
                  <a:prstClr val="white"/>
                </a:solidFill>
                <a:latin typeface="方正细谭黑简体" panose="02000000000000000000" pitchFamily="2" charset="-122"/>
                <a:ea typeface="方正细谭黑简体" panose="02000000000000000000" pitchFamily="2" charset="-122"/>
              </a:rPr>
              <a:t>柒</a:t>
            </a:r>
            <a:endParaRPr lang="zh-CN" altLang="en-US" sz="8800" dirty="0">
              <a:solidFill>
                <a:prstClr val="white"/>
              </a:solidFill>
              <a:latin typeface="方正细谭黑简体" panose="02000000000000000000" pitchFamily="2" charset="-122"/>
              <a:ea typeface="方正细谭黑简体" panose="02000000000000000000" pitchFamily="2" charset="-122"/>
            </a:endParaRPr>
          </a:p>
        </p:txBody>
      </p:sp>
      <p:sp>
        <p:nvSpPr>
          <p:cNvPr id="6" name="PA_库_文本框 4">
            <a:extLst>
              <a:ext uri="{FF2B5EF4-FFF2-40B4-BE49-F238E27FC236}">
                <a16:creationId xmlns:a16="http://schemas.microsoft.com/office/drawing/2014/main" id="{E280F0D4-016E-4A4E-8E5F-254745303407}"/>
              </a:ext>
            </a:extLst>
          </p:cNvPr>
          <p:cNvSpPr txBox="1"/>
          <p:nvPr>
            <p:custDataLst>
              <p:tags r:id="rId2"/>
            </p:custDataLst>
          </p:nvPr>
        </p:nvSpPr>
        <p:spPr>
          <a:xfrm>
            <a:off x="5100369" y="1609117"/>
            <a:ext cx="546945" cy="1862048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zh-CN" altLang="en-US" sz="11500" dirty="0">
                <a:solidFill>
                  <a:prstClr val="white"/>
                </a:solidFill>
                <a:latin typeface="方正细谭黑简体" panose="02000000000000000000" pitchFamily="2" charset="-122"/>
                <a:ea typeface="方正细谭黑简体" panose="02000000000000000000" pitchFamily="2" charset="-122"/>
              </a:rPr>
              <a:t> </a:t>
            </a:r>
          </a:p>
        </p:txBody>
      </p:sp>
      <p:pic>
        <p:nvPicPr>
          <p:cNvPr id="10" name="Picture 15">
            <a:extLst>
              <a:ext uri="{FF2B5EF4-FFF2-40B4-BE49-F238E27FC236}">
                <a16:creationId xmlns:a16="http://schemas.microsoft.com/office/drawing/2014/main" id="{89EE0F92-5A7E-487C-ADFC-FFBCDDB3FB8E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>
            <a:off x="8127894" y="-129771"/>
            <a:ext cx="2224914" cy="6987771"/>
          </a:xfrm>
          <a:prstGeom prst="rect">
            <a:avLst/>
          </a:prstGeom>
        </p:spPr>
      </p:pic>
      <p:pic>
        <p:nvPicPr>
          <p:cNvPr id="11" name="Picture 15">
            <a:extLst>
              <a:ext uri="{FF2B5EF4-FFF2-40B4-BE49-F238E27FC236}">
                <a16:creationId xmlns:a16="http://schemas.microsoft.com/office/drawing/2014/main" id="{C3EFC21F-272C-46D1-8841-03143E51C27B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00390" y="-64897"/>
            <a:ext cx="1590859" cy="6987771"/>
          </a:xfrm>
          <a:prstGeom prst="rect">
            <a:avLst/>
          </a:prstGeom>
        </p:spPr>
      </p:pic>
      <p:sp>
        <p:nvSpPr>
          <p:cNvPr id="7" name="文字方塊 6"/>
          <p:cNvSpPr txBox="1"/>
          <p:nvPr/>
        </p:nvSpPr>
        <p:spPr>
          <a:xfrm>
            <a:off x="4263586" y="3336820"/>
            <a:ext cx="3570208" cy="769441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zh-TW" altLang="en-US" sz="4400" dirty="0">
                <a:solidFill>
                  <a:schemeClr val="bg1"/>
                </a:solidFill>
              </a:rPr>
              <a:t>經學興盛情形</a:t>
            </a:r>
            <a:endParaRPr lang="zh-TW" altLang="en-US" sz="4400" dirty="0">
              <a:solidFill>
                <a:schemeClr val="bg1"/>
              </a:solidFill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279756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4000">
        <p:random/>
      </p:transition>
    </mc:Choice>
    <mc:Fallback xmlns="">
      <p:transition spd="slow" advClick="0" advTm="4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53" presetClass="entr" presetSubtype="16" fill="hold" grpId="1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3" presetClass="entr" presetSubtype="16" fill="hold" grpId="1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6" presetClass="emph" presetSubtype="0" accel="30000" decel="26000" autoRev="1" fill="hold" grpId="2" nodeType="withEffect">
                                  <p:stCondLst>
                                    <p:cond delay="1900"/>
                                  </p:stCondLst>
                                  <p:childTnLst>
                                    <p:animScale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</p:cBhvr>
                                      <p:by x="110000" y="110000"/>
                                    </p:animScale>
                                  </p:childTnLst>
                                </p:cTn>
                              </p:par>
                              <p:par>
                                <p:cTn id="23" presetID="6" presetClass="emph" presetSubtype="0" accel="30000" decel="26000" autoRev="1" fill="hold" grpId="2" nodeType="withEffect">
                                  <p:stCondLst>
                                    <p:cond delay="1900"/>
                                  </p:stCondLst>
                                  <p:childTnLst>
                                    <p:animScale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</p:cBhvr>
                                      <p:by x="110000" y="11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utoUpdateAnimBg="0"/>
      <p:bldP spid="5" grpId="1" autoUpdateAnimBg="0"/>
      <p:bldP spid="5" grpId="2" autoUpdateAnimBg="0"/>
      <p:bldP spid="6" grpId="0" autoUpdateAnimBg="0"/>
      <p:bldP spid="6" grpId="1" autoUpdateAnimBg="0"/>
      <p:bldP spid="6" grpId="2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>
            <a:extLst>
              <a:ext uri="{FF2B5EF4-FFF2-40B4-BE49-F238E27FC236}">
                <a16:creationId xmlns:a16="http://schemas.microsoft.com/office/drawing/2014/main" id="{C8DA2464-4CDB-4E11-96C8-1254A4A8D982}"/>
              </a:ext>
            </a:extLst>
          </p:cNvPr>
          <p:cNvSpPr/>
          <p:nvPr/>
        </p:nvSpPr>
        <p:spPr>
          <a:xfrm>
            <a:off x="0" y="-1"/>
            <a:ext cx="7623332" cy="6858001"/>
          </a:xfrm>
          <a:prstGeom prst="rect">
            <a:avLst/>
          </a:prstGeom>
          <a:solidFill>
            <a:srgbClr val="B6C4C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50000"/>
              </a:lnSpc>
            </a:pPr>
            <a:r>
              <a:rPr lang="zh-TW" altLang="zh-TW" sz="3600" dirty="0"/>
              <a:t>一、東漢經學盛行</a:t>
            </a:r>
          </a:p>
          <a:p>
            <a:pPr marL="360000">
              <a:lnSpc>
                <a:spcPct val="150000"/>
              </a:lnSpc>
            </a:pPr>
            <a:r>
              <a:rPr lang="en-US" altLang="zh-TW" sz="3600" dirty="0"/>
              <a:t>1</a:t>
            </a:r>
            <a:r>
              <a:rPr lang="zh-TW" altLang="zh-TW" sz="3600" dirty="0"/>
              <a:t>、西漢多專守一經，東漢兼通</a:t>
            </a:r>
          </a:p>
          <a:p>
            <a:pPr marL="360000">
              <a:lnSpc>
                <a:spcPct val="150000"/>
              </a:lnSpc>
            </a:pPr>
            <a:r>
              <a:rPr lang="en-US" altLang="zh-TW" sz="3600" dirty="0"/>
              <a:t>2</a:t>
            </a:r>
            <a:r>
              <a:rPr lang="zh-TW" altLang="zh-TW" sz="3600" dirty="0"/>
              <a:t>、西漢罕有著述，東漢寖盛</a:t>
            </a:r>
          </a:p>
          <a:p>
            <a:pPr marL="360000">
              <a:lnSpc>
                <a:spcPct val="150000"/>
              </a:lnSpc>
            </a:pPr>
            <a:r>
              <a:rPr lang="en-US" altLang="zh-TW" sz="3600" dirty="0"/>
              <a:t>3</a:t>
            </a:r>
            <a:r>
              <a:rPr lang="zh-TW" altLang="zh-TW" sz="3600" dirty="0"/>
              <a:t>、從質樸到雜糅，鄭玄偏注群經</a:t>
            </a:r>
            <a:endParaRPr lang="en-US" altLang="zh-TW" sz="3600" dirty="0"/>
          </a:p>
          <a:p>
            <a:pPr marL="360000">
              <a:lnSpc>
                <a:spcPct val="150000"/>
              </a:lnSpc>
            </a:pPr>
            <a:r>
              <a:rPr lang="en-US" altLang="zh-TW" sz="3600" dirty="0"/>
              <a:t>       </a:t>
            </a:r>
            <a:r>
              <a:rPr lang="zh-TW" altLang="zh-TW" sz="3600" dirty="0"/>
              <a:t>集其大成</a:t>
            </a:r>
          </a:p>
          <a:p>
            <a:pPr algn="ctr"/>
            <a:endParaRPr lang="zh-CN" altLang="en-US" dirty="0">
              <a:solidFill>
                <a:schemeClr val="bg1"/>
              </a:solidFill>
              <a:latin typeface="inpin heiti" charset="-122"/>
              <a:ea typeface="inpin heiti" charset="-122"/>
            </a:endParaRPr>
          </a:p>
        </p:txBody>
      </p:sp>
      <p:pic>
        <p:nvPicPr>
          <p:cNvPr id="4" name="Picture 15">
            <a:extLst>
              <a:ext uri="{FF2B5EF4-FFF2-40B4-BE49-F238E27FC236}">
                <a16:creationId xmlns:a16="http://schemas.microsoft.com/office/drawing/2014/main" id="{8C10B1AE-768D-4C7F-92BD-6A538A12D7E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 flipH="1">
            <a:off x="4989740" y="1700625"/>
            <a:ext cx="2224913" cy="11979441"/>
          </a:xfrm>
          <a:prstGeom prst="rect">
            <a:avLst/>
          </a:prstGeom>
        </p:spPr>
      </p:pic>
      <p:pic>
        <p:nvPicPr>
          <p:cNvPr id="9" name="图片 8">
            <a:extLst>
              <a:ext uri="{FF2B5EF4-FFF2-40B4-BE49-F238E27FC236}">
                <a16:creationId xmlns:a16="http://schemas.microsoft.com/office/drawing/2014/main" id="{805112F6-8585-4965-8D3F-3ED3C5F82789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>
            <a:off x="7910859" y="-310785"/>
            <a:ext cx="5565812" cy="3130769"/>
          </a:xfrm>
          <a:prstGeom prst="rect">
            <a:avLst/>
          </a:prstGeom>
        </p:spPr>
      </p:pic>
      <p:grpSp>
        <p:nvGrpSpPr>
          <p:cNvPr id="11" name="Group 19">
            <a:extLst>
              <a:ext uri="{FF2B5EF4-FFF2-40B4-BE49-F238E27FC236}">
                <a16:creationId xmlns:a16="http://schemas.microsoft.com/office/drawing/2014/main" id="{DD5B5140-415D-4AD1-AEB7-C355FFF163A1}"/>
              </a:ext>
            </a:extLst>
          </p:cNvPr>
          <p:cNvGrpSpPr>
            <a:grpSpLocks noChangeAspect="1"/>
          </p:cNvGrpSpPr>
          <p:nvPr/>
        </p:nvGrpSpPr>
        <p:grpSpPr>
          <a:xfrm>
            <a:off x="7859363" y="3652871"/>
            <a:ext cx="4468585" cy="3477800"/>
            <a:chOff x="2065956" y="578368"/>
            <a:chExt cx="4994398" cy="3886016"/>
          </a:xfrm>
        </p:grpSpPr>
        <p:pic>
          <p:nvPicPr>
            <p:cNvPr id="12" name="Picture 20">
              <a:extLst>
                <a:ext uri="{FF2B5EF4-FFF2-40B4-BE49-F238E27FC236}">
                  <a16:creationId xmlns:a16="http://schemas.microsoft.com/office/drawing/2014/main" id="{509D5362-BEFD-45E8-BE78-43C21D1B5896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2065956" y="578368"/>
              <a:ext cx="4994398" cy="3886016"/>
            </a:xfrm>
            <a:prstGeom prst="rect">
              <a:avLst/>
            </a:prstGeom>
          </p:spPr>
        </p:pic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784AF89A-7B5F-4FD6-B736-CFCC061BD43D}"/>
                </a:ext>
              </a:extLst>
            </p:cNvPr>
            <p:cNvSpPr/>
            <p:nvPr/>
          </p:nvSpPr>
          <p:spPr>
            <a:xfrm>
              <a:off x="2908092" y="1313332"/>
              <a:ext cx="3310128" cy="2049481"/>
            </a:xfrm>
            <a:prstGeom prst="rect">
              <a:avLst/>
            </a:prstGeom>
            <a:blipFill>
              <a:blip r:embed="rId6" cstate="screen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a:blip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21920" tIns="60960" rIns="121920" bIns="6096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sz="2400" dirty="0">
                <a:latin typeface="inpin heiti" charset="-122"/>
              </a:endParaRPr>
            </a:p>
          </p:txBody>
        </p:sp>
      </p:grpSp>
      <p:sp>
        <p:nvSpPr>
          <p:cNvPr id="19" name="文字方塊 18"/>
          <p:cNvSpPr txBox="1"/>
          <p:nvPr/>
        </p:nvSpPr>
        <p:spPr>
          <a:xfrm>
            <a:off x="2244436" y="1413164"/>
            <a:ext cx="45719" cy="1862048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l"/>
            <a:endParaRPr lang="zh-TW" altLang="en-US" sz="11500" dirty="0">
              <a:solidFill>
                <a:srgbClr val="2C5066"/>
              </a:solidFill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079442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4000">
        <p:random/>
      </p:transition>
    </mc:Choice>
    <mc:Fallback xmlns="">
      <p:transition spd="slow" advClick="0" advTm="4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2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>
            <a:extLst>
              <a:ext uri="{FF2B5EF4-FFF2-40B4-BE49-F238E27FC236}">
                <a16:creationId xmlns:a16="http://schemas.microsoft.com/office/drawing/2014/main" id="{6A6320CD-58B3-44E5-B16A-2D0CF30B0049}"/>
              </a:ext>
            </a:extLst>
          </p:cNvPr>
          <p:cNvSpPr/>
          <p:nvPr/>
        </p:nvSpPr>
        <p:spPr>
          <a:xfrm>
            <a:off x="2840182" y="0"/>
            <a:ext cx="9394354" cy="6858001"/>
          </a:xfrm>
          <a:prstGeom prst="rect">
            <a:avLst/>
          </a:prstGeom>
          <a:solidFill>
            <a:srgbClr val="B6C4C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50000"/>
              </a:lnSpc>
            </a:pPr>
            <a:r>
              <a:rPr lang="zh-TW" altLang="zh-TW" sz="2400" dirty="0"/>
              <a:t>二、利祿與經術相合</a:t>
            </a:r>
          </a:p>
          <a:p>
            <a:pPr marL="360000">
              <a:lnSpc>
                <a:spcPct val="150000"/>
              </a:lnSpc>
            </a:pPr>
            <a:r>
              <a:rPr lang="en-US" altLang="zh-TW" sz="2400" dirty="0"/>
              <a:t>1</a:t>
            </a:r>
            <a:r>
              <a:rPr lang="zh-TW" altLang="zh-TW" sz="2400" dirty="0"/>
              <a:t>、傳業寖盛，枝葉繁滋</a:t>
            </a:r>
          </a:p>
          <a:p>
            <a:pPr marL="360000">
              <a:lnSpc>
                <a:spcPct val="150000"/>
              </a:lnSpc>
            </a:pPr>
            <a:r>
              <a:rPr lang="en-US" altLang="zh-TW" sz="2400" dirty="0"/>
              <a:t>A</a:t>
            </a:r>
            <a:r>
              <a:rPr lang="zh-TW" altLang="zh-TW" sz="2400" dirty="0"/>
              <a:t>、經師廣收門人</a:t>
            </a:r>
          </a:p>
          <a:p>
            <a:pPr marL="360000">
              <a:lnSpc>
                <a:spcPct val="150000"/>
              </a:lnSpc>
            </a:pPr>
            <a:r>
              <a:rPr lang="en-US" altLang="zh-TW" sz="2400" dirty="0"/>
              <a:t>B</a:t>
            </a:r>
            <a:r>
              <a:rPr lang="zh-TW" altLang="zh-TW" sz="2400" dirty="0"/>
              <a:t>、訓詁由口授，師承清楚</a:t>
            </a:r>
          </a:p>
          <a:p>
            <a:pPr marL="360000">
              <a:lnSpc>
                <a:spcPct val="150000"/>
              </a:lnSpc>
            </a:pPr>
            <a:r>
              <a:rPr lang="en-US" altLang="zh-TW" sz="2400" dirty="0"/>
              <a:t>C</a:t>
            </a:r>
            <a:r>
              <a:rPr lang="zh-TW" altLang="zh-TW" sz="2400" dirty="0"/>
              <a:t>、以轉相授受方式進行</a:t>
            </a:r>
          </a:p>
          <a:p>
            <a:pPr>
              <a:lnSpc>
                <a:spcPct val="150000"/>
              </a:lnSpc>
            </a:pPr>
            <a:r>
              <a:rPr lang="en-US" altLang="zh-TW" sz="2400" dirty="0"/>
              <a:t>2</a:t>
            </a:r>
            <a:r>
              <a:rPr lang="zh-TW" altLang="zh-TW" sz="2400" dirty="0"/>
              <a:t>、經說漸繁</a:t>
            </a:r>
          </a:p>
          <a:p>
            <a:pPr marL="360000">
              <a:lnSpc>
                <a:spcPct val="150000"/>
              </a:lnSpc>
            </a:pPr>
            <a:r>
              <a:rPr lang="en-US" altLang="zh-TW" sz="2400" dirty="0"/>
              <a:t>A</a:t>
            </a:r>
            <a:r>
              <a:rPr lang="zh-TW" altLang="zh-TW" sz="2400" dirty="0"/>
              <a:t>、碎義逃難，便辭巧說，漸遠大義</a:t>
            </a:r>
          </a:p>
          <a:p>
            <a:pPr marL="360000">
              <a:lnSpc>
                <a:spcPct val="150000"/>
              </a:lnSpc>
            </a:pPr>
            <a:r>
              <a:rPr lang="en-US" altLang="zh-TW" sz="2400" dirty="0"/>
              <a:t>B</a:t>
            </a:r>
            <a:r>
              <a:rPr lang="zh-TW" altLang="zh-TW" sz="2400" dirty="0"/>
              <a:t>、毀所不見，安其所習，終以自蔽</a:t>
            </a:r>
          </a:p>
          <a:p>
            <a:pPr marL="360000">
              <a:lnSpc>
                <a:spcPct val="150000"/>
              </a:lnSpc>
            </a:pPr>
            <a:r>
              <a:rPr lang="en-US" altLang="zh-TW" sz="2400" dirty="0"/>
              <a:t>C</a:t>
            </a:r>
            <a:r>
              <a:rPr lang="zh-TW" altLang="zh-TW" sz="2400" dirty="0"/>
              <a:t>、一經說至百餘萬言，說五字至二三萬言</a:t>
            </a:r>
          </a:p>
          <a:p>
            <a:pPr marL="360000">
              <a:lnSpc>
                <a:spcPct val="150000"/>
              </a:lnSpc>
            </a:pPr>
            <a:r>
              <a:rPr lang="en-US" altLang="zh-TW" sz="2400" dirty="0"/>
              <a:t>D</a:t>
            </a:r>
            <a:r>
              <a:rPr lang="zh-TW" altLang="zh-TW" sz="2400" dirty="0"/>
              <a:t>、白首難以窮經</a:t>
            </a:r>
            <a:endParaRPr lang="zh-CN" altLang="en-US" sz="2400" dirty="0">
              <a:solidFill>
                <a:schemeClr val="bg1"/>
              </a:solidFill>
              <a:latin typeface="inpin heiti" charset="-122"/>
              <a:ea typeface="inpin heiti" charset="-122"/>
            </a:endParaRPr>
          </a:p>
        </p:txBody>
      </p:sp>
      <p:pic>
        <p:nvPicPr>
          <p:cNvPr id="4" name="Picture 15">
            <a:extLst>
              <a:ext uri="{FF2B5EF4-FFF2-40B4-BE49-F238E27FC236}">
                <a16:creationId xmlns:a16="http://schemas.microsoft.com/office/drawing/2014/main" id="{87DBB628-A929-467F-B513-08BBF693AF4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 flipH="1">
            <a:off x="4989740" y="1700626"/>
            <a:ext cx="2224913" cy="11979441"/>
          </a:xfrm>
          <a:prstGeom prst="rect">
            <a:avLst/>
          </a:prstGeom>
        </p:spPr>
      </p:pic>
      <p:pic>
        <p:nvPicPr>
          <p:cNvPr id="9" name="图片 8">
            <a:extLst>
              <a:ext uri="{FF2B5EF4-FFF2-40B4-BE49-F238E27FC236}">
                <a16:creationId xmlns:a16="http://schemas.microsoft.com/office/drawing/2014/main" id="{D4A17416-F434-4697-BD5E-A4EE99B5BFF7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>
            <a:off x="8278414" y="-455610"/>
            <a:ext cx="5565812" cy="3130769"/>
          </a:xfrm>
          <a:prstGeom prst="rect">
            <a:avLst/>
          </a:prstGeom>
        </p:spPr>
      </p:pic>
      <p:pic>
        <p:nvPicPr>
          <p:cNvPr id="22" name="图片 21">
            <a:extLst>
              <a:ext uri="{FF2B5EF4-FFF2-40B4-BE49-F238E27FC236}">
                <a16:creationId xmlns:a16="http://schemas.microsoft.com/office/drawing/2014/main" id="{B9D931EF-A438-42CD-A7FB-FC5F119879B0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23947" y="-904200"/>
            <a:ext cx="3310352" cy="7517648"/>
          </a:xfrm>
          <a:prstGeom prst="rect">
            <a:avLst/>
          </a:prstGeom>
        </p:spPr>
      </p:pic>
      <p:sp>
        <p:nvSpPr>
          <p:cNvPr id="23" name="1">
            <a:extLst>
              <a:ext uri="{FF2B5EF4-FFF2-40B4-BE49-F238E27FC236}">
                <a16:creationId xmlns:a16="http://schemas.microsoft.com/office/drawing/2014/main" id="{CB121E13-F1BF-4F58-8624-FE298DDEC53F}"/>
              </a:ext>
            </a:extLst>
          </p:cNvPr>
          <p:cNvSpPr/>
          <p:nvPr/>
        </p:nvSpPr>
        <p:spPr>
          <a:xfrm>
            <a:off x="7261102" y="3680201"/>
            <a:ext cx="4224469" cy="2546959"/>
          </a:xfrm>
          <a:prstGeom prst="rect">
            <a:avLst/>
          </a:prstGeom>
          <a:noFill/>
          <a:ln w="9525">
            <a:solidFill>
              <a:srgbClr val="F4C1B8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 dirty="0">
              <a:latin typeface="inpin heiti" charset="-122"/>
              <a:ea typeface="inpin heiti" charset="-122"/>
            </a:endParaRPr>
          </a:p>
        </p:txBody>
      </p:sp>
      <p:pic>
        <p:nvPicPr>
          <p:cNvPr id="26" name="Picture 4">
            <a:extLst>
              <a:ext uri="{FF2B5EF4-FFF2-40B4-BE49-F238E27FC236}">
                <a16:creationId xmlns:a16="http://schemas.microsoft.com/office/drawing/2014/main" id="{C97BE5EF-FD99-4267-A4EF-B0BF9FCAD9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 rot="5400000">
            <a:off x="8745261" y="2675159"/>
            <a:ext cx="3605996" cy="3605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07326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4000">
        <p:random/>
      </p:transition>
    </mc:Choice>
    <mc:Fallback xmlns="">
      <p:transition spd="slow" advClick="0" advTm="4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C8AD0D31-2728-4BA5-BB84-7E224F488C6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/>
          <a:stretch/>
        </p:blipFill>
        <p:spPr>
          <a:xfrm flipH="1"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矩形 1">
            <a:extLst>
              <a:ext uri="{FF2B5EF4-FFF2-40B4-BE49-F238E27FC236}">
                <a16:creationId xmlns:a16="http://schemas.microsoft.com/office/drawing/2014/main" id="{6CB3179E-ED7A-431F-84A6-5121B97BF8A7}"/>
              </a:ext>
            </a:extLst>
          </p:cNvPr>
          <p:cNvSpPr/>
          <p:nvPr/>
        </p:nvSpPr>
        <p:spPr>
          <a:xfrm>
            <a:off x="4064105" y="-1"/>
            <a:ext cx="4063789" cy="6858001"/>
          </a:xfrm>
          <a:prstGeom prst="rect">
            <a:avLst/>
          </a:prstGeom>
          <a:solidFill>
            <a:srgbClr val="B6C4C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>
              <a:solidFill>
                <a:prstClr val="white"/>
              </a:solidFill>
              <a:latin typeface="inpin heiti" charset="-122"/>
              <a:ea typeface="inpin heiti" charset="-122"/>
            </a:endParaRPr>
          </a:p>
        </p:txBody>
      </p:sp>
      <p:pic>
        <p:nvPicPr>
          <p:cNvPr id="4" name="图片 3">
            <a:extLst>
              <a:ext uri="{FF2B5EF4-FFF2-40B4-BE49-F238E27FC236}">
                <a16:creationId xmlns:a16="http://schemas.microsoft.com/office/drawing/2014/main" id="{DDC48CDE-9C9B-45CD-8332-6A1B19FB7AE1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137139" y="3016644"/>
            <a:ext cx="5196285" cy="5400467"/>
          </a:xfrm>
          <a:prstGeom prst="rect">
            <a:avLst/>
          </a:prstGeom>
        </p:spPr>
      </p:pic>
      <p:sp>
        <p:nvSpPr>
          <p:cNvPr id="5" name="PA_库_文本框 2">
            <a:extLst>
              <a:ext uri="{FF2B5EF4-FFF2-40B4-BE49-F238E27FC236}">
                <a16:creationId xmlns:a16="http://schemas.microsoft.com/office/drawing/2014/main" id="{03D976D3-68F3-44BA-99CD-7F18A3BCEB02}"/>
              </a:ext>
            </a:extLst>
          </p:cNvPr>
          <p:cNvSpPr txBox="1"/>
          <p:nvPr>
            <p:custDataLst>
              <p:tags r:id="rId1"/>
            </p:custDataLst>
          </p:nvPr>
        </p:nvSpPr>
        <p:spPr>
          <a:xfrm>
            <a:off x="4064675" y="752780"/>
            <a:ext cx="1954381" cy="2215991"/>
          </a:xfrm>
          <a:prstGeom prst="rect">
            <a:avLst/>
          </a:prstGeom>
          <a:noFill/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zh-TW" altLang="en-US" sz="13800" dirty="0">
                <a:solidFill>
                  <a:prstClr val="white"/>
                </a:solidFill>
                <a:latin typeface="方正细谭黑简体" panose="02000000000000000000" pitchFamily="2" charset="-122"/>
                <a:ea typeface="方正细谭黑简体" panose="02000000000000000000" pitchFamily="2" charset="-122"/>
              </a:rPr>
              <a:t>捌</a:t>
            </a:r>
            <a:endParaRPr lang="zh-CN" altLang="en-US" sz="8800" dirty="0">
              <a:solidFill>
                <a:prstClr val="white"/>
              </a:solidFill>
              <a:latin typeface="方正细谭黑简体" panose="02000000000000000000" pitchFamily="2" charset="-122"/>
              <a:ea typeface="方正细谭黑简体" panose="02000000000000000000" pitchFamily="2" charset="-122"/>
            </a:endParaRPr>
          </a:p>
        </p:txBody>
      </p:sp>
      <p:sp>
        <p:nvSpPr>
          <p:cNvPr id="6" name="PA_库_文本框 4">
            <a:extLst>
              <a:ext uri="{FF2B5EF4-FFF2-40B4-BE49-F238E27FC236}">
                <a16:creationId xmlns:a16="http://schemas.microsoft.com/office/drawing/2014/main" id="{E280F0D4-016E-4A4E-8E5F-254745303407}"/>
              </a:ext>
            </a:extLst>
          </p:cNvPr>
          <p:cNvSpPr txBox="1"/>
          <p:nvPr>
            <p:custDataLst>
              <p:tags r:id="rId2"/>
            </p:custDataLst>
          </p:nvPr>
        </p:nvSpPr>
        <p:spPr>
          <a:xfrm>
            <a:off x="5100369" y="1609117"/>
            <a:ext cx="546945" cy="1862048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zh-CN" altLang="en-US" sz="11500" dirty="0">
                <a:solidFill>
                  <a:prstClr val="white"/>
                </a:solidFill>
                <a:latin typeface="方正细谭黑简体" panose="02000000000000000000" pitchFamily="2" charset="-122"/>
                <a:ea typeface="方正细谭黑简体" panose="02000000000000000000" pitchFamily="2" charset="-122"/>
              </a:rPr>
              <a:t> </a:t>
            </a:r>
          </a:p>
        </p:txBody>
      </p:sp>
      <p:pic>
        <p:nvPicPr>
          <p:cNvPr id="10" name="Picture 15">
            <a:extLst>
              <a:ext uri="{FF2B5EF4-FFF2-40B4-BE49-F238E27FC236}">
                <a16:creationId xmlns:a16="http://schemas.microsoft.com/office/drawing/2014/main" id="{89EE0F92-5A7E-487C-ADFC-FFBCDDB3FB8E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>
            <a:off x="8127894" y="-129771"/>
            <a:ext cx="2224914" cy="6987771"/>
          </a:xfrm>
          <a:prstGeom prst="rect">
            <a:avLst/>
          </a:prstGeom>
        </p:spPr>
      </p:pic>
      <p:pic>
        <p:nvPicPr>
          <p:cNvPr id="11" name="Picture 15">
            <a:extLst>
              <a:ext uri="{FF2B5EF4-FFF2-40B4-BE49-F238E27FC236}">
                <a16:creationId xmlns:a16="http://schemas.microsoft.com/office/drawing/2014/main" id="{C3EFC21F-272C-46D1-8841-03143E51C27B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00390" y="-64897"/>
            <a:ext cx="1590859" cy="6987771"/>
          </a:xfrm>
          <a:prstGeom prst="rect">
            <a:avLst/>
          </a:prstGeom>
        </p:spPr>
      </p:pic>
      <p:sp>
        <p:nvSpPr>
          <p:cNvPr id="7" name="文字方塊 6"/>
          <p:cNvSpPr txBox="1"/>
          <p:nvPr/>
        </p:nvSpPr>
        <p:spPr>
          <a:xfrm>
            <a:off x="4263586" y="3336820"/>
            <a:ext cx="3570208" cy="769441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zh-TW" altLang="en-US" sz="4400" dirty="0">
                <a:solidFill>
                  <a:schemeClr val="bg1"/>
                </a:solidFill>
              </a:rPr>
              <a:t>師法家法之傳</a:t>
            </a:r>
            <a:endParaRPr lang="zh-TW" altLang="en-US" sz="4400" dirty="0">
              <a:solidFill>
                <a:schemeClr val="bg1"/>
              </a:solidFill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422643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4000">
        <p:random/>
      </p:transition>
    </mc:Choice>
    <mc:Fallback xmlns="">
      <p:transition spd="slow" advClick="0" advTm="4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53" presetClass="entr" presetSubtype="16" fill="hold" grpId="1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3" presetClass="entr" presetSubtype="16" fill="hold" grpId="1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6" presetClass="emph" presetSubtype="0" accel="30000" decel="26000" autoRev="1" fill="hold" grpId="2" nodeType="withEffect">
                                  <p:stCondLst>
                                    <p:cond delay="1900"/>
                                  </p:stCondLst>
                                  <p:childTnLst>
                                    <p:animScale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</p:cBhvr>
                                      <p:by x="110000" y="110000"/>
                                    </p:animScale>
                                  </p:childTnLst>
                                </p:cTn>
                              </p:par>
                              <p:par>
                                <p:cTn id="23" presetID="6" presetClass="emph" presetSubtype="0" accel="30000" decel="26000" autoRev="1" fill="hold" grpId="2" nodeType="withEffect">
                                  <p:stCondLst>
                                    <p:cond delay="1900"/>
                                  </p:stCondLst>
                                  <p:childTnLst>
                                    <p:animScale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</p:cBhvr>
                                      <p:by x="110000" y="11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utoUpdateAnimBg="0"/>
      <p:bldP spid="5" grpId="1" autoUpdateAnimBg="0"/>
      <p:bldP spid="5" grpId="2" autoUpdateAnimBg="0"/>
      <p:bldP spid="6" grpId="0" autoUpdateAnimBg="0"/>
      <p:bldP spid="6" grpId="1" autoUpdateAnimBg="0"/>
      <p:bldP spid="6" grpId="2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>
            <a:extLst>
              <a:ext uri="{FF2B5EF4-FFF2-40B4-BE49-F238E27FC236}">
                <a16:creationId xmlns:a16="http://schemas.microsoft.com/office/drawing/2014/main" id="{28663588-DE44-4278-8AF6-86DED529F742}"/>
              </a:ext>
            </a:extLst>
          </p:cNvPr>
          <p:cNvSpPr/>
          <p:nvPr/>
        </p:nvSpPr>
        <p:spPr>
          <a:xfrm>
            <a:off x="-219154" y="18774"/>
            <a:ext cx="12192000" cy="6858001"/>
          </a:xfrm>
          <a:prstGeom prst="rect">
            <a:avLst/>
          </a:prstGeom>
          <a:solidFill>
            <a:srgbClr val="B6C4C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altLang="zh-TW" sz="3200" dirty="0"/>
              <a:t>1</a:t>
            </a:r>
            <a:r>
              <a:rPr lang="zh-TW" altLang="zh-TW" sz="3200" dirty="0"/>
              <a:t>、西漢師法，東漢家法</a:t>
            </a:r>
          </a:p>
          <a:p>
            <a:r>
              <a:rPr lang="en-US" altLang="zh-TW" sz="3200" dirty="0"/>
              <a:t>2</a:t>
            </a:r>
            <a:r>
              <a:rPr lang="zh-TW" altLang="zh-TW" sz="3200" dirty="0"/>
              <a:t>、師法溯其源，家法衍其流</a:t>
            </a:r>
          </a:p>
          <a:p>
            <a:r>
              <a:rPr lang="en-US" altLang="zh-TW" sz="3200" dirty="0"/>
              <a:t>3</a:t>
            </a:r>
            <a:r>
              <a:rPr lang="zh-TW" altLang="zh-TW" sz="3200" dirty="0"/>
              <a:t>、家法從師法分出</a:t>
            </a:r>
          </a:p>
          <a:p>
            <a:pPr marL="360000"/>
            <a:r>
              <a:rPr lang="en-US" altLang="zh-TW" sz="3200" dirty="0"/>
              <a:t>A</a:t>
            </a:r>
            <a:r>
              <a:rPr lang="zh-TW" altLang="zh-TW" sz="3200" dirty="0"/>
              <a:t>、《易》施、孟、梁丘是師法</a:t>
            </a:r>
          </a:p>
          <a:p>
            <a:pPr marL="360000"/>
            <a:r>
              <a:rPr lang="en-US" altLang="zh-TW" sz="3200" dirty="0"/>
              <a:t>B</a:t>
            </a:r>
            <a:r>
              <a:rPr lang="zh-TW" altLang="zh-TW" sz="3200" dirty="0"/>
              <a:t>、施有張、彭是家法</a:t>
            </a:r>
          </a:p>
          <a:p>
            <a:pPr marL="360000"/>
            <a:r>
              <a:rPr lang="en-US" altLang="zh-TW" sz="3200" dirty="0"/>
              <a:t>C</a:t>
            </a:r>
            <a:r>
              <a:rPr lang="zh-TW" altLang="zh-TW" sz="3200" dirty="0"/>
              <a:t>、孟有翟、孟、白是家法</a:t>
            </a:r>
          </a:p>
          <a:p>
            <a:pPr marL="360000"/>
            <a:r>
              <a:rPr lang="en-US" altLang="zh-TW" sz="3200" dirty="0"/>
              <a:t>D</a:t>
            </a:r>
            <a:r>
              <a:rPr lang="zh-TW" altLang="zh-TW" sz="3200" dirty="0"/>
              <a:t>、梁丘有士孫、鄧、衡是家法</a:t>
            </a:r>
          </a:p>
          <a:p>
            <a:r>
              <a:rPr lang="en-US" altLang="zh-TW" sz="3200" dirty="0"/>
              <a:t>4</a:t>
            </a:r>
            <a:r>
              <a:rPr lang="zh-TW" altLang="zh-TW" sz="3200" dirty="0"/>
              <a:t>、以家法考覈</a:t>
            </a:r>
          </a:p>
          <a:p>
            <a:pPr marL="360000"/>
            <a:r>
              <a:rPr lang="en-US" altLang="zh-TW" sz="3200" dirty="0"/>
              <a:t>A</a:t>
            </a:r>
            <a:r>
              <a:rPr lang="zh-TW" altLang="zh-TW" sz="3200" dirty="0"/>
              <a:t>、博士各守家法</a:t>
            </a:r>
          </a:p>
          <a:p>
            <a:pPr marL="360000"/>
            <a:r>
              <a:rPr lang="en-US" altLang="zh-TW" sz="3200" dirty="0"/>
              <a:t>B</a:t>
            </a:r>
            <a:r>
              <a:rPr lang="zh-TW" altLang="zh-TW" sz="3200" dirty="0"/>
              <a:t>、明經必守家法</a:t>
            </a:r>
          </a:p>
          <a:p>
            <a:pPr marL="360000"/>
            <a:r>
              <a:rPr lang="en-US" altLang="zh-TW" sz="3200" dirty="0"/>
              <a:t>C</a:t>
            </a:r>
            <a:r>
              <a:rPr lang="zh-TW" altLang="zh-TW" sz="3200" dirty="0"/>
              <a:t>、孝廉必守家法</a:t>
            </a:r>
          </a:p>
          <a:p>
            <a:r>
              <a:rPr lang="en-US" altLang="zh-TW" sz="3200" dirty="0"/>
              <a:t>5</a:t>
            </a:r>
            <a:r>
              <a:rPr lang="zh-TW" altLang="zh-TW" sz="3200" dirty="0"/>
              <a:t>、枝幹既分，浸失其本</a:t>
            </a:r>
          </a:p>
          <a:p>
            <a:pPr algn="ctr"/>
            <a:endParaRPr lang="zh-CN" altLang="en-US" dirty="0">
              <a:solidFill>
                <a:schemeClr val="bg1"/>
              </a:solidFill>
              <a:latin typeface="inpin heiti" charset="-122"/>
              <a:ea typeface="inpin heiti" charset="-122"/>
            </a:endParaRPr>
          </a:p>
        </p:txBody>
      </p:sp>
      <p:pic>
        <p:nvPicPr>
          <p:cNvPr id="18" name="图片 17">
            <a:extLst>
              <a:ext uri="{FF2B5EF4-FFF2-40B4-BE49-F238E27FC236}">
                <a16:creationId xmlns:a16="http://schemas.microsoft.com/office/drawing/2014/main" id="{6AEA17C5-22E8-4267-81B2-2EF02DEE0AF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V="1">
            <a:off x="7127174" y="0"/>
            <a:ext cx="12192000" cy="685800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4" name="图片 23">
            <a:extLst>
              <a:ext uri="{FF2B5EF4-FFF2-40B4-BE49-F238E27FC236}">
                <a16:creationId xmlns:a16="http://schemas.microsoft.com/office/drawing/2014/main" id="{2C7300C1-8D26-4635-BDA3-B75382E52589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876846" y="4094136"/>
            <a:ext cx="1635737" cy="17000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49876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4000">
        <p:random/>
      </p:transition>
    </mc:Choice>
    <mc:Fallback xmlns="">
      <p:transition spd="slow" advClick="0" advTm="4000">
        <p:random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C8AD0D31-2728-4BA5-BB84-7E224F488C6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/>
          <a:stretch/>
        </p:blipFill>
        <p:spPr>
          <a:xfrm flipH="1"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矩形 1">
            <a:extLst>
              <a:ext uri="{FF2B5EF4-FFF2-40B4-BE49-F238E27FC236}">
                <a16:creationId xmlns:a16="http://schemas.microsoft.com/office/drawing/2014/main" id="{6CB3179E-ED7A-431F-84A6-5121B97BF8A7}"/>
              </a:ext>
            </a:extLst>
          </p:cNvPr>
          <p:cNvSpPr/>
          <p:nvPr/>
        </p:nvSpPr>
        <p:spPr>
          <a:xfrm>
            <a:off x="4064105" y="-1"/>
            <a:ext cx="4063789" cy="6858001"/>
          </a:xfrm>
          <a:prstGeom prst="rect">
            <a:avLst/>
          </a:prstGeom>
          <a:solidFill>
            <a:srgbClr val="B6C4C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>
              <a:solidFill>
                <a:prstClr val="white"/>
              </a:solidFill>
              <a:latin typeface="inpin heiti" charset="-122"/>
              <a:ea typeface="inpin heiti" charset="-122"/>
            </a:endParaRPr>
          </a:p>
        </p:txBody>
      </p:sp>
      <p:pic>
        <p:nvPicPr>
          <p:cNvPr id="4" name="图片 3">
            <a:extLst>
              <a:ext uri="{FF2B5EF4-FFF2-40B4-BE49-F238E27FC236}">
                <a16:creationId xmlns:a16="http://schemas.microsoft.com/office/drawing/2014/main" id="{DDC48CDE-9C9B-45CD-8332-6A1B19FB7AE1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137139" y="3016644"/>
            <a:ext cx="5196285" cy="5400467"/>
          </a:xfrm>
          <a:prstGeom prst="rect">
            <a:avLst/>
          </a:prstGeom>
        </p:spPr>
      </p:pic>
      <p:sp>
        <p:nvSpPr>
          <p:cNvPr id="5" name="PA_库_文本框 2">
            <a:extLst>
              <a:ext uri="{FF2B5EF4-FFF2-40B4-BE49-F238E27FC236}">
                <a16:creationId xmlns:a16="http://schemas.microsoft.com/office/drawing/2014/main" id="{03D976D3-68F3-44BA-99CD-7F18A3BCEB02}"/>
              </a:ext>
            </a:extLst>
          </p:cNvPr>
          <p:cNvSpPr txBox="1"/>
          <p:nvPr>
            <p:custDataLst>
              <p:tags r:id="rId1"/>
            </p:custDataLst>
          </p:nvPr>
        </p:nvSpPr>
        <p:spPr>
          <a:xfrm>
            <a:off x="4064675" y="752780"/>
            <a:ext cx="1954381" cy="2215991"/>
          </a:xfrm>
          <a:prstGeom prst="rect">
            <a:avLst/>
          </a:prstGeom>
          <a:noFill/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zh-TW" altLang="en-US" sz="13800" dirty="0">
                <a:solidFill>
                  <a:prstClr val="white"/>
                </a:solidFill>
                <a:latin typeface="方正细谭黑简体" panose="02000000000000000000" pitchFamily="2" charset="-122"/>
                <a:ea typeface="方正细谭黑简体" panose="02000000000000000000" pitchFamily="2" charset="-122"/>
              </a:rPr>
              <a:t>玖</a:t>
            </a:r>
            <a:endParaRPr lang="zh-CN" altLang="en-US" sz="8800" dirty="0">
              <a:solidFill>
                <a:prstClr val="white"/>
              </a:solidFill>
              <a:latin typeface="方正细谭黑简体" panose="02000000000000000000" pitchFamily="2" charset="-122"/>
              <a:ea typeface="方正细谭黑简体" panose="02000000000000000000" pitchFamily="2" charset="-122"/>
            </a:endParaRPr>
          </a:p>
        </p:txBody>
      </p:sp>
      <p:sp>
        <p:nvSpPr>
          <p:cNvPr id="6" name="PA_库_文本框 4">
            <a:extLst>
              <a:ext uri="{FF2B5EF4-FFF2-40B4-BE49-F238E27FC236}">
                <a16:creationId xmlns:a16="http://schemas.microsoft.com/office/drawing/2014/main" id="{E280F0D4-016E-4A4E-8E5F-254745303407}"/>
              </a:ext>
            </a:extLst>
          </p:cNvPr>
          <p:cNvSpPr txBox="1"/>
          <p:nvPr>
            <p:custDataLst>
              <p:tags r:id="rId2"/>
            </p:custDataLst>
          </p:nvPr>
        </p:nvSpPr>
        <p:spPr>
          <a:xfrm>
            <a:off x="5100369" y="1609117"/>
            <a:ext cx="546945" cy="1862048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zh-CN" altLang="en-US" sz="11500" dirty="0">
                <a:solidFill>
                  <a:prstClr val="white"/>
                </a:solidFill>
                <a:latin typeface="方正细谭黑简体" panose="02000000000000000000" pitchFamily="2" charset="-122"/>
                <a:ea typeface="方正细谭黑简体" panose="02000000000000000000" pitchFamily="2" charset="-122"/>
              </a:rPr>
              <a:t> </a:t>
            </a:r>
          </a:p>
        </p:txBody>
      </p:sp>
      <p:pic>
        <p:nvPicPr>
          <p:cNvPr id="10" name="Picture 15">
            <a:extLst>
              <a:ext uri="{FF2B5EF4-FFF2-40B4-BE49-F238E27FC236}">
                <a16:creationId xmlns:a16="http://schemas.microsoft.com/office/drawing/2014/main" id="{89EE0F92-5A7E-487C-ADFC-FFBCDDB3FB8E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>
            <a:off x="8127894" y="-129771"/>
            <a:ext cx="2224914" cy="6987771"/>
          </a:xfrm>
          <a:prstGeom prst="rect">
            <a:avLst/>
          </a:prstGeom>
        </p:spPr>
      </p:pic>
      <p:pic>
        <p:nvPicPr>
          <p:cNvPr id="11" name="Picture 15">
            <a:extLst>
              <a:ext uri="{FF2B5EF4-FFF2-40B4-BE49-F238E27FC236}">
                <a16:creationId xmlns:a16="http://schemas.microsoft.com/office/drawing/2014/main" id="{C3EFC21F-272C-46D1-8841-03143E51C27B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00390" y="-64897"/>
            <a:ext cx="1590859" cy="6987771"/>
          </a:xfrm>
          <a:prstGeom prst="rect">
            <a:avLst/>
          </a:prstGeom>
        </p:spPr>
      </p:pic>
      <p:sp>
        <p:nvSpPr>
          <p:cNvPr id="7" name="文字方塊 6"/>
          <p:cNvSpPr txBox="1"/>
          <p:nvPr/>
        </p:nvSpPr>
        <p:spPr>
          <a:xfrm>
            <a:off x="4263586" y="3336820"/>
            <a:ext cx="3570208" cy="769441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zh-TW" altLang="en-US" sz="4400" dirty="0">
                <a:solidFill>
                  <a:schemeClr val="bg1"/>
                </a:solidFill>
              </a:rPr>
              <a:t>經學盛極而衰</a:t>
            </a:r>
            <a:endParaRPr lang="zh-TW" altLang="en-US" sz="4400" dirty="0">
              <a:solidFill>
                <a:schemeClr val="bg1"/>
              </a:solidFill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493063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4000">
        <p:random/>
      </p:transition>
    </mc:Choice>
    <mc:Fallback xmlns="">
      <p:transition spd="slow" advClick="0" advTm="4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53" presetClass="entr" presetSubtype="16" fill="hold" grpId="1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3" presetClass="entr" presetSubtype="16" fill="hold" grpId="1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6" presetClass="emph" presetSubtype="0" accel="30000" decel="26000" autoRev="1" fill="hold" grpId="2" nodeType="withEffect">
                                  <p:stCondLst>
                                    <p:cond delay="1900"/>
                                  </p:stCondLst>
                                  <p:childTnLst>
                                    <p:animScale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</p:cBhvr>
                                      <p:by x="110000" y="110000"/>
                                    </p:animScale>
                                  </p:childTnLst>
                                </p:cTn>
                              </p:par>
                              <p:par>
                                <p:cTn id="23" presetID="6" presetClass="emph" presetSubtype="0" accel="30000" decel="26000" autoRev="1" fill="hold" grpId="2" nodeType="withEffect">
                                  <p:stCondLst>
                                    <p:cond delay="1900"/>
                                  </p:stCondLst>
                                  <p:childTnLst>
                                    <p:animScale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</p:cBhvr>
                                      <p:by x="110000" y="11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utoUpdateAnimBg="0"/>
      <p:bldP spid="5" grpId="1" autoUpdateAnimBg="0"/>
      <p:bldP spid="5" grpId="2" autoUpdateAnimBg="0"/>
      <p:bldP spid="6" grpId="0" autoUpdateAnimBg="0"/>
      <p:bldP spid="6" grpId="1" autoUpdateAnimBg="0"/>
      <p:bldP spid="6" grpId="2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>
            <a:extLst>
              <a:ext uri="{FF2B5EF4-FFF2-40B4-BE49-F238E27FC236}">
                <a16:creationId xmlns:a16="http://schemas.microsoft.com/office/drawing/2014/main" id="{C8DA2464-4CDB-4E11-96C8-1254A4A8D982}"/>
              </a:ext>
            </a:extLst>
          </p:cNvPr>
          <p:cNvSpPr/>
          <p:nvPr/>
        </p:nvSpPr>
        <p:spPr>
          <a:xfrm>
            <a:off x="0" y="-1"/>
            <a:ext cx="6073253" cy="6858001"/>
          </a:xfrm>
          <a:prstGeom prst="rect">
            <a:avLst/>
          </a:prstGeom>
          <a:solidFill>
            <a:srgbClr val="B6C4C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>
              <a:solidFill>
                <a:schemeClr val="bg1"/>
              </a:solidFill>
              <a:latin typeface="inpin heiti" charset="-122"/>
              <a:ea typeface="inpin heiti" charset="-122"/>
            </a:endParaRPr>
          </a:p>
        </p:txBody>
      </p:sp>
      <p:grpSp>
        <p:nvGrpSpPr>
          <p:cNvPr id="3" name="组合 2">
            <a:extLst>
              <a:ext uri="{FF2B5EF4-FFF2-40B4-BE49-F238E27FC236}">
                <a16:creationId xmlns:a16="http://schemas.microsoft.com/office/drawing/2014/main" id="{83810A35-F22E-4762-955B-2C8389E90EEB}"/>
              </a:ext>
            </a:extLst>
          </p:cNvPr>
          <p:cNvGrpSpPr/>
          <p:nvPr/>
        </p:nvGrpSpPr>
        <p:grpSpPr>
          <a:xfrm>
            <a:off x="212559" y="230931"/>
            <a:ext cx="11979441" cy="8570794"/>
            <a:chOff x="1496680" y="1476374"/>
            <a:chExt cx="7266319" cy="4386807"/>
          </a:xfrm>
        </p:grpSpPr>
        <p:pic>
          <p:nvPicPr>
            <p:cNvPr id="4" name="Picture 15">
              <a:extLst>
                <a:ext uri="{FF2B5EF4-FFF2-40B4-BE49-F238E27FC236}">
                  <a16:creationId xmlns:a16="http://schemas.microsoft.com/office/drawing/2014/main" id="{8C10B1AE-768D-4C7F-92BD-6A538A12D7E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 rot="5400000" flipH="1">
              <a:off x="4560449" y="1660630"/>
              <a:ext cx="1138782" cy="7266319"/>
            </a:xfrm>
            <a:prstGeom prst="rect">
              <a:avLst/>
            </a:prstGeom>
          </p:spPr>
        </p:pic>
        <p:sp>
          <p:nvSpPr>
            <p:cNvPr id="5" name="矩形 4">
              <a:extLst>
                <a:ext uri="{FF2B5EF4-FFF2-40B4-BE49-F238E27FC236}">
                  <a16:creationId xmlns:a16="http://schemas.microsoft.com/office/drawing/2014/main" id="{6E950B46-D830-4C05-93F0-A5CDCFD72DDD}"/>
                </a:ext>
              </a:extLst>
            </p:cNvPr>
            <p:cNvSpPr/>
            <p:nvPr/>
          </p:nvSpPr>
          <p:spPr>
            <a:xfrm>
              <a:off x="1571625" y="1476374"/>
              <a:ext cx="7086600" cy="324802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glow>
                <a:schemeClr val="accent1">
                  <a:alpha val="60000"/>
                </a:schemeClr>
              </a:glow>
              <a:outerShdw dir="6720000" algn="tl" rotWithShape="0">
                <a:prstClr val="black">
                  <a:alpha val="14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200" dirty="0">
                <a:latin typeface="inpin heiti" charset="-122"/>
                <a:ea typeface="inpin heiti" charset="-122"/>
              </a:endParaRPr>
            </a:p>
          </p:txBody>
        </p:sp>
      </p:grpSp>
      <p:grpSp>
        <p:nvGrpSpPr>
          <p:cNvPr id="6" name="组合 5">
            <a:extLst>
              <a:ext uri="{FF2B5EF4-FFF2-40B4-BE49-F238E27FC236}">
                <a16:creationId xmlns:a16="http://schemas.microsoft.com/office/drawing/2014/main" id="{F1CEC74C-D8BA-4856-A83D-6549A8343A7D}"/>
              </a:ext>
            </a:extLst>
          </p:cNvPr>
          <p:cNvGrpSpPr/>
          <p:nvPr/>
        </p:nvGrpSpPr>
        <p:grpSpPr>
          <a:xfrm>
            <a:off x="3736394" y="4079045"/>
            <a:ext cx="4144029" cy="1786269"/>
            <a:chOff x="3989878" y="372140"/>
            <a:chExt cx="5955984" cy="1786269"/>
          </a:xfrm>
        </p:grpSpPr>
        <p:pic>
          <p:nvPicPr>
            <p:cNvPr id="7" name="Picture 15">
              <a:extLst>
                <a:ext uri="{FF2B5EF4-FFF2-40B4-BE49-F238E27FC236}">
                  <a16:creationId xmlns:a16="http://schemas.microsoft.com/office/drawing/2014/main" id="{73B576EB-31D0-483E-A8FC-458BDB8A978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 rot="16200000">
              <a:off x="6414775" y="-1372678"/>
              <a:ext cx="1106190" cy="5955983"/>
            </a:xfrm>
            <a:prstGeom prst="rect">
              <a:avLst/>
            </a:prstGeom>
          </p:spPr>
        </p:pic>
        <p:sp>
          <p:nvSpPr>
            <p:cNvPr id="8" name="矩形 7">
              <a:extLst>
                <a:ext uri="{FF2B5EF4-FFF2-40B4-BE49-F238E27FC236}">
                  <a16:creationId xmlns:a16="http://schemas.microsoft.com/office/drawing/2014/main" id="{330535AC-A9EE-4EA8-A741-71EB4F52A7AC}"/>
                </a:ext>
              </a:extLst>
            </p:cNvPr>
            <p:cNvSpPr/>
            <p:nvPr/>
          </p:nvSpPr>
          <p:spPr>
            <a:xfrm>
              <a:off x="3989878" y="372140"/>
              <a:ext cx="5955984" cy="68007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>
                <a:latin typeface="inpin heiti" charset="-122"/>
                <a:ea typeface="inpin heiti" charset="-122"/>
              </a:endParaRPr>
            </a:p>
          </p:txBody>
        </p:sp>
      </p:grpSp>
      <p:pic>
        <p:nvPicPr>
          <p:cNvPr id="9" name="图片 8">
            <a:extLst>
              <a:ext uri="{FF2B5EF4-FFF2-40B4-BE49-F238E27FC236}">
                <a16:creationId xmlns:a16="http://schemas.microsoft.com/office/drawing/2014/main" id="{326B6557-C92C-407D-890F-D40490B711F1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>
            <a:off x="-438352" y="-657691"/>
            <a:ext cx="5565812" cy="3130769"/>
          </a:xfrm>
          <a:prstGeom prst="rect">
            <a:avLst/>
          </a:prstGeom>
        </p:spPr>
      </p:pic>
      <p:grpSp>
        <p:nvGrpSpPr>
          <p:cNvPr id="51" name="1">
            <a:extLst>
              <a:ext uri="{FF2B5EF4-FFF2-40B4-BE49-F238E27FC236}">
                <a16:creationId xmlns:a16="http://schemas.microsoft.com/office/drawing/2014/main" id="{AC7A737A-A7FC-4819-A9C2-EB525578B1F6}"/>
              </a:ext>
            </a:extLst>
          </p:cNvPr>
          <p:cNvGrpSpPr/>
          <p:nvPr/>
        </p:nvGrpSpPr>
        <p:grpSpPr>
          <a:xfrm>
            <a:off x="297448" y="300268"/>
            <a:ext cx="1883529" cy="3822853"/>
            <a:chOff x="353647" y="1531344"/>
            <a:chExt cx="718038" cy="3822853"/>
          </a:xfrm>
        </p:grpSpPr>
        <p:sp>
          <p:nvSpPr>
            <p:cNvPr id="52" name="Rectangle 6">
              <a:extLst>
                <a:ext uri="{FF2B5EF4-FFF2-40B4-BE49-F238E27FC236}">
                  <a16:creationId xmlns:a16="http://schemas.microsoft.com/office/drawing/2014/main" id="{B4B7E44C-E357-4ED0-9199-819607ADB8B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3647" y="1531344"/>
              <a:ext cx="718038" cy="3822853"/>
            </a:xfrm>
            <a:prstGeom prst="rect">
              <a:avLst/>
            </a:prstGeom>
            <a:solidFill>
              <a:srgbClr val="EDEDED"/>
            </a:solidFill>
            <a:ln w="12700">
              <a:noFill/>
              <a:miter lim="800000"/>
              <a:headEnd/>
              <a:tailEnd/>
            </a:ln>
            <a:effectLst>
              <a:outerShdw blurRad="203200" dist="38100" dir="8100000" algn="tr" rotWithShape="0">
                <a:prstClr val="black">
                  <a:alpha val="12000"/>
                </a:prstClr>
              </a:outerShdw>
            </a:effec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 sz="800" dirty="0">
                <a:solidFill>
                  <a:schemeClr val="tx1">
                    <a:lumMod val="50000"/>
                    <a:lumOff val="50000"/>
                  </a:schemeClr>
                </a:solidFill>
                <a:latin typeface="inpin heiti" charset="-122"/>
                <a:ea typeface="inpin heiti" charset="-122"/>
              </a:endParaRPr>
            </a:p>
          </p:txBody>
        </p:sp>
        <p:sp>
          <p:nvSpPr>
            <p:cNvPr id="53" name="Rectangle 6">
              <a:extLst>
                <a:ext uri="{FF2B5EF4-FFF2-40B4-BE49-F238E27FC236}">
                  <a16:creationId xmlns:a16="http://schemas.microsoft.com/office/drawing/2014/main" id="{238B23BB-E4C6-408B-B673-162D048BC6A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3910" y="1675064"/>
              <a:ext cx="610334" cy="3534411"/>
            </a:xfrm>
            <a:prstGeom prst="rect">
              <a:avLst/>
            </a:prstGeom>
            <a:noFill/>
            <a:ln w="12700">
              <a:solidFill>
                <a:schemeClr val="tx1">
                  <a:lumMod val="50000"/>
                  <a:lumOff val="50000"/>
                </a:schemeClr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 sz="800" dirty="0">
                <a:solidFill>
                  <a:schemeClr val="tx1">
                    <a:lumMod val="50000"/>
                    <a:lumOff val="50000"/>
                  </a:schemeClr>
                </a:solidFill>
                <a:latin typeface="inpin heiti" charset="-122"/>
                <a:ea typeface="inpin heiti" charset="-122"/>
              </a:endParaRPr>
            </a:p>
          </p:txBody>
        </p:sp>
      </p:grpSp>
      <p:pic>
        <p:nvPicPr>
          <p:cNvPr id="55" name="PA_图片 5">
            <a:extLst>
              <a:ext uri="{FF2B5EF4-FFF2-40B4-BE49-F238E27FC236}">
                <a16:creationId xmlns:a16="http://schemas.microsoft.com/office/drawing/2014/main" id="{328E70A2-146A-41D2-9A6F-1B79F90424C9}"/>
              </a:ext>
            </a:extLst>
          </p:cNvPr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62297" y="2539173"/>
            <a:ext cx="2514899" cy="1414631"/>
          </a:xfrm>
          <a:prstGeom prst="rect">
            <a:avLst/>
          </a:prstGeom>
        </p:spPr>
      </p:pic>
      <p:pic>
        <p:nvPicPr>
          <p:cNvPr id="56" name="Picture 3">
            <a:extLst>
              <a:ext uri="{FF2B5EF4-FFF2-40B4-BE49-F238E27FC236}">
                <a16:creationId xmlns:a16="http://schemas.microsoft.com/office/drawing/2014/main" id="{3424B012-2927-4F3D-9F9F-AF189A1EB46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 rot="5400000">
            <a:off x="-384564" y="3486459"/>
            <a:ext cx="2744202" cy="301496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矩形 10"/>
          <p:cNvSpPr/>
          <p:nvPr/>
        </p:nvSpPr>
        <p:spPr>
          <a:xfrm>
            <a:off x="2834931" y="1491639"/>
            <a:ext cx="7846923" cy="33279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TW" sz="3600" dirty="0"/>
              <a:t>1</a:t>
            </a:r>
            <a:r>
              <a:rPr lang="zh-TW" altLang="en-US" sz="3600" dirty="0"/>
              <a:t>、師法又分家法，又別有古文</a:t>
            </a:r>
          </a:p>
          <a:p>
            <a:pPr>
              <a:lnSpc>
                <a:spcPct val="150000"/>
              </a:lnSpc>
            </a:pPr>
            <a:r>
              <a:rPr lang="en-US" altLang="zh-TW" sz="3600" dirty="0"/>
              <a:t>2</a:t>
            </a:r>
            <a:r>
              <a:rPr lang="zh-TW" altLang="en-US" sz="3600" dirty="0"/>
              <a:t>、經說疑而莫正</a:t>
            </a:r>
          </a:p>
          <a:p>
            <a:pPr>
              <a:lnSpc>
                <a:spcPct val="150000"/>
              </a:lnSpc>
            </a:pPr>
            <a:r>
              <a:rPr lang="en-US" altLang="zh-TW" sz="3600" dirty="0"/>
              <a:t>3</a:t>
            </a:r>
            <a:r>
              <a:rPr lang="zh-TW" altLang="en-US" sz="3600" dirty="0"/>
              <a:t>、學貴求新，經學守舊</a:t>
            </a:r>
          </a:p>
          <a:p>
            <a:pPr>
              <a:lnSpc>
                <a:spcPct val="150000"/>
              </a:lnSpc>
            </a:pPr>
            <a:r>
              <a:rPr lang="en-US" altLang="zh-TW" sz="3600" dirty="0"/>
              <a:t>4</a:t>
            </a:r>
            <a:r>
              <a:rPr lang="zh-TW" altLang="en-US" sz="3600" dirty="0"/>
              <a:t>、明、章之盛，已有衰勢</a:t>
            </a:r>
          </a:p>
        </p:txBody>
      </p:sp>
    </p:spTree>
    <p:extLst>
      <p:ext uri="{BB962C8B-B14F-4D97-AF65-F5344CB8AC3E}">
        <p14:creationId xmlns:p14="http://schemas.microsoft.com/office/powerpoint/2010/main" val="16422460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4000">
        <p:random/>
      </p:transition>
    </mc:Choice>
    <mc:Fallback xmlns="">
      <p:transition spd="slow" advClick="0" advTm="4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>
            <a:extLst>
              <a:ext uri="{FF2B5EF4-FFF2-40B4-BE49-F238E27FC236}">
                <a16:creationId xmlns:a16="http://schemas.microsoft.com/office/drawing/2014/main" id="{EAB03CF2-64D6-4915-B964-E60CDE73B91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矩形 9">
            <a:extLst>
              <a:ext uri="{FF2B5EF4-FFF2-40B4-BE49-F238E27FC236}">
                <a16:creationId xmlns:a16="http://schemas.microsoft.com/office/drawing/2014/main" id="{5825A8DF-FC70-485E-816D-84E9031B6692}"/>
              </a:ext>
            </a:extLst>
          </p:cNvPr>
          <p:cNvSpPr/>
          <p:nvPr/>
        </p:nvSpPr>
        <p:spPr>
          <a:xfrm>
            <a:off x="4064105" y="-11"/>
            <a:ext cx="4063789" cy="6858001"/>
          </a:xfrm>
          <a:prstGeom prst="rect">
            <a:avLst/>
          </a:prstGeom>
          <a:solidFill>
            <a:srgbClr val="B6C4C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>
              <a:solidFill>
                <a:srgbClr val="B6C4C7"/>
              </a:solidFill>
              <a:latin typeface="inpin heiti" charset="-122"/>
              <a:ea typeface="inpin heiti" charset="-122"/>
            </a:endParaRPr>
          </a:p>
        </p:txBody>
      </p:sp>
      <p:sp>
        <p:nvSpPr>
          <p:cNvPr id="6" name="PA_库_文本框 4">
            <a:extLst>
              <a:ext uri="{FF2B5EF4-FFF2-40B4-BE49-F238E27FC236}">
                <a16:creationId xmlns:a16="http://schemas.microsoft.com/office/drawing/2014/main" id="{B8B6838F-C3C5-4498-ABB5-0AF5FFD5480F}"/>
              </a:ext>
            </a:extLst>
          </p:cNvPr>
          <p:cNvSpPr txBox="1"/>
          <p:nvPr>
            <p:custDataLst>
              <p:tags r:id="rId1"/>
            </p:custDataLst>
          </p:nvPr>
        </p:nvSpPr>
        <p:spPr>
          <a:xfrm>
            <a:off x="3054147" y="867839"/>
            <a:ext cx="6083717" cy="1862048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pPr algn="ctr"/>
            <a:r>
              <a:rPr lang="zh-TW" altLang="en-US" sz="11500" dirty="0">
                <a:solidFill>
                  <a:schemeClr val="bg1"/>
                </a:solidFill>
                <a:latin typeface="方正细谭黑简体" panose="02000000000000000000" pitchFamily="2" charset="-122"/>
                <a:ea typeface="方正细谭黑简体" panose="02000000000000000000" pitchFamily="2" charset="-122"/>
              </a:rPr>
              <a:t>感謝聆聽</a:t>
            </a:r>
            <a:endParaRPr lang="zh-CN" altLang="en-US" sz="11500" dirty="0">
              <a:solidFill>
                <a:schemeClr val="bg1"/>
              </a:solidFill>
              <a:latin typeface="方正细谭黑简体" panose="02000000000000000000" pitchFamily="2" charset="-122"/>
              <a:ea typeface="方正细谭黑简体" panose="02000000000000000000" pitchFamily="2" charset="-122"/>
            </a:endParaRPr>
          </a:p>
        </p:txBody>
      </p:sp>
      <p:pic>
        <p:nvPicPr>
          <p:cNvPr id="12" name="图片 11">
            <a:extLst>
              <a:ext uri="{FF2B5EF4-FFF2-40B4-BE49-F238E27FC236}">
                <a16:creationId xmlns:a16="http://schemas.microsoft.com/office/drawing/2014/main" id="{B5A735D3-B793-47B6-8D1F-860C0DE47673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858781" y="3016644"/>
            <a:ext cx="5196285" cy="5400467"/>
          </a:xfrm>
          <a:prstGeom prst="rect">
            <a:avLst/>
          </a:prstGeom>
        </p:spPr>
      </p:pic>
      <p:pic>
        <p:nvPicPr>
          <p:cNvPr id="14" name="Picture 15">
            <a:extLst>
              <a:ext uri="{FF2B5EF4-FFF2-40B4-BE49-F238E27FC236}">
                <a16:creationId xmlns:a16="http://schemas.microsoft.com/office/drawing/2014/main" id="{6F970DD1-6A75-496D-B62F-8CA0B55A01EE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>
            <a:off x="8127894" y="-129771"/>
            <a:ext cx="2224914" cy="6987771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5487431F-A31C-4D40-82F4-978FB3CF9170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00390" y="-64897"/>
            <a:ext cx="1590859" cy="69877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3484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4000">
        <p:random/>
      </p:transition>
    </mc:Choice>
    <mc:Fallback xmlns="">
      <p:transition spd="slow" advClick="0" advTm="4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3" presetClass="entr" presetSubtype="16" fill="hold" grpId="1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mph" presetSubtype="0" accel="30000" decel="26000" autoRev="1" fill="hold" grpId="2" nodeType="withEffect">
                                  <p:stCondLst>
                                    <p:cond delay="1900"/>
                                  </p:stCondLst>
                                  <p:childTnLst>
                                    <p:animScale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</p:cBhvr>
                                      <p:by x="110000" y="11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900"/>
                            </p:stCondLst>
                            <p:childTnLst>
                              <p:par>
                                <p:cTn id="16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7" dur="3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utoUpdateAnimBg="0"/>
      <p:bldP spid="6" grpId="1" autoUpdateAnimBg="0"/>
      <p:bldP spid="6" grpId="2" autoUpdateAnimBg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PRESENTATION_TITLE" val="PowerPoint 演示文稿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heme/theme1.xml><?xml version="1.0" encoding="utf-8"?>
<a:theme xmlns:a="http://schemas.openxmlformats.org/drawingml/2006/main" name="第一PPT，www.1ppt.com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txDef>
      <a:spPr>
        <a:noFill/>
        <a:effectLst>
          <a:outerShdw blurRad="50800" dist="38100" dir="2700000" algn="tl" rotWithShape="0">
            <a:prstClr val="black">
              <a:alpha val="40000"/>
            </a:prstClr>
          </a:outerShdw>
        </a:effectLst>
      </a:spPr>
      <a:bodyPr wrap="none" rtlCol="0">
        <a:spAutoFit/>
      </a:bodyPr>
      <a:lstStyle>
        <a:defPPr algn="l">
          <a:defRPr sz="11500" dirty="0" smtClean="0">
            <a:solidFill>
              <a:srgbClr val="2C5066"/>
            </a:solidFill>
            <a:latin typeface="方正清刻本悦宋简体" panose="02000000000000000000" pitchFamily="2" charset="-122"/>
            <a:ea typeface="方正清刻本悦宋简体" panose="02000000000000000000" pitchFamily="2" charset="-122"/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392</TotalTime>
  <Words>1060</Words>
  <Application>Microsoft Office PowerPoint</Application>
  <PresentationFormat>寬螢幕</PresentationFormat>
  <Paragraphs>162</Paragraphs>
  <Slides>23</Slides>
  <Notes>23</Notes>
  <HiddenSlides>0</HiddenSlides>
  <MMClips>0</MMClips>
  <ScaleCrop>false</ScaleCrop>
  <HeadingPairs>
    <vt:vector size="4" baseType="variant">
      <vt:variant>
        <vt:lpstr>佈景主題</vt:lpstr>
      </vt:variant>
      <vt:variant>
        <vt:i4>1</vt:i4>
      </vt:variant>
      <vt:variant>
        <vt:lpstr>投影片標題</vt:lpstr>
      </vt:variant>
      <vt:variant>
        <vt:i4>23</vt:i4>
      </vt:variant>
    </vt:vector>
  </HeadingPairs>
  <TitlesOfParts>
    <vt:vector size="24" baseType="lpstr">
      <vt:lpstr>第一PPT，www.1ppt.com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</vt:vector>
  </TitlesOfParts>
  <Manager>第一PPT，www.1ppt.com</Manager>
  <Company>第一PPT，www.1ppt.com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素雅剪纸花卉</dc:title>
  <dc:creator>第一PPT</dc:creator>
  <cp:keywords>www.1ppt.com</cp:keywords>
  <dc:description>www.1ppt.com</dc:description>
  <cp:lastModifiedBy>Suhuan Chen</cp:lastModifiedBy>
  <cp:revision>84</cp:revision>
  <dcterms:created xsi:type="dcterms:W3CDTF">2018-08-13T07:10:07Z</dcterms:created>
  <dcterms:modified xsi:type="dcterms:W3CDTF">2022-08-11T14:05:46Z</dcterms:modified>
</cp:coreProperties>
</file>