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87" r:id="rId3"/>
    <p:sldId id="288" r:id="rId4"/>
    <p:sldId id="258" r:id="rId5"/>
    <p:sldId id="259" r:id="rId6"/>
    <p:sldId id="260" r:id="rId7"/>
    <p:sldId id="303" r:id="rId8"/>
    <p:sldId id="304" r:id="rId9"/>
    <p:sldId id="305" r:id="rId10"/>
    <p:sldId id="306" r:id="rId11"/>
    <p:sldId id="30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8B7B6C-0B95-4818-8905-024B75E0C7C2}" v="21" dt="2020-09-22T15:52:03.4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13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Clapham" userId="017a1a467d8e6000" providerId="LiveId" clId="{008B7B6C-0B95-4818-8905-024B75E0C7C2}"/>
    <pc:docChg chg="undo custSel mod addSld delSld modSld sldOrd">
      <pc:chgData name="Jessica Clapham" userId="017a1a467d8e6000" providerId="LiveId" clId="{008B7B6C-0B95-4818-8905-024B75E0C7C2}" dt="2020-09-22T15:53:00.233" v="1004" actId="20577"/>
      <pc:docMkLst>
        <pc:docMk/>
      </pc:docMkLst>
      <pc:sldChg chg="modSp new mod">
        <pc:chgData name="Jessica Clapham" userId="017a1a467d8e6000" providerId="LiveId" clId="{008B7B6C-0B95-4818-8905-024B75E0C7C2}" dt="2020-09-22T15:22:01.527" v="151"/>
        <pc:sldMkLst>
          <pc:docMk/>
          <pc:sldMk cId="2781768810" sldId="256"/>
        </pc:sldMkLst>
        <pc:spChg chg="mod">
          <ac:chgData name="Jessica Clapham" userId="017a1a467d8e6000" providerId="LiveId" clId="{008B7B6C-0B95-4818-8905-024B75E0C7C2}" dt="2020-09-22T15:22:01.527" v="151"/>
          <ac:spMkLst>
            <pc:docMk/>
            <pc:sldMk cId="2781768810" sldId="256"/>
            <ac:spMk id="2" creationId="{F589B279-4E39-4493-B741-79996E0FB01F}"/>
          </ac:spMkLst>
        </pc:spChg>
        <pc:spChg chg="mod">
          <ac:chgData name="Jessica Clapham" userId="017a1a467d8e6000" providerId="LiveId" clId="{008B7B6C-0B95-4818-8905-024B75E0C7C2}" dt="2020-09-22T15:22:01.527" v="151"/>
          <ac:spMkLst>
            <pc:docMk/>
            <pc:sldMk cId="2781768810" sldId="256"/>
            <ac:spMk id="3" creationId="{7EBBCA4A-229C-45A1-8946-4815D3E9A5A6}"/>
          </ac:spMkLst>
        </pc:spChg>
      </pc:sldChg>
      <pc:sldChg chg="modSp new del mod">
        <pc:chgData name="Jessica Clapham" userId="017a1a467d8e6000" providerId="LiveId" clId="{008B7B6C-0B95-4818-8905-024B75E0C7C2}" dt="2020-09-22T15:18:53.023" v="68" actId="47"/>
        <pc:sldMkLst>
          <pc:docMk/>
          <pc:sldMk cId="3886041133" sldId="257"/>
        </pc:sldMkLst>
        <pc:spChg chg="mod">
          <ac:chgData name="Jessica Clapham" userId="017a1a467d8e6000" providerId="LiveId" clId="{008B7B6C-0B95-4818-8905-024B75E0C7C2}" dt="2020-09-22T15:15:40.750" v="63" actId="20577"/>
          <ac:spMkLst>
            <pc:docMk/>
            <pc:sldMk cId="3886041133" sldId="257"/>
            <ac:spMk id="2" creationId="{FECA32E4-3F33-46D9-B197-11562EDE23DB}"/>
          </ac:spMkLst>
        </pc:spChg>
        <pc:spChg chg="mod">
          <ac:chgData name="Jessica Clapham" userId="017a1a467d8e6000" providerId="LiveId" clId="{008B7B6C-0B95-4818-8905-024B75E0C7C2}" dt="2020-09-22T15:18:46.748" v="67" actId="20577"/>
          <ac:spMkLst>
            <pc:docMk/>
            <pc:sldMk cId="3886041133" sldId="257"/>
            <ac:spMk id="3" creationId="{7AA1DE77-6DDE-4BFE-8F6A-8C07E238BB15}"/>
          </ac:spMkLst>
        </pc:spChg>
      </pc:sldChg>
      <pc:sldChg chg="modSp new mod">
        <pc:chgData name="Jessica Clapham" userId="017a1a467d8e6000" providerId="LiveId" clId="{008B7B6C-0B95-4818-8905-024B75E0C7C2}" dt="2020-09-22T15:25:31.565" v="353" actId="20577"/>
        <pc:sldMkLst>
          <pc:docMk/>
          <pc:sldMk cId="542300679" sldId="258"/>
        </pc:sldMkLst>
        <pc:spChg chg="mod">
          <ac:chgData name="Jessica Clapham" userId="017a1a467d8e6000" providerId="LiveId" clId="{008B7B6C-0B95-4818-8905-024B75E0C7C2}" dt="2020-09-22T15:24:40.922" v="301" actId="20577"/>
          <ac:spMkLst>
            <pc:docMk/>
            <pc:sldMk cId="542300679" sldId="258"/>
            <ac:spMk id="2" creationId="{240AADEE-BED3-41D9-A995-935D453E0E74}"/>
          </ac:spMkLst>
        </pc:spChg>
        <pc:spChg chg="mod">
          <ac:chgData name="Jessica Clapham" userId="017a1a467d8e6000" providerId="LiveId" clId="{008B7B6C-0B95-4818-8905-024B75E0C7C2}" dt="2020-09-22T15:25:31.565" v="353" actId="20577"/>
          <ac:spMkLst>
            <pc:docMk/>
            <pc:sldMk cId="542300679" sldId="258"/>
            <ac:spMk id="3" creationId="{099CCD9E-0855-4DFC-811C-2A74D630A661}"/>
          </ac:spMkLst>
        </pc:spChg>
      </pc:sldChg>
      <pc:sldChg chg="modSp new mod">
        <pc:chgData name="Jessica Clapham" userId="017a1a467d8e6000" providerId="LiveId" clId="{008B7B6C-0B95-4818-8905-024B75E0C7C2}" dt="2020-09-22T15:26:30.410" v="365" actId="20577"/>
        <pc:sldMkLst>
          <pc:docMk/>
          <pc:sldMk cId="910511348" sldId="259"/>
        </pc:sldMkLst>
        <pc:spChg chg="mod">
          <ac:chgData name="Jessica Clapham" userId="017a1a467d8e6000" providerId="LiveId" clId="{008B7B6C-0B95-4818-8905-024B75E0C7C2}" dt="2020-09-22T15:26:30.410" v="365" actId="20577"/>
          <ac:spMkLst>
            <pc:docMk/>
            <pc:sldMk cId="910511348" sldId="259"/>
            <ac:spMk id="2" creationId="{9C802178-43D7-4515-B5A1-F372F6666073}"/>
          </ac:spMkLst>
        </pc:spChg>
        <pc:spChg chg="mod">
          <ac:chgData name="Jessica Clapham" userId="017a1a467d8e6000" providerId="LiveId" clId="{008B7B6C-0B95-4818-8905-024B75E0C7C2}" dt="2020-09-22T15:25:55.211" v="354"/>
          <ac:spMkLst>
            <pc:docMk/>
            <pc:sldMk cId="910511348" sldId="259"/>
            <ac:spMk id="3" creationId="{59915B1E-94AC-4E0C-8D2B-9CE77E2F5B6E}"/>
          </ac:spMkLst>
        </pc:spChg>
      </pc:sldChg>
      <pc:sldChg chg="modSp new mod">
        <pc:chgData name="Jessica Clapham" userId="017a1a467d8e6000" providerId="LiveId" clId="{008B7B6C-0B95-4818-8905-024B75E0C7C2}" dt="2020-09-22T15:27:34.715" v="395" actId="20577"/>
        <pc:sldMkLst>
          <pc:docMk/>
          <pc:sldMk cId="67993651" sldId="260"/>
        </pc:sldMkLst>
        <pc:spChg chg="mod">
          <ac:chgData name="Jessica Clapham" userId="017a1a467d8e6000" providerId="LiveId" clId="{008B7B6C-0B95-4818-8905-024B75E0C7C2}" dt="2020-09-22T15:27:34.715" v="395" actId="20577"/>
          <ac:spMkLst>
            <pc:docMk/>
            <pc:sldMk cId="67993651" sldId="260"/>
            <ac:spMk id="2" creationId="{570270C7-2836-46EA-A774-6F40F080544F}"/>
          </ac:spMkLst>
        </pc:spChg>
        <pc:spChg chg="mod">
          <ac:chgData name="Jessica Clapham" userId="017a1a467d8e6000" providerId="LiveId" clId="{008B7B6C-0B95-4818-8905-024B75E0C7C2}" dt="2020-09-22T15:27:02.175" v="372" actId="20577"/>
          <ac:spMkLst>
            <pc:docMk/>
            <pc:sldMk cId="67993651" sldId="260"/>
            <ac:spMk id="3" creationId="{648B4E5A-7DB5-468B-BEBE-B9D8E42DBFB6}"/>
          </ac:spMkLst>
        </pc:spChg>
      </pc:sldChg>
      <pc:sldChg chg="delSp modSp add mod setBg delDesignElem">
        <pc:chgData name="Jessica Clapham" userId="017a1a467d8e6000" providerId="LiveId" clId="{008B7B6C-0B95-4818-8905-024B75E0C7C2}" dt="2020-09-22T15:21:39.874" v="147" actId="20577"/>
        <pc:sldMkLst>
          <pc:docMk/>
          <pc:sldMk cId="4072257584" sldId="287"/>
        </pc:sldMkLst>
        <pc:spChg chg="mod">
          <ac:chgData name="Jessica Clapham" userId="017a1a467d8e6000" providerId="LiveId" clId="{008B7B6C-0B95-4818-8905-024B75E0C7C2}" dt="2020-09-22T15:21:30.867" v="135" actId="20577"/>
          <ac:spMkLst>
            <pc:docMk/>
            <pc:sldMk cId="4072257584" sldId="287"/>
            <ac:spMk id="13" creationId="{00000000-0000-0000-0000-000000000000}"/>
          </ac:spMkLst>
        </pc:spChg>
        <pc:spChg chg="del">
          <ac:chgData name="Jessica Clapham" userId="017a1a467d8e6000" providerId="LiveId" clId="{008B7B6C-0B95-4818-8905-024B75E0C7C2}" dt="2020-09-22T15:18:38.395" v="66"/>
          <ac:spMkLst>
            <pc:docMk/>
            <pc:sldMk cId="4072257584" sldId="287"/>
            <ac:spMk id="20" creationId="{ABE6F9A3-300E-47F5-B41C-C8C5E758DE7C}"/>
          </ac:spMkLst>
        </pc:spChg>
        <pc:spChg chg="del">
          <ac:chgData name="Jessica Clapham" userId="017a1a467d8e6000" providerId="LiveId" clId="{008B7B6C-0B95-4818-8905-024B75E0C7C2}" dt="2020-09-22T15:18:38.395" v="66"/>
          <ac:spMkLst>
            <pc:docMk/>
            <pc:sldMk cId="4072257584" sldId="287"/>
            <ac:spMk id="22" creationId="{61B4701B-39FE-43B8-86AA-D6B8789C2207}"/>
          </ac:spMkLst>
        </pc:spChg>
        <pc:spChg chg="del">
          <ac:chgData name="Jessica Clapham" userId="017a1a467d8e6000" providerId="LiveId" clId="{008B7B6C-0B95-4818-8905-024B75E0C7C2}" dt="2020-09-22T15:18:38.395" v="66"/>
          <ac:spMkLst>
            <pc:docMk/>
            <pc:sldMk cId="4072257584" sldId="287"/>
            <ac:spMk id="24" creationId="{E9A7EF13-49FA-4355-971A-34B065F35022}"/>
          </ac:spMkLst>
        </pc:spChg>
        <pc:spChg chg="del">
          <ac:chgData name="Jessica Clapham" userId="017a1a467d8e6000" providerId="LiveId" clId="{008B7B6C-0B95-4818-8905-024B75E0C7C2}" dt="2020-09-22T15:18:38.395" v="66"/>
          <ac:spMkLst>
            <pc:docMk/>
            <pc:sldMk cId="4072257584" sldId="287"/>
            <ac:spMk id="26" creationId="{92CF3C3E-0F7B-4F0C-8EBD-BDD38E9C66F5}"/>
          </ac:spMkLst>
        </pc:spChg>
        <pc:graphicFrameChg chg="mod">
          <ac:chgData name="Jessica Clapham" userId="017a1a467d8e6000" providerId="LiveId" clId="{008B7B6C-0B95-4818-8905-024B75E0C7C2}" dt="2020-09-22T15:21:39.874" v="147" actId="20577"/>
          <ac:graphicFrameMkLst>
            <pc:docMk/>
            <pc:sldMk cId="4072257584" sldId="287"/>
            <ac:graphicFrameMk id="16" creationId="{6814413E-4B1A-4343-841D-73850C38A953}"/>
          </ac:graphicFrameMkLst>
        </pc:graphicFrameChg>
      </pc:sldChg>
      <pc:sldChg chg="modSp add mod">
        <pc:chgData name="Jessica Clapham" userId="017a1a467d8e6000" providerId="LiveId" clId="{008B7B6C-0B95-4818-8905-024B75E0C7C2}" dt="2020-09-22T15:23:51.182" v="260" actId="207"/>
        <pc:sldMkLst>
          <pc:docMk/>
          <pc:sldMk cId="2909955650" sldId="288"/>
        </pc:sldMkLst>
        <pc:spChg chg="mod">
          <ac:chgData name="Jessica Clapham" userId="017a1a467d8e6000" providerId="LiveId" clId="{008B7B6C-0B95-4818-8905-024B75E0C7C2}" dt="2020-09-22T15:23:51.182" v="260" actId="207"/>
          <ac:spMkLst>
            <pc:docMk/>
            <pc:sldMk cId="2909955650" sldId="288"/>
            <ac:spMk id="13" creationId="{00000000-0000-0000-0000-000000000000}"/>
          </ac:spMkLst>
        </pc:spChg>
        <pc:spChg chg="mod">
          <ac:chgData name="Jessica Clapham" userId="017a1a467d8e6000" providerId="LiveId" clId="{008B7B6C-0B95-4818-8905-024B75E0C7C2}" dt="2020-09-22T15:23:40.601" v="258" actId="20577"/>
          <ac:spMkLst>
            <pc:docMk/>
            <pc:sldMk cId="2909955650" sldId="288"/>
            <ac:spMk id="14" creationId="{00000000-0000-0000-0000-000000000000}"/>
          </ac:spMkLst>
        </pc:spChg>
      </pc:sldChg>
      <pc:sldChg chg="addSp delSp modSp add mod setBg delDesignElem">
        <pc:chgData name="Jessica Clapham" userId="017a1a467d8e6000" providerId="LiveId" clId="{008B7B6C-0B95-4818-8905-024B75E0C7C2}" dt="2020-09-22T15:53:00.233" v="1004" actId="20577"/>
        <pc:sldMkLst>
          <pc:docMk/>
          <pc:sldMk cId="7189129" sldId="302"/>
        </pc:sldMkLst>
        <pc:spChg chg="mod ord">
          <ac:chgData name="Jessica Clapham" userId="017a1a467d8e6000" providerId="LiveId" clId="{008B7B6C-0B95-4818-8905-024B75E0C7C2}" dt="2020-09-22T15:52:33.704" v="985" actId="26606"/>
          <ac:spMkLst>
            <pc:docMk/>
            <pc:sldMk cId="7189129" sldId="302"/>
            <ac:spMk id="4" creationId="{00000000-0000-0000-0000-000000000000}"/>
          </ac:spMkLst>
        </pc:spChg>
        <pc:spChg chg="mod">
          <ac:chgData name="Jessica Clapham" userId="017a1a467d8e6000" providerId="LiveId" clId="{008B7B6C-0B95-4818-8905-024B75E0C7C2}" dt="2020-09-22T15:52:33.731" v="986" actId="26606"/>
          <ac:spMkLst>
            <pc:docMk/>
            <pc:sldMk cId="7189129" sldId="302"/>
            <ac:spMk id="13" creationId="{00000000-0000-0000-0000-000000000000}"/>
          </ac:spMkLst>
        </pc:spChg>
        <pc:spChg chg="mod">
          <ac:chgData name="Jessica Clapham" userId="017a1a467d8e6000" providerId="LiveId" clId="{008B7B6C-0B95-4818-8905-024B75E0C7C2}" dt="2020-09-22T15:53:00.233" v="1004" actId="20577"/>
          <ac:spMkLst>
            <pc:docMk/>
            <pc:sldMk cId="7189129" sldId="302"/>
            <ac:spMk id="14" creationId="{00000000-0000-0000-0000-000000000000}"/>
          </ac:spMkLst>
        </pc:spChg>
        <pc:spChg chg="add del">
          <ac:chgData name="Jessica Clapham" userId="017a1a467d8e6000" providerId="LiveId" clId="{008B7B6C-0B95-4818-8905-024B75E0C7C2}" dt="2020-09-22T15:52:26.193" v="981" actId="26606"/>
          <ac:spMkLst>
            <pc:docMk/>
            <pc:sldMk cId="7189129" sldId="302"/>
            <ac:spMk id="19" creationId="{D81F73D4-64EA-4C3F-8AE0-494811532569}"/>
          </ac:spMkLst>
        </pc:spChg>
        <pc:spChg chg="del">
          <ac:chgData name="Jessica Clapham" userId="017a1a467d8e6000" providerId="LiveId" clId="{008B7B6C-0B95-4818-8905-024B75E0C7C2}" dt="2020-09-22T15:20:08.688" v="72"/>
          <ac:spMkLst>
            <pc:docMk/>
            <pc:sldMk cId="7189129" sldId="302"/>
            <ac:spMk id="21" creationId="{A721560C-E4AB-4287-A29C-3F6916794CB9}"/>
          </ac:spMkLst>
        </pc:spChg>
        <pc:spChg chg="del">
          <ac:chgData name="Jessica Clapham" userId="017a1a467d8e6000" providerId="LiveId" clId="{008B7B6C-0B95-4818-8905-024B75E0C7C2}" dt="2020-09-22T15:20:08.688" v="72"/>
          <ac:spMkLst>
            <pc:docMk/>
            <pc:sldMk cId="7189129" sldId="302"/>
            <ac:spMk id="22" creationId="{EE4E366E-272A-409E-840F-9A6A64A9E3FF}"/>
          </ac:spMkLst>
        </pc:spChg>
        <pc:spChg chg="del">
          <ac:chgData name="Jessica Clapham" userId="017a1a467d8e6000" providerId="LiveId" clId="{008B7B6C-0B95-4818-8905-024B75E0C7C2}" dt="2020-09-22T15:20:08.688" v="72"/>
          <ac:spMkLst>
            <pc:docMk/>
            <pc:sldMk cId="7189129" sldId="302"/>
            <ac:spMk id="23" creationId="{DF6CFF07-D953-4F9C-9A0E-E0A6AACB6158}"/>
          </ac:spMkLst>
        </pc:spChg>
        <pc:spChg chg="del">
          <ac:chgData name="Jessica Clapham" userId="017a1a467d8e6000" providerId="LiveId" clId="{008B7B6C-0B95-4818-8905-024B75E0C7C2}" dt="2020-09-22T15:20:08.688" v="72"/>
          <ac:spMkLst>
            <pc:docMk/>
            <pc:sldMk cId="7189129" sldId="302"/>
            <ac:spMk id="25" creationId="{DAA4FEEE-0B5F-41BF-825D-60F9FB089568}"/>
          </ac:spMkLst>
        </pc:spChg>
        <pc:spChg chg="add del">
          <ac:chgData name="Jessica Clapham" userId="017a1a467d8e6000" providerId="LiveId" clId="{008B7B6C-0B95-4818-8905-024B75E0C7C2}" dt="2020-09-22T15:52:26.193" v="981" actId="26606"/>
          <ac:spMkLst>
            <pc:docMk/>
            <pc:sldMk cId="7189129" sldId="302"/>
            <ac:spMk id="44" creationId="{6D9DECCC-8D72-4984-BF45-BB3083D907CE}"/>
          </ac:spMkLst>
        </pc:spChg>
        <pc:spChg chg="add del">
          <ac:chgData name="Jessica Clapham" userId="017a1a467d8e6000" providerId="LiveId" clId="{008B7B6C-0B95-4818-8905-024B75E0C7C2}" dt="2020-09-22T15:52:26.193" v="981" actId="26606"/>
          <ac:spMkLst>
            <pc:docMk/>
            <pc:sldMk cId="7189129" sldId="302"/>
            <ac:spMk id="46" creationId="{9A422C35-6F07-488F-AB45-48FFE7BCC5E1}"/>
          </ac:spMkLst>
        </pc:spChg>
        <pc:spChg chg="add del">
          <ac:chgData name="Jessica Clapham" userId="017a1a467d8e6000" providerId="LiveId" clId="{008B7B6C-0B95-4818-8905-024B75E0C7C2}" dt="2020-09-22T15:52:26.193" v="981" actId="26606"/>
          <ac:spMkLst>
            <pc:docMk/>
            <pc:sldMk cId="7189129" sldId="302"/>
            <ac:spMk id="48" creationId="{7A362399-18E0-446A-B448-ABB6E9FC85EA}"/>
          </ac:spMkLst>
        </pc:spChg>
        <pc:spChg chg="add del">
          <ac:chgData name="Jessica Clapham" userId="017a1a467d8e6000" providerId="LiveId" clId="{008B7B6C-0B95-4818-8905-024B75E0C7C2}" dt="2020-09-22T15:52:27.646" v="983" actId="26606"/>
          <ac:spMkLst>
            <pc:docMk/>
            <pc:sldMk cId="7189129" sldId="302"/>
            <ac:spMk id="50" creationId="{D2F6CB1B-42DA-4F8E-A3E1-AD19C8CA1076}"/>
          </ac:spMkLst>
        </pc:spChg>
        <pc:spChg chg="add del">
          <ac:chgData name="Jessica Clapham" userId="017a1a467d8e6000" providerId="LiveId" clId="{008B7B6C-0B95-4818-8905-024B75E0C7C2}" dt="2020-09-22T15:52:27.646" v="983" actId="26606"/>
          <ac:spMkLst>
            <pc:docMk/>
            <pc:sldMk cId="7189129" sldId="302"/>
            <ac:spMk id="73" creationId="{42DE68F6-341C-4351-BAA8-3B2DE6B8EFB5}"/>
          </ac:spMkLst>
        </pc:spChg>
        <pc:spChg chg="add del">
          <ac:chgData name="Jessica Clapham" userId="017a1a467d8e6000" providerId="LiveId" clId="{008B7B6C-0B95-4818-8905-024B75E0C7C2}" dt="2020-09-22T15:52:27.646" v="983" actId="26606"/>
          <ac:spMkLst>
            <pc:docMk/>
            <pc:sldMk cId="7189129" sldId="302"/>
            <ac:spMk id="74" creationId="{031EE003-8DC7-4C5B-8CFA-565E6F22C1E9}"/>
          </ac:spMkLst>
        </pc:spChg>
        <pc:spChg chg="add del">
          <ac:chgData name="Jessica Clapham" userId="017a1a467d8e6000" providerId="LiveId" clId="{008B7B6C-0B95-4818-8905-024B75E0C7C2}" dt="2020-09-22T15:52:27.646" v="983" actId="26606"/>
          <ac:spMkLst>
            <pc:docMk/>
            <pc:sldMk cId="7189129" sldId="302"/>
            <ac:spMk id="75" creationId="{8D5E5F69-C26A-4C1F-B937-398F0564FCE6}"/>
          </ac:spMkLst>
        </pc:spChg>
        <pc:spChg chg="add del">
          <ac:chgData name="Jessica Clapham" userId="017a1a467d8e6000" providerId="LiveId" clId="{008B7B6C-0B95-4818-8905-024B75E0C7C2}" dt="2020-09-22T15:52:33.704" v="985" actId="26606"/>
          <ac:spMkLst>
            <pc:docMk/>
            <pc:sldMk cId="7189129" sldId="302"/>
            <ac:spMk id="77" creationId="{51107DC4-BDE7-478D-8540-E3DDEB176096}"/>
          </ac:spMkLst>
        </pc:spChg>
        <pc:spChg chg="add del">
          <ac:chgData name="Jessica Clapham" userId="017a1a467d8e6000" providerId="LiveId" clId="{008B7B6C-0B95-4818-8905-024B75E0C7C2}" dt="2020-09-22T15:52:33.704" v="985" actId="26606"/>
          <ac:spMkLst>
            <pc:docMk/>
            <pc:sldMk cId="7189129" sldId="302"/>
            <ac:spMk id="82" creationId="{5D6240EC-AF30-40AF-9F1C-CAF8F6805271}"/>
          </ac:spMkLst>
        </pc:spChg>
        <pc:spChg chg="add del">
          <ac:chgData name="Jessica Clapham" userId="017a1a467d8e6000" providerId="LiveId" clId="{008B7B6C-0B95-4818-8905-024B75E0C7C2}" dt="2020-09-22T15:52:33.704" v="985" actId="26606"/>
          <ac:spMkLst>
            <pc:docMk/>
            <pc:sldMk cId="7189129" sldId="302"/>
            <ac:spMk id="83" creationId="{32E5706C-8924-4C84-8CA7-2C32FD9123DB}"/>
          </ac:spMkLst>
        </pc:spChg>
        <pc:spChg chg="add del">
          <ac:chgData name="Jessica Clapham" userId="017a1a467d8e6000" providerId="LiveId" clId="{008B7B6C-0B95-4818-8905-024B75E0C7C2}" dt="2020-09-22T15:52:33.704" v="985" actId="26606"/>
          <ac:spMkLst>
            <pc:docMk/>
            <pc:sldMk cId="7189129" sldId="302"/>
            <ac:spMk id="84" creationId="{50286FE2-A198-48D9-9827-C85F7FC2CBC6}"/>
          </ac:spMkLst>
        </pc:spChg>
        <pc:spChg chg="add del">
          <ac:chgData name="Jessica Clapham" userId="017a1a467d8e6000" providerId="LiveId" clId="{008B7B6C-0B95-4818-8905-024B75E0C7C2}" dt="2020-09-22T15:52:33.704" v="985" actId="26606"/>
          <ac:spMkLst>
            <pc:docMk/>
            <pc:sldMk cId="7189129" sldId="302"/>
            <ac:spMk id="85" creationId="{CEFDDD39-7CE0-40DA-8E2A-8BAE580A12CC}"/>
          </ac:spMkLst>
        </pc:spChg>
        <pc:spChg chg="add">
          <ac:chgData name="Jessica Clapham" userId="017a1a467d8e6000" providerId="LiveId" clId="{008B7B6C-0B95-4818-8905-024B75E0C7C2}" dt="2020-09-22T15:52:33.731" v="986" actId="26606"/>
          <ac:spMkLst>
            <pc:docMk/>
            <pc:sldMk cId="7189129" sldId="302"/>
            <ac:spMk id="87" creationId="{9DDED59C-EB3A-43A0-8EEA-7B9F7ADB5FB5}"/>
          </ac:spMkLst>
        </pc:spChg>
        <pc:grpChg chg="add del">
          <ac:chgData name="Jessica Clapham" userId="017a1a467d8e6000" providerId="LiveId" clId="{008B7B6C-0B95-4818-8905-024B75E0C7C2}" dt="2020-09-22T15:52:26.193" v="981" actId="26606"/>
          <ac:grpSpMkLst>
            <pc:docMk/>
            <pc:sldMk cId="7189129" sldId="302"/>
            <ac:grpSpMk id="16" creationId="{ABE32A9C-19D8-446F-8014-1F2E1EE01573}"/>
          </ac:grpSpMkLst>
        </pc:grpChg>
        <pc:grpChg chg="add del">
          <ac:chgData name="Jessica Clapham" userId="017a1a467d8e6000" providerId="LiveId" clId="{008B7B6C-0B95-4818-8905-024B75E0C7C2}" dt="2020-09-22T15:52:27.646" v="983" actId="26606"/>
          <ac:grpSpMkLst>
            <pc:docMk/>
            <pc:sldMk cId="7189129" sldId="302"/>
            <ac:grpSpMk id="51" creationId="{BCE912D2-6A26-4E16-BFE5-8089213577D9}"/>
          </ac:grpSpMkLst>
        </pc:grpChg>
        <pc:grpChg chg="add del">
          <ac:chgData name="Jessica Clapham" userId="017a1a467d8e6000" providerId="LiveId" clId="{008B7B6C-0B95-4818-8905-024B75E0C7C2}" dt="2020-09-22T15:52:33.704" v="985" actId="26606"/>
          <ac:grpSpMkLst>
            <pc:docMk/>
            <pc:sldMk cId="7189129" sldId="302"/>
            <ac:grpSpMk id="78" creationId="{53AE43A0-D0F0-44A4-9831-D6C9F52CB81E}"/>
          </ac:grpSpMkLst>
        </pc:grpChg>
        <pc:grpChg chg="add">
          <ac:chgData name="Jessica Clapham" userId="017a1a467d8e6000" providerId="LiveId" clId="{008B7B6C-0B95-4818-8905-024B75E0C7C2}" dt="2020-09-22T15:52:33.731" v="986" actId="26606"/>
          <ac:grpSpMkLst>
            <pc:docMk/>
            <pc:sldMk cId="7189129" sldId="302"/>
            <ac:grpSpMk id="88" creationId="{0635EEA1-42F7-4DAD-A7B8-3596C480F048}"/>
          </ac:grpSpMkLst>
        </pc:grpChg>
        <pc:grpChg chg="add">
          <ac:chgData name="Jessica Clapham" userId="017a1a467d8e6000" providerId="LiveId" clId="{008B7B6C-0B95-4818-8905-024B75E0C7C2}" dt="2020-09-22T15:52:33.731" v="986" actId="26606"/>
          <ac:grpSpMkLst>
            <pc:docMk/>
            <pc:sldMk cId="7189129" sldId="302"/>
            <ac:grpSpMk id="110" creationId="{0F169A67-2FA1-4C7B-A9F4-FD537EA2AB39}"/>
          </ac:grpSpMkLst>
        </pc:grpChg>
        <pc:picChg chg="mod ord">
          <ac:chgData name="Jessica Clapham" userId="017a1a467d8e6000" providerId="LiveId" clId="{008B7B6C-0B95-4818-8905-024B75E0C7C2}" dt="2020-09-22T15:52:33.731" v="986" actId="26606"/>
          <ac:picMkLst>
            <pc:docMk/>
            <pc:sldMk cId="7189129" sldId="302"/>
            <ac:picMk id="3" creationId="{4659D699-87FB-435C-8D1D-2B3EC05FA1BE}"/>
          </ac:picMkLst>
        </pc:picChg>
        <pc:picChg chg="add mod ord">
          <ac:chgData name="Jessica Clapham" userId="017a1a467d8e6000" providerId="LiveId" clId="{008B7B6C-0B95-4818-8905-024B75E0C7C2}" dt="2020-09-22T15:52:33.731" v="986" actId="26606"/>
          <ac:picMkLst>
            <pc:docMk/>
            <pc:sldMk cId="7189129" sldId="302"/>
            <ac:picMk id="5" creationId="{FE08954F-4316-40C2-AF98-015A19789F0B}"/>
          </ac:picMkLst>
        </pc:picChg>
      </pc:sldChg>
      <pc:sldChg chg="modSp new mod">
        <pc:chgData name="Jessica Clapham" userId="017a1a467d8e6000" providerId="LiveId" clId="{008B7B6C-0B95-4818-8905-024B75E0C7C2}" dt="2020-09-22T15:29:01.074" v="441" actId="20577"/>
        <pc:sldMkLst>
          <pc:docMk/>
          <pc:sldMk cId="1770878365" sldId="303"/>
        </pc:sldMkLst>
        <pc:spChg chg="mod">
          <ac:chgData name="Jessica Clapham" userId="017a1a467d8e6000" providerId="LiveId" clId="{008B7B6C-0B95-4818-8905-024B75E0C7C2}" dt="2020-09-22T15:29:01.074" v="441" actId="20577"/>
          <ac:spMkLst>
            <pc:docMk/>
            <pc:sldMk cId="1770878365" sldId="303"/>
            <ac:spMk id="2" creationId="{915322B2-78DF-469C-8A28-E227831DCC64}"/>
          </ac:spMkLst>
        </pc:spChg>
        <pc:spChg chg="mod">
          <ac:chgData name="Jessica Clapham" userId="017a1a467d8e6000" providerId="LiveId" clId="{008B7B6C-0B95-4818-8905-024B75E0C7C2}" dt="2020-09-22T15:28:40.708" v="420" actId="20577"/>
          <ac:spMkLst>
            <pc:docMk/>
            <pc:sldMk cId="1770878365" sldId="303"/>
            <ac:spMk id="3" creationId="{F38059C0-4FB4-4A3F-A4DA-AA78B8DD4DCE}"/>
          </ac:spMkLst>
        </pc:spChg>
      </pc:sldChg>
      <pc:sldChg chg="modSp new mod">
        <pc:chgData name="Jessica Clapham" userId="017a1a467d8e6000" providerId="LiveId" clId="{008B7B6C-0B95-4818-8905-024B75E0C7C2}" dt="2020-09-22T15:30:49.035" v="508" actId="20577"/>
        <pc:sldMkLst>
          <pc:docMk/>
          <pc:sldMk cId="2642311876" sldId="304"/>
        </pc:sldMkLst>
        <pc:spChg chg="mod">
          <ac:chgData name="Jessica Clapham" userId="017a1a467d8e6000" providerId="LiveId" clId="{008B7B6C-0B95-4818-8905-024B75E0C7C2}" dt="2020-09-22T15:30:49.035" v="508" actId="20577"/>
          <ac:spMkLst>
            <pc:docMk/>
            <pc:sldMk cId="2642311876" sldId="304"/>
            <ac:spMk id="2" creationId="{1FEDD979-2728-4F07-96D5-13F28416B28C}"/>
          </ac:spMkLst>
        </pc:spChg>
        <pc:spChg chg="mod">
          <ac:chgData name="Jessica Clapham" userId="017a1a467d8e6000" providerId="LiveId" clId="{008B7B6C-0B95-4818-8905-024B75E0C7C2}" dt="2020-09-22T15:30:43.186" v="501" actId="20577"/>
          <ac:spMkLst>
            <pc:docMk/>
            <pc:sldMk cId="2642311876" sldId="304"/>
            <ac:spMk id="3" creationId="{9C133D8C-C2EA-4006-A587-2CD3F6DCB4F0}"/>
          </ac:spMkLst>
        </pc:spChg>
      </pc:sldChg>
      <pc:sldChg chg="addSp modSp new mod">
        <pc:chgData name="Jessica Clapham" userId="017a1a467d8e6000" providerId="LiveId" clId="{008B7B6C-0B95-4818-8905-024B75E0C7C2}" dt="2020-09-22T15:33:38.836" v="661" actId="1076"/>
        <pc:sldMkLst>
          <pc:docMk/>
          <pc:sldMk cId="165303834" sldId="305"/>
        </pc:sldMkLst>
        <pc:spChg chg="mod">
          <ac:chgData name="Jessica Clapham" userId="017a1a467d8e6000" providerId="LiveId" clId="{008B7B6C-0B95-4818-8905-024B75E0C7C2}" dt="2020-09-22T15:31:30.363" v="548" actId="20577"/>
          <ac:spMkLst>
            <pc:docMk/>
            <pc:sldMk cId="165303834" sldId="305"/>
            <ac:spMk id="2" creationId="{80B26210-6D7B-4049-97DF-503C5F7062D1}"/>
          </ac:spMkLst>
        </pc:spChg>
        <pc:spChg chg="mod">
          <ac:chgData name="Jessica Clapham" userId="017a1a467d8e6000" providerId="LiveId" clId="{008B7B6C-0B95-4818-8905-024B75E0C7C2}" dt="2020-09-22T15:32:43.976" v="629" actId="27636"/>
          <ac:spMkLst>
            <pc:docMk/>
            <pc:sldMk cId="165303834" sldId="305"/>
            <ac:spMk id="3" creationId="{FD40BC98-FD6C-4300-855D-49C811DEF906}"/>
          </ac:spMkLst>
        </pc:spChg>
        <pc:spChg chg="mod">
          <ac:chgData name="Jessica Clapham" userId="017a1a467d8e6000" providerId="LiveId" clId="{008B7B6C-0B95-4818-8905-024B75E0C7C2}" dt="2020-09-22T15:32:52.655" v="658" actId="20577"/>
          <ac:spMkLst>
            <pc:docMk/>
            <pc:sldMk cId="165303834" sldId="305"/>
            <ac:spMk id="4" creationId="{7E329A04-9EA1-4403-B8D3-5741007F8629}"/>
          </ac:spMkLst>
        </pc:spChg>
        <pc:spChg chg="add mod">
          <ac:chgData name="Jessica Clapham" userId="017a1a467d8e6000" providerId="LiveId" clId="{008B7B6C-0B95-4818-8905-024B75E0C7C2}" dt="2020-09-22T15:33:38.836" v="661" actId="1076"/>
          <ac:spMkLst>
            <pc:docMk/>
            <pc:sldMk cId="165303834" sldId="305"/>
            <ac:spMk id="7" creationId="{B3CAE442-EFA4-4FD1-A760-6296D1D500BC}"/>
          </ac:spMkLst>
        </pc:spChg>
        <pc:picChg chg="add mod">
          <ac:chgData name="Jessica Clapham" userId="017a1a467d8e6000" providerId="LiveId" clId="{008B7B6C-0B95-4818-8905-024B75E0C7C2}" dt="2020-09-22T15:33:38.836" v="661" actId="1076"/>
          <ac:picMkLst>
            <pc:docMk/>
            <pc:sldMk cId="165303834" sldId="305"/>
            <ac:picMk id="6" creationId="{35091E40-4C3E-407E-9D52-69D6A3A112C4}"/>
          </ac:picMkLst>
        </pc:picChg>
      </pc:sldChg>
      <pc:sldChg chg="modSp new mod">
        <pc:chgData name="Jessica Clapham" userId="017a1a467d8e6000" providerId="LiveId" clId="{008B7B6C-0B95-4818-8905-024B75E0C7C2}" dt="2020-09-22T15:47:57.764" v="965" actId="27636"/>
        <pc:sldMkLst>
          <pc:docMk/>
          <pc:sldMk cId="2455537234" sldId="306"/>
        </pc:sldMkLst>
        <pc:spChg chg="mod">
          <ac:chgData name="Jessica Clapham" userId="017a1a467d8e6000" providerId="LiveId" clId="{008B7B6C-0B95-4818-8905-024B75E0C7C2}" dt="2020-09-22T15:44:03.347" v="849" actId="20577"/>
          <ac:spMkLst>
            <pc:docMk/>
            <pc:sldMk cId="2455537234" sldId="306"/>
            <ac:spMk id="2" creationId="{64D83847-21FD-4DBD-BCD7-63625FEA5A23}"/>
          </ac:spMkLst>
        </pc:spChg>
        <pc:spChg chg="mod">
          <ac:chgData name="Jessica Clapham" userId="017a1a467d8e6000" providerId="LiveId" clId="{008B7B6C-0B95-4818-8905-024B75E0C7C2}" dt="2020-09-22T15:47:57.760" v="964" actId="27636"/>
          <ac:spMkLst>
            <pc:docMk/>
            <pc:sldMk cId="2455537234" sldId="306"/>
            <ac:spMk id="3" creationId="{CBEFAC48-56CA-464D-94FF-F30AAEA8E7E5}"/>
          </ac:spMkLst>
        </pc:spChg>
        <pc:spChg chg="mod">
          <ac:chgData name="Jessica Clapham" userId="017a1a467d8e6000" providerId="LiveId" clId="{008B7B6C-0B95-4818-8905-024B75E0C7C2}" dt="2020-09-22T15:47:57.764" v="965" actId="27636"/>
          <ac:spMkLst>
            <pc:docMk/>
            <pc:sldMk cId="2455537234" sldId="306"/>
            <ac:spMk id="4" creationId="{2ABDFD58-2BCE-4CA6-8310-1707FBEC9970}"/>
          </ac:spMkLst>
        </pc:spChg>
      </pc:sldChg>
      <pc:sldChg chg="modSp new del mod ord">
        <pc:chgData name="Jessica Clapham" userId="017a1a467d8e6000" providerId="LiveId" clId="{008B7B6C-0B95-4818-8905-024B75E0C7C2}" dt="2020-09-22T15:51:28.989" v="966" actId="47"/>
        <pc:sldMkLst>
          <pc:docMk/>
          <pc:sldMk cId="2979873678" sldId="307"/>
        </pc:sldMkLst>
        <pc:spChg chg="mod">
          <ac:chgData name="Jessica Clapham" userId="017a1a467d8e6000" providerId="LiveId" clId="{008B7B6C-0B95-4818-8905-024B75E0C7C2}" dt="2020-09-22T15:44:56.571" v="852" actId="20577"/>
          <ac:spMkLst>
            <pc:docMk/>
            <pc:sldMk cId="2979873678" sldId="307"/>
            <ac:spMk id="2" creationId="{534C8703-7D9C-4E38-854C-C3293D3A65B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1DF55E-9B80-4278-A8B6-70C1734FEF82}"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8434BEA5-7139-4420-8A30-F83D8147E6CA}">
      <dgm:prSet/>
      <dgm:spPr/>
      <dgm:t>
        <a:bodyPr/>
        <a:lstStyle/>
        <a:p>
          <a:r>
            <a:rPr lang="en-US"/>
            <a:t>Objectives</a:t>
          </a:r>
        </a:p>
      </dgm:t>
    </dgm:pt>
    <dgm:pt modelId="{A724155A-6739-4EC5-BE1F-1AFA30EF1205}" type="parTrans" cxnId="{BFCC093D-B130-4107-8CB1-A392B6943979}">
      <dgm:prSet/>
      <dgm:spPr/>
      <dgm:t>
        <a:bodyPr/>
        <a:lstStyle/>
        <a:p>
          <a:endParaRPr lang="en-US"/>
        </a:p>
      </dgm:t>
    </dgm:pt>
    <dgm:pt modelId="{92B42E94-CFDE-4097-BD04-040220165941}" type="sibTrans" cxnId="{BFCC093D-B130-4107-8CB1-A392B6943979}">
      <dgm:prSet/>
      <dgm:spPr/>
      <dgm:t>
        <a:bodyPr/>
        <a:lstStyle/>
        <a:p>
          <a:endParaRPr lang="en-US"/>
        </a:p>
      </dgm:t>
    </dgm:pt>
    <dgm:pt modelId="{03F7742D-63F3-4648-B766-BC6799B02D2D}">
      <dgm:prSet/>
      <dgm:spPr/>
      <dgm:t>
        <a:bodyPr/>
        <a:lstStyle/>
        <a:p>
          <a:r>
            <a:rPr lang="en-US"/>
            <a:t>Delivery</a:t>
          </a:r>
        </a:p>
      </dgm:t>
    </dgm:pt>
    <dgm:pt modelId="{294863BC-4E59-45AD-A8BC-9339EEC7DFFA}" type="parTrans" cxnId="{95A70F6F-03F1-44AD-9940-019B995F783C}">
      <dgm:prSet/>
      <dgm:spPr/>
      <dgm:t>
        <a:bodyPr/>
        <a:lstStyle/>
        <a:p>
          <a:endParaRPr lang="en-US"/>
        </a:p>
      </dgm:t>
    </dgm:pt>
    <dgm:pt modelId="{05FA1F02-2988-41EE-A3EB-588FD9042E88}" type="sibTrans" cxnId="{95A70F6F-03F1-44AD-9940-019B995F783C}">
      <dgm:prSet/>
      <dgm:spPr/>
      <dgm:t>
        <a:bodyPr/>
        <a:lstStyle/>
        <a:p>
          <a:endParaRPr lang="en-US"/>
        </a:p>
      </dgm:t>
    </dgm:pt>
    <dgm:pt modelId="{C77D4985-2B9B-46EA-8D4F-B641243B4FBD}">
      <dgm:prSet/>
      <dgm:spPr/>
      <dgm:t>
        <a:bodyPr/>
        <a:lstStyle/>
        <a:p>
          <a:r>
            <a:rPr lang="en-US" dirty="0"/>
            <a:t>Assessment</a:t>
          </a:r>
        </a:p>
      </dgm:t>
    </dgm:pt>
    <dgm:pt modelId="{942A7218-425A-436C-BAC4-D335C3CF956D}" type="parTrans" cxnId="{E76EA661-115A-4B3B-A4D9-495EB6E78426}">
      <dgm:prSet/>
      <dgm:spPr/>
      <dgm:t>
        <a:bodyPr/>
        <a:lstStyle/>
        <a:p>
          <a:endParaRPr lang="en-US"/>
        </a:p>
      </dgm:t>
    </dgm:pt>
    <dgm:pt modelId="{EC5D28C4-2C4C-42B2-B62E-C54B155E2BE5}" type="sibTrans" cxnId="{E76EA661-115A-4B3B-A4D9-495EB6E78426}">
      <dgm:prSet/>
      <dgm:spPr/>
      <dgm:t>
        <a:bodyPr/>
        <a:lstStyle/>
        <a:p>
          <a:endParaRPr lang="en-US"/>
        </a:p>
      </dgm:t>
    </dgm:pt>
    <dgm:pt modelId="{ED569ED5-690E-4204-ABE6-F81EE4274E74}">
      <dgm:prSet/>
      <dgm:spPr/>
      <dgm:t>
        <a:bodyPr/>
        <a:lstStyle/>
        <a:p>
          <a:r>
            <a:rPr lang="en-US"/>
            <a:t>Attendance</a:t>
          </a:r>
        </a:p>
      </dgm:t>
    </dgm:pt>
    <dgm:pt modelId="{FFDE84AB-D304-42C9-96DC-6AE380CD0F04}" type="parTrans" cxnId="{DD0EBFC8-2703-465E-BE0B-D1BBA57B444E}">
      <dgm:prSet/>
      <dgm:spPr/>
      <dgm:t>
        <a:bodyPr/>
        <a:lstStyle/>
        <a:p>
          <a:endParaRPr lang="en-US"/>
        </a:p>
      </dgm:t>
    </dgm:pt>
    <dgm:pt modelId="{C7D104F9-898C-491C-87B4-DAA495A27DFE}" type="sibTrans" cxnId="{DD0EBFC8-2703-465E-BE0B-D1BBA57B444E}">
      <dgm:prSet/>
      <dgm:spPr/>
      <dgm:t>
        <a:bodyPr/>
        <a:lstStyle/>
        <a:p>
          <a:endParaRPr lang="en-US"/>
        </a:p>
      </dgm:t>
    </dgm:pt>
    <dgm:pt modelId="{654FC73F-8C21-4492-945B-4083624CA865}">
      <dgm:prSet/>
      <dgm:spPr/>
      <dgm:t>
        <a:bodyPr/>
        <a:lstStyle/>
        <a:p>
          <a:r>
            <a:rPr lang="en-US"/>
            <a:t>Support</a:t>
          </a:r>
        </a:p>
      </dgm:t>
    </dgm:pt>
    <dgm:pt modelId="{4BEAAA5A-19A7-4ABD-A36D-B917AE098A6F}" type="parTrans" cxnId="{87A965C3-B835-448C-832F-F5A7A7C5F48B}">
      <dgm:prSet/>
      <dgm:spPr/>
      <dgm:t>
        <a:bodyPr/>
        <a:lstStyle/>
        <a:p>
          <a:endParaRPr lang="en-US"/>
        </a:p>
      </dgm:t>
    </dgm:pt>
    <dgm:pt modelId="{9503E397-9246-4B87-B814-D7D3CAE0BC9F}" type="sibTrans" cxnId="{87A965C3-B835-448C-832F-F5A7A7C5F48B}">
      <dgm:prSet/>
      <dgm:spPr/>
      <dgm:t>
        <a:bodyPr/>
        <a:lstStyle/>
        <a:p>
          <a:endParaRPr lang="en-US"/>
        </a:p>
      </dgm:t>
    </dgm:pt>
    <dgm:pt modelId="{4DC5DB41-ED98-43ED-983D-3D68ADA80A9D}" type="pres">
      <dgm:prSet presAssocID="{D11DF55E-9B80-4278-A8B6-70C1734FEF82}" presName="linear" presStyleCnt="0">
        <dgm:presLayoutVars>
          <dgm:animLvl val="lvl"/>
          <dgm:resizeHandles val="exact"/>
        </dgm:presLayoutVars>
      </dgm:prSet>
      <dgm:spPr/>
    </dgm:pt>
    <dgm:pt modelId="{F7C8542B-A1E7-4D3F-9123-AAAC8E361F37}" type="pres">
      <dgm:prSet presAssocID="{8434BEA5-7139-4420-8A30-F83D8147E6CA}" presName="parentText" presStyleLbl="node1" presStyleIdx="0" presStyleCnt="5">
        <dgm:presLayoutVars>
          <dgm:chMax val="0"/>
          <dgm:bulletEnabled val="1"/>
        </dgm:presLayoutVars>
      </dgm:prSet>
      <dgm:spPr/>
    </dgm:pt>
    <dgm:pt modelId="{2BCDD441-D13F-414C-BCA5-CAC5F18EC0AD}" type="pres">
      <dgm:prSet presAssocID="{92B42E94-CFDE-4097-BD04-040220165941}" presName="spacer" presStyleCnt="0"/>
      <dgm:spPr/>
    </dgm:pt>
    <dgm:pt modelId="{1CC806DF-2D30-4C58-ABA3-0539CBA3B9BD}" type="pres">
      <dgm:prSet presAssocID="{03F7742D-63F3-4648-B766-BC6799B02D2D}" presName="parentText" presStyleLbl="node1" presStyleIdx="1" presStyleCnt="5">
        <dgm:presLayoutVars>
          <dgm:chMax val="0"/>
          <dgm:bulletEnabled val="1"/>
        </dgm:presLayoutVars>
      </dgm:prSet>
      <dgm:spPr/>
    </dgm:pt>
    <dgm:pt modelId="{B4B3BDB5-637C-4AA1-AC75-F50AF6AA1231}" type="pres">
      <dgm:prSet presAssocID="{05FA1F02-2988-41EE-A3EB-588FD9042E88}" presName="spacer" presStyleCnt="0"/>
      <dgm:spPr/>
    </dgm:pt>
    <dgm:pt modelId="{FF457C81-9086-4311-ACF6-697A28810A17}" type="pres">
      <dgm:prSet presAssocID="{C77D4985-2B9B-46EA-8D4F-B641243B4FBD}" presName="parentText" presStyleLbl="node1" presStyleIdx="2" presStyleCnt="5">
        <dgm:presLayoutVars>
          <dgm:chMax val="0"/>
          <dgm:bulletEnabled val="1"/>
        </dgm:presLayoutVars>
      </dgm:prSet>
      <dgm:spPr/>
    </dgm:pt>
    <dgm:pt modelId="{FC06D241-30AC-49B0-97F5-4ACDB441A800}" type="pres">
      <dgm:prSet presAssocID="{EC5D28C4-2C4C-42B2-B62E-C54B155E2BE5}" presName="spacer" presStyleCnt="0"/>
      <dgm:spPr/>
    </dgm:pt>
    <dgm:pt modelId="{9BBBDE81-5498-4F13-B005-DE9C90401FB7}" type="pres">
      <dgm:prSet presAssocID="{ED569ED5-690E-4204-ABE6-F81EE4274E74}" presName="parentText" presStyleLbl="node1" presStyleIdx="3" presStyleCnt="5">
        <dgm:presLayoutVars>
          <dgm:chMax val="0"/>
          <dgm:bulletEnabled val="1"/>
        </dgm:presLayoutVars>
      </dgm:prSet>
      <dgm:spPr/>
    </dgm:pt>
    <dgm:pt modelId="{B088BE37-993A-4995-ADC2-94BDFD83A376}" type="pres">
      <dgm:prSet presAssocID="{C7D104F9-898C-491C-87B4-DAA495A27DFE}" presName="spacer" presStyleCnt="0"/>
      <dgm:spPr/>
    </dgm:pt>
    <dgm:pt modelId="{B886669E-27FB-4C95-8C56-A16AE56962F5}" type="pres">
      <dgm:prSet presAssocID="{654FC73F-8C21-4492-945B-4083624CA865}" presName="parentText" presStyleLbl="node1" presStyleIdx="4" presStyleCnt="5">
        <dgm:presLayoutVars>
          <dgm:chMax val="0"/>
          <dgm:bulletEnabled val="1"/>
        </dgm:presLayoutVars>
      </dgm:prSet>
      <dgm:spPr/>
    </dgm:pt>
  </dgm:ptLst>
  <dgm:cxnLst>
    <dgm:cxn modelId="{BFCC093D-B130-4107-8CB1-A392B6943979}" srcId="{D11DF55E-9B80-4278-A8B6-70C1734FEF82}" destId="{8434BEA5-7139-4420-8A30-F83D8147E6CA}" srcOrd="0" destOrd="0" parTransId="{A724155A-6739-4EC5-BE1F-1AFA30EF1205}" sibTransId="{92B42E94-CFDE-4097-BD04-040220165941}"/>
    <dgm:cxn modelId="{E76EA661-115A-4B3B-A4D9-495EB6E78426}" srcId="{D11DF55E-9B80-4278-A8B6-70C1734FEF82}" destId="{C77D4985-2B9B-46EA-8D4F-B641243B4FBD}" srcOrd="2" destOrd="0" parTransId="{942A7218-425A-436C-BAC4-D335C3CF956D}" sibTransId="{EC5D28C4-2C4C-42B2-B62E-C54B155E2BE5}"/>
    <dgm:cxn modelId="{33DF3646-5CDA-48CC-8941-1AE3105310C2}" type="presOf" srcId="{C77D4985-2B9B-46EA-8D4F-B641243B4FBD}" destId="{FF457C81-9086-4311-ACF6-697A28810A17}" srcOrd="0" destOrd="0" presId="urn:microsoft.com/office/officeart/2005/8/layout/vList2"/>
    <dgm:cxn modelId="{95A70F6F-03F1-44AD-9940-019B995F783C}" srcId="{D11DF55E-9B80-4278-A8B6-70C1734FEF82}" destId="{03F7742D-63F3-4648-B766-BC6799B02D2D}" srcOrd="1" destOrd="0" parTransId="{294863BC-4E59-45AD-A8BC-9339EEC7DFFA}" sibTransId="{05FA1F02-2988-41EE-A3EB-588FD9042E88}"/>
    <dgm:cxn modelId="{19A6078D-096C-413C-8DFE-AEF13115EEE2}" type="presOf" srcId="{8434BEA5-7139-4420-8A30-F83D8147E6CA}" destId="{F7C8542B-A1E7-4D3F-9123-AAAC8E361F37}" srcOrd="0" destOrd="0" presId="urn:microsoft.com/office/officeart/2005/8/layout/vList2"/>
    <dgm:cxn modelId="{DEF5199F-FBD6-46CD-BD5C-BFD0D95A8B61}" type="presOf" srcId="{03F7742D-63F3-4648-B766-BC6799B02D2D}" destId="{1CC806DF-2D30-4C58-ABA3-0539CBA3B9BD}" srcOrd="0" destOrd="0" presId="urn:microsoft.com/office/officeart/2005/8/layout/vList2"/>
    <dgm:cxn modelId="{87A965C3-B835-448C-832F-F5A7A7C5F48B}" srcId="{D11DF55E-9B80-4278-A8B6-70C1734FEF82}" destId="{654FC73F-8C21-4492-945B-4083624CA865}" srcOrd="4" destOrd="0" parTransId="{4BEAAA5A-19A7-4ABD-A36D-B917AE098A6F}" sibTransId="{9503E397-9246-4B87-B814-D7D3CAE0BC9F}"/>
    <dgm:cxn modelId="{DD0EBFC8-2703-465E-BE0B-D1BBA57B444E}" srcId="{D11DF55E-9B80-4278-A8B6-70C1734FEF82}" destId="{ED569ED5-690E-4204-ABE6-F81EE4274E74}" srcOrd="3" destOrd="0" parTransId="{FFDE84AB-D304-42C9-96DC-6AE380CD0F04}" sibTransId="{C7D104F9-898C-491C-87B4-DAA495A27DFE}"/>
    <dgm:cxn modelId="{04CD10CA-E412-4603-9BC9-14698F649373}" type="presOf" srcId="{D11DF55E-9B80-4278-A8B6-70C1734FEF82}" destId="{4DC5DB41-ED98-43ED-983D-3D68ADA80A9D}" srcOrd="0" destOrd="0" presId="urn:microsoft.com/office/officeart/2005/8/layout/vList2"/>
    <dgm:cxn modelId="{F8C7CEE2-9D52-4241-9161-B3FFECAF992E}" type="presOf" srcId="{654FC73F-8C21-4492-945B-4083624CA865}" destId="{B886669E-27FB-4C95-8C56-A16AE56962F5}" srcOrd="0" destOrd="0" presId="urn:microsoft.com/office/officeart/2005/8/layout/vList2"/>
    <dgm:cxn modelId="{28688AE5-F7AE-421D-8017-BDD9A9CDA538}" type="presOf" srcId="{ED569ED5-690E-4204-ABE6-F81EE4274E74}" destId="{9BBBDE81-5498-4F13-B005-DE9C90401FB7}" srcOrd="0" destOrd="0" presId="urn:microsoft.com/office/officeart/2005/8/layout/vList2"/>
    <dgm:cxn modelId="{859150E1-3084-4AA7-A2A6-B15CE7D4F123}" type="presParOf" srcId="{4DC5DB41-ED98-43ED-983D-3D68ADA80A9D}" destId="{F7C8542B-A1E7-4D3F-9123-AAAC8E361F37}" srcOrd="0" destOrd="0" presId="urn:microsoft.com/office/officeart/2005/8/layout/vList2"/>
    <dgm:cxn modelId="{8144BD17-5BF1-41B5-9EB9-9A64E3A3B036}" type="presParOf" srcId="{4DC5DB41-ED98-43ED-983D-3D68ADA80A9D}" destId="{2BCDD441-D13F-414C-BCA5-CAC5F18EC0AD}" srcOrd="1" destOrd="0" presId="urn:microsoft.com/office/officeart/2005/8/layout/vList2"/>
    <dgm:cxn modelId="{177EA1FA-456E-4A7A-BBFD-FA4A07221548}" type="presParOf" srcId="{4DC5DB41-ED98-43ED-983D-3D68ADA80A9D}" destId="{1CC806DF-2D30-4C58-ABA3-0539CBA3B9BD}" srcOrd="2" destOrd="0" presId="urn:microsoft.com/office/officeart/2005/8/layout/vList2"/>
    <dgm:cxn modelId="{A524C072-76B7-4566-BC5F-766850088616}" type="presParOf" srcId="{4DC5DB41-ED98-43ED-983D-3D68ADA80A9D}" destId="{B4B3BDB5-637C-4AA1-AC75-F50AF6AA1231}" srcOrd="3" destOrd="0" presId="urn:microsoft.com/office/officeart/2005/8/layout/vList2"/>
    <dgm:cxn modelId="{5D2567C0-0E14-49FB-9908-CBF57844D51C}" type="presParOf" srcId="{4DC5DB41-ED98-43ED-983D-3D68ADA80A9D}" destId="{FF457C81-9086-4311-ACF6-697A28810A17}" srcOrd="4" destOrd="0" presId="urn:microsoft.com/office/officeart/2005/8/layout/vList2"/>
    <dgm:cxn modelId="{19C2A4F2-F1D5-40D5-A75B-8D393A4AA555}" type="presParOf" srcId="{4DC5DB41-ED98-43ED-983D-3D68ADA80A9D}" destId="{FC06D241-30AC-49B0-97F5-4ACDB441A800}" srcOrd="5" destOrd="0" presId="urn:microsoft.com/office/officeart/2005/8/layout/vList2"/>
    <dgm:cxn modelId="{D6248135-1BA3-450B-8672-C72AEEE879B5}" type="presParOf" srcId="{4DC5DB41-ED98-43ED-983D-3D68ADA80A9D}" destId="{9BBBDE81-5498-4F13-B005-DE9C90401FB7}" srcOrd="6" destOrd="0" presId="urn:microsoft.com/office/officeart/2005/8/layout/vList2"/>
    <dgm:cxn modelId="{9EB8C950-1BEE-4A31-8DF0-E99E05F4CDC6}" type="presParOf" srcId="{4DC5DB41-ED98-43ED-983D-3D68ADA80A9D}" destId="{B088BE37-993A-4995-ADC2-94BDFD83A376}" srcOrd="7" destOrd="0" presId="urn:microsoft.com/office/officeart/2005/8/layout/vList2"/>
    <dgm:cxn modelId="{10EE597B-AE61-402D-ACD7-836BBFA7E55A}" type="presParOf" srcId="{4DC5DB41-ED98-43ED-983D-3D68ADA80A9D}" destId="{B886669E-27FB-4C95-8C56-A16AE56962F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C8542B-A1E7-4D3F-9123-AAAC8E361F37}">
      <dsp:nvSpPr>
        <dsp:cNvPr id="0" name=""/>
        <dsp:cNvSpPr/>
      </dsp:nvSpPr>
      <dsp:spPr>
        <a:xfrm>
          <a:off x="0" y="9186"/>
          <a:ext cx="5613525" cy="86580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Objectives</a:t>
          </a:r>
        </a:p>
      </dsp:txBody>
      <dsp:txXfrm>
        <a:off x="42265" y="51451"/>
        <a:ext cx="5528995" cy="781270"/>
      </dsp:txXfrm>
    </dsp:sp>
    <dsp:sp modelId="{1CC806DF-2D30-4C58-ABA3-0539CBA3B9BD}">
      <dsp:nvSpPr>
        <dsp:cNvPr id="0" name=""/>
        <dsp:cNvSpPr/>
      </dsp:nvSpPr>
      <dsp:spPr>
        <a:xfrm>
          <a:off x="0" y="981546"/>
          <a:ext cx="5613525" cy="865800"/>
        </a:xfrm>
        <a:prstGeom prst="roundRect">
          <a:avLst/>
        </a:prstGeom>
        <a:solidFill>
          <a:schemeClr val="accent5">
            <a:hueOff val="-1358946"/>
            <a:satOff val="1058"/>
            <a:lumOff val="-14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Delivery</a:t>
          </a:r>
        </a:p>
      </dsp:txBody>
      <dsp:txXfrm>
        <a:off x="42265" y="1023811"/>
        <a:ext cx="5528995" cy="781270"/>
      </dsp:txXfrm>
    </dsp:sp>
    <dsp:sp modelId="{FF457C81-9086-4311-ACF6-697A28810A17}">
      <dsp:nvSpPr>
        <dsp:cNvPr id="0" name=""/>
        <dsp:cNvSpPr/>
      </dsp:nvSpPr>
      <dsp:spPr>
        <a:xfrm>
          <a:off x="0" y="1953906"/>
          <a:ext cx="5613525" cy="865800"/>
        </a:xfrm>
        <a:prstGeom prst="roundRect">
          <a:avLst/>
        </a:prstGeom>
        <a:solidFill>
          <a:schemeClr val="accent5">
            <a:hueOff val="-2717892"/>
            <a:satOff val="2117"/>
            <a:lumOff val="-29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dirty="0"/>
            <a:t>Assessment</a:t>
          </a:r>
        </a:p>
      </dsp:txBody>
      <dsp:txXfrm>
        <a:off x="42265" y="1996171"/>
        <a:ext cx="5528995" cy="781270"/>
      </dsp:txXfrm>
    </dsp:sp>
    <dsp:sp modelId="{9BBBDE81-5498-4F13-B005-DE9C90401FB7}">
      <dsp:nvSpPr>
        <dsp:cNvPr id="0" name=""/>
        <dsp:cNvSpPr/>
      </dsp:nvSpPr>
      <dsp:spPr>
        <a:xfrm>
          <a:off x="0" y="2926266"/>
          <a:ext cx="5613525" cy="865800"/>
        </a:xfrm>
        <a:prstGeom prst="roundRect">
          <a:avLst/>
        </a:prstGeom>
        <a:solidFill>
          <a:schemeClr val="accent5">
            <a:hueOff val="-4076838"/>
            <a:satOff val="3175"/>
            <a:lumOff val="-44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Attendance</a:t>
          </a:r>
        </a:p>
      </dsp:txBody>
      <dsp:txXfrm>
        <a:off x="42265" y="2968531"/>
        <a:ext cx="5528995" cy="781270"/>
      </dsp:txXfrm>
    </dsp:sp>
    <dsp:sp modelId="{B886669E-27FB-4C95-8C56-A16AE56962F5}">
      <dsp:nvSpPr>
        <dsp:cNvPr id="0" name=""/>
        <dsp:cNvSpPr/>
      </dsp:nvSpPr>
      <dsp:spPr>
        <a:xfrm>
          <a:off x="0" y="3898626"/>
          <a:ext cx="5613525" cy="865800"/>
        </a:xfrm>
        <a:prstGeom prst="roundRect">
          <a:avLst/>
        </a:prstGeom>
        <a:solidFill>
          <a:schemeClr val="accent5">
            <a:hueOff val="-5435784"/>
            <a:satOff val="4233"/>
            <a:lumOff val="-59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Support</a:t>
          </a:r>
        </a:p>
      </dsp:txBody>
      <dsp:txXfrm>
        <a:off x="42265" y="3940891"/>
        <a:ext cx="5528995" cy="7812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FD232E73-07BC-4B67-AD15-0444FE24921B}" type="datetimeFigureOut">
              <a:rPr lang="en-GB" smtClean="0"/>
              <a:t>22/09/2020</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2164A9C6-DF9F-4B3C-9641-F0380BB293D1}" type="slidenum">
              <a:rPr lang="en-GB" smtClean="0"/>
              <a:t>‹#›</a:t>
            </a:fld>
            <a:endParaRPr lang="en-GB"/>
          </a:p>
        </p:txBody>
      </p:sp>
    </p:spTree>
    <p:extLst>
      <p:ext uri="{BB962C8B-B14F-4D97-AF65-F5344CB8AC3E}">
        <p14:creationId xmlns:p14="http://schemas.microsoft.com/office/powerpoint/2010/main" val="483520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232E73-07BC-4B67-AD15-0444FE24921B}" type="datetimeFigureOut">
              <a:rPr lang="en-GB" smtClean="0"/>
              <a:t>22/09/2020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64A9C6-DF9F-4B3C-9641-F0380BB293D1}" type="slidenum">
              <a:rPr lang="en-GB" smtClean="0"/>
              <a:t>‹#›</a:t>
            </a:fld>
            <a:endParaRPr lang="en-GB"/>
          </a:p>
        </p:txBody>
      </p:sp>
    </p:spTree>
    <p:extLst>
      <p:ext uri="{BB962C8B-B14F-4D97-AF65-F5344CB8AC3E}">
        <p14:creationId xmlns:p14="http://schemas.microsoft.com/office/powerpoint/2010/main" val="1019933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FD232E73-07BC-4B67-AD15-0444FE24921B}" type="datetimeFigureOut">
              <a:rPr lang="en-GB" smtClean="0"/>
              <a:t>22/09/2020</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2164A9C6-DF9F-4B3C-9641-F0380BB293D1}" type="slidenum">
              <a:rPr lang="en-GB" smtClean="0"/>
              <a:t>‹#›</a:t>
            </a:fld>
            <a:endParaRPr lang="en-GB"/>
          </a:p>
        </p:txBody>
      </p:sp>
    </p:spTree>
    <p:extLst>
      <p:ext uri="{BB962C8B-B14F-4D97-AF65-F5344CB8AC3E}">
        <p14:creationId xmlns:p14="http://schemas.microsoft.com/office/powerpoint/2010/main" val="5530801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FD232E73-07BC-4B67-AD15-0444FE24921B}" type="datetimeFigureOut">
              <a:rPr lang="en-GB" smtClean="0"/>
              <a:t>22/09/2020</a:t>
            </a:fld>
            <a:endParaRPr lang="en-GB"/>
          </a:p>
        </p:txBody>
      </p:sp>
      <p:sp>
        <p:nvSpPr>
          <p:cNvPr id="6" name="Footer Placeholder 5"/>
          <p:cNvSpPr>
            <a:spLocks noGrp="1"/>
          </p:cNvSpPr>
          <p:nvPr>
            <p:ph type="ftr" sz="quarter" idx="11"/>
          </p:nvPr>
        </p:nvSpPr>
        <p:spPr>
          <a:xfrm>
            <a:off x="804672" y="6227064"/>
            <a:ext cx="10588752" cy="320040"/>
          </a:xfrm>
        </p:spPr>
        <p:txBody>
          <a:bodyPr/>
          <a:lstStyle/>
          <a:p>
            <a:endParaRPr lang="en-GB"/>
          </a:p>
        </p:txBody>
      </p:sp>
      <p:sp>
        <p:nvSpPr>
          <p:cNvPr id="7" name="Slide Number Placeholder 6"/>
          <p:cNvSpPr>
            <a:spLocks noGrp="1"/>
          </p:cNvSpPr>
          <p:nvPr>
            <p:ph type="sldNum" sz="quarter" idx="12"/>
          </p:nvPr>
        </p:nvSpPr>
        <p:spPr>
          <a:xfrm>
            <a:off x="10469880" y="320040"/>
            <a:ext cx="914400" cy="320040"/>
          </a:xfrm>
        </p:spPr>
        <p:txBody>
          <a:bodyPr/>
          <a:lstStyle/>
          <a:p>
            <a:fld id="{2164A9C6-DF9F-4B3C-9641-F0380BB293D1}" type="slidenum">
              <a:rPr lang="en-GB" smtClean="0"/>
              <a:t>‹#›</a:t>
            </a:fld>
            <a:endParaRPr lang="en-GB"/>
          </a:p>
        </p:txBody>
      </p:sp>
    </p:spTree>
    <p:extLst>
      <p:ext uri="{BB962C8B-B14F-4D97-AF65-F5344CB8AC3E}">
        <p14:creationId xmlns:p14="http://schemas.microsoft.com/office/powerpoint/2010/main" val="11892203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FD232E73-07BC-4B67-AD15-0444FE24921B}" type="datetimeFigureOut">
              <a:rPr lang="en-GB" smtClean="0"/>
              <a:t>22/09/2020</a:t>
            </a:fld>
            <a:endParaRPr lang="en-GB"/>
          </a:p>
        </p:txBody>
      </p:sp>
      <p:sp>
        <p:nvSpPr>
          <p:cNvPr id="8" name="Footer Placeholder 7"/>
          <p:cNvSpPr>
            <a:spLocks noGrp="1"/>
          </p:cNvSpPr>
          <p:nvPr>
            <p:ph type="ftr" sz="quarter" idx="11"/>
          </p:nvPr>
        </p:nvSpPr>
        <p:spPr>
          <a:xfrm>
            <a:off x="804672" y="6227064"/>
            <a:ext cx="10588752" cy="320040"/>
          </a:xfrm>
        </p:spPr>
        <p:txBody>
          <a:bodyPr/>
          <a:lstStyle/>
          <a:p>
            <a:endParaRPr lang="en-GB"/>
          </a:p>
        </p:txBody>
      </p:sp>
      <p:sp>
        <p:nvSpPr>
          <p:cNvPr id="9" name="Slide Number Placeholder 8"/>
          <p:cNvSpPr>
            <a:spLocks noGrp="1"/>
          </p:cNvSpPr>
          <p:nvPr>
            <p:ph type="sldNum" sz="quarter" idx="12"/>
          </p:nvPr>
        </p:nvSpPr>
        <p:spPr>
          <a:xfrm>
            <a:off x="10469880" y="320040"/>
            <a:ext cx="914400" cy="320040"/>
          </a:xfrm>
        </p:spPr>
        <p:txBody>
          <a:bodyPr/>
          <a:lstStyle/>
          <a:p>
            <a:fld id="{2164A9C6-DF9F-4B3C-9641-F0380BB293D1}" type="slidenum">
              <a:rPr lang="en-GB" smtClean="0"/>
              <a:t>‹#›</a:t>
            </a:fld>
            <a:endParaRPr lang="en-GB"/>
          </a:p>
        </p:txBody>
      </p:sp>
    </p:spTree>
    <p:extLst>
      <p:ext uri="{BB962C8B-B14F-4D97-AF65-F5344CB8AC3E}">
        <p14:creationId xmlns:p14="http://schemas.microsoft.com/office/powerpoint/2010/main" val="3400947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D232E73-07BC-4B67-AD15-0444FE24921B}" type="datetimeFigureOut">
              <a:rPr lang="en-GB" smtClean="0"/>
              <a:t>22/09/2020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164A9C6-DF9F-4B3C-9641-F0380BB293D1}" type="slidenum">
              <a:rPr lang="en-GB" smtClean="0"/>
              <a:t>‹#›</a:t>
            </a:fld>
            <a:endParaRPr lang="en-GB"/>
          </a:p>
        </p:txBody>
      </p:sp>
    </p:spTree>
    <p:extLst>
      <p:ext uri="{BB962C8B-B14F-4D97-AF65-F5344CB8AC3E}">
        <p14:creationId xmlns:p14="http://schemas.microsoft.com/office/powerpoint/2010/main" val="42094951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FD232E73-07BC-4B67-AD15-0444FE24921B}" type="datetimeFigureOut">
              <a:rPr lang="en-GB" smtClean="0"/>
              <a:t>22/09/2020</a:t>
            </a:fld>
            <a:endParaRPr lang="en-GB"/>
          </a:p>
        </p:txBody>
      </p:sp>
      <p:sp>
        <p:nvSpPr>
          <p:cNvPr id="3" name="Footer Placeholder 2"/>
          <p:cNvSpPr>
            <a:spLocks noGrp="1"/>
          </p:cNvSpPr>
          <p:nvPr>
            <p:ph type="ftr" sz="quarter" idx="11"/>
          </p:nvPr>
        </p:nvSpPr>
        <p:spPr>
          <a:xfrm>
            <a:off x="804672" y="6227064"/>
            <a:ext cx="10588752" cy="320040"/>
          </a:xfrm>
        </p:spPr>
        <p:txBody>
          <a:bodyPr/>
          <a:lstStyle/>
          <a:p>
            <a:endParaRPr lang="en-GB"/>
          </a:p>
        </p:txBody>
      </p:sp>
      <p:sp>
        <p:nvSpPr>
          <p:cNvPr id="4" name="Slide Number Placeholder 3"/>
          <p:cNvSpPr>
            <a:spLocks noGrp="1"/>
          </p:cNvSpPr>
          <p:nvPr>
            <p:ph type="sldNum" sz="quarter" idx="12"/>
          </p:nvPr>
        </p:nvSpPr>
        <p:spPr>
          <a:xfrm>
            <a:off x="10469880" y="320040"/>
            <a:ext cx="914400" cy="320040"/>
          </a:xfrm>
        </p:spPr>
        <p:txBody>
          <a:bodyPr/>
          <a:lstStyle/>
          <a:p>
            <a:fld id="{2164A9C6-DF9F-4B3C-9641-F0380BB293D1}" type="slidenum">
              <a:rPr lang="en-GB" smtClean="0"/>
              <a:t>‹#›</a:t>
            </a:fld>
            <a:endParaRPr lang="en-GB"/>
          </a:p>
        </p:txBody>
      </p:sp>
    </p:spTree>
    <p:extLst>
      <p:ext uri="{BB962C8B-B14F-4D97-AF65-F5344CB8AC3E}">
        <p14:creationId xmlns:p14="http://schemas.microsoft.com/office/powerpoint/2010/main" val="3456177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D232E73-07BC-4B67-AD15-0444FE24921B}" type="datetimeFigureOut">
              <a:rPr lang="en-GB" smtClean="0"/>
              <a:t>22/09/2020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64A9C6-DF9F-4B3C-9641-F0380BB293D1}" type="slidenum">
              <a:rPr lang="en-GB" smtClean="0"/>
              <a:t>‹#›</a:t>
            </a:fld>
            <a:endParaRPr lang="en-GB"/>
          </a:p>
        </p:txBody>
      </p:sp>
    </p:spTree>
    <p:extLst>
      <p:ext uri="{BB962C8B-B14F-4D97-AF65-F5344CB8AC3E}">
        <p14:creationId xmlns:p14="http://schemas.microsoft.com/office/powerpoint/2010/main" val="14522499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FD232E73-07BC-4B67-AD15-0444FE24921B}" type="datetimeFigureOut">
              <a:rPr lang="en-GB" smtClean="0"/>
              <a:t>22/09/2020</a:t>
            </a:fld>
            <a:endParaRPr lang="en-GB"/>
          </a:p>
        </p:txBody>
      </p:sp>
      <p:sp>
        <p:nvSpPr>
          <p:cNvPr id="6" name="Footer Placeholder 5"/>
          <p:cNvSpPr>
            <a:spLocks noGrp="1"/>
          </p:cNvSpPr>
          <p:nvPr>
            <p:ph type="ftr" sz="quarter" idx="11"/>
          </p:nvPr>
        </p:nvSpPr>
        <p:spPr>
          <a:xfrm>
            <a:off x="804672" y="6227064"/>
            <a:ext cx="5942203" cy="320040"/>
          </a:xfrm>
        </p:spPr>
        <p:txBody>
          <a:bodyPr/>
          <a:lstStyle/>
          <a:p>
            <a:endParaRPr lang="en-GB"/>
          </a:p>
        </p:txBody>
      </p:sp>
      <p:sp>
        <p:nvSpPr>
          <p:cNvPr id="7" name="Slide Number Placeholder 6"/>
          <p:cNvSpPr>
            <a:spLocks noGrp="1"/>
          </p:cNvSpPr>
          <p:nvPr>
            <p:ph type="sldNum" sz="quarter" idx="12"/>
          </p:nvPr>
        </p:nvSpPr>
        <p:spPr>
          <a:xfrm>
            <a:off x="5828377" y="320040"/>
            <a:ext cx="914400" cy="320040"/>
          </a:xfrm>
        </p:spPr>
        <p:txBody>
          <a:bodyPr/>
          <a:lstStyle/>
          <a:p>
            <a:fld id="{2164A9C6-DF9F-4B3C-9641-F0380BB293D1}" type="slidenum">
              <a:rPr lang="en-GB" smtClean="0"/>
              <a:t>‹#›</a:t>
            </a:fld>
            <a:endParaRPr lang="en-GB"/>
          </a:p>
        </p:txBody>
      </p:sp>
    </p:spTree>
    <p:extLst>
      <p:ext uri="{BB962C8B-B14F-4D97-AF65-F5344CB8AC3E}">
        <p14:creationId xmlns:p14="http://schemas.microsoft.com/office/powerpoint/2010/main" val="5712931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232E73-07BC-4B67-AD15-0444FE24921B}" type="datetimeFigureOut">
              <a:rPr lang="en-GB" smtClean="0"/>
              <a:t>22/09/2020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64A9C6-DF9F-4B3C-9641-F0380BB293D1}" type="slidenum">
              <a:rPr lang="en-GB" smtClean="0"/>
              <a:t>‹#›</a:t>
            </a:fld>
            <a:endParaRPr lang="en-GB"/>
          </a:p>
        </p:txBody>
      </p:sp>
    </p:spTree>
    <p:extLst>
      <p:ext uri="{BB962C8B-B14F-4D97-AF65-F5344CB8AC3E}">
        <p14:creationId xmlns:p14="http://schemas.microsoft.com/office/powerpoint/2010/main" val="3191750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FD232E73-07BC-4B67-AD15-0444FE24921B}" type="datetimeFigureOut">
              <a:rPr lang="en-GB" smtClean="0"/>
              <a:t>22/09/2020</a:t>
            </a:fld>
            <a:endParaRPr lang="en-GB"/>
          </a:p>
        </p:txBody>
      </p:sp>
      <p:sp>
        <p:nvSpPr>
          <p:cNvPr id="5" name="Footer Placeholder 4"/>
          <p:cNvSpPr>
            <a:spLocks noGrp="1"/>
          </p:cNvSpPr>
          <p:nvPr>
            <p:ph type="ftr" sz="quarter" idx="11"/>
          </p:nvPr>
        </p:nvSpPr>
        <p:spPr>
          <a:xfrm>
            <a:off x="804672" y="6227064"/>
            <a:ext cx="10588752" cy="320040"/>
          </a:xfrm>
        </p:spPr>
        <p:txBody>
          <a:body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2164A9C6-DF9F-4B3C-9641-F0380BB293D1}" type="slidenum">
              <a:rPr lang="en-GB" smtClean="0"/>
              <a:t>‹#›</a:t>
            </a:fld>
            <a:endParaRPr lang="en-GB"/>
          </a:p>
        </p:txBody>
      </p:sp>
    </p:spTree>
    <p:extLst>
      <p:ext uri="{BB962C8B-B14F-4D97-AF65-F5344CB8AC3E}">
        <p14:creationId xmlns:p14="http://schemas.microsoft.com/office/powerpoint/2010/main" val="750962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FD232E73-07BC-4B67-AD15-0444FE24921B}" type="datetimeFigureOut">
              <a:rPr lang="en-GB" smtClean="0"/>
              <a:t>22/09/2020</a:t>
            </a:fld>
            <a:endParaRPr lang="en-GB"/>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2164A9C6-DF9F-4B3C-9641-F0380BB293D1}" type="slidenum">
              <a:rPr lang="en-GB" smtClean="0"/>
              <a:t>‹#›</a:t>
            </a:fld>
            <a:endParaRPr lang="en-GB"/>
          </a:p>
        </p:txBody>
      </p:sp>
    </p:spTree>
    <p:extLst>
      <p:ext uri="{BB962C8B-B14F-4D97-AF65-F5344CB8AC3E}">
        <p14:creationId xmlns:p14="http://schemas.microsoft.com/office/powerpoint/2010/main" val="1231487579"/>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courses.lumenlearning.com/collegesuccess-lumen/chapter/writing-strategies/" TargetMode="External"/><Relationship Id="rId2" Type="http://schemas.openxmlformats.org/officeDocument/2006/relationships/image" Target="../media/image1.jp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mailto:j.clapham@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9B279-4E39-4493-B741-79996E0FB01F}"/>
              </a:ext>
            </a:extLst>
          </p:cNvPr>
          <p:cNvSpPr>
            <a:spLocks noGrp="1"/>
          </p:cNvSpPr>
          <p:nvPr>
            <p:ph type="ctrTitle"/>
          </p:nvPr>
        </p:nvSpPr>
        <p:spPr/>
        <p:txBody>
          <a:bodyPr/>
          <a:lstStyle/>
          <a:p>
            <a:r>
              <a:rPr lang="en-GB" dirty="0"/>
              <a:t>What is Linguistics?</a:t>
            </a:r>
          </a:p>
        </p:txBody>
      </p:sp>
      <p:sp>
        <p:nvSpPr>
          <p:cNvPr id="3" name="Subtitle 2">
            <a:extLst>
              <a:ext uri="{FF2B5EF4-FFF2-40B4-BE49-F238E27FC236}">
                <a16:creationId xmlns:a16="http://schemas.microsoft.com/office/drawing/2014/main" id="{7EBBCA4A-229C-45A1-8946-4815D3E9A5A6}"/>
              </a:ext>
            </a:extLst>
          </p:cNvPr>
          <p:cNvSpPr>
            <a:spLocks noGrp="1"/>
          </p:cNvSpPr>
          <p:nvPr>
            <p:ph type="subTitle" idx="1"/>
          </p:nvPr>
        </p:nvSpPr>
        <p:spPr/>
        <p:txBody>
          <a:bodyPr/>
          <a:lstStyle/>
          <a:p>
            <a:r>
              <a:rPr lang="en-GB" dirty="0"/>
              <a:t>Dr Jessica Clapham</a:t>
            </a:r>
          </a:p>
        </p:txBody>
      </p:sp>
    </p:spTree>
    <p:extLst>
      <p:ext uri="{BB962C8B-B14F-4D97-AF65-F5344CB8AC3E}">
        <p14:creationId xmlns:p14="http://schemas.microsoft.com/office/powerpoint/2010/main" val="27817688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650348" y="1063417"/>
            <a:ext cx="3504582" cy="4675396"/>
          </a:xfrm>
        </p:spPr>
        <p:txBody>
          <a:bodyPr anchor="ctr">
            <a:normAutofit/>
          </a:bodyPr>
          <a:lstStyle/>
          <a:p>
            <a:br>
              <a:rPr lang="en-US" dirty="0">
                <a:solidFill>
                  <a:srgbClr val="F2F2F2"/>
                </a:solidFill>
              </a:rPr>
            </a:br>
            <a:r>
              <a:rPr lang="en-US" dirty="0"/>
              <a:t>What are key issues in Linguistics?</a:t>
            </a:r>
          </a:p>
        </p:txBody>
      </p:sp>
      <p:graphicFrame>
        <p:nvGraphicFramePr>
          <p:cNvPr id="16" name="Content Placeholder 13">
            <a:extLst>
              <a:ext uri="{FF2B5EF4-FFF2-40B4-BE49-F238E27FC236}">
                <a16:creationId xmlns:a16="http://schemas.microsoft.com/office/drawing/2014/main" id="{6814413E-4B1A-4343-841D-73850C38A953}"/>
              </a:ext>
            </a:extLst>
          </p:cNvPr>
          <p:cNvGraphicFramePr>
            <a:graphicFrameLocks noGrp="1"/>
          </p:cNvGraphicFramePr>
          <p:nvPr>
            <p:ph idx="1"/>
            <p:extLst>
              <p:ext uri="{D42A27DB-BD31-4B8C-83A1-F6EECF244321}">
                <p14:modId xmlns:p14="http://schemas.microsoft.com/office/powerpoint/2010/main" val="2857780976"/>
              </p:ext>
            </p:extLst>
          </p:nvPr>
        </p:nvGraphicFramePr>
        <p:xfrm>
          <a:off x="5608766" y="965201"/>
          <a:ext cx="5613525" cy="4773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2257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263353" y="332657"/>
            <a:ext cx="10351065" cy="1326321"/>
          </a:xfrm>
        </p:spPr>
        <p:txBody>
          <a:bodyPr/>
          <a:lstStyle/>
          <a:p>
            <a:pPr algn="l"/>
            <a:r>
              <a:rPr lang="en-US" dirty="0">
                <a:solidFill>
                  <a:schemeClr val="tx1"/>
                </a:solidFill>
              </a:rPr>
              <a:t>Key Issues in Linguistics</a:t>
            </a:r>
          </a:p>
        </p:txBody>
      </p:sp>
      <p:sp>
        <p:nvSpPr>
          <p:cNvPr id="14" name="Content Placeholder 13"/>
          <p:cNvSpPr>
            <a:spLocks noGrp="1"/>
          </p:cNvSpPr>
          <p:nvPr>
            <p:ph idx="1"/>
          </p:nvPr>
        </p:nvSpPr>
        <p:spPr>
          <a:xfrm>
            <a:off x="911424" y="1556792"/>
            <a:ext cx="3384376" cy="3695136"/>
          </a:xfrm>
        </p:spPr>
        <p:txBody>
          <a:bodyPr>
            <a:normAutofit/>
          </a:bodyPr>
          <a:lstStyle/>
          <a:p>
            <a:pPr algn="just">
              <a:lnSpc>
                <a:spcPct val="107000"/>
              </a:lnSpc>
              <a:spcAft>
                <a:spcPts val="800"/>
              </a:spcAft>
            </a:pPr>
            <a:endParaRPr lang="en-GB" sz="1800" dirty="0">
              <a:latin typeface="AppleSystemUIFont"/>
              <a:ea typeface="Calibri" panose="020F0502020204030204" pitchFamily="34" charset="0"/>
              <a:cs typeface="AppleSystemUIFont"/>
            </a:endParaRPr>
          </a:p>
          <a:p>
            <a:pPr algn="just">
              <a:lnSpc>
                <a:spcPct val="107000"/>
              </a:lnSpc>
              <a:spcAft>
                <a:spcPts val="800"/>
              </a:spcAft>
            </a:pPr>
            <a:endParaRPr lang="en-GB" sz="1800" dirty="0">
              <a:latin typeface="AppleSystemUIFont"/>
              <a:ea typeface="Calibri" panose="020F0502020204030204" pitchFamily="34" charset="0"/>
              <a:cs typeface="AppleSystemUIFont"/>
            </a:endParaRPr>
          </a:p>
          <a:p>
            <a:pPr algn="just">
              <a:lnSpc>
                <a:spcPct val="107000"/>
              </a:lnSpc>
              <a:spcAft>
                <a:spcPts val="800"/>
              </a:spcAft>
            </a:pPr>
            <a:r>
              <a:rPr lang="en-GB" sz="1800" dirty="0">
                <a:latin typeface="AppleSystemUIFont"/>
                <a:ea typeface="Calibri" panose="020F0502020204030204" pitchFamily="34" charset="0"/>
                <a:cs typeface="AppleSystemUIFont"/>
              </a:rPr>
              <a:t>This module is providing an opportunity to further develop yourself and your knowledge of key areas of research and linguistic pedagogy.</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endParaRPr lang="en-US" dirty="0"/>
          </a:p>
          <a:p>
            <a:endParaRPr lang="en-US" dirty="0"/>
          </a:p>
          <a:p>
            <a:endParaRPr lang="en-US" dirty="0"/>
          </a:p>
          <a:p>
            <a:endParaRPr lang="en-US" dirty="0"/>
          </a:p>
        </p:txBody>
      </p:sp>
      <p:sp>
        <p:nvSpPr>
          <p:cNvPr id="4" name="TextBox 3"/>
          <p:cNvSpPr txBox="1"/>
          <p:nvPr/>
        </p:nvSpPr>
        <p:spPr>
          <a:xfrm>
            <a:off x="5303912" y="1196752"/>
            <a:ext cx="6192688" cy="2556982"/>
          </a:xfrm>
          <a:prstGeom prst="rect">
            <a:avLst/>
          </a:prstGeom>
          <a:noFill/>
        </p:spPr>
        <p:txBody>
          <a:bodyPr wrap="square" rtlCol="0">
            <a:spAutoFit/>
          </a:bodyPr>
          <a:lstStyle/>
          <a:p>
            <a:pPr marL="514350" indent="-514350">
              <a:lnSpc>
                <a:spcPct val="200000"/>
              </a:lnSpc>
              <a:buFont typeface="+mj-lt"/>
              <a:buAutoNum type="arabicPeriod"/>
            </a:pPr>
            <a:r>
              <a:rPr lang="en-GB" sz="2800" dirty="0"/>
              <a:t>Theoretical Knowledge</a:t>
            </a:r>
          </a:p>
          <a:p>
            <a:pPr marL="514350" indent="-514350">
              <a:lnSpc>
                <a:spcPct val="200000"/>
              </a:lnSpc>
              <a:buFont typeface="+mj-lt"/>
              <a:buAutoNum type="arabicPeriod"/>
            </a:pPr>
            <a:r>
              <a:rPr lang="en-GB" sz="2800" dirty="0"/>
              <a:t>Practical Skills</a:t>
            </a:r>
          </a:p>
          <a:p>
            <a:pPr marL="514350" indent="-514350">
              <a:lnSpc>
                <a:spcPct val="200000"/>
              </a:lnSpc>
              <a:buFont typeface="+mj-lt"/>
              <a:buAutoNum type="arabicPeriod"/>
            </a:pPr>
            <a:r>
              <a:rPr lang="en-GB" sz="2800" dirty="0"/>
              <a:t>Critical Acuity </a:t>
            </a:r>
          </a:p>
        </p:txBody>
      </p:sp>
    </p:spTree>
    <p:extLst>
      <p:ext uri="{BB962C8B-B14F-4D97-AF65-F5344CB8AC3E}">
        <p14:creationId xmlns:p14="http://schemas.microsoft.com/office/powerpoint/2010/main" val="2909955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AADEE-BED3-41D9-A995-935D453E0E74}"/>
              </a:ext>
            </a:extLst>
          </p:cNvPr>
          <p:cNvSpPr>
            <a:spLocks noGrp="1"/>
          </p:cNvSpPr>
          <p:nvPr>
            <p:ph type="title"/>
          </p:nvPr>
        </p:nvSpPr>
        <p:spPr/>
        <p:txBody>
          <a:bodyPr/>
          <a:lstStyle/>
          <a:p>
            <a:r>
              <a:rPr lang="en-GB" dirty="0"/>
              <a:t>What is Linguistics Discuss in pairs</a:t>
            </a:r>
          </a:p>
        </p:txBody>
      </p:sp>
      <p:sp>
        <p:nvSpPr>
          <p:cNvPr id="3" name="Content Placeholder 2">
            <a:extLst>
              <a:ext uri="{FF2B5EF4-FFF2-40B4-BE49-F238E27FC236}">
                <a16:creationId xmlns:a16="http://schemas.microsoft.com/office/drawing/2014/main" id="{099CCD9E-0855-4DFC-811C-2A74D630A661}"/>
              </a:ext>
            </a:extLst>
          </p:cNvPr>
          <p:cNvSpPr>
            <a:spLocks noGrp="1"/>
          </p:cNvSpPr>
          <p:nvPr>
            <p:ph idx="1"/>
          </p:nvPr>
        </p:nvSpPr>
        <p:spPr/>
        <p:txBody>
          <a:bodyPr/>
          <a:lstStyle/>
          <a:p>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What is linguistics? What does language mean within the realm of world languages? How can linguistics be considered as a discipline of science? Is there an architecture of language? Why is this knowledge </a:t>
            </a:r>
            <a:r>
              <a:rPr lang="en-GB" dirty="0">
                <a:solidFill>
                  <a:srgbClr val="373A3C"/>
                </a:solidFill>
                <a:latin typeface="Segoe UI" panose="020B0502040204020203" pitchFamily="34" charset="0"/>
                <a:ea typeface="Times New Roman" panose="02020603050405020304" pitchFamily="18" charset="0"/>
                <a:cs typeface="Times New Roman" panose="02020603050405020304" pitchFamily="18" charset="0"/>
              </a:rPr>
              <a:t>useful for teachers?</a:t>
            </a:r>
            <a:endPar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endParaRPr>
          </a:p>
          <a:p>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 If yes, what does it look like?  Such fundamental issues, though not restricted to the above, have remained highly debatable. The existing theoretical paradigms are assumed not to have offered adequate description or sufficient interpretation in both linguistic theories and language phenomena.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42300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02178-43D7-4515-B5A1-F372F6666073}"/>
              </a:ext>
            </a:extLst>
          </p:cNvPr>
          <p:cNvSpPr>
            <a:spLocks noGrp="1"/>
          </p:cNvSpPr>
          <p:nvPr>
            <p:ph type="title"/>
          </p:nvPr>
        </p:nvSpPr>
        <p:spPr/>
        <p:txBody>
          <a:bodyPr/>
          <a:lstStyle/>
          <a:p>
            <a:r>
              <a:rPr lang="en-GB" dirty="0"/>
              <a:t>Module aims</a:t>
            </a:r>
          </a:p>
        </p:txBody>
      </p:sp>
      <p:sp>
        <p:nvSpPr>
          <p:cNvPr id="3" name="Content Placeholder 2">
            <a:extLst>
              <a:ext uri="{FF2B5EF4-FFF2-40B4-BE49-F238E27FC236}">
                <a16:creationId xmlns:a16="http://schemas.microsoft.com/office/drawing/2014/main" id="{59915B1E-94AC-4E0C-8D2B-9CE77E2F5B6E}"/>
              </a:ext>
            </a:extLst>
          </p:cNvPr>
          <p:cNvSpPr>
            <a:spLocks noGrp="1"/>
          </p:cNvSpPr>
          <p:nvPr>
            <p:ph idx="1"/>
          </p:nvPr>
        </p:nvSpPr>
        <p:spPr/>
        <p:txBody>
          <a:bodyPr/>
          <a:lstStyle/>
          <a:p>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This module, through a close examination of these issues, aims to enable you to establish a solid theoretical and empirical linguistic foundation. It is also keen on developing your skills for further pursuit of independent linguistics studies through active application of theories and skills to contribute to new approaches or new knowledge to linguistic research and classroom realities. The module will touch upon  major theoretical perspectives on systematic description and analysis of language,  compare Universal Grammar </a:t>
            </a:r>
            <a:r>
              <a:rPr lang="en-GB" sz="1800" i="1"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vs.</a:t>
            </a: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 Systemic Functional Grammar, phonology and semantics, delve into major research methods in linguistics, reflect on key issues in linguistics research and practice writing conventions.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9105113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270C7-2836-46EA-A774-6F40F080544F}"/>
              </a:ext>
            </a:extLst>
          </p:cNvPr>
          <p:cNvSpPr>
            <a:spLocks noGrp="1"/>
          </p:cNvSpPr>
          <p:nvPr>
            <p:ph type="title"/>
          </p:nvPr>
        </p:nvSpPr>
        <p:spPr/>
        <p:txBody>
          <a:bodyPr/>
          <a:lstStyle/>
          <a:p>
            <a:r>
              <a:rPr lang="en-GB" dirty="0"/>
              <a:t>Key aims and objectives</a:t>
            </a:r>
          </a:p>
        </p:txBody>
      </p:sp>
      <p:sp>
        <p:nvSpPr>
          <p:cNvPr id="3" name="Content Placeholder 2">
            <a:extLst>
              <a:ext uri="{FF2B5EF4-FFF2-40B4-BE49-F238E27FC236}">
                <a16:creationId xmlns:a16="http://schemas.microsoft.com/office/drawing/2014/main" id="{648B4E5A-7DB5-468B-BEBE-B9D8E42DBFB6}"/>
              </a:ext>
            </a:extLst>
          </p:cNvPr>
          <p:cNvSpPr>
            <a:spLocks noGrp="1"/>
          </p:cNvSpPr>
          <p:nvPr>
            <p:ph idx="1"/>
          </p:nvPr>
        </p:nvSpPr>
        <p:spPr/>
        <p:txBody>
          <a:bodyPr/>
          <a:lstStyle/>
          <a:p>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After completion of this module, you will be able to demonstrate a good knowledge of 'language' and its research methods, review key linguistic theories critically, gain research skills and be reflective in linguistic research. Also a key element is to explore different situations in which people use and learn English, and what knowledge about language you need as a language teacher to understand and analyse these different uses.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7993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322B2-78DF-469C-8A28-E227831DCC64}"/>
              </a:ext>
            </a:extLst>
          </p:cNvPr>
          <p:cNvSpPr>
            <a:spLocks noGrp="1"/>
          </p:cNvSpPr>
          <p:nvPr>
            <p:ph type="title"/>
          </p:nvPr>
        </p:nvSpPr>
        <p:spPr/>
        <p:txBody>
          <a:bodyPr/>
          <a:lstStyle/>
          <a:p>
            <a:r>
              <a:rPr lang="en-GB" dirty="0"/>
              <a:t>Classroom application</a:t>
            </a:r>
          </a:p>
        </p:txBody>
      </p:sp>
      <p:sp>
        <p:nvSpPr>
          <p:cNvPr id="3" name="Content Placeholder 2">
            <a:extLst>
              <a:ext uri="{FF2B5EF4-FFF2-40B4-BE49-F238E27FC236}">
                <a16:creationId xmlns:a16="http://schemas.microsoft.com/office/drawing/2014/main" id="{F38059C0-4FB4-4A3F-A4DA-AA78B8DD4DCE}"/>
              </a:ext>
            </a:extLst>
          </p:cNvPr>
          <p:cNvSpPr>
            <a:spLocks noGrp="1"/>
          </p:cNvSpPr>
          <p:nvPr>
            <p:ph idx="1"/>
          </p:nvPr>
        </p:nvSpPr>
        <p:spPr/>
        <p:txBody>
          <a:bodyPr/>
          <a:lstStyle/>
          <a:p>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Our exploration will cover a number of different areas of Applied Linguistics, including the spread of English internationally and its role in the world today, the changing contexts of English language use and the relationships of English with other languages.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70878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DD979-2728-4F07-96D5-13F28416B28C}"/>
              </a:ext>
            </a:extLst>
          </p:cNvPr>
          <p:cNvSpPr>
            <a:spLocks noGrp="1"/>
          </p:cNvSpPr>
          <p:nvPr>
            <p:ph type="ctrTitle"/>
          </p:nvPr>
        </p:nvSpPr>
        <p:spPr/>
        <p:txBody>
          <a:bodyPr/>
          <a:lstStyle/>
          <a:p>
            <a:r>
              <a:rPr lang="en-GB" dirty="0"/>
              <a:t>Delivery –one weekly online lecture every Wednesday</a:t>
            </a:r>
          </a:p>
        </p:txBody>
      </p:sp>
      <p:sp>
        <p:nvSpPr>
          <p:cNvPr id="3" name="Subtitle 2">
            <a:extLst>
              <a:ext uri="{FF2B5EF4-FFF2-40B4-BE49-F238E27FC236}">
                <a16:creationId xmlns:a16="http://schemas.microsoft.com/office/drawing/2014/main" id="{9C133D8C-C2EA-4006-A587-2CD3F6DCB4F0}"/>
              </a:ext>
            </a:extLst>
          </p:cNvPr>
          <p:cNvSpPr>
            <a:spLocks noGrp="1"/>
          </p:cNvSpPr>
          <p:nvPr>
            <p:ph type="subTitle" idx="1"/>
          </p:nvPr>
        </p:nvSpPr>
        <p:spPr/>
        <p:txBody>
          <a:bodyPr/>
          <a:lstStyle/>
          <a:p>
            <a:r>
              <a:rPr lang="en-GB" dirty="0"/>
              <a:t>10.00-13.00</a:t>
            </a:r>
          </a:p>
        </p:txBody>
      </p:sp>
    </p:spTree>
    <p:extLst>
      <p:ext uri="{BB962C8B-B14F-4D97-AF65-F5344CB8AC3E}">
        <p14:creationId xmlns:p14="http://schemas.microsoft.com/office/powerpoint/2010/main" val="26423118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26210-6D7B-4049-97DF-503C5F7062D1}"/>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FD40BC98-FD6C-4300-855D-49C811DEF906}"/>
              </a:ext>
            </a:extLst>
          </p:cNvPr>
          <p:cNvSpPr>
            <a:spLocks noGrp="1"/>
          </p:cNvSpPr>
          <p:nvPr>
            <p:ph sz="half" idx="1"/>
          </p:nvPr>
        </p:nvSpPr>
        <p:spPr/>
        <p:txBody>
          <a:bodyPr>
            <a:normAutofit fontScale="92500" lnSpcReduction="20000"/>
          </a:bodyPr>
          <a:lstStyle/>
          <a:p>
            <a:r>
              <a:rPr lang="en-GB" dirty="0"/>
              <a:t>Assessment overview</a:t>
            </a:r>
          </a:p>
        </p:txBody>
      </p:sp>
      <p:sp>
        <p:nvSpPr>
          <p:cNvPr id="4" name="Content Placeholder 3">
            <a:extLst>
              <a:ext uri="{FF2B5EF4-FFF2-40B4-BE49-F238E27FC236}">
                <a16:creationId xmlns:a16="http://schemas.microsoft.com/office/drawing/2014/main" id="{7E329A04-9EA1-4403-B8D3-5741007F8629}"/>
              </a:ext>
            </a:extLst>
          </p:cNvPr>
          <p:cNvSpPr>
            <a:spLocks noGrp="1"/>
          </p:cNvSpPr>
          <p:nvPr>
            <p:ph sz="half" idx="2"/>
          </p:nvPr>
        </p:nvSpPr>
        <p:spPr/>
        <p:txBody>
          <a:bodyPr>
            <a:normAutofit fontScale="92500" lnSpcReduction="20000"/>
          </a:bodyPr>
          <a:lstStyle/>
          <a:p>
            <a:r>
              <a:rPr lang="en-GB" dirty="0"/>
              <a:t>3 assignments:</a:t>
            </a:r>
          </a:p>
          <a:p>
            <a:r>
              <a:rPr lang="en-GB" dirty="0"/>
              <a:t>Presentation</a:t>
            </a:r>
          </a:p>
          <a:p>
            <a:r>
              <a:rPr lang="en-GB" dirty="0"/>
              <a:t>Critique of an article  </a:t>
            </a:r>
          </a:p>
          <a:p>
            <a:r>
              <a:rPr lang="en-GB" dirty="0"/>
              <a:t>Essay</a:t>
            </a:r>
          </a:p>
          <a:p>
            <a:endParaRPr lang="en-GB" dirty="0"/>
          </a:p>
          <a:p>
            <a:r>
              <a:rPr lang="en-GB" dirty="0"/>
              <a:t>Further details to follow</a:t>
            </a:r>
          </a:p>
        </p:txBody>
      </p:sp>
      <p:pic>
        <p:nvPicPr>
          <p:cNvPr id="6" name="Picture 5">
            <a:extLst>
              <a:ext uri="{FF2B5EF4-FFF2-40B4-BE49-F238E27FC236}">
                <a16:creationId xmlns:a16="http://schemas.microsoft.com/office/drawing/2014/main" id="{35091E40-4C3E-407E-9D52-69D6A3A112C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72264" y="783251"/>
            <a:ext cx="2550111" cy="5100221"/>
          </a:xfrm>
          <a:prstGeom prst="rect">
            <a:avLst/>
          </a:prstGeom>
        </p:spPr>
      </p:pic>
      <p:sp>
        <p:nvSpPr>
          <p:cNvPr id="7" name="TextBox 6">
            <a:extLst>
              <a:ext uri="{FF2B5EF4-FFF2-40B4-BE49-F238E27FC236}">
                <a16:creationId xmlns:a16="http://schemas.microsoft.com/office/drawing/2014/main" id="{B3CAE442-EFA4-4FD1-A760-6296D1D500BC}"/>
              </a:ext>
            </a:extLst>
          </p:cNvPr>
          <p:cNvSpPr txBox="1"/>
          <p:nvPr/>
        </p:nvSpPr>
        <p:spPr>
          <a:xfrm>
            <a:off x="9007876" y="5942637"/>
            <a:ext cx="1714500" cy="507831"/>
          </a:xfrm>
          <a:prstGeom prst="rect">
            <a:avLst/>
          </a:prstGeom>
          <a:noFill/>
        </p:spPr>
        <p:txBody>
          <a:bodyPr wrap="square" rtlCol="0">
            <a:spAutoFit/>
          </a:bodyPr>
          <a:lstStyle/>
          <a:p>
            <a:r>
              <a:rPr lang="en-GB" sz="900">
                <a:hlinkClick r:id="rId3" tooltip="https://courses.lumenlearning.com/collegesuccess-lumen/chapter/writing-strategies/"/>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1653038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83847-21FD-4DBD-BCD7-63625FEA5A23}"/>
              </a:ext>
            </a:extLst>
          </p:cNvPr>
          <p:cNvSpPr>
            <a:spLocks noGrp="1"/>
          </p:cNvSpPr>
          <p:nvPr>
            <p:ph type="title"/>
          </p:nvPr>
        </p:nvSpPr>
        <p:spPr/>
        <p:txBody>
          <a:bodyPr/>
          <a:lstStyle/>
          <a:p>
            <a:r>
              <a:rPr lang="en-GB" dirty="0"/>
              <a:t>Attendance</a:t>
            </a:r>
            <a:br>
              <a:rPr lang="en-GB" dirty="0"/>
            </a:br>
            <a:r>
              <a:rPr lang="en-GB" dirty="0"/>
              <a:t>and participation</a:t>
            </a:r>
          </a:p>
        </p:txBody>
      </p:sp>
      <p:sp>
        <p:nvSpPr>
          <p:cNvPr id="3" name="Content Placeholder 2">
            <a:extLst>
              <a:ext uri="{FF2B5EF4-FFF2-40B4-BE49-F238E27FC236}">
                <a16:creationId xmlns:a16="http://schemas.microsoft.com/office/drawing/2014/main" id="{CBEFAC48-56CA-464D-94FF-F30AAEA8E7E5}"/>
              </a:ext>
            </a:extLst>
          </p:cNvPr>
          <p:cNvSpPr>
            <a:spLocks noGrp="1"/>
          </p:cNvSpPr>
          <p:nvPr>
            <p:ph sz="half" idx="1"/>
          </p:nvPr>
        </p:nvSpPr>
        <p:spPr/>
        <p:txBody>
          <a:bodyPr>
            <a:normAutofit lnSpcReduction="10000"/>
          </a:bodyPr>
          <a:lstStyle/>
          <a:p>
            <a:r>
              <a:rPr lang="en-GB" dirty="0"/>
              <a:t>Weekly attendance for the duration of the module</a:t>
            </a:r>
          </a:p>
          <a:p>
            <a:r>
              <a:rPr lang="en-GB" dirty="0"/>
              <a:t>Email</a:t>
            </a:r>
          </a:p>
          <a:p>
            <a:r>
              <a:rPr lang="en-GB" dirty="0"/>
              <a:t>Online resources via Moodle</a:t>
            </a:r>
          </a:p>
          <a:p>
            <a:r>
              <a:rPr lang="en-GB" dirty="0"/>
              <a:t>There will be a register </a:t>
            </a:r>
            <a:r>
              <a:rPr lang="en-GB" dirty="0">
                <a:sym typeface="Wingdings" panose="05000000000000000000" pitchFamily="2" charset="2"/>
              </a:rPr>
              <a:t></a:t>
            </a:r>
            <a:endParaRPr lang="en-GB" dirty="0"/>
          </a:p>
        </p:txBody>
      </p:sp>
      <p:sp>
        <p:nvSpPr>
          <p:cNvPr id="4" name="Content Placeholder 3">
            <a:extLst>
              <a:ext uri="{FF2B5EF4-FFF2-40B4-BE49-F238E27FC236}">
                <a16:creationId xmlns:a16="http://schemas.microsoft.com/office/drawing/2014/main" id="{2ABDFD58-2BCE-4CA6-8310-1707FBEC9970}"/>
              </a:ext>
            </a:extLst>
          </p:cNvPr>
          <p:cNvSpPr>
            <a:spLocks noGrp="1"/>
          </p:cNvSpPr>
          <p:nvPr>
            <p:ph sz="half" idx="2"/>
          </p:nvPr>
        </p:nvSpPr>
        <p:spPr>
          <a:xfrm>
            <a:off x="5118447" y="2139518"/>
            <a:ext cx="6272022" cy="3916230"/>
          </a:xfrm>
        </p:spPr>
        <p:txBody>
          <a:bodyPr>
            <a:normAutofit lnSpcReduction="10000"/>
          </a:bodyPr>
          <a:lstStyle/>
          <a:p>
            <a:endParaRPr lang="en-GB" dirty="0"/>
          </a:p>
          <a:p>
            <a:r>
              <a:rPr lang="en-GB" dirty="0"/>
              <a:t>Accessing Library journal articles and e-books</a:t>
            </a:r>
          </a:p>
          <a:p>
            <a:r>
              <a:rPr lang="en-GB" dirty="0"/>
              <a:t>Participation in group discussion</a:t>
            </a:r>
          </a:p>
          <a:p>
            <a:r>
              <a:rPr lang="en-GB" dirty="0"/>
              <a:t>Self – autonomy</a:t>
            </a:r>
          </a:p>
          <a:p>
            <a:r>
              <a:rPr lang="en-GB" dirty="0"/>
              <a:t>Keeping safe:</a:t>
            </a:r>
          </a:p>
          <a:p>
            <a:r>
              <a:rPr lang="en-GB" dirty="0"/>
              <a:t>Please don’t interrupt when someone is reading their work or asking a question;</a:t>
            </a:r>
          </a:p>
          <a:p>
            <a:r>
              <a:rPr lang="en-GB" dirty="0"/>
              <a:t>Don’t rubbish any researcher published or </a:t>
            </a:r>
          </a:p>
          <a:p>
            <a:r>
              <a:rPr lang="en-GB" dirty="0"/>
              <a:t>unpublished !</a:t>
            </a:r>
          </a:p>
          <a:p>
            <a:endParaRPr lang="en-GB" dirty="0"/>
          </a:p>
        </p:txBody>
      </p:sp>
    </p:spTree>
    <p:extLst>
      <p:ext uri="{BB962C8B-B14F-4D97-AF65-F5344CB8AC3E}">
        <p14:creationId xmlns:p14="http://schemas.microsoft.com/office/powerpoint/2010/main" val="24555372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7" name="Rectangle 18">
            <a:extLst>
              <a:ext uri="{FF2B5EF4-FFF2-40B4-BE49-F238E27FC236}">
                <a16:creationId xmlns:a16="http://schemas.microsoft.com/office/drawing/2014/main" id="{9DDED59C-EB3A-43A0-8EEA-7B9F7ADB5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8" name="Group 20">
            <a:extLst>
              <a:ext uri="{FF2B5EF4-FFF2-40B4-BE49-F238E27FC236}">
                <a16:creationId xmlns:a16="http://schemas.microsoft.com/office/drawing/2014/main" id="{0635EEA1-42F7-4DAD-A7B8-3596C480F0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89" name="Freeform 5">
              <a:extLst>
                <a:ext uri="{FF2B5EF4-FFF2-40B4-BE49-F238E27FC236}">
                  <a16:creationId xmlns:a16="http://schemas.microsoft.com/office/drawing/2014/main" id="{12BE4678-1EA2-489F-9467-667B5CCAD9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 name="Freeform 6">
              <a:extLst>
                <a:ext uri="{FF2B5EF4-FFF2-40B4-BE49-F238E27FC236}">
                  <a16:creationId xmlns:a16="http://schemas.microsoft.com/office/drawing/2014/main" id="{207AC8CA-A394-4CCA-B183-58206CE4E1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Freeform 7">
              <a:extLst>
                <a:ext uri="{FF2B5EF4-FFF2-40B4-BE49-F238E27FC236}">
                  <a16:creationId xmlns:a16="http://schemas.microsoft.com/office/drawing/2014/main" id="{EA808F13-CF83-4E5D-8FB2-D53A7ACB9E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Freeform 8">
              <a:extLst>
                <a:ext uri="{FF2B5EF4-FFF2-40B4-BE49-F238E27FC236}">
                  <a16:creationId xmlns:a16="http://schemas.microsoft.com/office/drawing/2014/main" id="{BCFAD376-B730-4BA8-8C9E-18BAA86B8A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Freeform 9">
              <a:extLst>
                <a:ext uri="{FF2B5EF4-FFF2-40B4-BE49-F238E27FC236}">
                  <a16:creationId xmlns:a16="http://schemas.microsoft.com/office/drawing/2014/main" id="{62679E67-A2D3-4318-B74E-BAC1CFFF81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Freeform 10">
              <a:extLst>
                <a:ext uri="{FF2B5EF4-FFF2-40B4-BE49-F238E27FC236}">
                  <a16:creationId xmlns:a16="http://schemas.microsoft.com/office/drawing/2014/main" id="{43AA0FE8-C5D8-401F-963D-E1047A0238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Freeform 11">
              <a:extLst>
                <a:ext uri="{FF2B5EF4-FFF2-40B4-BE49-F238E27FC236}">
                  <a16:creationId xmlns:a16="http://schemas.microsoft.com/office/drawing/2014/main" id="{6FBD1657-81D2-425F-9BDD-3E17D73D59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 name="Freeform 12">
              <a:extLst>
                <a:ext uri="{FF2B5EF4-FFF2-40B4-BE49-F238E27FC236}">
                  <a16:creationId xmlns:a16="http://schemas.microsoft.com/office/drawing/2014/main" id="{CF47BC50-9435-4C10-952A-2BCBAABA46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 name="Freeform 13">
              <a:extLst>
                <a:ext uri="{FF2B5EF4-FFF2-40B4-BE49-F238E27FC236}">
                  <a16:creationId xmlns:a16="http://schemas.microsoft.com/office/drawing/2014/main" id="{CBD368E8-5798-4CA4-BD1C-5D470A1CEE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 name="Freeform 14">
              <a:extLst>
                <a:ext uri="{FF2B5EF4-FFF2-40B4-BE49-F238E27FC236}">
                  <a16:creationId xmlns:a16="http://schemas.microsoft.com/office/drawing/2014/main" id="{1E8A1538-53CE-4693-A008-0290B3353A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 name="Freeform 15">
              <a:extLst>
                <a:ext uri="{FF2B5EF4-FFF2-40B4-BE49-F238E27FC236}">
                  <a16:creationId xmlns:a16="http://schemas.microsoft.com/office/drawing/2014/main" id="{1756F5D9-8975-48E4-B920-3632865AC8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 name="Freeform 16">
              <a:extLst>
                <a:ext uri="{FF2B5EF4-FFF2-40B4-BE49-F238E27FC236}">
                  <a16:creationId xmlns:a16="http://schemas.microsoft.com/office/drawing/2014/main" id="{8C0B384C-363A-4CFC-8379-61D9536576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 name="Freeform 17">
              <a:extLst>
                <a:ext uri="{FF2B5EF4-FFF2-40B4-BE49-F238E27FC236}">
                  <a16:creationId xmlns:a16="http://schemas.microsoft.com/office/drawing/2014/main" id="{9080F0B6-FDE5-4627-BD46-6CC816F0A1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 name="Freeform 18">
              <a:extLst>
                <a:ext uri="{FF2B5EF4-FFF2-40B4-BE49-F238E27FC236}">
                  <a16:creationId xmlns:a16="http://schemas.microsoft.com/office/drawing/2014/main" id="{A473C315-0AF2-45D3-903B-F72389C348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 name="Freeform 19">
              <a:extLst>
                <a:ext uri="{FF2B5EF4-FFF2-40B4-BE49-F238E27FC236}">
                  <a16:creationId xmlns:a16="http://schemas.microsoft.com/office/drawing/2014/main" id="{C67A4CE9-5547-4196-ABA5-7A0DB94335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Freeform 20">
              <a:extLst>
                <a:ext uri="{FF2B5EF4-FFF2-40B4-BE49-F238E27FC236}">
                  <a16:creationId xmlns:a16="http://schemas.microsoft.com/office/drawing/2014/main" id="{5C0A4053-B978-4C1A-B679-F6ADA76EFD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Freeform 21">
              <a:extLst>
                <a:ext uri="{FF2B5EF4-FFF2-40B4-BE49-F238E27FC236}">
                  <a16:creationId xmlns:a16="http://schemas.microsoft.com/office/drawing/2014/main" id="{54585924-7FCE-43CA-9ED6-62E402BD9B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Freeform 22">
              <a:extLst>
                <a:ext uri="{FF2B5EF4-FFF2-40B4-BE49-F238E27FC236}">
                  <a16:creationId xmlns:a16="http://schemas.microsoft.com/office/drawing/2014/main" id="{83F55FB1-F96C-4451-9702-455524850C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 name="Freeform 23">
              <a:extLst>
                <a:ext uri="{FF2B5EF4-FFF2-40B4-BE49-F238E27FC236}">
                  <a16:creationId xmlns:a16="http://schemas.microsoft.com/office/drawing/2014/main" id="{83FCBC65-C032-46DA-B3AC-3BEB32A9AA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 name="Freeform 24">
              <a:extLst>
                <a:ext uri="{FF2B5EF4-FFF2-40B4-BE49-F238E27FC236}">
                  <a16:creationId xmlns:a16="http://schemas.microsoft.com/office/drawing/2014/main" id="{A58D2AC5-32B0-4F41-8917-85E2FE0A2D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25">
              <a:extLst>
                <a:ext uri="{FF2B5EF4-FFF2-40B4-BE49-F238E27FC236}">
                  <a16:creationId xmlns:a16="http://schemas.microsoft.com/office/drawing/2014/main" id="{5DE45057-BC6A-48D4-93E6-2FA58CE551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10" name="Group 43">
            <a:extLst>
              <a:ext uri="{FF2B5EF4-FFF2-40B4-BE49-F238E27FC236}">
                <a16:creationId xmlns:a16="http://schemas.microsoft.com/office/drawing/2014/main" id="{0F169A67-2FA1-4C7B-A9F4-FD537EA2AB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45" name="Rectangle 44">
              <a:extLst>
                <a:ext uri="{FF2B5EF4-FFF2-40B4-BE49-F238E27FC236}">
                  <a16:creationId xmlns:a16="http://schemas.microsoft.com/office/drawing/2014/main" id="{3945F9ED-E14C-413A-85CD-57DD496EC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Isosceles Triangle 22">
              <a:extLst>
                <a:ext uri="{FF2B5EF4-FFF2-40B4-BE49-F238E27FC236}">
                  <a16:creationId xmlns:a16="http://schemas.microsoft.com/office/drawing/2014/main" id="{E4ADF49A-31F6-419F-AD64-C06ABA5E58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8F0256DD-7F1A-4590-ADF2-EBDC7C6797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Title 12"/>
          <p:cNvSpPr>
            <a:spLocks noGrp="1"/>
          </p:cNvSpPr>
          <p:nvPr>
            <p:ph type="title"/>
          </p:nvPr>
        </p:nvSpPr>
        <p:spPr>
          <a:xfrm>
            <a:off x="888631" y="2358391"/>
            <a:ext cx="3498979" cy="2453676"/>
          </a:xfrm>
        </p:spPr>
        <p:txBody>
          <a:bodyPr>
            <a:normAutofit/>
          </a:bodyPr>
          <a:lstStyle/>
          <a:p>
            <a:r>
              <a:rPr lang="en-US"/>
              <a:t>Key Issues in Linguistics? </a:t>
            </a:r>
          </a:p>
        </p:txBody>
      </p:sp>
      <p:sp>
        <p:nvSpPr>
          <p:cNvPr id="14" name="Content Placeholder 13"/>
          <p:cNvSpPr>
            <a:spLocks noGrp="1"/>
          </p:cNvSpPr>
          <p:nvPr>
            <p:ph idx="1"/>
          </p:nvPr>
        </p:nvSpPr>
        <p:spPr>
          <a:xfrm>
            <a:off x="5118447" y="797595"/>
            <a:ext cx="6281873" cy="1812876"/>
          </a:xfrm>
        </p:spPr>
        <p:txBody>
          <a:bodyPr>
            <a:normAutofit/>
          </a:bodyPr>
          <a:lstStyle/>
          <a:p>
            <a:endParaRPr lang="en-US" dirty="0"/>
          </a:p>
          <a:p>
            <a:r>
              <a:rPr lang="en-GB" b="1" dirty="0">
                <a:latin typeface="FS Me"/>
                <a:ea typeface="Calibri" panose="020F0502020204030204" pitchFamily="34" charset="0"/>
                <a:cs typeface="FS Me"/>
              </a:rPr>
              <a:t>For more information or to register – </a:t>
            </a:r>
          </a:p>
          <a:p>
            <a:r>
              <a:rPr lang="en-GB" b="1" dirty="0">
                <a:latin typeface="FS Me"/>
                <a:ea typeface="Calibri" panose="020F0502020204030204" pitchFamily="34" charset="0"/>
                <a:cs typeface="FS Me"/>
              </a:rPr>
              <a:t> contact</a:t>
            </a:r>
            <a:r>
              <a:rPr lang="en-GB" b="1">
                <a:latin typeface="FS Me"/>
                <a:ea typeface="Calibri" panose="020F0502020204030204" pitchFamily="34" charset="0"/>
                <a:cs typeface="FS Me"/>
              </a:rPr>
              <a:t>: Jessica Clapham</a:t>
            </a:r>
            <a:endParaRPr lang="en-GB" dirty="0">
              <a:latin typeface="Arial" panose="020B0604020202020204" pitchFamily="34" charset="0"/>
              <a:ea typeface="Calibri" panose="020F0502020204030204" pitchFamily="34" charset="0"/>
            </a:endParaRPr>
          </a:p>
          <a:p>
            <a:pPr marL="0" indent="0">
              <a:buNone/>
            </a:pPr>
            <a:r>
              <a:rPr lang="en-US" dirty="0"/>
              <a:t>  Support and  facilitation</a:t>
            </a:r>
          </a:p>
          <a:p>
            <a:endParaRPr lang="en-US" dirty="0"/>
          </a:p>
          <a:p>
            <a:endParaRPr lang="en-US" dirty="0"/>
          </a:p>
          <a:p>
            <a:endParaRPr lang="en-US" dirty="0"/>
          </a:p>
          <a:p>
            <a:endParaRPr lang="en-US" dirty="0"/>
          </a:p>
        </p:txBody>
      </p:sp>
      <p:pic>
        <p:nvPicPr>
          <p:cNvPr id="5" name="Picture 4" descr="A person wearing a hat&#10;&#10;Description automatically generated">
            <a:extLst>
              <a:ext uri="{FF2B5EF4-FFF2-40B4-BE49-F238E27FC236}">
                <a16:creationId xmlns:a16="http://schemas.microsoft.com/office/drawing/2014/main" id="{FE08954F-4316-40C2-AF98-015A19789F0B}"/>
              </a:ext>
            </a:extLst>
          </p:cNvPr>
          <p:cNvPicPr>
            <a:picLocks noChangeAspect="1"/>
          </p:cNvPicPr>
          <p:nvPr/>
        </p:nvPicPr>
        <p:blipFill rotWithShape="1">
          <a:blip r:embed="rId2">
            <a:extLst>
              <a:ext uri="{28A0092B-C50C-407E-A947-70E740481C1C}">
                <a14:useLocalDpi xmlns:a14="http://schemas.microsoft.com/office/drawing/2010/main" val="0"/>
              </a:ext>
            </a:extLst>
          </a:blip>
          <a:srcRect r="-1" b="3206"/>
          <a:stretch/>
        </p:blipFill>
        <p:spPr>
          <a:xfrm>
            <a:off x="5118184" y="3100159"/>
            <a:ext cx="3055418" cy="2957451"/>
          </a:xfrm>
          <a:prstGeom prst="rect">
            <a:avLst/>
          </a:prstGeom>
          <a:ln w="9525">
            <a:solidFill>
              <a:schemeClr val="tx1">
                <a:alpha val="20000"/>
              </a:schemeClr>
            </a:solidFill>
          </a:ln>
        </p:spPr>
      </p:pic>
      <p:pic>
        <p:nvPicPr>
          <p:cNvPr id="3" name="Picture 2" descr="A group of colorful flowers&#10;&#10;Description automatically generated">
            <a:extLst>
              <a:ext uri="{FF2B5EF4-FFF2-40B4-BE49-F238E27FC236}">
                <a16:creationId xmlns:a16="http://schemas.microsoft.com/office/drawing/2014/main" id="{4659D699-87FB-435C-8D1D-2B3EC05FA1BE}"/>
              </a:ext>
            </a:extLst>
          </p:cNvPr>
          <p:cNvPicPr>
            <a:picLocks noChangeAspect="1"/>
          </p:cNvPicPr>
          <p:nvPr/>
        </p:nvPicPr>
        <p:blipFill rotWithShape="1">
          <a:blip r:embed="rId3">
            <a:extLst>
              <a:ext uri="{28A0092B-C50C-407E-A947-70E740481C1C}">
                <a14:useLocalDpi xmlns:a14="http://schemas.microsoft.com/office/drawing/2010/main" val="0"/>
              </a:ext>
            </a:extLst>
          </a:blip>
          <a:srcRect l="8263" r="9841" b="-3"/>
          <a:stretch/>
        </p:blipFill>
        <p:spPr>
          <a:xfrm>
            <a:off x="8335051" y="3100159"/>
            <a:ext cx="3055418" cy="2957451"/>
          </a:xfrm>
          <a:prstGeom prst="rect">
            <a:avLst/>
          </a:prstGeom>
          <a:ln w="9525">
            <a:solidFill>
              <a:schemeClr val="tx1">
                <a:alpha val="20000"/>
              </a:schemeClr>
            </a:solidFill>
          </a:ln>
        </p:spPr>
      </p:pic>
      <p:sp>
        <p:nvSpPr>
          <p:cNvPr id="4" name="TextBox 3"/>
          <p:cNvSpPr txBox="1"/>
          <p:nvPr/>
        </p:nvSpPr>
        <p:spPr>
          <a:xfrm>
            <a:off x="906279" y="4767504"/>
            <a:ext cx="6192688" cy="2693045"/>
          </a:xfrm>
          <a:prstGeom prst="rect">
            <a:avLst/>
          </a:prstGeom>
          <a:noFill/>
        </p:spPr>
        <p:txBody>
          <a:bodyPr wrap="square" rtlCol="0">
            <a:spAutoFit/>
          </a:bodyPr>
          <a:lstStyle/>
          <a:p>
            <a:pPr>
              <a:spcAft>
                <a:spcPts val="600"/>
              </a:spcAft>
            </a:pPr>
            <a:r>
              <a:rPr lang="en-GB" sz="2400" dirty="0"/>
              <a:t> </a:t>
            </a:r>
          </a:p>
          <a:p>
            <a:pPr>
              <a:spcAft>
                <a:spcPts val="600"/>
              </a:spcAft>
            </a:pPr>
            <a:r>
              <a:rPr lang="en-GB" sz="2400" dirty="0"/>
              <a:t>Dr Jessica Clapham</a:t>
            </a:r>
          </a:p>
          <a:p>
            <a:pPr>
              <a:spcAft>
                <a:spcPts val="600"/>
              </a:spcAft>
            </a:pPr>
            <a:r>
              <a:rPr lang="en-GB" sz="2400" dirty="0">
                <a:hlinkClick r:id="rId4"/>
              </a:rPr>
              <a:t>j.clapham@uwtsd.ac.uk</a:t>
            </a:r>
            <a:endParaRPr lang="en-GB" sz="2400" dirty="0"/>
          </a:p>
          <a:p>
            <a:pPr>
              <a:spcAft>
                <a:spcPts val="600"/>
              </a:spcAft>
            </a:pPr>
            <a:endParaRPr lang="en-GB" sz="2400" dirty="0"/>
          </a:p>
          <a:p>
            <a:pPr>
              <a:spcAft>
                <a:spcPts val="600"/>
              </a:spcAft>
            </a:pPr>
            <a:endParaRPr lang="en-GB" sz="2400" dirty="0"/>
          </a:p>
          <a:p>
            <a:pPr>
              <a:spcAft>
                <a:spcPts val="600"/>
              </a:spcAft>
            </a:pPr>
            <a:endParaRPr lang="en-GB" sz="2400" dirty="0"/>
          </a:p>
        </p:txBody>
      </p:sp>
    </p:spTree>
    <p:extLst>
      <p:ext uri="{BB962C8B-B14F-4D97-AF65-F5344CB8AC3E}">
        <p14:creationId xmlns:p14="http://schemas.microsoft.com/office/powerpoint/2010/main" val="7189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3960F"/>
      </a:accent1>
      <a:accent2>
        <a:srgbClr val="E04116"/>
      </a:accent2>
      <a:accent3>
        <a:srgbClr val="9D4DE7"/>
      </a:accent3>
      <a:accent4>
        <a:srgbClr val="449EF3"/>
      </a:accent4>
      <a:accent5>
        <a:srgbClr val="39C6BE"/>
      </a:accent5>
      <a:accent6>
        <a:srgbClr val="88C933"/>
      </a:accent6>
      <a:hlink>
        <a:srgbClr val="EBB41F"/>
      </a:hlink>
      <a:folHlink>
        <a:srgbClr val="E1D676"/>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29B3952A-A5A2-4E72-A5C9-A88B41734E04}"/>
    </a:ext>
  </a:extLst>
</a:theme>
</file>

<file path=docProps/app.xml><?xml version="1.0" encoding="utf-8"?>
<Properties xmlns="http://schemas.openxmlformats.org/officeDocument/2006/extended-properties" xmlns:vt="http://schemas.openxmlformats.org/officeDocument/2006/docPropsVTypes">
  <TotalTime>0</TotalTime>
  <Words>515</Words>
  <Application>Microsoft Office PowerPoint</Application>
  <PresentationFormat>Widescreen</PresentationFormat>
  <Paragraphs>61</Paragraphs>
  <Slides>11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AppleSystemUIFont</vt:lpstr>
      <vt:lpstr>Arial</vt:lpstr>
      <vt:lpstr>Calibri</vt:lpstr>
      <vt:lpstr>Calibri Light</vt:lpstr>
      <vt:lpstr>FS Me</vt:lpstr>
      <vt:lpstr>Rockwell</vt:lpstr>
      <vt:lpstr>Segoe UI</vt:lpstr>
      <vt:lpstr>Wingdings</vt:lpstr>
      <vt:lpstr>Atlas</vt:lpstr>
      <vt:lpstr>What is Linguistics?</vt:lpstr>
      <vt:lpstr> What are key issues in Linguistics?</vt:lpstr>
      <vt:lpstr>Key Issues in Linguistics</vt:lpstr>
      <vt:lpstr>What is Linguistics Discuss in pairs</vt:lpstr>
      <vt:lpstr>Module aims</vt:lpstr>
      <vt:lpstr>Key aims and objectives</vt:lpstr>
      <vt:lpstr>Classroom application</vt:lpstr>
      <vt:lpstr>Delivery –one weekly online lecture every Wednesday</vt:lpstr>
      <vt:lpstr>Assessment</vt:lpstr>
      <vt:lpstr>Attendance and participation</vt:lpstr>
      <vt:lpstr>Key Issues in Linguistics?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Linguistics?</dc:title>
  <dc:creator>Jessica Clapham</dc:creator>
  <cp:lastModifiedBy>Jessica Clapham</cp:lastModifiedBy>
  <cp:revision>1</cp:revision>
  <dcterms:created xsi:type="dcterms:W3CDTF">2020-09-22T15:52:33Z</dcterms:created>
  <dcterms:modified xsi:type="dcterms:W3CDTF">2020-09-22T15:53:22Z</dcterms:modified>
</cp:coreProperties>
</file>