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9" r:id="rId3"/>
    <p:sldId id="257" r:id="rId4"/>
    <p:sldId id="258" r:id="rId5"/>
    <p:sldId id="261" r:id="rId6"/>
    <p:sldId id="262" r:id="rId7"/>
    <p:sldId id="263" r:id="rId8"/>
    <p:sldId id="265" r:id="rId9"/>
    <p:sldId id="266" r:id="rId10"/>
    <p:sldId id="270" r:id="rId11"/>
    <p:sldId id="275" r:id="rId12"/>
    <p:sldId id="264" r:id="rId13"/>
    <p:sldId id="276" r:id="rId14"/>
    <p:sldId id="268" r:id="rId15"/>
    <p:sldId id="269" r:id="rId16"/>
    <p:sldId id="271" r:id="rId17"/>
    <p:sldId id="272" r:id="rId18"/>
    <p:sldId id="260" r:id="rId19"/>
    <p:sldId id="277" r:id="rId20"/>
    <p:sldId id="278"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37F06A-3261-9611-E1AB-2AC370DD7712}" v="2372" dt="2026-01-17T20:41:07.219"/>
    <p1510:client id="{F240A93D-AFF3-0B32-FAF9-A679B9C40077}" v="1793" dt="2026-01-15T21:24:50.8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Davies (2103270)" userId="S::2103270@student.uwtsd.ac.uk::86eb55c0-1811-49da-a385-8864b0190496" providerId="AD" clId="Web-{2DDDBEEA-BA1E-AAF3-C880-0DCB6845A29B}"/>
    <pc:docChg chg="addSld modSld">
      <pc:chgData name="Morgan Davies (2103270)" userId="S::2103270@student.uwtsd.ac.uk::86eb55c0-1811-49da-a385-8864b0190496" providerId="AD" clId="Web-{2DDDBEEA-BA1E-AAF3-C880-0DCB6845A29B}" dt="2026-01-05T15:46:37.201" v="93" actId="20577"/>
      <pc:docMkLst>
        <pc:docMk/>
      </pc:docMkLst>
      <pc:sldChg chg="modSp">
        <pc:chgData name="Morgan Davies (2103270)" userId="S::2103270@student.uwtsd.ac.uk::86eb55c0-1811-49da-a385-8864b0190496" providerId="AD" clId="Web-{2DDDBEEA-BA1E-AAF3-C880-0DCB6845A29B}" dt="2026-01-05T15:46:37.201" v="93" actId="20577"/>
        <pc:sldMkLst>
          <pc:docMk/>
          <pc:sldMk cId="942860221" sldId="257"/>
        </pc:sldMkLst>
        <pc:graphicFrameChg chg="modGraphic">
          <ac:chgData name="Morgan Davies (2103270)" userId="S::2103270@student.uwtsd.ac.uk::86eb55c0-1811-49da-a385-8864b0190496" providerId="AD" clId="Web-{2DDDBEEA-BA1E-AAF3-C880-0DCB6845A29B}" dt="2026-01-05T15:46:37.201" v="93" actId="20577"/>
          <ac:graphicFrameMkLst>
            <pc:docMk/>
            <pc:sldMk cId="942860221" sldId="257"/>
            <ac:graphicFrameMk id="5" creationId="{D3B9F64F-52DC-338F-696F-B089859C6500}"/>
          </ac:graphicFrameMkLst>
        </pc:graphicFrameChg>
      </pc:sldChg>
      <pc:sldChg chg="addSp modSp new">
        <pc:chgData name="Morgan Davies (2103270)" userId="S::2103270@student.uwtsd.ac.uk::86eb55c0-1811-49da-a385-8864b0190496" providerId="AD" clId="Web-{2DDDBEEA-BA1E-AAF3-C880-0DCB6845A29B}" dt="2026-01-05T15:06:06.414" v="61" actId="14100"/>
        <pc:sldMkLst>
          <pc:docMk/>
          <pc:sldMk cId="3212551453" sldId="260"/>
        </pc:sldMkLst>
        <pc:spChg chg="mod">
          <ac:chgData name="Morgan Davies (2103270)" userId="S::2103270@student.uwtsd.ac.uk::86eb55c0-1811-49da-a385-8864b0190496" providerId="AD" clId="Web-{2DDDBEEA-BA1E-AAF3-C880-0DCB6845A29B}" dt="2026-01-05T15:03:42.925" v="6" actId="20577"/>
          <ac:spMkLst>
            <pc:docMk/>
            <pc:sldMk cId="3212551453" sldId="260"/>
            <ac:spMk id="2" creationId="{EC1B89F1-8A76-2E19-3144-51643649543A}"/>
          </ac:spMkLst>
        </pc:spChg>
        <pc:spChg chg="add mod">
          <ac:chgData name="Morgan Davies (2103270)" userId="S::2103270@student.uwtsd.ac.uk::86eb55c0-1811-49da-a385-8864b0190496" providerId="AD" clId="Web-{2DDDBEEA-BA1E-AAF3-C880-0DCB6845A29B}" dt="2026-01-05T15:06:06.414" v="61" actId="14100"/>
          <ac:spMkLst>
            <pc:docMk/>
            <pc:sldMk cId="3212551453" sldId="260"/>
            <ac:spMk id="6" creationId="{269707BD-AF32-4101-3901-74F5B9F647AF}"/>
          </ac:spMkLst>
        </pc:spChg>
      </pc:sldChg>
    </pc:docChg>
  </pc:docChgLst>
  <pc:docChgLst>
    <pc:chgData name="Morgan Davies (2103270)" userId="S::2103270@student.uwtsd.ac.uk::86eb55c0-1811-49da-a385-8864b0190496" providerId="AD" clId="Web-{5E5CE636-0181-1895-9AAA-24BE68588F60}"/>
    <pc:docChg chg="modSld">
      <pc:chgData name="Morgan Davies (2103270)" userId="S::2103270@student.uwtsd.ac.uk::86eb55c0-1811-49da-a385-8864b0190496" providerId="AD" clId="Web-{5E5CE636-0181-1895-9AAA-24BE68588F60}" dt="2026-01-13T21:13:29.223" v="60" actId="20577"/>
      <pc:docMkLst>
        <pc:docMk/>
      </pc:docMkLst>
      <pc:sldChg chg="modSp">
        <pc:chgData name="Morgan Davies (2103270)" userId="S::2103270@student.uwtsd.ac.uk::86eb55c0-1811-49da-a385-8864b0190496" providerId="AD" clId="Web-{5E5CE636-0181-1895-9AAA-24BE68588F60}" dt="2026-01-13T21:13:29.223" v="60" actId="20577"/>
        <pc:sldMkLst>
          <pc:docMk/>
          <pc:sldMk cId="3883669623" sldId="264"/>
        </pc:sldMkLst>
        <pc:spChg chg="mod">
          <ac:chgData name="Morgan Davies (2103270)" userId="S::2103270@student.uwtsd.ac.uk::86eb55c0-1811-49da-a385-8864b0190496" providerId="AD" clId="Web-{5E5CE636-0181-1895-9AAA-24BE68588F60}" dt="2026-01-13T21:13:29.223" v="60" actId="20577"/>
          <ac:spMkLst>
            <pc:docMk/>
            <pc:sldMk cId="3883669623" sldId="264"/>
            <ac:spMk id="3" creationId="{A90B304E-BF30-A707-FAF7-2B09381CF0F1}"/>
          </ac:spMkLst>
        </pc:spChg>
      </pc:sldChg>
      <pc:sldChg chg="addSp delSp modSp mod modClrScheme chgLayout">
        <pc:chgData name="Morgan Davies (2103270)" userId="S::2103270@student.uwtsd.ac.uk::86eb55c0-1811-49da-a385-8864b0190496" providerId="AD" clId="Web-{5E5CE636-0181-1895-9AAA-24BE68588F60}" dt="2026-01-13T21:04:00.979" v="54" actId="1076"/>
        <pc:sldMkLst>
          <pc:docMk/>
          <pc:sldMk cId="3524562770" sldId="276"/>
        </pc:sldMkLst>
        <pc:spChg chg="mod">
          <ac:chgData name="Morgan Davies (2103270)" userId="S::2103270@student.uwtsd.ac.uk::86eb55c0-1811-49da-a385-8864b0190496" providerId="AD" clId="Web-{5E5CE636-0181-1895-9AAA-24BE68588F60}" dt="2026-01-13T21:00:43.531" v="18"/>
          <ac:spMkLst>
            <pc:docMk/>
            <pc:sldMk cId="3524562770" sldId="276"/>
            <ac:spMk id="2" creationId="{455FDD25-AB5C-0CEA-1983-B56E8C09CEBA}"/>
          </ac:spMkLst>
        </pc:spChg>
        <pc:spChg chg="mod">
          <ac:chgData name="Morgan Davies (2103270)" userId="S::2103270@student.uwtsd.ac.uk::86eb55c0-1811-49da-a385-8864b0190496" providerId="AD" clId="Web-{5E5CE636-0181-1895-9AAA-24BE68588F60}" dt="2026-01-13T21:00:43.531" v="18"/>
          <ac:spMkLst>
            <pc:docMk/>
            <pc:sldMk cId="3524562770" sldId="276"/>
            <ac:spMk id="4" creationId="{D1349882-0157-22D7-19CB-B9192FFA2317}"/>
          </ac:spMkLst>
        </pc:spChg>
        <pc:spChg chg="mod">
          <ac:chgData name="Morgan Davies (2103270)" userId="S::2103270@student.uwtsd.ac.uk::86eb55c0-1811-49da-a385-8864b0190496" providerId="AD" clId="Web-{5E5CE636-0181-1895-9AAA-24BE68588F60}" dt="2026-01-13T21:00:43.531" v="18"/>
          <ac:spMkLst>
            <pc:docMk/>
            <pc:sldMk cId="3524562770" sldId="276"/>
            <ac:spMk id="5" creationId="{92860249-27D1-C6FA-467B-02F14CD496D8}"/>
          </ac:spMkLst>
        </pc:spChg>
        <pc:spChg chg="mod">
          <ac:chgData name="Morgan Davies (2103270)" userId="S::2103270@student.uwtsd.ac.uk::86eb55c0-1811-49da-a385-8864b0190496" providerId="AD" clId="Web-{5E5CE636-0181-1895-9AAA-24BE68588F60}" dt="2026-01-13T21:00:43.531" v="18"/>
          <ac:spMkLst>
            <pc:docMk/>
            <pc:sldMk cId="3524562770" sldId="276"/>
            <ac:spMk id="6" creationId="{AE81AC79-1EE4-E164-C36A-874AFB5F75F7}"/>
          </ac:spMkLst>
        </pc:spChg>
        <pc:spChg chg="add mod">
          <ac:chgData name="Morgan Davies (2103270)" userId="S::2103270@student.uwtsd.ac.uk::86eb55c0-1811-49da-a385-8864b0190496" providerId="AD" clId="Web-{5E5CE636-0181-1895-9AAA-24BE68588F60}" dt="2026-01-13T21:03:49.698" v="53" actId="1076"/>
          <ac:spMkLst>
            <pc:docMk/>
            <pc:sldMk cId="3524562770" sldId="276"/>
            <ac:spMk id="11" creationId="{391DA7A8-E49B-0F8B-DC18-A2ADCD741A20}"/>
          </ac:spMkLst>
        </pc:spChg>
        <pc:spChg chg="add mod">
          <ac:chgData name="Morgan Davies (2103270)" userId="S::2103270@student.uwtsd.ac.uk::86eb55c0-1811-49da-a385-8864b0190496" providerId="AD" clId="Web-{5E5CE636-0181-1895-9AAA-24BE68588F60}" dt="2026-01-13T21:01:40.441" v="29" actId="1076"/>
          <ac:spMkLst>
            <pc:docMk/>
            <pc:sldMk cId="3524562770" sldId="276"/>
            <ac:spMk id="15" creationId="{E6C8662E-F5E5-38CD-0C3B-66F18BA5DAE9}"/>
          </ac:spMkLst>
        </pc:spChg>
        <pc:spChg chg="add mod">
          <ac:chgData name="Morgan Davies (2103270)" userId="S::2103270@student.uwtsd.ac.uk::86eb55c0-1811-49da-a385-8864b0190496" providerId="AD" clId="Web-{5E5CE636-0181-1895-9AAA-24BE68588F60}" dt="2026-01-13T21:04:00.979" v="54" actId="1076"/>
          <ac:spMkLst>
            <pc:docMk/>
            <pc:sldMk cId="3524562770" sldId="276"/>
            <ac:spMk id="38" creationId="{BD886C66-29EE-28D2-9783-AEDAA8D00DB8}"/>
          </ac:spMkLst>
        </pc:spChg>
      </pc:sldChg>
    </pc:docChg>
  </pc:docChgLst>
  <pc:docChgLst>
    <pc:chgData name="Morgan Davies (2103270)" userId="S::2103270@student.uwtsd.ac.uk::86eb55c0-1811-49da-a385-8864b0190496" providerId="AD" clId="Web-{F7DDF9CA-8D21-8B5F-2B79-32F53A1D2160}"/>
    <pc:docChg chg="modSld">
      <pc:chgData name="Morgan Davies (2103270)" userId="S::2103270@student.uwtsd.ac.uk::86eb55c0-1811-49da-a385-8864b0190496" providerId="AD" clId="Web-{F7DDF9CA-8D21-8B5F-2B79-32F53A1D2160}" dt="2026-01-12T19:54:41.513" v="71" actId="20577"/>
      <pc:docMkLst>
        <pc:docMk/>
      </pc:docMkLst>
      <pc:sldChg chg="addSp modSp">
        <pc:chgData name="Morgan Davies (2103270)" userId="S::2103270@student.uwtsd.ac.uk::86eb55c0-1811-49da-a385-8864b0190496" providerId="AD" clId="Web-{F7DDF9CA-8D21-8B5F-2B79-32F53A1D2160}" dt="2026-01-12T19:54:41.513" v="71" actId="20577"/>
        <pc:sldMkLst>
          <pc:docMk/>
          <pc:sldMk cId="176629263" sldId="268"/>
        </pc:sldMkLst>
        <pc:spChg chg="mod">
          <ac:chgData name="Morgan Davies (2103270)" userId="S::2103270@student.uwtsd.ac.uk::86eb55c0-1811-49da-a385-8864b0190496" providerId="AD" clId="Web-{F7DDF9CA-8D21-8B5F-2B79-32F53A1D2160}" dt="2026-01-12T19:49:56.386" v="7" actId="14100"/>
          <ac:spMkLst>
            <pc:docMk/>
            <pc:sldMk cId="176629263" sldId="268"/>
            <ac:spMk id="2" creationId="{8DCDE3C3-61E7-29FF-7BF5-815B0FE493D8}"/>
          </ac:spMkLst>
        </pc:spChg>
        <pc:spChg chg="add mod">
          <ac:chgData name="Morgan Davies (2103270)" userId="S::2103270@student.uwtsd.ac.uk::86eb55c0-1811-49da-a385-8864b0190496" providerId="AD" clId="Web-{F7DDF9CA-8D21-8B5F-2B79-32F53A1D2160}" dt="2026-01-12T19:54:41.513" v="71" actId="20577"/>
          <ac:spMkLst>
            <pc:docMk/>
            <pc:sldMk cId="176629263" sldId="268"/>
            <ac:spMk id="3" creationId="{791D6DE2-7B4C-C726-90D6-8049B16D4621}"/>
          </ac:spMkLst>
        </pc:spChg>
      </pc:sldChg>
      <pc:sldChg chg="modSp">
        <pc:chgData name="Morgan Davies (2103270)" userId="S::2103270@student.uwtsd.ac.uk::86eb55c0-1811-49da-a385-8864b0190496" providerId="AD" clId="Web-{F7DDF9CA-8D21-8B5F-2B79-32F53A1D2160}" dt="2026-01-12T19:49:48.964" v="5" actId="20577"/>
        <pc:sldMkLst>
          <pc:docMk/>
          <pc:sldMk cId="2451942577" sldId="269"/>
        </pc:sldMkLst>
        <pc:spChg chg="mod">
          <ac:chgData name="Morgan Davies (2103270)" userId="S::2103270@student.uwtsd.ac.uk::86eb55c0-1811-49da-a385-8864b0190496" providerId="AD" clId="Web-{F7DDF9CA-8D21-8B5F-2B79-32F53A1D2160}" dt="2026-01-12T19:49:48.964" v="5" actId="20577"/>
          <ac:spMkLst>
            <pc:docMk/>
            <pc:sldMk cId="2451942577" sldId="269"/>
            <ac:spMk id="2" creationId="{7FEBEC51-C220-FC58-C894-E64880A48D79}"/>
          </ac:spMkLst>
        </pc:spChg>
      </pc:sldChg>
    </pc:docChg>
  </pc:docChgLst>
  <pc:docChgLst>
    <pc:chgData name="Morgan Davies (2103270)" userId="S::2103270@student.uwtsd.ac.uk::86eb55c0-1811-49da-a385-8864b0190496" providerId="AD" clId="Web-{F240A93D-AFF3-0B32-FAF9-A679B9C40077}"/>
    <pc:docChg chg="addSld delSld modSld">
      <pc:chgData name="Morgan Davies (2103270)" userId="S::2103270@student.uwtsd.ac.uk::86eb55c0-1811-49da-a385-8864b0190496" providerId="AD" clId="Web-{F240A93D-AFF3-0B32-FAF9-A679B9C40077}" dt="2026-01-15T21:24:50.829" v="1222" actId="14100"/>
      <pc:docMkLst>
        <pc:docMk/>
      </pc:docMkLst>
      <pc:sldChg chg="modSp">
        <pc:chgData name="Morgan Davies (2103270)" userId="S::2103270@student.uwtsd.ac.uk::86eb55c0-1811-49da-a385-8864b0190496" providerId="AD" clId="Web-{F240A93D-AFF3-0B32-FAF9-A679B9C40077}" dt="2026-01-15T21:19:32.922" v="1189" actId="20577"/>
        <pc:sldMkLst>
          <pc:docMk/>
          <pc:sldMk cId="3212551453" sldId="260"/>
        </pc:sldMkLst>
        <pc:spChg chg="mod">
          <ac:chgData name="Morgan Davies (2103270)" userId="S::2103270@student.uwtsd.ac.uk::86eb55c0-1811-49da-a385-8864b0190496" providerId="AD" clId="Web-{F240A93D-AFF3-0B32-FAF9-A679B9C40077}" dt="2026-01-15T21:19:32.922" v="1189" actId="20577"/>
          <ac:spMkLst>
            <pc:docMk/>
            <pc:sldMk cId="3212551453" sldId="260"/>
            <ac:spMk id="6" creationId="{269707BD-AF32-4101-3901-74F5B9F647AF}"/>
          </ac:spMkLst>
        </pc:spChg>
      </pc:sldChg>
      <pc:sldChg chg="modSp">
        <pc:chgData name="Morgan Davies (2103270)" userId="S::2103270@student.uwtsd.ac.uk::86eb55c0-1811-49da-a385-8864b0190496" providerId="AD" clId="Web-{F240A93D-AFF3-0B32-FAF9-A679B9C40077}" dt="2026-01-15T20:41:27.987" v="756" actId="1076"/>
        <pc:sldMkLst>
          <pc:docMk/>
          <pc:sldMk cId="569475694" sldId="265"/>
        </pc:sldMkLst>
        <pc:spChg chg="mod">
          <ac:chgData name="Morgan Davies (2103270)" userId="S::2103270@student.uwtsd.ac.uk::86eb55c0-1811-49da-a385-8864b0190496" providerId="AD" clId="Web-{F240A93D-AFF3-0B32-FAF9-A679B9C40077}" dt="2026-01-15T20:41:27.987" v="756" actId="1076"/>
          <ac:spMkLst>
            <pc:docMk/>
            <pc:sldMk cId="569475694" sldId="265"/>
            <ac:spMk id="7" creationId="{30B2882F-295F-4221-2195-C04A8ABEE4BA}"/>
          </ac:spMkLst>
        </pc:spChg>
        <pc:spChg chg="mod">
          <ac:chgData name="Morgan Davies (2103270)" userId="S::2103270@student.uwtsd.ac.uk::86eb55c0-1811-49da-a385-8864b0190496" providerId="AD" clId="Web-{F240A93D-AFF3-0B32-FAF9-A679B9C40077}" dt="2026-01-15T20:41:23.378" v="755" actId="1076"/>
          <ac:spMkLst>
            <pc:docMk/>
            <pc:sldMk cId="569475694" sldId="265"/>
            <ac:spMk id="9" creationId="{6D36D863-8255-1A4E-6833-CE6372011B2A}"/>
          </ac:spMkLst>
        </pc:spChg>
      </pc:sldChg>
      <pc:sldChg chg="addSp delSp modSp mod modClrScheme chgLayout">
        <pc:chgData name="Morgan Davies (2103270)" userId="S::2103270@student.uwtsd.ac.uk::86eb55c0-1811-49da-a385-8864b0190496" providerId="AD" clId="Web-{F240A93D-AFF3-0B32-FAF9-A679B9C40077}" dt="2026-01-15T20:41:09.253" v="754"/>
        <pc:sldMkLst>
          <pc:docMk/>
          <pc:sldMk cId="2271874161" sldId="266"/>
        </pc:sldMkLst>
        <pc:spChg chg="mod">
          <ac:chgData name="Morgan Davies (2103270)" userId="S::2103270@student.uwtsd.ac.uk::86eb55c0-1811-49da-a385-8864b0190496" providerId="AD" clId="Web-{F240A93D-AFF3-0B32-FAF9-A679B9C40077}" dt="2026-01-15T19:11:48.520" v="324"/>
          <ac:spMkLst>
            <pc:docMk/>
            <pc:sldMk cId="2271874161" sldId="266"/>
            <ac:spMk id="2" creationId="{B47472B7-96A9-D177-3EB0-67BADBF382BA}"/>
          </ac:spMkLst>
        </pc:spChg>
        <pc:spChg chg="mod">
          <ac:chgData name="Morgan Davies (2103270)" userId="S::2103270@student.uwtsd.ac.uk::86eb55c0-1811-49da-a385-8864b0190496" providerId="AD" clId="Web-{F240A93D-AFF3-0B32-FAF9-A679B9C40077}" dt="2026-01-15T19:11:48.520" v="324"/>
          <ac:spMkLst>
            <pc:docMk/>
            <pc:sldMk cId="2271874161" sldId="266"/>
            <ac:spMk id="4" creationId="{13B69198-81E4-1B20-A8DB-223B098758E4}"/>
          </ac:spMkLst>
        </pc:spChg>
        <pc:spChg chg="mod">
          <ac:chgData name="Morgan Davies (2103270)" userId="S::2103270@student.uwtsd.ac.uk::86eb55c0-1811-49da-a385-8864b0190496" providerId="AD" clId="Web-{F240A93D-AFF3-0B32-FAF9-A679B9C40077}" dt="2026-01-15T19:11:48.520" v="324"/>
          <ac:spMkLst>
            <pc:docMk/>
            <pc:sldMk cId="2271874161" sldId="266"/>
            <ac:spMk id="5" creationId="{2FE530F4-3C6A-D2AB-92A4-98F1E64B995D}"/>
          </ac:spMkLst>
        </pc:spChg>
        <pc:spChg chg="mod">
          <ac:chgData name="Morgan Davies (2103270)" userId="S::2103270@student.uwtsd.ac.uk::86eb55c0-1811-49da-a385-8864b0190496" providerId="AD" clId="Web-{F240A93D-AFF3-0B32-FAF9-A679B9C40077}" dt="2026-01-15T19:11:48.520" v="324"/>
          <ac:spMkLst>
            <pc:docMk/>
            <pc:sldMk cId="2271874161" sldId="266"/>
            <ac:spMk id="6" creationId="{4CECC686-4D7F-7A9D-DFDE-1E58635C7F67}"/>
          </ac:spMkLst>
        </pc:spChg>
        <pc:spChg chg="add mod ord">
          <ac:chgData name="Morgan Davies (2103270)" userId="S::2103270@student.uwtsd.ac.uk::86eb55c0-1811-49da-a385-8864b0190496" providerId="AD" clId="Web-{F240A93D-AFF3-0B32-FAF9-A679B9C40077}" dt="2026-01-15T20:41:09.253" v="754"/>
          <ac:spMkLst>
            <pc:docMk/>
            <pc:sldMk cId="2271874161" sldId="266"/>
            <ac:spMk id="9" creationId="{E1DB32B2-0D52-03EF-6473-5B3E09BED408}"/>
          </ac:spMkLst>
        </pc:spChg>
        <pc:spChg chg="add mod">
          <ac:chgData name="Morgan Davies (2103270)" userId="S::2103270@student.uwtsd.ac.uk::86eb55c0-1811-49da-a385-8864b0190496" providerId="AD" clId="Web-{F240A93D-AFF3-0B32-FAF9-A679B9C40077}" dt="2026-01-15T20:40:51.003" v="751" actId="1076"/>
          <ac:spMkLst>
            <pc:docMk/>
            <pc:sldMk cId="2271874161" sldId="266"/>
            <ac:spMk id="10" creationId="{96FAD676-479A-B233-54A6-825792EC6B05}"/>
          </ac:spMkLst>
        </pc:spChg>
        <pc:spChg chg="add mod">
          <ac:chgData name="Morgan Davies (2103270)" userId="S::2103270@student.uwtsd.ac.uk::86eb55c0-1811-49da-a385-8864b0190496" providerId="AD" clId="Web-{F240A93D-AFF3-0B32-FAF9-A679B9C40077}" dt="2026-01-15T19:12:48.364" v="335" actId="20577"/>
          <ac:spMkLst>
            <pc:docMk/>
            <pc:sldMk cId="2271874161" sldId="266"/>
            <ac:spMk id="12" creationId="{E29DF287-D8B3-FA2F-AAB4-CBAEEFB43F08}"/>
          </ac:spMkLst>
        </pc:spChg>
        <pc:graphicFrameChg chg="add">
          <ac:chgData name="Morgan Davies (2103270)" userId="S::2103270@student.uwtsd.ac.uk::86eb55c0-1811-49da-a385-8864b0190496" providerId="AD" clId="Web-{F240A93D-AFF3-0B32-FAF9-A679B9C40077}" dt="2026-01-15T19:11:48.520" v="324"/>
          <ac:graphicFrameMkLst>
            <pc:docMk/>
            <pc:sldMk cId="2271874161" sldId="266"/>
            <ac:graphicFrameMk id="11" creationId="{9146CF95-6D71-37EC-1452-2147DA5D67E3}"/>
          </ac:graphicFrameMkLst>
        </pc:graphicFrameChg>
      </pc:sldChg>
      <pc:sldChg chg="addSp delSp modSp mod modClrScheme chgLayout">
        <pc:chgData name="Morgan Davies (2103270)" userId="S::2103270@student.uwtsd.ac.uk::86eb55c0-1811-49da-a385-8864b0190496" providerId="AD" clId="Web-{F240A93D-AFF3-0B32-FAF9-A679B9C40077}" dt="2026-01-15T20:38:18.141" v="689"/>
        <pc:sldMkLst>
          <pc:docMk/>
          <pc:sldMk cId="3181815429" sldId="270"/>
        </pc:sldMkLst>
        <pc:spChg chg="mod">
          <ac:chgData name="Morgan Davies (2103270)" userId="S::2103270@student.uwtsd.ac.uk::86eb55c0-1811-49da-a385-8864b0190496" providerId="AD" clId="Web-{F240A93D-AFF3-0B32-FAF9-A679B9C40077}" dt="2026-01-15T19:05:58.941" v="273"/>
          <ac:spMkLst>
            <pc:docMk/>
            <pc:sldMk cId="3181815429" sldId="270"/>
            <ac:spMk id="2" creationId="{4C530F26-DE6E-24A1-FCF0-7AB46C32FE39}"/>
          </ac:spMkLst>
        </pc:spChg>
        <pc:spChg chg="add mod">
          <ac:chgData name="Morgan Davies (2103270)" userId="S::2103270@student.uwtsd.ac.uk::86eb55c0-1811-49da-a385-8864b0190496" providerId="AD" clId="Web-{F240A93D-AFF3-0B32-FAF9-A679B9C40077}" dt="2026-01-15T20:38:18.141" v="689"/>
          <ac:spMkLst>
            <pc:docMk/>
            <pc:sldMk cId="3181815429" sldId="270"/>
            <ac:spMk id="3" creationId="{A84947C0-C328-B471-AF1E-24DC58CD6B22}"/>
          </ac:spMkLst>
        </pc:spChg>
        <pc:spChg chg="mod">
          <ac:chgData name="Morgan Davies (2103270)" userId="S::2103270@student.uwtsd.ac.uk::86eb55c0-1811-49da-a385-8864b0190496" providerId="AD" clId="Web-{F240A93D-AFF3-0B32-FAF9-A679B9C40077}" dt="2026-01-15T19:05:58.941" v="273"/>
          <ac:spMkLst>
            <pc:docMk/>
            <pc:sldMk cId="3181815429" sldId="270"/>
            <ac:spMk id="4" creationId="{C08D00CA-151E-854A-B55A-1BEA58EFB21A}"/>
          </ac:spMkLst>
        </pc:spChg>
        <pc:spChg chg="mod">
          <ac:chgData name="Morgan Davies (2103270)" userId="S::2103270@student.uwtsd.ac.uk::86eb55c0-1811-49da-a385-8864b0190496" providerId="AD" clId="Web-{F240A93D-AFF3-0B32-FAF9-A679B9C40077}" dt="2026-01-15T19:05:58.941" v="273"/>
          <ac:spMkLst>
            <pc:docMk/>
            <pc:sldMk cId="3181815429" sldId="270"/>
            <ac:spMk id="5" creationId="{805E93BD-086A-CEFD-4E22-81BC35C97645}"/>
          </ac:spMkLst>
        </pc:spChg>
        <pc:spChg chg="mod">
          <ac:chgData name="Morgan Davies (2103270)" userId="S::2103270@student.uwtsd.ac.uk::86eb55c0-1811-49da-a385-8864b0190496" providerId="AD" clId="Web-{F240A93D-AFF3-0B32-FAF9-A679B9C40077}" dt="2026-01-15T19:05:58.941" v="273"/>
          <ac:spMkLst>
            <pc:docMk/>
            <pc:sldMk cId="3181815429" sldId="270"/>
            <ac:spMk id="6" creationId="{AFA9F10B-F61A-63BE-B1EB-B1E7A2B92E08}"/>
          </ac:spMkLst>
        </pc:spChg>
        <pc:spChg chg="add mod">
          <ac:chgData name="Morgan Davies (2103270)" userId="S::2103270@student.uwtsd.ac.uk::86eb55c0-1811-49da-a385-8864b0190496" providerId="AD" clId="Web-{F240A93D-AFF3-0B32-FAF9-A679B9C40077}" dt="2026-01-15T19:10:11.786" v="323" actId="20577"/>
          <ac:spMkLst>
            <pc:docMk/>
            <pc:sldMk cId="3181815429" sldId="270"/>
            <ac:spMk id="8" creationId="{5B499644-E9A5-2B27-0EC0-C46671CF47F1}"/>
          </ac:spMkLst>
        </pc:spChg>
        <pc:spChg chg="add mod">
          <ac:chgData name="Morgan Davies (2103270)" userId="S::2103270@student.uwtsd.ac.uk::86eb55c0-1811-49da-a385-8864b0190496" providerId="AD" clId="Web-{F240A93D-AFF3-0B32-FAF9-A679B9C40077}" dt="2026-01-15T19:08:40.207" v="284"/>
          <ac:spMkLst>
            <pc:docMk/>
            <pc:sldMk cId="3181815429" sldId="270"/>
            <ac:spMk id="9" creationId="{7221A6EC-3A88-3754-D6E0-6868409E9C40}"/>
          </ac:spMkLst>
        </pc:spChg>
        <pc:spChg chg="add mod">
          <ac:chgData name="Morgan Davies (2103270)" userId="S::2103270@student.uwtsd.ac.uk::86eb55c0-1811-49da-a385-8864b0190496" providerId="AD" clId="Web-{F240A93D-AFF3-0B32-FAF9-A679B9C40077}" dt="2026-01-15T19:10:05.036" v="322" actId="1076"/>
          <ac:spMkLst>
            <pc:docMk/>
            <pc:sldMk cId="3181815429" sldId="270"/>
            <ac:spMk id="10" creationId="{1FBE60A9-2C21-D7E5-01BE-2723D309CA60}"/>
          </ac:spMkLst>
        </pc:spChg>
        <pc:spChg chg="add mod">
          <ac:chgData name="Morgan Davies (2103270)" userId="S::2103270@student.uwtsd.ac.uk::86eb55c0-1811-49da-a385-8864b0190496" providerId="AD" clId="Web-{F240A93D-AFF3-0B32-FAF9-A679B9C40077}" dt="2026-01-15T20:32:01.236" v="527" actId="20577"/>
          <ac:spMkLst>
            <pc:docMk/>
            <pc:sldMk cId="3181815429" sldId="270"/>
            <ac:spMk id="12" creationId="{E9AA8DBA-BD14-64C8-B643-551A98DB8E4F}"/>
          </ac:spMkLst>
        </pc:spChg>
        <pc:picChg chg="add mod ord">
          <ac:chgData name="Morgan Davies (2103270)" userId="S::2103270@student.uwtsd.ac.uk::86eb55c0-1811-49da-a385-8864b0190496" providerId="AD" clId="Web-{F240A93D-AFF3-0B32-FAF9-A679B9C40077}" dt="2026-01-15T19:07:24.832" v="280" actId="1076"/>
          <ac:picMkLst>
            <pc:docMk/>
            <pc:sldMk cId="3181815429" sldId="270"/>
            <ac:picMk id="7" creationId="{20290224-B801-42A5-A921-B2B30D8DF23E}"/>
          </ac:picMkLst>
        </pc:picChg>
      </pc:sldChg>
      <pc:sldChg chg="addSp modSp">
        <pc:chgData name="Morgan Davies (2103270)" userId="S::2103270@student.uwtsd.ac.uk::86eb55c0-1811-49da-a385-8864b0190496" providerId="AD" clId="Web-{F240A93D-AFF3-0B32-FAF9-A679B9C40077}" dt="2026-01-15T21:13:53.909" v="1165"/>
        <pc:sldMkLst>
          <pc:docMk/>
          <pc:sldMk cId="1962646278" sldId="275"/>
        </pc:sldMkLst>
        <pc:spChg chg="mod">
          <ac:chgData name="Morgan Davies (2103270)" userId="S::2103270@student.uwtsd.ac.uk::86eb55c0-1811-49da-a385-8864b0190496" providerId="AD" clId="Web-{F240A93D-AFF3-0B32-FAF9-A679B9C40077}" dt="2026-01-15T21:13:53.909" v="1165"/>
          <ac:spMkLst>
            <pc:docMk/>
            <pc:sldMk cId="1962646278" sldId="275"/>
            <ac:spMk id="3" creationId="{3745CB13-9BC3-1E18-200C-D24B4860B884}"/>
          </ac:spMkLst>
        </pc:spChg>
        <pc:spChg chg="add mod">
          <ac:chgData name="Morgan Davies (2103270)" userId="S::2103270@student.uwtsd.ac.uk::86eb55c0-1811-49da-a385-8864b0190496" providerId="AD" clId="Web-{F240A93D-AFF3-0B32-FAF9-A679B9C40077}" dt="2026-01-15T20:47:26.838" v="855"/>
          <ac:spMkLst>
            <pc:docMk/>
            <pc:sldMk cId="1962646278" sldId="275"/>
            <ac:spMk id="7" creationId="{B3F66CA1-FFCA-B735-7EC2-AA0CFC8163DA}"/>
          </ac:spMkLst>
        </pc:spChg>
        <pc:spChg chg="add mod">
          <ac:chgData name="Morgan Davies (2103270)" userId="S::2103270@student.uwtsd.ac.uk::86eb55c0-1811-49da-a385-8864b0190496" providerId="AD" clId="Web-{F240A93D-AFF3-0B32-FAF9-A679B9C40077}" dt="2026-01-15T21:13:42.753" v="1164" actId="1076"/>
          <ac:spMkLst>
            <pc:docMk/>
            <pc:sldMk cId="1962646278" sldId="275"/>
            <ac:spMk id="8" creationId="{3560A1D2-185B-92E4-DE2C-745BD265CC9F}"/>
          </ac:spMkLst>
        </pc:spChg>
      </pc:sldChg>
      <pc:sldChg chg="addSp delSp modSp new">
        <pc:chgData name="Morgan Davies (2103270)" userId="S::2103270@student.uwtsd.ac.uk::86eb55c0-1811-49da-a385-8864b0190496" providerId="AD" clId="Web-{F240A93D-AFF3-0B32-FAF9-A679B9C40077}" dt="2026-01-15T21:20:59.490" v="1215" actId="20577"/>
        <pc:sldMkLst>
          <pc:docMk/>
          <pc:sldMk cId="71264211" sldId="277"/>
        </pc:sldMkLst>
        <pc:spChg chg="add mod">
          <ac:chgData name="Morgan Davies (2103270)" userId="S::2103270@student.uwtsd.ac.uk::86eb55c0-1811-49da-a385-8864b0190496" providerId="AD" clId="Web-{F240A93D-AFF3-0B32-FAF9-A679B9C40077}" dt="2026-01-15T21:20:59.490" v="1215" actId="20577"/>
          <ac:spMkLst>
            <pc:docMk/>
            <pc:sldMk cId="71264211" sldId="277"/>
            <ac:spMk id="7" creationId="{00579DEB-09BF-8DCD-79CC-0F8079EE987F}"/>
          </ac:spMkLst>
        </pc:spChg>
      </pc:sldChg>
      <pc:sldChg chg="modSp new">
        <pc:chgData name="Morgan Davies (2103270)" userId="S::2103270@student.uwtsd.ac.uk::86eb55c0-1811-49da-a385-8864b0190496" providerId="AD" clId="Web-{F240A93D-AFF3-0B32-FAF9-A679B9C40077}" dt="2026-01-15T21:24:50.829" v="1222" actId="14100"/>
        <pc:sldMkLst>
          <pc:docMk/>
          <pc:sldMk cId="437435063" sldId="278"/>
        </pc:sldMkLst>
        <pc:spChg chg="mod">
          <ac:chgData name="Morgan Davies (2103270)" userId="S::2103270@student.uwtsd.ac.uk::86eb55c0-1811-49da-a385-8864b0190496" providerId="AD" clId="Web-{F240A93D-AFF3-0B32-FAF9-A679B9C40077}" dt="2026-01-15T21:24:50.829" v="1222" actId="14100"/>
          <ac:spMkLst>
            <pc:docMk/>
            <pc:sldMk cId="437435063" sldId="278"/>
            <ac:spMk id="2" creationId="{B19B7358-F08F-C285-70BE-7F05C38E812D}"/>
          </ac:spMkLst>
        </pc:spChg>
      </pc:sldChg>
    </pc:docChg>
  </pc:docChgLst>
  <pc:docChgLst>
    <pc:chgData name="Morgan Davies (2103270)" userId="S::2103270@student.uwtsd.ac.uk::86eb55c0-1811-49da-a385-8864b0190496" providerId="AD" clId="Web-{BE37F06A-3261-9611-E1AB-2AC370DD7712}"/>
    <pc:docChg chg="modSld">
      <pc:chgData name="Morgan Davies (2103270)" userId="S::2103270@student.uwtsd.ac.uk::86eb55c0-1811-49da-a385-8864b0190496" providerId="AD" clId="Web-{BE37F06A-3261-9611-E1AB-2AC370DD7712}" dt="2026-01-17T20:41:07.219" v="1569" actId="20577"/>
      <pc:docMkLst>
        <pc:docMk/>
      </pc:docMkLst>
      <pc:sldChg chg="modSp">
        <pc:chgData name="Morgan Davies (2103270)" userId="S::2103270@student.uwtsd.ac.uk::86eb55c0-1811-49da-a385-8864b0190496" providerId="AD" clId="Web-{BE37F06A-3261-9611-E1AB-2AC370DD7712}" dt="2026-01-17T20:41:07.219" v="1569" actId="20577"/>
        <pc:sldMkLst>
          <pc:docMk/>
          <pc:sldMk cId="109857222" sldId="256"/>
        </pc:sldMkLst>
        <pc:spChg chg="mod">
          <ac:chgData name="Morgan Davies (2103270)" userId="S::2103270@student.uwtsd.ac.uk::86eb55c0-1811-49da-a385-8864b0190496" providerId="AD" clId="Web-{BE37F06A-3261-9611-E1AB-2AC370DD7712}" dt="2026-01-17T20:41:07.219" v="1569" actId="20577"/>
          <ac:spMkLst>
            <pc:docMk/>
            <pc:sldMk cId="109857222" sldId="256"/>
            <ac:spMk id="3" creationId="{00000000-0000-0000-0000-000000000000}"/>
          </ac:spMkLst>
        </pc:spChg>
      </pc:sldChg>
      <pc:sldChg chg="modSp">
        <pc:chgData name="Morgan Davies (2103270)" userId="S::2103270@student.uwtsd.ac.uk::86eb55c0-1811-49da-a385-8864b0190496" providerId="AD" clId="Web-{BE37F06A-3261-9611-E1AB-2AC370DD7712}" dt="2026-01-17T19:21:27.714" v="973" actId="20577"/>
        <pc:sldMkLst>
          <pc:docMk/>
          <pc:sldMk cId="3212551453" sldId="260"/>
        </pc:sldMkLst>
        <pc:spChg chg="mod">
          <ac:chgData name="Morgan Davies (2103270)" userId="S::2103270@student.uwtsd.ac.uk::86eb55c0-1811-49da-a385-8864b0190496" providerId="AD" clId="Web-{BE37F06A-3261-9611-E1AB-2AC370DD7712}" dt="2026-01-17T19:21:27.714" v="973" actId="20577"/>
          <ac:spMkLst>
            <pc:docMk/>
            <pc:sldMk cId="3212551453" sldId="260"/>
            <ac:spMk id="6" creationId="{269707BD-AF32-4101-3901-74F5B9F647AF}"/>
          </ac:spMkLst>
        </pc:spChg>
      </pc:sldChg>
      <pc:sldChg chg="addSp delSp modSp">
        <pc:chgData name="Morgan Davies (2103270)" userId="S::2103270@student.uwtsd.ac.uk::86eb55c0-1811-49da-a385-8864b0190496" providerId="AD" clId="Web-{BE37F06A-3261-9611-E1AB-2AC370DD7712}" dt="2026-01-17T20:19:16.709" v="1561"/>
        <pc:sldMkLst>
          <pc:docMk/>
          <pc:sldMk cId="2451942577" sldId="269"/>
        </pc:sldMkLst>
        <pc:spChg chg="add mod">
          <ac:chgData name="Morgan Davies (2103270)" userId="S::2103270@student.uwtsd.ac.uk::86eb55c0-1811-49da-a385-8864b0190496" providerId="AD" clId="Web-{BE37F06A-3261-9611-E1AB-2AC370DD7712}" dt="2026-01-17T20:16:18.698" v="1532" actId="1076"/>
          <ac:spMkLst>
            <pc:docMk/>
            <pc:sldMk cId="2451942577" sldId="269"/>
            <ac:spMk id="52" creationId="{3B9180CC-AB54-0052-42FE-332E97771F0C}"/>
          </ac:spMkLst>
        </pc:spChg>
        <pc:spChg chg="add mod">
          <ac:chgData name="Morgan Davies (2103270)" userId="S::2103270@student.uwtsd.ac.uk::86eb55c0-1811-49da-a385-8864b0190496" providerId="AD" clId="Web-{BE37F06A-3261-9611-E1AB-2AC370DD7712}" dt="2026-01-17T20:16:11.682" v="1530" actId="1076"/>
          <ac:spMkLst>
            <pc:docMk/>
            <pc:sldMk cId="2451942577" sldId="269"/>
            <ac:spMk id="77" creationId="{EC2E86A9-D251-E8D7-730F-3FFEF29B74E0}"/>
          </ac:spMkLst>
        </pc:spChg>
        <pc:spChg chg="add mod">
          <ac:chgData name="Morgan Davies (2103270)" userId="S::2103270@student.uwtsd.ac.uk::86eb55c0-1811-49da-a385-8864b0190496" providerId="AD" clId="Web-{BE37F06A-3261-9611-E1AB-2AC370DD7712}" dt="2026-01-17T20:17:30.231" v="1548" actId="1076"/>
          <ac:spMkLst>
            <pc:docMk/>
            <pc:sldMk cId="2451942577" sldId="269"/>
            <ac:spMk id="78" creationId="{973FE059-31F0-B7A9-3A2E-78E132C51293}"/>
          </ac:spMkLst>
        </pc:spChg>
        <pc:spChg chg="add mod">
          <ac:chgData name="Morgan Davies (2103270)" userId="S::2103270@student.uwtsd.ac.uk::86eb55c0-1811-49da-a385-8864b0190496" providerId="AD" clId="Web-{BE37F06A-3261-9611-E1AB-2AC370DD7712}" dt="2026-01-17T20:19:16.709" v="1561"/>
          <ac:spMkLst>
            <pc:docMk/>
            <pc:sldMk cId="2451942577" sldId="269"/>
            <ac:spMk id="79" creationId="{D578D9C3-6EA3-F9F9-8C4A-CFC7189502B3}"/>
          </ac:spMkLst>
        </pc:spChg>
        <pc:graphicFrameChg chg="del modGraphic">
          <ac:chgData name="Morgan Davies (2103270)" userId="S::2103270@student.uwtsd.ac.uk::86eb55c0-1811-49da-a385-8864b0190496" providerId="AD" clId="Web-{BE37F06A-3261-9611-E1AB-2AC370DD7712}" dt="2026-01-17T19:32:17.946" v="1149"/>
          <ac:graphicFrameMkLst>
            <pc:docMk/>
            <pc:sldMk cId="2451942577" sldId="269"/>
            <ac:graphicFrameMk id="32" creationId="{9F73FC23-3B5A-7A41-3F1F-F1EB1B302B41}"/>
          </ac:graphicFrameMkLst>
        </pc:graphicFrameChg>
        <pc:graphicFrameChg chg="add del">
          <ac:chgData name="Morgan Davies (2103270)" userId="S::2103270@student.uwtsd.ac.uk::86eb55c0-1811-49da-a385-8864b0190496" providerId="AD" clId="Web-{BE37F06A-3261-9611-E1AB-2AC370DD7712}" dt="2026-01-17T19:32:31.759" v="1151"/>
          <ac:graphicFrameMkLst>
            <pc:docMk/>
            <pc:sldMk cId="2451942577" sldId="269"/>
            <ac:graphicFrameMk id="53" creationId="{9F73FC23-3B5A-7A41-3F1F-F1EB1B302B41}"/>
          </ac:graphicFrameMkLst>
        </pc:graphicFrameChg>
        <pc:graphicFrameChg chg="add del">
          <ac:chgData name="Morgan Davies (2103270)" userId="S::2103270@student.uwtsd.ac.uk::86eb55c0-1811-49da-a385-8864b0190496" providerId="AD" clId="Web-{BE37F06A-3261-9611-E1AB-2AC370DD7712}" dt="2026-01-17T19:32:37.540" v="1153"/>
          <ac:graphicFrameMkLst>
            <pc:docMk/>
            <pc:sldMk cId="2451942577" sldId="269"/>
            <ac:graphicFrameMk id="65" creationId="{A958B240-29EF-FEC6-6CC3-F3D305120E64}"/>
          </ac:graphicFrameMkLst>
        </pc:graphicFrameChg>
      </pc:sldChg>
      <pc:sldChg chg="addSp delSp modSp mod modClrScheme chgLayout">
        <pc:chgData name="Morgan Davies (2103270)" userId="S::2103270@student.uwtsd.ac.uk::86eb55c0-1811-49da-a385-8864b0190496" providerId="AD" clId="Web-{BE37F06A-3261-9611-E1AB-2AC370DD7712}" dt="2026-01-17T18:32:15.903" v="560"/>
        <pc:sldMkLst>
          <pc:docMk/>
          <pc:sldMk cId="4122827296" sldId="271"/>
        </pc:sldMkLst>
        <pc:spChg chg="mod">
          <ac:chgData name="Morgan Davies (2103270)" userId="S::2103270@student.uwtsd.ac.uk::86eb55c0-1811-49da-a385-8864b0190496" providerId="AD" clId="Web-{BE37F06A-3261-9611-E1AB-2AC370DD7712}" dt="2026-01-17T17:42:55.525" v="1"/>
          <ac:spMkLst>
            <pc:docMk/>
            <pc:sldMk cId="4122827296" sldId="271"/>
            <ac:spMk id="2" creationId="{36537C46-4850-FAA0-C08B-336BC930DBB0}"/>
          </ac:spMkLst>
        </pc:spChg>
        <pc:spChg chg="add mod">
          <ac:chgData name="Morgan Davies (2103270)" userId="S::2103270@student.uwtsd.ac.uk::86eb55c0-1811-49da-a385-8864b0190496" providerId="AD" clId="Web-{BE37F06A-3261-9611-E1AB-2AC370DD7712}" dt="2026-01-17T18:32:15.903" v="560"/>
          <ac:spMkLst>
            <pc:docMk/>
            <pc:sldMk cId="4122827296" sldId="271"/>
            <ac:spMk id="3" creationId="{4C96E9A5-EF13-2109-941E-47E79D97E9B1}"/>
          </ac:spMkLst>
        </pc:spChg>
        <pc:spChg chg="del">
          <ac:chgData name="Morgan Davies (2103270)" userId="S::2103270@student.uwtsd.ac.uk::86eb55c0-1811-49da-a385-8864b0190496" providerId="AD" clId="Web-{BE37F06A-3261-9611-E1AB-2AC370DD7712}" dt="2026-01-17T17:41:54.853" v="0"/>
          <ac:spMkLst>
            <pc:docMk/>
            <pc:sldMk cId="4122827296" sldId="271"/>
            <ac:spMk id="3" creationId="{51176773-3A01-6C58-C6B1-A852F21ACCB3}"/>
          </ac:spMkLst>
        </pc:spChg>
        <pc:spChg chg="mod">
          <ac:chgData name="Morgan Davies (2103270)" userId="S::2103270@student.uwtsd.ac.uk::86eb55c0-1811-49da-a385-8864b0190496" providerId="AD" clId="Web-{BE37F06A-3261-9611-E1AB-2AC370DD7712}" dt="2026-01-17T17:42:55.525" v="1"/>
          <ac:spMkLst>
            <pc:docMk/>
            <pc:sldMk cId="4122827296" sldId="271"/>
            <ac:spMk id="4" creationId="{58283BBA-E76D-4340-3AFC-80F4A3F10EC4}"/>
          </ac:spMkLst>
        </pc:spChg>
        <pc:spChg chg="mod">
          <ac:chgData name="Morgan Davies (2103270)" userId="S::2103270@student.uwtsd.ac.uk::86eb55c0-1811-49da-a385-8864b0190496" providerId="AD" clId="Web-{BE37F06A-3261-9611-E1AB-2AC370DD7712}" dt="2026-01-17T17:42:55.525" v="1"/>
          <ac:spMkLst>
            <pc:docMk/>
            <pc:sldMk cId="4122827296" sldId="271"/>
            <ac:spMk id="5" creationId="{D196E86B-2B81-038F-4DE3-A3ABB7F0CE36}"/>
          </ac:spMkLst>
        </pc:spChg>
        <pc:spChg chg="mod">
          <ac:chgData name="Morgan Davies (2103270)" userId="S::2103270@student.uwtsd.ac.uk::86eb55c0-1811-49da-a385-8864b0190496" providerId="AD" clId="Web-{BE37F06A-3261-9611-E1AB-2AC370DD7712}" dt="2026-01-17T17:42:55.525" v="1"/>
          <ac:spMkLst>
            <pc:docMk/>
            <pc:sldMk cId="4122827296" sldId="271"/>
            <ac:spMk id="6" creationId="{5AFD94BB-A9E6-DEC0-C8B0-3A97BD47E7D3}"/>
          </ac:spMkLst>
        </pc:spChg>
        <pc:spChg chg="add mod">
          <ac:chgData name="Morgan Davies (2103270)" userId="S::2103270@student.uwtsd.ac.uk::86eb55c0-1811-49da-a385-8864b0190496" providerId="AD" clId="Web-{BE37F06A-3261-9611-E1AB-2AC370DD7712}" dt="2026-01-17T18:23:22.963" v="398" actId="20577"/>
          <ac:spMkLst>
            <pc:docMk/>
            <pc:sldMk cId="4122827296" sldId="271"/>
            <ac:spMk id="8" creationId="{335B03F2-D73A-E112-3321-C687EAFC2F4E}"/>
          </ac:spMkLst>
        </pc:spChg>
        <pc:spChg chg="add mod">
          <ac:chgData name="Morgan Davies (2103270)" userId="S::2103270@student.uwtsd.ac.uk::86eb55c0-1811-49da-a385-8864b0190496" providerId="AD" clId="Web-{BE37F06A-3261-9611-E1AB-2AC370DD7712}" dt="2026-01-17T18:29:57.317" v="522" actId="20577"/>
          <ac:spMkLst>
            <pc:docMk/>
            <pc:sldMk cId="4122827296" sldId="271"/>
            <ac:spMk id="12" creationId="{575EC07E-EC00-E37C-F828-85E27DD23DC5}"/>
          </ac:spMkLst>
        </pc:spChg>
        <pc:picChg chg="add mod ord">
          <ac:chgData name="Morgan Davies (2103270)" userId="S::2103270@student.uwtsd.ac.uk::86eb55c0-1811-49da-a385-8864b0190496" providerId="AD" clId="Web-{BE37F06A-3261-9611-E1AB-2AC370DD7712}" dt="2026-01-17T17:43:42.681" v="7" actId="1076"/>
          <ac:picMkLst>
            <pc:docMk/>
            <pc:sldMk cId="4122827296" sldId="271"/>
            <ac:picMk id="7" creationId="{10DC7124-BA4B-0629-D293-DC1BD472B857}"/>
          </ac:picMkLst>
        </pc:picChg>
      </pc:sldChg>
      <pc:sldChg chg="addSp delSp modSp mod modClrScheme chgLayout">
        <pc:chgData name="Morgan Davies (2103270)" userId="S::2103270@student.uwtsd.ac.uk::86eb55c0-1811-49da-a385-8864b0190496" providerId="AD" clId="Web-{BE37F06A-3261-9611-E1AB-2AC370DD7712}" dt="2026-01-17T19:24:17.279" v="1146"/>
        <pc:sldMkLst>
          <pc:docMk/>
          <pc:sldMk cId="1702453177" sldId="272"/>
        </pc:sldMkLst>
        <pc:spChg chg="mod">
          <ac:chgData name="Morgan Davies (2103270)" userId="S::2103270@student.uwtsd.ac.uk::86eb55c0-1811-49da-a385-8864b0190496" providerId="AD" clId="Web-{BE37F06A-3261-9611-E1AB-2AC370DD7712}" dt="2026-01-17T17:43:34.572" v="5"/>
          <ac:spMkLst>
            <pc:docMk/>
            <pc:sldMk cId="1702453177" sldId="272"/>
            <ac:spMk id="2" creationId="{32FECB2E-8927-8805-2D0E-AA1C798D3AD8}"/>
          </ac:spMkLst>
        </pc:spChg>
        <pc:spChg chg="del">
          <ac:chgData name="Morgan Davies (2103270)" userId="S::2103270@student.uwtsd.ac.uk::86eb55c0-1811-49da-a385-8864b0190496" providerId="AD" clId="Web-{BE37F06A-3261-9611-E1AB-2AC370DD7712}" dt="2026-01-17T17:43:21.150" v="2"/>
          <ac:spMkLst>
            <pc:docMk/>
            <pc:sldMk cId="1702453177" sldId="272"/>
            <ac:spMk id="3" creationId="{761739CF-CC09-99AC-8736-EF5EE3143464}"/>
          </ac:spMkLst>
        </pc:spChg>
        <pc:spChg chg="add mod">
          <ac:chgData name="Morgan Davies (2103270)" userId="S::2103270@student.uwtsd.ac.uk::86eb55c0-1811-49da-a385-8864b0190496" providerId="AD" clId="Web-{BE37F06A-3261-9611-E1AB-2AC370DD7712}" dt="2026-01-17T19:24:17.279" v="1146"/>
          <ac:spMkLst>
            <pc:docMk/>
            <pc:sldMk cId="1702453177" sldId="272"/>
            <ac:spMk id="3" creationId="{96415B1E-5CC5-1CDE-34C2-072FC0EB78CC}"/>
          </ac:spMkLst>
        </pc:spChg>
        <pc:spChg chg="mod">
          <ac:chgData name="Morgan Davies (2103270)" userId="S::2103270@student.uwtsd.ac.uk::86eb55c0-1811-49da-a385-8864b0190496" providerId="AD" clId="Web-{BE37F06A-3261-9611-E1AB-2AC370DD7712}" dt="2026-01-17T17:43:34.572" v="5"/>
          <ac:spMkLst>
            <pc:docMk/>
            <pc:sldMk cId="1702453177" sldId="272"/>
            <ac:spMk id="4" creationId="{D1C9A3BE-1159-54F0-5659-4A9055256569}"/>
          </ac:spMkLst>
        </pc:spChg>
        <pc:spChg chg="mod">
          <ac:chgData name="Morgan Davies (2103270)" userId="S::2103270@student.uwtsd.ac.uk::86eb55c0-1811-49da-a385-8864b0190496" providerId="AD" clId="Web-{BE37F06A-3261-9611-E1AB-2AC370DD7712}" dt="2026-01-17T17:43:34.572" v="5"/>
          <ac:spMkLst>
            <pc:docMk/>
            <pc:sldMk cId="1702453177" sldId="272"/>
            <ac:spMk id="5" creationId="{548DAA70-A0BD-A6C0-88D9-844E7F9E32A3}"/>
          </ac:spMkLst>
        </pc:spChg>
        <pc:spChg chg="mod">
          <ac:chgData name="Morgan Davies (2103270)" userId="S::2103270@student.uwtsd.ac.uk::86eb55c0-1811-49da-a385-8864b0190496" providerId="AD" clId="Web-{BE37F06A-3261-9611-E1AB-2AC370DD7712}" dt="2026-01-17T17:43:34.572" v="5"/>
          <ac:spMkLst>
            <pc:docMk/>
            <pc:sldMk cId="1702453177" sldId="272"/>
            <ac:spMk id="6" creationId="{07D323FC-B2AE-6010-5A8C-724E6146E256}"/>
          </ac:spMkLst>
        </pc:spChg>
        <pc:spChg chg="add mod">
          <ac:chgData name="Morgan Davies (2103270)" userId="S::2103270@student.uwtsd.ac.uk::86eb55c0-1811-49da-a385-8864b0190496" providerId="AD" clId="Web-{BE37F06A-3261-9611-E1AB-2AC370DD7712}" dt="2026-01-17T19:23:57.404" v="1145" actId="20577"/>
          <ac:spMkLst>
            <pc:docMk/>
            <pc:sldMk cId="1702453177" sldId="272"/>
            <ac:spMk id="8" creationId="{7F5BCCF3-03F3-896C-ADEB-6B6774331A5D}"/>
          </ac:spMkLst>
        </pc:spChg>
        <pc:spChg chg="add del mod">
          <ac:chgData name="Morgan Davies (2103270)" userId="S::2103270@student.uwtsd.ac.uk::86eb55c0-1811-49da-a385-8864b0190496" providerId="AD" clId="Web-{BE37F06A-3261-9611-E1AB-2AC370DD7712}" dt="2026-01-17T17:43:34.572" v="4"/>
          <ac:spMkLst>
            <pc:docMk/>
            <pc:sldMk cId="1702453177" sldId="272"/>
            <ac:spMk id="12" creationId="{1A26100E-F079-B8EB-65E5-99DF7D8025FB}"/>
          </ac:spMkLst>
        </pc:spChg>
        <pc:spChg chg="add mod">
          <ac:chgData name="Morgan Davies (2103270)" userId="S::2103270@student.uwtsd.ac.uk::86eb55c0-1811-49da-a385-8864b0190496" providerId="AD" clId="Web-{BE37F06A-3261-9611-E1AB-2AC370DD7712}" dt="2026-01-17T18:32:34.763" v="561" actId="20577"/>
          <ac:spMkLst>
            <pc:docMk/>
            <pc:sldMk cId="1702453177" sldId="272"/>
            <ac:spMk id="14" creationId="{1A62CD63-E56F-8DCA-C83C-A86291229220}"/>
          </ac:spMkLst>
        </pc:spChg>
        <pc:picChg chg="add mod ord">
          <ac:chgData name="Morgan Davies (2103270)" userId="S::2103270@student.uwtsd.ac.uk::86eb55c0-1811-49da-a385-8864b0190496" providerId="AD" clId="Web-{BE37F06A-3261-9611-E1AB-2AC370DD7712}" dt="2026-01-17T17:43:40.103" v="6" actId="1076"/>
          <ac:picMkLst>
            <pc:docMk/>
            <pc:sldMk cId="1702453177" sldId="272"/>
            <ac:picMk id="7" creationId="{4574DF54-1262-406A-DCF1-2B750D22943A}"/>
          </ac:picMkLst>
        </pc:picChg>
      </pc:sldChg>
      <pc:sldChg chg="modSp">
        <pc:chgData name="Morgan Davies (2103270)" userId="S::2103270@student.uwtsd.ac.uk::86eb55c0-1811-49da-a385-8864b0190496" providerId="AD" clId="Web-{BE37F06A-3261-9611-E1AB-2AC370DD7712}" dt="2026-01-17T20:18:02.609" v="1550" actId="20577"/>
        <pc:sldMkLst>
          <pc:docMk/>
          <pc:sldMk cId="71264211" sldId="277"/>
        </pc:sldMkLst>
        <pc:spChg chg="mod">
          <ac:chgData name="Morgan Davies (2103270)" userId="S::2103270@student.uwtsd.ac.uk::86eb55c0-1811-49da-a385-8864b0190496" providerId="AD" clId="Web-{BE37F06A-3261-9611-E1AB-2AC370DD7712}" dt="2026-01-17T20:18:02.609" v="1550" actId="20577"/>
          <ac:spMkLst>
            <pc:docMk/>
            <pc:sldMk cId="71264211" sldId="277"/>
            <ac:spMk id="7" creationId="{00579DEB-09BF-8DCD-79CC-0F8079EE987F}"/>
          </ac:spMkLst>
        </pc:spChg>
      </pc:sldChg>
      <pc:sldChg chg="modSp">
        <pc:chgData name="Morgan Davies (2103270)" userId="S::2103270@student.uwtsd.ac.uk::86eb55c0-1811-49da-a385-8864b0190496" providerId="AD" clId="Web-{BE37F06A-3261-9611-E1AB-2AC370DD7712}" dt="2026-01-17T20:19:00.817" v="1559" actId="20577"/>
        <pc:sldMkLst>
          <pc:docMk/>
          <pc:sldMk cId="437435063" sldId="278"/>
        </pc:sldMkLst>
        <pc:spChg chg="mod">
          <ac:chgData name="Morgan Davies (2103270)" userId="S::2103270@student.uwtsd.ac.uk::86eb55c0-1811-49da-a385-8864b0190496" providerId="AD" clId="Web-{BE37F06A-3261-9611-E1AB-2AC370DD7712}" dt="2026-01-17T20:19:00.817" v="1559" actId="20577"/>
          <ac:spMkLst>
            <pc:docMk/>
            <pc:sldMk cId="437435063" sldId="278"/>
            <ac:spMk id="2" creationId="{B19B7358-F08F-C285-70BE-7F05C38E812D}"/>
          </ac:spMkLst>
        </pc:spChg>
      </pc:sldChg>
    </pc:docChg>
  </pc:docChgLst>
  <pc:docChgLst>
    <pc:chgData name="Morgan Davies (2103270)" userId="S::2103270@student.uwtsd.ac.uk::86eb55c0-1811-49da-a385-8864b0190496" providerId="AD" clId="Web-{375A5BDF-EC63-0C43-4A72-66E10854F9CB}"/>
    <pc:docChg chg="addSld modSld">
      <pc:chgData name="Morgan Davies (2103270)" userId="S::2103270@student.uwtsd.ac.uk::86eb55c0-1811-49da-a385-8864b0190496" providerId="AD" clId="Web-{375A5BDF-EC63-0C43-4A72-66E10854F9CB}" dt="2026-01-05T19:45:31.277" v="421" actId="14100"/>
      <pc:docMkLst>
        <pc:docMk/>
      </pc:docMkLst>
      <pc:sldChg chg="modSp">
        <pc:chgData name="Morgan Davies (2103270)" userId="S::2103270@student.uwtsd.ac.uk::86eb55c0-1811-49da-a385-8864b0190496" providerId="AD" clId="Web-{375A5BDF-EC63-0C43-4A72-66E10854F9CB}" dt="2026-01-05T19:45:31.277" v="421" actId="14100"/>
        <pc:sldMkLst>
          <pc:docMk/>
          <pc:sldMk cId="942860221" sldId="257"/>
        </pc:sldMkLst>
        <pc:graphicFrameChg chg="mod modGraphic">
          <ac:chgData name="Morgan Davies (2103270)" userId="S::2103270@student.uwtsd.ac.uk::86eb55c0-1811-49da-a385-8864b0190496" providerId="AD" clId="Web-{375A5BDF-EC63-0C43-4A72-66E10854F9CB}" dt="2026-01-05T19:45:31.277" v="421" actId="14100"/>
          <ac:graphicFrameMkLst>
            <pc:docMk/>
            <pc:sldMk cId="942860221" sldId="257"/>
            <ac:graphicFrameMk id="5" creationId="{D3B9F64F-52DC-338F-696F-B089859C6500}"/>
          </ac:graphicFrameMkLst>
        </pc:graphicFrameChg>
      </pc:sldChg>
      <pc:sldChg chg="addSp delSp modSp">
        <pc:chgData name="Morgan Davies (2103270)" userId="S::2103270@student.uwtsd.ac.uk::86eb55c0-1811-49da-a385-8864b0190496" providerId="AD" clId="Web-{375A5BDF-EC63-0C43-4A72-66E10854F9CB}" dt="2026-01-05T17:10:01.471" v="144" actId="20577"/>
        <pc:sldMkLst>
          <pc:docMk/>
          <pc:sldMk cId="3519360262" sldId="258"/>
        </pc:sldMkLst>
        <pc:spChg chg="add mod">
          <ac:chgData name="Morgan Davies (2103270)" userId="S::2103270@student.uwtsd.ac.uk::86eb55c0-1811-49da-a385-8864b0190496" providerId="AD" clId="Web-{375A5BDF-EC63-0C43-4A72-66E10854F9CB}" dt="2026-01-05T17:09:28.267" v="135" actId="20577"/>
          <ac:spMkLst>
            <pc:docMk/>
            <pc:sldMk cId="3519360262" sldId="258"/>
            <ac:spMk id="6" creationId="{F43FE8E3-A45B-02A5-17E1-92BA1ACA9EBF}"/>
          </ac:spMkLst>
        </pc:spChg>
        <pc:spChg chg="add mod">
          <ac:chgData name="Morgan Davies (2103270)" userId="S::2103270@student.uwtsd.ac.uk::86eb55c0-1811-49da-a385-8864b0190496" providerId="AD" clId="Web-{375A5BDF-EC63-0C43-4A72-66E10854F9CB}" dt="2026-01-05T17:10:01.471" v="144" actId="20577"/>
          <ac:spMkLst>
            <pc:docMk/>
            <pc:sldMk cId="3519360262" sldId="258"/>
            <ac:spMk id="7" creationId="{5333A63C-A232-1ECE-50F1-0E0E96927226}"/>
          </ac:spMkLst>
        </pc:spChg>
      </pc:sldChg>
      <pc:sldChg chg="addSp modSp">
        <pc:chgData name="Morgan Davies (2103270)" userId="S::2103270@student.uwtsd.ac.uk::86eb55c0-1811-49da-a385-8864b0190496" providerId="AD" clId="Web-{375A5BDF-EC63-0C43-4A72-66E10854F9CB}" dt="2026-01-05T17:29:49.426" v="222" actId="20577"/>
        <pc:sldMkLst>
          <pc:docMk/>
          <pc:sldMk cId="2353660295" sldId="259"/>
        </pc:sldMkLst>
        <pc:spChg chg="add mod">
          <ac:chgData name="Morgan Davies (2103270)" userId="S::2103270@student.uwtsd.ac.uk::86eb55c0-1811-49da-a385-8864b0190496" providerId="AD" clId="Web-{375A5BDF-EC63-0C43-4A72-66E10854F9CB}" dt="2026-01-05T16:46:57.143" v="118" actId="20577"/>
          <ac:spMkLst>
            <pc:docMk/>
            <pc:sldMk cId="2353660295" sldId="259"/>
            <ac:spMk id="3" creationId="{E0F7C515-D133-60F1-975D-24C6F2F0CBC5}"/>
          </ac:spMkLst>
        </pc:spChg>
        <pc:spChg chg="add mod">
          <ac:chgData name="Morgan Davies (2103270)" userId="S::2103270@student.uwtsd.ac.uk::86eb55c0-1811-49da-a385-8864b0190496" providerId="AD" clId="Web-{375A5BDF-EC63-0C43-4A72-66E10854F9CB}" dt="2026-01-05T17:29:49.426" v="222" actId="20577"/>
          <ac:spMkLst>
            <pc:docMk/>
            <pc:sldMk cId="2353660295" sldId="259"/>
            <ac:spMk id="10" creationId="{0AB64DB9-8534-7B47-6B77-B530D94F86A6}"/>
          </ac:spMkLst>
        </pc:spChg>
      </pc:sldChg>
      <pc:sldChg chg="modSp">
        <pc:chgData name="Morgan Davies (2103270)" userId="S::2103270@student.uwtsd.ac.uk::86eb55c0-1811-49da-a385-8864b0190496" providerId="AD" clId="Web-{375A5BDF-EC63-0C43-4A72-66E10854F9CB}" dt="2026-01-05T18:04:53.041" v="260" actId="1076"/>
        <pc:sldMkLst>
          <pc:docMk/>
          <pc:sldMk cId="3212551453" sldId="260"/>
        </pc:sldMkLst>
        <pc:spChg chg="mod">
          <ac:chgData name="Morgan Davies (2103270)" userId="S::2103270@student.uwtsd.ac.uk::86eb55c0-1811-49da-a385-8864b0190496" providerId="AD" clId="Web-{375A5BDF-EC63-0C43-4A72-66E10854F9CB}" dt="2026-01-05T18:04:53.041" v="260" actId="1076"/>
          <ac:spMkLst>
            <pc:docMk/>
            <pc:sldMk cId="3212551453" sldId="260"/>
            <ac:spMk id="6" creationId="{269707BD-AF32-4101-3901-74F5B9F647AF}"/>
          </ac:spMkLst>
        </pc:spChg>
      </pc:sldChg>
      <pc:sldChg chg="addSp modSp new">
        <pc:chgData name="Morgan Davies (2103270)" userId="S::2103270@student.uwtsd.ac.uk::86eb55c0-1811-49da-a385-8864b0190496" providerId="AD" clId="Web-{375A5BDF-EC63-0C43-4A72-66E10854F9CB}" dt="2026-01-05T17:14:15.353" v="172" actId="20577"/>
        <pc:sldMkLst>
          <pc:docMk/>
          <pc:sldMk cId="2424622323" sldId="261"/>
        </pc:sldMkLst>
        <pc:spChg chg="mod">
          <ac:chgData name="Morgan Davies (2103270)" userId="S::2103270@student.uwtsd.ac.uk::86eb55c0-1811-49da-a385-8864b0190496" providerId="AD" clId="Web-{375A5BDF-EC63-0C43-4A72-66E10854F9CB}" dt="2026-01-05T17:10:30.206" v="156" actId="20577"/>
          <ac:spMkLst>
            <pc:docMk/>
            <pc:sldMk cId="2424622323" sldId="261"/>
            <ac:spMk id="2" creationId="{C6D0986E-3BDE-B528-75AA-A76E941AEC19}"/>
          </ac:spMkLst>
        </pc:spChg>
        <pc:spChg chg="add mod">
          <ac:chgData name="Morgan Davies (2103270)" userId="S::2103270@student.uwtsd.ac.uk::86eb55c0-1811-49da-a385-8864b0190496" providerId="AD" clId="Web-{375A5BDF-EC63-0C43-4A72-66E10854F9CB}" dt="2026-01-05T17:14:15.353" v="172" actId="20577"/>
          <ac:spMkLst>
            <pc:docMk/>
            <pc:sldMk cId="2424622323" sldId="261"/>
            <ac:spMk id="6" creationId="{209B2625-1F4F-BF3A-19C8-E8076CFF769C}"/>
          </ac:spMkLst>
        </pc:spChg>
      </pc:sldChg>
    </pc:docChg>
  </pc:docChgLst>
  <pc:docChgLst>
    <pc:chgData name="Morgan Davies (2103270)" userId="S::2103270@student.uwtsd.ac.uk::86eb55c0-1811-49da-a385-8864b0190496" providerId="AD" clId="Web-{117D51D9-3545-4765-6F18-7D58E3481F65}"/>
    <pc:docChg chg="addSld delSld modSld sldOrd">
      <pc:chgData name="Morgan Davies (2103270)" userId="S::2103270@student.uwtsd.ac.uk::86eb55c0-1811-49da-a385-8864b0190496" providerId="AD" clId="Web-{117D51D9-3545-4765-6F18-7D58E3481F65}" dt="2026-01-12T18:08:56.074" v="417" actId="20577"/>
      <pc:docMkLst>
        <pc:docMk/>
      </pc:docMkLst>
      <pc:sldChg chg="ord">
        <pc:chgData name="Morgan Davies (2103270)" userId="S::2103270@student.uwtsd.ac.uk::86eb55c0-1811-49da-a385-8864b0190496" providerId="AD" clId="Web-{117D51D9-3545-4765-6F18-7D58E3481F65}" dt="2026-01-12T17:37:02.269" v="142"/>
        <pc:sldMkLst>
          <pc:docMk/>
          <pc:sldMk cId="3883669623" sldId="264"/>
        </pc:sldMkLst>
      </pc:sldChg>
      <pc:sldChg chg="modSp new ord">
        <pc:chgData name="Morgan Davies (2103270)" userId="S::2103270@student.uwtsd.ac.uk::86eb55c0-1811-49da-a385-8864b0190496" providerId="AD" clId="Web-{117D51D9-3545-4765-6F18-7D58E3481F65}" dt="2026-01-12T17:36:35.234" v="140"/>
        <pc:sldMkLst>
          <pc:docMk/>
          <pc:sldMk cId="2271874161" sldId="266"/>
        </pc:sldMkLst>
        <pc:spChg chg="mod">
          <ac:chgData name="Morgan Davies (2103270)" userId="S::2103270@student.uwtsd.ac.uk::86eb55c0-1811-49da-a385-8864b0190496" providerId="AD" clId="Web-{117D51D9-3545-4765-6F18-7D58E3481F65}" dt="2026-01-12T17:32:58.897" v="110" actId="20577"/>
          <ac:spMkLst>
            <pc:docMk/>
            <pc:sldMk cId="2271874161" sldId="266"/>
            <ac:spMk id="2" creationId="{B47472B7-96A9-D177-3EB0-67BADBF382BA}"/>
          </ac:spMkLst>
        </pc:spChg>
      </pc:sldChg>
      <pc:sldChg chg="addSp delSp modSp new">
        <pc:chgData name="Morgan Davies (2103270)" userId="S::2103270@student.uwtsd.ac.uk::86eb55c0-1811-49da-a385-8864b0190496" providerId="AD" clId="Web-{117D51D9-3545-4765-6F18-7D58E3481F65}" dt="2026-01-12T18:08:56.074" v="417" actId="20577"/>
        <pc:sldMkLst>
          <pc:docMk/>
          <pc:sldMk cId="176629263" sldId="268"/>
        </pc:sldMkLst>
        <pc:spChg chg="mod">
          <ac:chgData name="Morgan Davies (2103270)" userId="S::2103270@student.uwtsd.ac.uk::86eb55c0-1811-49da-a385-8864b0190496" providerId="AD" clId="Web-{117D51D9-3545-4765-6F18-7D58E3481F65}" dt="2026-01-12T17:27:42.934" v="30" actId="20577"/>
          <ac:spMkLst>
            <pc:docMk/>
            <pc:sldMk cId="176629263" sldId="268"/>
            <ac:spMk id="2" creationId="{8DCDE3C3-61E7-29FF-7BF5-815B0FE493D8}"/>
          </ac:spMkLst>
        </pc:spChg>
        <pc:spChg chg="add mod">
          <ac:chgData name="Morgan Davies (2103270)" userId="S::2103270@student.uwtsd.ac.uk::86eb55c0-1811-49da-a385-8864b0190496" providerId="AD" clId="Web-{117D51D9-3545-4765-6F18-7D58E3481F65}" dt="2026-01-12T17:59:50.638" v="263" actId="20577"/>
          <ac:spMkLst>
            <pc:docMk/>
            <pc:sldMk cId="176629263" sldId="268"/>
            <ac:spMk id="13" creationId="{439CE526-85C7-C00B-B2A5-05F0677A775B}"/>
          </ac:spMkLst>
        </pc:spChg>
        <pc:spChg chg="add mod">
          <ac:chgData name="Morgan Davies (2103270)" userId="S::2103270@student.uwtsd.ac.uk::86eb55c0-1811-49da-a385-8864b0190496" providerId="AD" clId="Web-{117D51D9-3545-4765-6F18-7D58E3481F65}" dt="2026-01-12T18:03:41.503" v="360" actId="20577"/>
          <ac:spMkLst>
            <pc:docMk/>
            <pc:sldMk cId="176629263" sldId="268"/>
            <ac:spMk id="14" creationId="{DA52F2AD-7825-DCC9-D046-C4A98104AEB8}"/>
          </ac:spMkLst>
        </pc:spChg>
        <pc:spChg chg="add mod">
          <ac:chgData name="Morgan Davies (2103270)" userId="S::2103270@student.uwtsd.ac.uk::86eb55c0-1811-49da-a385-8864b0190496" providerId="AD" clId="Web-{117D51D9-3545-4765-6F18-7D58E3481F65}" dt="2026-01-12T18:00:36.343" v="290" actId="20577"/>
          <ac:spMkLst>
            <pc:docMk/>
            <pc:sldMk cId="176629263" sldId="268"/>
            <ac:spMk id="16" creationId="{CD1BD24F-4039-F3DC-5CA5-76E185E51BC9}"/>
          </ac:spMkLst>
        </pc:spChg>
        <pc:spChg chg="add mod">
          <ac:chgData name="Morgan Davies (2103270)" userId="S::2103270@student.uwtsd.ac.uk::86eb55c0-1811-49da-a385-8864b0190496" providerId="AD" clId="Web-{117D51D9-3545-4765-6F18-7D58E3481F65}" dt="2026-01-12T18:01:58.803" v="327" actId="1076"/>
          <ac:spMkLst>
            <pc:docMk/>
            <pc:sldMk cId="176629263" sldId="268"/>
            <ac:spMk id="19" creationId="{6798F064-3EAE-B6D5-466D-BEABCBDA7559}"/>
          </ac:spMkLst>
        </pc:spChg>
        <pc:spChg chg="add mod">
          <ac:chgData name="Morgan Davies (2103270)" userId="S::2103270@student.uwtsd.ac.uk::86eb55c0-1811-49da-a385-8864b0190496" providerId="AD" clId="Web-{117D51D9-3545-4765-6F18-7D58E3481F65}" dt="2026-01-12T18:03:36.550" v="357" actId="20577"/>
          <ac:spMkLst>
            <pc:docMk/>
            <pc:sldMk cId="176629263" sldId="268"/>
            <ac:spMk id="21" creationId="{0AFC9B9D-BE98-E3E3-9FF2-CC590C897289}"/>
          </ac:spMkLst>
        </pc:spChg>
        <pc:spChg chg="add mod">
          <ac:chgData name="Morgan Davies (2103270)" userId="S::2103270@student.uwtsd.ac.uk::86eb55c0-1811-49da-a385-8864b0190496" providerId="AD" clId="Web-{117D51D9-3545-4765-6F18-7D58E3481F65}" dt="2026-01-12T18:05:05.824" v="385" actId="1076"/>
          <ac:spMkLst>
            <pc:docMk/>
            <pc:sldMk cId="176629263" sldId="268"/>
            <ac:spMk id="22" creationId="{7C8538A3-BE63-2B34-842D-552EE828CFA3}"/>
          </ac:spMkLst>
        </pc:spChg>
        <pc:spChg chg="add mod">
          <ac:chgData name="Morgan Davies (2103270)" userId="S::2103270@student.uwtsd.ac.uk::86eb55c0-1811-49da-a385-8864b0190496" providerId="AD" clId="Web-{117D51D9-3545-4765-6F18-7D58E3481F65}" dt="2026-01-12T18:08:56.074" v="417" actId="20577"/>
          <ac:spMkLst>
            <pc:docMk/>
            <pc:sldMk cId="176629263" sldId="268"/>
            <ac:spMk id="26" creationId="{C1C48CC2-4470-E53F-6002-7930596F66D3}"/>
          </ac:spMkLst>
        </pc:spChg>
        <pc:picChg chg="add mod ord">
          <ac:chgData name="Morgan Davies (2103270)" userId="S::2103270@student.uwtsd.ac.uk::86eb55c0-1811-49da-a385-8864b0190496" providerId="AD" clId="Web-{117D51D9-3545-4765-6F18-7D58E3481F65}" dt="2026-01-12T17:57:09.471" v="189" actId="1076"/>
          <ac:picMkLst>
            <pc:docMk/>
            <pc:sldMk cId="176629263" sldId="268"/>
            <ac:picMk id="10" creationId="{B4022953-A428-BC47-CCDC-BFC3899FAAD4}"/>
          </ac:picMkLst>
        </pc:picChg>
        <pc:cxnChg chg="add mod">
          <ac:chgData name="Morgan Davies (2103270)" userId="S::2103270@student.uwtsd.ac.uk::86eb55c0-1811-49da-a385-8864b0190496" providerId="AD" clId="Web-{117D51D9-3545-4765-6F18-7D58E3481F65}" dt="2026-01-12T17:57:47.692" v="194" actId="1076"/>
          <ac:cxnSpMkLst>
            <pc:docMk/>
            <pc:sldMk cId="176629263" sldId="268"/>
            <ac:cxnSpMk id="11" creationId="{32DCE0A2-DAC6-B804-DCF2-749BF8A1D0F8}"/>
          </ac:cxnSpMkLst>
        </pc:cxnChg>
        <pc:cxnChg chg="add mod">
          <ac:chgData name="Morgan Davies (2103270)" userId="S::2103270@student.uwtsd.ac.uk::86eb55c0-1811-49da-a385-8864b0190496" providerId="AD" clId="Web-{117D51D9-3545-4765-6F18-7D58E3481F65}" dt="2026-01-12T18:00:07.920" v="269"/>
          <ac:cxnSpMkLst>
            <pc:docMk/>
            <pc:sldMk cId="176629263" sldId="268"/>
            <ac:cxnSpMk id="12" creationId="{C8EB856B-79A2-4D3D-B40F-3588D8D03480}"/>
          </ac:cxnSpMkLst>
        </pc:cxnChg>
        <pc:cxnChg chg="add mod">
          <ac:chgData name="Morgan Davies (2103270)" userId="S::2103270@student.uwtsd.ac.uk::86eb55c0-1811-49da-a385-8864b0190496" providerId="AD" clId="Web-{117D51D9-3545-4765-6F18-7D58E3481F65}" dt="2026-01-12T18:00:03.279" v="268"/>
          <ac:cxnSpMkLst>
            <pc:docMk/>
            <pc:sldMk cId="176629263" sldId="268"/>
            <ac:cxnSpMk id="15" creationId="{BFEB1A05-AAF6-9521-97CA-6E50CB4A5AE1}"/>
          </ac:cxnSpMkLst>
        </pc:cxnChg>
        <pc:cxnChg chg="add mod">
          <ac:chgData name="Morgan Davies (2103270)" userId="S::2103270@student.uwtsd.ac.uk::86eb55c0-1811-49da-a385-8864b0190496" providerId="AD" clId="Web-{117D51D9-3545-4765-6F18-7D58E3481F65}" dt="2026-01-12T18:00:58.829" v="293"/>
          <ac:cxnSpMkLst>
            <pc:docMk/>
            <pc:sldMk cId="176629263" sldId="268"/>
            <ac:cxnSpMk id="17" creationId="{FD837248-6D58-ADF9-F2CD-DB262D96C1C6}"/>
          </ac:cxnSpMkLst>
        </pc:cxnChg>
        <pc:cxnChg chg="add mod">
          <ac:chgData name="Morgan Davies (2103270)" userId="S::2103270@student.uwtsd.ac.uk::86eb55c0-1811-49da-a385-8864b0190496" providerId="AD" clId="Web-{117D51D9-3545-4765-6F18-7D58E3481F65}" dt="2026-01-12T18:02:24.438" v="329"/>
          <ac:cxnSpMkLst>
            <pc:docMk/>
            <pc:sldMk cId="176629263" sldId="268"/>
            <ac:cxnSpMk id="20" creationId="{93158432-254E-DA7F-55AC-02F92FB67C24}"/>
          </ac:cxnSpMkLst>
        </pc:cxnChg>
        <pc:cxnChg chg="add mod">
          <ac:chgData name="Morgan Davies (2103270)" userId="S::2103270@student.uwtsd.ac.uk::86eb55c0-1811-49da-a385-8864b0190496" providerId="AD" clId="Web-{117D51D9-3545-4765-6F18-7D58E3481F65}" dt="2026-01-12T18:05:01.715" v="384"/>
          <ac:cxnSpMkLst>
            <pc:docMk/>
            <pc:sldMk cId="176629263" sldId="268"/>
            <ac:cxnSpMk id="23" creationId="{1B1D19A4-B337-7EBB-38F9-DE4E03C68DCF}"/>
          </ac:cxnSpMkLst>
        </pc:cxnChg>
      </pc:sldChg>
      <pc:sldChg chg="addSp delSp modSp new">
        <pc:chgData name="Morgan Davies (2103270)" userId="S::2103270@student.uwtsd.ac.uk::86eb55c0-1811-49da-a385-8864b0190496" providerId="AD" clId="Web-{117D51D9-3545-4765-6F18-7D58E3481F65}" dt="2026-01-12T17:44:04.818" v="162" actId="20577"/>
        <pc:sldMkLst>
          <pc:docMk/>
          <pc:sldMk cId="2451942577" sldId="269"/>
        </pc:sldMkLst>
        <pc:spChg chg="mod">
          <ac:chgData name="Morgan Davies (2103270)" userId="S::2103270@student.uwtsd.ac.uk::86eb55c0-1811-49da-a385-8864b0190496" providerId="AD" clId="Web-{117D51D9-3545-4765-6F18-7D58E3481F65}" dt="2026-01-12T17:44:04.818" v="162" actId="20577"/>
          <ac:spMkLst>
            <pc:docMk/>
            <pc:sldMk cId="2451942577" sldId="269"/>
            <ac:spMk id="2" creationId="{7FEBEC51-C220-FC58-C894-E64880A48D79}"/>
          </ac:spMkLst>
        </pc:spChg>
      </pc:sldChg>
      <pc:sldChg chg="modSp new ord">
        <pc:chgData name="Morgan Davies (2103270)" userId="S::2103270@student.uwtsd.ac.uk::86eb55c0-1811-49da-a385-8864b0190496" providerId="AD" clId="Web-{117D51D9-3545-4765-6F18-7D58E3481F65}" dt="2026-01-12T17:36:46.016" v="141"/>
        <pc:sldMkLst>
          <pc:docMk/>
          <pc:sldMk cId="3181815429" sldId="270"/>
        </pc:sldMkLst>
        <pc:spChg chg="mod">
          <ac:chgData name="Morgan Davies (2103270)" userId="S::2103270@student.uwtsd.ac.uk::86eb55c0-1811-49da-a385-8864b0190496" providerId="AD" clId="Web-{117D51D9-3545-4765-6F18-7D58E3481F65}" dt="2026-01-12T17:32:44.881" v="103" actId="20577"/>
          <ac:spMkLst>
            <pc:docMk/>
            <pc:sldMk cId="3181815429" sldId="270"/>
            <ac:spMk id="2" creationId="{4C530F26-DE6E-24A1-FCF0-7AB46C32FE39}"/>
          </ac:spMkLst>
        </pc:spChg>
      </pc:sldChg>
      <pc:sldChg chg="modSp new">
        <pc:chgData name="Morgan Davies (2103270)" userId="S::2103270@student.uwtsd.ac.uk::86eb55c0-1811-49da-a385-8864b0190496" providerId="AD" clId="Web-{117D51D9-3545-4765-6F18-7D58E3481F65}" dt="2026-01-12T17:34:32.791" v="124" actId="20577"/>
        <pc:sldMkLst>
          <pc:docMk/>
          <pc:sldMk cId="4122827296" sldId="271"/>
        </pc:sldMkLst>
        <pc:spChg chg="mod">
          <ac:chgData name="Morgan Davies (2103270)" userId="S::2103270@student.uwtsd.ac.uk::86eb55c0-1811-49da-a385-8864b0190496" providerId="AD" clId="Web-{117D51D9-3545-4765-6F18-7D58E3481F65}" dt="2026-01-12T17:34:32.791" v="124" actId="20577"/>
          <ac:spMkLst>
            <pc:docMk/>
            <pc:sldMk cId="4122827296" sldId="271"/>
            <ac:spMk id="2" creationId="{36537C46-4850-FAA0-C08B-336BC930DBB0}"/>
          </ac:spMkLst>
        </pc:spChg>
      </pc:sldChg>
      <pc:sldChg chg="modSp new">
        <pc:chgData name="Morgan Davies (2103270)" userId="S::2103270@student.uwtsd.ac.uk::86eb55c0-1811-49da-a385-8864b0190496" providerId="AD" clId="Web-{117D51D9-3545-4765-6F18-7D58E3481F65}" dt="2026-01-12T17:34:39.760" v="128" actId="20577"/>
        <pc:sldMkLst>
          <pc:docMk/>
          <pc:sldMk cId="1702453177" sldId="272"/>
        </pc:sldMkLst>
        <pc:spChg chg="mod">
          <ac:chgData name="Morgan Davies (2103270)" userId="S::2103270@student.uwtsd.ac.uk::86eb55c0-1811-49da-a385-8864b0190496" providerId="AD" clId="Web-{117D51D9-3545-4765-6F18-7D58E3481F65}" dt="2026-01-12T17:34:39.760" v="128" actId="20577"/>
          <ac:spMkLst>
            <pc:docMk/>
            <pc:sldMk cId="1702453177" sldId="272"/>
            <ac:spMk id="2" creationId="{32FECB2E-8927-8805-2D0E-AA1C798D3AD8}"/>
          </ac:spMkLst>
        </pc:spChg>
      </pc:sldChg>
      <pc:sldChg chg="modSp new">
        <pc:chgData name="Morgan Davies (2103270)" userId="S::2103270@student.uwtsd.ac.uk::86eb55c0-1811-49da-a385-8864b0190496" providerId="AD" clId="Web-{117D51D9-3545-4765-6F18-7D58E3481F65}" dt="2026-01-12T17:53:52.716" v="174" actId="20577"/>
        <pc:sldMkLst>
          <pc:docMk/>
          <pc:sldMk cId="1962646278" sldId="275"/>
        </pc:sldMkLst>
        <pc:spChg chg="mod">
          <ac:chgData name="Morgan Davies (2103270)" userId="S::2103270@student.uwtsd.ac.uk::86eb55c0-1811-49da-a385-8864b0190496" providerId="AD" clId="Web-{117D51D9-3545-4765-6F18-7D58E3481F65}" dt="2026-01-12T17:53:52.716" v="174" actId="20577"/>
          <ac:spMkLst>
            <pc:docMk/>
            <pc:sldMk cId="1962646278" sldId="275"/>
            <ac:spMk id="2" creationId="{2B0A9B04-C940-6A41-D01A-FBD86B42AE57}"/>
          </ac:spMkLst>
        </pc:spChg>
      </pc:sldChg>
      <pc:sldChg chg="modSp new">
        <pc:chgData name="Morgan Davies (2103270)" userId="S::2103270@student.uwtsd.ac.uk::86eb55c0-1811-49da-a385-8864b0190496" providerId="AD" clId="Web-{117D51D9-3545-4765-6F18-7D58E3481F65}" dt="2026-01-12T17:54:07.733" v="181" actId="20577"/>
        <pc:sldMkLst>
          <pc:docMk/>
          <pc:sldMk cId="3524562770" sldId="276"/>
        </pc:sldMkLst>
        <pc:spChg chg="mod">
          <ac:chgData name="Morgan Davies (2103270)" userId="S::2103270@student.uwtsd.ac.uk::86eb55c0-1811-49da-a385-8864b0190496" providerId="AD" clId="Web-{117D51D9-3545-4765-6F18-7D58E3481F65}" dt="2026-01-12T17:54:07.733" v="181" actId="20577"/>
          <ac:spMkLst>
            <pc:docMk/>
            <pc:sldMk cId="3524562770" sldId="276"/>
            <ac:spMk id="2" creationId="{455FDD25-AB5C-0CEA-1983-B56E8C09CEBA}"/>
          </ac:spMkLst>
        </pc:spChg>
      </pc:sldChg>
    </pc:docChg>
  </pc:docChgLst>
  <pc:docChgLst>
    <pc:chgData name="Morgan Davies (2103270)" userId="S::2103270@student.uwtsd.ac.uk::86eb55c0-1811-49da-a385-8864b0190496" providerId="AD" clId="Web-{F8773911-46F3-A1D8-3820-E2DFE5EEC180}"/>
    <pc:docChg chg="modSld">
      <pc:chgData name="Morgan Davies (2103270)" userId="S::2103270@student.uwtsd.ac.uk::86eb55c0-1811-49da-a385-8864b0190496" providerId="AD" clId="Web-{F8773911-46F3-A1D8-3820-E2DFE5EEC180}" dt="2026-01-13T21:15:19.832" v="7"/>
      <pc:docMkLst>
        <pc:docMk/>
      </pc:docMkLst>
      <pc:sldChg chg="addSp modSp">
        <pc:chgData name="Morgan Davies (2103270)" userId="S::2103270@student.uwtsd.ac.uk::86eb55c0-1811-49da-a385-8864b0190496" providerId="AD" clId="Web-{F8773911-46F3-A1D8-3820-E2DFE5EEC180}" dt="2026-01-13T21:15:19.832" v="7"/>
        <pc:sldMkLst>
          <pc:docMk/>
          <pc:sldMk cId="3883669623" sldId="264"/>
        </pc:sldMkLst>
        <pc:spChg chg="mod">
          <ac:chgData name="Morgan Davies (2103270)" userId="S::2103270@student.uwtsd.ac.uk::86eb55c0-1811-49da-a385-8864b0190496" providerId="AD" clId="Web-{F8773911-46F3-A1D8-3820-E2DFE5EEC180}" dt="2026-01-13T21:15:19.832" v="7"/>
          <ac:spMkLst>
            <pc:docMk/>
            <pc:sldMk cId="3883669623" sldId="264"/>
            <ac:spMk id="3" creationId="{A90B304E-BF30-A707-FAF7-2B09381CF0F1}"/>
          </ac:spMkLst>
        </pc:spChg>
        <pc:spChg chg="add mod">
          <ac:chgData name="Morgan Davies (2103270)" userId="S::2103270@student.uwtsd.ac.uk::86eb55c0-1811-49da-a385-8864b0190496" providerId="AD" clId="Web-{F8773911-46F3-A1D8-3820-E2DFE5EEC180}" dt="2026-01-13T21:15:02.518" v="6"/>
          <ac:spMkLst>
            <pc:docMk/>
            <pc:sldMk cId="3883669623" sldId="264"/>
            <ac:spMk id="8" creationId="{85B80B3C-AC15-D456-1677-D06246A27BB9}"/>
          </ac:spMkLst>
        </pc:spChg>
      </pc:sldChg>
    </pc:docChg>
  </pc:docChgLst>
  <pc:docChgLst>
    <pc:chgData name="Morgan Davies (2103270)" userId="S::2103270@student.uwtsd.ac.uk::86eb55c0-1811-49da-a385-8864b0190496" providerId="AD" clId="Web-{784A0D87-4D2A-63F2-0FB7-CC44E7F64A24}"/>
    <pc:docChg chg="modSld">
      <pc:chgData name="Morgan Davies (2103270)" userId="S::2103270@student.uwtsd.ac.uk::86eb55c0-1811-49da-a385-8864b0190496" providerId="AD" clId="Web-{784A0D87-4D2A-63F2-0FB7-CC44E7F64A24}" dt="2026-01-06T19:59:52.869" v="22" actId="1076"/>
      <pc:docMkLst>
        <pc:docMk/>
      </pc:docMkLst>
      <pc:sldChg chg="addSp modSp mod modClrScheme chgLayout">
        <pc:chgData name="Morgan Davies (2103270)" userId="S::2103270@student.uwtsd.ac.uk::86eb55c0-1811-49da-a385-8864b0190496" providerId="AD" clId="Web-{784A0D87-4D2A-63F2-0FB7-CC44E7F64A24}" dt="2026-01-06T19:59:52.869" v="22" actId="1076"/>
        <pc:sldMkLst>
          <pc:docMk/>
          <pc:sldMk cId="3519360262" sldId="258"/>
        </pc:sldMkLst>
        <pc:spChg chg="mod">
          <ac:chgData name="Morgan Davies (2103270)" userId="S::2103270@student.uwtsd.ac.uk::86eb55c0-1811-49da-a385-8864b0190496" providerId="AD" clId="Web-{784A0D87-4D2A-63F2-0FB7-CC44E7F64A24}" dt="2026-01-06T19:55:02.497" v="1"/>
          <ac:spMkLst>
            <pc:docMk/>
            <pc:sldMk cId="3519360262" sldId="258"/>
            <ac:spMk id="2" creationId="{AD68D05E-E813-8941-D84B-690CCC3BC752}"/>
          </ac:spMkLst>
        </pc:spChg>
        <pc:spChg chg="mod">
          <ac:chgData name="Morgan Davies (2103270)" userId="S::2103270@student.uwtsd.ac.uk::86eb55c0-1811-49da-a385-8864b0190496" providerId="AD" clId="Web-{784A0D87-4D2A-63F2-0FB7-CC44E7F64A24}" dt="2026-01-06T19:55:02.497" v="1"/>
          <ac:spMkLst>
            <pc:docMk/>
            <pc:sldMk cId="3519360262" sldId="258"/>
            <ac:spMk id="3" creationId="{F0F16D6F-713E-DF66-5371-3D7C903C5EA1}"/>
          </ac:spMkLst>
        </pc:spChg>
        <pc:spChg chg="mod">
          <ac:chgData name="Morgan Davies (2103270)" userId="S::2103270@student.uwtsd.ac.uk::86eb55c0-1811-49da-a385-8864b0190496" providerId="AD" clId="Web-{784A0D87-4D2A-63F2-0FB7-CC44E7F64A24}" dt="2026-01-06T19:55:02.497" v="1"/>
          <ac:spMkLst>
            <pc:docMk/>
            <pc:sldMk cId="3519360262" sldId="258"/>
            <ac:spMk id="4" creationId="{01D0B0EC-8C66-82A6-9276-0BB3D795BA56}"/>
          </ac:spMkLst>
        </pc:spChg>
        <pc:spChg chg="mod">
          <ac:chgData name="Morgan Davies (2103270)" userId="S::2103270@student.uwtsd.ac.uk::86eb55c0-1811-49da-a385-8864b0190496" providerId="AD" clId="Web-{784A0D87-4D2A-63F2-0FB7-CC44E7F64A24}" dt="2026-01-06T19:55:02.497" v="1"/>
          <ac:spMkLst>
            <pc:docMk/>
            <pc:sldMk cId="3519360262" sldId="258"/>
            <ac:spMk id="5" creationId="{E4C46B04-04D2-0F87-0343-5B3514D4D5D5}"/>
          </ac:spMkLst>
        </pc:spChg>
        <pc:spChg chg="mod ord">
          <ac:chgData name="Morgan Davies (2103270)" userId="S::2103270@student.uwtsd.ac.uk::86eb55c0-1811-49da-a385-8864b0190496" providerId="AD" clId="Web-{784A0D87-4D2A-63F2-0FB7-CC44E7F64A24}" dt="2026-01-06T19:55:02.497" v="1"/>
          <ac:spMkLst>
            <pc:docMk/>
            <pc:sldMk cId="3519360262" sldId="258"/>
            <ac:spMk id="7" creationId="{5333A63C-A232-1ECE-50F1-0E0E96927226}"/>
          </ac:spMkLst>
        </pc:spChg>
        <pc:spChg chg="add mod">
          <ac:chgData name="Morgan Davies (2103270)" userId="S::2103270@student.uwtsd.ac.uk::86eb55c0-1811-49da-a385-8864b0190496" providerId="AD" clId="Web-{784A0D87-4D2A-63F2-0FB7-CC44E7F64A24}" dt="2026-01-06T19:59:52.869" v="22" actId="1076"/>
          <ac:spMkLst>
            <pc:docMk/>
            <pc:sldMk cId="3519360262" sldId="258"/>
            <ac:spMk id="9" creationId="{222F3576-C8E9-5D19-ADFF-D05D1D74BC01}"/>
          </ac:spMkLst>
        </pc:spChg>
        <pc:picChg chg="add mod ord">
          <ac:chgData name="Morgan Davies (2103270)" userId="S::2103270@student.uwtsd.ac.uk::86eb55c0-1811-49da-a385-8864b0190496" providerId="AD" clId="Web-{784A0D87-4D2A-63F2-0FB7-CC44E7F64A24}" dt="2026-01-06T19:55:02.497" v="1"/>
          <ac:picMkLst>
            <pc:docMk/>
            <pc:sldMk cId="3519360262" sldId="258"/>
            <ac:picMk id="8" creationId="{1B719A15-57BD-3258-C227-B0C1584F1C4D}"/>
          </ac:picMkLst>
        </pc:picChg>
      </pc:sldChg>
    </pc:docChg>
  </pc:docChgLst>
  <pc:docChgLst>
    <pc:chgData name="Morgan Davies (2103270)" userId="S::2103270@student.uwtsd.ac.uk::86eb55c0-1811-49da-a385-8864b0190496" providerId="AD" clId="Web-{B8CA0265-82D9-72B6-1ECD-9AB2633D32C5}"/>
    <pc:docChg chg="addSld modSld">
      <pc:chgData name="Morgan Davies (2103270)" userId="S::2103270@student.uwtsd.ac.uk::86eb55c0-1811-49da-a385-8864b0190496" providerId="AD" clId="Web-{B8CA0265-82D9-72B6-1ECD-9AB2633D32C5}" dt="2026-01-10T14:19:56.116" v="224" actId="20577"/>
      <pc:docMkLst>
        <pc:docMk/>
      </pc:docMkLst>
      <pc:sldChg chg="modSp">
        <pc:chgData name="Morgan Davies (2103270)" userId="S::2103270@student.uwtsd.ac.uk::86eb55c0-1811-49da-a385-8864b0190496" providerId="AD" clId="Web-{B8CA0265-82D9-72B6-1ECD-9AB2633D32C5}" dt="2026-01-10T14:11:01.219" v="220" actId="20577"/>
        <pc:sldMkLst>
          <pc:docMk/>
          <pc:sldMk cId="109857222" sldId="256"/>
        </pc:sldMkLst>
        <pc:spChg chg="mod">
          <ac:chgData name="Morgan Davies (2103270)" userId="S::2103270@student.uwtsd.ac.uk::86eb55c0-1811-49da-a385-8864b0190496" providerId="AD" clId="Web-{B8CA0265-82D9-72B6-1ECD-9AB2633D32C5}" dt="2026-01-10T14:11:01.219" v="220" actId="20577"/>
          <ac:spMkLst>
            <pc:docMk/>
            <pc:sldMk cId="109857222" sldId="256"/>
            <ac:spMk id="2" creationId="{00000000-0000-0000-0000-000000000000}"/>
          </ac:spMkLst>
        </pc:spChg>
      </pc:sldChg>
      <pc:sldChg chg="addSp delSp modSp">
        <pc:chgData name="Morgan Davies (2103270)" userId="S::2103270@student.uwtsd.ac.uk::86eb55c0-1811-49da-a385-8864b0190496" providerId="AD" clId="Web-{B8CA0265-82D9-72B6-1ECD-9AB2633D32C5}" dt="2026-01-10T14:19:56.116" v="224" actId="20577"/>
        <pc:sldMkLst>
          <pc:docMk/>
          <pc:sldMk cId="3686476750" sldId="262"/>
        </pc:sldMkLst>
        <pc:spChg chg="add mod">
          <ac:chgData name="Morgan Davies (2103270)" userId="S::2103270@student.uwtsd.ac.uk::86eb55c0-1811-49da-a385-8864b0190496" providerId="AD" clId="Web-{B8CA0265-82D9-72B6-1ECD-9AB2633D32C5}" dt="2026-01-10T11:06:26.045" v="15" actId="20577"/>
          <ac:spMkLst>
            <pc:docMk/>
            <pc:sldMk cId="3686476750" sldId="262"/>
            <ac:spMk id="8" creationId="{354D4623-0027-4931-96F6-A43002DD3A6F}"/>
          </ac:spMkLst>
        </pc:spChg>
        <pc:spChg chg="add mod">
          <ac:chgData name="Morgan Davies (2103270)" userId="S::2103270@student.uwtsd.ac.uk::86eb55c0-1811-49da-a385-8864b0190496" providerId="AD" clId="Web-{B8CA0265-82D9-72B6-1ECD-9AB2633D32C5}" dt="2026-01-10T14:19:56.116" v="224" actId="20577"/>
          <ac:spMkLst>
            <pc:docMk/>
            <pc:sldMk cId="3686476750" sldId="262"/>
            <ac:spMk id="9" creationId="{0D0BACF0-6396-15DB-7519-C569A16B1AE3}"/>
          </ac:spMkLst>
        </pc:spChg>
        <pc:spChg chg="add mod">
          <ac:chgData name="Morgan Davies (2103270)" userId="S::2103270@student.uwtsd.ac.uk::86eb55c0-1811-49da-a385-8864b0190496" providerId="AD" clId="Web-{B8CA0265-82D9-72B6-1ECD-9AB2633D32C5}" dt="2026-01-10T12:11:51.637" v="174" actId="20577"/>
          <ac:spMkLst>
            <pc:docMk/>
            <pc:sldMk cId="3686476750" sldId="262"/>
            <ac:spMk id="10" creationId="{3D3C1867-D776-338C-AD6A-297EE9B591A2}"/>
          </ac:spMkLst>
        </pc:spChg>
        <pc:picChg chg="add mod ord">
          <ac:chgData name="Morgan Davies (2103270)" userId="S::2103270@student.uwtsd.ac.uk::86eb55c0-1811-49da-a385-8864b0190496" providerId="AD" clId="Web-{B8CA0265-82D9-72B6-1ECD-9AB2633D32C5}" dt="2026-01-10T10:48:46.289" v="2" actId="1076"/>
          <ac:picMkLst>
            <pc:docMk/>
            <pc:sldMk cId="3686476750" sldId="262"/>
            <ac:picMk id="7" creationId="{5303BA83-BE0E-A764-A07A-472AF280964D}"/>
          </ac:picMkLst>
        </pc:picChg>
      </pc:sldChg>
      <pc:sldChg chg="addSp delSp modSp new">
        <pc:chgData name="Morgan Davies (2103270)" userId="S::2103270@student.uwtsd.ac.uk::86eb55c0-1811-49da-a385-8864b0190496" providerId="AD" clId="Web-{B8CA0265-82D9-72B6-1ECD-9AB2633D32C5}" dt="2026-01-10T13:45:16.836" v="211" actId="14100"/>
        <pc:sldMkLst>
          <pc:docMk/>
          <pc:sldMk cId="1752817192" sldId="263"/>
        </pc:sldMkLst>
        <pc:spChg chg="add mod">
          <ac:chgData name="Morgan Davies (2103270)" userId="S::2103270@student.uwtsd.ac.uk::86eb55c0-1811-49da-a385-8864b0190496" providerId="AD" clId="Web-{B8CA0265-82D9-72B6-1ECD-9AB2633D32C5}" dt="2026-01-10T13:37:15.939" v="203" actId="14100"/>
          <ac:spMkLst>
            <pc:docMk/>
            <pc:sldMk cId="1752817192" sldId="263"/>
            <ac:spMk id="3" creationId="{5715E885-751F-618D-CE3F-7440FD2B15BB}"/>
          </ac:spMkLst>
        </pc:spChg>
        <pc:spChg chg="add mod">
          <ac:chgData name="Morgan Davies (2103270)" userId="S::2103270@student.uwtsd.ac.uk::86eb55c0-1811-49da-a385-8864b0190496" providerId="AD" clId="Web-{B8CA0265-82D9-72B6-1ECD-9AB2633D32C5}" dt="2026-01-10T11:10:16.329" v="58" actId="20577"/>
          <ac:spMkLst>
            <pc:docMk/>
            <pc:sldMk cId="1752817192" sldId="263"/>
            <ac:spMk id="7" creationId="{5895B205-E521-8F4E-C246-24CD7C8A12B6}"/>
          </ac:spMkLst>
        </pc:spChg>
        <pc:spChg chg="add mod">
          <ac:chgData name="Morgan Davies (2103270)" userId="S::2103270@student.uwtsd.ac.uk::86eb55c0-1811-49da-a385-8864b0190496" providerId="AD" clId="Web-{B8CA0265-82D9-72B6-1ECD-9AB2633D32C5}" dt="2026-01-10T11:17:50.113" v="72" actId="20577"/>
          <ac:spMkLst>
            <pc:docMk/>
            <pc:sldMk cId="1752817192" sldId="263"/>
            <ac:spMk id="9" creationId="{35DFB128-3877-9D35-AB64-F94FCFB1D3AE}"/>
          </ac:spMkLst>
        </pc:spChg>
        <pc:spChg chg="add">
          <ac:chgData name="Morgan Davies (2103270)" userId="S::2103270@student.uwtsd.ac.uk::86eb55c0-1811-49da-a385-8864b0190496" providerId="AD" clId="Web-{B8CA0265-82D9-72B6-1ECD-9AB2633D32C5}" dt="2026-01-10T11:18:04.145" v="73"/>
          <ac:spMkLst>
            <pc:docMk/>
            <pc:sldMk cId="1752817192" sldId="263"/>
            <ac:spMk id="10" creationId="{8C8C384B-F981-B758-B71C-5FED014BC2EC}"/>
          </ac:spMkLst>
        </pc:spChg>
        <pc:spChg chg="add mod">
          <ac:chgData name="Morgan Davies (2103270)" userId="S::2103270@student.uwtsd.ac.uk::86eb55c0-1811-49da-a385-8864b0190496" providerId="AD" clId="Web-{B8CA0265-82D9-72B6-1ECD-9AB2633D32C5}" dt="2026-01-10T13:45:16.836" v="211" actId="14100"/>
          <ac:spMkLst>
            <pc:docMk/>
            <pc:sldMk cId="1752817192" sldId="263"/>
            <ac:spMk id="11" creationId="{30A9E293-9271-EDD7-CACF-56994B03560D}"/>
          </ac:spMkLst>
        </pc:spChg>
        <pc:picChg chg="add mod">
          <ac:chgData name="Morgan Davies (2103270)" userId="S::2103270@student.uwtsd.ac.uk::86eb55c0-1811-49da-a385-8864b0190496" providerId="AD" clId="Web-{B8CA0265-82D9-72B6-1ECD-9AB2633D32C5}" dt="2026-01-10T13:34:15.580" v="193" actId="1076"/>
          <ac:picMkLst>
            <pc:docMk/>
            <pc:sldMk cId="1752817192" sldId="263"/>
            <ac:picMk id="2" creationId="{B2D4F57B-D5D7-9EDC-7D86-6935FD2A95CF}"/>
          </ac:picMkLst>
        </pc:picChg>
        <pc:picChg chg="add mod ord">
          <ac:chgData name="Morgan Davies (2103270)" userId="S::2103270@student.uwtsd.ac.uk::86eb55c0-1811-49da-a385-8864b0190496" providerId="AD" clId="Web-{B8CA0265-82D9-72B6-1ECD-9AB2633D32C5}" dt="2026-01-10T11:11:04.257" v="60" actId="1076"/>
          <ac:picMkLst>
            <pc:docMk/>
            <pc:sldMk cId="1752817192" sldId="263"/>
            <ac:picMk id="8" creationId="{65A0BF7B-31F0-C409-6D0E-DD18F5E82108}"/>
          </ac:picMkLst>
        </pc:picChg>
      </pc:sldChg>
      <pc:sldChg chg="addSp delSp modSp new">
        <pc:chgData name="Morgan Davies (2103270)" userId="S::2103270@student.uwtsd.ac.uk::86eb55c0-1811-49da-a385-8864b0190496" providerId="AD" clId="Web-{B8CA0265-82D9-72B6-1ECD-9AB2633D32C5}" dt="2026-01-10T14:09:42.026" v="219" actId="1076"/>
        <pc:sldMkLst>
          <pc:docMk/>
          <pc:sldMk cId="3883669623" sldId="264"/>
        </pc:sldMkLst>
        <pc:spChg chg="mod">
          <ac:chgData name="Morgan Davies (2103270)" userId="S::2103270@student.uwtsd.ac.uk::86eb55c0-1811-49da-a385-8864b0190496" providerId="AD" clId="Web-{B8CA0265-82D9-72B6-1ECD-9AB2633D32C5}" dt="2026-01-10T13:54:56.556" v="217" actId="20577"/>
          <ac:spMkLst>
            <pc:docMk/>
            <pc:sldMk cId="3883669623" sldId="264"/>
            <ac:spMk id="2" creationId="{F55D220B-0502-4533-5B10-7DC2AB11F3A3}"/>
          </ac:spMkLst>
        </pc:spChg>
        <pc:picChg chg="add mod ord">
          <ac:chgData name="Morgan Davies (2103270)" userId="S::2103270@student.uwtsd.ac.uk::86eb55c0-1811-49da-a385-8864b0190496" providerId="AD" clId="Web-{B8CA0265-82D9-72B6-1ECD-9AB2633D32C5}" dt="2026-01-10T14:09:42.026" v="219" actId="1076"/>
          <ac:picMkLst>
            <pc:docMk/>
            <pc:sldMk cId="3883669623" sldId="264"/>
            <ac:picMk id="7" creationId="{D511F8EF-EF76-A1ED-3BB0-B4CD6B061718}"/>
          </ac:picMkLst>
        </pc:picChg>
      </pc:sldChg>
    </pc:docChg>
  </pc:docChgLst>
  <pc:docChgLst>
    <pc:chgData name="Morgan Davies (2103270)" userId="S::2103270@student.uwtsd.ac.uk::86eb55c0-1811-49da-a385-8864b0190496" providerId="AD" clId="Web-{4B674778-2EE5-084D-AABB-87D5DCB1244B}"/>
    <pc:docChg chg="addSld modSld sldOrd">
      <pc:chgData name="Morgan Davies (2103270)" userId="S::2103270@student.uwtsd.ac.uk::86eb55c0-1811-49da-a385-8864b0190496" providerId="AD" clId="Web-{4B674778-2EE5-084D-AABB-87D5DCB1244B}" dt="2026-01-08T20:01:35.314" v="105" actId="20577"/>
      <pc:docMkLst>
        <pc:docMk/>
      </pc:docMkLst>
      <pc:sldChg chg="modSp">
        <pc:chgData name="Morgan Davies (2103270)" userId="S::2103270@student.uwtsd.ac.uk::86eb55c0-1811-49da-a385-8864b0190496" providerId="AD" clId="Web-{4B674778-2EE5-084D-AABB-87D5DCB1244B}" dt="2026-01-08T19:27:17.079" v="37" actId="20577"/>
        <pc:sldMkLst>
          <pc:docMk/>
          <pc:sldMk cId="3519360262" sldId="258"/>
        </pc:sldMkLst>
        <pc:spChg chg="mod">
          <ac:chgData name="Morgan Davies (2103270)" userId="S::2103270@student.uwtsd.ac.uk::86eb55c0-1811-49da-a385-8864b0190496" providerId="AD" clId="Web-{4B674778-2EE5-084D-AABB-87D5DCB1244B}" dt="2026-01-08T19:27:17.079" v="37" actId="20577"/>
          <ac:spMkLst>
            <pc:docMk/>
            <pc:sldMk cId="3519360262" sldId="258"/>
            <ac:spMk id="7" creationId="{5333A63C-A232-1ECE-50F1-0E0E96927226}"/>
          </ac:spMkLst>
        </pc:spChg>
      </pc:sldChg>
      <pc:sldChg chg="modSp">
        <pc:chgData name="Morgan Davies (2103270)" userId="S::2103270@student.uwtsd.ac.uk::86eb55c0-1811-49da-a385-8864b0190496" providerId="AD" clId="Web-{4B674778-2EE5-084D-AABB-87D5DCB1244B}" dt="2026-01-08T19:23:25.951" v="3" actId="1076"/>
        <pc:sldMkLst>
          <pc:docMk/>
          <pc:sldMk cId="2353660295" sldId="259"/>
        </pc:sldMkLst>
        <pc:spChg chg="mod">
          <ac:chgData name="Morgan Davies (2103270)" userId="S::2103270@student.uwtsd.ac.uk::86eb55c0-1811-49da-a385-8864b0190496" providerId="AD" clId="Web-{4B674778-2EE5-084D-AABB-87D5DCB1244B}" dt="2026-01-08T19:23:25.951" v="3" actId="1076"/>
          <ac:spMkLst>
            <pc:docMk/>
            <pc:sldMk cId="2353660295" sldId="259"/>
            <ac:spMk id="3" creationId="{E0F7C515-D133-60F1-975D-24C6F2F0CBC5}"/>
          </ac:spMkLst>
        </pc:spChg>
        <pc:spChg chg="mod">
          <ac:chgData name="Morgan Davies (2103270)" userId="S::2103270@student.uwtsd.ac.uk::86eb55c0-1811-49da-a385-8864b0190496" providerId="AD" clId="Web-{4B674778-2EE5-084D-AABB-87D5DCB1244B}" dt="2026-01-08T19:23:05.872" v="1" actId="1076"/>
          <ac:spMkLst>
            <pc:docMk/>
            <pc:sldMk cId="2353660295" sldId="259"/>
            <ac:spMk id="10" creationId="{0AB64DB9-8534-7B47-6B77-B530D94F86A6}"/>
          </ac:spMkLst>
        </pc:spChg>
        <pc:picChg chg="mod">
          <ac:chgData name="Morgan Davies (2103270)" userId="S::2103270@student.uwtsd.ac.uk::86eb55c0-1811-49da-a385-8864b0190496" providerId="AD" clId="Web-{4B674778-2EE5-084D-AABB-87D5DCB1244B}" dt="2026-01-08T19:23:00.841" v="0" actId="1076"/>
          <ac:picMkLst>
            <pc:docMk/>
            <pc:sldMk cId="2353660295" sldId="259"/>
            <ac:picMk id="8" creationId="{D1D4C364-7DB6-7B83-F372-D666577BEC4B}"/>
          </ac:picMkLst>
        </pc:picChg>
      </pc:sldChg>
      <pc:sldChg chg="addSp delSp modSp mod modClrScheme chgLayout">
        <pc:chgData name="Morgan Davies (2103270)" userId="S::2103270@student.uwtsd.ac.uk::86eb55c0-1811-49da-a385-8864b0190496" providerId="AD" clId="Web-{4B674778-2EE5-084D-AABB-87D5DCB1244B}" dt="2026-01-08T19:51:44.969" v="90"/>
        <pc:sldMkLst>
          <pc:docMk/>
          <pc:sldMk cId="2424622323" sldId="261"/>
        </pc:sldMkLst>
        <pc:spChg chg="mod">
          <ac:chgData name="Morgan Davies (2103270)" userId="S::2103270@student.uwtsd.ac.uk::86eb55c0-1811-49da-a385-8864b0190496" providerId="AD" clId="Web-{4B674778-2EE5-084D-AABB-87D5DCB1244B}" dt="2026-01-08T19:51:32.141" v="89"/>
          <ac:spMkLst>
            <pc:docMk/>
            <pc:sldMk cId="2424622323" sldId="261"/>
            <ac:spMk id="2" creationId="{C6D0986E-3BDE-B528-75AA-A76E941AEC19}"/>
          </ac:spMkLst>
        </pc:spChg>
        <pc:spChg chg="mod">
          <ac:chgData name="Morgan Davies (2103270)" userId="S::2103270@student.uwtsd.ac.uk::86eb55c0-1811-49da-a385-8864b0190496" providerId="AD" clId="Web-{4B674778-2EE5-084D-AABB-87D5DCB1244B}" dt="2026-01-08T19:51:32.141" v="89"/>
          <ac:spMkLst>
            <pc:docMk/>
            <pc:sldMk cId="2424622323" sldId="261"/>
            <ac:spMk id="3" creationId="{5F38227D-380F-3163-4CED-8B1EAEE9C088}"/>
          </ac:spMkLst>
        </pc:spChg>
        <pc:spChg chg="mod">
          <ac:chgData name="Morgan Davies (2103270)" userId="S::2103270@student.uwtsd.ac.uk::86eb55c0-1811-49da-a385-8864b0190496" providerId="AD" clId="Web-{4B674778-2EE5-084D-AABB-87D5DCB1244B}" dt="2026-01-08T19:51:32.141" v="89"/>
          <ac:spMkLst>
            <pc:docMk/>
            <pc:sldMk cId="2424622323" sldId="261"/>
            <ac:spMk id="4" creationId="{4DB36327-F211-3922-AB1F-AC94A4583A9F}"/>
          </ac:spMkLst>
        </pc:spChg>
        <pc:spChg chg="mod">
          <ac:chgData name="Morgan Davies (2103270)" userId="S::2103270@student.uwtsd.ac.uk::86eb55c0-1811-49da-a385-8864b0190496" providerId="AD" clId="Web-{4B674778-2EE5-084D-AABB-87D5DCB1244B}" dt="2026-01-08T19:51:32.141" v="89"/>
          <ac:spMkLst>
            <pc:docMk/>
            <pc:sldMk cId="2424622323" sldId="261"/>
            <ac:spMk id="5" creationId="{9813A138-E470-7969-89D0-C14E6B5A6D05}"/>
          </ac:spMkLst>
        </pc:spChg>
        <pc:spChg chg="mod ord">
          <ac:chgData name="Morgan Davies (2103270)" userId="S::2103270@student.uwtsd.ac.uk::86eb55c0-1811-49da-a385-8864b0190496" providerId="AD" clId="Web-{4B674778-2EE5-084D-AABB-87D5DCB1244B}" dt="2026-01-08T19:51:32.141" v="89"/>
          <ac:spMkLst>
            <pc:docMk/>
            <pc:sldMk cId="2424622323" sldId="261"/>
            <ac:spMk id="6" creationId="{209B2625-1F4F-BF3A-19C8-E8076CFF769C}"/>
          </ac:spMkLst>
        </pc:spChg>
        <pc:spChg chg="add mod ord">
          <ac:chgData name="Morgan Davies (2103270)" userId="S::2103270@student.uwtsd.ac.uk::86eb55c0-1811-49da-a385-8864b0190496" providerId="AD" clId="Web-{4B674778-2EE5-084D-AABB-87D5DCB1244B}" dt="2026-01-08T19:51:32.141" v="89"/>
          <ac:spMkLst>
            <pc:docMk/>
            <pc:sldMk cId="2424622323" sldId="261"/>
            <ac:spMk id="11" creationId="{163C8121-9E3C-D068-D4C0-4B0BC0B80E9C}"/>
          </ac:spMkLst>
        </pc:spChg>
        <pc:picChg chg="add mod ord">
          <ac:chgData name="Morgan Davies (2103270)" userId="S::2103270@student.uwtsd.ac.uk::86eb55c0-1811-49da-a385-8864b0190496" providerId="AD" clId="Web-{4B674778-2EE5-084D-AABB-87D5DCB1244B}" dt="2026-01-08T19:51:32.141" v="89"/>
          <ac:picMkLst>
            <pc:docMk/>
            <pc:sldMk cId="2424622323" sldId="261"/>
            <ac:picMk id="7" creationId="{E70F426D-E6F0-C1BD-0BAF-4AF789A46295}"/>
          </ac:picMkLst>
        </pc:picChg>
      </pc:sldChg>
      <pc:sldChg chg="modSp new ord">
        <pc:chgData name="Morgan Davies (2103270)" userId="S::2103270@student.uwtsd.ac.uk::86eb55c0-1811-49da-a385-8864b0190496" providerId="AD" clId="Web-{4B674778-2EE5-084D-AABB-87D5DCB1244B}" dt="2026-01-08T20:01:35.314" v="105" actId="20577"/>
        <pc:sldMkLst>
          <pc:docMk/>
          <pc:sldMk cId="3686476750" sldId="262"/>
        </pc:sldMkLst>
        <pc:spChg chg="mod">
          <ac:chgData name="Morgan Davies (2103270)" userId="S::2103270@student.uwtsd.ac.uk::86eb55c0-1811-49da-a385-8864b0190496" providerId="AD" clId="Web-{4B674778-2EE5-084D-AABB-87D5DCB1244B}" dt="2026-01-08T20:01:35.314" v="105" actId="20577"/>
          <ac:spMkLst>
            <pc:docMk/>
            <pc:sldMk cId="3686476750" sldId="262"/>
            <ac:spMk id="2" creationId="{74092AB4-1ABA-96A2-C6FC-86471515FE42}"/>
          </ac:spMkLst>
        </pc:spChg>
      </pc:sldChg>
    </pc:docChg>
  </pc:docChgLst>
  <pc:docChgLst>
    <pc:chgData name="Morgan Davies (2103270)" userId="S::2103270@student.uwtsd.ac.uk::86eb55c0-1811-49da-a385-8864b0190496" providerId="AD" clId="Web-{7087B990-98C7-7D82-7D19-B83DB4D2D7F6}"/>
    <pc:docChg chg="addSld modSld">
      <pc:chgData name="Morgan Davies (2103270)" userId="S::2103270@student.uwtsd.ac.uk::86eb55c0-1811-49da-a385-8864b0190496" providerId="AD" clId="Web-{7087B990-98C7-7D82-7D19-B83DB4D2D7F6}" dt="2026-01-11T13:30:08.097" v="127" actId="1076"/>
      <pc:docMkLst>
        <pc:docMk/>
      </pc:docMkLst>
      <pc:sldChg chg="modSp">
        <pc:chgData name="Morgan Davies (2103270)" userId="S::2103270@student.uwtsd.ac.uk::86eb55c0-1811-49da-a385-8864b0190496" providerId="AD" clId="Web-{7087B990-98C7-7D82-7D19-B83DB4D2D7F6}" dt="2026-01-11T11:36:18.424" v="47" actId="20577"/>
        <pc:sldMkLst>
          <pc:docMk/>
          <pc:sldMk cId="942860221" sldId="257"/>
        </pc:sldMkLst>
        <pc:graphicFrameChg chg="modGraphic">
          <ac:chgData name="Morgan Davies (2103270)" userId="S::2103270@student.uwtsd.ac.uk::86eb55c0-1811-49da-a385-8864b0190496" providerId="AD" clId="Web-{7087B990-98C7-7D82-7D19-B83DB4D2D7F6}" dt="2026-01-11T11:36:18.424" v="47" actId="20577"/>
          <ac:graphicFrameMkLst>
            <pc:docMk/>
            <pc:sldMk cId="942860221" sldId="257"/>
            <ac:graphicFrameMk id="5" creationId="{D3B9F64F-52DC-338F-696F-B089859C6500}"/>
          </ac:graphicFrameMkLst>
        </pc:graphicFrameChg>
      </pc:sldChg>
      <pc:sldChg chg="modSp">
        <pc:chgData name="Morgan Davies (2103270)" userId="S::2103270@student.uwtsd.ac.uk::86eb55c0-1811-49da-a385-8864b0190496" providerId="AD" clId="Web-{7087B990-98C7-7D82-7D19-B83DB4D2D7F6}" dt="2026-01-11T11:36:40.956" v="57" actId="20577"/>
        <pc:sldMkLst>
          <pc:docMk/>
          <pc:sldMk cId="3519360262" sldId="258"/>
        </pc:sldMkLst>
        <pc:spChg chg="mod">
          <ac:chgData name="Morgan Davies (2103270)" userId="S::2103270@student.uwtsd.ac.uk::86eb55c0-1811-49da-a385-8864b0190496" providerId="AD" clId="Web-{7087B990-98C7-7D82-7D19-B83DB4D2D7F6}" dt="2026-01-11T11:36:40.956" v="57" actId="20577"/>
          <ac:spMkLst>
            <pc:docMk/>
            <pc:sldMk cId="3519360262" sldId="258"/>
            <ac:spMk id="7" creationId="{5333A63C-A232-1ECE-50F1-0E0E96927226}"/>
          </ac:spMkLst>
        </pc:spChg>
      </pc:sldChg>
      <pc:sldChg chg="modSp">
        <pc:chgData name="Morgan Davies (2103270)" userId="S::2103270@student.uwtsd.ac.uk::86eb55c0-1811-49da-a385-8864b0190496" providerId="AD" clId="Web-{7087B990-98C7-7D82-7D19-B83DB4D2D7F6}" dt="2026-01-11T11:35:37.923" v="43" actId="20577"/>
        <pc:sldMkLst>
          <pc:docMk/>
          <pc:sldMk cId="2353660295" sldId="259"/>
        </pc:sldMkLst>
        <pc:spChg chg="mod">
          <ac:chgData name="Morgan Davies (2103270)" userId="S::2103270@student.uwtsd.ac.uk::86eb55c0-1811-49da-a385-8864b0190496" providerId="AD" clId="Web-{7087B990-98C7-7D82-7D19-B83DB4D2D7F6}" dt="2026-01-11T11:35:37.923" v="43" actId="20577"/>
          <ac:spMkLst>
            <pc:docMk/>
            <pc:sldMk cId="2353660295" sldId="259"/>
            <ac:spMk id="3" creationId="{E0F7C515-D133-60F1-975D-24C6F2F0CBC5}"/>
          </ac:spMkLst>
        </pc:spChg>
      </pc:sldChg>
      <pc:sldChg chg="modSp">
        <pc:chgData name="Morgan Davies (2103270)" userId="S::2103270@student.uwtsd.ac.uk::86eb55c0-1811-49da-a385-8864b0190496" providerId="AD" clId="Web-{7087B990-98C7-7D82-7D19-B83DB4D2D7F6}" dt="2026-01-11T11:36:46.550" v="58" actId="20577"/>
        <pc:sldMkLst>
          <pc:docMk/>
          <pc:sldMk cId="2424622323" sldId="261"/>
        </pc:sldMkLst>
        <pc:spChg chg="mod">
          <ac:chgData name="Morgan Davies (2103270)" userId="S::2103270@student.uwtsd.ac.uk::86eb55c0-1811-49da-a385-8864b0190496" providerId="AD" clId="Web-{7087B990-98C7-7D82-7D19-B83DB4D2D7F6}" dt="2026-01-11T11:36:46.550" v="58" actId="20577"/>
          <ac:spMkLst>
            <pc:docMk/>
            <pc:sldMk cId="2424622323" sldId="261"/>
            <ac:spMk id="6" creationId="{209B2625-1F4F-BF3A-19C8-E8076CFF769C}"/>
          </ac:spMkLst>
        </pc:spChg>
      </pc:sldChg>
      <pc:sldChg chg="modSp">
        <pc:chgData name="Morgan Davies (2103270)" userId="S::2103270@student.uwtsd.ac.uk::86eb55c0-1811-49da-a385-8864b0190496" providerId="AD" clId="Web-{7087B990-98C7-7D82-7D19-B83DB4D2D7F6}" dt="2026-01-11T11:37:39.410" v="67" actId="20577"/>
        <pc:sldMkLst>
          <pc:docMk/>
          <pc:sldMk cId="1752817192" sldId="263"/>
        </pc:sldMkLst>
        <pc:spChg chg="mod">
          <ac:chgData name="Morgan Davies (2103270)" userId="S::2103270@student.uwtsd.ac.uk::86eb55c0-1811-49da-a385-8864b0190496" providerId="AD" clId="Web-{7087B990-98C7-7D82-7D19-B83DB4D2D7F6}" dt="2026-01-11T11:37:39.410" v="67" actId="20577"/>
          <ac:spMkLst>
            <pc:docMk/>
            <pc:sldMk cId="1752817192" sldId="263"/>
            <ac:spMk id="11" creationId="{30A9E293-9271-EDD7-CACF-56994B03560D}"/>
          </ac:spMkLst>
        </pc:spChg>
      </pc:sldChg>
      <pc:sldChg chg="addSp delSp modSp">
        <pc:chgData name="Morgan Davies (2103270)" userId="S::2103270@student.uwtsd.ac.uk::86eb55c0-1811-49da-a385-8864b0190496" providerId="AD" clId="Web-{7087B990-98C7-7D82-7D19-B83DB4D2D7F6}" dt="2026-01-11T13:30:08.097" v="127" actId="1076"/>
        <pc:sldMkLst>
          <pc:docMk/>
          <pc:sldMk cId="3883669623" sldId="264"/>
        </pc:sldMkLst>
        <pc:spChg chg="add mod">
          <ac:chgData name="Morgan Davies (2103270)" userId="S::2103270@student.uwtsd.ac.uk::86eb55c0-1811-49da-a385-8864b0190496" providerId="AD" clId="Web-{7087B990-98C7-7D82-7D19-B83DB4D2D7F6}" dt="2026-01-11T13:30:08.097" v="127" actId="1076"/>
          <ac:spMkLst>
            <pc:docMk/>
            <pc:sldMk cId="3883669623" sldId="264"/>
            <ac:spMk id="3" creationId="{A90B304E-BF30-A707-FAF7-2B09381CF0F1}"/>
          </ac:spMkLst>
        </pc:spChg>
        <pc:spChg chg="add mod">
          <ac:chgData name="Morgan Davies (2103270)" userId="S::2103270@student.uwtsd.ac.uk::86eb55c0-1811-49da-a385-8864b0190496" providerId="AD" clId="Web-{7087B990-98C7-7D82-7D19-B83DB4D2D7F6}" dt="2026-01-11T10:23:59.622" v="16" actId="20577"/>
          <ac:spMkLst>
            <pc:docMk/>
            <pc:sldMk cId="3883669623" sldId="264"/>
            <ac:spMk id="9" creationId="{65C025EB-0C30-DF83-36BA-CDDEC5C00B16}"/>
          </ac:spMkLst>
        </pc:spChg>
      </pc:sldChg>
      <pc:sldChg chg="addSp delSp modSp new mod modClrScheme chgLayout">
        <pc:chgData name="Morgan Davies (2103270)" userId="S::2103270@student.uwtsd.ac.uk::86eb55c0-1811-49da-a385-8864b0190496" providerId="AD" clId="Web-{7087B990-98C7-7D82-7D19-B83DB4D2D7F6}" dt="2026-01-11T13:26:38.530" v="111" actId="20577"/>
        <pc:sldMkLst>
          <pc:docMk/>
          <pc:sldMk cId="569475694" sldId="265"/>
        </pc:sldMkLst>
        <pc:spChg chg="mod ord">
          <ac:chgData name="Morgan Davies (2103270)" userId="S::2103270@student.uwtsd.ac.uk::86eb55c0-1811-49da-a385-8864b0190496" providerId="AD" clId="Web-{7087B990-98C7-7D82-7D19-B83DB4D2D7F6}" dt="2026-01-11T10:31:04.371" v="31"/>
          <ac:spMkLst>
            <pc:docMk/>
            <pc:sldMk cId="569475694" sldId="265"/>
            <ac:spMk id="2" creationId="{310C4E4B-9113-4C06-9BAE-2E1A9B594899}"/>
          </ac:spMkLst>
        </pc:spChg>
        <pc:spChg chg="add mod">
          <ac:chgData name="Morgan Davies (2103270)" userId="S::2103270@student.uwtsd.ac.uk::86eb55c0-1811-49da-a385-8864b0190496" providerId="AD" clId="Web-{7087B990-98C7-7D82-7D19-B83DB4D2D7F6}" dt="2026-01-11T13:25:31.247" v="105" actId="1076"/>
          <ac:spMkLst>
            <pc:docMk/>
            <pc:sldMk cId="569475694" sldId="265"/>
            <ac:spMk id="3" creationId="{235AD892-4003-477E-F4E2-37992166F7E7}"/>
          </ac:spMkLst>
        </pc:spChg>
        <pc:spChg chg="mod ord">
          <ac:chgData name="Morgan Davies (2103270)" userId="S::2103270@student.uwtsd.ac.uk::86eb55c0-1811-49da-a385-8864b0190496" providerId="AD" clId="Web-{7087B990-98C7-7D82-7D19-B83DB4D2D7F6}" dt="2026-01-11T10:31:04.371" v="31"/>
          <ac:spMkLst>
            <pc:docMk/>
            <pc:sldMk cId="569475694" sldId="265"/>
            <ac:spMk id="4" creationId="{61F595BD-1A4D-946B-B418-50366F6EF53E}"/>
          </ac:spMkLst>
        </pc:spChg>
        <pc:spChg chg="mod ord">
          <ac:chgData name="Morgan Davies (2103270)" userId="S::2103270@student.uwtsd.ac.uk::86eb55c0-1811-49da-a385-8864b0190496" providerId="AD" clId="Web-{7087B990-98C7-7D82-7D19-B83DB4D2D7F6}" dt="2026-01-11T10:31:04.371" v="31"/>
          <ac:spMkLst>
            <pc:docMk/>
            <pc:sldMk cId="569475694" sldId="265"/>
            <ac:spMk id="5" creationId="{8D0AFADB-155A-FED7-27AB-127FE278079C}"/>
          </ac:spMkLst>
        </pc:spChg>
        <pc:spChg chg="mod ord">
          <ac:chgData name="Morgan Davies (2103270)" userId="S::2103270@student.uwtsd.ac.uk::86eb55c0-1811-49da-a385-8864b0190496" providerId="AD" clId="Web-{7087B990-98C7-7D82-7D19-B83DB4D2D7F6}" dt="2026-01-11T10:31:04.371" v="31"/>
          <ac:spMkLst>
            <pc:docMk/>
            <pc:sldMk cId="569475694" sldId="265"/>
            <ac:spMk id="6" creationId="{CD451F4E-45EF-67F8-0633-D69E23EB5F53}"/>
          </ac:spMkLst>
        </pc:spChg>
        <pc:spChg chg="add mod">
          <ac:chgData name="Morgan Davies (2103270)" userId="S::2103270@student.uwtsd.ac.uk::86eb55c0-1811-49da-a385-8864b0190496" providerId="AD" clId="Web-{7087B990-98C7-7D82-7D19-B83DB4D2D7F6}" dt="2026-01-11T13:25:36.622" v="106" actId="1076"/>
          <ac:spMkLst>
            <pc:docMk/>
            <pc:sldMk cId="569475694" sldId="265"/>
            <ac:spMk id="7" creationId="{30B2882F-295F-4221-2195-C04A8ABEE4BA}"/>
          </ac:spMkLst>
        </pc:spChg>
        <pc:spChg chg="add mod">
          <ac:chgData name="Morgan Davies (2103270)" userId="S::2103270@student.uwtsd.ac.uk::86eb55c0-1811-49da-a385-8864b0190496" providerId="AD" clId="Web-{7087B990-98C7-7D82-7D19-B83DB4D2D7F6}" dt="2026-01-11T13:25:39.841" v="107" actId="1076"/>
          <ac:spMkLst>
            <pc:docMk/>
            <pc:sldMk cId="569475694" sldId="265"/>
            <ac:spMk id="9" creationId="{6D36D863-8255-1A4E-6833-CE6372011B2A}"/>
          </ac:spMkLst>
        </pc:spChg>
        <pc:spChg chg="add mod">
          <ac:chgData name="Morgan Davies (2103270)" userId="S::2103270@student.uwtsd.ac.uk::86eb55c0-1811-49da-a385-8864b0190496" providerId="AD" clId="Web-{7087B990-98C7-7D82-7D19-B83DB4D2D7F6}" dt="2026-01-11T13:26:38.530" v="111" actId="20577"/>
          <ac:spMkLst>
            <pc:docMk/>
            <pc:sldMk cId="569475694" sldId="265"/>
            <ac:spMk id="10" creationId="{A8D29A17-0D8F-B1D1-AC6C-04AA4CBA3428}"/>
          </ac:spMkLst>
        </pc:spChg>
        <pc:picChg chg="add mod">
          <ac:chgData name="Morgan Davies (2103270)" userId="S::2103270@student.uwtsd.ac.uk::86eb55c0-1811-49da-a385-8864b0190496" providerId="AD" clId="Web-{7087B990-98C7-7D82-7D19-B83DB4D2D7F6}" dt="2026-01-11T13:25:43.950" v="108" actId="1076"/>
          <ac:picMkLst>
            <pc:docMk/>
            <pc:sldMk cId="569475694" sldId="265"/>
            <ac:picMk id="8" creationId="{108FC5E2-BA5A-EB65-1347-B3510C3444E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9F0B9E-0C4F-4C6A-A05B-51962877F196}" type="doc">
      <dgm:prSet loTypeId="urn:microsoft.com/office/officeart/2017/3/layout/DropPinTimeline" loCatId="timeline" qsTypeId="urn:microsoft.com/office/officeart/2005/8/quickstyle/simple4" qsCatId="simple" csTypeId="urn:microsoft.com/office/officeart/2005/8/colors/colorful1" csCatId="colorful" phldr="1"/>
      <dgm:spPr/>
      <dgm:t>
        <a:bodyPr/>
        <a:lstStyle/>
        <a:p>
          <a:endParaRPr lang="en-GB"/>
        </a:p>
      </dgm:t>
    </dgm:pt>
    <dgm:pt modelId="{7F2D8EC7-FC66-4104-98B3-46E6E8E77925}">
      <dgm:prSet phldrT="[Text]" phldr="0"/>
      <dgm:spPr/>
      <dgm:t>
        <a:bodyPr/>
        <a:lstStyle/>
        <a:p>
          <a:pPr algn="l" rtl="0">
            <a:lnSpc>
              <a:spcPct val="90000"/>
            </a:lnSpc>
            <a:defRPr b="1"/>
          </a:pPr>
          <a:r>
            <a:rPr lang="en-GB" sz="1300" b="1" dirty="0">
              <a:latin typeface="Modern Love"/>
              <a:ea typeface="+mn-ea"/>
              <a:cs typeface="+mn-cs"/>
            </a:rPr>
            <a:t>First trimester –</a:t>
          </a:r>
          <a:r>
            <a:rPr lang="en-GB" sz="1300" b="0" dirty="0">
              <a:latin typeface="Courier New"/>
              <a:ea typeface="+mn-ea"/>
              <a:cs typeface="+mn-cs"/>
            </a:rPr>
            <a:t> </a:t>
          </a:r>
          <a:r>
            <a:rPr lang="en-GB" sz="1800" b="0" dirty="0">
              <a:latin typeface="Avenir Next LT Pro"/>
              <a:ea typeface="+mn-ea"/>
              <a:cs typeface="+mn-cs"/>
            </a:rPr>
            <a:t>C&amp;G Baby Club (2025) states that </a:t>
          </a:r>
          <a:r>
            <a:rPr lang="en-GB" sz="1300" b="0" dirty="0">
              <a:latin typeface="Courier New"/>
              <a:ea typeface="+mn-ea"/>
              <a:cs typeface="+mn-cs"/>
            </a:rPr>
            <a:t>the egg becomes fertilised, organs and facial features begin to develop, at week 11 then foetus begins to move</a:t>
          </a:r>
        </a:p>
      </dgm:t>
    </dgm:pt>
    <dgm:pt modelId="{8FBC56F2-6EC9-4108-BD91-6719E277C844}" type="parTrans" cxnId="{857BA281-FF7B-4DDE-B6E4-C66666090889}">
      <dgm:prSet/>
      <dgm:spPr/>
      <dgm:t>
        <a:bodyPr/>
        <a:lstStyle/>
        <a:p>
          <a:endParaRPr lang="en-GB"/>
        </a:p>
      </dgm:t>
    </dgm:pt>
    <dgm:pt modelId="{7D154BED-050A-4950-9898-2F662B104F9C}" type="sibTrans" cxnId="{857BA281-FF7B-4DDE-B6E4-C66666090889}">
      <dgm:prSet/>
      <dgm:spPr/>
      <dgm:t>
        <a:bodyPr/>
        <a:lstStyle/>
        <a:p>
          <a:endParaRPr lang="en-GB"/>
        </a:p>
      </dgm:t>
    </dgm:pt>
    <dgm:pt modelId="{6EE88A97-76E5-43D5-BDEF-846439A0DD5B}">
      <dgm:prSet phldrT="[Text]" phldr="0"/>
      <dgm:spPr/>
      <dgm:t>
        <a:bodyPr/>
        <a:lstStyle/>
        <a:p>
          <a:pPr algn="l" rtl="0">
            <a:lnSpc>
              <a:spcPct val="90000"/>
            </a:lnSpc>
            <a:defRPr b="1"/>
          </a:pPr>
          <a:r>
            <a:rPr lang="en-GB" sz="1300" b="1" dirty="0">
              <a:latin typeface="Modern Love"/>
              <a:ea typeface="+mn-ea"/>
              <a:cs typeface="+mn-cs"/>
            </a:rPr>
            <a:t>Second trimester-</a:t>
          </a:r>
          <a:r>
            <a:rPr lang="en-GB" sz="1300" b="0" dirty="0">
              <a:latin typeface="Courier New"/>
              <a:ea typeface="+mn-ea"/>
              <a:cs typeface="+mn-cs"/>
            </a:rPr>
            <a:t>  </a:t>
          </a:r>
          <a:r>
            <a:rPr lang="en-GB" sz="1800" b="0" dirty="0">
              <a:latin typeface="Courier New"/>
              <a:ea typeface="+mn-ea"/>
              <a:cs typeface="+mn-cs"/>
            </a:rPr>
            <a:t>Mayo Clinic (2025) mentions that </a:t>
          </a:r>
          <a:r>
            <a:rPr lang="en-GB" sz="1300" b="0" dirty="0">
              <a:latin typeface="Courier New"/>
              <a:ea typeface="+mn-ea"/>
              <a:cs typeface="+mn-cs"/>
            </a:rPr>
            <a:t>hair, skin and fingerprints form and muscles begin to develop. The baby can now hear and eyes will develop.</a:t>
          </a:r>
          <a:endParaRPr lang="en-GB" sz="1300" b="1" dirty="0">
            <a:latin typeface="Courier New"/>
            <a:ea typeface="+mn-ea"/>
            <a:cs typeface="+mn-cs"/>
          </a:endParaRPr>
        </a:p>
      </dgm:t>
    </dgm:pt>
    <dgm:pt modelId="{BC30B8B8-4864-4A46-8EC0-D8EAB7BD7456}" type="parTrans" cxnId="{6A89CAEA-609C-4557-8980-846BCE0B8F7C}">
      <dgm:prSet/>
      <dgm:spPr/>
      <dgm:t>
        <a:bodyPr/>
        <a:lstStyle/>
        <a:p>
          <a:endParaRPr lang="en-GB"/>
        </a:p>
      </dgm:t>
    </dgm:pt>
    <dgm:pt modelId="{032FFECA-55E4-43BC-A417-52E73BDDFFDC}" type="sibTrans" cxnId="{6A89CAEA-609C-4557-8980-846BCE0B8F7C}">
      <dgm:prSet/>
      <dgm:spPr/>
      <dgm:t>
        <a:bodyPr/>
        <a:lstStyle/>
        <a:p>
          <a:endParaRPr lang="en-GB"/>
        </a:p>
      </dgm:t>
    </dgm:pt>
    <dgm:pt modelId="{4781D6D2-391D-4FC8-9925-1CAAC824C1B0}">
      <dgm:prSet phldrT="[Text]" phldr="0"/>
      <dgm:spPr/>
      <dgm:t>
        <a:bodyPr/>
        <a:lstStyle/>
        <a:p>
          <a:pPr algn="l" rtl="0">
            <a:lnSpc>
              <a:spcPct val="90000"/>
            </a:lnSpc>
            <a:defRPr b="1"/>
          </a:pPr>
          <a:r>
            <a:rPr lang="en-GB" sz="1300" b="1" dirty="0">
              <a:latin typeface="Modern Love"/>
              <a:ea typeface="+mn-ea"/>
              <a:cs typeface="+mn-cs"/>
            </a:rPr>
            <a:t>1-2 months-</a:t>
          </a:r>
          <a:r>
            <a:rPr lang="en-GB" sz="1300" b="0" dirty="0">
              <a:latin typeface="Modern Love"/>
              <a:ea typeface="+mn-ea"/>
              <a:cs typeface="+mn-cs"/>
            </a:rPr>
            <a:t> </a:t>
          </a:r>
          <a:r>
            <a:rPr lang="en-GB" sz="1300" b="0" dirty="0">
              <a:latin typeface="Courier New"/>
              <a:ea typeface="+mn-ea"/>
              <a:cs typeface="+mn-cs"/>
            </a:rPr>
            <a:t>According to </a:t>
          </a:r>
          <a:r>
            <a:rPr lang="en-GB" sz="1200" b="0" dirty="0">
              <a:latin typeface="Courier New"/>
              <a:ea typeface="+mn-ea"/>
              <a:cs typeface="+mn-cs"/>
            </a:rPr>
            <a:t>raising children network (A, n.d.)</a:t>
          </a:r>
          <a:r>
            <a:rPr lang="en-GB" sz="1200" b="0" dirty="0">
              <a:latin typeface="Aptos"/>
              <a:ea typeface="+mn-ea"/>
              <a:cs typeface="+mn-cs"/>
            </a:rPr>
            <a:t> </a:t>
          </a:r>
          <a:r>
            <a:rPr lang="en-GB" sz="1300" b="0" dirty="0">
              <a:latin typeface="Courier New"/>
              <a:ea typeface="+mn-ea"/>
              <a:cs typeface="+mn-cs"/>
            </a:rPr>
            <a:t>the baby will smile and blow bubbles, they will start reaching out for you and start to follow moving objects.</a:t>
          </a:r>
        </a:p>
      </dgm:t>
    </dgm:pt>
    <dgm:pt modelId="{5198BC6D-451C-482B-A76F-EE93B2447185}" type="parTrans" cxnId="{A2655F9A-E64D-4717-8B5D-DCD2D90E260D}">
      <dgm:prSet/>
      <dgm:spPr/>
      <dgm:t>
        <a:bodyPr/>
        <a:lstStyle/>
        <a:p>
          <a:endParaRPr lang="en-GB"/>
        </a:p>
      </dgm:t>
    </dgm:pt>
    <dgm:pt modelId="{E707F12A-A445-4715-9A2C-9CA25AB52670}" type="sibTrans" cxnId="{A2655F9A-E64D-4717-8B5D-DCD2D90E260D}">
      <dgm:prSet/>
      <dgm:spPr/>
      <dgm:t>
        <a:bodyPr/>
        <a:lstStyle/>
        <a:p>
          <a:endParaRPr lang="en-GB"/>
        </a:p>
      </dgm:t>
    </dgm:pt>
    <dgm:pt modelId="{10A6A6E8-859B-4BD3-8417-B24588693306}">
      <dgm:prSet phldrT="[Text]" phldr="0"/>
      <dgm:spPr/>
      <dgm:t>
        <a:bodyPr/>
        <a:lstStyle/>
        <a:p>
          <a:pPr algn="l" rtl="0">
            <a:lnSpc>
              <a:spcPct val="90000"/>
            </a:lnSpc>
            <a:defRPr b="1"/>
          </a:pPr>
          <a:r>
            <a:rPr lang="en-GB" sz="1300" b="1" dirty="0">
              <a:latin typeface="Modern Love"/>
              <a:ea typeface="+mn-ea"/>
              <a:cs typeface="+mn-cs"/>
            </a:rPr>
            <a:t>3-4 months -</a:t>
          </a:r>
          <a:r>
            <a:rPr lang="en-GB" sz="600" b="0" dirty="0">
              <a:latin typeface="Avenir Next LT Pro"/>
              <a:ea typeface="+mn-ea"/>
              <a:cs typeface="+mn-cs"/>
            </a:rPr>
            <a:t>Pampers UK (</a:t>
          </a:r>
          <a:r>
            <a:rPr lang="en-GB" sz="1300" b="0" dirty="0">
              <a:latin typeface="Courier New"/>
              <a:ea typeface="+mn-ea"/>
              <a:cs typeface="+mn-cs"/>
            </a:rPr>
            <a:t>2025) states, the baby will start to recognise familiar adults, start to grab their feet with their hands and turn when they hear familiar voices</a:t>
          </a:r>
        </a:p>
      </dgm:t>
    </dgm:pt>
    <dgm:pt modelId="{AD6C5CE7-CB87-4979-9374-98FE2D982F75}" type="parTrans" cxnId="{538843C6-C710-43A2-A096-FB78EEB237A4}">
      <dgm:prSet/>
      <dgm:spPr/>
      <dgm:t>
        <a:bodyPr/>
        <a:lstStyle/>
        <a:p>
          <a:endParaRPr lang="en-GB"/>
        </a:p>
      </dgm:t>
    </dgm:pt>
    <dgm:pt modelId="{E1513FD3-5A80-4BA4-A355-7C4D84D62F87}" type="sibTrans" cxnId="{538843C6-C710-43A2-A096-FB78EEB237A4}">
      <dgm:prSet/>
      <dgm:spPr/>
      <dgm:t>
        <a:bodyPr/>
        <a:lstStyle/>
        <a:p>
          <a:endParaRPr lang="en-GB"/>
        </a:p>
      </dgm:t>
    </dgm:pt>
    <dgm:pt modelId="{D65EE556-6C9F-4E06-9959-6C5C36D86C7E}">
      <dgm:prSet phldr="0"/>
      <dgm:spPr/>
      <dgm:t>
        <a:bodyPr/>
        <a:lstStyle/>
        <a:p>
          <a:pPr algn="l" rtl="0">
            <a:lnSpc>
              <a:spcPct val="90000"/>
            </a:lnSpc>
            <a:defRPr b="1"/>
          </a:pPr>
          <a:r>
            <a:rPr lang="en-GB" sz="1300" dirty="0">
              <a:latin typeface="Modern Love"/>
              <a:ea typeface="+mn-ea"/>
              <a:cs typeface="+mn-cs"/>
            </a:rPr>
            <a:t>5-6 months</a:t>
          </a:r>
          <a:r>
            <a:rPr lang="en-GB" sz="1300" b="0" dirty="0">
              <a:latin typeface="Courier New"/>
              <a:ea typeface="+mn-ea"/>
              <a:cs typeface="+mn-cs"/>
            </a:rPr>
            <a:t>- </a:t>
          </a:r>
          <a:r>
            <a:rPr lang="en-GB" sz="1100" b="0" dirty="0">
              <a:latin typeface="Courier New"/>
              <a:ea typeface="Calibri"/>
              <a:cs typeface="Calibri"/>
            </a:rPr>
            <a:t>According to raising children network (B,n.d.)</a:t>
          </a:r>
          <a:r>
            <a:rPr lang="en-GB" sz="1100" b="0" dirty="0">
              <a:latin typeface="Calibri"/>
              <a:ea typeface="Calibri"/>
              <a:cs typeface="Calibri"/>
            </a:rPr>
            <a:t> </a:t>
          </a:r>
          <a:r>
            <a:rPr lang="en-GB" sz="1300" b="0" dirty="0">
              <a:latin typeface="Courier New"/>
              <a:ea typeface="+mn-ea"/>
              <a:cs typeface="+mn-cs"/>
            </a:rPr>
            <a:t>the baby will start to hold their arms out, they may roll over and sit up with support. They may start grabbing objects around them.</a:t>
          </a:r>
        </a:p>
      </dgm:t>
    </dgm:pt>
    <dgm:pt modelId="{B2CCD938-3217-4689-9AB9-1E890081133D}" type="parTrans" cxnId="{CB0F0200-A9A9-4116-83C1-CCC3526315DA}">
      <dgm:prSet/>
      <dgm:spPr/>
    </dgm:pt>
    <dgm:pt modelId="{5C41D611-1626-49F7-88CD-2C6BF616E28C}" type="sibTrans" cxnId="{CB0F0200-A9A9-4116-83C1-CCC3526315DA}">
      <dgm:prSet/>
      <dgm:spPr/>
    </dgm:pt>
    <dgm:pt modelId="{8E63049C-8628-45E8-A0E0-C73CE9DFC2CC}">
      <dgm:prSet phldr="0"/>
      <dgm:spPr/>
      <dgm:t>
        <a:bodyPr/>
        <a:lstStyle/>
        <a:p>
          <a:pPr algn="l" rtl="0">
            <a:lnSpc>
              <a:spcPct val="90000"/>
            </a:lnSpc>
            <a:defRPr b="1"/>
          </a:pPr>
          <a:r>
            <a:rPr lang="en-GB" sz="1300" dirty="0">
              <a:latin typeface="Modern Love"/>
              <a:ea typeface="+mn-ea"/>
              <a:cs typeface="+mn-cs"/>
            </a:rPr>
            <a:t>7-8 months- </a:t>
          </a:r>
          <a:r>
            <a:rPr lang="en-GB" sz="1300" b="0" dirty="0">
              <a:latin typeface="Courier New"/>
              <a:ea typeface="+mn-ea"/>
              <a:cs typeface="+mn-cs"/>
            </a:rPr>
            <a:t>The baby may now sit up without support, may move around on the floor and noticing noises. (</a:t>
          </a:r>
          <a:r>
            <a:rPr lang="en-GB" sz="1100" b="0" dirty="0">
              <a:latin typeface="Calibri"/>
              <a:ea typeface="Calibri"/>
              <a:cs typeface="Calibri"/>
            </a:rPr>
            <a:t>raising children network (C,n.d.)</a:t>
          </a:r>
        </a:p>
      </dgm:t>
    </dgm:pt>
    <dgm:pt modelId="{B6FD9443-8383-4ED0-91BA-9F154A2AA404}" type="parTrans" cxnId="{555E079C-645E-4612-968B-2A6F4337E506}">
      <dgm:prSet/>
      <dgm:spPr/>
    </dgm:pt>
    <dgm:pt modelId="{ABBF5E48-3A35-4186-B637-0E7E0464F7AB}" type="sibTrans" cxnId="{555E079C-645E-4612-968B-2A6F4337E506}">
      <dgm:prSet/>
      <dgm:spPr/>
    </dgm:pt>
    <dgm:pt modelId="{85C27E50-16B1-4C83-A35A-A5F7F592BEA5}">
      <dgm:prSet phldr="0"/>
      <dgm:spPr/>
      <dgm:t>
        <a:bodyPr/>
        <a:lstStyle/>
        <a:p>
          <a:pPr algn="l" rtl="0">
            <a:lnSpc>
              <a:spcPct val="90000"/>
            </a:lnSpc>
            <a:defRPr b="1"/>
          </a:pPr>
          <a:r>
            <a:rPr lang="en-GB" sz="1300" dirty="0">
              <a:latin typeface="Modern Love"/>
              <a:ea typeface="+mn-ea"/>
              <a:cs typeface="+mn-cs"/>
            </a:rPr>
            <a:t>9-10 months- </a:t>
          </a:r>
          <a:r>
            <a:rPr lang="en-GB" sz="600" b="0" dirty="0">
              <a:latin typeface="Courier New"/>
              <a:ea typeface="+mn-ea"/>
              <a:cs typeface="+mn-cs"/>
            </a:rPr>
            <a:t>Cambridgeshire &amp; Peterborough Children’s Health (2023) mentions </a:t>
          </a:r>
          <a:r>
            <a:rPr lang="en-GB" sz="1300" b="0" dirty="0">
              <a:latin typeface="Courier New"/>
              <a:ea typeface="+mn-ea"/>
              <a:cs typeface="+mn-cs"/>
            </a:rPr>
            <a:t>that the baby may babble familiar sounds and copy adults.</a:t>
          </a:r>
        </a:p>
      </dgm:t>
    </dgm:pt>
    <dgm:pt modelId="{215E3315-E397-4DCA-8860-B948DFF7E708}" type="parTrans" cxnId="{1C0FCFD8-83A8-4BBF-BEF8-8AB9954ABFAB}">
      <dgm:prSet/>
      <dgm:spPr/>
    </dgm:pt>
    <dgm:pt modelId="{DF7D11CD-586A-4CEF-B6AC-A6989EE0CFE1}" type="sibTrans" cxnId="{1C0FCFD8-83A8-4BBF-BEF8-8AB9954ABFAB}">
      <dgm:prSet/>
      <dgm:spPr/>
    </dgm:pt>
    <dgm:pt modelId="{CE8AE89B-9DF4-4CB0-82F9-C7C3276D6B09}">
      <dgm:prSet phldr="0"/>
      <dgm:spPr/>
      <dgm:t>
        <a:bodyPr/>
        <a:lstStyle/>
        <a:p>
          <a:pPr algn="l" rtl="0">
            <a:lnSpc>
              <a:spcPct val="90000"/>
            </a:lnSpc>
            <a:defRPr b="1"/>
          </a:pPr>
          <a:r>
            <a:rPr lang="en-GB" sz="1300" dirty="0">
              <a:latin typeface="Modern Love"/>
              <a:ea typeface="+mn-ea"/>
              <a:cs typeface="+mn-cs"/>
            </a:rPr>
            <a:t>11- 12 months-</a:t>
          </a:r>
          <a:r>
            <a:rPr lang="en-GB" sz="1300" b="1" dirty="0">
              <a:latin typeface="Modern Love"/>
              <a:ea typeface="+mn-ea"/>
              <a:cs typeface="+mn-cs"/>
            </a:rPr>
            <a:t> </a:t>
          </a:r>
          <a:r>
            <a:rPr lang="en-GB" sz="600" b="0" dirty="0">
              <a:latin typeface="Courier New"/>
              <a:ea typeface="+mn-ea"/>
              <a:cs typeface="+mn-cs"/>
            </a:rPr>
            <a:t>Masters (2023) talks about</a:t>
          </a:r>
          <a:r>
            <a:rPr lang="en-GB" sz="1300" b="0" dirty="0">
              <a:latin typeface="Courier New"/>
              <a:ea typeface="+mn-ea"/>
              <a:cs typeface="+mn-cs"/>
            </a:rPr>
            <a:t> the baby will understand simple phrases/sentences and show affection. </a:t>
          </a:r>
          <a:r>
            <a:rPr lang="en-GB" sz="1100" b="0" dirty="0">
              <a:latin typeface="Calibri"/>
              <a:ea typeface="Calibri"/>
              <a:cs typeface="Calibri"/>
            </a:rPr>
            <a:t>Understand and say simple words </a:t>
          </a:r>
          <a:r>
            <a:rPr lang="en-GB" sz="1100" b="0" dirty="0" err="1">
              <a:latin typeface="Calibri"/>
              <a:ea typeface="Calibri"/>
              <a:cs typeface="Calibri"/>
            </a:rPr>
            <a:t>eg</a:t>
          </a:r>
          <a:r>
            <a:rPr lang="en-GB" sz="1100" b="0" dirty="0">
              <a:latin typeface="Calibri"/>
              <a:ea typeface="Calibri"/>
              <a:cs typeface="Calibri"/>
            </a:rPr>
            <a:t> mum, dad.</a:t>
          </a:r>
        </a:p>
      </dgm:t>
    </dgm:pt>
    <dgm:pt modelId="{7F70E0CF-15C3-4701-AFBC-D3529A12AB28}" type="parTrans" cxnId="{B4CE4F9D-D785-4C6A-B947-8A11E121099F}">
      <dgm:prSet/>
      <dgm:spPr/>
    </dgm:pt>
    <dgm:pt modelId="{0C011335-3C9B-4923-983E-917839C9D8AE}" type="sibTrans" cxnId="{B4CE4F9D-D785-4C6A-B947-8A11E121099F}">
      <dgm:prSet/>
      <dgm:spPr/>
    </dgm:pt>
    <dgm:pt modelId="{0A29836B-634B-4498-BEFE-E2379D870050}">
      <dgm:prSet phldr="0"/>
      <dgm:spPr/>
      <dgm:t>
        <a:bodyPr/>
        <a:lstStyle/>
        <a:p>
          <a:pPr algn="l" rtl="0">
            <a:lnSpc>
              <a:spcPct val="90000"/>
            </a:lnSpc>
            <a:defRPr b="1"/>
          </a:pPr>
          <a:r>
            <a:rPr lang="en-GB" sz="1300" dirty="0">
              <a:latin typeface="Modern Love"/>
              <a:ea typeface="+mn-ea"/>
              <a:cs typeface="+mn-cs"/>
            </a:rPr>
            <a:t>12-18 months-</a:t>
          </a:r>
          <a:r>
            <a:rPr lang="en-GB" sz="1300" b="0" dirty="0">
              <a:latin typeface="Modern Love"/>
              <a:ea typeface="+mn-ea"/>
              <a:cs typeface="+mn-cs"/>
            </a:rPr>
            <a:t> </a:t>
          </a:r>
          <a:r>
            <a:rPr lang="en-GB" sz="600" b="0" dirty="0">
              <a:latin typeface="Courier New"/>
              <a:ea typeface="+mn-ea"/>
              <a:cs typeface="+mn-cs"/>
            </a:rPr>
            <a:t>Nationwide Children’s Hospital (2022) states</a:t>
          </a:r>
          <a:r>
            <a:rPr lang="en-GB" sz="600" b="0" dirty="0">
              <a:latin typeface="Avenir Next LT Pro"/>
              <a:ea typeface="+mn-ea"/>
              <a:cs typeface="+mn-cs"/>
            </a:rPr>
            <a:t> </a:t>
          </a:r>
          <a:r>
            <a:rPr lang="en-GB" sz="1300" b="0" dirty="0">
              <a:latin typeface="Courier New"/>
              <a:ea typeface="+mn-ea"/>
              <a:cs typeface="+mn-cs"/>
            </a:rPr>
            <a:t>the baby may be walking and climbing and is starting to say words. They will start to feed themselves.</a:t>
          </a:r>
        </a:p>
      </dgm:t>
    </dgm:pt>
    <dgm:pt modelId="{71CFB446-27BB-4F16-9ED4-959633A33390}" type="parTrans" cxnId="{8E13A24A-5F56-4C8C-A23E-CD14DE3E327E}">
      <dgm:prSet/>
      <dgm:spPr/>
    </dgm:pt>
    <dgm:pt modelId="{CFD1273F-463F-4549-A255-00A625D562B0}" type="sibTrans" cxnId="{8E13A24A-5F56-4C8C-A23E-CD14DE3E327E}">
      <dgm:prSet/>
      <dgm:spPr/>
    </dgm:pt>
    <dgm:pt modelId="{65E4843A-E2C1-4841-A41A-A4AA6A7CCA7B}">
      <dgm:prSet phldr="0"/>
      <dgm:spPr/>
      <dgm:t>
        <a:bodyPr/>
        <a:lstStyle/>
        <a:p>
          <a:pPr algn="l" rtl="0">
            <a:lnSpc>
              <a:spcPct val="90000"/>
            </a:lnSpc>
            <a:defRPr b="1"/>
          </a:pPr>
          <a:r>
            <a:rPr lang="en-GB" sz="1300" dirty="0">
              <a:latin typeface="Modern Love"/>
              <a:ea typeface="+mn-ea"/>
              <a:cs typeface="+mn-cs"/>
            </a:rPr>
            <a:t>18-24 months- </a:t>
          </a:r>
          <a:r>
            <a:rPr lang="en-GB" sz="600" b="0" dirty="0" err="1">
              <a:latin typeface="Courier New"/>
              <a:ea typeface="+mn-ea"/>
              <a:cs typeface="+mn-cs"/>
            </a:rPr>
            <a:t>Centers</a:t>
          </a:r>
          <a:r>
            <a:rPr lang="en-GB" sz="600" b="0" dirty="0">
              <a:latin typeface="Courier New"/>
              <a:ea typeface="+mn-ea"/>
              <a:cs typeface="+mn-cs"/>
            </a:rPr>
            <a:t> for Disease Control and Prevention (2025) mention that</a:t>
          </a:r>
          <a:r>
            <a:rPr lang="en-GB" sz="1300" b="1" dirty="0">
              <a:latin typeface="Courier New"/>
              <a:ea typeface="+mn-ea"/>
              <a:cs typeface="+mn-cs"/>
            </a:rPr>
            <a:t> </a:t>
          </a:r>
          <a:r>
            <a:rPr lang="en-GB" sz="1300" b="0" dirty="0">
              <a:latin typeface="Courier New"/>
              <a:ea typeface="+mn-ea"/>
              <a:cs typeface="+mn-cs"/>
            </a:rPr>
            <a:t>the toddler will start kicking and throwing balls, start putting words together in a sentence. They understand the word 'no' however can not control their impulses.</a:t>
          </a:r>
        </a:p>
      </dgm:t>
    </dgm:pt>
    <dgm:pt modelId="{68C320CF-91D7-424C-BCBB-4D0CCC7664B0}" type="parTrans" cxnId="{A084E4F9-9E98-4DE6-8B99-DB633108E69C}">
      <dgm:prSet/>
      <dgm:spPr/>
    </dgm:pt>
    <dgm:pt modelId="{4A8515D7-A3AB-4575-A558-71332068545E}" type="sibTrans" cxnId="{A084E4F9-9E98-4DE6-8B99-DB633108E69C}">
      <dgm:prSet/>
      <dgm:spPr/>
    </dgm:pt>
    <dgm:pt modelId="{6BBE67B3-02E6-45AC-ADDF-D600FA026241}" type="pres">
      <dgm:prSet presAssocID="{419F0B9E-0C4F-4C6A-A05B-51962877F196}" presName="root" presStyleCnt="0">
        <dgm:presLayoutVars>
          <dgm:chMax/>
          <dgm:chPref/>
          <dgm:animLvl val="lvl"/>
        </dgm:presLayoutVars>
      </dgm:prSet>
      <dgm:spPr/>
    </dgm:pt>
    <dgm:pt modelId="{04E173B7-A3A7-43C0-97A6-6899E4DA5A10}" type="pres">
      <dgm:prSet presAssocID="{419F0B9E-0C4F-4C6A-A05B-51962877F196}" presName="divider" presStyleLbl="fgAcc1" presStyleIdx="0" presStyleCnt="11"/>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DD4F4932-E373-4F76-8C30-612C91C90C10}" type="pres">
      <dgm:prSet presAssocID="{419F0B9E-0C4F-4C6A-A05B-51962877F196}" presName="nodes" presStyleCnt="0">
        <dgm:presLayoutVars>
          <dgm:chMax/>
          <dgm:chPref/>
          <dgm:animLvl val="lvl"/>
        </dgm:presLayoutVars>
      </dgm:prSet>
      <dgm:spPr/>
    </dgm:pt>
    <dgm:pt modelId="{C5DE83C6-1317-4545-8826-1A299ECBC25A}" type="pres">
      <dgm:prSet presAssocID="{7F2D8EC7-FC66-4104-98B3-46E6E8E77925}" presName="composite" presStyleCnt="0"/>
      <dgm:spPr/>
    </dgm:pt>
    <dgm:pt modelId="{4FB96457-F00C-40F2-80F2-751102DBA4FF}" type="pres">
      <dgm:prSet presAssocID="{7F2D8EC7-FC66-4104-98B3-46E6E8E77925}" presName="ConnectorPoint" presStyleLbl="lnNode1" presStyleIdx="0" presStyleCnt="10"/>
      <dgm:spPr>
        <a:gradFill rotWithShape="0">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E0AF8EF2-C9AE-4C48-B769-C0118721E99F}" type="pres">
      <dgm:prSet presAssocID="{7F2D8EC7-FC66-4104-98B3-46E6E8E77925}" presName="DropPinPlaceHolder" presStyleCnt="0"/>
      <dgm:spPr/>
    </dgm:pt>
    <dgm:pt modelId="{0FC2D3F8-7934-426C-9E34-7C9C23203941}" type="pres">
      <dgm:prSet presAssocID="{7F2D8EC7-FC66-4104-98B3-46E6E8E77925}" presName="DropPin" presStyleLbl="alignNode1" presStyleIdx="0" presStyleCnt="10"/>
      <dgm:spPr/>
    </dgm:pt>
    <dgm:pt modelId="{B1024DF3-542E-42CC-9F72-178C1737C9FB}" type="pres">
      <dgm:prSet presAssocID="{7F2D8EC7-FC66-4104-98B3-46E6E8E77925}" presName="Ellipse" presStyleLbl="fgAcc1" presStyleIdx="1" presStyleCnt="11"/>
      <dgm:spPr>
        <a:solidFill>
          <a:schemeClr val="lt1">
            <a:alpha val="90000"/>
            <a:hueOff val="0"/>
            <a:satOff val="0"/>
            <a:lumOff val="0"/>
            <a:alphaOff val="0"/>
          </a:schemeClr>
        </a:solidFill>
        <a:ln w="6350" cap="flat" cmpd="sng" algn="ctr">
          <a:noFill/>
          <a:prstDash val="solid"/>
          <a:miter lim="800000"/>
        </a:ln>
        <a:effectLst/>
      </dgm:spPr>
    </dgm:pt>
    <dgm:pt modelId="{EEF497F2-DD59-4A62-B8D3-3788855094F3}" type="pres">
      <dgm:prSet presAssocID="{7F2D8EC7-FC66-4104-98B3-46E6E8E77925}" presName="L2TextContainer" presStyleLbl="revTx" presStyleIdx="0" presStyleCnt="20">
        <dgm:presLayoutVars>
          <dgm:bulletEnabled val="1"/>
        </dgm:presLayoutVars>
      </dgm:prSet>
      <dgm:spPr/>
    </dgm:pt>
    <dgm:pt modelId="{B1BAAE34-57FA-46DD-B014-49E27F555DC1}" type="pres">
      <dgm:prSet presAssocID="{7F2D8EC7-FC66-4104-98B3-46E6E8E77925}" presName="L1TextContainer" presStyleLbl="revTx" presStyleIdx="1" presStyleCnt="20">
        <dgm:presLayoutVars>
          <dgm:chMax val="1"/>
          <dgm:chPref val="1"/>
          <dgm:bulletEnabled val="1"/>
        </dgm:presLayoutVars>
      </dgm:prSet>
      <dgm:spPr/>
    </dgm:pt>
    <dgm:pt modelId="{69AA6024-673B-4C16-98A4-97E704785639}" type="pres">
      <dgm:prSet presAssocID="{7F2D8EC7-FC66-4104-98B3-46E6E8E77925}" presName="ConnectLine" presStyleLbl="sibTrans1D1" presStyleIdx="0" presStyleCnt="10"/>
      <dgm:spPr>
        <a:noFill/>
        <a:ln w="12700" cap="flat" cmpd="sng" algn="ctr">
          <a:solidFill>
            <a:schemeClr val="accent2">
              <a:hueOff val="0"/>
              <a:satOff val="0"/>
              <a:lumOff val="0"/>
              <a:alphaOff val="0"/>
            </a:schemeClr>
          </a:solidFill>
          <a:prstDash val="dash"/>
          <a:miter lim="800000"/>
        </a:ln>
        <a:effectLst/>
      </dgm:spPr>
    </dgm:pt>
    <dgm:pt modelId="{8B9B6EBD-7E87-406C-99C5-015DC7F15953}" type="pres">
      <dgm:prSet presAssocID="{7F2D8EC7-FC66-4104-98B3-46E6E8E77925}" presName="EmptyPlaceHolder" presStyleCnt="0"/>
      <dgm:spPr/>
    </dgm:pt>
    <dgm:pt modelId="{F62E3843-0D52-4DD1-AFFD-8AFDBEADBF21}" type="pres">
      <dgm:prSet presAssocID="{7D154BED-050A-4950-9898-2F662B104F9C}" presName="spaceBetweenRectangles" presStyleCnt="0"/>
      <dgm:spPr/>
    </dgm:pt>
    <dgm:pt modelId="{8C6B6EA5-E3F1-4973-BA21-4959BC527EF4}" type="pres">
      <dgm:prSet presAssocID="{6EE88A97-76E5-43D5-BDEF-846439A0DD5B}" presName="composite" presStyleCnt="0"/>
      <dgm:spPr/>
    </dgm:pt>
    <dgm:pt modelId="{2BF0AD6E-CCCE-4A96-AB0E-608209E820A6}" type="pres">
      <dgm:prSet presAssocID="{6EE88A97-76E5-43D5-BDEF-846439A0DD5B}" presName="ConnectorPoint" presStyleLbl="lnNode1" presStyleIdx="1" presStyleCnt="10"/>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2AB3D318-A6F6-4E32-A5F5-442BE2623FFA}" type="pres">
      <dgm:prSet presAssocID="{6EE88A97-76E5-43D5-BDEF-846439A0DD5B}" presName="DropPinPlaceHolder" presStyleCnt="0"/>
      <dgm:spPr/>
    </dgm:pt>
    <dgm:pt modelId="{671FAD20-F6E9-49F2-9FDF-BB22AEA94EC1}" type="pres">
      <dgm:prSet presAssocID="{6EE88A97-76E5-43D5-BDEF-846439A0DD5B}" presName="DropPin" presStyleLbl="alignNode1" presStyleIdx="1" presStyleCnt="10"/>
      <dgm:spPr/>
    </dgm:pt>
    <dgm:pt modelId="{AE2944ED-54CD-4A94-9850-D0857CB1CD2D}" type="pres">
      <dgm:prSet presAssocID="{6EE88A97-76E5-43D5-BDEF-846439A0DD5B}" presName="Ellipse" presStyleLbl="fgAcc1" presStyleIdx="2" presStyleCnt="11"/>
      <dgm:spPr>
        <a:solidFill>
          <a:schemeClr val="lt1">
            <a:alpha val="90000"/>
            <a:hueOff val="0"/>
            <a:satOff val="0"/>
            <a:lumOff val="0"/>
            <a:alphaOff val="0"/>
          </a:schemeClr>
        </a:solidFill>
        <a:ln w="6350" cap="flat" cmpd="sng" algn="ctr">
          <a:noFill/>
          <a:prstDash val="solid"/>
          <a:miter lim="800000"/>
        </a:ln>
        <a:effectLst/>
      </dgm:spPr>
    </dgm:pt>
    <dgm:pt modelId="{D8FF8109-43F7-4E49-BADA-05529C67E32C}" type="pres">
      <dgm:prSet presAssocID="{6EE88A97-76E5-43D5-BDEF-846439A0DD5B}" presName="L2TextContainer" presStyleLbl="revTx" presStyleIdx="2" presStyleCnt="20">
        <dgm:presLayoutVars>
          <dgm:bulletEnabled val="1"/>
        </dgm:presLayoutVars>
      </dgm:prSet>
      <dgm:spPr/>
    </dgm:pt>
    <dgm:pt modelId="{70248AF5-B693-4D40-9034-560BABF75194}" type="pres">
      <dgm:prSet presAssocID="{6EE88A97-76E5-43D5-BDEF-846439A0DD5B}" presName="L1TextContainer" presStyleLbl="revTx" presStyleIdx="3" presStyleCnt="20">
        <dgm:presLayoutVars>
          <dgm:chMax val="1"/>
          <dgm:chPref val="1"/>
          <dgm:bulletEnabled val="1"/>
        </dgm:presLayoutVars>
      </dgm:prSet>
      <dgm:spPr/>
    </dgm:pt>
    <dgm:pt modelId="{D011BC34-7A01-47ED-8B50-0E1890501955}" type="pres">
      <dgm:prSet presAssocID="{6EE88A97-76E5-43D5-BDEF-846439A0DD5B}" presName="ConnectLine" presStyleLbl="sibTrans1D1" presStyleIdx="1" presStyleCnt="10"/>
      <dgm:spPr>
        <a:noFill/>
        <a:ln w="12700" cap="flat" cmpd="sng" algn="ctr">
          <a:solidFill>
            <a:schemeClr val="accent3">
              <a:hueOff val="0"/>
              <a:satOff val="0"/>
              <a:lumOff val="0"/>
              <a:alphaOff val="0"/>
            </a:schemeClr>
          </a:solidFill>
          <a:prstDash val="dash"/>
          <a:miter lim="800000"/>
        </a:ln>
        <a:effectLst/>
      </dgm:spPr>
    </dgm:pt>
    <dgm:pt modelId="{DF373BCD-8B76-4F03-8545-C4E6011330FD}" type="pres">
      <dgm:prSet presAssocID="{6EE88A97-76E5-43D5-BDEF-846439A0DD5B}" presName="EmptyPlaceHolder" presStyleCnt="0"/>
      <dgm:spPr/>
    </dgm:pt>
    <dgm:pt modelId="{05344523-D968-4108-B3A2-F5460A68D698}" type="pres">
      <dgm:prSet presAssocID="{032FFECA-55E4-43BC-A417-52E73BDDFFDC}" presName="spaceBetweenRectangles" presStyleCnt="0"/>
      <dgm:spPr/>
    </dgm:pt>
    <dgm:pt modelId="{502EC180-1988-46C3-8C1A-EC8FBDD3AC63}" type="pres">
      <dgm:prSet presAssocID="{4781D6D2-391D-4FC8-9925-1CAAC824C1B0}" presName="composite" presStyleCnt="0"/>
      <dgm:spPr/>
    </dgm:pt>
    <dgm:pt modelId="{E80150D6-772C-45D2-9C0F-8D515E1DDEB7}" type="pres">
      <dgm:prSet presAssocID="{4781D6D2-391D-4FC8-9925-1CAAC824C1B0}" presName="ConnectorPoint" presStyleLbl="lnNode1" presStyleIdx="2" presStyleCnt="10"/>
      <dgm:spPr>
        <a:gradFill rotWithShape="0">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7EF621C7-E57E-4D10-867C-9B982A48E7FD}" type="pres">
      <dgm:prSet presAssocID="{4781D6D2-391D-4FC8-9925-1CAAC824C1B0}" presName="DropPinPlaceHolder" presStyleCnt="0"/>
      <dgm:spPr/>
    </dgm:pt>
    <dgm:pt modelId="{5D084F88-EFCC-4463-AA12-537C9E22EC80}" type="pres">
      <dgm:prSet presAssocID="{4781D6D2-391D-4FC8-9925-1CAAC824C1B0}" presName="DropPin" presStyleLbl="alignNode1" presStyleIdx="2" presStyleCnt="10"/>
      <dgm:spPr/>
    </dgm:pt>
    <dgm:pt modelId="{F5236B1F-478C-4583-9CC9-6BCF9F88F9F4}" type="pres">
      <dgm:prSet presAssocID="{4781D6D2-391D-4FC8-9925-1CAAC824C1B0}" presName="Ellipse" presStyleLbl="fgAcc1" presStyleIdx="3" presStyleCnt="11"/>
      <dgm:spPr>
        <a:solidFill>
          <a:schemeClr val="lt1">
            <a:alpha val="90000"/>
            <a:hueOff val="0"/>
            <a:satOff val="0"/>
            <a:lumOff val="0"/>
            <a:alphaOff val="0"/>
          </a:schemeClr>
        </a:solidFill>
        <a:ln w="6350" cap="flat" cmpd="sng" algn="ctr">
          <a:noFill/>
          <a:prstDash val="solid"/>
          <a:miter lim="800000"/>
        </a:ln>
        <a:effectLst/>
      </dgm:spPr>
    </dgm:pt>
    <dgm:pt modelId="{58FC176E-52A0-49F7-BF6E-3A705346D95F}" type="pres">
      <dgm:prSet presAssocID="{4781D6D2-391D-4FC8-9925-1CAAC824C1B0}" presName="L2TextContainer" presStyleLbl="revTx" presStyleIdx="4" presStyleCnt="20">
        <dgm:presLayoutVars>
          <dgm:bulletEnabled val="1"/>
        </dgm:presLayoutVars>
      </dgm:prSet>
      <dgm:spPr/>
    </dgm:pt>
    <dgm:pt modelId="{EAE110D2-A8EB-4382-91E2-2034BB041E41}" type="pres">
      <dgm:prSet presAssocID="{4781D6D2-391D-4FC8-9925-1CAAC824C1B0}" presName="L1TextContainer" presStyleLbl="revTx" presStyleIdx="5" presStyleCnt="20">
        <dgm:presLayoutVars>
          <dgm:chMax val="1"/>
          <dgm:chPref val="1"/>
          <dgm:bulletEnabled val="1"/>
        </dgm:presLayoutVars>
      </dgm:prSet>
      <dgm:spPr/>
    </dgm:pt>
    <dgm:pt modelId="{BF7D87A3-EA89-4CAA-A72C-9A02E502AC58}" type="pres">
      <dgm:prSet presAssocID="{4781D6D2-391D-4FC8-9925-1CAAC824C1B0}" presName="ConnectLine" presStyleLbl="sibTrans1D1" presStyleIdx="2" presStyleCnt="10"/>
      <dgm:spPr>
        <a:noFill/>
        <a:ln w="12700" cap="flat" cmpd="sng" algn="ctr">
          <a:solidFill>
            <a:schemeClr val="accent4">
              <a:hueOff val="0"/>
              <a:satOff val="0"/>
              <a:lumOff val="0"/>
              <a:alphaOff val="0"/>
            </a:schemeClr>
          </a:solidFill>
          <a:prstDash val="dash"/>
          <a:miter lim="800000"/>
        </a:ln>
        <a:effectLst/>
      </dgm:spPr>
    </dgm:pt>
    <dgm:pt modelId="{B0503E21-55F1-48A4-BFB7-73D3BA4B97CA}" type="pres">
      <dgm:prSet presAssocID="{4781D6D2-391D-4FC8-9925-1CAAC824C1B0}" presName="EmptyPlaceHolder" presStyleCnt="0"/>
      <dgm:spPr/>
    </dgm:pt>
    <dgm:pt modelId="{129D9284-C6ED-41A3-ABE6-50B59F102950}" type="pres">
      <dgm:prSet presAssocID="{E707F12A-A445-4715-9A2C-9CA25AB52670}" presName="spaceBetweenRectangles" presStyleCnt="0"/>
      <dgm:spPr/>
    </dgm:pt>
    <dgm:pt modelId="{6CDB3002-3351-4746-B029-7143C14AB21E}" type="pres">
      <dgm:prSet presAssocID="{10A6A6E8-859B-4BD3-8417-B24588693306}" presName="composite" presStyleCnt="0"/>
      <dgm:spPr/>
    </dgm:pt>
    <dgm:pt modelId="{305E0510-2691-4047-A55C-D900E5A9156B}" type="pres">
      <dgm:prSet presAssocID="{10A6A6E8-859B-4BD3-8417-B24588693306}" presName="ConnectorPoint" presStyleLbl="lnNode1" presStyleIdx="3" presStyleCnt="10"/>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29BC24AE-8B3D-4FA2-B18E-B9A7ABF2CEA2}" type="pres">
      <dgm:prSet presAssocID="{10A6A6E8-859B-4BD3-8417-B24588693306}" presName="DropPinPlaceHolder" presStyleCnt="0"/>
      <dgm:spPr/>
    </dgm:pt>
    <dgm:pt modelId="{26354787-5B5D-486C-A94C-18F3898D070E}" type="pres">
      <dgm:prSet presAssocID="{10A6A6E8-859B-4BD3-8417-B24588693306}" presName="DropPin" presStyleLbl="alignNode1" presStyleIdx="3" presStyleCnt="10"/>
      <dgm:spPr/>
    </dgm:pt>
    <dgm:pt modelId="{D9312375-0787-4F83-9600-279129355DE3}" type="pres">
      <dgm:prSet presAssocID="{10A6A6E8-859B-4BD3-8417-B24588693306}" presName="Ellipse" presStyleLbl="fgAcc1" presStyleIdx="4" presStyleCnt="11"/>
      <dgm:spPr>
        <a:solidFill>
          <a:schemeClr val="lt1">
            <a:alpha val="90000"/>
            <a:hueOff val="0"/>
            <a:satOff val="0"/>
            <a:lumOff val="0"/>
            <a:alphaOff val="0"/>
          </a:schemeClr>
        </a:solidFill>
        <a:ln w="6350" cap="flat" cmpd="sng" algn="ctr">
          <a:noFill/>
          <a:prstDash val="solid"/>
          <a:miter lim="800000"/>
        </a:ln>
        <a:effectLst/>
      </dgm:spPr>
    </dgm:pt>
    <dgm:pt modelId="{111A0201-A340-4713-ACD0-73A1E314164F}" type="pres">
      <dgm:prSet presAssocID="{10A6A6E8-859B-4BD3-8417-B24588693306}" presName="L2TextContainer" presStyleLbl="revTx" presStyleIdx="6" presStyleCnt="20">
        <dgm:presLayoutVars>
          <dgm:bulletEnabled val="1"/>
        </dgm:presLayoutVars>
      </dgm:prSet>
      <dgm:spPr/>
    </dgm:pt>
    <dgm:pt modelId="{CC35B797-2BC1-4A82-A35E-C1B2D3F7FF88}" type="pres">
      <dgm:prSet presAssocID="{10A6A6E8-859B-4BD3-8417-B24588693306}" presName="L1TextContainer" presStyleLbl="revTx" presStyleIdx="7" presStyleCnt="20">
        <dgm:presLayoutVars>
          <dgm:chMax val="1"/>
          <dgm:chPref val="1"/>
          <dgm:bulletEnabled val="1"/>
        </dgm:presLayoutVars>
      </dgm:prSet>
      <dgm:spPr/>
    </dgm:pt>
    <dgm:pt modelId="{CB1299E1-AB97-451C-8E8B-773586362CB2}" type="pres">
      <dgm:prSet presAssocID="{10A6A6E8-859B-4BD3-8417-B24588693306}" presName="ConnectLine" presStyleLbl="sibTrans1D1" presStyleIdx="3" presStyleCnt="10"/>
      <dgm:spPr>
        <a:noFill/>
        <a:ln w="12700" cap="flat" cmpd="sng" algn="ctr">
          <a:solidFill>
            <a:schemeClr val="accent5">
              <a:hueOff val="0"/>
              <a:satOff val="0"/>
              <a:lumOff val="0"/>
              <a:alphaOff val="0"/>
            </a:schemeClr>
          </a:solidFill>
          <a:prstDash val="dash"/>
          <a:miter lim="800000"/>
        </a:ln>
        <a:effectLst/>
      </dgm:spPr>
    </dgm:pt>
    <dgm:pt modelId="{96BDB4FD-9B48-49D2-934A-8ED7D078572D}" type="pres">
      <dgm:prSet presAssocID="{10A6A6E8-859B-4BD3-8417-B24588693306}" presName="EmptyPlaceHolder" presStyleCnt="0"/>
      <dgm:spPr/>
    </dgm:pt>
    <dgm:pt modelId="{5F25DFB8-555F-4B83-8F1A-96583969BB58}" type="pres">
      <dgm:prSet presAssocID="{E1513FD3-5A80-4BA4-A355-7C4D84D62F87}" presName="spaceBetweenRectangles" presStyleCnt="0"/>
      <dgm:spPr/>
    </dgm:pt>
    <dgm:pt modelId="{EADFB143-C279-44F8-95CC-9D3FF47C451E}" type="pres">
      <dgm:prSet presAssocID="{D65EE556-6C9F-4E06-9959-6C5C36D86C7E}" presName="composite" presStyleCnt="0"/>
      <dgm:spPr/>
    </dgm:pt>
    <dgm:pt modelId="{C5D59A05-4F86-45C2-A78F-C6056D954643}" type="pres">
      <dgm:prSet presAssocID="{D65EE556-6C9F-4E06-9959-6C5C36D86C7E}" presName="ConnectorPoint" presStyleLbl="lnNode1" presStyleIdx="4" presStyleCnt="10"/>
      <dgm:spPr>
        <a:gradFill rotWithShape="0">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7137DC75-48EB-4C55-9F29-9E538D9749AC}" type="pres">
      <dgm:prSet presAssocID="{D65EE556-6C9F-4E06-9959-6C5C36D86C7E}" presName="DropPinPlaceHolder" presStyleCnt="0"/>
      <dgm:spPr/>
    </dgm:pt>
    <dgm:pt modelId="{5BC5E285-4B92-4B7F-848D-C2D39C850002}" type="pres">
      <dgm:prSet presAssocID="{D65EE556-6C9F-4E06-9959-6C5C36D86C7E}" presName="DropPin" presStyleLbl="alignNode1" presStyleIdx="4" presStyleCnt="10"/>
      <dgm:spPr/>
    </dgm:pt>
    <dgm:pt modelId="{3250B40F-BED9-4D57-949D-0E6AB416E7C5}" type="pres">
      <dgm:prSet presAssocID="{D65EE556-6C9F-4E06-9959-6C5C36D86C7E}" presName="Ellipse" presStyleLbl="fgAcc1" presStyleIdx="5" presStyleCnt="11"/>
      <dgm:spPr>
        <a:solidFill>
          <a:schemeClr val="lt1">
            <a:alpha val="90000"/>
            <a:hueOff val="0"/>
            <a:satOff val="0"/>
            <a:lumOff val="0"/>
            <a:alphaOff val="0"/>
          </a:schemeClr>
        </a:solidFill>
        <a:ln w="6350" cap="flat" cmpd="sng" algn="ctr">
          <a:noFill/>
          <a:prstDash val="solid"/>
          <a:miter lim="800000"/>
        </a:ln>
        <a:effectLst/>
      </dgm:spPr>
    </dgm:pt>
    <dgm:pt modelId="{3DBC5317-81A8-47D6-89FD-C08E62216BD4}" type="pres">
      <dgm:prSet presAssocID="{D65EE556-6C9F-4E06-9959-6C5C36D86C7E}" presName="L2TextContainer" presStyleLbl="revTx" presStyleIdx="8" presStyleCnt="20">
        <dgm:presLayoutVars>
          <dgm:bulletEnabled val="1"/>
        </dgm:presLayoutVars>
      </dgm:prSet>
      <dgm:spPr/>
    </dgm:pt>
    <dgm:pt modelId="{4E5EE15B-6B9A-4F8E-A81C-26D981320EA0}" type="pres">
      <dgm:prSet presAssocID="{D65EE556-6C9F-4E06-9959-6C5C36D86C7E}" presName="L1TextContainer" presStyleLbl="revTx" presStyleIdx="9" presStyleCnt="20">
        <dgm:presLayoutVars>
          <dgm:chMax val="1"/>
          <dgm:chPref val="1"/>
          <dgm:bulletEnabled val="1"/>
        </dgm:presLayoutVars>
      </dgm:prSet>
      <dgm:spPr/>
    </dgm:pt>
    <dgm:pt modelId="{7BCC7C99-B4CC-4E93-988E-2FAB39748EF2}" type="pres">
      <dgm:prSet presAssocID="{D65EE556-6C9F-4E06-9959-6C5C36D86C7E}" presName="ConnectLine" presStyleLbl="sibTrans1D1" presStyleIdx="4" presStyleCnt="10"/>
      <dgm:spPr>
        <a:noFill/>
        <a:ln w="12700" cap="flat" cmpd="sng" algn="ctr">
          <a:solidFill>
            <a:schemeClr val="accent6">
              <a:hueOff val="0"/>
              <a:satOff val="0"/>
              <a:lumOff val="0"/>
              <a:alphaOff val="0"/>
            </a:schemeClr>
          </a:solidFill>
          <a:prstDash val="dash"/>
          <a:miter lim="800000"/>
        </a:ln>
        <a:effectLst/>
      </dgm:spPr>
    </dgm:pt>
    <dgm:pt modelId="{7131E430-909D-4525-B22F-7D0C8C356D7A}" type="pres">
      <dgm:prSet presAssocID="{D65EE556-6C9F-4E06-9959-6C5C36D86C7E}" presName="EmptyPlaceHolder" presStyleCnt="0"/>
      <dgm:spPr/>
    </dgm:pt>
    <dgm:pt modelId="{0540F406-CD3E-4914-983C-247D09254165}" type="pres">
      <dgm:prSet presAssocID="{5C41D611-1626-49F7-88CD-2C6BF616E28C}" presName="spaceBetweenRectangles" presStyleCnt="0"/>
      <dgm:spPr/>
    </dgm:pt>
    <dgm:pt modelId="{17871000-3AFB-4A73-80CD-9F6F08806D4F}" type="pres">
      <dgm:prSet presAssocID="{8E63049C-8628-45E8-A0E0-C73CE9DFC2CC}" presName="composite" presStyleCnt="0"/>
      <dgm:spPr/>
    </dgm:pt>
    <dgm:pt modelId="{900BAFAA-5F7A-41AB-B6EA-66BE7F2B2C37}" type="pres">
      <dgm:prSet presAssocID="{8E63049C-8628-45E8-A0E0-C73CE9DFC2CC}" presName="ConnectorPoint" presStyleLbl="lnNode1" presStyleIdx="5" presStyleCnt="10"/>
      <dgm:spPr>
        <a:gradFill rotWithShape="0">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27CF99E2-FEFB-4112-9315-FC4C58CCD969}" type="pres">
      <dgm:prSet presAssocID="{8E63049C-8628-45E8-A0E0-C73CE9DFC2CC}" presName="DropPinPlaceHolder" presStyleCnt="0"/>
      <dgm:spPr/>
    </dgm:pt>
    <dgm:pt modelId="{6482A6C5-DE00-44F2-813F-36F929F5688C}" type="pres">
      <dgm:prSet presAssocID="{8E63049C-8628-45E8-A0E0-C73CE9DFC2CC}" presName="DropPin" presStyleLbl="alignNode1" presStyleIdx="5" presStyleCnt="10"/>
      <dgm:spPr/>
    </dgm:pt>
    <dgm:pt modelId="{B2FACA17-BE47-44F5-82CE-E2D994817359}" type="pres">
      <dgm:prSet presAssocID="{8E63049C-8628-45E8-A0E0-C73CE9DFC2CC}" presName="Ellipse" presStyleLbl="fgAcc1" presStyleIdx="6" presStyleCnt="11"/>
      <dgm:spPr>
        <a:solidFill>
          <a:schemeClr val="lt1">
            <a:alpha val="90000"/>
            <a:hueOff val="0"/>
            <a:satOff val="0"/>
            <a:lumOff val="0"/>
            <a:alphaOff val="0"/>
          </a:schemeClr>
        </a:solidFill>
        <a:ln w="6350" cap="flat" cmpd="sng" algn="ctr">
          <a:noFill/>
          <a:prstDash val="solid"/>
          <a:miter lim="800000"/>
        </a:ln>
        <a:effectLst/>
      </dgm:spPr>
    </dgm:pt>
    <dgm:pt modelId="{2A967333-2A36-44EB-8A86-CF60F4E151B3}" type="pres">
      <dgm:prSet presAssocID="{8E63049C-8628-45E8-A0E0-C73CE9DFC2CC}" presName="L2TextContainer" presStyleLbl="revTx" presStyleIdx="10" presStyleCnt="20">
        <dgm:presLayoutVars>
          <dgm:bulletEnabled val="1"/>
        </dgm:presLayoutVars>
      </dgm:prSet>
      <dgm:spPr/>
    </dgm:pt>
    <dgm:pt modelId="{715AC35A-5FA8-492D-AB20-80C106C9F122}" type="pres">
      <dgm:prSet presAssocID="{8E63049C-8628-45E8-A0E0-C73CE9DFC2CC}" presName="L1TextContainer" presStyleLbl="revTx" presStyleIdx="11" presStyleCnt="20">
        <dgm:presLayoutVars>
          <dgm:chMax val="1"/>
          <dgm:chPref val="1"/>
          <dgm:bulletEnabled val="1"/>
        </dgm:presLayoutVars>
      </dgm:prSet>
      <dgm:spPr/>
    </dgm:pt>
    <dgm:pt modelId="{B9D17DFC-2183-41CA-B655-172F5804FDEF}" type="pres">
      <dgm:prSet presAssocID="{8E63049C-8628-45E8-A0E0-C73CE9DFC2CC}" presName="ConnectLine" presStyleLbl="sibTrans1D1" presStyleIdx="5" presStyleCnt="10"/>
      <dgm:spPr>
        <a:noFill/>
        <a:ln w="12700" cap="flat" cmpd="sng" algn="ctr">
          <a:solidFill>
            <a:schemeClr val="accent2">
              <a:hueOff val="0"/>
              <a:satOff val="0"/>
              <a:lumOff val="0"/>
              <a:alphaOff val="0"/>
            </a:schemeClr>
          </a:solidFill>
          <a:prstDash val="dash"/>
          <a:miter lim="800000"/>
        </a:ln>
        <a:effectLst/>
      </dgm:spPr>
    </dgm:pt>
    <dgm:pt modelId="{B3AC8FA3-A1F4-4E88-92FD-3A1EAF9573A2}" type="pres">
      <dgm:prSet presAssocID="{8E63049C-8628-45E8-A0E0-C73CE9DFC2CC}" presName="EmptyPlaceHolder" presStyleCnt="0"/>
      <dgm:spPr/>
    </dgm:pt>
    <dgm:pt modelId="{21698252-DA33-42AB-9470-6DCCC8CB4F33}" type="pres">
      <dgm:prSet presAssocID="{ABBF5E48-3A35-4186-B637-0E7E0464F7AB}" presName="spaceBetweenRectangles" presStyleCnt="0"/>
      <dgm:spPr/>
    </dgm:pt>
    <dgm:pt modelId="{FDA8E660-3E8C-4B0B-85FF-2A8E3819A2C4}" type="pres">
      <dgm:prSet presAssocID="{85C27E50-16B1-4C83-A35A-A5F7F592BEA5}" presName="composite" presStyleCnt="0"/>
      <dgm:spPr/>
    </dgm:pt>
    <dgm:pt modelId="{A9323512-3C42-4F6F-9A5E-70A7FAD42CB9}" type="pres">
      <dgm:prSet presAssocID="{85C27E50-16B1-4C83-A35A-A5F7F592BEA5}" presName="ConnectorPoint" presStyleLbl="lnNode1" presStyleIdx="6" presStyleCnt="10"/>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75E541D7-283B-4D51-8BFC-83CC3DC4BBDA}" type="pres">
      <dgm:prSet presAssocID="{85C27E50-16B1-4C83-A35A-A5F7F592BEA5}" presName="DropPinPlaceHolder" presStyleCnt="0"/>
      <dgm:spPr/>
    </dgm:pt>
    <dgm:pt modelId="{8EB9758A-7B42-4F38-A20B-8AB380681396}" type="pres">
      <dgm:prSet presAssocID="{85C27E50-16B1-4C83-A35A-A5F7F592BEA5}" presName="DropPin" presStyleLbl="alignNode1" presStyleIdx="6" presStyleCnt="10"/>
      <dgm:spPr/>
    </dgm:pt>
    <dgm:pt modelId="{10F6A134-D2C6-4DB5-AA9D-E86E9C233A8E}" type="pres">
      <dgm:prSet presAssocID="{85C27E50-16B1-4C83-A35A-A5F7F592BEA5}" presName="Ellipse" presStyleLbl="fgAcc1" presStyleIdx="7" presStyleCnt="11"/>
      <dgm:spPr>
        <a:solidFill>
          <a:schemeClr val="lt1">
            <a:alpha val="90000"/>
            <a:hueOff val="0"/>
            <a:satOff val="0"/>
            <a:lumOff val="0"/>
            <a:alphaOff val="0"/>
          </a:schemeClr>
        </a:solidFill>
        <a:ln w="6350" cap="flat" cmpd="sng" algn="ctr">
          <a:noFill/>
          <a:prstDash val="solid"/>
          <a:miter lim="800000"/>
        </a:ln>
        <a:effectLst/>
      </dgm:spPr>
    </dgm:pt>
    <dgm:pt modelId="{EC662111-0174-4C19-9D02-3687F44FBE44}" type="pres">
      <dgm:prSet presAssocID="{85C27E50-16B1-4C83-A35A-A5F7F592BEA5}" presName="L2TextContainer" presStyleLbl="revTx" presStyleIdx="12" presStyleCnt="20">
        <dgm:presLayoutVars>
          <dgm:bulletEnabled val="1"/>
        </dgm:presLayoutVars>
      </dgm:prSet>
      <dgm:spPr/>
    </dgm:pt>
    <dgm:pt modelId="{78B446B6-B754-49AE-B975-78BF4705A8FE}" type="pres">
      <dgm:prSet presAssocID="{85C27E50-16B1-4C83-A35A-A5F7F592BEA5}" presName="L1TextContainer" presStyleLbl="revTx" presStyleIdx="13" presStyleCnt="20">
        <dgm:presLayoutVars>
          <dgm:chMax val="1"/>
          <dgm:chPref val="1"/>
          <dgm:bulletEnabled val="1"/>
        </dgm:presLayoutVars>
      </dgm:prSet>
      <dgm:spPr/>
    </dgm:pt>
    <dgm:pt modelId="{854DCB34-9D7F-4003-BAC6-F1A9AE0F2903}" type="pres">
      <dgm:prSet presAssocID="{85C27E50-16B1-4C83-A35A-A5F7F592BEA5}" presName="ConnectLine" presStyleLbl="sibTrans1D1" presStyleIdx="6" presStyleCnt="10"/>
      <dgm:spPr>
        <a:noFill/>
        <a:ln w="12700" cap="flat" cmpd="sng" algn="ctr">
          <a:solidFill>
            <a:schemeClr val="accent3">
              <a:hueOff val="0"/>
              <a:satOff val="0"/>
              <a:lumOff val="0"/>
              <a:alphaOff val="0"/>
            </a:schemeClr>
          </a:solidFill>
          <a:prstDash val="dash"/>
          <a:miter lim="800000"/>
        </a:ln>
        <a:effectLst/>
      </dgm:spPr>
    </dgm:pt>
    <dgm:pt modelId="{482E07CA-BBCF-4136-986A-244EBEACDCD3}" type="pres">
      <dgm:prSet presAssocID="{85C27E50-16B1-4C83-A35A-A5F7F592BEA5}" presName="EmptyPlaceHolder" presStyleCnt="0"/>
      <dgm:spPr/>
    </dgm:pt>
    <dgm:pt modelId="{676C73D6-2D17-46F8-A5CC-4BD85092F195}" type="pres">
      <dgm:prSet presAssocID="{DF7D11CD-586A-4CEF-B6AC-A6989EE0CFE1}" presName="spaceBetweenRectangles" presStyleCnt="0"/>
      <dgm:spPr/>
    </dgm:pt>
    <dgm:pt modelId="{64DC0C92-B0E5-4EB7-9C9D-341AB7F4400A}" type="pres">
      <dgm:prSet presAssocID="{CE8AE89B-9DF4-4CB0-82F9-C7C3276D6B09}" presName="composite" presStyleCnt="0"/>
      <dgm:spPr/>
    </dgm:pt>
    <dgm:pt modelId="{F9142398-3214-46DF-859E-89620DE80877}" type="pres">
      <dgm:prSet presAssocID="{CE8AE89B-9DF4-4CB0-82F9-C7C3276D6B09}" presName="ConnectorPoint" presStyleLbl="lnNode1" presStyleIdx="7" presStyleCnt="10"/>
      <dgm:spPr>
        <a:gradFill rotWithShape="0">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96667DD5-8EB6-46F4-B98A-83771C8267E8}" type="pres">
      <dgm:prSet presAssocID="{CE8AE89B-9DF4-4CB0-82F9-C7C3276D6B09}" presName="DropPinPlaceHolder" presStyleCnt="0"/>
      <dgm:spPr/>
    </dgm:pt>
    <dgm:pt modelId="{4AF37F38-DB11-4F8F-B228-DC9F0868B2F2}" type="pres">
      <dgm:prSet presAssocID="{CE8AE89B-9DF4-4CB0-82F9-C7C3276D6B09}" presName="DropPin" presStyleLbl="alignNode1" presStyleIdx="7" presStyleCnt="10"/>
      <dgm:spPr/>
    </dgm:pt>
    <dgm:pt modelId="{42F2124E-B3DB-4321-A2FE-4CF61B6FA843}" type="pres">
      <dgm:prSet presAssocID="{CE8AE89B-9DF4-4CB0-82F9-C7C3276D6B09}" presName="Ellipse" presStyleLbl="fgAcc1" presStyleIdx="8" presStyleCnt="11"/>
      <dgm:spPr>
        <a:solidFill>
          <a:schemeClr val="lt1">
            <a:alpha val="90000"/>
            <a:hueOff val="0"/>
            <a:satOff val="0"/>
            <a:lumOff val="0"/>
            <a:alphaOff val="0"/>
          </a:schemeClr>
        </a:solidFill>
        <a:ln w="6350" cap="flat" cmpd="sng" algn="ctr">
          <a:noFill/>
          <a:prstDash val="solid"/>
          <a:miter lim="800000"/>
        </a:ln>
        <a:effectLst/>
      </dgm:spPr>
    </dgm:pt>
    <dgm:pt modelId="{1003C194-30B9-4598-BE22-398D179BD69D}" type="pres">
      <dgm:prSet presAssocID="{CE8AE89B-9DF4-4CB0-82F9-C7C3276D6B09}" presName="L2TextContainer" presStyleLbl="revTx" presStyleIdx="14" presStyleCnt="20">
        <dgm:presLayoutVars>
          <dgm:bulletEnabled val="1"/>
        </dgm:presLayoutVars>
      </dgm:prSet>
      <dgm:spPr/>
    </dgm:pt>
    <dgm:pt modelId="{204B2D1A-0886-47DE-9F31-AC78BE75F96D}" type="pres">
      <dgm:prSet presAssocID="{CE8AE89B-9DF4-4CB0-82F9-C7C3276D6B09}" presName="L1TextContainer" presStyleLbl="revTx" presStyleIdx="15" presStyleCnt="20">
        <dgm:presLayoutVars>
          <dgm:chMax val="1"/>
          <dgm:chPref val="1"/>
          <dgm:bulletEnabled val="1"/>
        </dgm:presLayoutVars>
      </dgm:prSet>
      <dgm:spPr/>
    </dgm:pt>
    <dgm:pt modelId="{D68343C8-A714-4849-9249-B7472F9AAD20}" type="pres">
      <dgm:prSet presAssocID="{CE8AE89B-9DF4-4CB0-82F9-C7C3276D6B09}" presName="ConnectLine" presStyleLbl="sibTrans1D1" presStyleIdx="7" presStyleCnt="10"/>
      <dgm:spPr>
        <a:noFill/>
        <a:ln w="12700" cap="flat" cmpd="sng" algn="ctr">
          <a:solidFill>
            <a:schemeClr val="accent4">
              <a:hueOff val="0"/>
              <a:satOff val="0"/>
              <a:lumOff val="0"/>
              <a:alphaOff val="0"/>
            </a:schemeClr>
          </a:solidFill>
          <a:prstDash val="dash"/>
          <a:miter lim="800000"/>
        </a:ln>
        <a:effectLst/>
      </dgm:spPr>
    </dgm:pt>
    <dgm:pt modelId="{3503198A-ED65-47A9-A12C-56AC39C2C95A}" type="pres">
      <dgm:prSet presAssocID="{CE8AE89B-9DF4-4CB0-82F9-C7C3276D6B09}" presName="EmptyPlaceHolder" presStyleCnt="0"/>
      <dgm:spPr/>
    </dgm:pt>
    <dgm:pt modelId="{8C12B921-2620-49E4-8A5B-4E644667A85E}" type="pres">
      <dgm:prSet presAssocID="{0C011335-3C9B-4923-983E-917839C9D8AE}" presName="spaceBetweenRectangles" presStyleCnt="0"/>
      <dgm:spPr/>
    </dgm:pt>
    <dgm:pt modelId="{A3098B4A-295E-4445-A502-8565EC5CD2CD}" type="pres">
      <dgm:prSet presAssocID="{0A29836B-634B-4498-BEFE-E2379D870050}" presName="composite" presStyleCnt="0"/>
      <dgm:spPr/>
    </dgm:pt>
    <dgm:pt modelId="{A6ED32AA-67BD-4DB7-B3EF-03A47A666E1E}" type="pres">
      <dgm:prSet presAssocID="{0A29836B-634B-4498-BEFE-E2379D870050}" presName="ConnectorPoint" presStyleLbl="lnNode1" presStyleIdx="8" presStyleCnt="10"/>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5456CA7D-C7B4-479E-A924-3C48BBF4ED5B}" type="pres">
      <dgm:prSet presAssocID="{0A29836B-634B-4498-BEFE-E2379D870050}" presName="DropPinPlaceHolder" presStyleCnt="0"/>
      <dgm:spPr/>
    </dgm:pt>
    <dgm:pt modelId="{6444D0D5-32DE-457C-ABEC-1C0FABB5548D}" type="pres">
      <dgm:prSet presAssocID="{0A29836B-634B-4498-BEFE-E2379D870050}" presName="DropPin" presStyleLbl="alignNode1" presStyleIdx="8" presStyleCnt="10"/>
      <dgm:spPr/>
    </dgm:pt>
    <dgm:pt modelId="{C1FE1561-E5DB-4729-9EB1-34A4A3677920}" type="pres">
      <dgm:prSet presAssocID="{0A29836B-634B-4498-BEFE-E2379D870050}" presName="Ellipse" presStyleLbl="fgAcc1" presStyleIdx="9" presStyleCnt="11"/>
      <dgm:spPr>
        <a:solidFill>
          <a:schemeClr val="lt1">
            <a:alpha val="90000"/>
            <a:hueOff val="0"/>
            <a:satOff val="0"/>
            <a:lumOff val="0"/>
            <a:alphaOff val="0"/>
          </a:schemeClr>
        </a:solidFill>
        <a:ln w="6350" cap="flat" cmpd="sng" algn="ctr">
          <a:noFill/>
          <a:prstDash val="solid"/>
          <a:miter lim="800000"/>
        </a:ln>
        <a:effectLst/>
      </dgm:spPr>
    </dgm:pt>
    <dgm:pt modelId="{C9A74835-E0D1-46B7-AC40-9FA4488A0136}" type="pres">
      <dgm:prSet presAssocID="{0A29836B-634B-4498-BEFE-E2379D870050}" presName="L2TextContainer" presStyleLbl="revTx" presStyleIdx="16" presStyleCnt="20">
        <dgm:presLayoutVars>
          <dgm:bulletEnabled val="1"/>
        </dgm:presLayoutVars>
      </dgm:prSet>
      <dgm:spPr/>
    </dgm:pt>
    <dgm:pt modelId="{8F22EECB-25C5-477D-B1D9-6D7817705C3D}" type="pres">
      <dgm:prSet presAssocID="{0A29836B-634B-4498-BEFE-E2379D870050}" presName="L1TextContainer" presStyleLbl="revTx" presStyleIdx="17" presStyleCnt="20">
        <dgm:presLayoutVars>
          <dgm:chMax val="1"/>
          <dgm:chPref val="1"/>
          <dgm:bulletEnabled val="1"/>
        </dgm:presLayoutVars>
      </dgm:prSet>
      <dgm:spPr/>
    </dgm:pt>
    <dgm:pt modelId="{2586E71E-E266-44F9-8594-8B19AB6F78E5}" type="pres">
      <dgm:prSet presAssocID="{0A29836B-634B-4498-BEFE-E2379D870050}" presName="ConnectLine" presStyleLbl="sibTrans1D1" presStyleIdx="8" presStyleCnt="10"/>
      <dgm:spPr>
        <a:noFill/>
        <a:ln w="12700" cap="flat" cmpd="sng" algn="ctr">
          <a:solidFill>
            <a:schemeClr val="accent5">
              <a:hueOff val="0"/>
              <a:satOff val="0"/>
              <a:lumOff val="0"/>
              <a:alphaOff val="0"/>
            </a:schemeClr>
          </a:solidFill>
          <a:prstDash val="dash"/>
          <a:miter lim="800000"/>
        </a:ln>
        <a:effectLst/>
      </dgm:spPr>
    </dgm:pt>
    <dgm:pt modelId="{E8264EA5-46DC-4915-A12B-9A2116FDFCE2}" type="pres">
      <dgm:prSet presAssocID="{0A29836B-634B-4498-BEFE-E2379D870050}" presName="EmptyPlaceHolder" presStyleCnt="0"/>
      <dgm:spPr/>
    </dgm:pt>
    <dgm:pt modelId="{D2B6000C-05DA-4ABD-B456-F257596D9454}" type="pres">
      <dgm:prSet presAssocID="{CFD1273F-463F-4549-A255-00A625D562B0}" presName="spaceBetweenRectangles" presStyleCnt="0"/>
      <dgm:spPr/>
    </dgm:pt>
    <dgm:pt modelId="{5FA114A6-9ABA-44EE-B3B6-95699F267C2B}" type="pres">
      <dgm:prSet presAssocID="{65E4843A-E2C1-4841-A41A-A4AA6A7CCA7B}" presName="composite" presStyleCnt="0"/>
      <dgm:spPr/>
    </dgm:pt>
    <dgm:pt modelId="{387B1B43-AA84-43CA-B522-C93BFDF41A42}" type="pres">
      <dgm:prSet presAssocID="{65E4843A-E2C1-4841-A41A-A4AA6A7CCA7B}" presName="ConnectorPoint" presStyleLbl="lnNode1" presStyleIdx="9" presStyleCnt="10"/>
      <dgm:spPr>
        <a:gradFill rotWithShape="0">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12D30557-2C45-4BCE-9189-229381B28CDD}" type="pres">
      <dgm:prSet presAssocID="{65E4843A-E2C1-4841-A41A-A4AA6A7CCA7B}" presName="DropPinPlaceHolder" presStyleCnt="0"/>
      <dgm:spPr/>
    </dgm:pt>
    <dgm:pt modelId="{2A7C3839-8851-42F1-99C9-98DC5B626093}" type="pres">
      <dgm:prSet presAssocID="{65E4843A-E2C1-4841-A41A-A4AA6A7CCA7B}" presName="DropPin" presStyleLbl="alignNode1" presStyleIdx="9" presStyleCnt="10"/>
      <dgm:spPr/>
    </dgm:pt>
    <dgm:pt modelId="{382E05CE-5DA5-4029-9429-89954E3579AE}" type="pres">
      <dgm:prSet presAssocID="{65E4843A-E2C1-4841-A41A-A4AA6A7CCA7B}" presName="Ellipse" presStyleLbl="fgAcc1" presStyleIdx="10" presStyleCnt="11"/>
      <dgm:spPr>
        <a:solidFill>
          <a:schemeClr val="lt1">
            <a:alpha val="90000"/>
            <a:hueOff val="0"/>
            <a:satOff val="0"/>
            <a:lumOff val="0"/>
            <a:alphaOff val="0"/>
          </a:schemeClr>
        </a:solidFill>
        <a:ln w="6350" cap="flat" cmpd="sng" algn="ctr">
          <a:noFill/>
          <a:prstDash val="solid"/>
          <a:miter lim="800000"/>
        </a:ln>
        <a:effectLst/>
      </dgm:spPr>
    </dgm:pt>
    <dgm:pt modelId="{1DE15377-44CD-4C4F-B2B8-272501D4BDF6}" type="pres">
      <dgm:prSet presAssocID="{65E4843A-E2C1-4841-A41A-A4AA6A7CCA7B}" presName="L2TextContainer" presStyleLbl="revTx" presStyleIdx="18" presStyleCnt="20">
        <dgm:presLayoutVars>
          <dgm:bulletEnabled val="1"/>
        </dgm:presLayoutVars>
      </dgm:prSet>
      <dgm:spPr/>
    </dgm:pt>
    <dgm:pt modelId="{C6B1AC1D-42AC-429D-A969-769CDF5DFAE7}" type="pres">
      <dgm:prSet presAssocID="{65E4843A-E2C1-4841-A41A-A4AA6A7CCA7B}" presName="L1TextContainer" presStyleLbl="revTx" presStyleIdx="19" presStyleCnt="20">
        <dgm:presLayoutVars>
          <dgm:chMax val="1"/>
          <dgm:chPref val="1"/>
          <dgm:bulletEnabled val="1"/>
        </dgm:presLayoutVars>
      </dgm:prSet>
      <dgm:spPr/>
    </dgm:pt>
    <dgm:pt modelId="{068EA8D3-073C-4686-87BD-EF7466924715}" type="pres">
      <dgm:prSet presAssocID="{65E4843A-E2C1-4841-A41A-A4AA6A7CCA7B}" presName="ConnectLine" presStyleLbl="sibTrans1D1" presStyleIdx="9" presStyleCnt="10"/>
      <dgm:spPr>
        <a:noFill/>
        <a:ln w="12700" cap="flat" cmpd="sng" algn="ctr">
          <a:solidFill>
            <a:schemeClr val="accent6">
              <a:hueOff val="0"/>
              <a:satOff val="0"/>
              <a:lumOff val="0"/>
              <a:alphaOff val="0"/>
            </a:schemeClr>
          </a:solidFill>
          <a:prstDash val="dash"/>
          <a:miter lim="800000"/>
        </a:ln>
        <a:effectLst/>
      </dgm:spPr>
    </dgm:pt>
    <dgm:pt modelId="{4B4A82AC-F505-43D9-BBD7-4ECB0EC77B11}" type="pres">
      <dgm:prSet presAssocID="{65E4843A-E2C1-4841-A41A-A4AA6A7CCA7B}" presName="EmptyPlaceHolder" presStyleCnt="0"/>
      <dgm:spPr/>
    </dgm:pt>
  </dgm:ptLst>
  <dgm:cxnLst>
    <dgm:cxn modelId="{CB0F0200-A9A9-4116-83C1-CCC3526315DA}" srcId="{419F0B9E-0C4F-4C6A-A05B-51962877F196}" destId="{D65EE556-6C9F-4E06-9959-6C5C36D86C7E}" srcOrd="4" destOrd="0" parTransId="{B2CCD938-3217-4689-9AB9-1E890081133D}" sibTransId="{5C41D611-1626-49F7-88CD-2C6BF616E28C}"/>
    <dgm:cxn modelId="{2DCC631C-2008-4BB5-AF02-21FD5B7A8C4E}" type="presOf" srcId="{6EE88A97-76E5-43D5-BDEF-846439A0DD5B}" destId="{70248AF5-B693-4D40-9034-560BABF75194}" srcOrd="0" destOrd="0" presId="urn:microsoft.com/office/officeart/2017/3/layout/DropPinTimeline"/>
    <dgm:cxn modelId="{53593121-770A-4C52-81C6-7B9DE6474339}" type="presOf" srcId="{65E4843A-E2C1-4841-A41A-A4AA6A7CCA7B}" destId="{C6B1AC1D-42AC-429D-A969-769CDF5DFAE7}" srcOrd="0" destOrd="0" presId="urn:microsoft.com/office/officeart/2017/3/layout/DropPinTimeline"/>
    <dgm:cxn modelId="{01E6CA23-0D41-40A4-8F79-F981619C98F9}" type="presOf" srcId="{D65EE556-6C9F-4E06-9959-6C5C36D86C7E}" destId="{4E5EE15B-6B9A-4F8E-A81C-26D981320EA0}" srcOrd="0" destOrd="0" presId="urn:microsoft.com/office/officeart/2017/3/layout/DropPinTimeline"/>
    <dgm:cxn modelId="{6223B927-57A1-4A00-ADB2-500965065CD7}" type="presOf" srcId="{8E63049C-8628-45E8-A0E0-C73CE9DFC2CC}" destId="{715AC35A-5FA8-492D-AB20-80C106C9F122}" srcOrd="0" destOrd="0" presId="urn:microsoft.com/office/officeart/2017/3/layout/DropPinTimeline"/>
    <dgm:cxn modelId="{92301831-B3FC-4A4B-8655-792C2D51C595}" type="presOf" srcId="{85C27E50-16B1-4C83-A35A-A5F7F592BEA5}" destId="{78B446B6-B754-49AE-B975-78BF4705A8FE}" srcOrd="0" destOrd="0" presId="urn:microsoft.com/office/officeart/2017/3/layout/DropPinTimeline"/>
    <dgm:cxn modelId="{05519635-F6FA-4064-8D32-E2A6D7D6CBB5}" type="presOf" srcId="{CE8AE89B-9DF4-4CB0-82F9-C7C3276D6B09}" destId="{204B2D1A-0886-47DE-9F31-AC78BE75F96D}" srcOrd="0" destOrd="0" presId="urn:microsoft.com/office/officeart/2017/3/layout/DropPinTimeline"/>
    <dgm:cxn modelId="{8E13A24A-5F56-4C8C-A23E-CD14DE3E327E}" srcId="{419F0B9E-0C4F-4C6A-A05B-51962877F196}" destId="{0A29836B-634B-4498-BEFE-E2379D870050}" srcOrd="8" destOrd="0" parTransId="{71CFB446-27BB-4F16-9ED4-959633A33390}" sibTransId="{CFD1273F-463F-4549-A255-00A625D562B0}"/>
    <dgm:cxn modelId="{8CA3AB5A-6CC9-407B-9E47-871B2A7F96FB}" type="presOf" srcId="{0A29836B-634B-4498-BEFE-E2379D870050}" destId="{8F22EECB-25C5-477D-B1D9-6D7817705C3D}" srcOrd="0" destOrd="0" presId="urn:microsoft.com/office/officeart/2017/3/layout/DropPinTimeline"/>
    <dgm:cxn modelId="{857BA281-FF7B-4DDE-B6E4-C66666090889}" srcId="{419F0B9E-0C4F-4C6A-A05B-51962877F196}" destId="{7F2D8EC7-FC66-4104-98B3-46E6E8E77925}" srcOrd="0" destOrd="0" parTransId="{8FBC56F2-6EC9-4108-BD91-6719E277C844}" sibTransId="{7D154BED-050A-4950-9898-2F662B104F9C}"/>
    <dgm:cxn modelId="{A2655F9A-E64D-4717-8B5D-DCD2D90E260D}" srcId="{419F0B9E-0C4F-4C6A-A05B-51962877F196}" destId="{4781D6D2-391D-4FC8-9925-1CAAC824C1B0}" srcOrd="2" destOrd="0" parTransId="{5198BC6D-451C-482B-A76F-EE93B2447185}" sibTransId="{E707F12A-A445-4715-9A2C-9CA25AB52670}"/>
    <dgm:cxn modelId="{555E079C-645E-4612-968B-2A6F4337E506}" srcId="{419F0B9E-0C4F-4C6A-A05B-51962877F196}" destId="{8E63049C-8628-45E8-A0E0-C73CE9DFC2CC}" srcOrd="5" destOrd="0" parTransId="{B6FD9443-8383-4ED0-91BA-9F154A2AA404}" sibTransId="{ABBF5E48-3A35-4186-B637-0E7E0464F7AB}"/>
    <dgm:cxn modelId="{B4CE4F9D-D785-4C6A-B947-8A11E121099F}" srcId="{419F0B9E-0C4F-4C6A-A05B-51962877F196}" destId="{CE8AE89B-9DF4-4CB0-82F9-C7C3276D6B09}" srcOrd="7" destOrd="0" parTransId="{7F70E0CF-15C3-4701-AFBC-D3529A12AB28}" sibTransId="{0C011335-3C9B-4923-983E-917839C9D8AE}"/>
    <dgm:cxn modelId="{3AE3B2B1-13E5-42FA-976C-D975DC889818}" type="presOf" srcId="{4781D6D2-391D-4FC8-9925-1CAAC824C1B0}" destId="{EAE110D2-A8EB-4382-91E2-2034BB041E41}" srcOrd="0" destOrd="0" presId="urn:microsoft.com/office/officeart/2017/3/layout/DropPinTimeline"/>
    <dgm:cxn modelId="{453C9AB6-C7DC-4E11-9E10-C31E8CD55D65}" type="presOf" srcId="{419F0B9E-0C4F-4C6A-A05B-51962877F196}" destId="{6BBE67B3-02E6-45AC-ADDF-D600FA026241}" srcOrd="0" destOrd="0" presId="urn:microsoft.com/office/officeart/2017/3/layout/DropPinTimeline"/>
    <dgm:cxn modelId="{538843C6-C710-43A2-A096-FB78EEB237A4}" srcId="{419F0B9E-0C4F-4C6A-A05B-51962877F196}" destId="{10A6A6E8-859B-4BD3-8417-B24588693306}" srcOrd="3" destOrd="0" parTransId="{AD6C5CE7-CB87-4979-9374-98FE2D982F75}" sibTransId="{E1513FD3-5A80-4BA4-A355-7C4D84D62F87}"/>
    <dgm:cxn modelId="{1C0FCFD8-83A8-4BBF-BEF8-8AB9954ABFAB}" srcId="{419F0B9E-0C4F-4C6A-A05B-51962877F196}" destId="{85C27E50-16B1-4C83-A35A-A5F7F592BEA5}" srcOrd="6" destOrd="0" parTransId="{215E3315-E397-4DCA-8860-B948DFF7E708}" sibTransId="{DF7D11CD-586A-4CEF-B6AC-A6989EE0CFE1}"/>
    <dgm:cxn modelId="{6A89CAEA-609C-4557-8980-846BCE0B8F7C}" srcId="{419F0B9E-0C4F-4C6A-A05B-51962877F196}" destId="{6EE88A97-76E5-43D5-BDEF-846439A0DD5B}" srcOrd="1" destOrd="0" parTransId="{BC30B8B8-4864-4A46-8EC0-D8EAB7BD7456}" sibTransId="{032FFECA-55E4-43BC-A417-52E73BDDFFDC}"/>
    <dgm:cxn modelId="{72CAA3EC-C549-4B64-897E-5B21D121CB12}" type="presOf" srcId="{7F2D8EC7-FC66-4104-98B3-46E6E8E77925}" destId="{B1BAAE34-57FA-46DD-B014-49E27F555DC1}" srcOrd="0" destOrd="0" presId="urn:microsoft.com/office/officeart/2017/3/layout/DropPinTimeline"/>
    <dgm:cxn modelId="{5F97E8F5-0070-4B2C-8645-5C562754A15C}" type="presOf" srcId="{10A6A6E8-859B-4BD3-8417-B24588693306}" destId="{CC35B797-2BC1-4A82-A35E-C1B2D3F7FF88}" srcOrd="0" destOrd="0" presId="urn:microsoft.com/office/officeart/2017/3/layout/DropPinTimeline"/>
    <dgm:cxn modelId="{A084E4F9-9E98-4DE6-8B99-DB633108E69C}" srcId="{419F0B9E-0C4F-4C6A-A05B-51962877F196}" destId="{65E4843A-E2C1-4841-A41A-A4AA6A7CCA7B}" srcOrd="9" destOrd="0" parTransId="{68C320CF-91D7-424C-BCBB-4D0CCC7664B0}" sibTransId="{4A8515D7-A3AB-4575-A558-71332068545E}"/>
    <dgm:cxn modelId="{DDD899CB-86FE-45FE-85CC-634F2244598F}" type="presParOf" srcId="{6BBE67B3-02E6-45AC-ADDF-D600FA026241}" destId="{04E173B7-A3A7-43C0-97A6-6899E4DA5A10}" srcOrd="0" destOrd="0" presId="urn:microsoft.com/office/officeart/2017/3/layout/DropPinTimeline"/>
    <dgm:cxn modelId="{8CC243B7-4AA9-4990-809C-226FBE82EC32}" type="presParOf" srcId="{6BBE67B3-02E6-45AC-ADDF-D600FA026241}" destId="{DD4F4932-E373-4F76-8C30-612C91C90C10}" srcOrd="1" destOrd="0" presId="urn:microsoft.com/office/officeart/2017/3/layout/DropPinTimeline"/>
    <dgm:cxn modelId="{C75C5FFE-57B4-47CD-A8FC-63497EEECE67}" type="presParOf" srcId="{DD4F4932-E373-4F76-8C30-612C91C90C10}" destId="{C5DE83C6-1317-4545-8826-1A299ECBC25A}" srcOrd="0" destOrd="0" presId="urn:microsoft.com/office/officeart/2017/3/layout/DropPinTimeline"/>
    <dgm:cxn modelId="{21611813-6F93-4909-B679-0CE2FE5DAF81}" type="presParOf" srcId="{C5DE83C6-1317-4545-8826-1A299ECBC25A}" destId="{4FB96457-F00C-40F2-80F2-751102DBA4FF}" srcOrd="0" destOrd="0" presId="urn:microsoft.com/office/officeart/2017/3/layout/DropPinTimeline"/>
    <dgm:cxn modelId="{08E82219-6AF6-4337-9203-BD8C802D3C83}" type="presParOf" srcId="{C5DE83C6-1317-4545-8826-1A299ECBC25A}" destId="{E0AF8EF2-C9AE-4C48-B769-C0118721E99F}" srcOrd="1" destOrd="0" presId="urn:microsoft.com/office/officeart/2017/3/layout/DropPinTimeline"/>
    <dgm:cxn modelId="{668C38B3-75AF-4A2E-9B7A-C428CB74CF97}" type="presParOf" srcId="{E0AF8EF2-C9AE-4C48-B769-C0118721E99F}" destId="{0FC2D3F8-7934-426C-9E34-7C9C23203941}" srcOrd="0" destOrd="0" presId="urn:microsoft.com/office/officeart/2017/3/layout/DropPinTimeline"/>
    <dgm:cxn modelId="{E24D7354-9B7E-4A95-B44C-00844A7656D1}" type="presParOf" srcId="{E0AF8EF2-C9AE-4C48-B769-C0118721E99F}" destId="{B1024DF3-542E-42CC-9F72-178C1737C9FB}" srcOrd="1" destOrd="0" presId="urn:microsoft.com/office/officeart/2017/3/layout/DropPinTimeline"/>
    <dgm:cxn modelId="{88660432-5343-431B-8073-A044980F8FC0}" type="presParOf" srcId="{C5DE83C6-1317-4545-8826-1A299ECBC25A}" destId="{EEF497F2-DD59-4A62-B8D3-3788855094F3}" srcOrd="2" destOrd="0" presId="urn:microsoft.com/office/officeart/2017/3/layout/DropPinTimeline"/>
    <dgm:cxn modelId="{E2F09665-4FDE-472E-96F5-313937AC9A36}" type="presParOf" srcId="{C5DE83C6-1317-4545-8826-1A299ECBC25A}" destId="{B1BAAE34-57FA-46DD-B014-49E27F555DC1}" srcOrd="3" destOrd="0" presId="urn:microsoft.com/office/officeart/2017/3/layout/DropPinTimeline"/>
    <dgm:cxn modelId="{203B3848-D0FA-4099-8701-76AD638BA900}" type="presParOf" srcId="{C5DE83C6-1317-4545-8826-1A299ECBC25A}" destId="{69AA6024-673B-4C16-98A4-97E704785639}" srcOrd="4" destOrd="0" presId="urn:microsoft.com/office/officeart/2017/3/layout/DropPinTimeline"/>
    <dgm:cxn modelId="{599FC868-6FF4-4A03-941F-8E6F4636B927}" type="presParOf" srcId="{C5DE83C6-1317-4545-8826-1A299ECBC25A}" destId="{8B9B6EBD-7E87-406C-99C5-015DC7F15953}" srcOrd="5" destOrd="0" presId="urn:microsoft.com/office/officeart/2017/3/layout/DropPinTimeline"/>
    <dgm:cxn modelId="{A0A74B55-972F-412B-828F-C5CC8CBCFE0F}" type="presParOf" srcId="{DD4F4932-E373-4F76-8C30-612C91C90C10}" destId="{F62E3843-0D52-4DD1-AFFD-8AFDBEADBF21}" srcOrd="1" destOrd="0" presId="urn:microsoft.com/office/officeart/2017/3/layout/DropPinTimeline"/>
    <dgm:cxn modelId="{1008FE07-17D8-466A-8022-B4071CCB26D8}" type="presParOf" srcId="{DD4F4932-E373-4F76-8C30-612C91C90C10}" destId="{8C6B6EA5-E3F1-4973-BA21-4959BC527EF4}" srcOrd="2" destOrd="0" presId="urn:microsoft.com/office/officeart/2017/3/layout/DropPinTimeline"/>
    <dgm:cxn modelId="{2BB6B464-8190-4BDE-8A41-2A625AB2FDD9}" type="presParOf" srcId="{8C6B6EA5-E3F1-4973-BA21-4959BC527EF4}" destId="{2BF0AD6E-CCCE-4A96-AB0E-608209E820A6}" srcOrd="0" destOrd="0" presId="urn:microsoft.com/office/officeart/2017/3/layout/DropPinTimeline"/>
    <dgm:cxn modelId="{92EAB767-5E8D-4A2D-8937-3488BCCD2ECF}" type="presParOf" srcId="{8C6B6EA5-E3F1-4973-BA21-4959BC527EF4}" destId="{2AB3D318-A6F6-4E32-A5F5-442BE2623FFA}" srcOrd="1" destOrd="0" presId="urn:microsoft.com/office/officeart/2017/3/layout/DropPinTimeline"/>
    <dgm:cxn modelId="{7D6E446F-3C1C-494C-94D8-7C1AECA6CCF7}" type="presParOf" srcId="{2AB3D318-A6F6-4E32-A5F5-442BE2623FFA}" destId="{671FAD20-F6E9-49F2-9FDF-BB22AEA94EC1}" srcOrd="0" destOrd="0" presId="urn:microsoft.com/office/officeart/2017/3/layout/DropPinTimeline"/>
    <dgm:cxn modelId="{BDE9EC5F-0A32-451D-AFC7-583A5E28259E}" type="presParOf" srcId="{2AB3D318-A6F6-4E32-A5F5-442BE2623FFA}" destId="{AE2944ED-54CD-4A94-9850-D0857CB1CD2D}" srcOrd="1" destOrd="0" presId="urn:microsoft.com/office/officeart/2017/3/layout/DropPinTimeline"/>
    <dgm:cxn modelId="{4AF82694-E617-4FDF-B564-6277AFCBE9C3}" type="presParOf" srcId="{8C6B6EA5-E3F1-4973-BA21-4959BC527EF4}" destId="{D8FF8109-43F7-4E49-BADA-05529C67E32C}" srcOrd="2" destOrd="0" presId="urn:microsoft.com/office/officeart/2017/3/layout/DropPinTimeline"/>
    <dgm:cxn modelId="{4CB5D49E-F82D-4539-A28E-1E2F17FE7BC1}" type="presParOf" srcId="{8C6B6EA5-E3F1-4973-BA21-4959BC527EF4}" destId="{70248AF5-B693-4D40-9034-560BABF75194}" srcOrd="3" destOrd="0" presId="urn:microsoft.com/office/officeart/2017/3/layout/DropPinTimeline"/>
    <dgm:cxn modelId="{09EE7EF3-7D8E-430E-BAE4-A2E0B64F76E3}" type="presParOf" srcId="{8C6B6EA5-E3F1-4973-BA21-4959BC527EF4}" destId="{D011BC34-7A01-47ED-8B50-0E1890501955}" srcOrd="4" destOrd="0" presId="urn:microsoft.com/office/officeart/2017/3/layout/DropPinTimeline"/>
    <dgm:cxn modelId="{F22C84A4-C497-4767-AE14-2F9B65359815}" type="presParOf" srcId="{8C6B6EA5-E3F1-4973-BA21-4959BC527EF4}" destId="{DF373BCD-8B76-4F03-8545-C4E6011330FD}" srcOrd="5" destOrd="0" presId="urn:microsoft.com/office/officeart/2017/3/layout/DropPinTimeline"/>
    <dgm:cxn modelId="{BB0C475B-6A01-45C4-92BA-8E3558082284}" type="presParOf" srcId="{DD4F4932-E373-4F76-8C30-612C91C90C10}" destId="{05344523-D968-4108-B3A2-F5460A68D698}" srcOrd="3" destOrd="0" presId="urn:microsoft.com/office/officeart/2017/3/layout/DropPinTimeline"/>
    <dgm:cxn modelId="{C7643633-1FEB-48A0-B423-330F01F23F3D}" type="presParOf" srcId="{DD4F4932-E373-4F76-8C30-612C91C90C10}" destId="{502EC180-1988-46C3-8C1A-EC8FBDD3AC63}" srcOrd="4" destOrd="0" presId="urn:microsoft.com/office/officeart/2017/3/layout/DropPinTimeline"/>
    <dgm:cxn modelId="{7EBFEFE6-1424-4CAC-A340-D4C1CADE563C}" type="presParOf" srcId="{502EC180-1988-46C3-8C1A-EC8FBDD3AC63}" destId="{E80150D6-772C-45D2-9C0F-8D515E1DDEB7}" srcOrd="0" destOrd="0" presId="urn:microsoft.com/office/officeart/2017/3/layout/DropPinTimeline"/>
    <dgm:cxn modelId="{5C7DED39-BAF1-46A1-85FB-0701A455B9EC}" type="presParOf" srcId="{502EC180-1988-46C3-8C1A-EC8FBDD3AC63}" destId="{7EF621C7-E57E-4D10-867C-9B982A48E7FD}" srcOrd="1" destOrd="0" presId="urn:microsoft.com/office/officeart/2017/3/layout/DropPinTimeline"/>
    <dgm:cxn modelId="{5687A057-04BC-4E37-801A-DD1BDFB2B1A3}" type="presParOf" srcId="{7EF621C7-E57E-4D10-867C-9B982A48E7FD}" destId="{5D084F88-EFCC-4463-AA12-537C9E22EC80}" srcOrd="0" destOrd="0" presId="urn:microsoft.com/office/officeart/2017/3/layout/DropPinTimeline"/>
    <dgm:cxn modelId="{FC26F393-46A9-4157-9C73-6A8B5637D4A7}" type="presParOf" srcId="{7EF621C7-E57E-4D10-867C-9B982A48E7FD}" destId="{F5236B1F-478C-4583-9CC9-6BCF9F88F9F4}" srcOrd="1" destOrd="0" presId="urn:microsoft.com/office/officeart/2017/3/layout/DropPinTimeline"/>
    <dgm:cxn modelId="{5CAB1783-60E0-4A97-845F-ECB370C4AC4C}" type="presParOf" srcId="{502EC180-1988-46C3-8C1A-EC8FBDD3AC63}" destId="{58FC176E-52A0-49F7-BF6E-3A705346D95F}" srcOrd="2" destOrd="0" presId="urn:microsoft.com/office/officeart/2017/3/layout/DropPinTimeline"/>
    <dgm:cxn modelId="{15099098-E906-445C-A304-DA9B6FC62AFD}" type="presParOf" srcId="{502EC180-1988-46C3-8C1A-EC8FBDD3AC63}" destId="{EAE110D2-A8EB-4382-91E2-2034BB041E41}" srcOrd="3" destOrd="0" presId="urn:microsoft.com/office/officeart/2017/3/layout/DropPinTimeline"/>
    <dgm:cxn modelId="{7714D02E-CCFC-4CD2-BAB5-7A4E9B8B153C}" type="presParOf" srcId="{502EC180-1988-46C3-8C1A-EC8FBDD3AC63}" destId="{BF7D87A3-EA89-4CAA-A72C-9A02E502AC58}" srcOrd="4" destOrd="0" presId="urn:microsoft.com/office/officeart/2017/3/layout/DropPinTimeline"/>
    <dgm:cxn modelId="{E9F7577C-6726-441D-97F1-A635306D9932}" type="presParOf" srcId="{502EC180-1988-46C3-8C1A-EC8FBDD3AC63}" destId="{B0503E21-55F1-48A4-BFB7-73D3BA4B97CA}" srcOrd="5" destOrd="0" presId="urn:microsoft.com/office/officeart/2017/3/layout/DropPinTimeline"/>
    <dgm:cxn modelId="{8E239AC2-210D-47B0-9773-57DC667C9296}" type="presParOf" srcId="{DD4F4932-E373-4F76-8C30-612C91C90C10}" destId="{129D9284-C6ED-41A3-ABE6-50B59F102950}" srcOrd="5" destOrd="0" presId="urn:microsoft.com/office/officeart/2017/3/layout/DropPinTimeline"/>
    <dgm:cxn modelId="{C33E72D3-7C5B-4A63-B71D-666CC511D076}" type="presParOf" srcId="{DD4F4932-E373-4F76-8C30-612C91C90C10}" destId="{6CDB3002-3351-4746-B029-7143C14AB21E}" srcOrd="6" destOrd="0" presId="urn:microsoft.com/office/officeart/2017/3/layout/DropPinTimeline"/>
    <dgm:cxn modelId="{C6A02BDC-6E2C-4531-8DFA-68407E674153}" type="presParOf" srcId="{6CDB3002-3351-4746-B029-7143C14AB21E}" destId="{305E0510-2691-4047-A55C-D900E5A9156B}" srcOrd="0" destOrd="0" presId="urn:microsoft.com/office/officeart/2017/3/layout/DropPinTimeline"/>
    <dgm:cxn modelId="{5B5505A9-DD56-42FF-9A7F-6375F6FB4BBE}" type="presParOf" srcId="{6CDB3002-3351-4746-B029-7143C14AB21E}" destId="{29BC24AE-8B3D-4FA2-B18E-B9A7ABF2CEA2}" srcOrd="1" destOrd="0" presId="urn:microsoft.com/office/officeart/2017/3/layout/DropPinTimeline"/>
    <dgm:cxn modelId="{F9F4D638-AD20-44BF-91A2-B3D8424F919B}" type="presParOf" srcId="{29BC24AE-8B3D-4FA2-B18E-B9A7ABF2CEA2}" destId="{26354787-5B5D-486C-A94C-18F3898D070E}" srcOrd="0" destOrd="0" presId="urn:microsoft.com/office/officeart/2017/3/layout/DropPinTimeline"/>
    <dgm:cxn modelId="{9F87D1F4-F16E-42B8-8CF0-1E1A5735EBE1}" type="presParOf" srcId="{29BC24AE-8B3D-4FA2-B18E-B9A7ABF2CEA2}" destId="{D9312375-0787-4F83-9600-279129355DE3}" srcOrd="1" destOrd="0" presId="urn:microsoft.com/office/officeart/2017/3/layout/DropPinTimeline"/>
    <dgm:cxn modelId="{EAA3DD0D-0EE7-481D-B527-65C3B7B4881F}" type="presParOf" srcId="{6CDB3002-3351-4746-B029-7143C14AB21E}" destId="{111A0201-A340-4713-ACD0-73A1E314164F}" srcOrd="2" destOrd="0" presId="urn:microsoft.com/office/officeart/2017/3/layout/DropPinTimeline"/>
    <dgm:cxn modelId="{BF1AC355-8FA9-4CD7-BCD1-3150835BA709}" type="presParOf" srcId="{6CDB3002-3351-4746-B029-7143C14AB21E}" destId="{CC35B797-2BC1-4A82-A35E-C1B2D3F7FF88}" srcOrd="3" destOrd="0" presId="urn:microsoft.com/office/officeart/2017/3/layout/DropPinTimeline"/>
    <dgm:cxn modelId="{D7B7F197-0488-457B-BDD3-2E81821CAE8E}" type="presParOf" srcId="{6CDB3002-3351-4746-B029-7143C14AB21E}" destId="{CB1299E1-AB97-451C-8E8B-773586362CB2}" srcOrd="4" destOrd="0" presId="urn:microsoft.com/office/officeart/2017/3/layout/DropPinTimeline"/>
    <dgm:cxn modelId="{F5579E38-FCA0-4072-A5C9-D434110DAF40}" type="presParOf" srcId="{6CDB3002-3351-4746-B029-7143C14AB21E}" destId="{96BDB4FD-9B48-49D2-934A-8ED7D078572D}" srcOrd="5" destOrd="0" presId="urn:microsoft.com/office/officeart/2017/3/layout/DropPinTimeline"/>
    <dgm:cxn modelId="{4E22B0F7-23D3-40EA-A127-3756C11175FC}" type="presParOf" srcId="{DD4F4932-E373-4F76-8C30-612C91C90C10}" destId="{5F25DFB8-555F-4B83-8F1A-96583969BB58}" srcOrd="7" destOrd="0" presId="urn:microsoft.com/office/officeart/2017/3/layout/DropPinTimeline"/>
    <dgm:cxn modelId="{2044279D-4064-4E16-B88D-0C8FDBE123A7}" type="presParOf" srcId="{DD4F4932-E373-4F76-8C30-612C91C90C10}" destId="{EADFB143-C279-44F8-95CC-9D3FF47C451E}" srcOrd="8" destOrd="0" presId="urn:microsoft.com/office/officeart/2017/3/layout/DropPinTimeline"/>
    <dgm:cxn modelId="{80AE1FB1-BF72-4BF2-AC45-C6848B7378DC}" type="presParOf" srcId="{EADFB143-C279-44F8-95CC-9D3FF47C451E}" destId="{C5D59A05-4F86-45C2-A78F-C6056D954643}" srcOrd="0" destOrd="0" presId="urn:microsoft.com/office/officeart/2017/3/layout/DropPinTimeline"/>
    <dgm:cxn modelId="{80095B04-0247-4F56-AED0-923A8F7BB922}" type="presParOf" srcId="{EADFB143-C279-44F8-95CC-9D3FF47C451E}" destId="{7137DC75-48EB-4C55-9F29-9E538D9749AC}" srcOrd="1" destOrd="0" presId="urn:microsoft.com/office/officeart/2017/3/layout/DropPinTimeline"/>
    <dgm:cxn modelId="{69CEAF4B-E489-473B-B2CC-C4BDD00AB8C4}" type="presParOf" srcId="{7137DC75-48EB-4C55-9F29-9E538D9749AC}" destId="{5BC5E285-4B92-4B7F-848D-C2D39C850002}" srcOrd="0" destOrd="0" presId="urn:microsoft.com/office/officeart/2017/3/layout/DropPinTimeline"/>
    <dgm:cxn modelId="{0B42337E-C10C-404D-B4CA-B85A5A1B3509}" type="presParOf" srcId="{7137DC75-48EB-4C55-9F29-9E538D9749AC}" destId="{3250B40F-BED9-4D57-949D-0E6AB416E7C5}" srcOrd="1" destOrd="0" presId="urn:microsoft.com/office/officeart/2017/3/layout/DropPinTimeline"/>
    <dgm:cxn modelId="{0CEFEE4E-D8DC-4D06-8690-2F936309E39A}" type="presParOf" srcId="{EADFB143-C279-44F8-95CC-9D3FF47C451E}" destId="{3DBC5317-81A8-47D6-89FD-C08E62216BD4}" srcOrd="2" destOrd="0" presId="urn:microsoft.com/office/officeart/2017/3/layout/DropPinTimeline"/>
    <dgm:cxn modelId="{43E81E49-6C91-4474-9EF7-D7C1040B3408}" type="presParOf" srcId="{EADFB143-C279-44F8-95CC-9D3FF47C451E}" destId="{4E5EE15B-6B9A-4F8E-A81C-26D981320EA0}" srcOrd="3" destOrd="0" presId="urn:microsoft.com/office/officeart/2017/3/layout/DropPinTimeline"/>
    <dgm:cxn modelId="{F87A6E72-3B3E-4BF0-836D-C8B7394F7557}" type="presParOf" srcId="{EADFB143-C279-44F8-95CC-9D3FF47C451E}" destId="{7BCC7C99-B4CC-4E93-988E-2FAB39748EF2}" srcOrd="4" destOrd="0" presId="urn:microsoft.com/office/officeart/2017/3/layout/DropPinTimeline"/>
    <dgm:cxn modelId="{7828E8F8-573B-43B6-AF50-22ECFE36445E}" type="presParOf" srcId="{EADFB143-C279-44F8-95CC-9D3FF47C451E}" destId="{7131E430-909D-4525-B22F-7D0C8C356D7A}" srcOrd="5" destOrd="0" presId="urn:microsoft.com/office/officeart/2017/3/layout/DropPinTimeline"/>
    <dgm:cxn modelId="{155605E7-550C-4850-B93A-1458925B662A}" type="presParOf" srcId="{DD4F4932-E373-4F76-8C30-612C91C90C10}" destId="{0540F406-CD3E-4914-983C-247D09254165}" srcOrd="9" destOrd="0" presId="urn:microsoft.com/office/officeart/2017/3/layout/DropPinTimeline"/>
    <dgm:cxn modelId="{ACDE990E-7089-4384-8E30-A4327506D4CB}" type="presParOf" srcId="{DD4F4932-E373-4F76-8C30-612C91C90C10}" destId="{17871000-3AFB-4A73-80CD-9F6F08806D4F}" srcOrd="10" destOrd="0" presId="urn:microsoft.com/office/officeart/2017/3/layout/DropPinTimeline"/>
    <dgm:cxn modelId="{7AFE3547-FEB5-4B04-A3CB-6E0C08764D00}" type="presParOf" srcId="{17871000-3AFB-4A73-80CD-9F6F08806D4F}" destId="{900BAFAA-5F7A-41AB-B6EA-66BE7F2B2C37}" srcOrd="0" destOrd="0" presId="urn:microsoft.com/office/officeart/2017/3/layout/DropPinTimeline"/>
    <dgm:cxn modelId="{53374665-75FA-454D-B22F-F5198293A07A}" type="presParOf" srcId="{17871000-3AFB-4A73-80CD-9F6F08806D4F}" destId="{27CF99E2-FEFB-4112-9315-FC4C58CCD969}" srcOrd="1" destOrd="0" presId="urn:microsoft.com/office/officeart/2017/3/layout/DropPinTimeline"/>
    <dgm:cxn modelId="{C5AA4FF0-B7C3-4BA3-9850-539EBA311766}" type="presParOf" srcId="{27CF99E2-FEFB-4112-9315-FC4C58CCD969}" destId="{6482A6C5-DE00-44F2-813F-36F929F5688C}" srcOrd="0" destOrd="0" presId="urn:microsoft.com/office/officeart/2017/3/layout/DropPinTimeline"/>
    <dgm:cxn modelId="{8BBD07A6-249C-412F-AE0C-F9561A2656EC}" type="presParOf" srcId="{27CF99E2-FEFB-4112-9315-FC4C58CCD969}" destId="{B2FACA17-BE47-44F5-82CE-E2D994817359}" srcOrd="1" destOrd="0" presId="urn:microsoft.com/office/officeart/2017/3/layout/DropPinTimeline"/>
    <dgm:cxn modelId="{66671758-3118-4D18-86A5-2A72294149F9}" type="presParOf" srcId="{17871000-3AFB-4A73-80CD-9F6F08806D4F}" destId="{2A967333-2A36-44EB-8A86-CF60F4E151B3}" srcOrd="2" destOrd="0" presId="urn:microsoft.com/office/officeart/2017/3/layout/DropPinTimeline"/>
    <dgm:cxn modelId="{69B04CB7-B469-4A50-8737-39C593D616D1}" type="presParOf" srcId="{17871000-3AFB-4A73-80CD-9F6F08806D4F}" destId="{715AC35A-5FA8-492D-AB20-80C106C9F122}" srcOrd="3" destOrd="0" presId="urn:microsoft.com/office/officeart/2017/3/layout/DropPinTimeline"/>
    <dgm:cxn modelId="{6DBAF9BA-DE33-48AD-B6EB-5F52F34A2B12}" type="presParOf" srcId="{17871000-3AFB-4A73-80CD-9F6F08806D4F}" destId="{B9D17DFC-2183-41CA-B655-172F5804FDEF}" srcOrd="4" destOrd="0" presId="urn:microsoft.com/office/officeart/2017/3/layout/DropPinTimeline"/>
    <dgm:cxn modelId="{8B91256B-0035-42C3-865D-C448C402847B}" type="presParOf" srcId="{17871000-3AFB-4A73-80CD-9F6F08806D4F}" destId="{B3AC8FA3-A1F4-4E88-92FD-3A1EAF9573A2}" srcOrd="5" destOrd="0" presId="urn:microsoft.com/office/officeart/2017/3/layout/DropPinTimeline"/>
    <dgm:cxn modelId="{FEED1278-85D5-4C31-B91E-F18868B56BE9}" type="presParOf" srcId="{DD4F4932-E373-4F76-8C30-612C91C90C10}" destId="{21698252-DA33-42AB-9470-6DCCC8CB4F33}" srcOrd="11" destOrd="0" presId="urn:microsoft.com/office/officeart/2017/3/layout/DropPinTimeline"/>
    <dgm:cxn modelId="{3AFB3B45-4BC2-4999-95B6-56FA61317A22}" type="presParOf" srcId="{DD4F4932-E373-4F76-8C30-612C91C90C10}" destId="{FDA8E660-3E8C-4B0B-85FF-2A8E3819A2C4}" srcOrd="12" destOrd="0" presId="urn:microsoft.com/office/officeart/2017/3/layout/DropPinTimeline"/>
    <dgm:cxn modelId="{6D99779C-A5C3-4FCD-BA5B-BE4C75FCDADC}" type="presParOf" srcId="{FDA8E660-3E8C-4B0B-85FF-2A8E3819A2C4}" destId="{A9323512-3C42-4F6F-9A5E-70A7FAD42CB9}" srcOrd="0" destOrd="0" presId="urn:microsoft.com/office/officeart/2017/3/layout/DropPinTimeline"/>
    <dgm:cxn modelId="{8CC2ACAD-F121-43B2-BFFE-C271AF6FF292}" type="presParOf" srcId="{FDA8E660-3E8C-4B0B-85FF-2A8E3819A2C4}" destId="{75E541D7-283B-4D51-8BFC-83CC3DC4BBDA}" srcOrd="1" destOrd="0" presId="urn:microsoft.com/office/officeart/2017/3/layout/DropPinTimeline"/>
    <dgm:cxn modelId="{2B7F978B-2E02-499D-A11B-3735F912F11E}" type="presParOf" srcId="{75E541D7-283B-4D51-8BFC-83CC3DC4BBDA}" destId="{8EB9758A-7B42-4F38-A20B-8AB380681396}" srcOrd="0" destOrd="0" presId="urn:microsoft.com/office/officeart/2017/3/layout/DropPinTimeline"/>
    <dgm:cxn modelId="{82813224-D3B5-4CD1-958B-8D05DC34DD9B}" type="presParOf" srcId="{75E541D7-283B-4D51-8BFC-83CC3DC4BBDA}" destId="{10F6A134-D2C6-4DB5-AA9D-E86E9C233A8E}" srcOrd="1" destOrd="0" presId="urn:microsoft.com/office/officeart/2017/3/layout/DropPinTimeline"/>
    <dgm:cxn modelId="{19F0C0C8-1253-4179-A06D-1638FBA104EB}" type="presParOf" srcId="{FDA8E660-3E8C-4B0B-85FF-2A8E3819A2C4}" destId="{EC662111-0174-4C19-9D02-3687F44FBE44}" srcOrd="2" destOrd="0" presId="urn:microsoft.com/office/officeart/2017/3/layout/DropPinTimeline"/>
    <dgm:cxn modelId="{2AF58232-0DED-4813-B786-C9BA17937019}" type="presParOf" srcId="{FDA8E660-3E8C-4B0B-85FF-2A8E3819A2C4}" destId="{78B446B6-B754-49AE-B975-78BF4705A8FE}" srcOrd="3" destOrd="0" presId="urn:microsoft.com/office/officeart/2017/3/layout/DropPinTimeline"/>
    <dgm:cxn modelId="{7CC48C18-8C23-4F20-815F-18F513E9DA6F}" type="presParOf" srcId="{FDA8E660-3E8C-4B0B-85FF-2A8E3819A2C4}" destId="{854DCB34-9D7F-4003-BAC6-F1A9AE0F2903}" srcOrd="4" destOrd="0" presId="urn:microsoft.com/office/officeart/2017/3/layout/DropPinTimeline"/>
    <dgm:cxn modelId="{06C2A637-B552-4DBD-B5B3-4346499B3EA4}" type="presParOf" srcId="{FDA8E660-3E8C-4B0B-85FF-2A8E3819A2C4}" destId="{482E07CA-BBCF-4136-986A-244EBEACDCD3}" srcOrd="5" destOrd="0" presId="urn:microsoft.com/office/officeart/2017/3/layout/DropPinTimeline"/>
    <dgm:cxn modelId="{63F8CBF3-4CC6-4D3E-B5EC-AE4D690739FD}" type="presParOf" srcId="{DD4F4932-E373-4F76-8C30-612C91C90C10}" destId="{676C73D6-2D17-46F8-A5CC-4BD85092F195}" srcOrd="13" destOrd="0" presId="urn:microsoft.com/office/officeart/2017/3/layout/DropPinTimeline"/>
    <dgm:cxn modelId="{93E35912-F56D-446B-B2B3-BA9BD3730DC7}" type="presParOf" srcId="{DD4F4932-E373-4F76-8C30-612C91C90C10}" destId="{64DC0C92-B0E5-4EB7-9C9D-341AB7F4400A}" srcOrd="14" destOrd="0" presId="urn:microsoft.com/office/officeart/2017/3/layout/DropPinTimeline"/>
    <dgm:cxn modelId="{F8F5AAC9-E093-4741-93EF-C6F6FE877CF4}" type="presParOf" srcId="{64DC0C92-B0E5-4EB7-9C9D-341AB7F4400A}" destId="{F9142398-3214-46DF-859E-89620DE80877}" srcOrd="0" destOrd="0" presId="urn:microsoft.com/office/officeart/2017/3/layout/DropPinTimeline"/>
    <dgm:cxn modelId="{0744A4CF-BDC7-4626-8FD8-4302BA5E5F05}" type="presParOf" srcId="{64DC0C92-B0E5-4EB7-9C9D-341AB7F4400A}" destId="{96667DD5-8EB6-46F4-B98A-83771C8267E8}" srcOrd="1" destOrd="0" presId="urn:microsoft.com/office/officeart/2017/3/layout/DropPinTimeline"/>
    <dgm:cxn modelId="{1591831B-EF63-4728-A9B4-7B367CBE9920}" type="presParOf" srcId="{96667DD5-8EB6-46F4-B98A-83771C8267E8}" destId="{4AF37F38-DB11-4F8F-B228-DC9F0868B2F2}" srcOrd="0" destOrd="0" presId="urn:microsoft.com/office/officeart/2017/3/layout/DropPinTimeline"/>
    <dgm:cxn modelId="{29C75BCB-34A9-445C-9189-F20A3548D12E}" type="presParOf" srcId="{96667DD5-8EB6-46F4-B98A-83771C8267E8}" destId="{42F2124E-B3DB-4321-A2FE-4CF61B6FA843}" srcOrd="1" destOrd="0" presId="urn:microsoft.com/office/officeart/2017/3/layout/DropPinTimeline"/>
    <dgm:cxn modelId="{C38F1DD1-F2F7-4835-9E48-31A6E3A6DAF5}" type="presParOf" srcId="{64DC0C92-B0E5-4EB7-9C9D-341AB7F4400A}" destId="{1003C194-30B9-4598-BE22-398D179BD69D}" srcOrd="2" destOrd="0" presId="urn:microsoft.com/office/officeart/2017/3/layout/DropPinTimeline"/>
    <dgm:cxn modelId="{01F62FDD-86A3-44C2-8BBB-377787513A0F}" type="presParOf" srcId="{64DC0C92-B0E5-4EB7-9C9D-341AB7F4400A}" destId="{204B2D1A-0886-47DE-9F31-AC78BE75F96D}" srcOrd="3" destOrd="0" presId="urn:microsoft.com/office/officeart/2017/3/layout/DropPinTimeline"/>
    <dgm:cxn modelId="{560041E1-F734-46A5-8A49-6BFA275D9643}" type="presParOf" srcId="{64DC0C92-B0E5-4EB7-9C9D-341AB7F4400A}" destId="{D68343C8-A714-4849-9249-B7472F9AAD20}" srcOrd="4" destOrd="0" presId="urn:microsoft.com/office/officeart/2017/3/layout/DropPinTimeline"/>
    <dgm:cxn modelId="{7730C1CF-5F07-4C42-9B2C-C2902E1E6B00}" type="presParOf" srcId="{64DC0C92-B0E5-4EB7-9C9D-341AB7F4400A}" destId="{3503198A-ED65-47A9-A12C-56AC39C2C95A}" srcOrd="5" destOrd="0" presId="urn:microsoft.com/office/officeart/2017/3/layout/DropPinTimeline"/>
    <dgm:cxn modelId="{36E5B1E8-A466-4C7A-9AED-E20F43B62A19}" type="presParOf" srcId="{DD4F4932-E373-4F76-8C30-612C91C90C10}" destId="{8C12B921-2620-49E4-8A5B-4E644667A85E}" srcOrd="15" destOrd="0" presId="urn:microsoft.com/office/officeart/2017/3/layout/DropPinTimeline"/>
    <dgm:cxn modelId="{30623907-0AE0-49F9-8BF3-F2998F2BA589}" type="presParOf" srcId="{DD4F4932-E373-4F76-8C30-612C91C90C10}" destId="{A3098B4A-295E-4445-A502-8565EC5CD2CD}" srcOrd="16" destOrd="0" presId="urn:microsoft.com/office/officeart/2017/3/layout/DropPinTimeline"/>
    <dgm:cxn modelId="{9546C4F4-EC70-42CD-BB37-980E31179427}" type="presParOf" srcId="{A3098B4A-295E-4445-A502-8565EC5CD2CD}" destId="{A6ED32AA-67BD-4DB7-B3EF-03A47A666E1E}" srcOrd="0" destOrd="0" presId="urn:microsoft.com/office/officeart/2017/3/layout/DropPinTimeline"/>
    <dgm:cxn modelId="{CAA3CAEE-9529-44D6-9553-68A2FC011E82}" type="presParOf" srcId="{A3098B4A-295E-4445-A502-8565EC5CD2CD}" destId="{5456CA7D-C7B4-479E-A924-3C48BBF4ED5B}" srcOrd="1" destOrd="0" presId="urn:microsoft.com/office/officeart/2017/3/layout/DropPinTimeline"/>
    <dgm:cxn modelId="{91D9F30A-25BF-4CD2-9CFD-B1E843D6AF2B}" type="presParOf" srcId="{5456CA7D-C7B4-479E-A924-3C48BBF4ED5B}" destId="{6444D0D5-32DE-457C-ABEC-1C0FABB5548D}" srcOrd="0" destOrd="0" presId="urn:microsoft.com/office/officeart/2017/3/layout/DropPinTimeline"/>
    <dgm:cxn modelId="{0F9105E0-0DFF-4240-8E70-55347F314015}" type="presParOf" srcId="{5456CA7D-C7B4-479E-A924-3C48BBF4ED5B}" destId="{C1FE1561-E5DB-4729-9EB1-34A4A3677920}" srcOrd="1" destOrd="0" presId="urn:microsoft.com/office/officeart/2017/3/layout/DropPinTimeline"/>
    <dgm:cxn modelId="{7E87FA28-1CFC-4B82-B334-9C5C37C1B1BE}" type="presParOf" srcId="{A3098B4A-295E-4445-A502-8565EC5CD2CD}" destId="{C9A74835-E0D1-46B7-AC40-9FA4488A0136}" srcOrd="2" destOrd="0" presId="urn:microsoft.com/office/officeart/2017/3/layout/DropPinTimeline"/>
    <dgm:cxn modelId="{651DC5FB-CEDA-4243-8BF7-E7238373407B}" type="presParOf" srcId="{A3098B4A-295E-4445-A502-8565EC5CD2CD}" destId="{8F22EECB-25C5-477D-B1D9-6D7817705C3D}" srcOrd="3" destOrd="0" presId="urn:microsoft.com/office/officeart/2017/3/layout/DropPinTimeline"/>
    <dgm:cxn modelId="{507E707C-FD49-4A27-955D-9AFBDF97AD83}" type="presParOf" srcId="{A3098B4A-295E-4445-A502-8565EC5CD2CD}" destId="{2586E71E-E266-44F9-8594-8B19AB6F78E5}" srcOrd="4" destOrd="0" presId="urn:microsoft.com/office/officeart/2017/3/layout/DropPinTimeline"/>
    <dgm:cxn modelId="{D83946A4-597A-47E9-B976-D4CABAAD2641}" type="presParOf" srcId="{A3098B4A-295E-4445-A502-8565EC5CD2CD}" destId="{E8264EA5-46DC-4915-A12B-9A2116FDFCE2}" srcOrd="5" destOrd="0" presId="urn:microsoft.com/office/officeart/2017/3/layout/DropPinTimeline"/>
    <dgm:cxn modelId="{3B42057E-9175-4A24-8340-98BD15F7437F}" type="presParOf" srcId="{DD4F4932-E373-4F76-8C30-612C91C90C10}" destId="{D2B6000C-05DA-4ABD-B456-F257596D9454}" srcOrd="17" destOrd="0" presId="urn:microsoft.com/office/officeart/2017/3/layout/DropPinTimeline"/>
    <dgm:cxn modelId="{A1B91E05-549A-426D-AD58-01E9A06B2DD3}" type="presParOf" srcId="{DD4F4932-E373-4F76-8C30-612C91C90C10}" destId="{5FA114A6-9ABA-44EE-B3B6-95699F267C2B}" srcOrd="18" destOrd="0" presId="urn:microsoft.com/office/officeart/2017/3/layout/DropPinTimeline"/>
    <dgm:cxn modelId="{71A404DD-5103-482D-8FE2-B50BC3DE079A}" type="presParOf" srcId="{5FA114A6-9ABA-44EE-B3B6-95699F267C2B}" destId="{387B1B43-AA84-43CA-B522-C93BFDF41A42}" srcOrd="0" destOrd="0" presId="urn:microsoft.com/office/officeart/2017/3/layout/DropPinTimeline"/>
    <dgm:cxn modelId="{171BBFF1-9BEB-45C5-9CD9-19B86AFB5F27}" type="presParOf" srcId="{5FA114A6-9ABA-44EE-B3B6-95699F267C2B}" destId="{12D30557-2C45-4BCE-9189-229381B28CDD}" srcOrd="1" destOrd="0" presId="urn:microsoft.com/office/officeart/2017/3/layout/DropPinTimeline"/>
    <dgm:cxn modelId="{07FA5A4F-5ECC-4146-AF01-59C7D5E69CB7}" type="presParOf" srcId="{12D30557-2C45-4BCE-9189-229381B28CDD}" destId="{2A7C3839-8851-42F1-99C9-98DC5B626093}" srcOrd="0" destOrd="0" presId="urn:microsoft.com/office/officeart/2017/3/layout/DropPinTimeline"/>
    <dgm:cxn modelId="{4085B3BE-0984-46CE-96BE-CA0ECA61545E}" type="presParOf" srcId="{12D30557-2C45-4BCE-9189-229381B28CDD}" destId="{382E05CE-5DA5-4029-9429-89954E3579AE}" srcOrd="1" destOrd="0" presId="urn:microsoft.com/office/officeart/2017/3/layout/DropPinTimeline"/>
    <dgm:cxn modelId="{689A546A-571A-4E2F-AAAF-003489DEC184}" type="presParOf" srcId="{5FA114A6-9ABA-44EE-B3B6-95699F267C2B}" destId="{1DE15377-44CD-4C4F-B2B8-272501D4BDF6}" srcOrd="2" destOrd="0" presId="urn:microsoft.com/office/officeart/2017/3/layout/DropPinTimeline"/>
    <dgm:cxn modelId="{762D804B-66EF-4FBF-8AAB-5C88CEC25B25}" type="presParOf" srcId="{5FA114A6-9ABA-44EE-B3B6-95699F267C2B}" destId="{C6B1AC1D-42AC-429D-A969-769CDF5DFAE7}" srcOrd="3" destOrd="0" presId="urn:microsoft.com/office/officeart/2017/3/layout/DropPinTimeline"/>
    <dgm:cxn modelId="{39F334FE-1472-4151-B72A-76548B7EB65A}" type="presParOf" srcId="{5FA114A6-9ABA-44EE-B3B6-95699F267C2B}" destId="{068EA8D3-073C-4686-87BD-EF7466924715}" srcOrd="4" destOrd="0" presId="urn:microsoft.com/office/officeart/2017/3/layout/DropPinTimeline"/>
    <dgm:cxn modelId="{ABB7F881-01C1-47BC-B543-9799BD525B58}" type="presParOf" srcId="{5FA114A6-9ABA-44EE-B3B6-95699F267C2B}" destId="{4B4A82AC-F505-43D9-BBD7-4ECB0EC77B11}"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05018C-D2A0-41BE-9656-8CF1A9B351C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EC8DAA4-864C-40D2-9916-3C1D5EF7BFEA}">
      <dgm:prSet/>
      <dgm:spPr/>
      <dgm:t>
        <a:bodyPr/>
        <a:lstStyle/>
        <a:p>
          <a:r>
            <a:rPr lang="en-GB"/>
            <a:t>Practitioners support children by </a:t>
          </a:r>
          <a:endParaRPr lang="en-US"/>
        </a:p>
      </dgm:t>
    </dgm:pt>
    <dgm:pt modelId="{897F1511-1726-4549-B329-A6DB0508D3FF}" type="parTrans" cxnId="{5684F03B-1AB9-4321-93FB-41F0DACCFECC}">
      <dgm:prSet/>
      <dgm:spPr/>
      <dgm:t>
        <a:bodyPr/>
        <a:lstStyle/>
        <a:p>
          <a:endParaRPr lang="en-US"/>
        </a:p>
      </dgm:t>
    </dgm:pt>
    <dgm:pt modelId="{6B8B2735-02A6-4061-8E52-1EAFAFB754CF}" type="sibTrans" cxnId="{5684F03B-1AB9-4321-93FB-41F0DACCFECC}">
      <dgm:prSet/>
      <dgm:spPr/>
      <dgm:t>
        <a:bodyPr/>
        <a:lstStyle/>
        <a:p>
          <a:endParaRPr lang="en-US"/>
        </a:p>
      </dgm:t>
    </dgm:pt>
    <dgm:pt modelId="{BA293029-6E97-4BF8-ADF4-43EC0037BD18}">
      <dgm:prSet/>
      <dgm:spPr/>
      <dgm:t>
        <a:bodyPr/>
        <a:lstStyle/>
        <a:p>
          <a:r>
            <a:rPr lang="en-GB"/>
            <a:t>Creating them an environment that is fun and engaging</a:t>
          </a:r>
          <a:endParaRPr lang="en-US"/>
        </a:p>
      </dgm:t>
    </dgm:pt>
    <dgm:pt modelId="{F5A54C02-A11C-4B14-A265-CF250086E28E}" type="parTrans" cxnId="{7984FE98-9559-46ED-9E06-4802DA5C3344}">
      <dgm:prSet/>
      <dgm:spPr/>
      <dgm:t>
        <a:bodyPr/>
        <a:lstStyle/>
        <a:p>
          <a:endParaRPr lang="en-US"/>
        </a:p>
      </dgm:t>
    </dgm:pt>
    <dgm:pt modelId="{779B9F7A-D3BF-4E55-BA25-7BABA6FC3CF8}" type="sibTrans" cxnId="{7984FE98-9559-46ED-9E06-4802DA5C3344}">
      <dgm:prSet/>
      <dgm:spPr/>
      <dgm:t>
        <a:bodyPr/>
        <a:lstStyle/>
        <a:p>
          <a:endParaRPr lang="en-US"/>
        </a:p>
      </dgm:t>
    </dgm:pt>
    <dgm:pt modelId="{1C67331A-92AE-45C6-BFB2-E857736DEF13}">
      <dgm:prSet/>
      <dgm:spPr/>
      <dgm:t>
        <a:bodyPr/>
        <a:lstStyle/>
        <a:p>
          <a:r>
            <a:rPr lang="en-GB"/>
            <a:t>Support children's holistic development through play and learning </a:t>
          </a:r>
          <a:endParaRPr lang="en-US"/>
        </a:p>
      </dgm:t>
    </dgm:pt>
    <dgm:pt modelId="{074FB62E-9FC0-4F4D-991E-BC6B47226212}" type="parTrans" cxnId="{64D9FB27-7F3A-4AFE-BA03-802BCAE67C05}">
      <dgm:prSet/>
      <dgm:spPr/>
      <dgm:t>
        <a:bodyPr/>
        <a:lstStyle/>
        <a:p>
          <a:endParaRPr lang="en-US"/>
        </a:p>
      </dgm:t>
    </dgm:pt>
    <dgm:pt modelId="{377AC22C-8AE4-4926-B771-15C96162B72A}" type="sibTrans" cxnId="{64D9FB27-7F3A-4AFE-BA03-802BCAE67C05}">
      <dgm:prSet/>
      <dgm:spPr/>
      <dgm:t>
        <a:bodyPr/>
        <a:lstStyle/>
        <a:p>
          <a:endParaRPr lang="en-US"/>
        </a:p>
      </dgm:t>
    </dgm:pt>
    <dgm:pt modelId="{5B34BF74-54F2-478D-BFA4-0617C38BD561}">
      <dgm:prSet/>
      <dgm:spPr/>
      <dgm:t>
        <a:bodyPr/>
        <a:lstStyle/>
        <a:p>
          <a:r>
            <a:rPr lang="en-GB"/>
            <a:t>Supporting their care ensuring they feel safe and comfortable</a:t>
          </a:r>
          <a:endParaRPr lang="en-US"/>
        </a:p>
      </dgm:t>
    </dgm:pt>
    <dgm:pt modelId="{8EA251CB-7D41-48D8-846D-46412E3AC544}" type="parTrans" cxnId="{9B19588E-9505-45F8-AB61-A02296C2B1D0}">
      <dgm:prSet/>
      <dgm:spPr/>
      <dgm:t>
        <a:bodyPr/>
        <a:lstStyle/>
        <a:p>
          <a:endParaRPr lang="en-US"/>
        </a:p>
      </dgm:t>
    </dgm:pt>
    <dgm:pt modelId="{2ECD5CD3-6A83-48AF-A350-716F5BA1316C}" type="sibTrans" cxnId="{9B19588E-9505-45F8-AB61-A02296C2B1D0}">
      <dgm:prSet/>
      <dgm:spPr/>
      <dgm:t>
        <a:bodyPr/>
        <a:lstStyle/>
        <a:p>
          <a:endParaRPr lang="en-US"/>
        </a:p>
      </dgm:t>
    </dgm:pt>
    <dgm:pt modelId="{32F45245-8BA5-483B-B457-D8A34970FFCB}">
      <dgm:prSet/>
      <dgm:spPr/>
      <dgm:t>
        <a:bodyPr/>
        <a:lstStyle/>
        <a:p>
          <a:r>
            <a:rPr lang="en-GB"/>
            <a:t>support all children regardless of their background, individual needs, or abilities.</a:t>
          </a:r>
          <a:endParaRPr lang="en-US"/>
        </a:p>
      </dgm:t>
    </dgm:pt>
    <dgm:pt modelId="{51312DE6-2593-4735-8841-D2D181AFEAB8}" type="parTrans" cxnId="{BF951CA1-5B4F-440D-BA44-C525CD20C978}">
      <dgm:prSet/>
      <dgm:spPr/>
      <dgm:t>
        <a:bodyPr/>
        <a:lstStyle/>
        <a:p>
          <a:endParaRPr lang="en-US"/>
        </a:p>
      </dgm:t>
    </dgm:pt>
    <dgm:pt modelId="{3875EDB3-EC01-4BE3-BBB8-3629BBD764B2}" type="sibTrans" cxnId="{BF951CA1-5B4F-440D-BA44-C525CD20C978}">
      <dgm:prSet/>
      <dgm:spPr/>
      <dgm:t>
        <a:bodyPr/>
        <a:lstStyle/>
        <a:p>
          <a:endParaRPr lang="en-US"/>
        </a:p>
      </dgm:t>
    </dgm:pt>
    <dgm:pt modelId="{FA45ADA1-C140-4D16-924C-CD38666537D7}">
      <dgm:prSet/>
      <dgm:spPr/>
      <dgm:t>
        <a:bodyPr/>
        <a:lstStyle/>
        <a:p>
          <a:r>
            <a:rPr lang="en-GB"/>
            <a:t>To support children to reach their full potential and thrive across all areas of development.</a:t>
          </a:r>
          <a:endParaRPr lang="en-US"/>
        </a:p>
      </dgm:t>
    </dgm:pt>
    <dgm:pt modelId="{F145E8FB-50C4-495D-9377-E4DD9CC8326C}" type="parTrans" cxnId="{ECA36E03-E0D5-49D8-ADE2-4527CE910416}">
      <dgm:prSet/>
      <dgm:spPr/>
      <dgm:t>
        <a:bodyPr/>
        <a:lstStyle/>
        <a:p>
          <a:endParaRPr lang="en-US"/>
        </a:p>
      </dgm:t>
    </dgm:pt>
    <dgm:pt modelId="{3DC507AB-76DE-4BFA-B098-073BE3DBECAB}" type="sibTrans" cxnId="{ECA36E03-E0D5-49D8-ADE2-4527CE910416}">
      <dgm:prSet/>
      <dgm:spPr/>
      <dgm:t>
        <a:bodyPr/>
        <a:lstStyle/>
        <a:p>
          <a:endParaRPr lang="en-US"/>
        </a:p>
      </dgm:t>
    </dgm:pt>
    <dgm:pt modelId="{85081DCA-6798-4D2B-82F3-2E09139C411E}" type="pres">
      <dgm:prSet presAssocID="{7705018C-D2A0-41BE-9656-8CF1A9B351C5}" presName="linear" presStyleCnt="0">
        <dgm:presLayoutVars>
          <dgm:animLvl val="lvl"/>
          <dgm:resizeHandles val="exact"/>
        </dgm:presLayoutVars>
      </dgm:prSet>
      <dgm:spPr/>
    </dgm:pt>
    <dgm:pt modelId="{B172600E-245C-47DE-A39F-D315CC5F79DD}" type="pres">
      <dgm:prSet presAssocID="{CEC8DAA4-864C-40D2-9916-3C1D5EF7BFEA}" presName="parentText" presStyleLbl="node1" presStyleIdx="0" presStyleCnt="1">
        <dgm:presLayoutVars>
          <dgm:chMax val="0"/>
          <dgm:bulletEnabled val="1"/>
        </dgm:presLayoutVars>
      </dgm:prSet>
      <dgm:spPr/>
    </dgm:pt>
    <dgm:pt modelId="{8D627FB3-6529-438B-9CFD-5D1DF65C406A}" type="pres">
      <dgm:prSet presAssocID="{CEC8DAA4-864C-40D2-9916-3C1D5EF7BFEA}" presName="childText" presStyleLbl="revTx" presStyleIdx="0" presStyleCnt="1">
        <dgm:presLayoutVars>
          <dgm:bulletEnabled val="1"/>
        </dgm:presLayoutVars>
      </dgm:prSet>
      <dgm:spPr/>
    </dgm:pt>
  </dgm:ptLst>
  <dgm:cxnLst>
    <dgm:cxn modelId="{ECA36E03-E0D5-49D8-ADE2-4527CE910416}" srcId="{CEC8DAA4-864C-40D2-9916-3C1D5EF7BFEA}" destId="{FA45ADA1-C140-4D16-924C-CD38666537D7}" srcOrd="4" destOrd="0" parTransId="{F145E8FB-50C4-495D-9377-E4DD9CC8326C}" sibTransId="{3DC507AB-76DE-4BFA-B098-073BE3DBECAB}"/>
    <dgm:cxn modelId="{62745326-852A-4993-B492-27074CE046B1}" type="presOf" srcId="{5B34BF74-54F2-478D-BFA4-0617C38BD561}" destId="{8D627FB3-6529-438B-9CFD-5D1DF65C406A}" srcOrd="0" destOrd="2" presId="urn:microsoft.com/office/officeart/2005/8/layout/vList2"/>
    <dgm:cxn modelId="{64D9FB27-7F3A-4AFE-BA03-802BCAE67C05}" srcId="{CEC8DAA4-864C-40D2-9916-3C1D5EF7BFEA}" destId="{1C67331A-92AE-45C6-BFB2-E857736DEF13}" srcOrd="1" destOrd="0" parTransId="{074FB62E-9FC0-4F4D-991E-BC6B47226212}" sibTransId="{377AC22C-8AE4-4926-B771-15C96162B72A}"/>
    <dgm:cxn modelId="{5684F03B-1AB9-4321-93FB-41F0DACCFECC}" srcId="{7705018C-D2A0-41BE-9656-8CF1A9B351C5}" destId="{CEC8DAA4-864C-40D2-9916-3C1D5EF7BFEA}" srcOrd="0" destOrd="0" parTransId="{897F1511-1726-4549-B329-A6DB0508D3FF}" sibTransId="{6B8B2735-02A6-4061-8E52-1EAFAFB754CF}"/>
    <dgm:cxn modelId="{D2D32E5D-1565-4AFA-AFC0-E208589429FD}" type="presOf" srcId="{7705018C-D2A0-41BE-9656-8CF1A9B351C5}" destId="{85081DCA-6798-4D2B-82F3-2E09139C411E}" srcOrd="0" destOrd="0" presId="urn:microsoft.com/office/officeart/2005/8/layout/vList2"/>
    <dgm:cxn modelId="{743A3247-6ACA-4BC1-AF1B-186EA2558CF7}" type="presOf" srcId="{BA293029-6E97-4BF8-ADF4-43EC0037BD18}" destId="{8D627FB3-6529-438B-9CFD-5D1DF65C406A}" srcOrd="0" destOrd="0" presId="urn:microsoft.com/office/officeart/2005/8/layout/vList2"/>
    <dgm:cxn modelId="{49CEB46A-8607-4CA0-866E-ADB2FED94372}" type="presOf" srcId="{FA45ADA1-C140-4D16-924C-CD38666537D7}" destId="{8D627FB3-6529-438B-9CFD-5D1DF65C406A}" srcOrd="0" destOrd="4" presId="urn:microsoft.com/office/officeart/2005/8/layout/vList2"/>
    <dgm:cxn modelId="{BDD9C06C-BE2C-45F1-9600-C0478FB0FB84}" type="presOf" srcId="{1C67331A-92AE-45C6-BFB2-E857736DEF13}" destId="{8D627FB3-6529-438B-9CFD-5D1DF65C406A}" srcOrd="0" destOrd="1" presId="urn:microsoft.com/office/officeart/2005/8/layout/vList2"/>
    <dgm:cxn modelId="{5556EC4F-1C84-4390-BDF4-E1A0CD3F220D}" type="presOf" srcId="{32F45245-8BA5-483B-B457-D8A34970FFCB}" destId="{8D627FB3-6529-438B-9CFD-5D1DF65C406A}" srcOrd="0" destOrd="3" presId="urn:microsoft.com/office/officeart/2005/8/layout/vList2"/>
    <dgm:cxn modelId="{9B19588E-9505-45F8-AB61-A02296C2B1D0}" srcId="{CEC8DAA4-864C-40D2-9916-3C1D5EF7BFEA}" destId="{5B34BF74-54F2-478D-BFA4-0617C38BD561}" srcOrd="2" destOrd="0" parTransId="{8EA251CB-7D41-48D8-846D-46412E3AC544}" sibTransId="{2ECD5CD3-6A83-48AF-A350-716F5BA1316C}"/>
    <dgm:cxn modelId="{7984FE98-9559-46ED-9E06-4802DA5C3344}" srcId="{CEC8DAA4-864C-40D2-9916-3C1D5EF7BFEA}" destId="{BA293029-6E97-4BF8-ADF4-43EC0037BD18}" srcOrd="0" destOrd="0" parTransId="{F5A54C02-A11C-4B14-A265-CF250086E28E}" sibTransId="{779B9F7A-D3BF-4E55-BA25-7BABA6FC3CF8}"/>
    <dgm:cxn modelId="{BF951CA1-5B4F-440D-BA44-C525CD20C978}" srcId="{CEC8DAA4-864C-40D2-9916-3C1D5EF7BFEA}" destId="{32F45245-8BA5-483B-B457-D8A34970FFCB}" srcOrd="3" destOrd="0" parTransId="{51312DE6-2593-4735-8841-D2D181AFEAB8}" sibTransId="{3875EDB3-EC01-4BE3-BBB8-3629BBD764B2}"/>
    <dgm:cxn modelId="{9014BAD8-21E4-431A-89C6-39F0580567AC}" type="presOf" srcId="{CEC8DAA4-864C-40D2-9916-3C1D5EF7BFEA}" destId="{B172600E-245C-47DE-A39F-D315CC5F79DD}" srcOrd="0" destOrd="0" presId="urn:microsoft.com/office/officeart/2005/8/layout/vList2"/>
    <dgm:cxn modelId="{5007CC2F-DC6C-415C-BCCB-70521E3993FE}" type="presParOf" srcId="{85081DCA-6798-4D2B-82F3-2E09139C411E}" destId="{B172600E-245C-47DE-A39F-D315CC5F79DD}" srcOrd="0" destOrd="0" presId="urn:microsoft.com/office/officeart/2005/8/layout/vList2"/>
    <dgm:cxn modelId="{0B1E7144-E7A9-4B56-B4FB-69105B8358AC}" type="presParOf" srcId="{85081DCA-6798-4D2B-82F3-2E09139C411E}" destId="{8D627FB3-6529-438B-9CFD-5D1DF65C406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173B7-A3A7-43C0-97A6-6899E4DA5A10}">
      <dsp:nvSpPr>
        <dsp:cNvPr id="0" name=""/>
        <dsp:cNvSpPr/>
      </dsp:nvSpPr>
      <dsp:spPr>
        <a:xfrm>
          <a:off x="0" y="2178148"/>
          <a:ext cx="10075169"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1">
          <a:scrgbClr r="0" g="0" b="0"/>
        </a:lnRef>
        <a:fillRef idx="1">
          <a:scrgbClr r="0" g="0" b="0"/>
        </a:fillRef>
        <a:effectRef idx="0">
          <a:scrgbClr r="0" g="0" b="0"/>
        </a:effectRef>
        <a:fontRef idx="minor"/>
      </dsp:style>
    </dsp:sp>
    <dsp:sp modelId="{0FC2D3F8-7934-426C-9E34-7C9C23203941}">
      <dsp:nvSpPr>
        <dsp:cNvPr id="0" name=""/>
        <dsp:cNvSpPr/>
      </dsp:nvSpPr>
      <dsp:spPr>
        <a:xfrm rot="8100000">
          <a:off x="62469" y="513279"/>
          <a:ext cx="297755" cy="297755"/>
        </a:xfrm>
        <a:prstGeom prst="teardrop">
          <a:avLst>
            <a:gd name="adj" fmla="val 11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024DF3-542E-42CC-9F72-178C1737C9FB}">
      <dsp:nvSpPr>
        <dsp:cNvPr id="0" name=""/>
        <dsp:cNvSpPr/>
      </dsp:nvSpPr>
      <dsp:spPr>
        <a:xfrm>
          <a:off x="95547" y="546357"/>
          <a:ext cx="231599" cy="231599"/>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EEF497F2-DD59-4A62-B8D3-3788855094F3}">
      <dsp:nvSpPr>
        <dsp:cNvPr id="0" name=""/>
        <dsp:cNvSpPr/>
      </dsp:nvSpPr>
      <dsp:spPr>
        <a:xfrm>
          <a:off x="421892" y="888684"/>
          <a:ext cx="1421269" cy="1289463"/>
        </a:xfrm>
        <a:prstGeom prst="rect">
          <a:avLst/>
        </a:prstGeom>
        <a:noFill/>
        <a:ln>
          <a:noFill/>
        </a:ln>
        <a:effectLst/>
      </dsp:spPr>
      <dsp:style>
        <a:lnRef idx="0">
          <a:scrgbClr r="0" g="0" b="0"/>
        </a:lnRef>
        <a:fillRef idx="0">
          <a:scrgbClr r="0" g="0" b="0"/>
        </a:fillRef>
        <a:effectRef idx="0">
          <a:scrgbClr r="0" g="0" b="0"/>
        </a:effectRef>
        <a:fontRef idx="minor"/>
      </dsp:style>
    </dsp:sp>
    <dsp:sp modelId="{B1BAAE34-57FA-46DD-B014-49E27F555DC1}">
      <dsp:nvSpPr>
        <dsp:cNvPr id="0" name=""/>
        <dsp:cNvSpPr/>
      </dsp:nvSpPr>
      <dsp:spPr>
        <a:xfrm>
          <a:off x="421892" y="435629"/>
          <a:ext cx="1421269" cy="453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GB" sz="1300" b="1" kern="1200" dirty="0">
              <a:latin typeface="Modern Love"/>
              <a:ea typeface="+mn-ea"/>
              <a:cs typeface="+mn-cs"/>
            </a:rPr>
            <a:t>First trimester –</a:t>
          </a:r>
          <a:r>
            <a:rPr lang="en-GB" sz="1300" b="0" kern="1200" dirty="0">
              <a:latin typeface="Courier New"/>
              <a:ea typeface="+mn-ea"/>
              <a:cs typeface="+mn-cs"/>
            </a:rPr>
            <a:t> </a:t>
          </a:r>
          <a:r>
            <a:rPr lang="en-GB" sz="1300" b="0" kern="1200" dirty="0">
              <a:latin typeface="Avenir Next LT Pro"/>
              <a:ea typeface="+mn-ea"/>
              <a:cs typeface="+mn-cs"/>
            </a:rPr>
            <a:t>C&amp;G Baby Club (2025) states that </a:t>
          </a:r>
          <a:r>
            <a:rPr lang="en-GB" sz="1300" b="0" kern="1200" dirty="0">
              <a:latin typeface="Courier New"/>
              <a:ea typeface="+mn-ea"/>
              <a:cs typeface="+mn-cs"/>
            </a:rPr>
            <a:t>the egg becomes fertilised, organs and facial features begin to develop, at week 11 then foetus begins to move</a:t>
          </a:r>
        </a:p>
      </dsp:txBody>
      <dsp:txXfrm>
        <a:off x="421892" y="435629"/>
        <a:ext cx="1421269" cy="453054"/>
      </dsp:txXfrm>
    </dsp:sp>
    <dsp:sp modelId="{69AA6024-673B-4C16-98A4-97E704785639}">
      <dsp:nvSpPr>
        <dsp:cNvPr id="0" name=""/>
        <dsp:cNvSpPr/>
      </dsp:nvSpPr>
      <dsp:spPr>
        <a:xfrm>
          <a:off x="211347" y="888684"/>
          <a:ext cx="0" cy="1289463"/>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4FB96457-F00C-40F2-80F2-751102DBA4FF}">
      <dsp:nvSpPr>
        <dsp:cNvPr id="0" name=""/>
        <dsp:cNvSpPr/>
      </dsp:nvSpPr>
      <dsp:spPr>
        <a:xfrm>
          <a:off x="189431" y="2137373"/>
          <a:ext cx="75796" cy="81549"/>
        </a:xfrm>
        <a:prstGeom prst="ellipse">
          <a:avLst/>
        </a:prstGeom>
        <a:gradFill rotWithShape="0">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71FAD20-F6E9-49F2-9FDF-BB22AEA94EC1}">
      <dsp:nvSpPr>
        <dsp:cNvPr id="0" name=""/>
        <dsp:cNvSpPr/>
      </dsp:nvSpPr>
      <dsp:spPr>
        <a:xfrm rot="18900000">
          <a:off x="983648" y="3545261"/>
          <a:ext cx="297755" cy="297755"/>
        </a:xfrm>
        <a:prstGeom prst="teardrop">
          <a:avLst>
            <a:gd name="adj" fmla="val 11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E2944ED-54CD-4A94-9850-D0857CB1CD2D}">
      <dsp:nvSpPr>
        <dsp:cNvPr id="0" name=""/>
        <dsp:cNvSpPr/>
      </dsp:nvSpPr>
      <dsp:spPr>
        <a:xfrm>
          <a:off x="1016726" y="3578339"/>
          <a:ext cx="231599" cy="231599"/>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D8FF8109-43F7-4E49-BADA-05529C67E32C}">
      <dsp:nvSpPr>
        <dsp:cNvPr id="0" name=""/>
        <dsp:cNvSpPr/>
      </dsp:nvSpPr>
      <dsp:spPr>
        <a:xfrm>
          <a:off x="1343071" y="2178148"/>
          <a:ext cx="1421269" cy="1289463"/>
        </a:xfrm>
        <a:prstGeom prst="rect">
          <a:avLst/>
        </a:prstGeom>
        <a:noFill/>
        <a:ln>
          <a:noFill/>
        </a:ln>
        <a:effectLst/>
      </dsp:spPr>
      <dsp:style>
        <a:lnRef idx="0">
          <a:scrgbClr r="0" g="0" b="0"/>
        </a:lnRef>
        <a:fillRef idx="0">
          <a:scrgbClr r="0" g="0" b="0"/>
        </a:fillRef>
        <a:effectRef idx="0">
          <a:scrgbClr r="0" g="0" b="0"/>
        </a:effectRef>
        <a:fontRef idx="minor"/>
      </dsp:style>
    </dsp:sp>
    <dsp:sp modelId="{70248AF5-B693-4D40-9034-560BABF75194}">
      <dsp:nvSpPr>
        <dsp:cNvPr id="0" name=""/>
        <dsp:cNvSpPr/>
      </dsp:nvSpPr>
      <dsp:spPr>
        <a:xfrm>
          <a:off x="1343071" y="3467611"/>
          <a:ext cx="1421269" cy="453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GB" sz="1300" b="1" kern="1200" dirty="0">
              <a:latin typeface="Modern Love"/>
              <a:ea typeface="+mn-ea"/>
              <a:cs typeface="+mn-cs"/>
            </a:rPr>
            <a:t>Second trimester-</a:t>
          </a:r>
          <a:r>
            <a:rPr lang="en-GB" sz="1300" b="0" kern="1200" dirty="0">
              <a:latin typeface="Courier New"/>
              <a:ea typeface="+mn-ea"/>
              <a:cs typeface="+mn-cs"/>
            </a:rPr>
            <a:t>  Mayo Clinic (2025) mentions that hair, skin and fingerprints form and muscles begin to develop. The baby can now hear and eyes will develop.</a:t>
          </a:r>
          <a:endParaRPr lang="en-GB" sz="1300" b="1" kern="1200" dirty="0">
            <a:latin typeface="Courier New"/>
            <a:ea typeface="+mn-ea"/>
            <a:cs typeface="+mn-cs"/>
          </a:endParaRPr>
        </a:p>
      </dsp:txBody>
      <dsp:txXfrm>
        <a:off x="1343071" y="3467611"/>
        <a:ext cx="1421269" cy="453054"/>
      </dsp:txXfrm>
    </dsp:sp>
    <dsp:sp modelId="{D011BC34-7A01-47ED-8B50-0E1890501955}">
      <dsp:nvSpPr>
        <dsp:cNvPr id="0" name=""/>
        <dsp:cNvSpPr/>
      </dsp:nvSpPr>
      <dsp:spPr>
        <a:xfrm>
          <a:off x="1132526" y="2178148"/>
          <a:ext cx="0" cy="1289463"/>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BF0AD6E-CCCE-4A96-AB0E-608209E820A6}">
      <dsp:nvSpPr>
        <dsp:cNvPr id="0" name=""/>
        <dsp:cNvSpPr/>
      </dsp:nvSpPr>
      <dsp:spPr>
        <a:xfrm>
          <a:off x="1110610" y="2137373"/>
          <a:ext cx="75796" cy="81549"/>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D084F88-EFCC-4463-AA12-537C9E22EC80}">
      <dsp:nvSpPr>
        <dsp:cNvPr id="0" name=""/>
        <dsp:cNvSpPr/>
      </dsp:nvSpPr>
      <dsp:spPr>
        <a:xfrm rot="8100000">
          <a:off x="1904771" y="513416"/>
          <a:ext cx="297480" cy="297480"/>
        </a:xfrm>
        <a:prstGeom prst="teardrop">
          <a:avLst>
            <a:gd name="adj" fmla="val 115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5236B1F-478C-4583-9CC9-6BCF9F88F9F4}">
      <dsp:nvSpPr>
        <dsp:cNvPr id="0" name=""/>
        <dsp:cNvSpPr/>
      </dsp:nvSpPr>
      <dsp:spPr>
        <a:xfrm>
          <a:off x="1937818" y="546464"/>
          <a:ext cx="231385" cy="231385"/>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58FC176E-52A0-49F7-BF6E-3A705346D95F}">
      <dsp:nvSpPr>
        <dsp:cNvPr id="0" name=""/>
        <dsp:cNvSpPr/>
      </dsp:nvSpPr>
      <dsp:spPr>
        <a:xfrm>
          <a:off x="2263861" y="888684"/>
          <a:ext cx="1414232" cy="1289463"/>
        </a:xfrm>
        <a:prstGeom prst="rect">
          <a:avLst/>
        </a:prstGeom>
        <a:noFill/>
        <a:ln>
          <a:noFill/>
        </a:ln>
        <a:effectLst/>
      </dsp:spPr>
      <dsp:style>
        <a:lnRef idx="0">
          <a:scrgbClr r="0" g="0" b="0"/>
        </a:lnRef>
        <a:fillRef idx="0">
          <a:scrgbClr r="0" g="0" b="0"/>
        </a:fillRef>
        <a:effectRef idx="0">
          <a:scrgbClr r="0" g="0" b="0"/>
        </a:effectRef>
        <a:fontRef idx="minor"/>
      </dsp:style>
    </dsp:sp>
    <dsp:sp modelId="{EAE110D2-A8EB-4382-91E2-2034BB041E41}">
      <dsp:nvSpPr>
        <dsp:cNvPr id="0" name=""/>
        <dsp:cNvSpPr/>
      </dsp:nvSpPr>
      <dsp:spPr>
        <a:xfrm>
          <a:off x="2263861" y="435629"/>
          <a:ext cx="1414232" cy="453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GB" sz="1300" b="1" kern="1200" dirty="0">
              <a:latin typeface="Modern Love"/>
              <a:ea typeface="+mn-ea"/>
              <a:cs typeface="+mn-cs"/>
            </a:rPr>
            <a:t>1-2 months-</a:t>
          </a:r>
          <a:r>
            <a:rPr lang="en-GB" sz="1300" b="0" kern="1200" dirty="0">
              <a:latin typeface="Modern Love"/>
              <a:ea typeface="+mn-ea"/>
              <a:cs typeface="+mn-cs"/>
            </a:rPr>
            <a:t> </a:t>
          </a:r>
          <a:r>
            <a:rPr lang="en-GB" sz="1300" b="0" kern="1200" dirty="0">
              <a:latin typeface="Courier New"/>
              <a:ea typeface="+mn-ea"/>
              <a:cs typeface="+mn-cs"/>
            </a:rPr>
            <a:t>According to raising children network (A, n.d.)</a:t>
          </a:r>
          <a:r>
            <a:rPr lang="en-GB" sz="1300" b="0" kern="1200" dirty="0">
              <a:latin typeface="Aptos"/>
              <a:ea typeface="+mn-ea"/>
              <a:cs typeface="+mn-cs"/>
            </a:rPr>
            <a:t> </a:t>
          </a:r>
          <a:r>
            <a:rPr lang="en-GB" sz="1300" b="0" kern="1200" dirty="0">
              <a:latin typeface="Courier New"/>
              <a:ea typeface="+mn-ea"/>
              <a:cs typeface="+mn-cs"/>
            </a:rPr>
            <a:t>the baby will smile and blow bubbles, they will start reaching out for you and start to follow moving objects.</a:t>
          </a:r>
        </a:p>
      </dsp:txBody>
      <dsp:txXfrm>
        <a:off x="2263861" y="435629"/>
        <a:ext cx="1414232" cy="453054"/>
      </dsp:txXfrm>
    </dsp:sp>
    <dsp:sp modelId="{BF7D87A3-EA89-4CAA-A72C-9A02E502AC58}">
      <dsp:nvSpPr>
        <dsp:cNvPr id="0" name=""/>
        <dsp:cNvSpPr/>
      </dsp:nvSpPr>
      <dsp:spPr>
        <a:xfrm>
          <a:off x="2053511" y="888684"/>
          <a:ext cx="0" cy="1289463"/>
        </a:xfrm>
        <a:prstGeom prst="line">
          <a:avLst/>
        </a:prstGeom>
        <a:noFill/>
        <a:ln w="12700" cap="flat" cmpd="sng" algn="ctr">
          <a:solidFill>
            <a:schemeClr val="accent4">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80150D6-772C-45D2-9C0F-8D515E1DDEB7}">
      <dsp:nvSpPr>
        <dsp:cNvPr id="0" name=""/>
        <dsp:cNvSpPr/>
      </dsp:nvSpPr>
      <dsp:spPr>
        <a:xfrm>
          <a:off x="2031825" y="2137373"/>
          <a:ext cx="75726" cy="81549"/>
        </a:xfrm>
        <a:prstGeom prst="ellipse">
          <a:avLst/>
        </a:prstGeom>
        <a:gradFill rotWithShape="0">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6354787-5B5D-486C-A94C-18F3898D070E}">
      <dsp:nvSpPr>
        <dsp:cNvPr id="0" name=""/>
        <dsp:cNvSpPr/>
      </dsp:nvSpPr>
      <dsp:spPr>
        <a:xfrm rot="18900000">
          <a:off x="2818524" y="3545398"/>
          <a:ext cx="297480" cy="297480"/>
        </a:xfrm>
        <a:prstGeom prst="teardrop">
          <a:avLst>
            <a:gd name="adj" fmla="val 115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312375-0787-4F83-9600-279129355DE3}">
      <dsp:nvSpPr>
        <dsp:cNvPr id="0" name=""/>
        <dsp:cNvSpPr/>
      </dsp:nvSpPr>
      <dsp:spPr>
        <a:xfrm>
          <a:off x="2851571" y="3578446"/>
          <a:ext cx="231385" cy="231385"/>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111A0201-A340-4713-ACD0-73A1E314164F}">
      <dsp:nvSpPr>
        <dsp:cNvPr id="0" name=""/>
        <dsp:cNvSpPr/>
      </dsp:nvSpPr>
      <dsp:spPr>
        <a:xfrm>
          <a:off x="3177614" y="2178148"/>
          <a:ext cx="1414232" cy="1289463"/>
        </a:xfrm>
        <a:prstGeom prst="rect">
          <a:avLst/>
        </a:prstGeom>
        <a:noFill/>
        <a:ln>
          <a:noFill/>
        </a:ln>
        <a:effectLst/>
      </dsp:spPr>
      <dsp:style>
        <a:lnRef idx="0">
          <a:scrgbClr r="0" g="0" b="0"/>
        </a:lnRef>
        <a:fillRef idx="0">
          <a:scrgbClr r="0" g="0" b="0"/>
        </a:fillRef>
        <a:effectRef idx="0">
          <a:scrgbClr r="0" g="0" b="0"/>
        </a:effectRef>
        <a:fontRef idx="minor"/>
      </dsp:style>
    </dsp:sp>
    <dsp:sp modelId="{CC35B797-2BC1-4A82-A35E-C1B2D3F7FF88}">
      <dsp:nvSpPr>
        <dsp:cNvPr id="0" name=""/>
        <dsp:cNvSpPr/>
      </dsp:nvSpPr>
      <dsp:spPr>
        <a:xfrm>
          <a:off x="3177614" y="3467611"/>
          <a:ext cx="1414232" cy="453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GB" sz="1300" b="1" kern="1200" dirty="0">
              <a:latin typeface="Modern Love"/>
              <a:ea typeface="+mn-ea"/>
              <a:cs typeface="+mn-cs"/>
            </a:rPr>
            <a:t>3-4 months -</a:t>
          </a:r>
          <a:r>
            <a:rPr lang="en-GB" sz="1300" b="0" kern="1200" dirty="0">
              <a:latin typeface="Avenir Next LT Pro"/>
              <a:ea typeface="+mn-ea"/>
              <a:cs typeface="+mn-cs"/>
            </a:rPr>
            <a:t>Pampers UK (</a:t>
          </a:r>
          <a:r>
            <a:rPr lang="en-GB" sz="1300" b="0" kern="1200" dirty="0">
              <a:latin typeface="Courier New"/>
              <a:ea typeface="+mn-ea"/>
              <a:cs typeface="+mn-cs"/>
            </a:rPr>
            <a:t>2025) states, the baby will start to recognise familiar adults, start to grab their feet with their hands and turn when they hear familiar voices</a:t>
          </a:r>
        </a:p>
      </dsp:txBody>
      <dsp:txXfrm>
        <a:off x="3177614" y="3467611"/>
        <a:ext cx="1414232" cy="453054"/>
      </dsp:txXfrm>
    </dsp:sp>
    <dsp:sp modelId="{CB1299E1-AB97-451C-8E8B-773586362CB2}">
      <dsp:nvSpPr>
        <dsp:cNvPr id="0" name=""/>
        <dsp:cNvSpPr/>
      </dsp:nvSpPr>
      <dsp:spPr>
        <a:xfrm>
          <a:off x="2967264" y="2178148"/>
          <a:ext cx="0" cy="1289463"/>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05E0510-2691-4047-A55C-D900E5A9156B}">
      <dsp:nvSpPr>
        <dsp:cNvPr id="0" name=""/>
        <dsp:cNvSpPr/>
      </dsp:nvSpPr>
      <dsp:spPr>
        <a:xfrm>
          <a:off x="2945578" y="2137373"/>
          <a:ext cx="75726" cy="81549"/>
        </a:xfrm>
        <a:prstGeom prst="ellipse">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BC5E285-4B92-4B7F-848D-C2D39C850002}">
      <dsp:nvSpPr>
        <dsp:cNvPr id="0" name=""/>
        <dsp:cNvSpPr/>
      </dsp:nvSpPr>
      <dsp:spPr>
        <a:xfrm rot="8100000">
          <a:off x="3732277" y="513416"/>
          <a:ext cx="297480" cy="297480"/>
        </a:xfrm>
        <a:prstGeom prst="teardrop">
          <a:avLst>
            <a:gd name="adj" fmla="val 115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250B40F-BED9-4D57-949D-0E6AB416E7C5}">
      <dsp:nvSpPr>
        <dsp:cNvPr id="0" name=""/>
        <dsp:cNvSpPr/>
      </dsp:nvSpPr>
      <dsp:spPr>
        <a:xfrm>
          <a:off x="3765325" y="546464"/>
          <a:ext cx="231385" cy="231385"/>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3DBC5317-81A8-47D6-89FD-C08E62216BD4}">
      <dsp:nvSpPr>
        <dsp:cNvPr id="0" name=""/>
        <dsp:cNvSpPr/>
      </dsp:nvSpPr>
      <dsp:spPr>
        <a:xfrm>
          <a:off x="4091368" y="888684"/>
          <a:ext cx="1414232" cy="1289463"/>
        </a:xfrm>
        <a:prstGeom prst="rect">
          <a:avLst/>
        </a:prstGeom>
        <a:noFill/>
        <a:ln>
          <a:noFill/>
        </a:ln>
        <a:effectLst/>
      </dsp:spPr>
      <dsp:style>
        <a:lnRef idx="0">
          <a:scrgbClr r="0" g="0" b="0"/>
        </a:lnRef>
        <a:fillRef idx="0">
          <a:scrgbClr r="0" g="0" b="0"/>
        </a:fillRef>
        <a:effectRef idx="0">
          <a:scrgbClr r="0" g="0" b="0"/>
        </a:effectRef>
        <a:fontRef idx="minor"/>
      </dsp:style>
    </dsp:sp>
    <dsp:sp modelId="{4E5EE15B-6B9A-4F8E-A81C-26D981320EA0}">
      <dsp:nvSpPr>
        <dsp:cNvPr id="0" name=""/>
        <dsp:cNvSpPr/>
      </dsp:nvSpPr>
      <dsp:spPr>
        <a:xfrm>
          <a:off x="4091368" y="435629"/>
          <a:ext cx="1414232" cy="453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GB" sz="1300" kern="1200" dirty="0">
              <a:latin typeface="Modern Love"/>
              <a:ea typeface="+mn-ea"/>
              <a:cs typeface="+mn-cs"/>
            </a:rPr>
            <a:t>5-6 months</a:t>
          </a:r>
          <a:r>
            <a:rPr lang="en-GB" sz="1300" b="0" kern="1200" dirty="0">
              <a:latin typeface="Courier New"/>
              <a:ea typeface="+mn-ea"/>
              <a:cs typeface="+mn-cs"/>
            </a:rPr>
            <a:t>- </a:t>
          </a:r>
          <a:r>
            <a:rPr lang="en-GB" sz="1300" b="0" kern="1200" dirty="0">
              <a:latin typeface="Courier New"/>
              <a:ea typeface="Calibri"/>
              <a:cs typeface="Calibri"/>
            </a:rPr>
            <a:t>According to raising children network (B,n.d.)</a:t>
          </a:r>
          <a:r>
            <a:rPr lang="en-GB" sz="1300" b="0" kern="1200" dirty="0">
              <a:latin typeface="Calibri"/>
              <a:ea typeface="Calibri"/>
              <a:cs typeface="Calibri"/>
            </a:rPr>
            <a:t> </a:t>
          </a:r>
          <a:r>
            <a:rPr lang="en-GB" sz="1300" b="0" kern="1200" dirty="0">
              <a:latin typeface="Courier New"/>
              <a:ea typeface="+mn-ea"/>
              <a:cs typeface="+mn-cs"/>
            </a:rPr>
            <a:t>the baby will start to hold their arms out, they may roll over and sit up with support. They may start grabbing objects around them.</a:t>
          </a:r>
        </a:p>
      </dsp:txBody>
      <dsp:txXfrm>
        <a:off x="4091368" y="435629"/>
        <a:ext cx="1414232" cy="453054"/>
      </dsp:txXfrm>
    </dsp:sp>
    <dsp:sp modelId="{7BCC7C99-B4CC-4E93-988E-2FAB39748EF2}">
      <dsp:nvSpPr>
        <dsp:cNvPr id="0" name=""/>
        <dsp:cNvSpPr/>
      </dsp:nvSpPr>
      <dsp:spPr>
        <a:xfrm>
          <a:off x="3881017" y="888684"/>
          <a:ext cx="0" cy="1289463"/>
        </a:xfrm>
        <a:prstGeom prst="line">
          <a:avLst/>
        </a:prstGeom>
        <a:noFill/>
        <a:ln w="12700" cap="flat" cmpd="sng" algn="ctr">
          <a:solidFill>
            <a:schemeClr val="accent6">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5D59A05-4F86-45C2-A78F-C6056D954643}">
      <dsp:nvSpPr>
        <dsp:cNvPr id="0" name=""/>
        <dsp:cNvSpPr/>
      </dsp:nvSpPr>
      <dsp:spPr>
        <a:xfrm>
          <a:off x="3859331" y="2137373"/>
          <a:ext cx="75726" cy="81549"/>
        </a:xfrm>
        <a:prstGeom prst="ellipse">
          <a:avLst/>
        </a:prstGeom>
        <a:gradFill rotWithShape="0">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482A6C5-DE00-44F2-813F-36F929F5688C}">
      <dsp:nvSpPr>
        <dsp:cNvPr id="0" name=""/>
        <dsp:cNvSpPr/>
      </dsp:nvSpPr>
      <dsp:spPr>
        <a:xfrm rot="18900000">
          <a:off x="4646031" y="3545398"/>
          <a:ext cx="297480" cy="297480"/>
        </a:xfrm>
        <a:prstGeom prst="teardrop">
          <a:avLst>
            <a:gd name="adj" fmla="val 11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2FACA17-BE47-44F5-82CE-E2D994817359}">
      <dsp:nvSpPr>
        <dsp:cNvPr id="0" name=""/>
        <dsp:cNvSpPr/>
      </dsp:nvSpPr>
      <dsp:spPr>
        <a:xfrm>
          <a:off x="4679078" y="3578446"/>
          <a:ext cx="231385" cy="231385"/>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2A967333-2A36-44EB-8A86-CF60F4E151B3}">
      <dsp:nvSpPr>
        <dsp:cNvPr id="0" name=""/>
        <dsp:cNvSpPr/>
      </dsp:nvSpPr>
      <dsp:spPr>
        <a:xfrm>
          <a:off x="5005121" y="2178148"/>
          <a:ext cx="1414232" cy="1289463"/>
        </a:xfrm>
        <a:prstGeom prst="rect">
          <a:avLst/>
        </a:prstGeom>
        <a:noFill/>
        <a:ln>
          <a:noFill/>
        </a:ln>
        <a:effectLst/>
      </dsp:spPr>
      <dsp:style>
        <a:lnRef idx="0">
          <a:scrgbClr r="0" g="0" b="0"/>
        </a:lnRef>
        <a:fillRef idx="0">
          <a:scrgbClr r="0" g="0" b="0"/>
        </a:fillRef>
        <a:effectRef idx="0">
          <a:scrgbClr r="0" g="0" b="0"/>
        </a:effectRef>
        <a:fontRef idx="minor"/>
      </dsp:style>
    </dsp:sp>
    <dsp:sp modelId="{715AC35A-5FA8-492D-AB20-80C106C9F122}">
      <dsp:nvSpPr>
        <dsp:cNvPr id="0" name=""/>
        <dsp:cNvSpPr/>
      </dsp:nvSpPr>
      <dsp:spPr>
        <a:xfrm>
          <a:off x="5005121" y="3467611"/>
          <a:ext cx="1414232" cy="453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GB" sz="1300" kern="1200" dirty="0">
              <a:latin typeface="Modern Love"/>
              <a:ea typeface="+mn-ea"/>
              <a:cs typeface="+mn-cs"/>
            </a:rPr>
            <a:t>7-8 months- </a:t>
          </a:r>
          <a:r>
            <a:rPr lang="en-GB" sz="1300" b="0" kern="1200" dirty="0">
              <a:latin typeface="Courier New"/>
              <a:ea typeface="+mn-ea"/>
              <a:cs typeface="+mn-cs"/>
            </a:rPr>
            <a:t>The baby may now sit up without support, may move around on the floor and noticing noises. (</a:t>
          </a:r>
          <a:r>
            <a:rPr lang="en-GB" sz="1300" b="0" kern="1200" dirty="0">
              <a:latin typeface="Calibri"/>
              <a:ea typeface="Calibri"/>
              <a:cs typeface="Calibri"/>
            </a:rPr>
            <a:t>raising children network (C,n.d.)</a:t>
          </a:r>
        </a:p>
      </dsp:txBody>
      <dsp:txXfrm>
        <a:off x="5005121" y="3467611"/>
        <a:ext cx="1414232" cy="453054"/>
      </dsp:txXfrm>
    </dsp:sp>
    <dsp:sp modelId="{B9D17DFC-2183-41CA-B655-172F5804FDEF}">
      <dsp:nvSpPr>
        <dsp:cNvPr id="0" name=""/>
        <dsp:cNvSpPr/>
      </dsp:nvSpPr>
      <dsp:spPr>
        <a:xfrm>
          <a:off x="4794771" y="2178148"/>
          <a:ext cx="0" cy="1289463"/>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00BAFAA-5F7A-41AB-B6EA-66BE7F2B2C37}">
      <dsp:nvSpPr>
        <dsp:cNvPr id="0" name=""/>
        <dsp:cNvSpPr/>
      </dsp:nvSpPr>
      <dsp:spPr>
        <a:xfrm>
          <a:off x="4773085" y="2137373"/>
          <a:ext cx="75726" cy="81549"/>
        </a:xfrm>
        <a:prstGeom prst="ellipse">
          <a:avLst/>
        </a:prstGeom>
        <a:gradFill rotWithShape="0">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EB9758A-7B42-4F38-A20B-8AB380681396}">
      <dsp:nvSpPr>
        <dsp:cNvPr id="0" name=""/>
        <dsp:cNvSpPr/>
      </dsp:nvSpPr>
      <dsp:spPr>
        <a:xfrm rot="8100000">
          <a:off x="5559784" y="513416"/>
          <a:ext cx="297480" cy="297480"/>
        </a:xfrm>
        <a:prstGeom prst="teardrop">
          <a:avLst>
            <a:gd name="adj" fmla="val 11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0F6A134-D2C6-4DB5-AA9D-E86E9C233A8E}">
      <dsp:nvSpPr>
        <dsp:cNvPr id="0" name=""/>
        <dsp:cNvSpPr/>
      </dsp:nvSpPr>
      <dsp:spPr>
        <a:xfrm>
          <a:off x="5592831" y="546464"/>
          <a:ext cx="231385" cy="231385"/>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EC662111-0174-4C19-9D02-3687F44FBE44}">
      <dsp:nvSpPr>
        <dsp:cNvPr id="0" name=""/>
        <dsp:cNvSpPr/>
      </dsp:nvSpPr>
      <dsp:spPr>
        <a:xfrm>
          <a:off x="5918874" y="888684"/>
          <a:ext cx="1414232" cy="1289463"/>
        </a:xfrm>
        <a:prstGeom prst="rect">
          <a:avLst/>
        </a:prstGeom>
        <a:noFill/>
        <a:ln>
          <a:noFill/>
        </a:ln>
        <a:effectLst/>
      </dsp:spPr>
      <dsp:style>
        <a:lnRef idx="0">
          <a:scrgbClr r="0" g="0" b="0"/>
        </a:lnRef>
        <a:fillRef idx="0">
          <a:scrgbClr r="0" g="0" b="0"/>
        </a:fillRef>
        <a:effectRef idx="0">
          <a:scrgbClr r="0" g="0" b="0"/>
        </a:effectRef>
        <a:fontRef idx="minor"/>
      </dsp:style>
    </dsp:sp>
    <dsp:sp modelId="{78B446B6-B754-49AE-B975-78BF4705A8FE}">
      <dsp:nvSpPr>
        <dsp:cNvPr id="0" name=""/>
        <dsp:cNvSpPr/>
      </dsp:nvSpPr>
      <dsp:spPr>
        <a:xfrm>
          <a:off x="5918874" y="435629"/>
          <a:ext cx="1414232" cy="453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GB" sz="1300" kern="1200" dirty="0">
              <a:latin typeface="Modern Love"/>
              <a:ea typeface="+mn-ea"/>
              <a:cs typeface="+mn-cs"/>
            </a:rPr>
            <a:t>9-10 months- </a:t>
          </a:r>
          <a:r>
            <a:rPr lang="en-GB" sz="1300" b="0" kern="1200" dirty="0">
              <a:latin typeface="Courier New"/>
              <a:ea typeface="+mn-ea"/>
              <a:cs typeface="+mn-cs"/>
            </a:rPr>
            <a:t>Cambridgeshire &amp; Peterborough Children’s Health (2023) mentions that the baby may babble familiar sounds and copy adults.</a:t>
          </a:r>
        </a:p>
      </dsp:txBody>
      <dsp:txXfrm>
        <a:off x="5918874" y="435629"/>
        <a:ext cx="1414232" cy="453054"/>
      </dsp:txXfrm>
    </dsp:sp>
    <dsp:sp modelId="{854DCB34-9D7F-4003-BAC6-F1A9AE0F2903}">
      <dsp:nvSpPr>
        <dsp:cNvPr id="0" name=""/>
        <dsp:cNvSpPr/>
      </dsp:nvSpPr>
      <dsp:spPr>
        <a:xfrm>
          <a:off x="5708524" y="888684"/>
          <a:ext cx="0" cy="1289463"/>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9323512-3C42-4F6F-9A5E-70A7FAD42CB9}">
      <dsp:nvSpPr>
        <dsp:cNvPr id="0" name=""/>
        <dsp:cNvSpPr/>
      </dsp:nvSpPr>
      <dsp:spPr>
        <a:xfrm>
          <a:off x="5686838" y="2137373"/>
          <a:ext cx="75726" cy="81549"/>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AF37F38-DB11-4F8F-B228-DC9F0868B2F2}">
      <dsp:nvSpPr>
        <dsp:cNvPr id="0" name=""/>
        <dsp:cNvSpPr/>
      </dsp:nvSpPr>
      <dsp:spPr>
        <a:xfrm rot="18900000">
          <a:off x="6473537" y="3545398"/>
          <a:ext cx="297480" cy="297480"/>
        </a:xfrm>
        <a:prstGeom prst="teardrop">
          <a:avLst>
            <a:gd name="adj" fmla="val 115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2F2124E-B3DB-4321-A2FE-4CF61B6FA843}">
      <dsp:nvSpPr>
        <dsp:cNvPr id="0" name=""/>
        <dsp:cNvSpPr/>
      </dsp:nvSpPr>
      <dsp:spPr>
        <a:xfrm>
          <a:off x="6506585" y="3578446"/>
          <a:ext cx="231385" cy="231385"/>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1003C194-30B9-4598-BE22-398D179BD69D}">
      <dsp:nvSpPr>
        <dsp:cNvPr id="0" name=""/>
        <dsp:cNvSpPr/>
      </dsp:nvSpPr>
      <dsp:spPr>
        <a:xfrm>
          <a:off x="6832628" y="2178148"/>
          <a:ext cx="1414232" cy="1289463"/>
        </a:xfrm>
        <a:prstGeom prst="rect">
          <a:avLst/>
        </a:prstGeom>
        <a:noFill/>
        <a:ln>
          <a:noFill/>
        </a:ln>
        <a:effectLst/>
      </dsp:spPr>
      <dsp:style>
        <a:lnRef idx="0">
          <a:scrgbClr r="0" g="0" b="0"/>
        </a:lnRef>
        <a:fillRef idx="0">
          <a:scrgbClr r="0" g="0" b="0"/>
        </a:fillRef>
        <a:effectRef idx="0">
          <a:scrgbClr r="0" g="0" b="0"/>
        </a:effectRef>
        <a:fontRef idx="minor"/>
      </dsp:style>
    </dsp:sp>
    <dsp:sp modelId="{204B2D1A-0886-47DE-9F31-AC78BE75F96D}">
      <dsp:nvSpPr>
        <dsp:cNvPr id="0" name=""/>
        <dsp:cNvSpPr/>
      </dsp:nvSpPr>
      <dsp:spPr>
        <a:xfrm>
          <a:off x="6832628" y="3467611"/>
          <a:ext cx="1414232" cy="453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GB" sz="1300" kern="1200" dirty="0">
              <a:latin typeface="Modern Love"/>
              <a:ea typeface="+mn-ea"/>
              <a:cs typeface="+mn-cs"/>
            </a:rPr>
            <a:t>11- 12 months-</a:t>
          </a:r>
          <a:r>
            <a:rPr lang="en-GB" sz="1300" b="1" kern="1200" dirty="0">
              <a:latin typeface="Modern Love"/>
              <a:ea typeface="+mn-ea"/>
              <a:cs typeface="+mn-cs"/>
            </a:rPr>
            <a:t> </a:t>
          </a:r>
          <a:r>
            <a:rPr lang="en-GB" sz="1300" b="0" kern="1200" dirty="0">
              <a:latin typeface="Courier New"/>
              <a:ea typeface="+mn-ea"/>
              <a:cs typeface="+mn-cs"/>
            </a:rPr>
            <a:t>Masters (2023) talks about the baby will understand simple phrases/sentences and show affection. </a:t>
          </a:r>
          <a:r>
            <a:rPr lang="en-GB" sz="1300" b="0" kern="1200" dirty="0">
              <a:latin typeface="Calibri"/>
              <a:ea typeface="Calibri"/>
              <a:cs typeface="Calibri"/>
            </a:rPr>
            <a:t>Understand and say simple words </a:t>
          </a:r>
          <a:r>
            <a:rPr lang="en-GB" sz="1300" b="0" kern="1200" dirty="0" err="1">
              <a:latin typeface="Calibri"/>
              <a:ea typeface="Calibri"/>
              <a:cs typeface="Calibri"/>
            </a:rPr>
            <a:t>eg</a:t>
          </a:r>
          <a:r>
            <a:rPr lang="en-GB" sz="1300" b="0" kern="1200" dirty="0">
              <a:latin typeface="Calibri"/>
              <a:ea typeface="Calibri"/>
              <a:cs typeface="Calibri"/>
            </a:rPr>
            <a:t> mum, dad.</a:t>
          </a:r>
        </a:p>
      </dsp:txBody>
      <dsp:txXfrm>
        <a:off x="6832628" y="3467611"/>
        <a:ext cx="1414232" cy="453054"/>
      </dsp:txXfrm>
    </dsp:sp>
    <dsp:sp modelId="{D68343C8-A714-4849-9249-B7472F9AAD20}">
      <dsp:nvSpPr>
        <dsp:cNvPr id="0" name=""/>
        <dsp:cNvSpPr/>
      </dsp:nvSpPr>
      <dsp:spPr>
        <a:xfrm>
          <a:off x="6622277" y="2178148"/>
          <a:ext cx="0" cy="1289463"/>
        </a:xfrm>
        <a:prstGeom prst="line">
          <a:avLst/>
        </a:prstGeom>
        <a:noFill/>
        <a:ln w="12700" cap="flat" cmpd="sng" algn="ctr">
          <a:solidFill>
            <a:schemeClr val="accent4">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9142398-3214-46DF-859E-89620DE80877}">
      <dsp:nvSpPr>
        <dsp:cNvPr id="0" name=""/>
        <dsp:cNvSpPr/>
      </dsp:nvSpPr>
      <dsp:spPr>
        <a:xfrm>
          <a:off x="6600591" y="2137373"/>
          <a:ext cx="75726" cy="81549"/>
        </a:xfrm>
        <a:prstGeom prst="ellipse">
          <a:avLst/>
        </a:prstGeom>
        <a:gradFill rotWithShape="0">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444D0D5-32DE-457C-ABEC-1C0FABB5548D}">
      <dsp:nvSpPr>
        <dsp:cNvPr id="0" name=""/>
        <dsp:cNvSpPr/>
      </dsp:nvSpPr>
      <dsp:spPr>
        <a:xfrm rot="8100000">
          <a:off x="7387290" y="513416"/>
          <a:ext cx="297480" cy="297480"/>
        </a:xfrm>
        <a:prstGeom prst="teardrop">
          <a:avLst>
            <a:gd name="adj" fmla="val 115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1FE1561-E5DB-4729-9EB1-34A4A3677920}">
      <dsp:nvSpPr>
        <dsp:cNvPr id="0" name=""/>
        <dsp:cNvSpPr/>
      </dsp:nvSpPr>
      <dsp:spPr>
        <a:xfrm>
          <a:off x="7420338" y="546464"/>
          <a:ext cx="231385" cy="231385"/>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C9A74835-E0D1-46B7-AC40-9FA4488A0136}">
      <dsp:nvSpPr>
        <dsp:cNvPr id="0" name=""/>
        <dsp:cNvSpPr/>
      </dsp:nvSpPr>
      <dsp:spPr>
        <a:xfrm>
          <a:off x="7746381" y="888684"/>
          <a:ext cx="1414232" cy="1289463"/>
        </a:xfrm>
        <a:prstGeom prst="rect">
          <a:avLst/>
        </a:prstGeom>
        <a:noFill/>
        <a:ln>
          <a:noFill/>
        </a:ln>
        <a:effectLst/>
      </dsp:spPr>
      <dsp:style>
        <a:lnRef idx="0">
          <a:scrgbClr r="0" g="0" b="0"/>
        </a:lnRef>
        <a:fillRef idx="0">
          <a:scrgbClr r="0" g="0" b="0"/>
        </a:fillRef>
        <a:effectRef idx="0">
          <a:scrgbClr r="0" g="0" b="0"/>
        </a:effectRef>
        <a:fontRef idx="minor"/>
      </dsp:style>
    </dsp:sp>
    <dsp:sp modelId="{8F22EECB-25C5-477D-B1D9-6D7817705C3D}">
      <dsp:nvSpPr>
        <dsp:cNvPr id="0" name=""/>
        <dsp:cNvSpPr/>
      </dsp:nvSpPr>
      <dsp:spPr>
        <a:xfrm>
          <a:off x="7746381" y="435629"/>
          <a:ext cx="1414232" cy="453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GB" sz="1300" kern="1200" dirty="0">
              <a:latin typeface="Modern Love"/>
              <a:ea typeface="+mn-ea"/>
              <a:cs typeface="+mn-cs"/>
            </a:rPr>
            <a:t>12-18 months-</a:t>
          </a:r>
          <a:r>
            <a:rPr lang="en-GB" sz="1300" b="0" kern="1200" dirty="0">
              <a:latin typeface="Modern Love"/>
              <a:ea typeface="+mn-ea"/>
              <a:cs typeface="+mn-cs"/>
            </a:rPr>
            <a:t> </a:t>
          </a:r>
          <a:r>
            <a:rPr lang="en-GB" sz="1300" b="0" kern="1200" dirty="0">
              <a:latin typeface="Courier New"/>
              <a:ea typeface="+mn-ea"/>
              <a:cs typeface="+mn-cs"/>
            </a:rPr>
            <a:t>Nationwide Children’s Hospital (2022) states</a:t>
          </a:r>
          <a:r>
            <a:rPr lang="en-GB" sz="1300" b="0" kern="1200" dirty="0">
              <a:latin typeface="Avenir Next LT Pro"/>
              <a:ea typeface="+mn-ea"/>
              <a:cs typeface="+mn-cs"/>
            </a:rPr>
            <a:t> </a:t>
          </a:r>
          <a:r>
            <a:rPr lang="en-GB" sz="1300" b="0" kern="1200" dirty="0">
              <a:latin typeface="Courier New"/>
              <a:ea typeface="+mn-ea"/>
              <a:cs typeface="+mn-cs"/>
            </a:rPr>
            <a:t>the baby may be walking and climbing and is starting to say words. They will start to feed themselves.</a:t>
          </a:r>
        </a:p>
      </dsp:txBody>
      <dsp:txXfrm>
        <a:off x="7746381" y="435629"/>
        <a:ext cx="1414232" cy="453054"/>
      </dsp:txXfrm>
    </dsp:sp>
    <dsp:sp modelId="{2586E71E-E266-44F9-8594-8B19AB6F78E5}">
      <dsp:nvSpPr>
        <dsp:cNvPr id="0" name=""/>
        <dsp:cNvSpPr/>
      </dsp:nvSpPr>
      <dsp:spPr>
        <a:xfrm>
          <a:off x="7536031" y="888684"/>
          <a:ext cx="0" cy="1289463"/>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6ED32AA-67BD-4DB7-B3EF-03A47A666E1E}">
      <dsp:nvSpPr>
        <dsp:cNvPr id="0" name=""/>
        <dsp:cNvSpPr/>
      </dsp:nvSpPr>
      <dsp:spPr>
        <a:xfrm>
          <a:off x="7514345" y="2137373"/>
          <a:ext cx="75726" cy="81549"/>
        </a:xfrm>
        <a:prstGeom prst="ellipse">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A7C3839-8851-42F1-99C9-98DC5B626093}">
      <dsp:nvSpPr>
        <dsp:cNvPr id="0" name=""/>
        <dsp:cNvSpPr/>
      </dsp:nvSpPr>
      <dsp:spPr>
        <a:xfrm rot="18900000">
          <a:off x="8301044" y="3545398"/>
          <a:ext cx="297480" cy="297480"/>
        </a:xfrm>
        <a:prstGeom prst="teardrop">
          <a:avLst>
            <a:gd name="adj" fmla="val 115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2E05CE-5DA5-4029-9429-89954E3579AE}">
      <dsp:nvSpPr>
        <dsp:cNvPr id="0" name=""/>
        <dsp:cNvSpPr/>
      </dsp:nvSpPr>
      <dsp:spPr>
        <a:xfrm>
          <a:off x="8334091" y="3578446"/>
          <a:ext cx="231385" cy="231385"/>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1DE15377-44CD-4C4F-B2B8-272501D4BDF6}">
      <dsp:nvSpPr>
        <dsp:cNvPr id="0" name=""/>
        <dsp:cNvSpPr/>
      </dsp:nvSpPr>
      <dsp:spPr>
        <a:xfrm>
          <a:off x="8660134" y="2178148"/>
          <a:ext cx="1414232" cy="1289463"/>
        </a:xfrm>
        <a:prstGeom prst="rect">
          <a:avLst/>
        </a:prstGeom>
        <a:noFill/>
        <a:ln>
          <a:noFill/>
        </a:ln>
        <a:effectLst/>
      </dsp:spPr>
      <dsp:style>
        <a:lnRef idx="0">
          <a:scrgbClr r="0" g="0" b="0"/>
        </a:lnRef>
        <a:fillRef idx="0">
          <a:scrgbClr r="0" g="0" b="0"/>
        </a:fillRef>
        <a:effectRef idx="0">
          <a:scrgbClr r="0" g="0" b="0"/>
        </a:effectRef>
        <a:fontRef idx="minor"/>
      </dsp:style>
    </dsp:sp>
    <dsp:sp modelId="{C6B1AC1D-42AC-429D-A969-769CDF5DFAE7}">
      <dsp:nvSpPr>
        <dsp:cNvPr id="0" name=""/>
        <dsp:cNvSpPr/>
      </dsp:nvSpPr>
      <dsp:spPr>
        <a:xfrm>
          <a:off x="8660134" y="3467611"/>
          <a:ext cx="1414232" cy="453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GB" sz="1300" kern="1200" dirty="0">
              <a:latin typeface="Modern Love"/>
              <a:ea typeface="+mn-ea"/>
              <a:cs typeface="+mn-cs"/>
            </a:rPr>
            <a:t>18-24 months- </a:t>
          </a:r>
          <a:r>
            <a:rPr lang="en-GB" sz="1300" b="0" kern="1200" dirty="0" err="1">
              <a:latin typeface="Courier New"/>
              <a:ea typeface="+mn-ea"/>
              <a:cs typeface="+mn-cs"/>
            </a:rPr>
            <a:t>Centers</a:t>
          </a:r>
          <a:r>
            <a:rPr lang="en-GB" sz="1300" b="0" kern="1200" dirty="0">
              <a:latin typeface="Courier New"/>
              <a:ea typeface="+mn-ea"/>
              <a:cs typeface="+mn-cs"/>
            </a:rPr>
            <a:t> for Disease Control and Prevention (2025) mention that</a:t>
          </a:r>
          <a:r>
            <a:rPr lang="en-GB" sz="1300" b="1" kern="1200" dirty="0">
              <a:latin typeface="Courier New"/>
              <a:ea typeface="+mn-ea"/>
              <a:cs typeface="+mn-cs"/>
            </a:rPr>
            <a:t> </a:t>
          </a:r>
          <a:r>
            <a:rPr lang="en-GB" sz="1300" b="0" kern="1200" dirty="0">
              <a:latin typeface="Courier New"/>
              <a:ea typeface="+mn-ea"/>
              <a:cs typeface="+mn-cs"/>
            </a:rPr>
            <a:t>the toddler will start kicking and throwing balls, start putting words together in a sentence. They understand the word 'no' however can not control their impulses.</a:t>
          </a:r>
        </a:p>
      </dsp:txBody>
      <dsp:txXfrm>
        <a:off x="8660134" y="3467611"/>
        <a:ext cx="1414232" cy="453054"/>
      </dsp:txXfrm>
    </dsp:sp>
    <dsp:sp modelId="{068EA8D3-073C-4686-87BD-EF7466924715}">
      <dsp:nvSpPr>
        <dsp:cNvPr id="0" name=""/>
        <dsp:cNvSpPr/>
      </dsp:nvSpPr>
      <dsp:spPr>
        <a:xfrm>
          <a:off x="8449784" y="2178148"/>
          <a:ext cx="0" cy="1289463"/>
        </a:xfrm>
        <a:prstGeom prst="line">
          <a:avLst/>
        </a:prstGeom>
        <a:noFill/>
        <a:ln w="12700" cap="flat" cmpd="sng" algn="ctr">
          <a:solidFill>
            <a:schemeClr val="accent6">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87B1B43-AA84-43CA-B522-C93BFDF41A42}">
      <dsp:nvSpPr>
        <dsp:cNvPr id="0" name=""/>
        <dsp:cNvSpPr/>
      </dsp:nvSpPr>
      <dsp:spPr>
        <a:xfrm>
          <a:off x="8428098" y="2137373"/>
          <a:ext cx="75726" cy="81549"/>
        </a:xfrm>
        <a:prstGeom prst="ellipse">
          <a:avLst/>
        </a:prstGeom>
        <a:gradFill rotWithShape="0">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72600E-245C-47DE-A39F-D315CC5F79DD}">
      <dsp:nvSpPr>
        <dsp:cNvPr id="0" name=""/>
        <dsp:cNvSpPr/>
      </dsp:nvSpPr>
      <dsp:spPr>
        <a:xfrm>
          <a:off x="0" y="421977"/>
          <a:ext cx="5652153"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Practitioners support children by </a:t>
          </a:r>
          <a:endParaRPr lang="en-US" sz="2700" kern="1200"/>
        </a:p>
      </dsp:txBody>
      <dsp:txXfrm>
        <a:off x="31613" y="453590"/>
        <a:ext cx="5588927" cy="584369"/>
      </dsp:txXfrm>
    </dsp:sp>
    <dsp:sp modelId="{8D627FB3-6529-438B-9CFD-5D1DF65C406A}">
      <dsp:nvSpPr>
        <dsp:cNvPr id="0" name=""/>
        <dsp:cNvSpPr/>
      </dsp:nvSpPr>
      <dsp:spPr>
        <a:xfrm>
          <a:off x="0" y="1069572"/>
          <a:ext cx="5652153" cy="3912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45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Creating them an environment that is fun and engaging</a:t>
          </a:r>
          <a:endParaRPr lang="en-US" sz="2100" kern="1200"/>
        </a:p>
        <a:p>
          <a:pPr marL="228600" lvl="1" indent="-228600" algn="l" defTabSz="933450">
            <a:lnSpc>
              <a:spcPct val="90000"/>
            </a:lnSpc>
            <a:spcBef>
              <a:spcPct val="0"/>
            </a:spcBef>
            <a:spcAft>
              <a:spcPct val="20000"/>
            </a:spcAft>
            <a:buChar char="•"/>
          </a:pPr>
          <a:r>
            <a:rPr lang="en-GB" sz="2100" kern="1200"/>
            <a:t>Support children's holistic development through play and learning </a:t>
          </a:r>
          <a:endParaRPr lang="en-US" sz="2100" kern="1200"/>
        </a:p>
        <a:p>
          <a:pPr marL="228600" lvl="1" indent="-228600" algn="l" defTabSz="933450">
            <a:lnSpc>
              <a:spcPct val="90000"/>
            </a:lnSpc>
            <a:spcBef>
              <a:spcPct val="0"/>
            </a:spcBef>
            <a:spcAft>
              <a:spcPct val="20000"/>
            </a:spcAft>
            <a:buChar char="•"/>
          </a:pPr>
          <a:r>
            <a:rPr lang="en-GB" sz="2100" kern="1200"/>
            <a:t>Supporting their care ensuring they feel safe and comfortable</a:t>
          </a:r>
          <a:endParaRPr lang="en-US" sz="2100" kern="1200"/>
        </a:p>
        <a:p>
          <a:pPr marL="228600" lvl="1" indent="-228600" algn="l" defTabSz="933450">
            <a:lnSpc>
              <a:spcPct val="90000"/>
            </a:lnSpc>
            <a:spcBef>
              <a:spcPct val="0"/>
            </a:spcBef>
            <a:spcAft>
              <a:spcPct val="20000"/>
            </a:spcAft>
            <a:buChar char="•"/>
          </a:pPr>
          <a:r>
            <a:rPr lang="en-GB" sz="2100" kern="1200"/>
            <a:t>support all children regardless of their background, individual needs, or abilities.</a:t>
          </a:r>
          <a:endParaRPr lang="en-US" sz="2100" kern="1200"/>
        </a:p>
        <a:p>
          <a:pPr marL="228600" lvl="1" indent="-228600" algn="l" defTabSz="933450">
            <a:lnSpc>
              <a:spcPct val="90000"/>
            </a:lnSpc>
            <a:spcBef>
              <a:spcPct val="0"/>
            </a:spcBef>
            <a:spcAft>
              <a:spcPct val="20000"/>
            </a:spcAft>
            <a:buChar char="•"/>
          </a:pPr>
          <a:r>
            <a:rPr lang="en-GB" sz="2100" kern="1200"/>
            <a:t>To support children to reach their full potential and thrive across all areas of development.</a:t>
          </a:r>
          <a:endParaRPr lang="en-US" sz="2100" kern="1200"/>
        </a:p>
      </dsp:txBody>
      <dsp:txXfrm>
        <a:off x="0" y="1069572"/>
        <a:ext cx="5652153" cy="3912300"/>
      </dsp:txXfrm>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A068949A-688B-4AED-AA8E-F203BA3310F5}" type="datetimeFigureOut">
              <a:rPr lang="en-US" dirty="0"/>
              <a:t>1/17/2026</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1700289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10C57B2A-1291-46F4-B4CC-8BAFDF935B56}" type="datetimeFigureOut">
              <a:rPr lang="en-US" dirty="0"/>
              <a:t>1/17/2026</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135668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2E76B3B4-A63D-42FA-B9D1-41D36384F384}" type="datetimeFigureOut">
              <a:rPr lang="en-US" dirty="0"/>
              <a:t>1/17/2026</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1941907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1BBF0803-F60A-46DD-B88E-307855619A34}" type="datetimeFigureOut">
              <a:rPr lang="en-US" dirty="0"/>
              <a:t>1/17/2026</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47921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583B4245-B7F0-48F5-9A59-408A637F0829}" type="datetimeFigureOut">
              <a:rPr lang="en-US" dirty="0"/>
              <a:t>1/17/2026</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4268844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C1A9FBFC-AFD0-49F7-9AAB-86AF5F4471C2}" type="datetimeFigureOut">
              <a:rPr lang="en-US" dirty="0"/>
              <a:t>1/17/2026</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360889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46DAEFA3-A6B6-4916-BD87-2F7F0B6DE4AC}" type="datetimeFigureOut">
              <a:rPr lang="en-US" dirty="0"/>
              <a:t>1/17/2026</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137533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3D928FE2-E902-4B86-B2C7-4AE6B54CDB70}" type="datetimeFigureOut">
              <a:rPr lang="en-US" dirty="0"/>
              <a:t>1/17/2026</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1164138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E8674E58-F253-4E0F-B41E-2DC0E51ABEA1}" type="datetimeFigureOut">
              <a:rPr lang="en-US" dirty="0"/>
              <a:t>1/17/2026</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037894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16F30231-6059-4AF0-B828-13FEB68C6E43}" type="datetimeFigureOut">
              <a:rPr lang="en-US" dirty="0"/>
              <a:t>1/17/2026</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619977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5906E087-9EB9-42E7-B62A-9B8FE3556101}" type="datetimeFigureOut">
              <a:rPr lang="en-US" dirty="0"/>
              <a:t>1/17/2026</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06152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p:nvPr/>
          </p:nvSpPr>
          <p:spPr bwMode="auto">
            <a:xfrm rot="5400000">
              <a:off x="11108009" y="6718576"/>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9" name="Freeform 10">
              <a:extLst>
                <a:ext uri="{FF2B5EF4-FFF2-40B4-BE49-F238E27FC236}">
                  <a16:creationId xmlns:a16="http://schemas.microsoft.com/office/drawing/2014/main" id="{8B1E8DB8-017D-454E-849F-EE5742849FD4}"/>
                </a:ext>
              </a:extLst>
            </p:cNvPr>
            <p:cNvSpPr/>
            <p:nvPr/>
          </p:nvSpPr>
          <p:spPr bwMode="auto">
            <a:xfrm rot="5400000">
              <a:off x="11475034" y="77813"/>
              <a:ext cx="138242" cy="88130"/>
            </a:xfrm>
            <a:custGeom>
              <a:avLst/>
              <a:gdLst/>
              <a:ahLst/>
              <a:cxnLst/>
              <a:rect l="0" t="0" r="r" b="b"/>
              <a:pathLst>
                <a:path w="42" h="29">
                  <a:moveTo>
                    <a:pt x="22" y="0"/>
                  </a:moveTo>
                  <a:cubicBezTo>
                    <a:pt x="42" y="7"/>
                    <a:pt x="28" y="29"/>
                    <a:pt x="14" y="25"/>
                  </a:cubicBezTo>
                  <a:cubicBezTo>
                    <a:pt x="0" y="18"/>
                    <a:pt x="8" y="1"/>
                    <a:pt x="22" y="0"/>
                  </a:cubicBezTo>
                  <a:close/>
                </a:path>
              </a:pathLst>
            </a:custGeom>
            <a:grpFill/>
            <a:ln>
              <a:noFill/>
            </a:ln>
          </p:spPr>
        </p:sp>
        <p:sp>
          <p:nvSpPr>
            <p:cNvPr id="10" name="Freeform 15">
              <a:extLst>
                <a:ext uri="{FF2B5EF4-FFF2-40B4-BE49-F238E27FC236}">
                  <a16:creationId xmlns:a16="http://schemas.microsoft.com/office/drawing/2014/main" id="{16D80E5D-5099-41C4-A80A-1B1538C382FC}"/>
                </a:ext>
              </a:extLst>
            </p:cNvPr>
            <p:cNvSpPr/>
            <p:nvPr/>
          </p:nvSpPr>
          <p:spPr bwMode="auto">
            <a:xfrm rot="5400000">
              <a:off x="11478964" y="592010"/>
              <a:ext cx="121406" cy="72626"/>
            </a:xfrm>
            <a:custGeom>
              <a:avLst/>
              <a:gdLst/>
              <a:ahLst/>
              <a:cxnLst/>
              <a:rect l="0" t="0" r="r" b="b"/>
              <a:pathLst>
                <a:path w="37" h="24">
                  <a:moveTo>
                    <a:pt x="16" y="0"/>
                  </a:moveTo>
                  <a:cubicBezTo>
                    <a:pt x="37" y="6"/>
                    <a:pt x="30" y="20"/>
                    <a:pt x="11" y="24"/>
                  </a:cubicBezTo>
                  <a:cubicBezTo>
                    <a:pt x="0" y="17"/>
                    <a:pt x="5" y="3"/>
                    <a:pt x="16" y="0"/>
                  </a:cubicBezTo>
                  <a:close/>
                </a:path>
              </a:pathLst>
            </a:custGeom>
            <a:grpFill/>
            <a:ln>
              <a:noFill/>
            </a:ln>
          </p:spPr>
        </p:sp>
        <p:sp>
          <p:nvSpPr>
            <p:cNvPr id="11" name="Freeform 18">
              <a:extLst>
                <a:ext uri="{FF2B5EF4-FFF2-40B4-BE49-F238E27FC236}">
                  <a16:creationId xmlns:a16="http://schemas.microsoft.com/office/drawing/2014/main" id="{947751E1-E2F4-467E-B547-3BD4BAB7F560}"/>
                </a:ext>
              </a:extLst>
            </p:cNvPr>
            <p:cNvSpPr/>
            <p:nvPr/>
          </p:nvSpPr>
          <p:spPr bwMode="auto">
            <a:xfrm rot="5400000">
              <a:off x="11482378" y="335267"/>
              <a:ext cx="138242" cy="78339"/>
            </a:xfrm>
            <a:custGeom>
              <a:avLst/>
              <a:gdLst/>
              <a:ahLst/>
              <a:cxnLst/>
              <a:rect l="0" t="0" r="r" b="b"/>
              <a:pathLst>
                <a:path w="42" h="26">
                  <a:moveTo>
                    <a:pt x="6" y="6"/>
                  </a:moveTo>
                  <a:cubicBezTo>
                    <a:pt x="25" y="0"/>
                    <a:pt x="42" y="17"/>
                    <a:pt x="21" y="26"/>
                  </a:cubicBezTo>
                  <a:cubicBezTo>
                    <a:pt x="9" y="26"/>
                    <a:pt x="0" y="16"/>
                    <a:pt x="6" y="6"/>
                  </a:cubicBezTo>
                  <a:close/>
                </a:path>
              </a:pathLst>
            </a:custGeom>
            <a:grpFill/>
            <a:ln>
              <a:noFill/>
            </a:ln>
          </p:spPr>
        </p:sp>
        <p:sp>
          <p:nvSpPr>
            <p:cNvPr id="12" name="Freeform 19">
              <a:extLst>
                <a:ext uri="{FF2B5EF4-FFF2-40B4-BE49-F238E27FC236}">
                  <a16:creationId xmlns:a16="http://schemas.microsoft.com/office/drawing/2014/main" id="{55D8869B-B701-4268-9856-876345C8AE3F}"/>
                </a:ext>
              </a:extLst>
            </p:cNvPr>
            <p:cNvSpPr/>
            <p:nvPr/>
          </p:nvSpPr>
          <p:spPr bwMode="auto">
            <a:xfrm rot="5400000">
              <a:off x="11407714" y="2021691"/>
              <a:ext cx="124951" cy="69362"/>
            </a:xfrm>
            <a:custGeom>
              <a:avLst/>
              <a:gdLst/>
              <a:ahLst/>
              <a:cxnLst/>
              <a:rect l="0" t="0" r="r" b="b"/>
              <a:pathLst>
                <a:path w="38" h="23">
                  <a:moveTo>
                    <a:pt x="16" y="0"/>
                  </a:moveTo>
                  <a:cubicBezTo>
                    <a:pt x="38" y="8"/>
                    <a:pt x="31" y="18"/>
                    <a:pt x="10" y="23"/>
                  </a:cubicBezTo>
                  <a:cubicBezTo>
                    <a:pt x="0" y="16"/>
                    <a:pt x="4" y="3"/>
                    <a:pt x="16" y="0"/>
                  </a:cubicBezTo>
                  <a:close/>
                </a:path>
              </a:pathLst>
            </a:custGeom>
            <a:grpFill/>
            <a:ln>
              <a:noFill/>
            </a:ln>
          </p:spPr>
        </p:sp>
        <p:sp>
          <p:nvSpPr>
            <p:cNvPr id="13" name="Freeform 20">
              <a:extLst>
                <a:ext uri="{FF2B5EF4-FFF2-40B4-BE49-F238E27FC236}">
                  <a16:creationId xmlns:a16="http://schemas.microsoft.com/office/drawing/2014/main" id="{A25CA59C-849F-4CE4-A9B0-293F98DE2C7C}"/>
                </a:ext>
              </a:extLst>
            </p:cNvPr>
            <p:cNvSpPr/>
            <p:nvPr/>
          </p:nvSpPr>
          <p:spPr bwMode="auto">
            <a:xfrm rot="5400000">
              <a:off x="11414629" y="2272420"/>
              <a:ext cx="128495" cy="78339"/>
            </a:xfrm>
            <a:custGeom>
              <a:avLst/>
              <a:gdLst/>
              <a:ahLst/>
              <a:cxnLst/>
              <a:rect l="0" t="0" r="r" b="b"/>
              <a:pathLst>
                <a:path w="39" h="26">
                  <a:moveTo>
                    <a:pt x="24" y="0"/>
                  </a:moveTo>
                  <a:cubicBezTo>
                    <a:pt x="39" y="3"/>
                    <a:pt x="36" y="26"/>
                    <a:pt x="20" y="26"/>
                  </a:cubicBezTo>
                  <a:cubicBezTo>
                    <a:pt x="0" y="18"/>
                    <a:pt x="3" y="3"/>
                    <a:pt x="24" y="0"/>
                  </a:cubicBezTo>
                  <a:close/>
                </a:path>
              </a:pathLst>
            </a:custGeom>
            <a:grpFill/>
            <a:ln>
              <a:noFill/>
            </a:ln>
          </p:spPr>
        </p:sp>
        <p:sp>
          <p:nvSpPr>
            <p:cNvPr id="14" name="Freeform 22">
              <a:extLst>
                <a:ext uri="{FF2B5EF4-FFF2-40B4-BE49-F238E27FC236}">
                  <a16:creationId xmlns:a16="http://schemas.microsoft.com/office/drawing/2014/main" id="{FE000DB1-AAA1-4BFF-8F14-53624C2F9E0B}"/>
                </a:ext>
              </a:extLst>
            </p:cNvPr>
            <p:cNvSpPr/>
            <p:nvPr/>
          </p:nvSpPr>
          <p:spPr bwMode="auto">
            <a:xfrm rot="5400000">
              <a:off x="11426398" y="1049544"/>
              <a:ext cx="150648" cy="99554"/>
            </a:xfrm>
            <a:custGeom>
              <a:avLst/>
              <a:gdLst/>
              <a:ahLst/>
              <a:cxnLst/>
              <a:rect l="0" t="0" r="r" b="b"/>
              <a:pathLst>
                <a:path w="46" h="33">
                  <a:moveTo>
                    <a:pt x="26" y="0"/>
                  </a:moveTo>
                  <a:cubicBezTo>
                    <a:pt x="29" y="0"/>
                    <a:pt x="46" y="16"/>
                    <a:pt x="38" y="22"/>
                  </a:cubicBezTo>
                  <a:cubicBezTo>
                    <a:pt x="16" y="33"/>
                    <a:pt x="0" y="5"/>
                    <a:pt x="26" y="0"/>
                  </a:cubicBezTo>
                  <a:close/>
                </a:path>
              </a:pathLst>
            </a:custGeom>
            <a:grpFill/>
            <a:ln>
              <a:noFill/>
            </a:ln>
          </p:spPr>
        </p:sp>
        <p:sp>
          <p:nvSpPr>
            <p:cNvPr id="15" name="Freeform 23">
              <a:extLst>
                <a:ext uri="{FF2B5EF4-FFF2-40B4-BE49-F238E27FC236}">
                  <a16:creationId xmlns:a16="http://schemas.microsoft.com/office/drawing/2014/main" id="{5EEFBC14-7E5B-47B2-B5E3-E90991F89191}"/>
                </a:ext>
              </a:extLst>
            </p:cNvPr>
            <p:cNvSpPr/>
            <p:nvPr/>
          </p:nvSpPr>
          <p:spPr bwMode="auto">
            <a:xfrm rot="5400000">
              <a:off x="11440085" y="836978"/>
              <a:ext cx="134697" cy="81603"/>
            </a:xfrm>
            <a:custGeom>
              <a:avLst/>
              <a:gdLst/>
              <a:ahLst/>
              <a:cxnLst/>
              <a:rect l="0" t="0" r="r" b="b"/>
              <a:pathLst>
                <a:path w="41" h="27">
                  <a:moveTo>
                    <a:pt x="19" y="0"/>
                  </a:moveTo>
                  <a:cubicBezTo>
                    <a:pt x="41" y="10"/>
                    <a:pt x="28" y="27"/>
                    <a:pt x="8" y="20"/>
                  </a:cubicBezTo>
                  <a:cubicBezTo>
                    <a:pt x="0" y="8"/>
                    <a:pt x="7" y="2"/>
                    <a:pt x="19" y="0"/>
                  </a:cubicBezTo>
                  <a:close/>
                </a:path>
              </a:pathLst>
            </a:custGeom>
            <a:grpFill/>
            <a:ln>
              <a:noFill/>
            </a:ln>
          </p:spPr>
        </p:sp>
        <p:sp>
          <p:nvSpPr>
            <p:cNvPr id="16" name="Freeform 26">
              <a:extLst>
                <a:ext uri="{FF2B5EF4-FFF2-40B4-BE49-F238E27FC236}">
                  <a16:creationId xmlns:a16="http://schemas.microsoft.com/office/drawing/2014/main" id="{00AFF6E4-A34A-4FD3-8C57-BB96114822D1}"/>
                </a:ext>
              </a:extLst>
            </p:cNvPr>
            <p:cNvSpPr/>
            <p:nvPr/>
          </p:nvSpPr>
          <p:spPr bwMode="auto">
            <a:xfrm rot="5400000">
              <a:off x="11427309" y="1320685"/>
              <a:ext cx="127608" cy="78339"/>
            </a:xfrm>
            <a:custGeom>
              <a:avLst/>
              <a:gdLst/>
              <a:ahLst/>
              <a:cxnLst/>
              <a:rect l="0" t="0" r="r" b="b"/>
              <a:pathLst>
                <a:path w="39" h="26">
                  <a:moveTo>
                    <a:pt x="24" y="0"/>
                  </a:moveTo>
                  <a:cubicBezTo>
                    <a:pt x="39" y="2"/>
                    <a:pt x="36" y="26"/>
                    <a:pt x="20" y="25"/>
                  </a:cubicBezTo>
                  <a:cubicBezTo>
                    <a:pt x="0" y="18"/>
                    <a:pt x="3" y="3"/>
                    <a:pt x="24" y="0"/>
                  </a:cubicBezTo>
                  <a:close/>
                </a:path>
              </a:pathLst>
            </a:custGeom>
            <a:grpFill/>
            <a:ln>
              <a:noFill/>
            </a:ln>
          </p:spPr>
        </p:sp>
        <p:sp>
          <p:nvSpPr>
            <p:cNvPr id="17" name="Freeform 27">
              <a:extLst>
                <a:ext uri="{FF2B5EF4-FFF2-40B4-BE49-F238E27FC236}">
                  <a16:creationId xmlns:a16="http://schemas.microsoft.com/office/drawing/2014/main" id="{C63A8474-C075-4441-A0B3-52286EA50093}"/>
                </a:ext>
              </a:extLst>
            </p:cNvPr>
            <p:cNvSpPr/>
            <p:nvPr/>
          </p:nvSpPr>
          <p:spPr bwMode="auto">
            <a:xfrm rot="5400000">
              <a:off x="11407470" y="1778440"/>
              <a:ext cx="131153" cy="93843"/>
            </a:xfrm>
            <a:custGeom>
              <a:avLst/>
              <a:gdLst/>
              <a:ahLst/>
              <a:cxnLst/>
              <a:rect l="0" t="0" r="r" b="b"/>
              <a:pathLst>
                <a:path w="40" h="31">
                  <a:moveTo>
                    <a:pt x="22" y="0"/>
                  </a:moveTo>
                  <a:cubicBezTo>
                    <a:pt x="39" y="3"/>
                    <a:pt x="40" y="31"/>
                    <a:pt x="16" y="25"/>
                  </a:cubicBezTo>
                  <a:cubicBezTo>
                    <a:pt x="0" y="7"/>
                    <a:pt x="13" y="4"/>
                    <a:pt x="22" y="0"/>
                  </a:cubicBezTo>
                  <a:close/>
                </a:path>
              </a:pathLst>
            </a:custGeom>
            <a:grpFill/>
            <a:ln>
              <a:noFill/>
            </a:ln>
          </p:spPr>
        </p:sp>
        <p:sp>
          <p:nvSpPr>
            <p:cNvPr id="18" name="Freeform 28">
              <a:extLst>
                <a:ext uri="{FF2B5EF4-FFF2-40B4-BE49-F238E27FC236}">
                  <a16:creationId xmlns:a16="http://schemas.microsoft.com/office/drawing/2014/main" id="{35DA4698-A2ED-4512-8887-F12D3F14372A}"/>
                </a:ext>
              </a:extLst>
            </p:cNvPr>
            <p:cNvSpPr/>
            <p:nvPr/>
          </p:nvSpPr>
          <p:spPr bwMode="auto">
            <a:xfrm rot="5400000">
              <a:off x="11404869" y="1535195"/>
              <a:ext cx="127608" cy="69362"/>
            </a:xfrm>
            <a:custGeom>
              <a:avLst/>
              <a:gdLst/>
              <a:ahLst/>
              <a:cxnLst/>
              <a:rect l="0" t="0" r="r" b="b"/>
              <a:pathLst>
                <a:path w="39" h="23">
                  <a:moveTo>
                    <a:pt x="16" y="0"/>
                  </a:moveTo>
                  <a:cubicBezTo>
                    <a:pt x="39" y="7"/>
                    <a:pt x="31" y="17"/>
                    <a:pt x="11" y="23"/>
                  </a:cubicBezTo>
                  <a:cubicBezTo>
                    <a:pt x="0" y="16"/>
                    <a:pt x="4" y="2"/>
                    <a:pt x="16" y="0"/>
                  </a:cubicBezTo>
                  <a:close/>
                </a:path>
              </a:pathLst>
            </a:custGeom>
            <a:grpFill/>
            <a:ln>
              <a:noFill/>
            </a:ln>
          </p:spPr>
        </p:sp>
        <p:sp>
          <p:nvSpPr>
            <p:cNvPr id="19" name="Freeform 30">
              <a:extLst>
                <a:ext uri="{FF2B5EF4-FFF2-40B4-BE49-F238E27FC236}">
                  <a16:creationId xmlns:a16="http://schemas.microsoft.com/office/drawing/2014/main" id="{3358E118-D590-4E50-B21C-6CDAA1CCAFCB}"/>
                </a:ext>
              </a:extLst>
            </p:cNvPr>
            <p:cNvSpPr/>
            <p:nvPr/>
          </p:nvSpPr>
          <p:spPr bwMode="auto">
            <a:xfrm rot="5400000">
              <a:off x="11480119" y="1078297"/>
              <a:ext cx="9748" cy="5712"/>
            </a:xfrm>
            <a:custGeom>
              <a:avLst/>
              <a:gdLst/>
              <a:ahLst/>
              <a:cxnLst/>
              <a:rect l="0" t="0" r="r" b="b"/>
              <a:pathLst>
                <a:path w="3" h="2">
                  <a:moveTo>
                    <a:pt x="1" y="0"/>
                  </a:moveTo>
                  <a:cubicBezTo>
                    <a:pt x="2" y="1"/>
                    <a:pt x="3" y="2"/>
                    <a:pt x="2" y="2"/>
                  </a:cubicBezTo>
                  <a:cubicBezTo>
                    <a:pt x="1" y="2"/>
                    <a:pt x="0" y="1"/>
                    <a:pt x="1" y="0"/>
                  </a:cubicBezTo>
                  <a:close/>
                </a:path>
              </a:pathLst>
            </a:custGeom>
            <a:grpFill/>
            <a:ln>
              <a:noFill/>
            </a:ln>
          </p:spPr>
        </p:sp>
        <p:sp>
          <p:nvSpPr>
            <p:cNvPr id="20" name="Freeform 43">
              <a:extLst>
                <a:ext uri="{FF2B5EF4-FFF2-40B4-BE49-F238E27FC236}">
                  <a16:creationId xmlns:a16="http://schemas.microsoft.com/office/drawing/2014/main" id="{F1EE889E-60FF-423F-ADCB-6CBEE853A040}"/>
                </a:ext>
              </a:extLst>
            </p:cNvPr>
            <p:cNvSpPr/>
            <p:nvPr/>
          </p:nvSpPr>
          <p:spPr bwMode="auto">
            <a:xfrm rot="5400000">
              <a:off x="11194111" y="860614"/>
              <a:ext cx="143559" cy="75075"/>
            </a:xfrm>
            <a:custGeom>
              <a:avLst/>
              <a:gdLst/>
              <a:ahLst/>
              <a:cxnLst/>
              <a:rect l="0" t="0" r="r" b="b"/>
              <a:pathLst>
                <a:path w="44" h="25">
                  <a:moveTo>
                    <a:pt x="28" y="0"/>
                  </a:moveTo>
                  <a:cubicBezTo>
                    <a:pt x="44" y="2"/>
                    <a:pt x="38" y="22"/>
                    <a:pt x="25" y="25"/>
                  </a:cubicBezTo>
                  <a:cubicBezTo>
                    <a:pt x="0" y="25"/>
                    <a:pt x="9" y="5"/>
                    <a:pt x="28" y="0"/>
                  </a:cubicBezTo>
                  <a:close/>
                </a:path>
              </a:pathLst>
            </a:custGeom>
            <a:grpFill/>
            <a:ln>
              <a:noFill/>
            </a:ln>
          </p:spPr>
        </p:sp>
        <p:sp>
          <p:nvSpPr>
            <p:cNvPr id="21" name="Freeform 51">
              <a:extLst>
                <a:ext uri="{FF2B5EF4-FFF2-40B4-BE49-F238E27FC236}">
                  <a16:creationId xmlns:a16="http://schemas.microsoft.com/office/drawing/2014/main" id="{A4AA0634-0A7C-4A35-8EB7-775200F129FD}"/>
                </a:ext>
              </a:extLst>
            </p:cNvPr>
            <p:cNvSpPr/>
            <p:nvPr/>
          </p:nvSpPr>
          <p:spPr bwMode="auto">
            <a:xfrm rot="5400000">
              <a:off x="11167080" y="1015030"/>
              <a:ext cx="115202" cy="90579"/>
            </a:xfrm>
            <a:custGeom>
              <a:avLst/>
              <a:gdLst/>
              <a:ahLst/>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sp>
        <p:sp>
          <p:nvSpPr>
            <p:cNvPr id="22" name="Freeform 52">
              <a:extLst>
                <a:ext uri="{FF2B5EF4-FFF2-40B4-BE49-F238E27FC236}">
                  <a16:creationId xmlns:a16="http://schemas.microsoft.com/office/drawing/2014/main" id="{EBA21558-CAC3-445C-8882-5D4A0C6D2A0E}"/>
                </a:ext>
              </a:extLst>
            </p:cNvPr>
            <p:cNvSpPr/>
            <p:nvPr/>
          </p:nvSpPr>
          <p:spPr bwMode="auto">
            <a:xfrm rot="5400000">
              <a:off x="11164085" y="450599"/>
              <a:ext cx="118747" cy="81603"/>
            </a:xfrm>
            <a:custGeom>
              <a:avLst/>
              <a:gdLst/>
              <a:ahLst/>
              <a:cxnLst/>
              <a:rect l="0" t="0" r="r" b="b"/>
              <a:pathLst>
                <a:path w="36" h="27">
                  <a:moveTo>
                    <a:pt x="21" y="0"/>
                  </a:moveTo>
                  <a:cubicBezTo>
                    <a:pt x="33" y="3"/>
                    <a:pt x="36" y="23"/>
                    <a:pt x="22" y="27"/>
                  </a:cubicBezTo>
                  <a:cubicBezTo>
                    <a:pt x="3" y="25"/>
                    <a:pt x="0" y="1"/>
                    <a:pt x="21" y="0"/>
                  </a:cubicBezTo>
                  <a:close/>
                </a:path>
              </a:pathLst>
            </a:custGeom>
            <a:grpFill/>
            <a:ln>
              <a:noFill/>
            </a:ln>
          </p:spPr>
        </p:sp>
        <p:sp>
          <p:nvSpPr>
            <p:cNvPr id="23" name="Freeform 53">
              <a:extLst>
                <a:ext uri="{FF2B5EF4-FFF2-40B4-BE49-F238E27FC236}">
                  <a16:creationId xmlns:a16="http://schemas.microsoft.com/office/drawing/2014/main" id="{2E9415F1-5D31-4C25-9E26-203EEF500877}"/>
                </a:ext>
              </a:extLst>
            </p:cNvPr>
            <p:cNvSpPr/>
            <p:nvPr/>
          </p:nvSpPr>
          <p:spPr bwMode="auto">
            <a:xfrm rot="5400000">
              <a:off x="11155166" y="1253803"/>
              <a:ext cx="127608" cy="79154"/>
            </a:xfrm>
            <a:custGeom>
              <a:avLst/>
              <a:gdLst/>
              <a:ahLst/>
              <a:cxnLst/>
              <a:rect l="0" t="0" r="r" b="b"/>
              <a:pathLst>
                <a:path w="39" h="26">
                  <a:moveTo>
                    <a:pt x="24" y="0"/>
                  </a:moveTo>
                  <a:cubicBezTo>
                    <a:pt x="39" y="3"/>
                    <a:pt x="36" y="26"/>
                    <a:pt x="20" y="26"/>
                  </a:cubicBezTo>
                  <a:cubicBezTo>
                    <a:pt x="0" y="18"/>
                    <a:pt x="3" y="3"/>
                    <a:pt x="24" y="0"/>
                  </a:cubicBezTo>
                  <a:close/>
                </a:path>
              </a:pathLst>
            </a:custGeom>
            <a:grpFill/>
            <a:ln>
              <a:noFill/>
            </a:ln>
          </p:spPr>
        </p:sp>
        <p:sp>
          <p:nvSpPr>
            <p:cNvPr id="24" name="Freeform 54">
              <a:extLst>
                <a:ext uri="{FF2B5EF4-FFF2-40B4-BE49-F238E27FC236}">
                  <a16:creationId xmlns:a16="http://schemas.microsoft.com/office/drawing/2014/main" id="{622FC1F6-879A-45BA-8752-08020C39CE29}"/>
                </a:ext>
              </a:extLst>
            </p:cNvPr>
            <p:cNvSpPr/>
            <p:nvPr/>
          </p:nvSpPr>
          <p:spPr bwMode="auto">
            <a:xfrm rot="5400000">
              <a:off x="11141013" y="614227"/>
              <a:ext cx="134697" cy="105266"/>
            </a:xfrm>
            <a:custGeom>
              <a:avLst/>
              <a:gdLst/>
              <a:ahLst/>
              <a:cxnLst/>
              <a:rect l="0" t="0" r="r" b="b"/>
              <a:pathLst>
                <a:path w="41" h="35">
                  <a:moveTo>
                    <a:pt x="28" y="2"/>
                  </a:moveTo>
                  <a:cubicBezTo>
                    <a:pt x="37" y="0"/>
                    <a:pt x="41" y="13"/>
                    <a:pt x="40" y="21"/>
                  </a:cubicBezTo>
                  <a:cubicBezTo>
                    <a:pt x="22" y="35"/>
                    <a:pt x="0" y="10"/>
                    <a:pt x="28" y="2"/>
                  </a:cubicBezTo>
                  <a:close/>
                </a:path>
              </a:pathLst>
            </a:custGeom>
            <a:grpFill/>
            <a:ln>
              <a:noFill/>
            </a:ln>
          </p:spPr>
        </p:sp>
        <p:sp>
          <p:nvSpPr>
            <p:cNvPr id="25" name="Freeform 55">
              <a:extLst>
                <a:ext uri="{FF2B5EF4-FFF2-40B4-BE49-F238E27FC236}">
                  <a16:creationId xmlns:a16="http://schemas.microsoft.com/office/drawing/2014/main" id="{BA09826C-58E2-48C5-9666-333326C2CA44}"/>
                </a:ext>
              </a:extLst>
            </p:cNvPr>
            <p:cNvSpPr/>
            <p:nvPr/>
          </p:nvSpPr>
          <p:spPr bwMode="auto">
            <a:xfrm rot="5400000">
              <a:off x="11155026" y="1463404"/>
              <a:ext cx="131153" cy="69362"/>
            </a:xfrm>
            <a:custGeom>
              <a:avLst/>
              <a:gdLst/>
              <a:ahLst/>
              <a:cxnLst/>
              <a:rect l="0" t="0" r="r" b="b"/>
              <a:pathLst>
                <a:path w="40" h="23">
                  <a:moveTo>
                    <a:pt x="24" y="0"/>
                  </a:moveTo>
                  <a:cubicBezTo>
                    <a:pt x="40" y="0"/>
                    <a:pt x="38" y="20"/>
                    <a:pt x="25" y="23"/>
                  </a:cubicBezTo>
                  <a:cubicBezTo>
                    <a:pt x="0" y="22"/>
                    <a:pt x="6" y="3"/>
                    <a:pt x="24" y="0"/>
                  </a:cubicBezTo>
                  <a:close/>
                </a:path>
              </a:pathLst>
            </a:custGeom>
            <a:grpFill/>
            <a:ln>
              <a:noFill/>
            </a:ln>
          </p:spPr>
        </p:sp>
        <p:sp>
          <p:nvSpPr>
            <p:cNvPr id="26" name="Freeform 56">
              <a:extLst>
                <a:ext uri="{FF2B5EF4-FFF2-40B4-BE49-F238E27FC236}">
                  <a16:creationId xmlns:a16="http://schemas.microsoft.com/office/drawing/2014/main" id="{A6D3555F-4EA1-4EA7-9D08-2D75CE51927B}"/>
                </a:ext>
              </a:extLst>
            </p:cNvPr>
            <p:cNvSpPr/>
            <p:nvPr/>
          </p:nvSpPr>
          <p:spPr bwMode="auto">
            <a:xfrm rot="5400000">
              <a:off x="11101585" y="2335317"/>
              <a:ext cx="128495" cy="72626"/>
            </a:xfrm>
            <a:custGeom>
              <a:avLst/>
              <a:gdLst/>
              <a:ahLst/>
              <a:cxnLst/>
              <a:rect l="0" t="0" r="r" b="b"/>
              <a:pathLst>
                <a:path w="39" h="24">
                  <a:moveTo>
                    <a:pt x="21" y="0"/>
                  </a:moveTo>
                  <a:cubicBezTo>
                    <a:pt x="37" y="0"/>
                    <a:pt x="39" y="23"/>
                    <a:pt x="22" y="24"/>
                  </a:cubicBezTo>
                  <a:cubicBezTo>
                    <a:pt x="7" y="22"/>
                    <a:pt x="0" y="5"/>
                    <a:pt x="21" y="0"/>
                  </a:cubicBezTo>
                  <a:close/>
                </a:path>
              </a:pathLst>
            </a:custGeom>
            <a:grpFill/>
            <a:ln>
              <a:noFill/>
            </a:ln>
          </p:spPr>
        </p:sp>
        <p:sp>
          <p:nvSpPr>
            <p:cNvPr id="27" name="Freeform 57">
              <a:extLst>
                <a:ext uri="{FF2B5EF4-FFF2-40B4-BE49-F238E27FC236}">
                  <a16:creationId xmlns:a16="http://schemas.microsoft.com/office/drawing/2014/main" id="{60FA20E8-EDAA-4310-B870-97807901AC18}"/>
                </a:ext>
              </a:extLst>
            </p:cNvPr>
            <p:cNvSpPr/>
            <p:nvPr/>
          </p:nvSpPr>
          <p:spPr bwMode="auto">
            <a:xfrm rot="5400000">
              <a:off x="11141175" y="1673149"/>
              <a:ext cx="140901" cy="93843"/>
            </a:xfrm>
            <a:custGeom>
              <a:avLst/>
              <a:gdLst/>
              <a:ahLst/>
              <a:cxnLst/>
              <a:rect l="0" t="0" r="r" b="b"/>
              <a:pathLst>
                <a:path w="43" h="31">
                  <a:moveTo>
                    <a:pt x="27" y="3"/>
                  </a:moveTo>
                  <a:cubicBezTo>
                    <a:pt x="35" y="0"/>
                    <a:pt x="43" y="17"/>
                    <a:pt x="40" y="23"/>
                  </a:cubicBezTo>
                  <a:cubicBezTo>
                    <a:pt x="21" y="31"/>
                    <a:pt x="0" y="15"/>
                    <a:pt x="27" y="3"/>
                  </a:cubicBezTo>
                  <a:close/>
                </a:path>
              </a:pathLst>
            </a:custGeom>
            <a:grpFill/>
            <a:ln>
              <a:noFill/>
            </a:ln>
          </p:spPr>
        </p:sp>
        <p:sp>
          <p:nvSpPr>
            <p:cNvPr id="28" name="Freeform 59">
              <a:extLst>
                <a:ext uri="{FF2B5EF4-FFF2-40B4-BE49-F238E27FC236}">
                  <a16:creationId xmlns:a16="http://schemas.microsoft.com/office/drawing/2014/main" id="{F5552AA2-C2AB-4D59-B6EF-E8E5EE110E52}"/>
                </a:ext>
              </a:extLst>
            </p:cNvPr>
            <p:cNvSpPr/>
            <p:nvPr/>
          </p:nvSpPr>
          <p:spPr bwMode="auto">
            <a:xfrm rot="5400000">
              <a:off x="11120625" y="255502"/>
              <a:ext cx="124063" cy="78339"/>
            </a:xfrm>
            <a:custGeom>
              <a:avLst/>
              <a:gdLst/>
              <a:ahLst/>
              <a:cxnLst/>
              <a:rect l="0" t="0" r="r" b="b"/>
              <a:pathLst>
                <a:path w="38" h="26">
                  <a:moveTo>
                    <a:pt x="22" y="0"/>
                  </a:moveTo>
                  <a:cubicBezTo>
                    <a:pt x="38" y="3"/>
                    <a:pt x="33" y="25"/>
                    <a:pt x="18" y="26"/>
                  </a:cubicBezTo>
                  <a:cubicBezTo>
                    <a:pt x="0" y="20"/>
                    <a:pt x="6" y="3"/>
                    <a:pt x="22" y="0"/>
                  </a:cubicBezTo>
                  <a:close/>
                </a:path>
              </a:pathLst>
            </a:custGeom>
            <a:grpFill/>
            <a:ln>
              <a:noFill/>
            </a:ln>
          </p:spPr>
        </p:sp>
        <p:sp>
          <p:nvSpPr>
            <p:cNvPr id="29" name="Freeform 60">
              <a:extLst>
                <a:ext uri="{FF2B5EF4-FFF2-40B4-BE49-F238E27FC236}">
                  <a16:creationId xmlns:a16="http://schemas.microsoft.com/office/drawing/2014/main" id="{0BA267D0-8F6B-4803-B948-70E29B4587EB}"/>
                </a:ext>
              </a:extLst>
            </p:cNvPr>
            <p:cNvSpPr/>
            <p:nvPr/>
          </p:nvSpPr>
          <p:spPr bwMode="auto">
            <a:xfrm rot="5400000">
              <a:off x="11115856" y="1902943"/>
              <a:ext cx="131153" cy="69362"/>
            </a:xfrm>
            <a:custGeom>
              <a:avLst/>
              <a:gdLst/>
              <a:ahLst/>
              <a:cxnLst/>
              <a:rect l="0" t="0" r="r" b="b"/>
              <a:pathLst>
                <a:path w="40" h="23">
                  <a:moveTo>
                    <a:pt x="24" y="0"/>
                  </a:moveTo>
                  <a:cubicBezTo>
                    <a:pt x="40" y="0"/>
                    <a:pt x="38" y="20"/>
                    <a:pt x="25" y="23"/>
                  </a:cubicBezTo>
                  <a:cubicBezTo>
                    <a:pt x="0" y="22"/>
                    <a:pt x="6" y="4"/>
                    <a:pt x="24" y="0"/>
                  </a:cubicBezTo>
                  <a:close/>
                </a:path>
              </a:pathLst>
            </a:custGeom>
            <a:grpFill/>
            <a:ln>
              <a:noFill/>
            </a:ln>
          </p:spPr>
        </p:sp>
        <p:sp>
          <p:nvSpPr>
            <p:cNvPr id="30" name="Freeform 61">
              <a:extLst>
                <a:ext uri="{FF2B5EF4-FFF2-40B4-BE49-F238E27FC236}">
                  <a16:creationId xmlns:a16="http://schemas.microsoft.com/office/drawing/2014/main" id="{86E372A3-B9F4-4FEE-8B96-D9AD879E214E}"/>
                </a:ext>
              </a:extLst>
            </p:cNvPr>
            <p:cNvSpPr/>
            <p:nvPr/>
          </p:nvSpPr>
          <p:spPr bwMode="auto">
            <a:xfrm rot="5400000">
              <a:off x="11082153" y="2137303"/>
              <a:ext cx="137356" cy="99554"/>
            </a:xfrm>
            <a:custGeom>
              <a:avLst/>
              <a:gdLst/>
              <a:ahLst/>
              <a:cxnLst/>
              <a:rect l="0" t="0" r="r" b="b"/>
              <a:pathLst>
                <a:path w="42" h="33">
                  <a:moveTo>
                    <a:pt x="25" y="1"/>
                  </a:moveTo>
                  <a:cubicBezTo>
                    <a:pt x="42" y="14"/>
                    <a:pt x="15" y="33"/>
                    <a:pt x="4" y="19"/>
                  </a:cubicBezTo>
                  <a:cubicBezTo>
                    <a:pt x="0" y="5"/>
                    <a:pt x="16" y="0"/>
                    <a:pt x="25" y="1"/>
                  </a:cubicBezTo>
                  <a:close/>
                </a:path>
              </a:pathLst>
            </a:custGeom>
            <a:grpFill/>
            <a:ln>
              <a:noFill/>
            </a:ln>
          </p:spPr>
        </p:sp>
        <p:sp>
          <p:nvSpPr>
            <p:cNvPr id="31" name="Freeform 5">
              <a:extLst>
                <a:ext uri="{FF2B5EF4-FFF2-40B4-BE49-F238E27FC236}">
                  <a16:creationId xmlns:a16="http://schemas.microsoft.com/office/drawing/2014/main" id="{FF0C4564-5DA6-4224-A8B7-85CE1323DE8F}"/>
                </a:ext>
              </a:extLst>
            </p:cNvPr>
            <p:cNvSpPr/>
            <p:nvPr/>
          </p:nvSpPr>
          <p:spPr bwMode="auto">
            <a:xfrm rot="5400000">
              <a:off x="11410824" y="2818299"/>
              <a:ext cx="121406" cy="81603"/>
            </a:xfrm>
            <a:custGeom>
              <a:avLst/>
              <a:gdLst/>
              <a:ahLst/>
              <a:cxnLst/>
              <a:rect l="0" t="0" r="r" b="b"/>
              <a:pathLst>
                <a:path w="37" h="27">
                  <a:moveTo>
                    <a:pt x="20" y="1"/>
                  </a:moveTo>
                  <a:cubicBezTo>
                    <a:pt x="31" y="1"/>
                    <a:pt x="37" y="24"/>
                    <a:pt x="22" y="27"/>
                  </a:cubicBezTo>
                  <a:cubicBezTo>
                    <a:pt x="2" y="27"/>
                    <a:pt x="0" y="0"/>
                    <a:pt x="20" y="1"/>
                  </a:cubicBezTo>
                  <a:close/>
                </a:path>
              </a:pathLst>
            </a:custGeom>
            <a:grpFill/>
            <a:ln>
              <a:noFill/>
            </a:ln>
          </p:spPr>
        </p:sp>
        <p:sp>
          <p:nvSpPr>
            <p:cNvPr id="32" name="Freeform 6">
              <a:extLst>
                <a:ext uri="{FF2B5EF4-FFF2-40B4-BE49-F238E27FC236}">
                  <a16:creationId xmlns:a16="http://schemas.microsoft.com/office/drawing/2014/main" id="{19F31D0D-C43D-4BB0-A13C-9524B84117D4}"/>
                </a:ext>
              </a:extLst>
            </p:cNvPr>
            <p:cNvSpPr/>
            <p:nvPr/>
          </p:nvSpPr>
          <p:spPr bwMode="auto">
            <a:xfrm rot="5400000">
              <a:off x="11391700" y="5088176"/>
              <a:ext cx="124063" cy="87315"/>
            </a:xfrm>
            <a:custGeom>
              <a:avLst/>
              <a:gdLst/>
              <a:ahLst/>
              <a:cxnLst/>
              <a:rect l="0" t="0" r="r" b="b"/>
              <a:pathLst>
                <a:path w="38" h="29">
                  <a:moveTo>
                    <a:pt x="12" y="3"/>
                  </a:moveTo>
                  <a:cubicBezTo>
                    <a:pt x="34" y="0"/>
                    <a:pt x="38" y="26"/>
                    <a:pt x="15" y="29"/>
                  </a:cubicBezTo>
                  <a:cubicBezTo>
                    <a:pt x="4" y="23"/>
                    <a:pt x="0" y="9"/>
                    <a:pt x="12" y="3"/>
                  </a:cubicBezTo>
                  <a:close/>
                </a:path>
              </a:pathLst>
            </a:custGeom>
            <a:grpFill/>
            <a:ln>
              <a:noFill/>
            </a:ln>
          </p:spPr>
        </p:sp>
        <p:sp>
          <p:nvSpPr>
            <p:cNvPr id="33" name="Freeform 7">
              <a:extLst>
                <a:ext uri="{FF2B5EF4-FFF2-40B4-BE49-F238E27FC236}">
                  <a16:creationId xmlns:a16="http://schemas.microsoft.com/office/drawing/2014/main" id="{6B32FB03-B0FE-4731-BE41-C59AFB49FBF5}"/>
                </a:ext>
              </a:extLst>
            </p:cNvPr>
            <p:cNvSpPr/>
            <p:nvPr/>
          </p:nvSpPr>
          <p:spPr bwMode="auto">
            <a:xfrm rot="5400000">
              <a:off x="11371127" y="2531128"/>
              <a:ext cx="138242" cy="100371"/>
            </a:xfrm>
            <a:custGeom>
              <a:avLst/>
              <a:gdLst/>
              <a:ahLst/>
              <a:cxnLst/>
              <a:rect l="0" t="0" r="r" b="b"/>
              <a:pathLst>
                <a:path w="42" h="33">
                  <a:moveTo>
                    <a:pt x="25" y="1"/>
                  </a:moveTo>
                  <a:cubicBezTo>
                    <a:pt x="42" y="14"/>
                    <a:pt x="15" y="33"/>
                    <a:pt x="4" y="19"/>
                  </a:cubicBezTo>
                  <a:cubicBezTo>
                    <a:pt x="0" y="6"/>
                    <a:pt x="15" y="0"/>
                    <a:pt x="25" y="1"/>
                  </a:cubicBezTo>
                  <a:close/>
                </a:path>
              </a:pathLst>
            </a:custGeom>
            <a:grpFill/>
            <a:ln>
              <a:noFill/>
            </a:ln>
          </p:spPr>
        </p:sp>
        <p:sp>
          <p:nvSpPr>
            <p:cNvPr id="34" name="Freeform 8">
              <a:extLst>
                <a:ext uri="{FF2B5EF4-FFF2-40B4-BE49-F238E27FC236}">
                  <a16:creationId xmlns:a16="http://schemas.microsoft.com/office/drawing/2014/main" id="{BDD5B6F0-1E17-4DCD-AE5F-ED8C48892FEF}"/>
                </a:ext>
              </a:extLst>
            </p:cNvPr>
            <p:cNvSpPr/>
            <p:nvPr/>
          </p:nvSpPr>
          <p:spPr bwMode="auto">
            <a:xfrm rot="5400000">
              <a:off x="11401349" y="4735882"/>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35" name="Freeform 9">
              <a:extLst>
                <a:ext uri="{FF2B5EF4-FFF2-40B4-BE49-F238E27FC236}">
                  <a16:creationId xmlns:a16="http://schemas.microsoft.com/office/drawing/2014/main" id="{0290BE17-E89B-4AF9-B3F6-AF4884D52467}"/>
                </a:ext>
              </a:extLst>
            </p:cNvPr>
            <p:cNvSpPr/>
            <p:nvPr/>
          </p:nvSpPr>
          <p:spPr bwMode="auto">
            <a:xfrm rot="5400000">
              <a:off x="11409487" y="4455410"/>
              <a:ext cx="121406" cy="88130"/>
            </a:xfrm>
            <a:custGeom>
              <a:avLst/>
              <a:gdLst/>
              <a:ahLst/>
              <a:cxnLst/>
              <a:rect l="0" t="0" r="r" b="b"/>
              <a:pathLst>
                <a:path w="37" h="29">
                  <a:moveTo>
                    <a:pt x="18" y="4"/>
                  </a:moveTo>
                  <a:cubicBezTo>
                    <a:pt x="35" y="0"/>
                    <a:pt x="37" y="28"/>
                    <a:pt x="22" y="29"/>
                  </a:cubicBezTo>
                  <a:cubicBezTo>
                    <a:pt x="7" y="28"/>
                    <a:pt x="0" y="14"/>
                    <a:pt x="18" y="4"/>
                  </a:cubicBezTo>
                  <a:close/>
                </a:path>
              </a:pathLst>
            </a:custGeom>
            <a:grpFill/>
            <a:ln>
              <a:noFill/>
            </a:ln>
          </p:spPr>
        </p:sp>
        <p:sp>
          <p:nvSpPr>
            <p:cNvPr id="36" name="Freeform 11">
              <a:extLst>
                <a:ext uri="{FF2B5EF4-FFF2-40B4-BE49-F238E27FC236}">
                  <a16:creationId xmlns:a16="http://schemas.microsoft.com/office/drawing/2014/main" id="{85F63089-F77F-4F02-8417-AAC1847FBCA7}"/>
                </a:ext>
              </a:extLst>
            </p:cNvPr>
            <p:cNvSpPr/>
            <p:nvPr/>
          </p:nvSpPr>
          <p:spPr bwMode="auto">
            <a:xfrm rot="5400000">
              <a:off x="11369848" y="4194178"/>
              <a:ext cx="143559" cy="102819"/>
            </a:xfrm>
            <a:custGeom>
              <a:avLst/>
              <a:gdLst/>
              <a:ahLst/>
              <a:cxnLst/>
              <a:rect l="0" t="0" r="r" b="b"/>
              <a:pathLst>
                <a:path w="44" h="34">
                  <a:moveTo>
                    <a:pt x="31" y="1"/>
                  </a:moveTo>
                  <a:cubicBezTo>
                    <a:pt x="39" y="0"/>
                    <a:pt x="44" y="12"/>
                    <a:pt x="42" y="19"/>
                  </a:cubicBezTo>
                  <a:cubicBezTo>
                    <a:pt x="25" y="34"/>
                    <a:pt x="0" y="8"/>
                    <a:pt x="31" y="1"/>
                  </a:cubicBezTo>
                  <a:close/>
                </a:path>
              </a:pathLst>
            </a:custGeom>
            <a:grpFill/>
            <a:ln>
              <a:noFill/>
            </a:ln>
          </p:spPr>
        </p:sp>
        <p:sp>
          <p:nvSpPr>
            <p:cNvPr id="37" name="Freeform 12">
              <a:extLst>
                <a:ext uri="{FF2B5EF4-FFF2-40B4-BE49-F238E27FC236}">
                  <a16:creationId xmlns:a16="http://schemas.microsoft.com/office/drawing/2014/main" id="{7B01CD5E-570F-4CBF-9904-94F30D928C54}"/>
                </a:ext>
              </a:extLst>
            </p:cNvPr>
            <p:cNvSpPr/>
            <p:nvPr/>
          </p:nvSpPr>
          <p:spPr bwMode="auto">
            <a:xfrm rot="5400000">
              <a:off x="11381624" y="3691697"/>
              <a:ext cx="134697" cy="81603"/>
            </a:xfrm>
            <a:custGeom>
              <a:avLst/>
              <a:gdLst/>
              <a:ahLst/>
              <a:cxnLst/>
              <a:rect l="0" t="0" r="r" b="b"/>
              <a:pathLst>
                <a:path w="41" h="27">
                  <a:moveTo>
                    <a:pt x="22" y="0"/>
                  </a:moveTo>
                  <a:cubicBezTo>
                    <a:pt x="41" y="12"/>
                    <a:pt x="24" y="27"/>
                    <a:pt x="8" y="20"/>
                  </a:cubicBezTo>
                  <a:cubicBezTo>
                    <a:pt x="0" y="7"/>
                    <a:pt x="8" y="0"/>
                    <a:pt x="22" y="0"/>
                  </a:cubicBezTo>
                  <a:close/>
                </a:path>
              </a:pathLst>
            </a:custGeom>
            <a:grpFill/>
            <a:ln>
              <a:noFill/>
            </a:ln>
          </p:spPr>
        </p:sp>
        <p:sp>
          <p:nvSpPr>
            <p:cNvPr id="38" name="Freeform 13">
              <a:extLst>
                <a:ext uri="{FF2B5EF4-FFF2-40B4-BE49-F238E27FC236}">
                  <a16:creationId xmlns:a16="http://schemas.microsoft.com/office/drawing/2014/main" id="{7EE6A672-2915-4B03-99A9-9364D5F1521E}"/>
                </a:ext>
              </a:extLst>
            </p:cNvPr>
            <p:cNvSpPr/>
            <p:nvPr/>
          </p:nvSpPr>
          <p:spPr bwMode="auto">
            <a:xfrm rot="5400000">
              <a:off x="11417787" y="3075050"/>
              <a:ext cx="124951" cy="69362"/>
            </a:xfrm>
            <a:custGeom>
              <a:avLst/>
              <a:gdLst/>
              <a:ahLst/>
              <a:cxnLst/>
              <a:rect l="0" t="0" r="r" b="b"/>
              <a:pathLst>
                <a:path w="38" h="23">
                  <a:moveTo>
                    <a:pt x="26" y="0"/>
                  </a:moveTo>
                  <a:cubicBezTo>
                    <a:pt x="38" y="0"/>
                    <a:pt x="37" y="20"/>
                    <a:pt x="25" y="23"/>
                  </a:cubicBezTo>
                  <a:cubicBezTo>
                    <a:pt x="0" y="23"/>
                    <a:pt x="5" y="1"/>
                    <a:pt x="26" y="0"/>
                  </a:cubicBezTo>
                  <a:close/>
                </a:path>
              </a:pathLst>
            </a:custGeom>
            <a:grpFill/>
            <a:ln>
              <a:noFill/>
            </a:ln>
          </p:spPr>
        </p:sp>
        <p:sp>
          <p:nvSpPr>
            <p:cNvPr id="39" name="Freeform 14">
              <a:extLst>
                <a:ext uri="{FF2B5EF4-FFF2-40B4-BE49-F238E27FC236}">
                  <a16:creationId xmlns:a16="http://schemas.microsoft.com/office/drawing/2014/main" id="{2136B643-14E1-443A-BC1C-06ADAE65C30F}"/>
                </a:ext>
              </a:extLst>
            </p:cNvPr>
            <p:cNvSpPr/>
            <p:nvPr/>
          </p:nvSpPr>
          <p:spPr bwMode="auto">
            <a:xfrm rot="5400000">
              <a:off x="11376729" y="3335597"/>
              <a:ext cx="134697" cy="84866"/>
            </a:xfrm>
            <a:custGeom>
              <a:avLst/>
              <a:gdLst/>
              <a:ahLst/>
              <a:cxnLst/>
              <a:rect l="0" t="0" r="r" b="b"/>
              <a:pathLst>
                <a:path w="41" h="28">
                  <a:moveTo>
                    <a:pt x="26" y="1"/>
                  </a:moveTo>
                  <a:cubicBezTo>
                    <a:pt x="34" y="0"/>
                    <a:pt x="41" y="12"/>
                    <a:pt x="39" y="20"/>
                  </a:cubicBezTo>
                  <a:cubicBezTo>
                    <a:pt x="17" y="28"/>
                    <a:pt x="0" y="12"/>
                    <a:pt x="26" y="1"/>
                  </a:cubicBezTo>
                  <a:close/>
                </a:path>
              </a:pathLst>
            </a:custGeom>
            <a:grpFill/>
            <a:ln>
              <a:noFill/>
            </a:ln>
          </p:spPr>
        </p:sp>
        <p:sp>
          <p:nvSpPr>
            <p:cNvPr id="40" name="Freeform 16">
              <a:extLst>
                <a:ext uri="{FF2B5EF4-FFF2-40B4-BE49-F238E27FC236}">
                  <a16:creationId xmlns:a16="http://schemas.microsoft.com/office/drawing/2014/main" id="{867FA393-4F37-4E1A-870B-F96775FAB7E8}"/>
                </a:ext>
              </a:extLst>
            </p:cNvPr>
            <p:cNvSpPr/>
            <p:nvPr/>
          </p:nvSpPr>
          <p:spPr bwMode="auto">
            <a:xfrm rot="5400000">
              <a:off x="11360464" y="3934729"/>
              <a:ext cx="143559" cy="97107"/>
            </a:xfrm>
            <a:custGeom>
              <a:avLst/>
              <a:gdLst/>
              <a:ahLst/>
              <a:cxnLst/>
              <a:rect l="0" t="0" r="r" b="b"/>
              <a:pathLst>
                <a:path w="44" h="32">
                  <a:moveTo>
                    <a:pt x="31" y="1"/>
                  </a:moveTo>
                  <a:cubicBezTo>
                    <a:pt x="40" y="0"/>
                    <a:pt x="44" y="8"/>
                    <a:pt x="43" y="15"/>
                  </a:cubicBezTo>
                  <a:cubicBezTo>
                    <a:pt x="29" y="32"/>
                    <a:pt x="0" y="6"/>
                    <a:pt x="31" y="1"/>
                  </a:cubicBezTo>
                  <a:close/>
                </a:path>
              </a:pathLst>
            </a:custGeom>
            <a:grpFill/>
            <a:ln>
              <a:noFill/>
            </a:ln>
          </p:spPr>
        </p:sp>
        <p:sp>
          <p:nvSpPr>
            <p:cNvPr id="41" name="Freeform 17">
              <a:extLst>
                <a:ext uri="{FF2B5EF4-FFF2-40B4-BE49-F238E27FC236}">
                  <a16:creationId xmlns:a16="http://schemas.microsoft.com/office/drawing/2014/main" id="{E225A1BE-FAD2-4764-A7E4-A6DA07D0573B}"/>
                </a:ext>
              </a:extLst>
            </p:cNvPr>
            <p:cNvSpPr/>
            <p:nvPr/>
          </p:nvSpPr>
          <p:spPr bwMode="auto">
            <a:xfrm rot="5400000">
              <a:off x="11395443" y="5347417"/>
              <a:ext cx="94821" cy="69362"/>
            </a:xfrm>
            <a:custGeom>
              <a:avLst/>
              <a:gdLst/>
              <a:ahLst/>
              <a:cxnLst/>
              <a:rect l="0" t="0" r="r" b="b"/>
              <a:pathLst>
                <a:path w="29" h="23">
                  <a:moveTo>
                    <a:pt x="13" y="0"/>
                  </a:moveTo>
                  <a:cubicBezTo>
                    <a:pt x="27" y="0"/>
                    <a:pt x="29" y="22"/>
                    <a:pt x="13" y="23"/>
                  </a:cubicBezTo>
                  <a:cubicBezTo>
                    <a:pt x="2" y="22"/>
                    <a:pt x="0" y="2"/>
                    <a:pt x="13" y="0"/>
                  </a:cubicBezTo>
                  <a:close/>
                </a:path>
              </a:pathLst>
            </a:custGeom>
            <a:grpFill/>
            <a:ln>
              <a:noFill/>
            </a:ln>
          </p:spPr>
        </p:sp>
        <p:sp>
          <p:nvSpPr>
            <p:cNvPr id="42" name="Freeform 21">
              <a:extLst>
                <a:ext uri="{FF2B5EF4-FFF2-40B4-BE49-F238E27FC236}">
                  <a16:creationId xmlns:a16="http://schemas.microsoft.com/office/drawing/2014/main" id="{25D65388-C7E0-4C07-822A-03C5009C6D1E}"/>
                </a:ext>
              </a:extLst>
            </p:cNvPr>
            <p:cNvSpPr/>
            <p:nvPr/>
          </p:nvSpPr>
          <p:spPr bwMode="auto">
            <a:xfrm rot="5400000">
              <a:off x="11343434" y="5658571"/>
              <a:ext cx="140901" cy="102819"/>
            </a:xfrm>
            <a:custGeom>
              <a:avLst/>
              <a:gdLst/>
              <a:ahLst/>
              <a:cxnLst/>
              <a:rect l="0" t="0" r="r" b="b"/>
              <a:pathLst>
                <a:path w="43" h="34">
                  <a:moveTo>
                    <a:pt x="24" y="0"/>
                  </a:moveTo>
                  <a:cubicBezTo>
                    <a:pt x="43" y="3"/>
                    <a:pt x="28" y="34"/>
                    <a:pt x="14" y="23"/>
                  </a:cubicBezTo>
                  <a:cubicBezTo>
                    <a:pt x="0" y="28"/>
                    <a:pt x="4" y="5"/>
                    <a:pt x="24" y="0"/>
                  </a:cubicBezTo>
                  <a:close/>
                </a:path>
              </a:pathLst>
            </a:custGeom>
            <a:grpFill/>
            <a:ln>
              <a:noFill/>
            </a:ln>
          </p:spPr>
        </p:sp>
        <p:sp>
          <p:nvSpPr>
            <p:cNvPr id="43" name="Freeform 25">
              <a:extLst>
                <a:ext uri="{FF2B5EF4-FFF2-40B4-BE49-F238E27FC236}">
                  <a16:creationId xmlns:a16="http://schemas.microsoft.com/office/drawing/2014/main" id="{E1D79822-C494-449C-B439-F437DAD4F218}"/>
                </a:ext>
              </a:extLst>
            </p:cNvPr>
            <p:cNvSpPr/>
            <p:nvPr/>
          </p:nvSpPr>
          <p:spPr bwMode="auto">
            <a:xfrm rot="5400000">
              <a:off x="11324095" y="6423833"/>
              <a:ext cx="134697" cy="93843"/>
            </a:xfrm>
            <a:custGeom>
              <a:avLst/>
              <a:gdLst/>
              <a:ahLst/>
              <a:cxnLst/>
              <a:rect l="0" t="0" r="r" b="b"/>
              <a:pathLst>
                <a:path w="41" h="31">
                  <a:moveTo>
                    <a:pt x="23" y="0"/>
                  </a:moveTo>
                  <a:cubicBezTo>
                    <a:pt x="40" y="1"/>
                    <a:pt x="41" y="31"/>
                    <a:pt x="17" y="25"/>
                  </a:cubicBezTo>
                  <a:cubicBezTo>
                    <a:pt x="0" y="7"/>
                    <a:pt x="17" y="4"/>
                    <a:pt x="23" y="0"/>
                  </a:cubicBezTo>
                  <a:close/>
                </a:path>
              </a:pathLst>
            </a:custGeom>
            <a:grpFill/>
            <a:ln>
              <a:noFill/>
            </a:ln>
          </p:spPr>
        </p:sp>
        <p:sp>
          <p:nvSpPr>
            <p:cNvPr id="44" name="Freeform 29">
              <a:extLst>
                <a:ext uri="{FF2B5EF4-FFF2-40B4-BE49-F238E27FC236}">
                  <a16:creationId xmlns:a16="http://schemas.microsoft.com/office/drawing/2014/main" id="{CDB324E5-E8D9-40E3-BAB4-1F87E67E4F46}"/>
                </a:ext>
              </a:extLst>
            </p:cNvPr>
            <p:cNvSpPr/>
            <p:nvPr/>
          </p:nvSpPr>
          <p:spPr bwMode="auto">
            <a:xfrm rot="5400000">
              <a:off x="11324317" y="5897278"/>
              <a:ext cx="118747" cy="120771"/>
            </a:xfrm>
            <a:custGeom>
              <a:avLst/>
              <a:gdLst/>
              <a:ahLst/>
              <a:cxnLst/>
              <a:rect l="0" t="0" r="r" b="b"/>
              <a:pathLst>
                <a:path w="36" h="40">
                  <a:moveTo>
                    <a:pt x="16" y="4"/>
                  </a:moveTo>
                  <a:cubicBezTo>
                    <a:pt x="36" y="5"/>
                    <a:pt x="33" y="0"/>
                    <a:pt x="34" y="15"/>
                  </a:cubicBezTo>
                  <a:cubicBezTo>
                    <a:pt x="34" y="40"/>
                    <a:pt x="0" y="22"/>
                    <a:pt x="16" y="4"/>
                  </a:cubicBezTo>
                  <a:close/>
                </a:path>
              </a:pathLst>
            </a:custGeom>
            <a:grpFill/>
            <a:ln>
              <a:noFill/>
            </a:ln>
          </p:spPr>
        </p:sp>
        <p:sp>
          <p:nvSpPr>
            <p:cNvPr id="45" name="Freeform 31">
              <a:extLst>
                <a:ext uri="{FF2B5EF4-FFF2-40B4-BE49-F238E27FC236}">
                  <a16:creationId xmlns:a16="http://schemas.microsoft.com/office/drawing/2014/main" id="{15404AB3-12EB-462E-85A2-AF4A7E91D729}"/>
                </a:ext>
              </a:extLst>
            </p:cNvPr>
            <p:cNvSpPr/>
            <p:nvPr/>
          </p:nvSpPr>
          <p:spPr bwMode="auto">
            <a:xfrm rot="5400000">
              <a:off x="11356013" y="6183127"/>
              <a:ext cx="131153" cy="72626"/>
            </a:xfrm>
            <a:custGeom>
              <a:avLst/>
              <a:gdLst/>
              <a:ahLst/>
              <a:cxnLst/>
              <a:rect l="0" t="0" r="r" b="b"/>
              <a:pathLst>
                <a:path w="40" h="24">
                  <a:moveTo>
                    <a:pt x="24" y="0"/>
                  </a:moveTo>
                  <a:cubicBezTo>
                    <a:pt x="40" y="0"/>
                    <a:pt x="38" y="20"/>
                    <a:pt x="25" y="24"/>
                  </a:cubicBezTo>
                  <a:cubicBezTo>
                    <a:pt x="0" y="22"/>
                    <a:pt x="6" y="4"/>
                    <a:pt x="24" y="0"/>
                  </a:cubicBezTo>
                  <a:close/>
                </a:path>
              </a:pathLst>
            </a:custGeom>
            <a:grpFill/>
            <a:ln>
              <a:noFill/>
            </a:ln>
          </p:spPr>
        </p:sp>
        <p:sp>
          <p:nvSpPr>
            <p:cNvPr id="46" name="Freeform 32">
              <a:extLst>
                <a:ext uri="{FF2B5EF4-FFF2-40B4-BE49-F238E27FC236}">
                  <a16:creationId xmlns:a16="http://schemas.microsoft.com/office/drawing/2014/main" id="{228021CB-53B3-4BCC-A14C-0B6951FC971F}"/>
                </a:ext>
              </a:extLst>
            </p:cNvPr>
            <p:cNvSpPr/>
            <p:nvPr/>
          </p:nvSpPr>
          <p:spPr bwMode="auto">
            <a:xfrm rot="5400000">
              <a:off x="11104198" y="3296179"/>
              <a:ext cx="144445" cy="106083"/>
            </a:xfrm>
            <a:custGeom>
              <a:avLst/>
              <a:gdLst/>
              <a:ahLst/>
              <a:cxnLst/>
              <a:rect l="0" t="0" r="r" b="b"/>
              <a:pathLst>
                <a:path w="44" h="35">
                  <a:moveTo>
                    <a:pt x="28" y="0"/>
                  </a:moveTo>
                  <a:cubicBezTo>
                    <a:pt x="36" y="1"/>
                    <a:pt x="44" y="12"/>
                    <a:pt x="42" y="21"/>
                  </a:cubicBezTo>
                  <a:cubicBezTo>
                    <a:pt x="23" y="35"/>
                    <a:pt x="0" y="7"/>
                    <a:pt x="28" y="0"/>
                  </a:cubicBezTo>
                  <a:close/>
                </a:path>
              </a:pathLst>
            </a:custGeom>
            <a:grpFill/>
            <a:ln>
              <a:noFill/>
            </a:ln>
          </p:spPr>
        </p:sp>
        <p:sp>
          <p:nvSpPr>
            <p:cNvPr id="47" name="Freeform 33">
              <a:extLst>
                <a:ext uri="{FF2B5EF4-FFF2-40B4-BE49-F238E27FC236}">
                  <a16:creationId xmlns:a16="http://schemas.microsoft.com/office/drawing/2014/main" id="{B353D0BC-00A6-4EA4-9311-9FCB88CC2021}"/>
                </a:ext>
              </a:extLst>
            </p:cNvPr>
            <p:cNvSpPr/>
            <p:nvPr/>
          </p:nvSpPr>
          <p:spPr bwMode="auto">
            <a:xfrm rot="5400000">
              <a:off x="11134111" y="4387490"/>
              <a:ext cx="151535" cy="75075"/>
            </a:xfrm>
            <a:custGeom>
              <a:avLst/>
              <a:gdLst/>
              <a:ahLst/>
              <a:cxnLst/>
              <a:rect l="0" t="0" r="r" b="b"/>
              <a:pathLst>
                <a:path w="46" h="25">
                  <a:moveTo>
                    <a:pt x="23" y="0"/>
                  </a:moveTo>
                  <a:cubicBezTo>
                    <a:pt x="32" y="1"/>
                    <a:pt x="46" y="21"/>
                    <a:pt x="29" y="25"/>
                  </a:cubicBezTo>
                  <a:cubicBezTo>
                    <a:pt x="10" y="23"/>
                    <a:pt x="0" y="9"/>
                    <a:pt x="23" y="0"/>
                  </a:cubicBezTo>
                  <a:close/>
                </a:path>
              </a:pathLst>
            </a:custGeom>
            <a:grpFill/>
            <a:ln>
              <a:noFill/>
            </a:ln>
          </p:spPr>
        </p:sp>
        <p:sp>
          <p:nvSpPr>
            <p:cNvPr id="48" name="Freeform 34">
              <a:extLst>
                <a:ext uri="{FF2B5EF4-FFF2-40B4-BE49-F238E27FC236}">
                  <a16:creationId xmlns:a16="http://schemas.microsoft.com/office/drawing/2014/main" id="{0E001FD3-6EDD-47A3-9916-826E1595DAB3}"/>
                </a:ext>
              </a:extLst>
            </p:cNvPr>
            <p:cNvSpPr/>
            <p:nvPr/>
          </p:nvSpPr>
          <p:spPr bwMode="auto">
            <a:xfrm rot="5400000">
              <a:off x="11138041" y="5384813"/>
              <a:ext cx="134697" cy="84051"/>
            </a:xfrm>
            <a:custGeom>
              <a:avLst/>
              <a:gdLst/>
              <a:ahLst/>
              <a:cxnLst/>
              <a:rect l="0" t="0" r="r" b="b"/>
              <a:pathLst>
                <a:path w="41" h="28">
                  <a:moveTo>
                    <a:pt x="22" y="0"/>
                  </a:moveTo>
                  <a:cubicBezTo>
                    <a:pt x="41" y="13"/>
                    <a:pt x="24" y="28"/>
                    <a:pt x="8" y="21"/>
                  </a:cubicBezTo>
                  <a:cubicBezTo>
                    <a:pt x="0" y="8"/>
                    <a:pt x="8" y="0"/>
                    <a:pt x="22" y="0"/>
                  </a:cubicBezTo>
                  <a:close/>
                </a:path>
              </a:pathLst>
            </a:custGeom>
            <a:grpFill/>
            <a:ln>
              <a:noFill/>
            </a:ln>
          </p:spPr>
        </p:sp>
        <p:sp>
          <p:nvSpPr>
            <p:cNvPr id="49" name="Freeform 35">
              <a:extLst>
                <a:ext uri="{FF2B5EF4-FFF2-40B4-BE49-F238E27FC236}">
                  <a16:creationId xmlns:a16="http://schemas.microsoft.com/office/drawing/2014/main" id="{FE214D5B-D151-4E09-A01E-BEAAF9C679ED}"/>
                </a:ext>
              </a:extLst>
            </p:cNvPr>
            <p:cNvSpPr/>
            <p:nvPr/>
          </p:nvSpPr>
          <p:spPr bwMode="auto">
            <a:xfrm rot="5400000">
              <a:off x="11133693" y="4595717"/>
              <a:ext cx="131153" cy="84866"/>
            </a:xfrm>
            <a:custGeom>
              <a:avLst/>
              <a:gdLst/>
              <a:ahLst/>
              <a:cxnLst/>
              <a:rect l="0" t="0" r="r" b="b"/>
              <a:pathLst>
                <a:path w="40" h="28">
                  <a:moveTo>
                    <a:pt x="27" y="1"/>
                  </a:moveTo>
                  <a:cubicBezTo>
                    <a:pt x="35" y="0"/>
                    <a:pt x="40" y="10"/>
                    <a:pt x="38" y="17"/>
                  </a:cubicBezTo>
                  <a:cubicBezTo>
                    <a:pt x="17" y="28"/>
                    <a:pt x="0" y="7"/>
                    <a:pt x="27" y="1"/>
                  </a:cubicBezTo>
                  <a:close/>
                </a:path>
              </a:pathLst>
            </a:custGeom>
            <a:grpFill/>
            <a:ln>
              <a:noFill/>
            </a:ln>
          </p:spPr>
        </p:sp>
        <p:sp>
          <p:nvSpPr>
            <p:cNvPr id="50" name="Freeform 36">
              <a:extLst>
                <a:ext uri="{FF2B5EF4-FFF2-40B4-BE49-F238E27FC236}">
                  <a16:creationId xmlns:a16="http://schemas.microsoft.com/office/drawing/2014/main" id="{3024EF13-0A45-49DD-B0F4-FA3A5169EFFE}"/>
                </a:ext>
              </a:extLst>
            </p:cNvPr>
            <p:cNvSpPr/>
            <p:nvPr/>
          </p:nvSpPr>
          <p:spPr bwMode="auto">
            <a:xfrm rot="5400000">
              <a:off x="11105830" y="6046702"/>
              <a:ext cx="144445" cy="102819"/>
            </a:xfrm>
            <a:custGeom>
              <a:avLst/>
              <a:gdLst/>
              <a:ahLst/>
              <a:cxnLst/>
              <a:rect l="0" t="0" r="r" b="b"/>
              <a:pathLst>
                <a:path w="44" h="34">
                  <a:moveTo>
                    <a:pt x="31" y="1"/>
                  </a:moveTo>
                  <a:cubicBezTo>
                    <a:pt x="44" y="3"/>
                    <a:pt x="38" y="34"/>
                    <a:pt x="25" y="22"/>
                  </a:cubicBezTo>
                  <a:cubicBezTo>
                    <a:pt x="0" y="28"/>
                    <a:pt x="14" y="0"/>
                    <a:pt x="31" y="1"/>
                  </a:cubicBezTo>
                  <a:close/>
                </a:path>
              </a:pathLst>
            </a:custGeom>
            <a:grpFill/>
            <a:ln>
              <a:noFill/>
            </a:ln>
          </p:spPr>
        </p:sp>
        <p:sp>
          <p:nvSpPr>
            <p:cNvPr id="51" name="Freeform 37">
              <a:extLst>
                <a:ext uri="{FF2B5EF4-FFF2-40B4-BE49-F238E27FC236}">
                  <a16:creationId xmlns:a16="http://schemas.microsoft.com/office/drawing/2014/main" id="{95E0BDAE-48A7-4752-A150-74DA4BAE5E4B}"/>
                </a:ext>
              </a:extLst>
            </p:cNvPr>
            <p:cNvSpPr/>
            <p:nvPr/>
          </p:nvSpPr>
          <p:spPr bwMode="auto">
            <a:xfrm rot="5400000">
              <a:off x="11117596" y="3060239"/>
              <a:ext cx="115202" cy="121588"/>
            </a:xfrm>
            <a:custGeom>
              <a:avLst/>
              <a:gdLst/>
              <a:ahLst/>
              <a:cxnLst/>
              <a:rect l="0" t="0" r="r" b="b"/>
              <a:pathLst>
                <a:path w="35" h="40">
                  <a:moveTo>
                    <a:pt x="16" y="4"/>
                  </a:moveTo>
                  <a:cubicBezTo>
                    <a:pt x="35" y="4"/>
                    <a:pt x="32" y="0"/>
                    <a:pt x="33" y="15"/>
                  </a:cubicBezTo>
                  <a:cubicBezTo>
                    <a:pt x="34" y="40"/>
                    <a:pt x="0" y="22"/>
                    <a:pt x="16" y="4"/>
                  </a:cubicBezTo>
                  <a:close/>
                </a:path>
              </a:pathLst>
            </a:custGeom>
            <a:grpFill/>
            <a:ln>
              <a:noFill/>
            </a:ln>
          </p:spPr>
        </p:sp>
        <p:sp>
          <p:nvSpPr>
            <p:cNvPr id="52" name="Freeform 38">
              <a:extLst>
                <a:ext uri="{FF2B5EF4-FFF2-40B4-BE49-F238E27FC236}">
                  <a16:creationId xmlns:a16="http://schemas.microsoft.com/office/drawing/2014/main" id="{DE128EDB-3179-4F47-8B37-BEDE3B82FFC7}"/>
                </a:ext>
              </a:extLst>
            </p:cNvPr>
            <p:cNvSpPr/>
            <p:nvPr/>
          </p:nvSpPr>
          <p:spPr bwMode="auto">
            <a:xfrm rot="5400000">
              <a:off x="11125265" y="4900335"/>
              <a:ext cx="127608" cy="69362"/>
            </a:xfrm>
            <a:custGeom>
              <a:avLst/>
              <a:gdLst/>
              <a:ahLst/>
              <a:cxnLst/>
              <a:rect l="0" t="0" r="r" b="b"/>
              <a:pathLst>
                <a:path w="39" h="23">
                  <a:moveTo>
                    <a:pt x="26" y="0"/>
                  </a:moveTo>
                  <a:cubicBezTo>
                    <a:pt x="39" y="1"/>
                    <a:pt x="38" y="21"/>
                    <a:pt x="26" y="23"/>
                  </a:cubicBezTo>
                  <a:cubicBezTo>
                    <a:pt x="0" y="23"/>
                    <a:pt x="5" y="2"/>
                    <a:pt x="26" y="0"/>
                  </a:cubicBezTo>
                  <a:close/>
                </a:path>
              </a:pathLst>
            </a:custGeom>
            <a:grpFill/>
            <a:ln>
              <a:noFill/>
            </a:ln>
          </p:spPr>
        </p:sp>
        <p:sp>
          <p:nvSpPr>
            <p:cNvPr id="53" name="Freeform 39">
              <a:extLst>
                <a:ext uri="{FF2B5EF4-FFF2-40B4-BE49-F238E27FC236}">
                  <a16:creationId xmlns:a16="http://schemas.microsoft.com/office/drawing/2014/main" id="{E09CDD49-7B7B-42C0-A09E-6CFB3CDFF6A1}"/>
                </a:ext>
              </a:extLst>
            </p:cNvPr>
            <p:cNvSpPr/>
            <p:nvPr/>
          </p:nvSpPr>
          <p:spPr bwMode="auto">
            <a:xfrm rot="5400000">
              <a:off x="11117373" y="5141456"/>
              <a:ext cx="131153" cy="81603"/>
            </a:xfrm>
            <a:custGeom>
              <a:avLst/>
              <a:gdLst/>
              <a:ahLst/>
              <a:cxnLst/>
              <a:rect l="0" t="0" r="r" b="b"/>
              <a:pathLst>
                <a:path w="40" h="27">
                  <a:moveTo>
                    <a:pt x="25" y="0"/>
                  </a:moveTo>
                  <a:cubicBezTo>
                    <a:pt x="34" y="0"/>
                    <a:pt x="40" y="11"/>
                    <a:pt x="38" y="20"/>
                  </a:cubicBezTo>
                  <a:cubicBezTo>
                    <a:pt x="17" y="27"/>
                    <a:pt x="0" y="12"/>
                    <a:pt x="25" y="0"/>
                  </a:cubicBezTo>
                  <a:close/>
                </a:path>
              </a:pathLst>
            </a:custGeom>
            <a:grpFill/>
            <a:ln>
              <a:noFill/>
            </a:ln>
          </p:spPr>
        </p:sp>
        <p:sp>
          <p:nvSpPr>
            <p:cNvPr id="54" name="Freeform 40">
              <a:extLst>
                <a:ext uri="{FF2B5EF4-FFF2-40B4-BE49-F238E27FC236}">
                  <a16:creationId xmlns:a16="http://schemas.microsoft.com/office/drawing/2014/main" id="{93C5D839-4CD5-4165-9091-7D9B92CDC1D2}"/>
                </a:ext>
              </a:extLst>
            </p:cNvPr>
            <p:cNvSpPr/>
            <p:nvPr/>
          </p:nvSpPr>
          <p:spPr bwMode="auto">
            <a:xfrm rot="5400000">
              <a:off x="11112337" y="2598157"/>
              <a:ext cx="134697" cy="81603"/>
            </a:xfrm>
            <a:custGeom>
              <a:avLst/>
              <a:gdLst/>
              <a:ahLst/>
              <a:cxnLst/>
              <a:rect l="0" t="0" r="r" b="b"/>
              <a:pathLst>
                <a:path w="41" h="27">
                  <a:moveTo>
                    <a:pt x="19" y="0"/>
                  </a:moveTo>
                  <a:cubicBezTo>
                    <a:pt x="41" y="9"/>
                    <a:pt x="28" y="27"/>
                    <a:pt x="7" y="20"/>
                  </a:cubicBezTo>
                  <a:cubicBezTo>
                    <a:pt x="0" y="8"/>
                    <a:pt x="7" y="1"/>
                    <a:pt x="19" y="0"/>
                  </a:cubicBezTo>
                  <a:close/>
                </a:path>
              </a:pathLst>
            </a:custGeom>
            <a:grpFill/>
            <a:ln>
              <a:noFill/>
            </a:ln>
          </p:spPr>
        </p:sp>
        <p:sp>
          <p:nvSpPr>
            <p:cNvPr id="55" name="Freeform 41">
              <a:extLst>
                <a:ext uri="{FF2B5EF4-FFF2-40B4-BE49-F238E27FC236}">
                  <a16:creationId xmlns:a16="http://schemas.microsoft.com/office/drawing/2014/main" id="{3C7F638A-BB6D-4B24-A7F9-03BF8087459B}"/>
                </a:ext>
              </a:extLst>
            </p:cNvPr>
            <p:cNvSpPr/>
            <p:nvPr/>
          </p:nvSpPr>
          <p:spPr bwMode="auto">
            <a:xfrm rot="5400000">
              <a:off x="11105830" y="6278710"/>
              <a:ext cx="144445" cy="78339"/>
            </a:xfrm>
            <a:custGeom>
              <a:avLst/>
              <a:gdLst/>
              <a:ahLst/>
              <a:cxnLst/>
              <a:rect l="0" t="0" r="r" b="b"/>
              <a:pathLst>
                <a:path w="44" h="26">
                  <a:moveTo>
                    <a:pt x="29" y="0"/>
                  </a:moveTo>
                  <a:cubicBezTo>
                    <a:pt x="44" y="3"/>
                    <a:pt x="40" y="22"/>
                    <a:pt x="26" y="26"/>
                  </a:cubicBezTo>
                  <a:cubicBezTo>
                    <a:pt x="0" y="25"/>
                    <a:pt x="11" y="6"/>
                    <a:pt x="29" y="0"/>
                  </a:cubicBezTo>
                  <a:close/>
                </a:path>
              </a:pathLst>
            </a:custGeom>
            <a:grpFill/>
            <a:ln>
              <a:noFill/>
            </a:ln>
          </p:spPr>
        </p:sp>
        <p:sp>
          <p:nvSpPr>
            <p:cNvPr id="56" name="Freeform 42">
              <a:extLst>
                <a:ext uri="{FF2B5EF4-FFF2-40B4-BE49-F238E27FC236}">
                  <a16:creationId xmlns:a16="http://schemas.microsoft.com/office/drawing/2014/main" id="{5B59DB64-329B-45EA-8A67-4213A886B5B2}"/>
                </a:ext>
              </a:extLst>
            </p:cNvPr>
            <p:cNvSpPr/>
            <p:nvPr/>
          </p:nvSpPr>
          <p:spPr bwMode="auto">
            <a:xfrm rot="5400000">
              <a:off x="11093998" y="5596726"/>
              <a:ext cx="144445" cy="97107"/>
            </a:xfrm>
            <a:custGeom>
              <a:avLst/>
              <a:gdLst/>
              <a:ahLst/>
              <a:cxnLst/>
              <a:rect l="0" t="0" r="r" b="b"/>
              <a:pathLst>
                <a:path w="44" h="32">
                  <a:moveTo>
                    <a:pt x="31" y="1"/>
                  </a:moveTo>
                  <a:cubicBezTo>
                    <a:pt x="40" y="0"/>
                    <a:pt x="44" y="8"/>
                    <a:pt x="43" y="16"/>
                  </a:cubicBezTo>
                  <a:cubicBezTo>
                    <a:pt x="29" y="32"/>
                    <a:pt x="0" y="7"/>
                    <a:pt x="31" y="1"/>
                  </a:cubicBezTo>
                  <a:close/>
                </a:path>
              </a:pathLst>
            </a:custGeom>
            <a:grpFill/>
            <a:ln>
              <a:noFill/>
            </a:ln>
          </p:spPr>
        </p:sp>
        <p:sp>
          <p:nvSpPr>
            <p:cNvPr id="57" name="Freeform 44">
              <a:extLst>
                <a:ext uri="{FF2B5EF4-FFF2-40B4-BE49-F238E27FC236}">
                  <a16:creationId xmlns:a16="http://schemas.microsoft.com/office/drawing/2014/main" id="{D8DAB003-6484-4D1D-85AE-93FA09BC5EF5}"/>
                </a:ext>
              </a:extLst>
            </p:cNvPr>
            <p:cNvSpPr/>
            <p:nvPr/>
          </p:nvSpPr>
          <p:spPr bwMode="auto">
            <a:xfrm rot="5400000">
              <a:off x="11097788" y="4080854"/>
              <a:ext cx="131153" cy="84866"/>
            </a:xfrm>
            <a:custGeom>
              <a:avLst/>
              <a:gdLst/>
              <a:ahLst/>
              <a:cxnLst/>
              <a:rect l="0" t="0" r="r" b="b"/>
              <a:pathLst>
                <a:path w="40" h="28">
                  <a:moveTo>
                    <a:pt x="27" y="1"/>
                  </a:moveTo>
                  <a:cubicBezTo>
                    <a:pt x="35" y="0"/>
                    <a:pt x="40" y="10"/>
                    <a:pt x="38" y="17"/>
                  </a:cubicBezTo>
                  <a:cubicBezTo>
                    <a:pt x="17" y="28"/>
                    <a:pt x="0" y="7"/>
                    <a:pt x="27" y="1"/>
                  </a:cubicBezTo>
                  <a:close/>
                </a:path>
              </a:pathLst>
            </a:custGeom>
            <a:grpFill/>
            <a:ln>
              <a:noFill/>
            </a:ln>
          </p:spPr>
        </p:sp>
        <p:sp>
          <p:nvSpPr>
            <p:cNvPr id="58" name="Freeform 45">
              <a:extLst>
                <a:ext uri="{FF2B5EF4-FFF2-40B4-BE49-F238E27FC236}">
                  <a16:creationId xmlns:a16="http://schemas.microsoft.com/office/drawing/2014/main" id="{D49280A1-ACA8-4CD6-9012-AF12660F07E4}"/>
                </a:ext>
              </a:extLst>
            </p:cNvPr>
            <p:cNvSpPr/>
            <p:nvPr/>
          </p:nvSpPr>
          <p:spPr bwMode="auto">
            <a:xfrm rot="5400000">
              <a:off x="11075637" y="5836680"/>
              <a:ext cx="144445" cy="102819"/>
            </a:xfrm>
            <a:custGeom>
              <a:avLst/>
              <a:gdLst/>
              <a:ahLst/>
              <a:cxnLst/>
              <a:rect l="0" t="0" r="r" b="b"/>
              <a:pathLst>
                <a:path w="44" h="34">
                  <a:moveTo>
                    <a:pt x="31" y="0"/>
                  </a:moveTo>
                  <a:cubicBezTo>
                    <a:pt x="39" y="0"/>
                    <a:pt x="44" y="12"/>
                    <a:pt x="42" y="19"/>
                  </a:cubicBezTo>
                  <a:cubicBezTo>
                    <a:pt x="25" y="34"/>
                    <a:pt x="0" y="8"/>
                    <a:pt x="31" y="0"/>
                  </a:cubicBezTo>
                  <a:close/>
                </a:path>
              </a:pathLst>
            </a:custGeom>
            <a:grpFill/>
            <a:ln>
              <a:noFill/>
            </a:ln>
          </p:spPr>
        </p:sp>
        <p:sp>
          <p:nvSpPr>
            <p:cNvPr id="59" name="Freeform 46">
              <a:extLst>
                <a:ext uri="{FF2B5EF4-FFF2-40B4-BE49-F238E27FC236}">
                  <a16:creationId xmlns:a16="http://schemas.microsoft.com/office/drawing/2014/main" id="{C03EAE8C-6089-40E5-9361-2E266A1EEBA3}"/>
                </a:ext>
              </a:extLst>
            </p:cNvPr>
            <p:cNvSpPr/>
            <p:nvPr/>
          </p:nvSpPr>
          <p:spPr bwMode="auto">
            <a:xfrm rot="5400000">
              <a:off x="11124696" y="2830776"/>
              <a:ext cx="121406" cy="81603"/>
            </a:xfrm>
            <a:custGeom>
              <a:avLst/>
              <a:gdLst/>
              <a:ahLst/>
              <a:cxnLst/>
              <a:rect l="0" t="0" r="r" b="b"/>
              <a:pathLst>
                <a:path w="37" h="27">
                  <a:moveTo>
                    <a:pt x="19" y="1"/>
                  </a:moveTo>
                  <a:cubicBezTo>
                    <a:pt x="31" y="2"/>
                    <a:pt x="37" y="24"/>
                    <a:pt x="21" y="27"/>
                  </a:cubicBezTo>
                  <a:cubicBezTo>
                    <a:pt x="1" y="27"/>
                    <a:pt x="0" y="0"/>
                    <a:pt x="19" y="1"/>
                  </a:cubicBezTo>
                  <a:close/>
                </a:path>
              </a:pathLst>
            </a:custGeom>
            <a:grpFill/>
            <a:ln>
              <a:noFill/>
            </a:ln>
          </p:spPr>
        </p:sp>
        <p:sp>
          <p:nvSpPr>
            <p:cNvPr id="60" name="Freeform 47">
              <a:extLst>
                <a:ext uri="{FF2B5EF4-FFF2-40B4-BE49-F238E27FC236}">
                  <a16:creationId xmlns:a16="http://schemas.microsoft.com/office/drawing/2014/main" id="{02E3A077-F087-4E14-A13E-4E9D4369B1F6}"/>
                </a:ext>
              </a:extLst>
            </p:cNvPr>
            <p:cNvSpPr/>
            <p:nvPr/>
          </p:nvSpPr>
          <p:spPr bwMode="auto">
            <a:xfrm rot="5400000">
              <a:off x="11082841" y="3849727"/>
              <a:ext cx="147990" cy="78339"/>
            </a:xfrm>
            <a:custGeom>
              <a:avLst/>
              <a:gdLst/>
              <a:ahLst/>
              <a:cxnLst/>
              <a:rect l="0" t="0" r="r" b="b"/>
              <a:pathLst>
                <a:path w="45" h="26">
                  <a:moveTo>
                    <a:pt x="22" y="0"/>
                  </a:moveTo>
                  <a:cubicBezTo>
                    <a:pt x="32" y="2"/>
                    <a:pt x="45" y="22"/>
                    <a:pt x="28" y="26"/>
                  </a:cubicBezTo>
                  <a:cubicBezTo>
                    <a:pt x="10" y="24"/>
                    <a:pt x="0" y="9"/>
                    <a:pt x="22" y="0"/>
                  </a:cubicBezTo>
                  <a:close/>
                </a:path>
              </a:pathLst>
            </a:custGeom>
            <a:grpFill/>
            <a:ln>
              <a:noFill/>
            </a:ln>
          </p:spPr>
        </p:sp>
        <p:sp>
          <p:nvSpPr>
            <p:cNvPr id="61" name="Freeform 48">
              <a:extLst>
                <a:ext uri="{FF2B5EF4-FFF2-40B4-BE49-F238E27FC236}">
                  <a16:creationId xmlns:a16="http://schemas.microsoft.com/office/drawing/2014/main" id="{7CE4FAAA-45E7-4C86-B59A-F284B79EFD23}"/>
                </a:ext>
              </a:extLst>
            </p:cNvPr>
            <p:cNvSpPr/>
            <p:nvPr/>
          </p:nvSpPr>
          <p:spPr bwMode="auto">
            <a:xfrm rot="5400000">
              <a:off x="11078098" y="3616257"/>
              <a:ext cx="133812" cy="79154"/>
            </a:xfrm>
            <a:custGeom>
              <a:avLst/>
              <a:gdLst/>
              <a:ahLst/>
              <a:cxnLst/>
              <a:rect l="0" t="0" r="r" b="b"/>
              <a:pathLst>
                <a:path w="41" h="26">
                  <a:moveTo>
                    <a:pt x="19" y="0"/>
                  </a:moveTo>
                  <a:cubicBezTo>
                    <a:pt x="41" y="9"/>
                    <a:pt x="28" y="26"/>
                    <a:pt x="7" y="19"/>
                  </a:cubicBezTo>
                  <a:cubicBezTo>
                    <a:pt x="0" y="8"/>
                    <a:pt x="7" y="1"/>
                    <a:pt x="19" y="0"/>
                  </a:cubicBezTo>
                  <a:close/>
                </a:path>
              </a:pathLst>
            </a:custGeom>
            <a:grpFill/>
            <a:ln>
              <a:noFill/>
            </a:ln>
          </p:spPr>
        </p:sp>
        <p:sp>
          <p:nvSpPr>
            <p:cNvPr id="62" name="Freeform 49">
              <a:extLst>
                <a:ext uri="{FF2B5EF4-FFF2-40B4-BE49-F238E27FC236}">
                  <a16:creationId xmlns:a16="http://schemas.microsoft.com/office/drawing/2014/main" id="{E2689B62-CCA1-4EE5-B622-FBA516868916}"/>
                </a:ext>
              </a:extLst>
            </p:cNvPr>
            <p:cNvSpPr/>
            <p:nvPr/>
          </p:nvSpPr>
          <p:spPr bwMode="auto">
            <a:xfrm rot="5400000">
              <a:off x="11076712" y="6507925"/>
              <a:ext cx="127608" cy="81603"/>
            </a:xfrm>
            <a:custGeom>
              <a:avLst/>
              <a:gdLst/>
              <a:ahLst/>
              <a:cxnLst/>
              <a:rect l="0" t="0" r="r" b="b"/>
              <a:pathLst>
                <a:path w="39" h="27">
                  <a:moveTo>
                    <a:pt x="21" y="2"/>
                  </a:moveTo>
                  <a:cubicBezTo>
                    <a:pt x="36" y="0"/>
                    <a:pt x="39" y="17"/>
                    <a:pt x="26" y="24"/>
                  </a:cubicBezTo>
                  <a:cubicBezTo>
                    <a:pt x="8" y="27"/>
                    <a:pt x="0" y="9"/>
                    <a:pt x="21" y="2"/>
                  </a:cubicBezTo>
                  <a:close/>
                </a:path>
              </a:pathLst>
            </a:custGeom>
            <a:grpFill/>
            <a:ln>
              <a:noFill/>
            </a:ln>
          </p:spPr>
        </p:sp>
        <p:sp>
          <p:nvSpPr>
            <p:cNvPr id="63" name="Freeform 8">
              <a:extLst>
                <a:ext uri="{FF2B5EF4-FFF2-40B4-BE49-F238E27FC236}">
                  <a16:creationId xmlns:a16="http://schemas.microsoft.com/office/drawing/2014/main" id="{113638EE-3BCF-4315-A329-3C6766A3890B}"/>
                </a:ext>
              </a:extLst>
            </p:cNvPr>
            <p:cNvSpPr/>
            <p:nvPr/>
          </p:nvSpPr>
          <p:spPr bwMode="auto">
            <a:xfrm rot="5400000">
              <a:off x="11141853" y="34906"/>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64" name="Freeform 106">
              <a:extLst>
                <a:ext uri="{FF2B5EF4-FFF2-40B4-BE49-F238E27FC236}">
                  <a16:creationId xmlns:a16="http://schemas.microsoft.com/office/drawing/2014/main" id="{4FB36B8F-335B-40F2-83BB-C2B2689DC2E9}"/>
                </a:ext>
              </a:extLst>
            </p:cNvPr>
            <p:cNvSpPr/>
            <p:nvPr/>
          </p:nvSpPr>
          <p:spPr bwMode="auto">
            <a:xfrm rot="5400000">
              <a:off x="11301184" y="6639670"/>
              <a:ext cx="134697" cy="97107"/>
            </a:xfrm>
            <a:custGeom>
              <a:avLst/>
              <a:gdLst/>
              <a:ahLst/>
              <a:cxnLst/>
              <a:rect l="0" t="0" r="r" b="b"/>
              <a:pathLst>
                <a:path w="41" h="32">
                  <a:moveTo>
                    <a:pt x="25" y="0"/>
                  </a:moveTo>
                  <a:cubicBezTo>
                    <a:pt x="41" y="13"/>
                    <a:pt x="15" y="32"/>
                    <a:pt x="4" y="18"/>
                  </a:cubicBezTo>
                  <a:cubicBezTo>
                    <a:pt x="0" y="5"/>
                    <a:pt x="15" y="0"/>
                    <a:pt x="25" y="0"/>
                  </a:cubicBezTo>
                  <a:close/>
                </a:path>
              </a:pathLst>
            </a:custGeom>
            <a:grpFill/>
            <a:ln>
              <a:noFill/>
            </a:ln>
          </p:spPr>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0F082710-245A-48CB-A5F6-8BB1DF6AB298}" type="datetimeFigureOut">
              <a:rPr lang="en-US" dirty="0"/>
              <a:pPr/>
              <a:t>1/17/2026</a:t>
            </a:fld>
            <a:endParaRPr lang="en-US"/>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24578CCF-2EC4-44CB-A694-F6F6E59A3985}" type="slidenum">
              <a:rPr lang="en-US" dirty="0"/>
              <a:pPr/>
              <a:t>‹#›</a:t>
            </a:fld>
            <a:endParaRPr lang="en-US"/>
          </a:p>
        </p:txBody>
      </p:sp>
    </p:spTree>
    <p:extLst>
      <p:ext uri="{BB962C8B-B14F-4D97-AF65-F5344CB8AC3E}">
        <p14:creationId xmlns:p14="http://schemas.microsoft.com/office/powerpoint/2010/main" val="138004412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176">
          <p15:clr>
            <a:srgbClr val="F26B43"/>
          </p15:clr>
        </p15:guide>
        <p15:guide id="2" pos="6792">
          <p15:clr>
            <a:srgbClr val="F26B43"/>
          </p15:clr>
        </p15:guide>
        <p15:guide id="3" pos="3720">
          <p15:clr>
            <a:srgbClr val="F26B43"/>
          </p15:clr>
        </p15:guide>
        <p15:guide id="4" orient="horz"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youtube.com/watch?v=mpyD19SIiaw"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apps.who.int/iris/bitstream/handle/10665/272603/9789241514064-eng.pdf?utm_source=chatgpt.com"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wales/sites/default/files/publications/2021-11/uncrc-summary-poster.pdf" TargetMode="External"/><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fplreflib.findlay.co.uk/books/1/FilesSamples/742978190724118_00000000956.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8" Type="http://schemas.openxmlformats.org/officeDocument/2006/relationships/hyperlink" Target="https://www.cygnetgroup.com/service-users-carers/useful-information-helpful-resources/managing-stress-and-burnout/?utm_source=chatgpt.com" TargetMode="External"/><Relationship Id="rId13" Type="http://schemas.openxmlformats.org/officeDocument/2006/relationships/hyperlink" Target="https://www.homematterspaoh.com/top-10-must-have-qualities-in-a-professional-caregiver-service?utm_source=chatgpt.com" TargetMode="External"/><Relationship Id="rId3" Type="http://schemas.openxmlformats.org/officeDocument/2006/relationships/hyperlink" Target="https://brightpathkids.com/family-blog/encouraging-self-expression-through-art-and-imagination?utm_source=chatgpt.com" TargetMode="External"/><Relationship Id="rId7" Type="http://schemas.openxmlformats.org/officeDocument/2006/relationships/hyperlink" Target="https://www.cgbabyclub.co.uk/pregnancy/pregnancy-weeks/11-weeks-pregnant.html?utm_source=chatgpt.com" TargetMode="External"/><Relationship Id="rId12" Type="http://schemas.openxmlformats.org/officeDocument/2006/relationships/hyperlink" Target="https://www.simplypsychology.org/attachment.html?utm_source=chatgpt.com" TargetMode="External"/><Relationship Id="rId2" Type="http://schemas.openxmlformats.org/officeDocument/2006/relationships/hyperlink" Target="https://www.booktrust.org.uk/resources/find-resources/how-books-can-help-with-childrens-development-in-the-early-years/?utm_source=chatgpt.com" TargetMode="External"/><Relationship Id="rId1" Type="http://schemas.openxmlformats.org/officeDocument/2006/relationships/slideLayout" Target="../slideLayouts/slideLayout6.xml"/><Relationship Id="rId6" Type="http://schemas.openxmlformats.org/officeDocument/2006/relationships/hyperlink" Target="https://www.verywellmind.com/what-is-attachment-theory-2795337?utm_source=chatgpt.com" TargetMode="External"/><Relationship Id="rId11" Type="http://schemas.openxmlformats.org/officeDocument/2006/relationships/hyperlink" Target="https://www.fennies.com/post/the-role-of-art-and-craft-in-enhancing-fine-motor-skills-for-young-children?utm_source=chatgpt.com" TargetMode="External"/><Relationship Id="rId5" Type="http://schemas.openxmlformats.org/officeDocument/2006/relationships/hyperlink" Target="https://www.cdc.gov/act-early/milestones/2-years.html?utm_source=chatgpt.com" TargetMode="External"/><Relationship Id="rId10" Type="http://schemas.openxmlformats.org/officeDocument/2006/relationships/hyperlink" Target="https://birthto5matters.org.uk/parents-as-partners/?utm_source=chatgpt.com" TargetMode="External"/><Relationship Id="rId4" Type="http://schemas.openxmlformats.org/officeDocument/2006/relationships/hyperlink" Target="https://cambspborochildrenshealth.nhs.uk/child-development-and-growing-up/milestones/9-months/?utm_source=chatgpt.com" TargetMode="External"/><Relationship Id="rId9" Type="http://schemas.openxmlformats.org/officeDocument/2006/relationships/hyperlink" Target="https://help-for-early-years-providers.education.gov.uk/support-for-practitioners/working-in-partnership-with-parents-and-carers?utm_source=chatgpt.com"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dancingforbirth.com/blog/10-Ways-Pregnancy-Reveals-Your-Inner-Strengths?utm_source=chatgpt.com" TargetMode="External"/><Relationship Id="rId13" Type="http://schemas.openxmlformats.org/officeDocument/2006/relationships/hyperlink" Target="https://www.whattoexpect.com/first-year/month-by-month/month-11.aspx" TargetMode="External"/><Relationship Id="rId3" Type="http://schemas.openxmlformats.org/officeDocument/2006/relationships/hyperlink" Target="https://fplreflib.findlay.co.uk/books/1/FilesSamples/742978190724118_00000000956.pdf?utm_source=chatgpt.com" TargetMode="External"/><Relationship Id="rId7" Type="http://schemas.openxmlformats.org/officeDocument/2006/relationships/hyperlink" Target="https://kitandkin.com/blogs/news/the-ultimate-nappy-size-fit-guide?utm_source=chatgpt.com" TargetMode="External"/><Relationship Id="rId12" Type="http://schemas.openxmlformats.org/officeDocument/2006/relationships/hyperlink" Target="https://www.mayoclinic.org/healthy-lifestyle/pregnancy-week-by-week/in-depth/fetal-development/art-20046151?utm_source=chatgpt.com" TargetMode="External"/><Relationship Id="rId17" Type="http://schemas.openxmlformats.org/officeDocument/2006/relationships/hyperlink" Target="https://www.nhsconfed.org/publications/first-1000-days-life-renewed-focus-evidence-health-and-social-care-committee-inquiry#:~:text=The%20first%201000%20days%20of%20life%2C%20from%20pregnancy%20to%20age,outcomes%20and%20reduces%20future%20inequalities" TargetMode="External"/><Relationship Id="rId2" Type="http://schemas.openxmlformats.org/officeDocument/2006/relationships/hyperlink" Target="https://publications.parliament.uk/pa/cm201719/cmselect/cmhealth/1496/1496.pdf?utm_source=chatgpt.com" TargetMode="External"/><Relationship Id="rId16" Type="http://schemas.openxmlformats.org/officeDocument/2006/relationships/hyperlink" Target="https://www.nationwidechildrens.org/family-resources-education/health-wellness-and-safety-resources/helping-hands/developmental-milestones-12-to-18-months?utm_source=chatgpt.com" TargetMode="External"/><Relationship Id="rId1" Type="http://schemas.openxmlformats.org/officeDocument/2006/relationships/slideLayout" Target="../slideLayouts/slideLayout6.xml"/><Relationship Id="rId6" Type="http://schemas.openxmlformats.org/officeDocument/2006/relationships/hyperlink" Target="https://www.counselling-directory.org.uk/articles/attention-and-love-the-crucial-link-in-child-development?utm_source=chatgpt.com" TargetMode="External"/><Relationship Id="rId11" Type="http://schemas.openxmlformats.org/officeDocument/2006/relationships/hyperlink" Target="https://www.lspm.org.uk/2022/insights.aspx?insight=Discover+the+Best+Strategies+for+Effective+Partnership+Working+in+Early+Years+Settings&amp;CourseTitle=Professional+Diploma+in+Partnership+Working+In+Early+Years+Settings&amp;id=95122&amp;utm_source=chatgpt.com" TargetMode="External"/><Relationship Id="rId5" Type="http://schemas.openxmlformats.org/officeDocument/2006/relationships/hyperlink" Target="https://janpetersoncdc.com/blog/the-role-of-caregiver-child-attachment-in-early-development/?utm_source=chatgpt.com" TargetMode="External"/><Relationship Id="rId15" Type="http://schemas.openxmlformats.org/officeDocument/2006/relationships/hyperlink" Target="https://www.youtube.com/watch?v=fxbGAy1pU9E&amp;utm_source=chatgpt.com" TargetMode="External"/><Relationship Id="rId10" Type="http://schemas.openxmlformats.org/officeDocument/2006/relationships/hyperlink" Target="https://pmc.ncbi.nlm.nih.gov/articles/PMC9640361/?utm_source=chatgpt.com" TargetMode="External"/><Relationship Id="rId4" Type="http://schemas.openxmlformats.org/officeDocument/2006/relationships/hyperlink" Target="https://www.ishcmc.com/news-and-blog/challenges-in-early-childhood-education/?utm_source=chatgpt.com" TargetMode="External"/><Relationship Id="rId9" Type="http://schemas.openxmlformats.org/officeDocument/2006/relationships/hyperlink" Target="https://learningjournals.co.uk/create-enabling-environment-early-years-setting/?utm_source=chatgpt.com" TargetMode="External"/><Relationship Id="rId14" Type="http://schemas.openxmlformats.org/officeDocument/2006/relationships/hyperlink" Target="https://monkeypuzzlewoodford.co.uk/environment/?utm_source=chatgpt.com"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westsussex.gov.uk/information-for-childcare-providers/training-and-qualifications/becoming-an-early-years-practitioner/?utm_source=chatgpt.com" TargetMode="External"/><Relationship Id="rId3" Type="http://schemas.openxmlformats.org/officeDocument/2006/relationships/hyperlink" Target="https://news.leweston.co.uk/leweston-blog/the-impact-of-reading-on-child-development?utm_source=chatgpt.com" TargetMode="External"/><Relationship Id="rId7" Type="http://schemas.openxmlformats.org/officeDocument/2006/relationships/hyperlink" Target="https://www.gov.wales/sites/default/files/publications/2021-11/uncrc-summary-poster.pdf?utm_source=chatgpt.com" TargetMode="External"/><Relationship Id="rId12" Type="http://schemas.openxmlformats.org/officeDocument/2006/relationships/hyperlink" Target="https://www.zerotothree.org/resource/preventing-burnout-in-early-childhood-professionals-practical-self-care-strategies/?utm_source=chatgpt.com" TargetMode="External"/><Relationship Id="rId2" Type="http://schemas.openxmlformats.org/officeDocument/2006/relationships/hyperlink" Target="https://officepride.com/why-is-a-clean-environment-important-for-kids/?utm_source=chatgpt.com" TargetMode="External"/><Relationship Id="rId1" Type="http://schemas.openxmlformats.org/officeDocument/2006/relationships/slideLayout" Target="../slideLayouts/slideLayout6.xml"/><Relationship Id="rId6" Type="http://schemas.openxmlformats.org/officeDocument/2006/relationships/hyperlink" Target="https://perspectives.waimh.org/2010/12/15/role-body-caring-activities-piklerian-approach-mothering/?utm_source=chatgpt.com" TargetMode="External"/><Relationship Id="rId11" Type="http://schemas.openxmlformats.org/officeDocument/2006/relationships/hyperlink" Target="https://apps.who.int/iris/bitstream/handle/10665/272603/9789241514064-eng.pdf?utm_source=chatgpt.com" TargetMode="External"/><Relationship Id="rId5" Type="http://schemas.openxmlformats.org/officeDocument/2006/relationships/hyperlink" Target="https://www.youtube.com/watch?v=mpyD19SIiaw" TargetMode="External"/><Relationship Id="rId10" Type="http://schemas.openxmlformats.org/officeDocument/2006/relationships/hyperlink" Target="https://www.wonder-spaces.com/emmi-pikler-autonomous-childcare/" TargetMode="External"/><Relationship Id="rId4" Type="http://schemas.openxmlformats.org/officeDocument/2006/relationships/hyperlink" Target="https://www.youtube.com/watch?v=KJd0jeJ5mo8." TargetMode="External"/><Relationship Id="rId9" Type="http://schemas.openxmlformats.org/officeDocument/2006/relationships/hyperlink" Target="http://resource.download.wjec.co.uk.s3-eu-west-1.amazonaws.com/vtc/2018-19/hsc18-19_3-3/_multi-lang/unit02/01-principles-of-partnership-importance-of-multi-agency-work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dirty="0"/>
              <a:t>The first 1000 days</a:t>
            </a:r>
          </a:p>
        </p:txBody>
      </p:sp>
      <p:sp>
        <p:nvSpPr>
          <p:cNvPr id="3" name="Subtitle 2"/>
          <p:cNvSpPr>
            <a:spLocks noGrp="1"/>
          </p:cNvSpPr>
          <p:nvPr>
            <p:ph type="body" idx="1"/>
          </p:nvPr>
        </p:nvSpPr>
        <p:spPr/>
        <p:txBody>
          <a:bodyPr vert="horz" lIns="91440" tIns="45720" rIns="91440" bIns="45720" rtlCol="0" anchor="t">
            <a:normAutofit fontScale="85000" lnSpcReduction="20000"/>
          </a:bodyPr>
          <a:lstStyle/>
          <a:p>
            <a:r>
              <a:rPr lang="en-GB" dirty="0"/>
              <a:t>2103270</a:t>
            </a:r>
          </a:p>
          <a:p>
            <a:r>
              <a:rPr lang="en-GB" dirty="0"/>
              <a:t>ECEY4005</a:t>
            </a:r>
          </a:p>
          <a:p>
            <a:r>
              <a:rPr lang="en-GB"/>
              <a:t>Word count: 2830</a:t>
            </a:r>
          </a:p>
        </p:txBody>
      </p:sp>
      <p:sp>
        <p:nvSpPr>
          <p:cNvPr id="8" name="Date Placeholder 3">
            <a:extLst>
              <a:ext uri="{FF2B5EF4-FFF2-40B4-BE49-F238E27FC236}">
                <a16:creationId xmlns:a16="http://schemas.microsoft.com/office/drawing/2014/main" id="{77D39D99-27E2-6362-990C-E4684155926A}"/>
              </a:ext>
            </a:extLst>
          </p:cNvPr>
          <p:cNvSpPr>
            <a:spLocks noGrp="1"/>
          </p:cNvSpPr>
          <p:nvPr>
            <p:ph type="dt" sz="half" idx="10"/>
          </p:nvPr>
        </p:nvSpPr>
        <p:spPr/>
        <p:txBody>
          <a:bodyPr/>
          <a:lstStyle/>
          <a:p>
            <a:pPr>
              <a:spcAft>
                <a:spcPts val="600"/>
              </a:spcAft>
            </a:pPr>
            <a:fld id="{0DCAC952-176A-4347-8B44-7286D61AFD6C}" type="datetime1">
              <a:pPr>
                <a:spcAft>
                  <a:spcPts val="600"/>
                </a:spcAft>
              </a:pPr>
              <a:t>1/17/2026</a:t>
            </a:fld>
            <a:endParaRPr lang="en-US"/>
          </a:p>
        </p:txBody>
      </p:sp>
      <p:sp>
        <p:nvSpPr>
          <p:cNvPr id="10" name="Footer Placeholder 4">
            <a:extLst>
              <a:ext uri="{FF2B5EF4-FFF2-40B4-BE49-F238E27FC236}">
                <a16:creationId xmlns:a16="http://schemas.microsoft.com/office/drawing/2014/main" id="{E9CFE4C8-CC4B-D100-9B8C-592906452E79}"/>
              </a:ext>
            </a:extLst>
          </p:cNvPr>
          <p:cNvSpPr>
            <a:spLocks noGrp="1"/>
          </p:cNvSpPr>
          <p:nvPr>
            <p:ph type="ftr" sz="quarter" idx="11"/>
          </p:nvPr>
        </p:nvSpPr>
        <p:spPr/>
        <p:txBody>
          <a:bodyPr/>
          <a:lstStyle/>
          <a:p>
            <a:pPr>
              <a:spcAft>
                <a:spcPts val="600"/>
              </a:spcAft>
            </a:pPr>
            <a:r>
              <a:rPr lang="en-US"/>
              <a:t>
              </a:t>
            </a:r>
          </a:p>
        </p:txBody>
      </p:sp>
      <p:sp>
        <p:nvSpPr>
          <p:cNvPr id="12" name="Slide Number Placeholder 5">
            <a:extLst>
              <a:ext uri="{FF2B5EF4-FFF2-40B4-BE49-F238E27FC236}">
                <a16:creationId xmlns:a16="http://schemas.microsoft.com/office/drawing/2014/main" id="{20446046-7537-E5C8-66F4-05961F108E97}"/>
              </a:ext>
            </a:extLst>
          </p:cNvPr>
          <p:cNvSpPr>
            <a:spLocks noGrp="1"/>
          </p:cNvSpPr>
          <p:nvPr>
            <p:ph type="sldNum" sz="quarter" idx="12"/>
          </p:nvPr>
        </p:nvSpPr>
        <p:spPr/>
        <p:txBody>
          <a:bodyPr/>
          <a:lstStyle/>
          <a:p>
            <a:pPr>
              <a:spcAft>
                <a:spcPts val="600"/>
              </a:spcAft>
            </a:pPr>
            <a:fld id="{8DFDE724-0293-4953-AE9D-4D814FA589B0}"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99952-A50A-178C-B831-643A861719CE}"/>
              </a:ext>
            </a:extLst>
          </p:cNvPr>
          <p:cNvSpPr>
            <a:spLocks noGrp="1"/>
          </p:cNvSpPr>
          <p:nvPr>
            <p:ph type="title"/>
          </p:nvPr>
        </p:nvSpPr>
        <p:spPr/>
        <p:txBody>
          <a:bodyPr/>
          <a:lstStyle/>
          <a:p>
            <a:r>
              <a:rPr lang="en-GB"/>
              <a:t>What is the first 1000 days?</a:t>
            </a:r>
          </a:p>
        </p:txBody>
      </p:sp>
      <p:pic>
        <p:nvPicPr>
          <p:cNvPr id="7" name="Content Placeholder 6" descr="A person kissing a baby&#10;&#10;AI-generated content may be incorrect.">
            <a:extLst>
              <a:ext uri="{FF2B5EF4-FFF2-40B4-BE49-F238E27FC236}">
                <a16:creationId xmlns:a16="http://schemas.microsoft.com/office/drawing/2014/main" id="{3440C616-82E3-79C1-0378-1941D0BFF948}"/>
              </a:ext>
            </a:extLst>
          </p:cNvPr>
          <p:cNvPicPr>
            <a:picLocks noGrp="1" noChangeAspect="1"/>
          </p:cNvPicPr>
          <p:nvPr>
            <p:ph idx="1"/>
          </p:nvPr>
        </p:nvPicPr>
        <p:blipFill>
          <a:blip r:embed="rId2"/>
          <a:stretch>
            <a:fillRect/>
          </a:stretch>
        </p:blipFill>
        <p:spPr>
          <a:xfrm>
            <a:off x="535111" y="4076407"/>
            <a:ext cx="3043381" cy="2033038"/>
          </a:xfrm>
          <a:prstGeom prst="rect">
            <a:avLst/>
          </a:prstGeom>
        </p:spPr>
      </p:pic>
      <p:sp>
        <p:nvSpPr>
          <p:cNvPr id="4" name="Date Placeholder 3">
            <a:extLst>
              <a:ext uri="{FF2B5EF4-FFF2-40B4-BE49-F238E27FC236}">
                <a16:creationId xmlns:a16="http://schemas.microsoft.com/office/drawing/2014/main" id="{3D14726C-C81B-97BE-FCA0-73B743F4222C}"/>
              </a:ext>
            </a:extLst>
          </p:cNvPr>
          <p:cNvSpPr>
            <a:spLocks noGrp="1"/>
          </p:cNvSpPr>
          <p:nvPr>
            <p:ph type="dt" sz="half" idx="10"/>
          </p:nvPr>
        </p:nvSpPr>
        <p:spPr/>
        <p:txBody>
          <a:bodyPr/>
          <a:lstStyle/>
          <a:p>
            <a:fld id="{8BE8C9E0-B727-4795-880B-2B5177A670EE}" type="datetime1">
              <a:t>1/17/2026</a:t>
            </a:fld>
            <a:endParaRPr lang="en-US"/>
          </a:p>
        </p:txBody>
      </p:sp>
      <p:sp>
        <p:nvSpPr>
          <p:cNvPr id="5" name="Footer Placeholder 4">
            <a:extLst>
              <a:ext uri="{FF2B5EF4-FFF2-40B4-BE49-F238E27FC236}">
                <a16:creationId xmlns:a16="http://schemas.microsoft.com/office/drawing/2014/main" id="{8540202E-1438-12EE-32CC-1820D796D87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255BFA2-D1D2-952C-E6C4-A5F776E6E908}"/>
              </a:ext>
            </a:extLst>
          </p:cNvPr>
          <p:cNvSpPr>
            <a:spLocks noGrp="1"/>
          </p:cNvSpPr>
          <p:nvPr>
            <p:ph type="sldNum" sz="quarter" idx="12"/>
          </p:nvPr>
        </p:nvSpPr>
        <p:spPr/>
        <p:txBody>
          <a:bodyPr/>
          <a:lstStyle/>
          <a:p>
            <a:fld id="{24578CCF-2EC4-44CB-A694-F6F6E59A3985}" type="slidenum">
              <a:rPr lang="en-US" dirty="0"/>
              <a:t>2</a:t>
            </a:fld>
            <a:endParaRPr lang="en-US"/>
          </a:p>
        </p:txBody>
      </p:sp>
      <p:pic>
        <p:nvPicPr>
          <p:cNvPr id="8" name="Picture 7" descr="Flowers on a table&#10;&#10;AI-generated content may be incorrect.">
            <a:extLst>
              <a:ext uri="{FF2B5EF4-FFF2-40B4-BE49-F238E27FC236}">
                <a16:creationId xmlns:a16="http://schemas.microsoft.com/office/drawing/2014/main" id="{D1D4C364-7DB6-7B83-F372-D666577BEC4B}"/>
              </a:ext>
            </a:extLst>
          </p:cNvPr>
          <p:cNvPicPr>
            <a:picLocks noChangeAspect="1"/>
          </p:cNvPicPr>
          <p:nvPr/>
        </p:nvPicPr>
        <p:blipFill>
          <a:blip r:embed="rId3"/>
          <a:stretch>
            <a:fillRect/>
          </a:stretch>
        </p:blipFill>
        <p:spPr>
          <a:xfrm>
            <a:off x="7636710" y="1831473"/>
            <a:ext cx="3322054" cy="2245896"/>
          </a:xfrm>
          <a:prstGeom prst="rect">
            <a:avLst/>
          </a:prstGeom>
        </p:spPr>
      </p:pic>
      <p:sp>
        <p:nvSpPr>
          <p:cNvPr id="9" name="TextBox 8">
            <a:extLst>
              <a:ext uri="{FF2B5EF4-FFF2-40B4-BE49-F238E27FC236}">
                <a16:creationId xmlns:a16="http://schemas.microsoft.com/office/drawing/2014/main" id="{9952DD1D-589D-05C7-7A20-D8E56EF1308D}"/>
              </a:ext>
            </a:extLst>
          </p:cNvPr>
          <p:cNvSpPr txBox="1"/>
          <p:nvPr/>
        </p:nvSpPr>
        <p:spPr>
          <a:xfrm>
            <a:off x="700194" y="1695209"/>
            <a:ext cx="6688707" cy="21190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E0F7C515-D133-60F1-975D-24C6F2F0CBC5}"/>
              </a:ext>
            </a:extLst>
          </p:cNvPr>
          <p:cNvSpPr txBox="1"/>
          <p:nvPr/>
        </p:nvSpPr>
        <p:spPr>
          <a:xfrm>
            <a:off x="702000" y="1831057"/>
            <a:ext cx="6710386"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highlight>
                  <a:srgbClr val="FFFFFF"/>
                </a:highlight>
                <a:latin typeface="Arial"/>
                <a:cs typeface="Arial"/>
              </a:rPr>
              <a:t>According to the house of commons (no date), the first 100 days of life starts at the child's conception and ends when they turn the age of two (24 months). This time is crucial as it builds a foundation of the child's health and all aspects of their development. However, the NHS Confederation (2025) states that high levels of stress during pregnancy can affect the mother's bonds and attachments. This may affect what she is able to give towards the baby, and this can have a negative effect on them which can be long lasting. </a:t>
            </a:r>
          </a:p>
        </p:txBody>
      </p:sp>
      <p:sp>
        <p:nvSpPr>
          <p:cNvPr id="10" name="TextBox 9">
            <a:extLst>
              <a:ext uri="{FF2B5EF4-FFF2-40B4-BE49-F238E27FC236}">
                <a16:creationId xmlns:a16="http://schemas.microsoft.com/office/drawing/2014/main" id="{0AB64DB9-8534-7B47-6B77-B530D94F86A6}"/>
              </a:ext>
            </a:extLst>
          </p:cNvPr>
          <p:cNvSpPr txBox="1"/>
          <p:nvPr/>
        </p:nvSpPr>
        <p:spPr>
          <a:xfrm>
            <a:off x="3981504" y="4823654"/>
            <a:ext cx="683286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For more information on the first 1000 days click on this link: </a:t>
            </a:r>
            <a:endParaRPr lang="en-US" dirty="0"/>
          </a:p>
          <a:p>
            <a:r>
              <a:rPr lang="en-GB" dirty="0">
                <a:hlinkClick r:id="rId4"/>
              </a:rPr>
              <a:t>https://www.youtube.com/watch?v=mpyD19SIiaw</a:t>
            </a:r>
            <a:r>
              <a:rPr lang="en-GB" dirty="0"/>
              <a:t> (UNICEF Philippines, 2015) </a:t>
            </a:r>
          </a:p>
        </p:txBody>
      </p:sp>
    </p:spTree>
    <p:extLst>
      <p:ext uri="{BB962C8B-B14F-4D97-AF65-F5344CB8AC3E}">
        <p14:creationId xmlns:p14="http://schemas.microsoft.com/office/powerpoint/2010/main" val="2353660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B6D581-ADEE-D0CD-B32A-DEB8164FD566}"/>
              </a:ext>
            </a:extLst>
          </p:cNvPr>
          <p:cNvSpPr>
            <a:spLocks noGrp="1"/>
          </p:cNvSpPr>
          <p:nvPr>
            <p:ph type="dt" sz="half" idx="10"/>
          </p:nvPr>
        </p:nvSpPr>
        <p:spPr/>
        <p:txBody>
          <a:bodyPr anchor="ctr">
            <a:normAutofit/>
          </a:bodyPr>
          <a:lstStyle/>
          <a:p>
            <a:pPr>
              <a:spcAft>
                <a:spcPts val="600"/>
              </a:spcAft>
            </a:pPr>
            <a:fld id="{3326CE66-6F80-4075-94A0-E303ECFC1383}" type="datetime1">
              <a:pPr>
                <a:spcAft>
                  <a:spcPts val="600"/>
                </a:spcAft>
              </a:pPr>
              <a:t>1/17/2026</a:t>
            </a:fld>
            <a:endParaRPr lang="en-US"/>
          </a:p>
        </p:txBody>
      </p:sp>
      <p:sp>
        <p:nvSpPr>
          <p:cNvPr id="3" name="Footer Placeholder 2">
            <a:extLst>
              <a:ext uri="{FF2B5EF4-FFF2-40B4-BE49-F238E27FC236}">
                <a16:creationId xmlns:a16="http://schemas.microsoft.com/office/drawing/2014/main" id="{54077FAC-511A-2A60-9957-8945C820925F}"/>
              </a:ext>
            </a:extLst>
          </p:cNvPr>
          <p:cNvSpPr>
            <a:spLocks noGrp="1"/>
          </p:cNvSpPr>
          <p:nvPr>
            <p:ph type="ftr" sz="quarter" idx="11"/>
          </p:nvPr>
        </p:nvSpPr>
        <p:spPr/>
        <p:txBody>
          <a:bodyPr anchor="ctr">
            <a:normAutofit/>
          </a:bodyPr>
          <a:lstStyle/>
          <a:p>
            <a:pPr>
              <a:lnSpc>
                <a:spcPct val="90000"/>
              </a:lnSpc>
              <a:spcAft>
                <a:spcPts val="600"/>
              </a:spcAft>
            </a:pPr>
            <a:r>
              <a:rPr lang="en-US" sz="900"/>
              <a:t>
              </a:t>
            </a:r>
          </a:p>
        </p:txBody>
      </p:sp>
      <p:sp>
        <p:nvSpPr>
          <p:cNvPr id="4" name="Slide Number Placeholder 3">
            <a:extLst>
              <a:ext uri="{FF2B5EF4-FFF2-40B4-BE49-F238E27FC236}">
                <a16:creationId xmlns:a16="http://schemas.microsoft.com/office/drawing/2014/main" id="{41403CD6-2D12-A078-56D7-C17F9F8589D8}"/>
              </a:ext>
            </a:extLst>
          </p:cNvPr>
          <p:cNvSpPr>
            <a:spLocks noGrp="1"/>
          </p:cNvSpPr>
          <p:nvPr>
            <p:ph type="sldNum" sz="quarter" idx="12"/>
          </p:nvPr>
        </p:nvSpPr>
        <p:spPr/>
        <p:txBody>
          <a:bodyPr anchor="ctr">
            <a:normAutofit/>
          </a:bodyPr>
          <a:lstStyle/>
          <a:p>
            <a:pPr>
              <a:spcAft>
                <a:spcPts val="600"/>
              </a:spcAft>
            </a:pPr>
            <a:fld id="{24578CCF-2EC4-44CB-A694-F6F6E59A3985}" type="slidenum">
              <a:rPr lang="en-US" dirty="0"/>
              <a:pPr>
                <a:spcAft>
                  <a:spcPts val="600"/>
                </a:spcAft>
              </a:pPr>
              <a:t>3</a:t>
            </a:fld>
            <a:endParaRPr lang="en-US"/>
          </a:p>
        </p:txBody>
      </p:sp>
      <p:graphicFrame>
        <p:nvGraphicFramePr>
          <p:cNvPr id="5" name="Diagram 4">
            <a:extLst>
              <a:ext uri="{FF2B5EF4-FFF2-40B4-BE49-F238E27FC236}">
                <a16:creationId xmlns:a16="http://schemas.microsoft.com/office/drawing/2014/main" id="{D3B9F64F-52DC-338F-696F-B089859C6500}"/>
              </a:ext>
            </a:extLst>
          </p:cNvPr>
          <p:cNvGraphicFramePr/>
          <p:nvPr>
            <p:extLst>
              <p:ext uri="{D42A27DB-BD31-4B8C-83A1-F6EECF244321}">
                <p14:modId xmlns:p14="http://schemas.microsoft.com/office/powerpoint/2010/main" val="2435166518"/>
              </p:ext>
            </p:extLst>
          </p:nvPr>
        </p:nvGraphicFramePr>
        <p:xfrm>
          <a:off x="922364" y="977327"/>
          <a:ext cx="10075169" cy="43562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2860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8D05E-E813-8941-D84B-690CCC3BC752}"/>
              </a:ext>
            </a:extLst>
          </p:cNvPr>
          <p:cNvSpPr>
            <a:spLocks noGrp="1"/>
          </p:cNvSpPr>
          <p:nvPr>
            <p:ph type="title"/>
          </p:nvPr>
        </p:nvSpPr>
        <p:spPr>
          <a:xfrm>
            <a:off x="1069848" y="502920"/>
            <a:ext cx="9634011" cy="1325563"/>
          </a:xfrm>
        </p:spPr>
        <p:txBody>
          <a:bodyPr vert="horz" lIns="91440" tIns="45720" rIns="91440" bIns="45720" rtlCol="0" anchor="ctr">
            <a:normAutofit/>
          </a:bodyPr>
          <a:lstStyle/>
          <a:p>
            <a:r>
              <a:rPr lang="en-US" kern="1200">
                <a:latin typeface="+mj-lt"/>
                <a:ea typeface="+mj-ea"/>
                <a:cs typeface="+mj-cs"/>
              </a:rPr>
              <a:t>Why is it important?</a:t>
            </a:r>
          </a:p>
        </p:txBody>
      </p:sp>
      <p:sp>
        <p:nvSpPr>
          <p:cNvPr id="7" name="TextBox 6">
            <a:extLst>
              <a:ext uri="{FF2B5EF4-FFF2-40B4-BE49-F238E27FC236}">
                <a16:creationId xmlns:a16="http://schemas.microsoft.com/office/drawing/2014/main" id="{5333A63C-A232-1ECE-50F1-0E0E96927226}"/>
              </a:ext>
            </a:extLst>
          </p:cNvPr>
          <p:cNvSpPr txBox="1"/>
          <p:nvPr/>
        </p:nvSpPr>
        <p:spPr>
          <a:xfrm>
            <a:off x="1069848" y="1825625"/>
            <a:ext cx="4684057"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buClr>
                <a:schemeClr val="bg2">
                  <a:lumMod val="75000"/>
                </a:schemeClr>
              </a:buClr>
              <a:buFont typeface="Arial" panose="020B0604020202020204" pitchFamily="34" charset="0"/>
              <a:buChar char="•"/>
            </a:pPr>
            <a:r>
              <a:rPr lang="en-US" sz="2200" b="1" dirty="0">
                <a:solidFill>
                  <a:schemeClr val="tx2"/>
                </a:solidFill>
                <a:latin typeface="Arial"/>
                <a:cs typeface="Arial"/>
              </a:rPr>
              <a:t>Pregnancy-</a:t>
            </a:r>
            <a:r>
              <a:rPr lang="en-GB" sz="1100" dirty="0">
                <a:solidFill>
                  <a:srgbClr val="000000"/>
                </a:solidFill>
                <a:highlight>
                  <a:srgbClr val="FFFFFF"/>
                </a:highlight>
                <a:latin typeface="Arial"/>
                <a:cs typeface="Arial"/>
              </a:rPr>
              <a:t> </a:t>
            </a:r>
            <a:r>
              <a:rPr lang="en-GB" sz="1400" dirty="0">
                <a:solidFill>
                  <a:srgbClr val="000000"/>
                </a:solidFill>
                <a:highlight>
                  <a:srgbClr val="FFFFFF"/>
                </a:highlight>
                <a:latin typeface="Arial"/>
                <a:cs typeface="Arial"/>
              </a:rPr>
              <a:t> It is often said that during pregnancy that the health and nutrition of the mother can influence the baby whilst in the womb. That being said stress levels can equally have an effect. Pregnancy, Birth and Baby (2024). </a:t>
            </a:r>
            <a:r>
              <a:rPr lang="en-GB" sz="1400" dirty="0" err="1">
                <a:solidFill>
                  <a:srgbClr val="000000"/>
                </a:solidFill>
                <a:highlight>
                  <a:srgbClr val="FFFFFF"/>
                </a:highlight>
                <a:latin typeface="Arial"/>
                <a:cs typeface="Arial"/>
              </a:rPr>
              <a:t>Likhar</a:t>
            </a:r>
            <a:r>
              <a:rPr lang="en-GB" sz="1400" dirty="0">
                <a:solidFill>
                  <a:srgbClr val="000000"/>
                </a:solidFill>
                <a:highlight>
                  <a:srgbClr val="FFFFFF"/>
                </a:highlight>
                <a:latin typeface="Arial"/>
                <a:cs typeface="Arial"/>
              </a:rPr>
              <a:t> &amp; Patil (2022) agrees with this as they state also that women's pregnancy depends on them having a healthy and balanced diet, good wellbeing and that their stress levels influence the development of the unborn child. </a:t>
            </a:r>
          </a:p>
          <a:p>
            <a:pPr>
              <a:buClr>
                <a:srgbClr val="C3B2A7"/>
              </a:buClr>
              <a:buFont typeface="Arial" panose="020B0604020202020204" pitchFamily="34" charset="0"/>
              <a:buChar char="•"/>
            </a:pPr>
            <a:r>
              <a:rPr lang="en-GB" sz="1400" dirty="0">
                <a:solidFill>
                  <a:srgbClr val="000000"/>
                </a:solidFill>
                <a:highlight>
                  <a:srgbClr val="FFFFFF"/>
                </a:highlight>
                <a:latin typeface="Arial"/>
                <a:cs typeface="Arial"/>
              </a:rPr>
              <a:t>According to NHS (2023), Antenatal care is the support and care given during throughout pregnancy. This could be from midwifes or a doctor including an obstetrician. This care ensures that the baby and the mother are in good health during the pregnancy. Antenatal appointments should be regular as they are important to see how the baby is growing, check how the mother is feeling. Antenatal appointments provide ultra scans, urine tests and blood tests which can pick up on any early symptoms of any complications that may be happening. The tests will also be checking on the health of the baby (Tommy’s 2025).</a:t>
            </a:r>
            <a:endParaRPr lang="en-GB" sz="1400" dirty="0"/>
          </a:p>
          <a:p>
            <a:pPr marL="228600" indent="-228600">
              <a:lnSpc>
                <a:spcPct val="150000"/>
              </a:lnSpc>
              <a:spcBef>
                <a:spcPts val="1000"/>
              </a:spcBef>
              <a:buClr>
                <a:srgbClr val="C3B2A7"/>
              </a:buClr>
              <a:buFont typeface="Arial" panose="020B0604020202020204" pitchFamily="34" charset="0"/>
              <a:buChar char="•"/>
            </a:pPr>
            <a:endParaRPr lang="en-GB" sz="1100" dirty="0">
              <a:solidFill>
                <a:srgbClr val="000000"/>
              </a:solidFill>
              <a:highlight>
                <a:srgbClr val="FFFFFF"/>
              </a:highlight>
              <a:latin typeface="Arial"/>
              <a:cs typeface="Arial"/>
            </a:endParaRPr>
          </a:p>
        </p:txBody>
      </p:sp>
      <p:pic>
        <p:nvPicPr>
          <p:cNvPr id="8" name="Picture 7" descr="A group of women in underwear&#10;&#10;AI-generated content may be incorrect.">
            <a:extLst>
              <a:ext uri="{FF2B5EF4-FFF2-40B4-BE49-F238E27FC236}">
                <a16:creationId xmlns:a16="http://schemas.microsoft.com/office/drawing/2014/main" id="{1B719A15-57BD-3258-C227-B0C1584F1C4D}"/>
              </a:ext>
            </a:extLst>
          </p:cNvPr>
          <p:cNvPicPr>
            <a:picLocks noChangeAspect="1"/>
          </p:cNvPicPr>
          <p:nvPr/>
        </p:nvPicPr>
        <p:blipFill>
          <a:blip r:embed="rId2"/>
          <a:srcRect l="17296" r="22152" b="-1"/>
          <a:stretch>
            <a:fillRect/>
          </a:stretch>
        </p:blipFill>
        <p:spPr>
          <a:xfrm>
            <a:off x="6019802" y="1825625"/>
            <a:ext cx="4684058" cy="4351338"/>
          </a:xfrm>
          <a:prstGeom prst="rect">
            <a:avLst/>
          </a:prstGeom>
          <a:noFill/>
        </p:spPr>
      </p:pic>
      <p:sp>
        <p:nvSpPr>
          <p:cNvPr id="3" name="Date Placeholder 2">
            <a:extLst>
              <a:ext uri="{FF2B5EF4-FFF2-40B4-BE49-F238E27FC236}">
                <a16:creationId xmlns:a16="http://schemas.microsoft.com/office/drawing/2014/main" id="{F0F16D6F-713E-DF66-5371-3D7C903C5EA1}"/>
              </a:ext>
            </a:extLst>
          </p:cNvPr>
          <p:cNvSpPr>
            <a:spLocks noGrp="1"/>
          </p:cNvSpPr>
          <p:nvPr>
            <p:ph type="dt" sz="half" idx="10"/>
          </p:nvPr>
        </p:nvSpPr>
        <p:spPr>
          <a:xfrm>
            <a:off x="173736" y="6382512"/>
            <a:ext cx="2845901" cy="365125"/>
          </a:xfrm>
        </p:spPr>
        <p:txBody>
          <a:bodyPr vert="horz" lIns="91440" tIns="45720" rIns="91440" bIns="45720" rtlCol="0" anchor="ctr">
            <a:normAutofit/>
          </a:bodyPr>
          <a:lstStyle/>
          <a:p>
            <a:pPr>
              <a:spcAft>
                <a:spcPts val="600"/>
              </a:spcAft>
            </a:pPr>
            <a:fld id="{C1D08EC2-0A03-4616-8A6A-B19C7C85E113}" type="datetime1">
              <a:pPr>
                <a:spcAft>
                  <a:spcPts val="600"/>
                </a:spcAft>
              </a:pPr>
              <a:t>1/17/2026</a:t>
            </a:fld>
            <a:endParaRPr lang="en-US"/>
          </a:p>
        </p:txBody>
      </p:sp>
      <p:sp>
        <p:nvSpPr>
          <p:cNvPr id="4" name="Footer Placeholder 3">
            <a:extLst>
              <a:ext uri="{FF2B5EF4-FFF2-40B4-BE49-F238E27FC236}">
                <a16:creationId xmlns:a16="http://schemas.microsoft.com/office/drawing/2014/main" id="{01D0B0EC-8C66-82A6-9276-0BB3D795BA56}"/>
              </a:ext>
            </a:extLst>
          </p:cNvPr>
          <p:cNvSpPr>
            <a:spLocks noGrp="1"/>
          </p:cNvSpPr>
          <p:nvPr>
            <p:ph type="ftr" sz="quarter" idx="11"/>
          </p:nvPr>
        </p:nvSpPr>
        <p:spPr>
          <a:xfrm rot="5400000">
            <a:off x="-1754871" y="2093199"/>
            <a:ext cx="4157472" cy="416082"/>
          </a:xfrm>
        </p:spPr>
        <p:txBody>
          <a:bodyPr vert="horz" lIns="91440" tIns="45720" rIns="91440" bIns="45720" rtlCol="0" anchor="ctr">
            <a:normAutofit/>
          </a:bodyPr>
          <a:lstStyle/>
          <a:p>
            <a:pPr>
              <a:lnSpc>
                <a:spcPct val="90000"/>
              </a:lnSpc>
              <a:spcAft>
                <a:spcPts val="600"/>
              </a:spcAft>
            </a:pPr>
            <a:r>
              <a:rPr lang="en-US" sz="900" kern="1200">
                <a:latin typeface="+mn-lt"/>
                <a:ea typeface="+mn-ea"/>
                <a:cs typeface="+mn-cs"/>
              </a:rPr>
              <a:t>
              </a:t>
            </a:r>
          </a:p>
        </p:txBody>
      </p:sp>
      <p:sp>
        <p:nvSpPr>
          <p:cNvPr id="5" name="Slide Number Placeholder 4">
            <a:extLst>
              <a:ext uri="{FF2B5EF4-FFF2-40B4-BE49-F238E27FC236}">
                <a16:creationId xmlns:a16="http://schemas.microsoft.com/office/drawing/2014/main" id="{E4C46B04-04D2-0F87-0343-5B3514D4D5D5}"/>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24578CCF-2EC4-44CB-A694-F6F6E59A3985}" type="slidenum">
              <a:rPr lang="en-US" dirty="0"/>
              <a:pPr>
                <a:spcAft>
                  <a:spcPts val="600"/>
                </a:spcAft>
              </a:pPr>
              <a:t>4</a:t>
            </a:fld>
            <a:endParaRPr lang="en-US"/>
          </a:p>
        </p:txBody>
      </p:sp>
      <p:sp>
        <p:nvSpPr>
          <p:cNvPr id="6" name="TextBox 5">
            <a:extLst>
              <a:ext uri="{FF2B5EF4-FFF2-40B4-BE49-F238E27FC236}">
                <a16:creationId xmlns:a16="http://schemas.microsoft.com/office/drawing/2014/main" id="{F43FE8E3-A45B-02A5-17E1-92BA1ACA9EBF}"/>
              </a:ext>
            </a:extLst>
          </p:cNvPr>
          <p:cNvSpPr txBox="1"/>
          <p:nvPr/>
        </p:nvSpPr>
        <p:spPr>
          <a:xfrm>
            <a:off x="755399" y="5534606"/>
            <a:ext cx="77574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9" name="TextBox 8">
            <a:extLst>
              <a:ext uri="{FF2B5EF4-FFF2-40B4-BE49-F238E27FC236}">
                <a16:creationId xmlns:a16="http://schemas.microsoft.com/office/drawing/2014/main" id="{222F3576-C8E9-5D19-ADFF-D05D1D74BC01}"/>
              </a:ext>
            </a:extLst>
          </p:cNvPr>
          <p:cNvSpPr txBox="1"/>
          <p:nvPr/>
        </p:nvSpPr>
        <p:spPr>
          <a:xfrm>
            <a:off x="7585748" y="1556212"/>
            <a:ext cx="311738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highlight>
                  <a:srgbClr val="FFFFFF"/>
                </a:highlight>
                <a:latin typeface="Arial"/>
                <a:cs typeface="Arial"/>
              </a:rPr>
              <a:t>Larson, S. (2023)</a:t>
            </a:r>
            <a:r>
              <a:rPr lang="en-GB" sz="600" dirty="0">
                <a:highlight>
                  <a:srgbClr val="FFFFFF"/>
                </a:highlight>
              </a:rPr>
              <a:t> </a:t>
            </a:r>
            <a:endParaRPr lang="en-US" dirty="0"/>
          </a:p>
        </p:txBody>
      </p:sp>
    </p:spTree>
    <p:extLst>
      <p:ext uri="{BB962C8B-B14F-4D97-AF65-F5344CB8AC3E}">
        <p14:creationId xmlns:p14="http://schemas.microsoft.com/office/powerpoint/2010/main" val="3519360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0986E-3BDE-B528-75AA-A76E941AEC19}"/>
              </a:ext>
            </a:extLst>
          </p:cNvPr>
          <p:cNvSpPr>
            <a:spLocks noGrp="1"/>
          </p:cNvSpPr>
          <p:nvPr>
            <p:ph type="title"/>
          </p:nvPr>
        </p:nvSpPr>
        <p:spPr>
          <a:xfrm>
            <a:off x="839788" y="365125"/>
            <a:ext cx="9899930" cy="1325563"/>
          </a:xfrm>
        </p:spPr>
        <p:txBody>
          <a:bodyPr vert="horz" lIns="91440" tIns="45720" rIns="91440" bIns="45720" rtlCol="0" anchor="ctr">
            <a:normAutofit/>
          </a:bodyPr>
          <a:lstStyle/>
          <a:p>
            <a:r>
              <a:rPr lang="en-US" kern="1200">
                <a:latin typeface="+mj-lt"/>
                <a:ea typeface="+mj-ea"/>
                <a:cs typeface="+mj-cs"/>
              </a:rPr>
              <a:t>Why it is important?</a:t>
            </a:r>
          </a:p>
        </p:txBody>
      </p:sp>
      <p:sp>
        <p:nvSpPr>
          <p:cNvPr id="6" name="TextBox 5">
            <a:extLst>
              <a:ext uri="{FF2B5EF4-FFF2-40B4-BE49-F238E27FC236}">
                <a16:creationId xmlns:a16="http://schemas.microsoft.com/office/drawing/2014/main" id="{209B2625-1F4F-BF3A-19C8-E8076CFF769C}"/>
              </a:ext>
            </a:extLst>
          </p:cNvPr>
          <p:cNvSpPr txBox="1"/>
          <p:nvPr/>
        </p:nvSpPr>
        <p:spPr>
          <a:xfrm>
            <a:off x="839787" y="2510632"/>
            <a:ext cx="4872133" cy="368458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a:lnSpc>
                <a:spcPct val="140000"/>
              </a:lnSpc>
              <a:spcBef>
                <a:spcPts val="1000"/>
              </a:spcBef>
              <a:buClr>
                <a:schemeClr val="bg2">
                  <a:lumMod val="75000"/>
                </a:schemeClr>
              </a:buClr>
              <a:buFont typeface="Arial" panose="020B0604020202020204" pitchFamily="34" charset="0"/>
              <a:buChar char="•"/>
            </a:pPr>
            <a:r>
              <a:rPr lang="en-US" sz="2000" b="1" dirty="0">
                <a:solidFill>
                  <a:schemeClr val="tx2"/>
                </a:solidFill>
              </a:rPr>
              <a:t>Brain Development-</a:t>
            </a:r>
            <a:r>
              <a:rPr lang="en-US" sz="2000" dirty="0">
                <a:solidFill>
                  <a:schemeClr val="tx2"/>
                </a:solidFill>
              </a:rPr>
              <a:t> The brain makes one million new connections every second and this growth is essential in creating the foundation for their future including learning, </a:t>
            </a:r>
            <a:r>
              <a:rPr lang="en-US" sz="2000" dirty="0" err="1">
                <a:solidFill>
                  <a:schemeClr val="tx2"/>
                </a:solidFill>
              </a:rPr>
              <a:t>behaviour</a:t>
            </a:r>
            <a:r>
              <a:rPr lang="en-US" sz="2000" dirty="0">
                <a:solidFill>
                  <a:schemeClr val="tx2"/>
                </a:solidFill>
              </a:rPr>
              <a:t> and health. These experiences are shaped by interactions with adults, play and their environments. (Stead, 2024)</a:t>
            </a:r>
          </a:p>
        </p:txBody>
      </p:sp>
      <p:sp>
        <p:nvSpPr>
          <p:cNvPr id="11" name="TextBox 10">
            <a:extLst>
              <a:ext uri="{FF2B5EF4-FFF2-40B4-BE49-F238E27FC236}">
                <a16:creationId xmlns:a16="http://schemas.microsoft.com/office/drawing/2014/main" id="{163C8121-9E3C-D068-D4C0-4B0BC0B80E9C}"/>
              </a:ext>
            </a:extLst>
          </p:cNvPr>
          <p:cNvSpPr txBox="1"/>
          <p:nvPr/>
        </p:nvSpPr>
        <p:spPr>
          <a:xfrm>
            <a:off x="5889809" y="1681163"/>
            <a:ext cx="4849909" cy="82391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50000"/>
              </a:lnSpc>
              <a:spcBef>
                <a:spcPts val="1000"/>
              </a:spcBef>
              <a:buClr>
                <a:schemeClr val="bg2">
                  <a:lumMod val="75000"/>
                </a:schemeClr>
              </a:buClr>
            </a:pPr>
            <a:r>
              <a:rPr lang="en-US" sz="1600" b="1" kern="1200" cap="all" spc="300" baseline="0">
                <a:solidFill>
                  <a:schemeClr val="tx2"/>
                </a:solidFill>
                <a:highlight>
                  <a:srgbClr val="FFFFFF"/>
                </a:highlight>
                <a:latin typeface="+mn-lt"/>
                <a:ea typeface="+mn-ea"/>
                <a:cs typeface="+mn-cs"/>
              </a:rPr>
              <a:t>Parent-Infant Foundation (2025)</a:t>
            </a:r>
          </a:p>
        </p:txBody>
      </p:sp>
      <p:pic>
        <p:nvPicPr>
          <p:cNvPr id="7" name="Picture 6">
            <a:extLst>
              <a:ext uri="{FF2B5EF4-FFF2-40B4-BE49-F238E27FC236}">
                <a16:creationId xmlns:a16="http://schemas.microsoft.com/office/drawing/2014/main" id="{E70F426D-E6F0-C1BD-0BAF-4AF789A46295}"/>
              </a:ext>
            </a:extLst>
          </p:cNvPr>
          <p:cNvPicPr>
            <a:picLocks noChangeAspect="1"/>
          </p:cNvPicPr>
          <p:nvPr/>
        </p:nvPicPr>
        <p:blipFill>
          <a:blip r:embed="rId2"/>
          <a:srcRect t="28228" b="18267"/>
          <a:stretch>
            <a:fillRect/>
          </a:stretch>
        </p:blipFill>
        <p:spPr>
          <a:xfrm>
            <a:off x="5889810" y="2505075"/>
            <a:ext cx="4872134" cy="3684588"/>
          </a:xfrm>
          <a:prstGeom prst="rect">
            <a:avLst/>
          </a:prstGeom>
          <a:noFill/>
        </p:spPr>
      </p:pic>
      <p:sp>
        <p:nvSpPr>
          <p:cNvPr id="3" name="Date Placeholder 2">
            <a:extLst>
              <a:ext uri="{FF2B5EF4-FFF2-40B4-BE49-F238E27FC236}">
                <a16:creationId xmlns:a16="http://schemas.microsoft.com/office/drawing/2014/main" id="{5F38227D-380F-3163-4CED-8B1EAEE9C088}"/>
              </a:ext>
            </a:extLst>
          </p:cNvPr>
          <p:cNvSpPr>
            <a:spLocks noGrp="1"/>
          </p:cNvSpPr>
          <p:nvPr>
            <p:ph type="dt" sz="half" idx="10"/>
          </p:nvPr>
        </p:nvSpPr>
        <p:spPr>
          <a:xfrm>
            <a:off x="173736" y="6382512"/>
            <a:ext cx="2845901" cy="365125"/>
          </a:xfrm>
        </p:spPr>
        <p:txBody>
          <a:bodyPr vert="horz" lIns="91440" tIns="45720" rIns="91440" bIns="45720" rtlCol="0" anchor="ctr">
            <a:normAutofit/>
          </a:bodyPr>
          <a:lstStyle/>
          <a:p>
            <a:pPr>
              <a:spcAft>
                <a:spcPts val="600"/>
              </a:spcAft>
            </a:pPr>
            <a:fld id="{0C11113A-9446-4041-A63B-BD273B33EDFF}" type="datetime1">
              <a:rPr lang="en-US"/>
              <a:pPr>
                <a:spcAft>
                  <a:spcPts val="600"/>
                </a:spcAft>
              </a:pPr>
              <a:t>1/17/2026</a:t>
            </a:fld>
            <a:endParaRPr lang="en-US"/>
          </a:p>
        </p:txBody>
      </p:sp>
      <p:sp>
        <p:nvSpPr>
          <p:cNvPr id="4" name="Footer Placeholder 3">
            <a:extLst>
              <a:ext uri="{FF2B5EF4-FFF2-40B4-BE49-F238E27FC236}">
                <a16:creationId xmlns:a16="http://schemas.microsoft.com/office/drawing/2014/main" id="{4DB36327-F211-3922-AB1F-AC94A4583A9F}"/>
              </a:ext>
            </a:extLst>
          </p:cNvPr>
          <p:cNvSpPr>
            <a:spLocks noGrp="1"/>
          </p:cNvSpPr>
          <p:nvPr>
            <p:ph type="ftr" sz="quarter" idx="11"/>
          </p:nvPr>
        </p:nvSpPr>
        <p:spPr>
          <a:xfrm rot="5400000">
            <a:off x="-1754871" y="2093199"/>
            <a:ext cx="4157472" cy="416082"/>
          </a:xfrm>
        </p:spPr>
        <p:txBody>
          <a:bodyPr vert="horz" lIns="91440" tIns="45720" rIns="91440" bIns="45720" rtlCol="0" anchor="ctr">
            <a:normAutofit/>
          </a:bodyPr>
          <a:lstStyle/>
          <a:p>
            <a:pPr>
              <a:lnSpc>
                <a:spcPct val="90000"/>
              </a:lnSpc>
              <a:spcAft>
                <a:spcPts val="600"/>
              </a:spcAft>
            </a:pPr>
            <a:r>
              <a:rPr lang="en-US" sz="900" kern="1200">
                <a:latin typeface="+mn-lt"/>
                <a:ea typeface="+mn-ea"/>
                <a:cs typeface="+mn-cs"/>
              </a:rPr>
              <a:t>
              </a:t>
            </a:r>
          </a:p>
        </p:txBody>
      </p:sp>
      <p:sp>
        <p:nvSpPr>
          <p:cNvPr id="5" name="Slide Number Placeholder 4">
            <a:extLst>
              <a:ext uri="{FF2B5EF4-FFF2-40B4-BE49-F238E27FC236}">
                <a16:creationId xmlns:a16="http://schemas.microsoft.com/office/drawing/2014/main" id="{9813A138-E470-7969-89D0-C14E6B5A6D05}"/>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24578CCF-2EC4-44CB-A694-F6F6E59A3985}" type="slidenum">
              <a:rPr lang="en-US" dirty="0"/>
              <a:pPr>
                <a:spcAft>
                  <a:spcPts val="600"/>
                </a:spcAft>
              </a:pPr>
              <a:t>5</a:t>
            </a:fld>
            <a:endParaRPr lang="en-US"/>
          </a:p>
        </p:txBody>
      </p:sp>
    </p:spTree>
    <p:extLst>
      <p:ext uri="{BB962C8B-B14F-4D97-AF65-F5344CB8AC3E}">
        <p14:creationId xmlns:p14="http://schemas.microsoft.com/office/powerpoint/2010/main" val="2424622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92AB4-1ABA-96A2-C6FC-86471515FE42}"/>
              </a:ext>
            </a:extLst>
          </p:cNvPr>
          <p:cNvSpPr>
            <a:spLocks noGrp="1"/>
          </p:cNvSpPr>
          <p:nvPr>
            <p:ph type="title"/>
          </p:nvPr>
        </p:nvSpPr>
        <p:spPr/>
        <p:txBody>
          <a:bodyPr/>
          <a:lstStyle/>
          <a:p>
            <a:r>
              <a:rPr lang="en-GB"/>
              <a:t>Exceptional care giving </a:t>
            </a:r>
            <a:endParaRPr lang="en-GB" dirty="0"/>
          </a:p>
        </p:txBody>
      </p:sp>
      <p:pic>
        <p:nvPicPr>
          <p:cNvPr id="7" name="Content Placeholder 6" descr="A diagram of components of nurturing care&#10;&#10;AI-generated content may be incorrect.">
            <a:extLst>
              <a:ext uri="{FF2B5EF4-FFF2-40B4-BE49-F238E27FC236}">
                <a16:creationId xmlns:a16="http://schemas.microsoft.com/office/drawing/2014/main" id="{5303BA83-BE0E-A764-A07A-472AF280964D}"/>
              </a:ext>
            </a:extLst>
          </p:cNvPr>
          <p:cNvPicPr>
            <a:picLocks noGrp="1" noChangeAspect="1"/>
          </p:cNvPicPr>
          <p:nvPr>
            <p:ph idx="1"/>
          </p:nvPr>
        </p:nvPicPr>
        <p:blipFill>
          <a:blip r:embed="rId2"/>
          <a:stretch>
            <a:fillRect/>
          </a:stretch>
        </p:blipFill>
        <p:spPr>
          <a:xfrm>
            <a:off x="330771" y="1667876"/>
            <a:ext cx="3492165" cy="3524762"/>
          </a:xfrm>
          <a:prstGeom prst="rect">
            <a:avLst/>
          </a:prstGeom>
        </p:spPr>
      </p:pic>
      <p:sp>
        <p:nvSpPr>
          <p:cNvPr id="4" name="Date Placeholder 3">
            <a:extLst>
              <a:ext uri="{FF2B5EF4-FFF2-40B4-BE49-F238E27FC236}">
                <a16:creationId xmlns:a16="http://schemas.microsoft.com/office/drawing/2014/main" id="{6D07D010-5F6E-AD40-0746-C5CFFE683B82}"/>
              </a:ext>
            </a:extLst>
          </p:cNvPr>
          <p:cNvSpPr>
            <a:spLocks noGrp="1"/>
          </p:cNvSpPr>
          <p:nvPr>
            <p:ph type="dt" sz="half" idx="10"/>
          </p:nvPr>
        </p:nvSpPr>
        <p:spPr/>
        <p:txBody>
          <a:bodyPr/>
          <a:lstStyle/>
          <a:p>
            <a:fld id="{A956BF02-3818-4923-87AA-4C878E47FFF0}" type="datetime1">
              <a:t>1/17/2026</a:t>
            </a:fld>
            <a:endParaRPr lang="en-US"/>
          </a:p>
        </p:txBody>
      </p:sp>
      <p:sp>
        <p:nvSpPr>
          <p:cNvPr id="5" name="Footer Placeholder 4">
            <a:extLst>
              <a:ext uri="{FF2B5EF4-FFF2-40B4-BE49-F238E27FC236}">
                <a16:creationId xmlns:a16="http://schemas.microsoft.com/office/drawing/2014/main" id="{58685B80-F736-BFCC-F45E-286CE0B7A4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9EBF905-1C35-FE11-B941-09B613C1B818}"/>
              </a:ext>
            </a:extLst>
          </p:cNvPr>
          <p:cNvSpPr>
            <a:spLocks noGrp="1"/>
          </p:cNvSpPr>
          <p:nvPr>
            <p:ph type="sldNum" sz="quarter" idx="12"/>
          </p:nvPr>
        </p:nvSpPr>
        <p:spPr/>
        <p:txBody>
          <a:bodyPr/>
          <a:lstStyle/>
          <a:p>
            <a:fld id="{24578CCF-2EC4-44CB-A694-F6F6E59A3985}" type="slidenum">
              <a:rPr lang="en-US" dirty="0"/>
              <a:t>6</a:t>
            </a:fld>
            <a:endParaRPr lang="en-US"/>
          </a:p>
        </p:txBody>
      </p:sp>
      <p:sp>
        <p:nvSpPr>
          <p:cNvPr id="8" name="TextBox 7">
            <a:extLst>
              <a:ext uri="{FF2B5EF4-FFF2-40B4-BE49-F238E27FC236}">
                <a16:creationId xmlns:a16="http://schemas.microsoft.com/office/drawing/2014/main" id="{354D4623-0027-4931-96F6-A43002DD3A6F}"/>
              </a:ext>
            </a:extLst>
          </p:cNvPr>
          <p:cNvSpPr txBox="1"/>
          <p:nvPr/>
        </p:nvSpPr>
        <p:spPr>
          <a:xfrm>
            <a:off x="534359" y="5583135"/>
            <a:ext cx="379579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200" dirty="0">
              <a:highlight>
                <a:srgbClr val="FFFFFF"/>
              </a:highlight>
              <a:latin typeface="Arial"/>
              <a:cs typeface="Arial"/>
            </a:endParaRPr>
          </a:p>
          <a:p>
            <a:r>
              <a:rPr lang="en-GB" sz="1200" dirty="0">
                <a:highlight>
                  <a:srgbClr val="FFFFFF"/>
                </a:highlight>
                <a:latin typeface="Arial"/>
                <a:cs typeface="Arial"/>
              </a:rPr>
              <a:t>House of Commons Health and Social Care Committee. (2019)</a:t>
            </a:r>
          </a:p>
          <a:p>
            <a:endParaRPr lang="en-GB" dirty="0"/>
          </a:p>
        </p:txBody>
      </p:sp>
      <p:sp>
        <p:nvSpPr>
          <p:cNvPr id="10" name="TextBox 9">
            <a:extLst>
              <a:ext uri="{FF2B5EF4-FFF2-40B4-BE49-F238E27FC236}">
                <a16:creationId xmlns:a16="http://schemas.microsoft.com/office/drawing/2014/main" id="{3D3C1867-D776-338C-AD6A-297EE9B591A2}"/>
              </a:ext>
            </a:extLst>
          </p:cNvPr>
          <p:cNvSpPr txBox="1"/>
          <p:nvPr/>
        </p:nvSpPr>
        <p:spPr>
          <a:xfrm>
            <a:off x="4336327" y="1836204"/>
            <a:ext cx="6320183"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highlight>
                  <a:srgbClr val="FFFFFF"/>
                </a:highlight>
                <a:latin typeface="Arial"/>
                <a:cs typeface="Arial"/>
              </a:rPr>
              <a:t>In 2020,</a:t>
            </a:r>
            <a:r>
              <a:rPr lang="en-GB" sz="1400" dirty="0">
                <a:solidFill>
                  <a:srgbClr val="3C4245"/>
                </a:solidFill>
                <a:highlight>
                  <a:srgbClr val="FFFFFF"/>
                </a:highlight>
                <a:latin typeface="Arial"/>
                <a:cs typeface="Arial"/>
              </a:rPr>
              <a:t> </a:t>
            </a:r>
            <a:r>
              <a:rPr lang="en-GB" sz="1400" dirty="0">
                <a:highlight>
                  <a:srgbClr val="FFFFFF"/>
                </a:highlight>
                <a:latin typeface="Arial"/>
                <a:cs typeface="Arial"/>
              </a:rPr>
              <a:t>World Health Organization (2018), created a guideline which links to childhood development. This guideline provides recommendations on improving early childhood development through caregiving and early learning experiences. For more information on this guidance </a:t>
            </a:r>
            <a:r>
              <a:rPr lang="en-GB" sz="1400" dirty="0">
                <a:highlight>
                  <a:srgbClr val="FFFFFF"/>
                </a:highlight>
                <a:latin typeface="Avenir Next LT Pro"/>
                <a:cs typeface="Arial"/>
                <a:hlinkClick r:id="rId3"/>
              </a:rPr>
              <a:t>https://apps.who.int/iris/bitstream/handle/10665/272603/9789241514064-eng.pdf</a:t>
            </a:r>
            <a:endParaRPr lang="en-GB" sz="1400" u="sng">
              <a:highlight>
                <a:srgbClr val="FFFFFF"/>
              </a:highlight>
              <a:latin typeface="Avenir Next LT Pro"/>
              <a:cs typeface="Arial"/>
            </a:endParaRPr>
          </a:p>
        </p:txBody>
      </p:sp>
      <p:sp>
        <p:nvSpPr>
          <p:cNvPr id="9" name="TextBox 8">
            <a:extLst>
              <a:ext uri="{FF2B5EF4-FFF2-40B4-BE49-F238E27FC236}">
                <a16:creationId xmlns:a16="http://schemas.microsoft.com/office/drawing/2014/main" id="{0D0BACF0-6396-15DB-7519-C569A16B1AE3}"/>
              </a:ext>
            </a:extLst>
          </p:cNvPr>
          <p:cNvSpPr txBox="1"/>
          <p:nvPr/>
        </p:nvSpPr>
        <p:spPr>
          <a:xfrm>
            <a:off x="4330511" y="3431257"/>
            <a:ext cx="619120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According to Home Matters Caregiving (no date), a</a:t>
            </a:r>
            <a:r>
              <a:rPr lang="en-GB" sz="1400" dirty="0">
                <a:latin typeface="Arial"/>
                <a:ea typeface="Lato"/>
                <a:cs typeface="Lato"/>
              </a:rPr>
              <a:t>n exceptional caregiver goes beyond than helping individuals with daily activities. Caregivers build strong and positive relationships, provide emotional support, enhance and support their holistic development. The table by the house of commons (2019) on this slide provide components of nurturing care.</a:t>
            </a:r>
          </a:p>
          <a:p>
            <a:r>
              <a:rPr lang="en-GB" sz="1400" dirty="0">
                <a:latin typeface="Arial"/>
                <a:ea typeface="Lato"/>
                <a:cs typeface="Arial"/>
              </a:rPr>
              <a:t>Nurturing Care for Early Childhood Development (no date) explains that every child need nurturing care to reach their full potential developmentally. Nurturing care is not only important for supporting a child's holistic development, but it also gives protection from effects of adversity. The care requires to meet all children's needs which are their health, nutrition, their safety and all their learning experiences and opportunities</a:t>
            </a:r>
            <a:r>
              <a:rPr lang="en-GB" sz="1200" dirty="0">
                <a:latin typeface="Arial"/>
                <a:ea typeface="Lato"/>
                <a:cs typeface="Arial"/>
              </a:rPr>
              <a:t>.</a:t>
            </a:r>
          </a:p>
        </p:txBody>
      </p:sp>
    </p:spTree>
    <p:extLst>
      <p:ext uri="{BB962C8B-B14F-4D97-AF65-F5344CB8AC3E}">
        <p14:creationId xmlns:p14="http://schemas.microsoft.com/office/powerpoint/2010/main" val="3686476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person hugging a child&#10;&#10;AI-generated content may be incorrect.">
            <a:extLst>
              <a:ext uri="{FF2B5EF4-FFF2-40B4-BE49-F238E27FC236}">
                <a16:creationId xmlns:a16="http://schemas.microsoft.com/office/drawing/2014/main" id="{65A0BF7B-31F0-C409-6D0E-DD18F5E82108}"/>
              </a:ext>
            </a:extLst>
          </p:cNvPr>
          <p:cNvPicPr>
            <a:picLocks noGrp="1" noChangeAspect="1"/>
          </p:cNvPicPr>
          <p:nvPr>
            <p:ph idx="1"/>
          </p:nvPr>
        </p:nvPicPr>
        <p:blipFill>
          <a:blip r:embed="rId2"/>
          <a:stretch>
            <a:fillRect/>
          </a:stretch>
        </p:blipFill>
        <p:spPr>
          <a:xfrm>
            <a:off x="7675130" y="220219"/>
            <a:ext cx="2867025" cy="1590675"/>
          </a:xfrm>
          <a:prstGeom prst="rect">
            <a:avLst/>
          </a:prstGeom>
        </p:spPr>
      </p:pic>
      <p:sp>
        <p:nvSpPr>
          <p:cNvPr id="4" name="Date Placeholder 3">
            <a:extLst>
              <a:ext uri="{FF2B5EF4-FFF2-40B4-BE49-F238E27FC236}">
                <a16:creationId xmlns:a16="http://schemas.microsoft.com/office/drawing/2014/main" id="{67FFFC06-28CC-772D-5E16-D20999C76EA7}"/>
              </a:ext>
            </a:extLst>
          </p:cNvPr>
          <p:cNvSpPr>
            <a:spLocks noGrp="1"/>
          </p:cNvSpPr>
          <p:nvPr>
            <p:ph type="dt" sz="half" idx="10"/>
          </p:nvPr>
        </p:nvSpPr>
        <p:spPr/>
        <p:txBody>
          <a:bodyPr/>
          <a:lstStyle/>
          <a:p>
            <a:fld id="{CA46C6D1-1FFD-44D3-8D76-2AF8E65C3F3E}" type="datetime1">
              <a:t>1/17/2026</a:t>
            </a:fld>
            <a:endParaRPr lang="en-US"/>
          </a:p>
        </p:txBody>
      </p:sp>
      <p:sp>
        <p:nvSpPr>
          <p:cNvPr id="5" name="Footer Placeholder 4">
            <a:extLst>
              <a:ext uri="{FF2B5EF4-FFF2-40B4-BE49-F238E27FC236}">
                <a16:creationId xmlns:a16="http://schemas.microsoft.com/office/drawing/2014/main" id="{0CA5CD2D-A93A-0127-12FF-C6982A98903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352CC07-6499-B9B8-9072-BA59BB489ED9}"/>
              </a:ext>
            </a:extLst>
          </p:cNvPr>
          <p:cNvSpPr>
            <a:spLocks noGrp="1"/>
          </p:cNvSpPr>
          <p:nvPr>
            <p:ph type="sldNum" sz="quarter" idx="12"/>
          </p:nvPr>
        </p:nvSpPr>
        <p:spPr/>
        <p:txBody>
          <a:bodyPr/>
          <a:lstStyle/>
          <a:p>
            <a:fld id="{24578CCF-2EC4-44CB-A694-F6F6E59A3985}" type="slidenum">
              <a:rPr lang="en-US" dirty="0"/>
              <a:t>7</a:t>
            </a:fld>
            <a:endParaRPr lang="en-US"/>
          </a:p>
        </p:txBody>
      </p:sp>
      <p:sp>
        <p:nvSpPr>
          <p:cNvPr id="7" name="TextBox 6">
            <a:extLst>
              <a:ext uri="{FF2B5EF4-FFF2-40B4-BE49-F238E27FC236}">
                <a16:creationId xmlns:a16="http://schemas.microsoft.com/office/drawing/2014/main" id="{5895B205-E521-8F4E-C246-24CD7C8A12B6}"/>
              </a:ext>
            </a:extLst>
          </p:cNvPr>
          <p:cNvSpPr txBox="1"/>
          <p:nvPr/>
        </p:nvSpPr>
        <p:spPr>
          <a:xfrm>
            <a:off x="829178" y="460654"/>
            <a:ext cx="48092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This gives you more information on Bowlby and the attachment </a:t>
            </a:r>
            <a:r>
              <a:rPr lang="en-GB">
                <a:ea typeface="+mn-lt"/>
                <a:cs typeface="+mn-lt"/>
              </a:rPr>
              <a:t>theory</a:t>
            </a:r>
            <a:r>
              <a:rPr lang="en-GB" dirty="0">
                <a:ea typeface="+mn-lt"/>
                <a:cs typeface="+mn-lt"/>
              </a:rPr>
              <a:t> when care giving: https://www.youtube.com/watch?v=KJd0jeJ5mo8</a:t>
            </a:r>
            <a:endParaRPr lang="en-US" dirty="0"/>
          </a:p>
        </p:txBody>
      </p:sp>
      <p:sp>
        <p:nvSpPr>
          <p:cNvPr id="9" name="TextBox 8">
            <a:extLst>
              <a:ext uri="{FF2B5EF4-FFF2-40B4-BE49-F238E27FC236}">
                <a16:creationId xmlns:a16="http://schemas.microsoft.com/office/drawing/2014/main" id="{35DFB128-3877-9D35-AB64-F94FCFB1D3AE}"/>
              </a:ext>
            </a:extLst>
          </p:cNvPr>
          <p:cNvSpPr txBox="1"/>
          <p:nvPr/>
        </p:nvSpPr>
        <p:spPr>
          <a:xfrm>
            <a:off x="7861223" y="1994349"/>
            <a:ext cx="305929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err="1">
                <a:highlight>
                  <a:srgbClr val="FFFFFF"/>
                </a:highlight>
                <a:latin typeface="Arial"/>
                <a:cs typeface="Arial"/>
              </a:rPr>
              <a:t>Parenta</a:t>
            </a:r>
            <a:r>
              <a:rPr lang="en-GB" sz="1200" dirty="0">
                <a:highlight>
                  <a:srgbClr val="FFFFFF"/>
                </a:highlight>
                <a:latin typeface="Arial"/>
                <a:cs typeface="Arial"/>
              </a:rPr>
              <a:t> (2018)</a:t>
            </a:r>
          </a:p>
        </p:txBody>
      </p:sp>
      <p:sp>
        <p:nvSpPr>
          <p:cNvPr id="10" name="TextBox 9">
            <a:extLst>
              <a:ext uri="{FF2B5EF4-FFF2-40B4-BE49-F238E27FC236}">
                <a16:creationId xmlns:a16="http://schemas.microsoft.com/office/drawing/2014/main" id="{8C8C384B-F981-B758-B71C-5FED014BC2EC}"/>
              </a:ext>
            </a:extLst>
          </p:cNvPr>
          <p:cNvSpPr txBox="1"/>
          <p:nvPr/>
        </p:nvSpPr>
        <p:spPr>
          <a:xfrm>
            <a:off x="3150878" y="2321700"/>
            <a:ext cx="7683721" cy="44591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2" name="Picture 1" descr="A diagram of stages of attachment&#10;&#10;AI-generated content may be incorrect.">
            <a:extLst>
              <a:ext uri="{FF2B5EF4-FFF2-40B4-BE49-F238E27FC236}">
                <a16:creationId xmlns:a16="http://schemas.microsoft.com/office/drawing/2014/main" id="{B2D4F57B-D5D7-9EDC-7D86-6935FD2A95CF}"/>
              </a:ext>
            </a:extLst>
          </p:cNvPr>
          <p:cNvPicPr>
            <a:picLocks noChangeAspect="1"/>
          </p:cNvPicPr>
          <p:nvPr/>
        </p:nvPicPr>
        <p:blipFill>
          <a:blip r:embed="rId3"/>
          <a:stretch>
            <a:fillRect/>
          </a:stretch>
        </p:blipFill>
        <p:spPr>
          <a:xfrm>
            <a:off x="324157" y="2325943"/>
            <a:ext cx="5140427" cy="3385984"/>
          </a:xfrm>
          <a:prstGeom prst="rect">
            <a:avLst/>
          </a:prstGeom>
        </p:spPr>
      </p:pic>
      <p:sp>
        <p:nvSpPr>
          <p:cNvPr id="3" name="TextBox 2">
            <a:extLst>
              <a:ext uri="{FF2B5EF4-FFF2-40B4-BE49-F238E27FC236}">
                <a16:creationId xmlns:a16="http://schemas.microsoft.com/office/drawing/2014/main" id="{5715E885-751F-618D-CE3F-7440FD2B15BB}"/>
              </a:ext>
            </a:extLst>
          </p:cNvPr>
          <p:cNvSpPr txBox="1"/>
          <p:nvPr/>
        </p:nvSpPr>
        <p:spPr>
          <a:xfrm>
            <a:off x="534359" y="5988511"/>
            <a:ext cx="150934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highlight>
                  <a:srgbClr val="FFFFFF"/>
                </a:highlight>
                <a:latin typeface="Arial"/>
                <a:cs typeface="Arial"/>
              </a:rPr>
              <a:t>Cherry, K. (2019)</a:t>
            </a:r>
          </a:p>
        </p:txBody>
      </p:sp>
      <p:sp>
        <p:nvSpPr>
          <p:cNvPr id="11" name="TextBox 10">
            <a:extLst>
              <a:ext uri="{FF2B5EF4-FFF2-40B4-BE49-F238E27FC236}">
                <a16:creationId xmlns:a16="http://schemas.microsoft.com/office/drawing/2014/main" id="{30A9E293-9271-EDD7-CACF-56994B03560D}"/>
              </a:ext>
            </a:extLst>
          </p:cNvPr>
          <p:cNvSpPr txBox="1"/>
          <p:nvPr/>
        </p:nvSpPr>
        <p:spPr>
          <a:xfrm>
            <a:off x="6117477" y="2542813"/>
            <a:ext cx="4760092"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Jan Peterson Child Development </a:t>
            </a:r>
            <a:r>
              <a:rPr lang="en-GB" sz="1400" dirty="0" err="1">
                <a:latin typeface="Arial"/>
                <a:cs typeface="Arial"/>
              </a:rPr>
              <a:t>Center</a:t>
            </a:r>
            <a:r>
              <a:rPr lang="en-GB" sz="1400" dirty="0">
                <a:latin typeface="Arial"/>
                <a:cs typeface="Arial"/>
              </a:rPr>
              <a:t> (2024) says that the attachment formed by the caregiver is an emotional bond between them and a child. This bond will form early on within the first 1000 days and continue and evolves over years to come. The attachment theory developed by John Bowlby highlights the importance of this relationship and explains that by having this bond it gives the child the feeling of safety and confidence. Guy‑Evans, (no date) agrees with Bowlby attachment theory as he uses the phrase a safe place in which a caregiver creates this for an individual. Within this safe place a care giver response to children's feelings and offers them comfort and safety. The caregiver should recognise these feelings and should respond effectively emotionally and physically.</a:t>
            </a:r>
          </a:p>
        </p:txBody>
      </p:sp>
    </p:spTree>
    <p:extLst>
      <p:ext uri="{BB962C8B-B14F-4D97-AF65-F5344CB8AC3E}">
        <p14:creationId xmlns:p14="http://schemas.microsoft.com/office/powerpoint/2010/main" val="1752817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1F595BD-1A4D-946B-B418-50366F6EF53E}"/>
              </a:ext>
            </a:extLst>
          </p:cNvPr>
          <p:cNvSpPr>
            <a:spLocks noGrp="1"/>
          </p:cNvSpPr>
          <p:nvPr>
            <p:ph type="dt" sz="half" idx="10"/>
          </p:nvPr>
        </p:nvSpPr>
        <p:spPr/>
        <p:txBody>
          <a:bodyPr/>
          <a:lstStyle/>
          <a:p>
            <a:fld id="{A7BA8205-324B-4ADE-9F53-25E756DAA4F3}" type="datetime1">
              <a:t>1/17/2026</a:t>
            </a:fld>
            <a:endParaRPr lang="en-US"/>
          </a:p>
        </p:txBody>
      </p:sp>
      <p:sp>
        <p:nvSpPr>
          <p:cNvPr id="5" name="Footer Placeholder 4">
            <a:extLst>
              <a:ext uri="{FF2B5EF4-FFF2-40B4-BE49-F238E27FC236}">
                <a16:creationId xmlns:a16="http://schemas.microsoft.com/office/drawing/2014/main" id="{8D0AFADB-155A-FED7-27AB-127FE27807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D451F4E-45EF-67F8-0633-D69E23EB5F53}"/>
              </a:ext>
            </a:extLst>
          </p:cNvPr>
          <p:cNvSpPr>
            <a:spLocks noGrp="1"/>
          </p:cNvSpPr>
          <p:nvPr>
            <p:ph type="sldNum" sz="quarter" idx="12"/>
          </p:nvPr>
        </p:nvSpPr>
        <p:spPr/>
        <p:txBody>
          <a:bodyPr/>
          <a:lstStyle/>
          <a:p>
            <a:fld id="{24578CCF-2EC4-44CB-A694-F6F6E59A3985}" type="slidenum">
              <a:rPr lang="en-US" dirty="0"/>
              <a:t>8</a:t>
            </a:fld>
            <a:endParaRPr lang="en-US"/>
          </a:p>
        </p:txBody>
      </p:sp>
      <p:sp>
        <p:nvSpPr>
          <p:cNvPr id="2" name="Title 1">
            <a:extLst>
              <a:ext uri="{FF2B5EF4-FFF2-40B4-BE49-F238E27FC236}">
                <a16:creationId xmlns:a16="http://schemas.microsoft.com/office/drawing/2014/main" id="{310C4E4B-9113-4C06-9BAE-2E1A9B594899}"/>
              </a:ext>
            </a:extLst>
          </p:cNvPr>
          <p:cNvSpPr>
            <a:spLocks noGrp="1"/>
          </p:cNvSpPr>
          <p:nvPr>
            <p:ph type="title" idx="4294967295"/>
          </p:nvPr>
        </p:nvSpPr>
        <p:spPr>
          <a:xfrm>
            <a:off x="0" y="503238"/>
            <a:ext cx="9634538" cy="1631950"/>
          </a:xfrm>
        </p:spPr>
        <p:txBody>
          <a:bodyPr/>
          <a:lstStyle/>
          <a:p>
            <a:r>
              <a:rPr lang="en-GB" dirty="0"/>
              <a:t>The Pikler Approach</a:t>
            </a:r>
          </a:p>
        </p:txBody>
      </p:sp>
      <p:sp>
        <p:nvSpPr>
          <p:cNvPr id="7" name="TextBox 6">
            <a:extLst>
              <a:ext uri="{FF2B5EF4-FFF2-40B4-BE49-F238E27FC236}">
                <a16:creationId xmlns:a16="http://schemas.microsoft.com/office/drawing/2014/main" id="{30B2882F-295F-4221-2195-C04A8ABEE4BA}"/>
              </a:ext>
            </a:extLst>
          </p:cNvPr>
          <p:cNvSpPr txBox="1"/>
          <p:nvPr/>
        </p:nvSpPr>
        <p:spPr>
          <a:xfrm>
            <a:off x="230446" y="1901765"/>
            <a:ext cx="5634522" cy="2308324"/>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According to sprout Kids (2026) the Pikler approach is about raising small children in a way that is respectful towards them. Providing them with freedom to move, play initiated by them and caregivers being attentive. The Wonder Spaces. (n.d.) emphasises the importance of </a:t>
            </a:r>
            <a:r>
              <a:rPr lang="en-GB" sz="1600" err="1">
                <a:latin typeface="Arial"/>
                <a:cs typeface="Arial"/>
              </a:rPr>
              <a:t>Piklers</a:t>
            </a:r>
            <a:r>
              <a:rPr lang="en-GB" sz="1600" dirty="0">
                <a:latin typeface="Arial"/>
                <a:cs typeface="Arial"/>
              </a:rPr>
              <a:t> approach as it confirms that within the first 1000 days that brain development is crucial. The brain will form twice as many synapses rather than in adulthood and this develops areas such as language skills and emotional regulation</a:t>
            </a:r>
            <a:r>
              <a:rPr lang="en-GB" sz="1400" dirty="0">
                <a:latin typeface="Arial"/>
                <a:cs typeface="Arial"/>
              </a:rPr>
              <a:t>.</a:t>
            </a:r>
          </a:p>
        </p:txBody>
      </p:sp>
      <p:sp>
        <p:nvSpPr>
          <p:cNvPr id="3" name="TextBox 2">
            <a:extLst>
              <a:ext uri="{FF2B5EF4-FFF2-40B4-BE49-F238E27FC236}">
                <a16:creationId xmlns:a16="http://schemas.microsoft.com/office/drawing/2014/main" id="{235AD892-4003-477E-F4E2-37992166F7E7}"/>
              </a:ext>
            </a:extLst>
          </p:cNvPr>
          <p:cNvSpPr txBox="1"/>
          <p:nvPr/>
        </p:nvSpPr>
        <p:spPr>
          <a:xfrm>
            <a:off x="5951821" y="369513"/>
            <a:ext cx="4817904" cy="3539430"/>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Pikler UK Association. (n.d.) The importance that Pikler saw of healthy attachments supports the wellbeing and the holistic development of children. She looked at primary caregiving moments including during feeding and nappy changing and how these are vital opportunities to build trustworthy and secure relationships. Vamos, (2010) explains that children should feel the caregiver's interaction. Kelly (2023) acknowledges that positive interactions from caregivers will support children in the future with independence and relationships. Stronger Practice Hubs (n.d.) agrees and discusses that nappy changing should be approached in a respectful and more holistic way. Children should be talked to; their interests should be followed and allowing them to make their own choices and their voices to be heard through these positive interactions. </a:t>
            </a:r>
          </a:p>
        </p:txBody>
      </p:sp>
      <p:pic>
        <p:nvPicPr>
          <p:cNvPr id="8" name="Picture 7" descr="A child in a diaper&#10;&#10;AI-generated content may be incorrect.">
            <a:extLst>
              <a:ext uri="{FF2B5EF4-FFF2-40B4-BE49-F238E27FC236}">
                <a16:creationId xmlns:a16="http://schemas.microsoft.com/office/drawing/2014/main" id="{108FC5E2-BA5A-EB65-1347-B3510C3444E4}"/>
              </a:ext>
            </a:extLst>
          </p:cNvPr>
          <p:cNvPicPr>
            <a:picLocks noChangeAspect="1"/>
          </p:cNvPicPr>
          <p:nvPr/>
        </p:nvPicPr>
        <p:blipFill>
          <a:blip r:embed="rId2"/>
          <a:stretch>
            <a:fillRect/>
          </a:stretch>
        </p:blipFill>
        <p:spPr>
          <a:xfrm>
            <a:off x="8722893" y="4023894"/>
            <a:ext cx="2352845" cy="2286002"/>
          </a:xfrm>
          <a:prstGeom prst="rect">
            <a:avLst/>
          </a:prstGeom>
        </p:spPr>
      </p:pic>
      <p:sp>
        <p:nvSpPr>
          <p:cNvPr id="9" name="TextBox 8">
            <a:extLst>
              <a:ext uri="{FF2B5EF4-FFF2-40B4-BE49-F238E27FC236}">
                <a16:creationId xmlns:a16="http://schemas.microsoft.com/office/drawing/2014/main" id="{6D36D863-8255-1A4E-6833-CE6372011B2A}"/>
              </a:ext>
            </a:extLst>
          </p:cNvPr>
          <p:cNvSpPr txBox="1"/>
          <p:nvPr/>
        </p:nvSpPr>
        <p:spPr>
          <a:xfrm>
            <a:off x="1772839" y="4474142"/>
            <a:ext cx="5639943" cy="1384995"/>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According to, Children's Competencies Development in the Home Learning Environment (2021), Within the first years of a child’s life, their healthy life expectancy is shaped by the quality of these adults to child interactions through daily activities including feeding and nappy changes. The interactions can be two components sensitivity and stimulation.</a:t>
            </a:r>
          </a:p>
        </p:txBody>
      </p:sp>
      <p:sp>
        <p:nvSpPr>
          <p:cNvPr id="10" name="TextBox 9">
            <a:extLst>
              <a:ext uri="{FF2B5EF4-FFF2-40B4-BE49-F238E27FC236}">
                <a16:creationId xmlns:a16="http://schemas.microsoft.com/office/drawing/2014/main" id="{A8D29A17-0D8F-B1D1-AC6C-04AA4CBA3428}"/>
              </a:ext>
            </a:extLst>
          </p:cNvPr>
          <p:cNvSpPr txBox="1"/>
          <p:nvPr/>
        </p:nvSpPr>
        <p:spPr>
          <a:xfrm>
            <a:off x="8439194" y="6430740"/>
            <a:ext cx="26165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Kit &amp; Kin (2021)</a:t>
            </a:r>
            <a:endParaRPr lang="en-US" dirty="0"/>
          </a:p>
        </p:txBody>
      </p:sp>
    </p:spTree>
    <p:extLst>
      <p:ext uri="{BB962C8B-B14F-4D97-AF65-F5344CB8AC3E}">
        <p14:creationId xmlns:p14="http://schemas.microsoft.com/office/powerpoint/2010/main" val="569475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472B7-96A9-D177-3EB0-67BADBF382BA}"/>
              </a:ext>
            </a:extLst>
          </p:cNvPr>
          <p:cNvSpPr>
            <a:spLocks noGrp="1"/>
          </p:cNvSpPr>
          <p:nvPr>
            <p:ph type="title"/>
          </p:nvPr>
        </p:nvSpPr>
        <p:spPr>
          <a:xfrm>
            <a:off x="839788" y="457200"/>
            <a:ext cx="3932237" cy="1600200"/>
          </a:xfrm>
        </p:spPr>
        <p:txBody>
          <a:bodyPr vert="horz" lIns="91440" tIns="45720" rIns="91440" bIns="45720" rtlCol="0" anchor="b">
            <a:normAutofit/>
          </a:bodyPr>
          <a:lstStyle/>
          <a:p>
            <a:r>
              <a:rPr lang="en-US" sz="3000" kern="1200">
                <a:latin typeface="+mj-lt"/>
                <a:ea typeface="+mj-ea"/>
                <a:cs typeface="+mj-cs"/>
              </a:rPr>
              <a:t>The role of the practitioner when supporting children </a:t>
            </a:r>
          </a:p>
        </p:txBody>
      </p:sp>
      <p:sp>
        <p:nvSpPr>
          <p:cNvPr id="9" name="Content Placeholder 2">
            <a:extLst>
              <a:ext uri="{FF2B5EF4-FFF2-40B4-BE49-F238E27FC236}">
                <a16:creationId xmlns:a16="http://schemas.microsoft.com/office/drawing/2014/main" id="{E1DB32B2-0D52-03EF-6473-5B3E09BED408}"/>
              </a:ext>
            </a:extLst>
          </p:cNvPr>
          <p:cNvSpPr>
            <a:spLocks noGrp="1"/>
          </p:cNvSpPr>
          <p:nvPr/>
        </p:nvSpPr>
        <p:spPr>
          <a:xfrm>
            <a:off x="827497" y="2327787"/>
            <a:ext cx="3932237" cy="1611620"/>
          </a:xfrm>
          <a:prstGeom prst="rect">
            <a:avLst/>
          </a:prstGeom>
          <a:ln>
            <a:solidFill>
              <a:srgbClr val="7030A0"/>
            </a:solidFill>
          </a:ln>
        </p:spPr>
        <p:txBody>
          <a:bodyPr vert="horz" lIns="91440" tIns="45720" rIns="91440" bIns="45720" rtlCol="0">
            <a:normAutofit/>
          </a:bodyPr>
          <a:lst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kern="1200">
                <a:latin typeface="+mn-lt"/>
                <a:ea typeface="+mn-ea"/>
                <a:cs typeface="+mn-cs"/>
              </a:rPr>
              <a:t>This video gives top tips on the role of the practitioner: https://www.youtube.com/watch?v=fxbGAy1pU9E&amp;t=40s</a:t>
            </a:r>
          </a:p>
        </p:txBody>
      </p:sp>
      <p:sp>
        <p:nvSpPr>
          <p:cNvPr id="4" name="Date Placeholder 3">
            <a:extLst>
              <a:ext uri="{FF2B5EF4-FFF2-40B4-BE49-F238E27FC236}">
                <a16:creationId xmlns:a16="http://schemas.microsoft.com/office/drawing/2014/main" id="{13B69198-81E4-1B20-A8DB-223B098758E4}"/>
              </a:ext>
            </a:extLst>
          </p:cNvPr>
          <p:cNvSpPr>
            <a:spLocks noGrp="1"/>
          </p:cNvSpPr>
          <p:nvPr>
            <p:ph type="dt" sz="half" idx="10"/>
          </p:nvPr>
        </p:nvSpPr>
        <p:spPr>
          <a:xfrm>
            <a:off x="173736" y="6382512"/>
            <a:ext cx="2845901" cy="365125"/>
          </a:xfrm>
        </p:spPr>
        <p:txBody>
          <a:bodyPr vert="horz" lIns="91440" tIns="45720" rIns="91440" bIns="45720" rtlCol="0" anchor="ctr">
            <a:normAutofit/>
          </a:bodyPr>
          <a:lstStyle/>
          <a:p>
            <a:pPr>
              <a:spcAft>
                <a:spcPts val="600"/>
              </a:spcAft>
            </a:pPr>
            <a:fld id="{77039AE5-6AE5-4029-AE57-5CA61276E144}" type="datetime1">
              <a:rPr lang="en-US"/>
              <a:pPr>
                <a:spcAft>
                  <a:spcPts val="600"/>
                </a:spcAft>
              </a:pPr>
              <a:t>1/17/2026</a:t>
            </a:fld>
            <a:endParaRPr lang="en-US"/>
          </a:p>
        </p:txBody>
      </p:sp>
      <p:sp>
        <p:nvSpPr>
          <p:cNvPr id="5" name="Footer Placeholder 4">
            <a:extLst>
              <a:ext uri="{FF2B5EF4-FFF2-40B4-BE49-F238E27FC236}">
                <a16:creationId xmlns:a16="http://schemas.microsoft.com/office/drawing/2014/main" id="{2FE530F4-3C6A-D2AB-92A4-98F1E64B995D}"/>
              </a:ext>
            </a:extLst>
          </p:cNvPr>
          <p:cNvSpPr>
            <a:spLocks noGrp="1"/>
          </p:cNvSpPr>
          <p:nvPr>
            <p:ph type="ftr" sz="quarter" idx="11"/>
          </p:nvPr>
        </p:nvSpPr>
        <p:spPr>
          <a:xfrm rot="5400000">
            <a:off x="-1754871" y="2093199"/>
            <a:ext cx="4157472" cy="416082"/>
          </a:xfrm>
        </p:spPr>
        <p:txBody>
          <a:bodyPr vert="horz" lIns="91440" tIns="45720" rIns="91440" bIns="45720" rtlCol="0" anchor="ctr">
            <a:normAutofit/>
          </a:bodyPr>
          <a:lstStyle/>
          <a:p>
            <a:pPr>
              <a:lnSpc>
                <a:spcPct val="90000"/>
              </a:lnSpc>
              <a:spcAft>
                <a:spcPts val="600"/>
              </a:spcAft>
            </a:pPr>
            <a:r>
              <a:rPr lang="en-US" sz="900" kern="1200">
                <a:latin typeface="+mn-lt"/>
                <a:ea typeface="+mn-ea"/>
                <a:cs typeface="+mn-cs"/>
              </a:rPr>
              <a:t>
              </a:t>
            </a:r>
          </a:p>
        </p:txBody>
      </p:sp>
      <p:sp>
        <p:nvSpPr>
          <p:cNvPr id="6" name="Slide Number Placeholder 5">
            <a:extLst>
              <a:ext uri="{FF2B5EF4-FFF2-40B4-BE49-F238E27FC236}">
                <a16:creationId xmlns:a16="http://schemas.microsoft.com/office/drawing/2014/main" id="{4CECC686-4D7F-7A9D-DFDE-1E58635C7F67}"/>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24578CCF-2EC4-44CB-A694-F6F6E59A3985}" type="slidenum">
              <a:rPr lang="en-US" dirty="0"/>
              <a:pPr>
                <a:spcAft>
                  <a:spcPts val="600"/>
                </a:spcAft>
              </a:pPr>
              <a:t>9</a:t>
            </a:fld>
            <a:endParaRPr lang="en-US"/>
          </a:p>
        </p:txBody>
      </p:sp>
      <p:graphicFrame>
        <p:nvGraphicFramePr>
          <p:cNvPr id="11" name="TextBox 2">
            <a:extLst>
              <a:ext uri="{FF2B5EF4-FFF2-40B4-BE49-F238E27FC236}">
                <a16:creationId xmlns:a16="http://schemas.microsoft.com/office/drawing/2014/main" id="{9146CF95-6D71-37EC-1452-2147DA5D67E3}"/>
              </a:ext>
            </a:extLst>
          </p:cNvPr>
          <p:cNvGraphicFramePr/>
          <p:nvPr>
            <p:extLst>
              <p:ext uri="{D42A27DB-BD31-4B8C-83A1-F6EECF244321}">
                <p14:modId xmlns:p14="http://schemas.microsoft.com/office/powerpoint/2010/main" val="4216288296"/>
              </p:ext>
            </p:extLst>
          </p:nvPr>
        </p:nvGraphicFramePr>
        <p:xfrm>
          <a:off x="5183188" y="457201"/>
          <a:ext cx="5652153" cy="5403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E29DF287-D8B3-FA2F-AAB4-CBAEEFB43F08}"/>
              </a:ext>
            </a:extLst>
          </p:cNvPr>
          <p:cNvSpPr txBox="1"/>
          <p:nvPr/>
        </p:nvSpPr>
        <p:spPr>
          <a:xfrm>
            <a:off x="6273919" y="5544197"/>
            <a:ext cx="34852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(West Sussex County Council, no date) </a:t>
            </a:r>
            <a:endParaRPr lang="en-US" dirty="0"/>
          </a:p>
        </p:txBody>
      </p:sp>
      <p:sp>
        <p:nvSpPr>
          <p:cNvPr id="10" name="TextBox 9">
            <a:extLst>
              <a:ext uri="{FF2B5EF4-FFF2-40B4-BE49-F238E27FC236}">
                <a16:creationId xmlns:a16="http://schemas.microsoft.com/office/drawing/2014/main" id="{96FAD676-479A-B233-54A6-825792EC6B05}"/>
              </a:ext>
            </a:extLst>
          </p:cNvPr>
          <p:cNvSpPr txBox="1"/>
          <p:nvPr/>
        </p:nvSpPr>
        <p:spPr>
          <a:xfrm>
            <a:off x="534265" y="4711136"/>
            <a:ext cx="4496399" cy="1477328"/>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To conclude, it is important that the practitioner provides a safe, loving and warming atmosphere to ensure the child feels safe and have a space they can grow and thrive in.</a:t>
            </a:r>
          </a:p>
        </p:txBody>
      </p:sp>
    </p:spTree>
    <p:extLst>
      <p:ext uri="{BB962C8B-B14F-4D97-AF65-F5344CB8AC3E}">
        <p14:creationId xmlns:p14="http://schemas.microsoft.com/office/powerpoint/2010/main" val="2271874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30F26-DE6E-24A1-FCF0-7AB46C32FE39}"/>
              </a:ext>
            </a:extLst>
          </p:cNvPr>
          <p:cNvSpPr>
            <a:spLocks noGrp="1"/>
          </p:cNvSpPr>
          <p:nvPr>
            <p:ph type="title"/>
          </p:nvPr>
        </p:nvSpPr>
        <p:spPr>
          <a:xfrm>
            <a:off x="839788" y="457200"/>
            <a:ext cx="3932237" cy="1600200"/>
          </a:xfrm>
        </p:spPr>
        <p:txBody>
          <a:bodyPr anchor="b">
            <a:normAutofit/>
          </a:bodyPr>
          <a:lstStyle/>
          <a:p>
            <a:pPr>
              <a:lnSpc>
                <a:spcPct val="90000"/>
              </a:lnSpc>
            </a:pPr>
            <a:r>
              <a:rPr lang="en-GB" sz="2700"/>
              <a:t>The role of practitioner when working with families and caregivers</a:t>
            </a:r>
          </a:p>
        </p:txBody>
      </p:sp>
      <p:pic>
        <p:nvPicPr>
          <p:cNvPr id="7" name="Content Placeholder 6" descr="A poster with icons and symbols&#10;&#10;AI-generated content may be incorrect.">
            <a:extLst>
              <a:ext uri="{FF2B5EF4-FFF2-40B4-BE49-F238E27FC236}">
                <a16:creationId xmlns:a16="http://schemas.microsoft.com/office/drawing/2014/main" id="{20290224-B801-42A5-A921-B2B30D8DF23E}"/>
              </a:ext>
            </a:extLst>
          </p:cNvPr>
          <p:cNvPicPr>
            <a:picLocks noGrp="1" noChangeAspect="1"/>
          </p:cNvPicPr>
          <p:nvPr>
            <p:ph idx="1"/>
          </p:nvPr>
        </p:nvPicPr>
        <p:blipFill>
          <a:blip r:embed="rId2"/>
          <a:stretch>
            <a:fillRect/>
          </a:stretch>
        </p:blipFill>
        <p:spPr>
          <a:xfrm>
            <a:off x="5463819" y="457201"/>
            <a:ext cx="3825197" cy="5403850"/>
          </a:xfrm>
          <a:prstGeom prst="rect">
            <a:avLst/>
          </a:prstGeom>
          <a:noFill/>
        </p:spPr>
      </p:pic>
      <p:sp>
        <p:nvSpPr>
          <p:cNvPr id="12" name="Text Placeholder 3">
            <a:extLst>
              <a:ext uri="{FF2B5EF4-FFF2-40B4-BE49-F238E27FC236}">
                <a16:creationId xmlns:a16="http://schemas.microsoft.com/office/drawing/2014/main" id="{E9AA8DBA-BD14-64C8-B643-551A98DB8E4F}"/>
              </a:ext>
            </a:extLst>
          </p:cNvPr>
          <p:cNvSpPr>
            <a:spLocks noGrp="1"/>
          </p:cNvSpPr>
          <p:nvPr>
            <p:ph type="body" sz="half" idx="2"/>
          </p:nvPr>
        </p:nvSpPr>
        <p:spPr>
          <a:xfrm>
            <a:off x="532530" y="2298247"/>
            <a:ext cx="4927753" cy="2336750"/>
          </a:xfrm>
        </p:spPr>
        <p:txBody>
          <a:bodyPr vert="horz" lIns="91440" tIns="45720" rIns="91440" bIns="45720" rtlCol="0" anchor="t">
            <a:noAutofit/>
          </a:bodyPr>
          <a:lstStyle/>
          <a:p>
            <a:r>
              <a:rPr lang="en-US" sz="1200" dirty="0">
                <a:solidFill>
                  <a:srgbClr val="0B0C0C"/>
                </a:solidFill>
                <a:highlight>
                  <a:srgbClr val="FFFFFF"/>
                </a:highlight>
                <a:latin typeface="Arial"/>
                <a:ea typeface="+mn-lt"/>
                <a:cs typeface="+mn-lt"/>
              </a:rPr>
              <a:t>There are several ways in which parents may be involved:</a:t>
            </a:r>
            <a:endParaRPr lang="en-US" sz="1200">
              <a:latin typeface="Arial"/>
              <a:cs typeface="Arial"/>
            </a:endParaRPr>
          </a:p>
          <a:p>
            <a:pPr marL="285750" indent="-285750">
              <a:buFont typeface="Arial"/>
              <a:buChar char="•"/>
            </a:pPr>
            <a:r>
              <a:rPr lang="en-US" sz="1200" dirty="0">
                <a:solidFill>
                  <a:srgbClr val="0B0C0C"/>
                </a:solidFill>
                <a:highlight>
                  <a:srgbClr val="FFFFFF"/>
                </a:highlight>
                <a:latin typeface="Arial"/>
                <a:cs typeface="Arial"/>
              </a:rPr>
              <a:t>Key person to do handover to have daily chats</a:t>
            </a:r>
          </a:p>
          <a:p>
            <a:pPr marL="285750" indent="-285750">
              <a:buFont typeface="Arial"/>
              <a:buChar char="•"/>
            </a:pPr>
            <a:r>
              <a:rPr lang="en-US" sz="1200" dirty="0">
                <a:solidFill>
                  <a:srgbClr val="0B0C0C"/>
                </a:solidFill>
                <a:highlight>
                  <a:srgbClr val="FFFFFF"/>
                </a:highlight>
                <a:latin typeface="Arial"/>
                <a:cs typeface="Arial"/>
              </a:rPr>
              <a:t>Provide sessions for parents and the child to settle in</a:t>
            </a:r>
          </a:p>
          <a:p>
            <a:pPr marL="285750" indent="-285750">
              <a:buFont typeface="Arial"/>
              <a:buChar char="•"/>
            </a:pPr>
            <a:r>
              <a:rPr lang="en-US" sz="1200" dirty="0">
                <a:solidFill>
                  <a:srgbClr val="0B0C0C"/>
                </a:solidFill>
                <a:highlight>
                  <a:srgbClr val="FFFFFF"/>
                </a:highlight>
                <a:latin typeface="Arial"/>
                <a:ea typeface="+mn-lt"/>
                <a:cs typeface="+mn-lt"/>
              </a:rPr>
              <a:t>going on trips with you</a:t>
            </a:r>
            <a:endParaRPr lang="en-US" sz="1200">
              <a:latin typeface="Arial"/>
              <a:cs typeface="Arial"/>
            </a:endParaRPr>
          </a:p>
          <a:p>
            <a:pPr marL="285750" indent="-285750">
              <a:buFont typeface="Arial"/>
              <a:buChar char="•"/>
            </a:pPr>
            <a:r>
              <a:rPr lang="en-US" sz="1200" dirty="0">
                <a:solidFill>
                  <a:srgbClr val="0B0C0C"/>
                </a:solidFill>
                <a:highlight>
                  <a:srgbClr val="FFFFFF"/>
                </a:highlight>
                <a:latin typeface="Arial"/>
                <a:cs typeface="Arial"/>
              </a:rPr>
              <a:t>Nursery and home viewings</a:t>
            </a:r>
          </a:p>
          <a:p>
            <a:pPr marL="285750" indent="-285750">
              <a:buClr>
                <a:srgbClr val="C3B2A7"/>
              </a:buClr>
              <a:buFont typeface="Arial"/>
              <a:buChar char="•"/>
            </a:pPr>
            <a:r>
              <a:rPr lang="en-US" sz="1200" dirty="0">
                <a:solidFill>
                  <a:srgbClr val="0B0C0C"/>
                </a:solidFill>
                <a:highlight>
                  <a:srgbClr val="FFFFFF"/>
                </a:highlight>
                <a:latin typeface="Arial"/>
                <a:cs typeface="Arial"/>
              </a:rPr>
              <a:t>Keeping record of vital information regarding the child</a:t>
            </a:r>
          </a:p>
          <a:p>
            <a:r>
              <a:rPr lang="en-GB" sz="1200" dirty="0">
                <a:solidFill>
                  <a:srgbClr val="000000"/>
                </a:solidFill>
                <a:highlight>
                  <a:srgbClr val="FFFFFF"/>
                </a:highlight>
                <a:latin typeface="Arial"/>
                <a:cs typeface="Arial"/>
              </a:rPr>
              <a:t>(Department for Education, 2021)</a:t>
            </a:r>
            <a:endParaRPr lang="en-US" sz="1200" dirty="0">
              <a:latin typeface="Arial"/>
              <a:cs typeface="Arial"/>
            </a:endParaRPr>
          </a:p>
          <a:p>
            <a:endParaRPr lang="en-US" dirty="0">
              <a:solidFill>
                <a:srgbClr val="0B0C0C"/>
              </a:solidFill>
              <a:highlight>
                <a:srgbClr val="FFFFFF"/>
              </a:highlight>
            </a:endParaRPr>
          </a:p>
          <a:p>
            <a:pPr marL="285750" indent="-285750">
              <a:buFont typeface="Arial"/>
              <a:buChar char="•"/>
            </a:pPr>
            <a:endParaRPr lang="en-US" dirty="0">
              <a:solidFill>
                <a:srgbClr val="0B0C0C"/>
              </a:solidFill>
              <a:highlight>
                <a:srgbClr val="FFFFFF"/>
              </a:highlight>
            </a:endParaRPr>
          </a:p>
          <a:p>
            <a:endParaRPr lang="en-US" dirty="0"/>
          </a:p>
        </p:txBody>
      </p:sp>
      <p:sp>
        <p:nvSpPr>
          <p:cNvPr id="4" name="Date Placeholder 3">
            <a:extLst>
              <a:ext uri="{FF2B5EF4-FFF2-40B4-BE49-F238E27FC236}">
                <a16:creationId xmlns:a16="http://schemas.microsoft.com/office/drawing/2014/main" id="{C08D00CA-151E-854A-B55A-1BEA58EFB21A}"/>
              </a:ext>
            </a:extLst>
          </p:cNvPr>
          <p:cNvSpPr>
            <a:spLocks noGrp="1"/>
          </p:cNvSpPr>
          <p:nvPr>
            <p:ph type="dt" sz="half" idx="10"/>
          </p:nvPr>
        </p:nvSpPr>
        <p:spPr>
          <a:xfrm>
            <a:off x="173736" y="6382512"/>
            <a:ext cx="2845901" cy="365125"/>
          </a:xfrm>
        </p:spPr>
        <p:txBody>
          <a:bodyPr anchor="ctr">
            <a:normAutofit/>
          </a:bodyPr>
          <a:lstStyle/>
          <a:p>
            <a:pPr>
              <a:spcAft>
                <a:spcPts val="600"/>
              </a:spcAft>
            </a:pPr>
            <a:fld id="{AFBC149F-FE90-436D-B262-E3D76A1B04A6}" type="datetime1">
              <a:rPr lang="en-US"/>
              <a:pPr>
                <a:spcAft>
                  <a:spcPts val="600"/>
                </a:spcAft>
              </a:pPr>
              <a:t>1/17/2026</a:t>
            </a:fld>
            <a:endParaRPr lang="en-US"/>
          </a:p>
        </p:txBody>
      </p:sp>
      <p:sp>
        <p:nvSpPr>
          <p:cNvPr id="5" name="Footer Placeholder 4">
            <a:extLst>
              <a:ext uri="{FF2B5EF4-FFF2-40B4-BE49-F238E27FC236}">
                <a16:creationId xmlns:a16="http://schemas.microsoft.com/office/drawing/2014/main" id="{805E93BD-086A-CEFD-4E22-81BC35C97645}"/>
              </a:ext>
            </a:extLst>
          </p:cNvPr>
          <p:cNvSpPr>
            <a:spLocks noGrp="1"/>
          </p:cNvSpPr>
          <p:nvPr>
            <p:ph type="ftr" sz="quarter" idx="11"/>
          </p:nvPr>
        </p:nvSpPr>
        <p:spPr>
          <a:xfrm rot="5400000">
            <a:off x="-1754871" y="2093199"/>
            <a:ext cx="4157472" cy="416082"/>
          </a:xfrm>
        </p:spPr>
        <p:txBody>
          <a:bodyPr anchor="ctr">
            <a:normAutofit/>
          </a:bodyPr>
          <a:lstStyle/>
          <a:p>
            <a:pPr>
              <a:lnSpc>
                <a:spcPct val="90000"/>
              </a:lnSpc>
              <a:spcAft>
                <a:spcPts val="600"/>
              </a:spcAft>
            </a:pPr>
            <a:r>
              <a:rPr lang="en-US" sz="900"/>
              <a:t>
              </a:t>
            </a:r>
          </a:p>
        </p:txBody>
      </p:sp>
      <p:sp>
        <p:nvSpPr>
          <p:cNvPr id="6" name="Slide Number Placeholder 5">
            <a:extLst>
              <a:ext uri="{FF2B5EF4-FFF2-40B4-BE49-F238E27FC236}">
                <a16:creationId xmlns:a16="http://schemas.microsoft.com/office/drawing/2014/main" id="{AFA9F10B-F61A-63BE-B1EB-B1E7A2B92E08}"/>
              </a:ext>
            </a:extLst>
          </p:cNvPr>
          <p:cNvSpPr>
            <a:spLocks noGrp="1"/>
          </p:cNvSpPr>
          <p:nvPr>
            <p:ph type="sldNum" sz="quarter" idx="12"/>
          </p:nvPr>
        </p:nvSpPr>
        <p:spPr>
          <a:xfrm>
            <a:off x="11457919" y="6382512"/>
            <a:ext cx="500997" cy="365125"/>
          </a:xfrm>
        </p:spPr>
        <p:txBody>
          <a:bodyPr anchor="ctr">
            <a:normAutofit/>
          </a:bodyPr>
          <a:lstStyle/>
          <a:p>
            <a:pPr>
              <a:spcAft>
                <a:spcPts val="600"/>
              </a:spcAft>
            </a:pPr>
            <a:fld id="{24578CCF-2EC4-44CB-A694-F6F6E59A3985}" type="slidenum">
              <a:rPr lang="en-US" dirty="0"/>
              <a:pPr>
                <a:spcAft>
                  <a:spcPts val="600"/>
                </a:spcAft>
              </a:pPr>
              <a:t>10</a:t>
            </a:fld>
            <a:endParaRPr lang="en-US"/>
          </a:p>
        </p:txBody>
      </p:sp>
      <p:sp>
        <p:nvSpPr>
          <p:cNvPr id="8" name="TextBox 7">
            <a:extLst>
              <a:ext uri="{FF2B5EF4-FFF2-40B4-BE49-F238E27FC236}">
                <a16:creationId xmlns:a16="http://schemas.microsoft.com/office/drawing/2014/main" id="{5B499644-E9A5-2B27-0EC0-C46671CF47F1}"/>
              </a:ext>
            </a:extLst>
          </p:cNvPr>
          <p:cNvSpPr txBox="1"/>
          <p:nvPr/>
        </p:nvSpPr>
        <p:spPr>
          <a:xfrm>
            <a:off x="6867755" y="5640764"/>
            <a:ext cx="484065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3"/>
              </a:rPr>
              <a:t>https://www.gov.wales/sites/default/files/publications/2021-11/uncrc-summary-poster.pdf</a:t>
            </a:r>
            <a:r>
              <a:rPr lang="en-GB" dirty="0">
                <a:ea typeface="+mn-lt"/>
                <a:cs typeface="+mn-lt"/>
              </a:rPr>
              <a:t> </a:t>
            </a:r>
            <a:endParaRPr lang="en-US" dirty="0"/>
          </a:p>
        </p:txBody>
      </p:sp>
      <p:sp>
        <p:nvSpPr>
          <p:cNvPr id="9" name="Explosion: 8 Points 8">
            <a:extLst>
              <a:ext uri="{FF2B5EF4-FFF2-40B4-BE49-F238E27FC236}">
                <a16:creationId xmlns:a16="http://schemas.microsoft.com/office/drawing/2014/main" id="{7221A6EC-3A88-3754-D6E0-6868409E9C40}"/>
              </a:ext>
            </a:extLst>
          </p:cNvPr>
          <p:cNvSpPr/>
          <p:nvPr/>
        </p:nvSpPr>
        <p:spPr>
          <a:xfrm>
            <a:off x="9507045" y="1161757"/>
            <a:ext cx="2536503" cy="4027424"/>
          </a:xfrm>
          <a:prstGeom prst="irregularSeal1">
            <a:avLst/>
          </a:prstGeom>
          <a:solidFill>
            <a:srgbClr val="00B0F0"/>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FBE60A9-2C21-D7E5-01BE-2723D309CA60}"/>
              </a:ext>
            </a:extLst>
          </p:cNvPr>
          <p:cNvSpPr txBox="1"/>
          <p:nvPr/>
        </p:nvSpPr>
        <p:spPr>
          <a:xfrm>
            <a:off x="10275165" y="2303987"/>
            <a:ext cx="143283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This is the United Nations On the Rights of the Child </a:t>
            </a:r>
          </a:p>
        </p:txBody>
      </p:sp>
      <p:sp>
        <p:nvSpPr>
          <p:cNvPr id="3" name="TextBox 2">
            <a:extLst>
              <a:ext uri="{FF2B5EF4-FFF2-40B4-BE49-F238E27FC236}">
                <a16:creationId xmlns:a16="http://schemas.microsoft.com/office/drawing/2014/main" id="{A84947C0-C328-B471-AF1E-24DC58CD6B22}"/>
              </a:ext>
            </a:extLst>
          </p:cNvPr>
          <p:cNvSpPr txBox="1"/>
          <p:nvPr/>
        </p:nvSpPr>
        <p:spPr>
          <a:xfrm>
            <a:off x="437529" y="5121389"/>
            <a:ext cx="5129720" cy="1446550"/>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To conclude, parents and practitioners' relationship is </a:t>
            </a:r>
            <a:r>
              <a:rPr lang="en-GB" sz="1400" dirty="0" err="1">
                <a:latin typeface="Arial"/>
                <a:cs typeface="Arial"/>
              </a:rPr>
              <a:t>crutial</a:t>
            </a:r>
            <a:r>
              <a:rPr lang="en-GB" sz="1400" dirty="0">
                <a:latin typeface="Arial"/>
                <a:cs typeface="Arial"/>
              </a:rPr>
              <a:t> in influencing the child</a:t>
            </a:r>
            <a:r>
              <a:rPr lang="en-GB" dirty="0"/>
              <a:t>. </a:t>
            </a:r>
            <a:r>
              <a:rPr lang="en-GB" sz="1400" dirty="0">
                <a:latin typeface="Arial"/>
                <a:cs typeface="Arial"/>
              </a:rPr>
              <a:t>Early Years Coalition (2021) The child would see a relationship that is respectful, that works with one another, good communication and based on trust. A relationship that can reflect the same both during home life and whilst in the care of the practitioner.</a:t>
            </a:r>
          </a:p>
        </p:txBody>
      </p:sp>
    </p:spTree>
    <p:extLst>
      <p:ext uri="{BB962C8B-B14F-4D97-AF65-F5344CB8AC3E}">
        <p14:creationId xmlns:p14="http://schemas.microsoft.com/office/powerpoint/2010/main" val="3181815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A9B04-C940-6A41-D01A-FBD86B42AE57}"/>
              </a:ext>
            </a:extLst>
          </p:cNvPr>
          <p:cNvSpPr>
            <a:spLocks noGrp="1"/>
          </p:cNvSpPr>
          <p:nvPr>
            <p:ph type="title"/>
          </p:nvPr>
        </p:nvSpPr>
        <p:spPr/>
        <p:txBody>
          <a:bodyPr/>
          <a:lstStyle/>
          <a:p>
            <a:r>
              <a:rPr lang="en-GB" dirty="0"/>
              <a:t>Working within a partnership</a:t>
            </a:r>
          </a:p>
        </p:txBody>
      </p:sp>
      <p:sp>
        <p:nvSpPr>
          <p:cNvPr id="3" name="Content Placeholder 2">
            <a:extLst>
              <a:ext uri="{FF2B5EF4-FFF2-40B4-BE49-F238E27FC236}">
                <a16:creationId xmlns:a16="http://schemas.microsoft.com/office/drawing/2014/main" id="{3745CB13-9BC3-1E18-200C-D24B4860B884}"/>
              </a:ext>
            </a:extLst>
          </p:cNvPr>
          <p:cNvSpPr>
            <a:spLocks noGrp="1"/>
          </p:cNvSpPr>
          <p:nvPr>
            <p:ph idx="1"/>
          </p:nvPr>
        </p:nvSpPr>
        <p:spPr>
          <a:xfrm>
            <a:off x="1155879" y="1702456"/>
            <a:ext cx="5012851" cy="2839629"/>
          </a:xfrm>
          <a:ln>
            <a:solidFill>
              <a:srgbClr val="002060"/>
            </a:solidFill>
          </a:ln>
        </p:spPr>
        <p:txBody>
          <a:bodyPr vert="horz" lIns="91440" tIns="45720" rIns="91440" bIns="45720" rtlCol="0" anchor="t">
            <a:normAutofit/>
          </a:bodyPr>
          <a:lstStyle/>
          <a:p>
            <a:pPr marL="0" indent="0">
              <a:buClr>
                <a:srgbClr val="F4F1EF">
                  <a:lumMod val="75000"/>
                </a:srgbClr>
              </a:buClr>
              <a:buNone/>
            </a:pPr>
            <a:r>
              <a:rPr lang="en-GB" sz="1400" dirty="0">
                <a:solidFill>
                  <a:srgbClr val="333333"/>
                </a:solidFill>
                <a:highlight>
                  <a:srgbClr val="FFFFFF"/>
                </a:highlight>
                <a:latin typeface="Arial"/>
                <a:ea typeface="Roboto"/>
                <a:cs typeface="Roboto"/>
              </a:rPr>
              <a:t>According to </a:t>
            </a:r>
            <a:r>
              <a:rPr lang="en-GB" sz="1400" dirty="0">
                <a:solidFill>
                  <a:srgbClr val="000000"/>
                </a:solidFill>
                <a:highlight>
                  <a:srgbClr val="FFFFFF"/>
                </a:highlight>
                <a:latin typeface="Arial"/>
                <a:ea typeface="Roboto"/>
                <a:cs typeface="Roboto"/>
              </a:rPr>
              <a:t>WJEC (2019), partnership is when childcare professionals work closely together to meet the needs of children and their families. Strategies are put into place to be developed by all  the professional to work efficiently together.  It  is essential that professionals share advice and give their knowledge to benefit the child reach their full potential.</a:t>
            </a:r>
            <a:endParaRPr lang="en-GB" sz="1400">
              <a:solidFill>
                <a:srgbClr val="333333"/>
              </a:solidFill>
              <a:highlight>
                <a:srgbClr val="FFFFFF"/>
              </a:highlight>
              <a:latin typeface="Arial"/>
              <a:ea typeface="Roboto"/>
              <a:cs typeface="Roboto"/>
            </a:endParaRPr>
          </a:p>
        </p:txBody>
      </p:sp>
      <p:sp>
        <p:nvSpPr>
          <p:cNvPr id="4" name="Date Placeholder 3">
            <a:extLst>
              <a:ext uri="{FF2B5EF4-FFF2-40B4-BE49-F238E27FC236}">
                <a16:creationId xmlns:a16="http://schemas.microsoft.com/office/drawing/2014/main" id="{DE43973A-EFD2-9011-F928-0C3375D77887}"/>
              </a:ext>
            </a:extLst>
          </p:cNvPr>
          <p:cNvSpPr>
            <a:spLocks noGrp="1"/>
          </p:cNvSpPr>
          <p:nvPr>
            <p:ph type="dt" sz="half" idx="10"/>
          </p:nvPr>
        </p:nvSpPr>
        <p:spPr/>
        <p:txBody>
          <a:bodyPr/>
          <a:lstStyle/>
          <a:p>
            <a:fld id="{5F151A1B-9DD2-4A15-9764-82513313F09D}" type="datetime1">
              <a:t>1/17/2026</a:t>
            </a:fld>
            <a:endParaRPr lang="en-US"/>
          </a:p>
        </p:txBody>
      </p:sp>
      <p:sp>
        <p:nvSpPr>
          <p:cNvPr id="5" name="Footer Placeholder 4">
            <a:extLst>
              <a:ext uri="{FF2B5EF4-FFF2-40B4-BE49-F238E27FC236}">
                <a16:creationId xmlns:a16="http://schemas.microsoft.com/office/drawing/2014/main" id="{78837285-B85F-A59B-3516-0B7BC0F81F4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1CD44FF-5028-025E-298B-F86B74EC0913}"/>
              </a:ext>
            </a:extLst>
          </p:cNvPr>
          <p:cNvSpPr>
            <a:spLocks noGrp="1"/>
          </p:cNvSpPr>
          <p:nvPr>
            <p:ph type="sldNum" sz="quarter" idx="12"/>
          </p:nvPr>
        </p:nvSpPr>
        <p:spPr/>
        <p:txBody>
          <a:bodyPr/>
          <a:lstStyle/>
          <a:p>
            <a:fld id="{24578CCF-2EC4-44CB-A694-F6F6E59A3985}" type="slidenum">
              <a:rPr lang="en-US" dirty="0"/>
              <a:t>11</a:t>
            </a:fld>
            <a:endParaRPr lang="en-US"/>
          </a:p>
        </p:txBody>
      </p:sp>
      <p:sp>
        <p:nvSpPr>
          <p:cNvPr id="7" name="TextBox 6">
            <a:extLst>
              <a:ext uri="{FF2B5EF4-FFF2-40B4-BE49-F238E27FC236}">
                <a16:creationId xmlns:a16="http://schemas.microsoft.com/office/drawing/2014/main" id="{B3F66CA1-FFCA-B735-7EC2-AA0CFC8163DA}"/>
              </a:ext>
            </a:extLst>
          </p:cNvPr>
          <p:cNvSpPr txBox="1"/>
          <p:nvPr/>
        </p:nvSpPr>
        <p:spPr>
          <a:xfrm>
            <a:off x="1160849" y="4846087"/>
            <a:ext cx="5011923" cy="1477328"/>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To conclude, Effective partnership will support high quality care and learning to children. By implementing these strategies those in partnerships can support children in reaching their full potential.</a:t>
            </a:r>
          </a:p>
        </p:txBody>
      </p:sp>
      <p:sp>
        <p:nvSpPr>
          <p:cNvPr id="8" name="TextBox 7">
            <a:extLst>
              <a:ext uri="{FF2B5EF4-FFF2-40B4-BE49-F238E27FC236}">
                <a16:creationId xmlns:a16="http://schemas.microsoft.com/office/drawing/2014/main" id="{3560A1D2-185B-92E4-DE2C-745BD265CC9F}"/>
              </a:ext>
            </a:extLst>
          </p:cNvPr>
          <p:cNvSpPr txBox="1"/>
          <p:nvPr/>
        </p:nvSpPr>
        <p:spPr>
          <a:xfrm>
            <a:off x="6670170" y="1829603"/>
            <a:ext cx="4219597" cy="3970318"/>
          </a:xfrm>
          <a:prstGeom prst="rect">
            <a:avLst/>
          </a:prstGeom>
          <a:no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Strategies that demonstrate good partnerships:</a:t>
            </a:r>
            <a:endParaRPr lang="en-US">
              <a:latin typeface="Arial"/>
              <a:cs typeface="Arial"/>
            </a:endParaRPr>
          </a:p>
          <a:p>
            <a:pPr marL="285750" indent="-285750">
              <a:buFont typeface="Arial"/>
              <a:buChar char="•"/>
            </a:pPr>
            <a:r>
              <a:rPr lang="en-GB" dirty="0">
                <a:latin typeface="Arial"/>
                <a:cs typeface="Arial"/>
              </a:rPr>
              <a:t>Good communication including daily updates</a:t>
            </a:r>
          </a:p>
          <a:p>
            <a:pPr marL="285750" indent="-285750">
              <a:buFont typeface="Arial"/>
              <a:buChar char="•"/>
            </a:pPr>
            <a:r>
              <a:rPr lang="en-GB" dirty="0">
                <a:latin typeface="Arial"/>
                <a:cs typeface="Arial"/>
              </a:rPr>
              <a:t>Built on trust including honestly and respect</a:t>
            </a:r>
          </a:p>
          <a:p>
            <a:pPr marL="285750" indent="-285750">
              <a:buFont typeface="Arial"/>
              <a:buChar char="•"/>
            </a:pPr>
            <a:r>
              <a:rPr lang="en-GB" dirty="0">
                <a:latin typeface="Arial"/>
                <a:cs typeface="Arial"/>
              </a:rPr>
              <a:t>Effective decision making including making decisions together that will lead to a better outcome</a:t>
            </a:r>
          </a:p>
          <a:p>
            <a:pPr marL="285750" indent="-285750">
              <a:buFont typeface="Arial"/>
              <a:buChar char="•"/>
            </a:pPr>
            <a:r>
              <a:rPr lang="en-GB" dirty="0">
                <a:latin typeface="Arial"/>
                <a:cs typeface="Arial"/>
              </a:rPr>
              <a:t>Providing training opportunities that parents or professionals that can enhance the knowledge</a:t>
            </a:r>
          </a:p>
          <a:p>
            <a:r>
              <a:rPr lang="en-GB" dirty="0">
                <a:latin typeface="Arial"/>
                <a:cs typeface="Arial"/>
              </a:rPr>
              <a:t>(London School of Planning and Management, 2022)</a:t>
            </a:r>
            <a:endParaRPr lang="en-GB" dirty="0"/>
          </a:p>
        </p:txBody>
      </p:sp>
    </p:spTree>
    <p:extLst>
      <p:ext uri="{BB962C8B-B14F-4D97-AF65-F5344CB8AC3E}">
        <p14:creationId xmlns:p14="http://schemas.microsoft.com/office/powerpoint/2010/main" val="1962646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D220B-0502-4533-5B10-7DC2AB11F3A3}"/>
              </a:ext>
            </a:extLst>
          </p:cNvPr>
          <p:cNvSpPr>
            <a:spLocks noGrp="1"/>
          </p:cNvSpPr>
          <p:nvPr>
            <p:ph type="title"/>
          </p:nvPr>
        </p:nvSpPr>
        <p:spPr/>
        <p:txBody>
          <a:bodyPr/>
          <a:lstStyle/>
          <a:p>
            <a:r>
              <a:rPr lang="en-GB" dirty="0"/>
              <a:t>Challenges </a:t>
            </a:r>
          </a:p>
        </p:txBody>
      </p:sp>
      <p:pic>
        <p:nvPicPr>
          <p:cNvPr id="7" name="Content Placeholder 6">
            <a:extLst>
              <a:ext uri="{FF2B5EF4-FFF2-40B4-BE49-F238E27FC236}">
                <a16:creationId xmlns:a16="http://schemas.microsoft.com/office/drawing/2014/main" id="{D511F8EF-EF76-A1ED-3BB0-B4CD6B061718}"/>
              </a:ext>
            </a:extLst>
          </p:cNvPr>
          <p:cNvPicPr>
            <a:picLocks noGrp="1" noChangeAspect="1"/>
          </p:cNvPicPr>
          <p:nvPr>
            <p:ph idx="1"/>
          </p:nvPr>
        </p:nvPicPr>
        <p:blipFill>
          <a:blip r:embed="rId2"/>
          <a:stretch>
            <a:fillRect/>
          </a:stretch>
        </p:blipFill>
        <p:spPr>
          <a:xfrm>
            <a:off x="319055" y="1714746"/>
            <a:ext cx="4351338" cy="4351338"/>
          </a:xfrm>
          <a:prstGeom prst="rect">
            <a:avLst/>
          </a:prstGeom>
        </p:spPr>
      </p:pic>
      <p:sp>
        <p:nvSpPr>
          <p:cNvPr id="4" name="Date Placeholder 3">
            <a:extLst>
              <a:ext uri="{FF2B5EF4-FFF2-40B4-BE49-F238E27FC236}">
                <a16:creationId xmlns:a16="http://schemas.microsoft.com/office/drawing/2014/main" id="{28CF3622-33C6-F7EA-E51A-4631DD61405E}"/>
              </a:ext>
            </a:extLst>
          </p:cNvPr>
          <p:cNvSpPr>
            <a:spLocks noGrp="1"/>
          </p:cNvSpPr>
          <p:nvPr>
            <p:ph type="dt" sz="half" idx="10"/>
          </p:nvPr>
        </p:nvSpPr>
        <p:spPr/>
        <p:txBody>
          <a:bodyPr/>
          <a:lstStyle/>
          <a:p>
            <a:fld id="{F2104C9D-E494-4D3B-9066-366FFE799F1E}" type="datetime1">
              <a:t>1/17/2026</a:t>
            </a:fld>
            <a:endParaRPr lang="en-US"/>
          </a:p>
        </p:txBody>
      </p:sp>
      <p:sp>
        <p:nvSpPr>
          <p:cNvPr id="5" name="Footer Placeholder 4">
            <a:extLst>
              <a:ext uri="{FF2B5EF4-FFF2-40B4-BE49-F238E27FC236}">
                <a16:creationId xmlns:a16="http://schemas.microsoft.com/office/drawing/2014/main" id="{50717A4E-67DD-7EFE-B0BE-CB0D26B4478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EFFFD7-8A77-D80D-8F75-3C11F3244162}"/>
              </a:ext>
            </a:extLst>
          </p:cNvPr>
          <p:cNvSpPr>
            <a:spLocks noGrp="1"/>
          </p:cNvSpPr>
          <p:nvPr>
            <p:ph type="sldNum" sz="quarter" idx="12"/>
          </p:nvPr>
        </p:nvSpPr>
        <p:spPr/>
        <p:txBody>
          <a:bodyPr/>
          <a:lstStyle/>
          <a:p>
            <a:fld id="{24578CCF-2EC4-44CB-A694-F6F6E59A3985}" type="slidenum">
              <a:rPr lang="en-US" dirty="0"/>
              <a:t>12</a:t>
            </a:fld>
            <a:endParaRPr lang="en-US"/>
          </a:p>
        </p:txBody>
      </p:sp>
      <p:sp>
        <p:nvSpPr>
          <p:cNvPr id="3" name="TextBox 2">
            <a:extLst>
              <a:ext uri="{FF2B5EF4-FFF2-40B4-BE49-F238E27FC236}">
                <a16:creationId xmlns:a16="http://schemas.microsoft.com/office/drawing/2014/main" id="{A90B304E-BF30-A707-FAF7-2B09381CF0F1}"/>
              </a:ext>
            </a:extLst>
          </p:cNvPr>
          <p:cNvSpPr txBox="1"/>
          <p:nvPr/>
        </p:nvSpPr>
        <p:spPr>
          <a:xfrm>
            <a:off x="5085628" y="1720180"/>
            <a:ext cx="5914807" cy="1600438"/>
          </a:xfrm>
          <a:prstGeom prst="rect">
            <a:avLst/>
          </a:prstGeom>
          <a:solidFill>
            <a:schemeClr val="bg1"/>
          </a:solidFill>
          <a:ln>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err="1">
                <a:latin typeface="Arial"/>
                <a:cs typeface="Arial"/>
              </a:rPr>
              <a:t>Kinderly</a:t>
            </a:r>
            <a:r>
              <a:rPr lang="en-GB" sz="1400" dirty="0">
                <a:latin typeface="Arial"/>
                <a:cs typeface="Arial"/>
              </a:rPr>
              <a:t>. (2024) highlights that stress and the feeling of being overwhelmed is a challenge and if it is not addressed it can lead to burning out which not only affects you but can affect the team you work with. Being a caregiver can feel pressuring for many reasons. These reasons can be staffing, ratios or just their overall wellbeing. </a:t>
            </a:r>
            <a:endParaRPr lang="en-US" sz="1400" dirty="0">
              <a:latin typeface="Arial"/>
              <a:cs typeface="Arial"/>
            </a:endParaRPr>
          </a:p>
          <a:p>
            <a:endParaRPr lang="en-GB" sz="1400" dirty="0">
              <a:latin typeface="Arial"/>
              <a:cs typeface="Arial"/>
            </a:endParaRPr>
          </a:p>
          <a:p>
            <a:endParaRPr lang="en-GB" sz="1400" dirty="0">
              <a:latin typeface="Arial"/>
              <a:cs typeface="Arial"/>
            </a:endParaRPr>
          </a:p>
        </p:txBody>
      </p:sp>
      <p:sp>
        <p:nvSpPr>
          <p:cNvPr id="9" name="TextBox 8">
            <a:extLst>
              <a:ext uri="{FF2B5EF4-FFF2-40B4-BE49-F238E27FC236}">
                <a16:creationId xmlns:a16="http://schemas.microsoft.com/office/drawing/2014/main" id="{65C025EB-0C30-DF83-36BA-CDDEC5C00B16}"/>
              </a:ext>
            </a:extLst>
          </p:cNvPr>
          <p:cNvSpPr txBox="1"/>
          <p:nvPr/>
        </p:nvSpPr>
        <p:spPr>
          <a:xfrm>
            <a:off x="902883" y="6357035"/>
            <a:ext cx="392477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Self-Love Rainbow. (2020)</a:t>
            </a:r>
          </a:p>
        </p:txBody>
      </p:sp>
      <p:sp>
        <p:nvSpPr>
          <p:cNvPr id="8" name="TextBox 7">
            <a:extLst>
              <a:ext uri="{FF2B5EF4-FFF2-40B4-BE49-F238E27FC236}">
                <a16:creationId xmlns:a16="http://schemas.microsoft.com/office/drawing/2014/main" id="{85B80B3C-AC15-D456-1677-D06246A27BB9}"/>
              </a:ext>
            </a:extLst>
          </p:cNvPr>
          <p:cNvSpPr txBox="1"/>
          <p:nvPr/>
        </p:nvSpPr>
        <p:spPr>
          <a:xfrm>
            <a:off x="5097549" y="3422213"/>
            <a:ext cx="5127161" cy="1600438"/>
          </a:xfrm>
          <a:prstGeom prst="rect">
            <a:avLst/>
          </a:prstGeom>
          <a:no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Cygnet Group (2026) shared some ways to help caregivers </a:t>
            </a:r>
            <a:r>
              <a:rPr lang="en-GB" sz="1400" err="1">
                <a:latin typeface="Arial"/>
                <a:cs typeface="Arial"/>
              </a:rPr>
              <a:t>havecontrol</a:t>
            </a:r>
            <a:r>
              <a:rPr lang="en-GB" sz="1400">
                <a:latin typeface="Arial"/>
                <a:cs typeface="Arial"/>
              </a:rPr>
              <a:t> before it leads to burning out. </a:t>
            </a:r>
            <a:endParaRPr lang="en-US" sz="1400">
              <a:latin typeface="Arial"/>
              <a:cs typeface="Arial"/>
            </a:endParaRPr>
          </a:p>
          <a:p>
            <a:pPr marL="285750" indent="-285750">
              <a:buFont typeface="Arial,Sans-Serif"/>
              <a:buChar char="•"/>
            </a:pPr>
            <a:r>
              <a:rPr lang="en-GB" sz="1400" dirty="0">
                <a:latin typeface="Arial"/>
                <a:cs typeface="Arial"/>
              </a:rPr>
              <a:t>Sharing your thoughts and feelings </a:t>
            </a:r>
            <a:endParaRPr lang="en-US" sz="1400" dirty="0">
              <a:latin typeface="Arial"/>
              <a:cs typeface="Arial"/>
            </a:endParaRPr>
          </a:p>
          <a:p>
            <a:pPr marL="285750" indent="-285750">
              <a:buFont typeface="Arial,Sans-Serif"/>
              <a:buChar char="•"/>
            </a:pPr>
            <a:r>
              <a:rPr lang="en-GB" sz="1400" dirty="0">
                <a:latin typeface="Arial"/>
                <a:cs typeface="Arial"/>
              </a:rPr>
              <a:t> setting healthy boundaries will help them take charge of their </a:t>
            </a:r>
            <a:r>
              <a:rPr lang="en-GB" sz="1400" dirty="0" err="1">
                <a:latin typeface="Arial"/>
                <a:cs typeface="Arial"/>
              </a:rPr>
              <a:t>mentalhealth</a:t>
            </a:r>
            <a:r>
              <a:rPr lang="en-GB" sz="1400" dirty="0">
                <a:latin typeface="Arial"/>
                <a:cs typeface="Arial"/>
              </a:rPr>
              <a:t> and they will prioritise needs.</a:t>
            </a:r>
            <a:endParaRPr lang="en-US" sz="1400" dirty="0">
              <a:latin typeface="Arial"/>
              <a:cs typeface="Arial"/>
            </a:endParaRPr>
          </a:p>
          <a:p>
            <a:pPr marL="285750" indent="-285750">
              <a:buFont typeface="Arial,Sans-Serif"/>
              <a:buChar char="•"/>
            </a:pPr>
            <a:r>
              <a:rPr lang="en-GB" sz="1400" dirty="0">
                <a:latin typeface="Arial"/>
                <a:cs typeface="Arial"/>
              </a:rPr>
              <a:t> Also, taking time to yourself to relax and enjoy activities. As this </a:t>
            </a:r>
            <a:r>
              <a:rPr lang="en-GB" sz="1400" dirty="0" err="1">
                <a:latin typeface="Arial"/>
                <a:cs typeface="Arial"/>
              </a:rPr>
              <a:t>willboost</a:t>
            </a:r>
            <a:r>
              <a:rPr lang="en-GB" sz="1400" dirty="0">
                <a:latin typeface="Arial"/>
                <a:cs typeface="Arial"/>
              </a:rPr>
              <a:t> sleep, mood and self-esteem.</a:t>
            </a:r>
            <a:endParaRPr lang="en-GB" dirty="0"/>
          </a:p>
        </p:txBody>
      </p:sp>
    </p:spTree>
    <p:extLst>
      <p:ext uri="{BB962C8B-B14F-4D97-AF65-F5344CB8AC3E}">
        <p14:creationId xmlns:p14="http://schemas.microsoft.com/office/powerpoint/2010/main" val="3883669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FDD25-AB5C-0CEA-1983-B56E8C09CEBA}"/>
              </a:ext>
            </a:extLst>
          </p:cNvPr>
          <p:cNvSpPr>
            <a:spLocks noGrp="1"/>
          </p:cNvSpPr>
          <p:nvPr>
            <p:ph type="title"/>
          </p:nvPr>
        </p:nvSpPr>
        <p:spPr>
          <a:xfrm>
            <a:off x="839788" y="457200"/>
            <a:ext cx="3932237" cy="1600200"/>
          </a:xfrm>
        </p:spPr>
        <p:txBody>
          <a:bodyPr anchor="b">
            <a:normAutofit/>
          </a:bodyPr>
          <a:lstStyle/>
          <a:p>
            <a:r>
              <a:rPr lang="en-GB" dirty="0"/>
              <a:t>Another challenge</a:t>
            </a:r>
          </a:p>
        </p:txBody>
      </p:sp>
      <p:sp>
        <p:nvSpPr>
          <p:cNvPr id="15" name="Content Placeholder 2">
            <a:extLst>
              <a:ext uri="{FF2B5EF4-FFF2-40B4-BE49-F238E27FC236}">
                <a16:creationId xmlns:a16="http://schemas.microsoft.com/office/drawing/2014/main" id="{E6C8662E-F5E5-38CD-0C3B-66F18BA5DAE9}"/>
              </a:ext>
            </a:extLst>
          </p:cNvPr>
          <p:cNvSpPr>
            <a:spLocks noGrp="1"/>
          </p:cNvSpPr>
          <p:nvPr>
            <p:ph idx="1"/>
          </p:nvPr>
        </p:nvSpPr>
        <p:spPr>
          <a:xfrm>
            <a:off x="439123" y="2054943"/>
            <a:ext cx="5652153" cy="5403850"/>
          </a:xfrm>
        </p:spPr>
        <p:txBody>
          <a:bodyPr vert="horz" lIns="91440" tIns="45720" rIns="91440" bIns="45720" rtlCol="0" anchor="t">
            <a:noAutofit/>
          </a:bodyPr>
          <a:lstStyle/>
          <a:p>
            <a:pPr>
              <a:lnSpc>
                <a:spcPct val="140000"/>
              </a:lnSpc>
            </a:pPr>
            <a:r>
              <a:rPr lang="en-GB" sz="1400" dirty="0">
                <a:highlight>
                  <a:srgbClr val="FFFFFF"/>
                </a:highlight>
                <a:latin typeface="Arial"/>
                <a:cs typeface="Arial"/>
              </a:rPr>
              <a:t>Another challenge within early years is lack of resources which can contribute to feeling stressed and overwhelmed. ZERO TO THREE (2025) states that professionals may feel as if they have failed as without the resource's professionals, they cannot meet the children’s needs. This could be limited access to learning materials or cleaning materials. This can lead to cutting corners and cutting into quality learning time with the children due to both understaffing and the lack of learning resources.</a:t>
            </a:r>
            <a:endParaRPr lang="en-GB" sz="1400">
              <a:latin typeface="Arial"/>
              <a:cs typeface="Arial"/>
            </a:endParaRPr>
          </a:p>
          <a:p>
            <a:pPr>
              <a:lnSpc>
                <a:spcPct val="140000"/>
              </a:lnSpc>
              <a:buClr>
                <a:srgbClr val="C3B2A7"/>
              </a:buClr>
            </a:pPr>
            <a:r>
              <a:rPr lang="en-GB" sz="1400" dirty="0">
                <a:highlight>
                  <a:srgbClr val="FFFFFF"/>
                </a:highlight>
                <a:latin typeface="Arial"/>
                <a:cs typeface="Arial"/>
              </a:rPr>
              <a:t> Practitioners are encouraged to be keeping up with training to keep their knowledge up to date. However, International School Ho Chi Minh City 2024 suggests that when cutting corners and having insufficient funding will struggle to provide necessary training for staff and learning resources.</a:t>
            </a:r>
            <a:endParaRPr lang="en-GB" sz="1400">
              <a:latin typeface="Arial"/>
              <a:cs typeface="Arial"/>
            </a:endParaRPr>
          </a:p>
          <a:p>
            <a:pPr>
              <a:lnSpc>
                <a:spcPct val="140000"/>
              </a:lnSpc>
              <a:buClr>
                <a:srgbClr val="C3B2A7"/>
              </a:buClr>
            </a:pPr>
            <a:endParaRPr lang="en-GB" sz="1400" dirty="0">
              <a:highlight>
                <a:srgbClr val="FFFFFF"/>
              </a:highlight>
              <a:latin typeface="Arial"/>
              <a:cs typeface="Arial"/>
            </a:endParaRPr>
          </a:p>
        </p:txBody>
      </p:sp>
      <p:sp>
        <p:nvSpPr>
          <p:cNvPr id="11" name="Text Placeholder 3">
            <a:extLst>
              <a:ext uri="{FF2B5EF4-FFF2-40B4-BE49-F238E27FC236}">
                <a16:creationId xmlns:a16="http://schemas.microsoft.com/office/drawing/2014/main" id="{391DA7A8-E49B-0F8B-DC18-A2ADCD741A20}"/>
              </a:ext>
            </a:extLst>
          </p:cNvPr>
          <p:cNvSpPr>
            <a:spLocks noGrp="1"/>
          </p:cNvSpPr>
          <p:nvPr>
            <p:ph type="body" sz="half" idx="2"/>
          </p:nvPr>
        </p:nvSpPr>
        <p:spPr>
          <a:xfrm>
            <a:off x="6911207" y="1516626"/>
            <a:ext cx="3932237" cy="3811588"/>
          </a:xfrm>
        </p:spPr>
        <p:txBody>
          <a:bodyPr vert="horz" lIns="91440" tIns="45720" rIns="91440" bIns="45720" rtlCol="0" anchor="t">
            <a:noAutofit/>
          </a:bodyPr>
          <a:lstStyle/>
          <a:p>
            <a:pPr marL="285750" indent="-285750">
              <a:lnSpc>
                <a:spcPct val="140000"/>
              </a:lnSpc>
              <a:buFont typeface="Arial"/>
              <a:buChar char="•"/>
            </a:pPr>
            <a:r>
              <a:rPr lang="en-GB" sz="1400" dirty="0">
                <a:highlight>
                  <a:srgbClr val="FFFFFF"/>
                </a:highlight>
                <a:latin typeface="Arial"/>
                <a:cs typeface="Arial"/>
              </a:rPr>
              <a:t>The replacement for learning resources and equipment can become difficult, which can lead to limiting children’s play and learning experiences. However, it can be solved by asking and looking for donations from the local community or free items through online platforms (Twinkl 2025). Providing training opportunities for all practitioners can be difficult to achieve. However, Owston, Jones &amp; Stanley (2024) suggests that regular discussions regarding the children's progress will update the staff in the room, therefore all is up to date. Encouraging the staff to access the training would help them meet the children's needs.</a:t>
            </a:r>
            <a:endParaRPr lang="en-US" sz="1400" dirty="0">
              <a:solidFill>
                <a:srgbClr val="000000"/>
              </a:solidFill>
              <a:latin typeface="Arial"/>
              <a:cs typeface="Arial"/>
            </a:endParaRPr>
          </a:p>
          <a:p>
            <a:pPr marL="285750" indent="-285750">
              <a:lnSpc>
                <a:spcPct val="140000"/>
              </a:lnSpc>
              <a:buFont typeface="Arial"/>
              <a:buChar char="•"/>
            </a:pPr>
            <a:endParaRPr lang="en-GB" sz="1000" dirty="0">
              <a:solidFill>
                <a:srgbClr val="000000"/>
              </a:solidFill>
            </a:endParaRPr>
          </a:p>
          <a:p>
            <a:endParaRPr lang="en-US" dirty="0"/>
          </a:p>
        </p:txBody>
      </p:sp>
      <p:sp>
        <p:nvSpPr>
          <p:cNvPr id="4" name="Date Placeholder 3">
            <a:extLst>
              <a:ext uri="{FF2B5EF4-FFF2-40B4-BE49-F238E27FC236}">
                <a16:creationId xmlns:a16="http://schemas.microsoft.com/office/drawing/2014/main" id="{D1349882-0157-22D7-19CB-B9192FFA2317}"/>
              </a:ext>
            </a:extLst>
          </p:cNvPr>
          <p:cNvSpPr>
            <a:spLocks noGrp="1"/>
          </p:cNvSpPr>
          <p:nvPr>
            <p:ph type="dt" sz="half" idx="10"/>
          </p:nvPr>
        </p:nvSpPr>
        <p:spPr>
          <a:xfrm>
            <a:off x="173736" y="6382512"/>
            <a:ext cx="2845901" cy="365125"/>
          </a:xfrm>
        </p:spPr>
        <p:txBody>
          <a:bodyPr anchor="ctr">
            <a:normAutofit/>
          </a:bodyPr>
          <a:lstStyle/>
          <a:p>
            <a:pPr>
              <a:spcAft>
                <a:spcPts val="600"/>
              </a:spcAft>
            </a:pPr>
            <a:fld id="{52695C65-4A20-4EF5-923D-CC8C009175DF}" type="datetime1">
              <a:rPr lang="en-GB"/>
              <a:pPr>
                <a:spcAft>
                  <a:spcPts val="600"/>
                </a:spcAft>
              </a:pPr>
              <a:t>17/01/2026</a:t>
            </a:fld>
            <a:endParaRPr lang="en-US"/>
          </a:p>
        </p:txBody>
      </p:sp>
      <p:sp>
        <p:nvSpPr>
          <p:cNvPr id="5" name="Footer Placeholder 4">
            <a:extLst>
              <a:ext uri="{FF2B5EF4-FFF2-40B4-BE49-F238E27FC236}">
                <a16:creationId xmlns:a16="http://schemas.microsoft.com/office/drawing/2014/main" id="{92860249-27D1-C6FA-467B-02F14CD496D8}"/>
              </a:ext>
            </a:extLst>
          </p:cNvPr>
          <p:cNvSpPr>
            <a:spLocks noGrp="1"/>
          </p:cNvSpPr>
          <p:nvPr>
            <p:ph type="ftr" sz="quarter" idx="11"/>
          </p:nvPr>
        </p:nvSpPr>
        <p:spPr>
          <a:xfrm rot="5400000">
            <a:off x="-1754871" y="2093199"/>
            <a:ext cx="4157472" cy="416082"/>
          </a:xfrm>
        </p:spPr>
        <p:txBody>
          <a:bodyPr anchor="ctr">
            <a:normAutofit/>
          </a:bodyPr>
          <a:lstStyle/>
          <a:p>
            <a:pPr>
              <a:lnSpc>
                <a:spcPct val="90000"/>
              </a:lnSpc>
              <a:spcAft>
                <a:spcPts val="600"/>
              </a:spcAft>
            </a:pPr>
            <a:r>
              <a:rPr lang="en-US" sz="900"/>
              <a:t>
              </a:t>
            </a:r>
          </a:p>
        </p:txBody>
      </p:sp>
      <p:sp>
        <p:nvSpPr>
          <p:cNvPr id="6" name="Slide Number Placeholder 5">
            <a:extLst>
              <a:ext uri="{FF2B5EF4-FFF2-40B4-BE49-F238E27FC236}">
                <a16:creationId xmlns:a16="http://schemas.microsoft.com/office/drawing/2014/main" id="{AE81AC79-1EE4-E164-C36A-874AFB5F75F7}"/>
              </a:ext>
            </a:extLst>
          </p:cNvPr>
          <p:cNvSpPr>
            <a:spLocks noGrp="1"/>
          </p:cNvSpPr>
          <p:nvPr>
            <p:ph type="sldNum" sz="quarter" idx="12"/>
          </p:nvPr>
        </p:nvSpPr>
        <p:spPr>
          <a:xfrm>
            <a:off x="11457919" y="6382512"/>
            <a:ext cx="500997" cy="365125"/>
          </a:xfrm>
        </p:spPr>
        <p:txBody>
          <a:bodyPr anchor="ctr">
            <a:normAutofit/>
          </a:bodyPr>
          <a:lstStyle/>
          <a:p>
            <a:pPr>
              <a:spcAft>
                <a:spcPts val="600"/>
              </a:spcAft>
            </a:pPr>
            <a:fld id="{24578CCF-2EC4-44CB-A694-F6F6E59A3985}" type="slidenum">
              <a:rPr lang="en-US" dirty="0"/>
              <a:pPr>
                <a:spcAft>
                  <a:spcPts val="600"/>
                </a:spcAft>
              </a:pPr>
              <a:t>13</a:t>
            </a:fld>
            <a:endParaRPr lang="en-US"/>
          </a:p>
        </p:txBody>
      </p:sp>
      <p:sp>
        <p:nvSpPr>
          <p:cNvPr id="38" name="Arrow: Bent 37">
            <a:extLst>
              <a:ext uri="{FF2B5EF4-FFF2-40B4-BE49-F238E27FC236}">
                <a16:creationId xmlns:a16="http://schemas.microsoft.com/office/drawing/2014/main" id="{BD886C66-29EE-28D2-9783-AEDAA8D00DB8}"/>
              </a:ext>
            </a:extLst>
          </p:cNvPr>
          <p:cNvSpPr/>
          <p:nvPr/>
        </p:nvSpPr>
        <p:spPr>
          <a:xfrm rot="2520000">
            <a:off x="5073412" y="-31256"/>
            <a:ext cx="2045307" cy="2579666"/>
          </a:xfrm>
          <a:prstGeom prst="bentArrow">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524562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DE3C3-61E7-29FF-7BF5-815B0FE493D8}"/>
              </a:ext>
            </a:extLst>
          </p:cNvPr>
          <p:cNvSpPr>
            <a:spLocks noGrp="1"/>
          </p:cNvSpPr>
          <p:nvPr>
            <p:ph type="title"/>
          </p:nvPr>
        </p:nvSpPr>
        <p:spPr>
          <a:xfrm>
            <a:off x="1003007" y="222183"/>
            <a:ext cx="3725168" cy="1499354"/>
          </a:xfrm>
        </p:spPr>
        <p:txBody>
          <a:bodyPr>
            <a:normAutofit fontScale="90000"/>
          </a:bodyPr>
          <a:lstStyle/>
          <a:p>
            <a:r>
              <a:rPr lang="en-GB" dirty="0"/>
              <a:t>Creating enabling environments </a:t>
            </a:r>
          </a:p>
        </p:txBody>
      </p:sp>
      <p:sp>
        <p:nvSpPr>
          <p:cNvPr id="4" name="Date Placeholder 3">
            <a:extLst>
              <a:ext uri="{FF2B5EF4-FFF2-40B4-BE49-F238E27FC236}">
                <a16:creationId xmlns:a16="http://schemas.microsoft.com/office/drawing/2014/main" id="{B4B4F7EC-197A-FD15-0289-35BA24C2385F}"/>
              </a:ext>
            </a:extLst>
          </p:cNvPr>
          <p:cNvSpPr>
            <a:spLocks noGrp="1"/>
          </p:cNvSpPr>
          <p:nvPr>
            <p:ph type="dt" sz="half" idx="10"/>
          </p:nvPr>
        </p:nvSpPr>
        <p:spPr/>
        <p:txBody>
          <a:bodyPr/>
          <a:lstStyle/>
          <a:p>
            <a:fld id="{ABCC4EC3-8132-46D1-9727-6D572825E26E}" type="datetime1">
              <a:t>1/17/2026</a:t>
            </a:fld>
            <a:endParaRPr lang="en-US"/>
          </a:p>
        </p:txBody>
      </p:sp>
      <p:sp>
        <p:nvSpPr>
          <p:cNvPr id="5" name="Footer Placeholder 4">
            <a:extLst>
              <a:ext uri="{FF2B5EF4-FFF2-40B4-BE49-F238E27FC236}">
                <a16:creationId xmlns:a16="http://schemas.microsoft.com/office/drawing/2014/main" id="{880BA8B9-4ED4-94A6-CD2C-455A408803B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0E0C8F9-BD65-64DA-8635-01199346D99A}"/>
              </a:ext>
            </a:extLst>
          </p:cNvPr>
          <p:cNvSpPr>
            <a:spLocks noGrp="1"/>
          </p:cNvSpPr>
          <p:nvPr>
            <p:ph type="sldNum" sz="quarter" idx="12"/>
          </p:nvPr>
        </p:nvSpPr>
        <p:spPr/>
        <p:txBody>
          <a:bodyPr/>
          <a:lstStyle/>
          <a:p>
            <a:fld id="{24578CCF-2EC4-44CB-A694-F6F6E59A3985}" type="slidenum">
              <a:rPr lang="en-US" dirty="0"/>
              <a:t>14</a:t>
            </a:fld>
            <a:endParaRPr lang="en-US"/>
          </a:p>
        </p:txBody>
      </p:sp>
      <p:pic>
        <p:nvPicPr>
          <p:cNvPr id="10" name="Content Placeholder 9" descr="A room with a wood floor and a wooden shelf with toys&#10;&#10;AI-generated content may be incorrect.">
            <a:extLst>
              <a:ext uri="{FF2B5EF4-FFF2-40B4-BE49-F238E27FC236}">
                <a16:creationId xmlns:a16="http://schemas.microsoft.com/office/drawing/2014/main" id="{B4022953-A428-BC47-CCDC-BFC3899FAAD4}"/>
              </a:ext>
            </a:extLst>
          </p:cNvPr>
          <p:cNvPicPr>
            <a:picLocks noGrp="1" noChangeAspect="1"/>
          </p:cNvPicPr>
          <p:nvPr>
            <p:ph idx="1"/>
          </p:nvPr>
        </p:nvPicPr>
        <p:blipFill>
          <a:blip r:embed="rId2"/>
          <a:stretch>
            <a:fillRect/>
          </a:stretch>
        </p:blipFill>
        <p:spPr>
          <a:xfrm>
            <a:off x="2417493" y="1829414"/>
            <a:ext cx="6577092" cy="3627893"/>
          </a:xfrm>
          <a:prstGeom prst="rect">
            <a:avLst/>
          </a:prstGeom>
        </p:spPr>
      </p:pic>
      <p:cxnSp>
        <p:nvCxnSpPr>
          <p:cNvPr id="11" name="Straight Arrow Connector 10">
            <a:extLst>
              <a:ext uri="{FF2B5EF4-FFF2-40B4-BE49-F238E27FC236}">
                <a16:creationId xmlns:a16="http://schemas.microsoft.com/office/drawing/2014/main" id="{32DCE0A2-DAC6-B804-DCF2-749BF8A1D0F8}"/>
              </a:ext>
            </a:extLst>
          </p:cNvPr>
          <p:cNvCxnSpPr/>
          <p:nvPr/>
        </p:nvCxnSpPr>
        <p:spPr>
          <a:xfrm flipV="1">
            <a:off x="6492698" y="2968538"/>
            <a:ext cx="3182326" cy="93090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C8EB856B-79A2-4D3D-B40F-3588D8D03480}"/>
              </a:ext>
            </a:extLst>
          </p:cNvPr>
          <p:cNvCxnSpPr/>
          <p:nvPr/>
        </p:nvCxnSpPr>
        <p:spPr>
          <a:xfrm flipH="1">
            <a:off x="1728736" y="4898742"/>
            <a:ext cx="1117569" cy="74200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39CE526-85C7-C00B-B2A5-05F0677A775B}"/>
              </a:ext>
            </a:extLst>
          </p:cNvPr>
          <p:cNvSpPr txBox="1"/>
          <p:nvPr/>
        </p:nvSpPr>
        <p:spPr>
          <a:xfrm>
            <a:off x="309802" y="5789423"/>
            <a:ext cx="18975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Room is big for free movement.</a:t>
            </a:r>
          </a:p>
        </p:txBody>
      </p:sp>
      <p:sp>
        <p:nvSpPr>
          <p:cNvPr id="14" name="TextBox 13">
            <a:extLst>
              <a:ext uri="{FF2B5EF4-FFF2-40B4-BE49-F238E27FC236}">
                <a16:creationId xmlns:a16="http://schemas.microsoft.com/office/drawing/2014/main" id="{DA52F2AD-7825-DCC9-D046-C4A98104AEB8}"/>
              </a:ext>
            </a:extLst>
          </p:cNvPr>
          <p:cNvSpPr txBox="1"/>
          <p:nvPr/>
        </p:nvSpPr>
        <p:spPr>
          <a:xfrm>
            <a:off x="9681309" y="2710766"/>
            <a:ext cx="185881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Toys and shelves are on the children's level. Which ensures it is easily accessible.</a:t>
            </a:r>
          </a:p>
        </p:txBody>
      </p:sp>
      <p:cxnSp>
        <p:nvCxnSpPr>
          <p:cNvPr id="15" name="Straight Arrow Connector 14">
            <a:extLst>
              <a:ext uri="{FF2B5EF4-FFF2-40B4-BE49-F238E27FC236}">
                <a16:creationId xmlns:a16="http://schemas.microsoft.com/office/drawing/2014/main" id="{BFEB1A05-AAF6-9521-97CA-6E50CB4A5AE1}"/>
              </a:ext>
            </a:extLst>
          </p:cNvPr>
          <p:cNvCxnSpPr/>
          <p:nvPr/>
        </p:nvCxnSpPr>
        <p:spPr>
          <a:xfrm flipH="1">
            <a:off x="1940290" y="3740573"/>
            <a:ext cx="756607" cy="36846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CD1BD24F-4039-F3DC-5CA5-76E185E51BC9}"/>
              </a:ext>
            </a:extLst>
          </p:cNvPr>
          <p:cNvSpPr txBox="1"/>
          <p:nvPr/>
        </p:nvSpPr>
        <p:spPr>
          <a:xfrm>
            <a:off x="147409" y="3961630"/>
            <a:ext cx="17136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Furniture that allows children to climb and explore.</a:t>
            </a:r>
          </a:p>
        </p:txBody>
      </p:sp>
      <p:cxnSp>
        <p:nvCxnSpPr>
          <p:cNvPr id="17" name="Straight Arrow Connector 16">
            <a:extLst>
              <a:ext uri="{FF2B5EF4-FFF2-40B4-BE49-F238E27FC236}">
                <a16:creationId xmlns:a16="http://schemas.microsoft.com/office/drawing/2014/main" id="{FD837248-6D58-ADF9-F2CD-DB262D96C1C6}"/>
              </a:ext>
            </a:extLst>
          </p:cNvPr>
          <p:cNvCxnSpPr/>
          <p:nvPr/>
        </p:nvCxnSpPr>
        <p:spPr>
          <a:xfrm flipH="1">
            <a:off x="5300606" y="4126983"/>
            <a:ext cx="2698070" cy="211953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6798F064-3EAE-B6D5-466D-BEABCBDA7559}"/>
              </a:ext>
            </a:extLst>
          </p:cNvPr>
          <p:cNvSpPr txBox="1"/>
          <p:nvPr/>
        </p:nvSpPr>
        <p:spPr>
          <a:xfrm>
            <a:off x="3826734" y="5656524"/>
            <a:ext cx="206373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Soft furnishing that includes mats and cushions.</a:t>
            </a:r>
          </a:p>
        </p:txBody>
      </p:sp>
      <p:cxnSp>
        <p:nvCxnSpPr>
          <p:cNvPr id="20" name="Straight Arrow Connector 19">
            <a:extLst>
              <a:ext uri="{FF2B5EF4-FFF2-40B4-BE49-F238E27FC236}">
                <a16:creationId xmlns:a16="http://schemas.microsoft.com/office/drawing/2014/main" id="{93158432-254E-DA7F-55AC-02F92FB67C24}"/>
              </a:ext>
            </a:extLst>
          </p:cNvPr>
          <p:cNvCxnSpPr/>
          <p:nvPr/>
        </p:nvCxnSpPr>
        <p:spPr>
          <a:xfrm>
            <a:off x="8089097" y="5030350"/>
            <a:ext cx="1474095" cy="64491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0AFC9B9D-BE98-E3E3-9FF2-CC590C897289}"/>
              </a:ext>
            </a:extLst>
          </p:cNvPr>
          <p:cNvSpPr txBox="1"/>
          <p:nvPr/>
        </p:nvSpPr>
        <p:spPr>
          <a:xfrm>
            <a:off x="8832188" y="5791848"/>
            <a:ext cx="285605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Tables and chairs for mealtimes at the children's level.</a:t>
            </a:r>
          </a:p>
        </p:txBody>
      </p:sp>
      <p:sp>
        <p:nvSpPr>
          <p:cNvPr id="22" name="TextBox 21">
            <a:extLst>
              <a:ext uri="{FF2B5EF4-FFF2-40B4-BE49-F238E27FC236}">
                <a16:creationId xmlns:a16="http://schemas.microsoft.com/office/drawing/2014/main" id="{7C8538A3-BE63-2B34-842D-552EE828CFA3}"/>
              </a:ext>
            </a:extLst>
          </p:cNvPr>
          <p:cNvSpPr txBox="1"/>
          <p:nvPr/>
        </p:nvSpPr>
        <p:spPr>
          <a:xfrm>
            <a:off x="9256009" y="1068924"/>
            <a:ext cx="21927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 Quiet area tucked away.</a:t>
            </a:r>
          </a:p>
        </p:txBody>
      </p:sp>
      <p:cxnSp>
        <p:nvCxnSpPr>
          <p:cNvPr id="23" name="Straight Arrow Connector 22">
            <a:extLst>
              <a:ext uri="{FF2B5EF4-FFF2-40B4-BE49-F238E27FC236}">
                <a16:creationId xmlns:a16="http://schemas.microsoft.com/office/drawing/2014/main" id="{1B1D19A4-B337-7EBB-38F9-DE4E03C68DCF}"/>
              </a:ext>
            </a:extLst>
          </p:cNvPr>
          <p:cNvCxnSpPr/>
          <p:nvPr/>
        </p:nvCxnSpPr>
        <p:spPr>
          <a:xfrm flipV="1">
            <a:off x="7775704" y="1663340"/>
            <a:ext cx="1689147" cy="242245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3">
            <a:extLst>
              <a:ext uri="{FF2B5EF4-FFF2-40B4-BE49-F238E27FC236}">
                <a16:creationId xmlns:a16="http://schemas.microsoft.com/office/drawing/2014/main" id="{C1C48CC2-4470-E53F-6002-7930596F66D3}"/>
              </a:ext>
            </a:extLst>
          </p:cNvPr>
          <p:cNvSpPr txBox="1"/>
          <p:nvPr/>
        </p:nvSpPr>
        <p:spPr>
          <a:xfrm>
            <a:off x="350097" y="1953176"/>
            <a:ext cx="1658357" cy="73866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latin typeface="Arial"/>
                <a:cs typeface="Arial"/>
              </a:rPr>
              <a:t>Monkey Puzzle Day Nursery Woodford (2025)</a:t>
            </a:r>
            <a:endParaRPr lang="en-US" dirty="0">
              <a:latin typeface="Arial"/>
              <a:cs typeface="Arial"/>
            </a:endParaRPr>
          </a:p>
        </p:txBody>
      </p:sp>
      <p:sp>
        <p:nvSpPr>
          <p:cNvPr id="3" name="TextBox 2">
            <a:extLst>
              <a:ext uri="{FF2B5EF4-FFF2-40B4-BE49-F238E27FC236}">
                <a16:creationId xmlns:a16="http://schemas.microsoft.com/office/drawing/2014/main" id="{791D6DE2-7B4C-C726-90D6-8049B16D4621}"/>
              </a:ext>
            </a:extLst>
          </p:cNvPr>
          <p:cNvSpPr txBox="1"/>
          <p:nvPr/>
        </p:nvSpPr>
        <p:spPr>
          <a:xfrm>
            <a:off x="4256450" y="423802"/>
            <a:ext cx="473553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An enabling environment should support children's holistic development and their health and well-being. (Hodgman, 2012)</a:t>
            </a:r>
          </a:p>
        </p:txBody>
      </p:sp>
    </p:spTree>
    <p:extLst>
      <p:ext uri="{BB962C8B-B14F-4D97-AF65-F5344CB8AC3E}">
        <p14:creationId xmlns:p14="http://schemas.microsoft.com/office/powerpoint/2010/main" val="176629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BEC51-C220-FC58-C894-E64880A48D79}"/>
              </a:ext>
            </a:extLst>
          </p:cNvPr>
          <p:cNvSpPr>
            <a:spLocks noGrp="1"/>
          </p:cNvSpPr>
          <p:nvPr>
            <p:ph type="title"/>
          </p:nvPr>
        </p:nvSpPr>
        <p:spPr/>
        <p:txBody>
          <a:bodyPr/>
          <a:lstStyle/>
          <a:p>
            <a:r>
              <a:rPr lang="en-GB" dirty="0"/>
              <a:t>Why is it important?</a:t>
            </a:r>
          </a:p>
        </p:txBody>
      </p:sp>
      <p:sp>
        <p:nvSpPr>
          <p:cNvPr id="4" name="Date Placeholder 3">
            <a:extLst>
              <a:ext uri="{FF2B5EF4-FFF2-40B4-BE49-F238E27FC236}">
                <a16:creationId xmlns:a16="http://schemas.microsoft.com/office/drawing/2014/main" id="{A972FBC2-9EC3-7A60-C65B-27B432A5B400}"/>
              </a:ext>
            </a:extLst>
          </p:cNvPr>
          <p:cNvSpPr>
            <a:spLocks noGrp="1"/>
          </p:cNvSpPr>
          <p:nvPr>
            <p:ph type="dt" sz="half" idx="10"/>
          </p:nvPr>
        </p:nvSpPr>
        <p:spPr/>
        <p:txBody>
          <a:bodyPr/>
          <a:lstStyle/>
          <a:p>
            <a:fld id="{226B04F7-7F70-4A81-84BE-60D822AF062A}" type="datetime1">
              <a:t>1/17/2026</a:t>
            </a:fld>
            <a:endParaRPr lang="en-US"/>
          </a:p>
        </p:txBody>
      </p:sp>
      <p:sp>
        <p:nvSpPr>
          <p:cNvPr id="5" name="Footer Placeholder 4">
            <a:extLst>
              <a:ext uri="{FF2B5EF4-FFF2-40B4-BE49-F238E27FC236}">
                <a16:creationId xmlns:a16="http://schemas.microsoft.com/office/drawing/2014/main" id="{52968DB8-7169-E838-23FB-5B7BF20AF8B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6184E22-925B-C9DB-AD99-2FD28F13AE8D}"/>
              </a:ext>
            </a:extLst>
          </p:cNvPr>
          <p:cNvSpPr>
            <a:spLocks noGrp="1"/>
          </p:cNvSpPr>
          <p:nvPr>
            <p:ph type="sldNum" sz="quarter" idx="12"/>
          </p:nvPr>
        </p:nvSpPr>
        <p:spPr/>
        <p:txBody>
          <a:bodyPr/>
          <a:lstStyle/>
          <a:p>
            <a:fld id="{24578CCF-2EC4-44CB-A694-F6F6E59A3985}" type="slidenum">
              <a:rPr lang="en-US" dirty="0"/>
              <a:t>15</a:t>
            </a:fld>
            <a:endParaRPr lang="en-US"/>
          </a:p>
        </p:txBody>
      </p:sp>
      <p:sp>
        <p:nvSpPr>
          <p:cNvPr id="52" name="Content Placeholder 51">
            <a:extLst>
              <a:ext uri="{FF2B5EF4-FFF2-40B4-BE49-F238E27FC236}">
                <a16:creationId xmlns:a16="http://schemas.microsoft.com/office/drawing/2014/main" id="{3B9180CC-AB54-0052-42FE-332E97771F0C}"/>
              </a:ext>
            </a:extLst>
          </p:cNvPr>
          <p:cNvSpPr>
            <a:spLocks noGrp="1"/>
          </p:cNvSpPr>
          <p:nvPr>
            <p:ph idx="1"/>
          </p:nvPr>
        </p:nvSpPr>
        <p:spPr>
          <a:xfrm>
            <a:off x="1069848" y="1481231"/>
            <a:ext cx="4459786" cy="2729015"/>
          </a:xfrm>
          <a:custGeom>
            <a:avLst/>
            <a:gdLst>
              <a:gd name="csX0" fmla="*/ 0 w 4459786"/>
              <a:gd name="csY0" fmla="*/ 0 h 2729015"/>
              <a:gd name="csX1" fmla="*/ 468278 w 4459786"/>
              <a:gd name="csY1" fmla="*/ 0 h 2729015"/>
              <a:gd name="csX2" fmla="*/ 1070349 w 4459786"/>
              <a:gd name="csY2" fmla="*/ 0 h 2729015"/>
              <a:gd name="csX3" fmla="*/ 1494028 w 4459786"/>
              <a:gd name="csY3" fmla="*/ 0 h 2729015"/>
              <a:gd name="csX4" fmla="*/ 2051502 w 4459786"/>
              <a:gd name="csY4" fmla="*/ 0 h 2729015"/>
              <a:gd name="csX5" fmla="*/ 2519779 w 4459786"/>
              <a:gd name="csY5" fmla="*/ 0 h 2729015"/>
              <a:gd name="csX6" fmla="*/ 2943459 w 4459786"/>
              <a:gd name="csY6" fmla="*/ 0 h 2729015"/>
              <a:gd name="csX7" fmla="*/ 3367138 w 4459786"/>
              <a:gd name="csY7" fmla="*/ 0 h 2729015"/>
              <a:gd name="csX8" fmla="*/ 4459786 w 4459786"/>
              <a:gd name="csY8" fmla="*/ 0 h 2729015"/>
              <a:gd name="csX9" fmla="*/ 4459786 w 4459786"/>
              <a:gd name="csY9" fmla="*/ 491223 h 2729015"/>
              <a:gd name="csX10" fmla="*/ 4459786 w 4459786"/>
              <a:gd name="csY10" fmla="*/ 1037026 h 2729015"/>
              <a:gd name="csX11" fmla="*/ 4459786 w 4459786"/>
              <a:gd name="csY11" fmla="*/ 1528248 h 2729015"/>
              <a:gd name="csX12" fmla="*/ 4459786 w 4459786"/>
              <a:gd name="csY12" fmla="*/ 2101342 h 2729015"/>
              <a:gd name="csX13" fmla="*/ 4459786 w 4459786"/>
              <a:gd name="csY13" fmla="*/ 2729015 h 2729015"/>
              <a:gd name="csX14" fmla="*/ 3857715 w 4459786"/>
              <a:gd name="csY14" fmla="*/ 2729015 h 2729015"/>
              <a:gd name="csX15" fmla="*/ 3389437 w 4459786"/>
              <a:gd name="csY15" fmla="*/ 2729015 h 2729015"/>
              <a:gd name="csX16" fmla="*/ 2876562 w 4459786"/>
              <a:gd name="csY16" fmla="*/ 2729015 h 2729015"/>
              <a:gd name="csX17" fmla="*/ 2452882 w 4459786"/>
              <a:gd name="csY17" fmla="*/ 2729015 h 2729015"/>
              <a:gd name="csX18" fmla="*/ 1806213 w 4459786"/>
              <a:gd name="csY18" fmla="*/ 2729015 h 2729015"/>
              <a:gd name="csX19" fmla="*/ 1337936 w 4459786"/>
              <a:gd name="csY19" fmla="*/ 2729015 h 2729015"/>
              <a:gd name="csX20" fmla="*/ 825060 w 4459786"/>
              <a:gd name="csY20" fmla="*/ 2729015 h 2729015"/>
              <a:gd name="csX21" fmla="*/ 0 w 4459786"/>
              <a:gd name="csY21" fmla="*/ 2729015 h 2729015"/>
              <a:gd name="csX22" fmla="*/ 0 w 4459786"/>
              <a:gd name="csY22" fmla="*/ 2155922 h 2729015"/>
              <a:gd name="csX23" fmla="*/ 0 w 4459786"/>
              <a:gd name="csY23" fmla="*/ 1610119 h 2729015"/>
              <a:gd name="csX24" fmla="*/ 0 w 4459786"/>
              <a:gd name="csY24" fmla="*/ 1064316 h 2729015"/>
              <a:gd name="csX25" fmla="*/ 0 w 4459786"/>
              <a:gd name="csY25" fmla="*/ 491223 h 2729015"/>
              <a:gd name="csX26" fmla="*/ 0 w 4459786"/>
              <a:gd name="csY26" fmla="*/ 0 h 27290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4459786" h="2729015" fill="none" extrusionOk="0">
                <a:moveTo>
                  <a:pt x="0" y="0"/>
                </a:moveTo>
                <a:cubicBezTo>
                  <a:pt x="94161" y="-40138"/>
                  <a:pt x="293791" y="4464"/>
                  <a:pt x="468278" y="0"/>
                </a:cubicBezTo>
                <a:cubicBezTo>
                  <a:pt x="642765" y="-4464"/>
                  <a:pt x="888994" y="25215"/>
                  <a:pt x="1070349" y="0"/>
                </a:cubicBezTo>
                <a:cubicBezTo>
                  <a:pt x="1251704" y="-25215"/>
                  <a:pt x="1316954" y="21420"/>
                  <a:pt x="1494028" y="0"/>
                </a:cubicBezTo>
                <a:cubicBezTo>
                  <a:pt x="1671102" y="-21420"/>
                  <a:pt x="1891783" y="65142"/>
                  <a:pt x="2051502" y="0"/>
                </a:cubicBezTo>
                <a:cubicBezTo>
                  <a:pt x="2211221" y="-65142"/>
                  <a:pt x="2403585" y="29312"/>
                  <a:pt x="2519779" y="0"/>
                </a:cubicBezTo>
                <a:cubicBezTo>
                  <a:pt x="2635973" y="-29312"/>
                  <a:pt x="2778449" y="29551"/>
                  <a:pt x="2943459" y="0"/>
                </a:cubicBezTo>
                <a:cubicBezTo>
                  <a:pt x="3108469" y="-29551"/>
                  <a:pt x="3166357" y="46422"/>
                  <a:pt x="3367138" y="0"/>
                </a:cubicBezTo>
                <a:cubicBezTo>
                  <a:pt x="3567919" y="-46422"/>
                  <a:pt x="4117686" y="57621"/>
                  <a:pt x="4459786" y="0"/>
                </a:cubicBezTo>
                <a:cubicBezTo>
                  <a:pt x="4511878" y="244933"/>
                  <a:pt x="4410496" y="384395"/>
                  <a:pt x="4459786" y="491223"/>
                </a:cubicBezTo>
                <a:cubicBezTo>
                  <a:pt x="4509076" y="598051"/>
                  <a:pt x="4443675" y="898252"/>
                  <a:pt x="4459786" y="1037026"/>
                </a:cubicBezTo>
                <a:cubicBezTo>
                  <a:pt x="4475897" y="1175800"/>
                  <a:pt x="4415850" y="1385012"/>
                  <a:pt x="4459786" y="1528248"/>
                </a:cubicBezTo>
                <a:cubicBezTo>
                  <a:pt x="4503722" y="1671484"/>
                  <a:pt x="4416125" y="1854319"/>
                  <a:pt x="4459786" y="2101342"/>
                </a:cubicBezTo>
                <a:cubicBezTo>
                  <a:pt x="4503447" y="2348365"/>
                  <a:pt x="4425634" y="2574195"/>
                  <a:pt x="4459786" y="2729015"/>
                </a:cubicBezTo>
                <a:cubicBezTo>
                  <a:pt x="4320568" y="2733172"/>
                  <a:pt x="3993986" y="2718815"/>
                  <a:pt x="3857715" y="2729015"/>
                </a:cubicBezTo>
                <a:cubicBezTo>
                  <a:pt x="3721444" y="2739215"/>
                  <a:pt x="3600847" y="2727252"/>
                  <a:pt x="3389437" y="2729015"/>
                </a:cubicBezTo>
                <a:cubicBezTo>
                  <a:pt x="3178027" y="2730778"/>
                  <a:pt x="2990202" y="2676388"/>
                  <a:pt x="2876562" y="2729015"/>
                </a:cubicBezTo>
                <a:cubicBezTo>
                  <a:pt x="2762922" y="2781642"/>
                  <a:pt x="2597483" y="2728609"/>
                  <a:pt x="2452882" y="2729015"/>
                </a:cubicBezTo>
                <a:cubicBezTo>
                  <a:pt x="2308281" y="2729421"/>
                  <a:pt x="2008290" y="2657218"/>
                  <a:pt x="1806213" y="2729015"/>
                </a:cubicBezTo>
                <a:cubicBezTo>
                  <a:pt x="1604136" y="2800812"/>
                  <a:pt x="1534170" y="2681945"/>
                  <a:pt x="1337936" y="2729015"/>
                </a:cubicBezTo>
                <a:cubicBezTo>
                  <a:pt x="1141702" y="2776085"/>
                  <a:pt x="934160" y="2709580"/>
                  <a:pt x="825060" y="2729015"/>
                </a:cubicBezTo>
                <a:cubicBezTo>
                  <a:pt x="715960" y="2748450"/>
                  <a:pt x="246403" y="2646899"/>
                  <a:pt x="0" y="2729015"/>
                </a:cubicBezTo>
                <a:cubicBezTo>
                  <a:pt x="-23742" y="2541300"/>
                  <a:pt x="57903" y="2431748"/>
                  <a:pt x="0" y="2155922"/>
                </a:cubicBezTo>
                <a:cubicBezTo>
                  <a:pt x="-57903" y="1880096"/>
                  <a:pt x="32160" y="1834090"/>
                  <a:pt x="0" y="1610119"/>
                </a:cubicBezTo>
                <a:cubicBezTo>
                  <a:pt x="-32160" y="1386148"/>
                  <a:pt x="49964" y="1308484"/>
                  <a:pt x="0" y="1064316"/>
                </a:cubicBezTo>
                <a:cubicBezTo>
                  <a:pt x="-49964" y="820148"/>
                  <a:pt x="36249" y="768813"/>
                  <a:pt x="0" y="491223"/>
                </a:cubicBezTo>
                <a:cubicBezTo>
                  <a:pt x="-36249" y="213633"/>
                  <a:pt x="38341" y="118573"/>
                  <a:pt x="0" y="0"/>
                </a:cubicBezTo>
                <a:close/>
              </a:path>
              <a:path w="4459786" h="2729015" stroke="0" extrusionOk="0">
                <a:moveTo>
                  <a:pt x="0" y="0"/>
                </a:moveTo>
                <a:cubicBezTo>
                  <a:pt x="198449" y="-50709"/>
                  <a:pt x="396614" y="33578"/>
                  <a:pt x="512875" y="0"/>
                </a:cubicBezTo>
                <a:cubicBezTo>
                  <a:pt x="629137" y="-33578"/>
                  <a:pt x="750338" y="46569"/>
                  <a:pt x="981153" y="0"/>
                </a:cubicBezTo>
                <a:cubicBezTo>
                  <a:pt x="1211968" y="-46569"/>
                  <a:pt x="1337492" y="1596"/>
                  <a:pt x="1449430" y="0"/>
                </a:cubicBezTo>
                <a:cubicBezTo>
                  <a:pt x="1561368" y="-1596"/>
                  <a:pt x="1667739" y="10056"/>
                  <a:pt x="1873110" y="0"/>
                </a:cubicBezTo>
                <a:cubicBezTo>
                  <a:pt x="2078481" y="-10056"/>
                  <a:pt x="2178176" y="16296"/>
                  <a:pt x="2296790" y="0"/>
                </a:cubicBezTo>
                <a:cubicBezTo>
                  <a:pt x="2415404" y="-16296"/>
                  <a:pt x="2592574" y="48199"/>
                  <a:pt x="2720469" y="0"/>
                </a:cubicBezTo>
                <a:cubicBezTo>
                  <a:pt x="2848364" y="-48199"/>
                  <a:pt x="3140406" y="25156"/>
                  <a:pt x="3322541" y="0"/>
                </a:cubicBezTo>
                <a:cubicBezTo>
                  <a:pt x="3504676" y="-25156"/>
                  <a:pt x="3544387" y="18725"/>
                  <a:pt x="3746220" y="0"/>
                </a:cubicBezTo>
                <a:cubicBezTo>
                  <a:pt x="3948053" y="-18725"/>
                  <a:pt x="4167023" y="63991"/>
                  <a:pt x="4459786" y="0"/>
                </a:cubicBezTo>
                <a:cubicBezTo>
                  <a:pt x="4469440" y="216936"/>
                  <a:pt x="4456258" y="303471"/>
                  <a:pt x="4459786" y="491223"/>
                </a:cubicBezTo>
                <a:cubicBezTo>
                  <a:pt x="4463314" y="678975"/>
                  <a:pt x="4448864" y="846156"/>
                  <a:pt x="4459786" y="982445"/>
                </a:cubicBezTo>
                <a:cubicBezTo>
                  <a:pt x="4470708" y="1118734"/>
                  <a:pt x="4458062" y="1310353"/>
                  <a:pt x="4459786" y="1473668"/>
                </a:cubicBezTo>
                <a:cubicBezTo>
                  <a:pt x="4461510" y="1636983"/>
                  <a:pt x="4430012" y="1859287"/>
                  <a:pt x="4459786" y="2019471"/>
                </a:cubicBezTo>
                <a:cubicBezTo>
                  <a:pt x="4489560" y="2179655"/>
                  <a:pt x="4401013" y="2477317"/>
                  <a:pt x="4459786" y="2729015"/>
                </a:cubicBezTo>
                <a:cubicBezTo>
                  <a:pt x="4312140" y="2742462"/>
                  <a:pt x="4125427" y="2717156"/>
                  <a:pt x="3857715" y="2729015"/>
                </a:cubicBezTo>
                <a:cubicBezTo>
                  <a:pt x="3590003" y="2740874"/>
                  <a:pt x="3500736" y="2688652"/>
                  <a:pt x="3344840" y="2729015"/>
                </a:cubicBezTo>
                <a:cubicBezTo>
                  <a:pt x="3188944" y="2769378"/>
                  <a:pt x="2919713" y="2667815"/>
                  <a:pt x="2698171" y="2729015"/>
                </a:cubicBezTo>
                <a:cubicBezTo>
                  <a:pt x="2476629" y="2790215"/>
                  <a:pt x="2378287" y="2720166"/>
                  <a:pt x="2229893" y="2729015"/>
                </a:cubicBezTo>
                <a:cubicBezTo>
                  <a:pt x="2081499" y="2737864"/>
                  <a:pt x="1952002" y="2668907"/>
                  <a:pt x="1717018" y="2729015"/>
                </a:cubicBezTo>
                <a:cubicBezTo>
                  <a:pt x="1482034" y="2789123"/>
                  <a:pt x="1369991" y="2707730"/>
                  <a:pt x="1159544" y="2729015"/>
                </a:cubicBezTo>
                <a:cubicBezTo>
                  <a:pt x="949097" y="2750300"/>
                  <a:pt x="803405" y="2678009"/>
                  <a:pt x="646669" y="2729015"/>
                </a:cubicBezTo>
                <a:cubicBezTo>
                  <a:pt x="489934" y="2780021"/>
                  <a:pt x="205756" y="2662086"/>
                  <a:pt x="0" y="2729015"/>
                </a:cubicBezTo>
                <a:cubicBezTo>
                  <a:pt x="-36242" y="2532255"/>
                  <a:pt x="26155" y="2367056"/>
                  <a:pt x="0" y="2183212"/>
                </a:cubicBezTo>
                <a:cubicBezTo>
                  <a:pt x="-26155" y="1999368"/>
                  <a:pt x="103" y="1829130"/>
                  <a:pt x="0" y="1691989"/>
                </a:cubicBezTo>
                <a:cubicBezTo>
                  <a:pt x="-103" y="1554848"/>
                  <a:pt x="62679" y="1326974"/>
                  <a:pt x="0" y="1146186"/>
                </a:cubicBezTo>
                <a:cubicBezTo>
                  <a:pt x="-62679" y="965398"/>
                  <a:pt x="1917" y="795824"/>
                  <a:pt x="0" y="654964"/>
                </a:cubicBezTo>
                <a:cubicBezTo>
                  <a:pt x="-1917" y="514104"/>
                  <a:pt x="25621" y="295558"/>
                  <a:pt x="0" y="0"/>
                </a:cubicBezTo>
                <a:close/>
              </a:path>
            </a:pathLst>
          </a:custGeom>
          <a:ln>
            <a:solidFill>
              <a:schemeClr val="accent2">
                <a:lumMod val="75000"/>
              </a:schemeClr>
            </a:solidFill>
            <a:extLst>
              <a:ext uri="{C807C97D-BFC1-408E-A445-0C87EB9F89A2}">
                <ask:lineSketchStyleProps xmlns:ask="http://schemas.microsoft.com/office/drawing/2018/sketchyshapes" sd="3499211612">
                  <ask:type>
                    <ask:lineSketchScribble/>
                  </ask:type>
                </ask:lineSketchStyleProps>
              </a:ext>
            </a:extLst>
          </a:ln>
        </p:spPr>
        <p:txBody>
          <a:bodyPr vert="horz" lIns="91440" tIns="45720" rIns="91440" bIns="45720" rtlCol="0" anchor="t">
            <a:normAutofit lnSpcReduction="10000"/>
          </a:bodyPr>
          <a:lstStyle/>
          <a:p>
            <a:pPr marL="0" indent="0">
              <a:buNone/>
            </a:pPr>
            <a:r>
              <a:rPr lang="en-US" sz="1800" baseline="-25000" dirty="0">
                <a:solidFill>
                  <a:srgbClr val="000000"/>
                </a:solidFill>
                <a:highlight>
                  <a:srgbClr val="FFFFFF"/>
                </a:highlight>
                <a:latin typeface="Arial"/>
                <a:cs typeface="Arial"/>
              </a:rPr>
              <a:t>An enabling environment should provide a home feeling for the children. Children should feel safe, relaxed, and comfortable. If children accomplish these feelings, they will play, learn and explore and feel like themselves. They will engage with other children and activities, and this will support their holistic development. When children feel comfortable it encourages them to communicate their needs, feelings and wants and this can support the practitioner in helping them</a:t>
            </a:r>
            <a:r>
              <a:rPr lang="en-US" sz="2800" baseline="-25000" dirty="0">
                <a:solidFill>
                  <a:srgbClr val="000000"/>
                </a:solidFill>
                <a:highlight>
                  <a:srgbClr val="FFFFFF"/>
                </a:highlight>
                <a:latin typeface="Arial"/>
                <a:cs typeface="Arial"/>
              </a:rPr>
              <a:t>. </a:t>
            </a:r>
            <a:r>
              <a:rPr lang="en-US" sz="1800" baseline="-25000" dirty="0">
                <a:solidFill>
                  <a:srgbClr val="000000"/>
                </a:solidFill>
                <a:highlight>
                  <a:srgbClr val="FFFFFF"/>
                </a:highlight>
                <a:latin typeface="Arial"/>
                <a:cs typeface="Arial"/>
              </a:rPr>
              <a:t>(</a:t>
            </a:r>
            <a:r>
              <a:rPr lang="en-GB" sz="1800" baseline="-25000" dirty="0">
                <a:solidFill>
                  <a:srgbClr val="000000"/>
                </a:solidFill>
                <a:highlight>
                  <a:srgbClr val="FFFFFF"/>
                </a:highlight>
                <a:latin typeface="Arial"/>
                <a:cs typeface="Arial"/>
              </a:rPr>
              <a:t>Learning Journals, no date)</a:t>
            </a:r>
            <a:endParaRPr lang="en-GB" sz="1800" dirty="0">
              <a:solidFill>
                <a:srgbClr val="000000"/>
              </a:solidFill>
              <a:highlight>
                <a:srgbClr val="FFFFFF"/>
              </a:highlight>
              <a:latin typeface="Arial"/>
              <a:cs typeface="Arial"/>
            </a:endParaRPr>
          </a:p>
        </p:txBody>
      </p:sp>
      <p:sp>
        <p:nvSpPr>
          <p:cNvPr id="77" name="TextBox 76">
            <a:extLst>
              <a:ext uri="{FF2B5EF4-FFF2-40B4-BE49-F238E27FC236}">
                <a16:creationId xmlns:a16="http://schemas.microsoft.com/office/drawing/2014/main" id="{EC2E86A9-D251-E8D7-730F-3FFEF29B74E0}"/>
              </a:ext>
            </a:extLst>
          </p:cNvPr>
          <p:cNvSpPr txBox="1"/>
          <p:nvPr/>
        </p:nvSpPr>
        <p:spPr>
          <a:xfrm>
            <a:off x="8089859" y="85624"/>
            <a:ext cx="335920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This leaflet provides information on enabling environments: </a:t>
            </a:r>
            <a:r>
              <a:rPr lang="en-GB" dirty="0">
                <a:ea typeface="+mn-lt"/>
                <a:cs typeface="+mn-lt"/>
                <a:hlinkClick r:id="rId2"/>
              </a:rPr>
              <a:t>https://fplreflib.findlay.co.uk/books/1/FilesSamples/742978190724118_00000000956.pdf</a:t>
            </a:r>
            <a:r>
              <a:rPr lang="en-GB" dirty="0">
                <a:ea typeface="+mn-lt"/>
                <a:cs typeface="+mn-lt"/>
              </a:rPr>
              <a:t> </a:t>
            </a:r>
            <a:endParaRPr lang="en-US" dirty="0"/>
          </a:p>
        </p:txBody>
      </p:sp>
      <p:sp>
        <p:nvSpPr>
          <p:cNvPr id="78" name="TextBox 77">
            <a:extLst>
              <a:ext uri="{FF2B5EF4-FFF2-40B4-BE49-F238E27FC236}">
                <a16:creationId xmlns:a16="http://schemas.microsoft.com/office/drawing/2014/main" id="{973FE059-31F0-B7A9-3A2E-78E132C51293}"/>
              </a:ext>
            </a:extLst>
          </p:cNvPr>
          <p:cNvSpPr txBox="1"/>
          <p:nvPr/>
        </p:nvSpPr>
        <p:spPr>
          <a:xfrm>
            <a:off x="3345830" y="4982379"/>
            <a:ext cx="4367065" cy="1200329"/>
          </a:xfrm>
          <a:custGeom>
            <a:avLst/>
            <a:gdLst>
              <a:gd name="csX0" fmla="*/ 0 w 4367065"/>
              <a:gd name="csY0" fmla="*/ 0 h 1200329"/>
              <a:gd name="csX1" fmla="*/ 589554 w 4367065"/>
              <a:gd name="csY1" fmla="*/ 0 h 1200329"/>
              <a:gd name="csX2" fmla="*/ 1179108 w 4367065"/>
              <a:gd name="csY2" fmla="*/ 0 h 1200329"/>
              <a:gd name="csX3" fmla="*/ 1812332 w 4367065"/>
              <a:gd name="csY3" fmla="*/ 0 h 1200329"/>
              <a:gd name="csX4" fmla="*/ 2445556 w 4367065"/>
              <a:gd name="csY4" fmla="*/ 0 h 1200329"/>
              <a:gd name="csX5" fmla="*/ 3078781 w 4367065"/>
              <a:gd name="csY5" fmla="*/ 0 h 1200329"/>
              <a:gd name="csX6" fmla="*/ 3668335 w 4367065"/>
              <a:gd name="csY6" fmla="*/ 0 h 1200329"/>
              <a:gd name="csX7" fmla="*/ 4367065 w 4367065"/>
              <a:gd name="csY7" fmla="*/ 0 h 1200329"/>
              <a:gd name="csX8" fmla="*/ 4367065 w 4367065"/>
              <a:gd name="csY8" fmla="*/ 412113 h 1200329"/>
              <a:gd name="csX9" fmla="*/ 4367065 w 4367065"/>
              <a:gd name="csY9" fmla="*/ 836229 h 1200329"/>
              <a:gd name="csX10" fmla="*/ 4367065 w 4367065"/>
              <a:gd name="csY10" fmla="*/ 1200329 h 1200329"/>
              <a:gd name="csX11" fmla="*/ 3777511 w 4367065"/>
              <a:gd name="csY11" fmla="*/ 1200329 h 1200329"/>
              <a:gd name="csX12" fmla="*/ 3144287 w 4367065"/>
              <a:gd name="csY12" fmla="*/ 1200329 h 1200329"/>
              <a:gd name="csX13" fmla="*/ 2511062 w 4367065"/>
              <a:gd name="csY13" fmla="*/ 1200329 h 1200329"/>
              <a:gd name="csX14" fmla="*/ 2008850 w 4367065"/>
              <a:gd name="csY14" fmla="*/ 1200329 h 1200329"/>
              <a:gd name="csX15" fmla="*/ 1419296 w 4367065"/>
              <a:gd name="csY15" fmla="*/ 1200329 h 1200329"/>
              <a:gd name="csX16" fmla="*/ 829742 w 4367065"/>
              <a:gd name="csY16" fmla="*/ 1200329 h 1200329"/>
              <a:gd name="csX17" fmla="*/ 0 w 4367065"/>
              <a:gd name="csY17" fmla="*/ 1200329 h 1200329"/>
              <a:gd name="csX18" fmla="*/ 0 w 4367065"/>
              <a:gd name="csY18" fmla="*/ 812223 h 1200329"/>
              <a:gd name="csX19" fmla="*/ 0 w 4367065"/>
              <a:gd name="csY19" fmla="*/ 412113 h 1200329"/>
              <a:gd name="csX20" fmla="*/ 0 w 4367065"/>
              <a:gd name="csY20" fmla="*/ 0 h 12003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4367065" h="1200329" extrusionOk="0">
                <a:moveTo>
                  <a:pt x="0" y="0"/>
                </a:moveTo>
                <a:cubicBezTo>
                  <a:pt x="185997" y="-31499"/>
                  <a:pt x="296055" y="15149"/>
                  <a:pt x="589554" y="0"/>
                </a:cubicBezTo>
                <a:cubicBezTo>
                  <a:pt x="883053" y="-15149"/>
                  <a:pt x="1015408" y="41953"/>
                  <a:pt x="1179108" y="0"/>
                </a:cubicBezTo>
                <a:cubicBezTo>
                  <a:pt x="1342808" y="-41953"/>
                  <a:pt x="1658041" y="59296"/>
                  <a:pt x="1812332" y="0"/>
                </a:cubicBezTo>
                <a:cubicBezTo>
                  <a:pt x="1966623" y="-59296"/>
                  <a:pt x="2162215" y="37652"/>
                  <a:pt x="2445556" y="0"/>
                </a:cubicBezTo>
                <a:cubicBezTo>
                  <a:pt x="2728897" y="-37652"/>
                  <a:pt x="2913901" y="51089"/>
                  <a:pt x="3078781" y="0"/>
                </a:cubicBezTo>
                <a:cubicBezTo>
                  <a:pt x="3243662" y="-51089"/>
                  <a:pt x="3509280" y="50983"/>
                  <a:pt x="3668335" y="0"/>
                </a:cubicBezTo>
                <a:cubicBezTo>
                  <a:pt x="3827390" y="-50983"/>
                  <a:pt x="4096963" y="58787"/>
                  <a:pt x="4367065" y="0"/>
                </a:cubicBezTo>
                <a:cubicBezTo>
                  <a:pt x="4389935" y="202820"/>
                  <a:pt x="4319342" y="246342"/>
                  <a:pt x="4367065" y="412113"/>
                </a:cubicBezTo>
                <a:cubicBezTo>
                  <a:pt x="4414788" y="577884"/>
                  <a:pt x="4316543" y="682285"/>
                  <a:pt x="4367065" y="836229"/>
                </a:cubicBezTo>
                <a:cubicBezTo>
                  <a:pt x="4417587" y="990173"/>
                  <a:pt x="4332065" y="1115929"/>
                  <a:pt x="4367065" y="1200329"/>
                </a:cubicBezTo>
                <a:cubicBezTo>
                  <a:pt x="4090004" y="1234744"/>
                  <a:pt x="4063255" y="1177211"/>
                  <a:pt x="3777511" y="1200329"/>
                </a:cubicBezTo>
                <a:cubicBezTo>
                  <a:pt x="3491767" y="1223447"/>
                  <a:pt x="3386406" y="1199523"/>
                  <a:pt x="3144287" y="1200329"/>
                </a:cubicBezTo>
                <a:cubicBezTo>
                  <a:pt x="2902168" y="1201135"/>
                  <a:pt x="2716648" y="1151388"/>
                  <a:pt x="2511062" y="1200329"/>
                </a:cubicBezTo>
                <a:cubicBezTo>
                  <a:pt x="2305477" y="1249270"/>
                  <a:pt x="2119412" y="1171803"/>
                  <a:pt x="2008850" y="1200329"/>
                </a:cubicBezTo>
                <a:cubicBezTo>
                  <a:pt x="1898288" y="1228855"/>
                  <a:pt x="1592747" y="1132756"/>
                  <a:pt x="1419296" y="1200329"/>
                </a:cubicBezTo>
                <a:cubicBezTo>
                  <a:pt x="1245845" y="1267902"/>
                  <a:pt x="1057322" y="1136989"/>
                  <a:pt x="829742" y="1200329"/>
                </a:cubicBezTo>
                <a:cubicBezTo>
                  <a:pt x="602162" y="1263669"/>
                  <a:pt x="197302" y="1190021"/>
                  <a:pt x="0" y="1200329"/>
                </a:cubicBezTo>
                <a:cubicBezTo>
                  <a:pt x="-5616" y="1059565"/>
                  <a:pt x="12084" y="951760"/>
                  <a:pt x="0" y="812223"/>
                </a:cubicBezTo>
                <a:cubicBezTo>
                  <a:pt x="-12084" y="672686"/>
                  <a:pt x="32427" y="595441"/>
                  <a:pt x="0" y="412113"/>
                </a:cubicBezTo>
                <a:cubicBezTo>
                  <a:pt x="-32427" y="228785"/>
                  <a:pt x="27689" y="117842"/>
                  <a:pt x="0" y="0"/>
                </a:cubicBezTo>
                <a:close/>
              </a:path>
            </a:pathLst>
          </a:custGeom>
          <a:noFill/>
          <a:ln>
            <a:solidFill>
              <a:schemeClr val="accent2">
                <a:lumMod val="60000"/>
                <a:lumOff val="40000"/>
              </a:schemeClr>
            </a:solidFill>
            <a:extLst>
              <a:ext uri="{C807C97D-BFC1-408E-A445-0C87EB9F89A2}">
                <ask:lineSketchStyleProps xmlns:ask="http://schemas.microsoft.com/office/drawing/2018/sketchyshapes" sd="602970763">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25000" dirty="0">
                <a:highlight>
                  <a:srgbClr val="FFFFFF"/>
                </a:highlight>
                <a:latin typeface="Arial"/>
                <a:cs typeface="Arial"/>
              </a:rPr>
              <a:t>Enabling environments could be set out to challenge children and has the space for children to make mistakes as they learn from doing it with either practitioners' support or figuring it out on their own. A positive atmosphere  encourages children that is okay to make these mistakes and ensures that they are comfortable in the environment. </a:t>
            </a:r>
            <a:endParaRPr lang="en-GB" baseline="-25000" dirty="0">
              <a:highlight>
                <a:srgbClr val="FFFFFF"/>
              </a:highlight>
              <a:latin typeface="Arial"/>
              <a:cs typeface="Arial"/>
            </a:endParaRPr>
          </a:p>
        </p:txBody>
      </p:sp>
      <p:sp>
        <p:nvSpPr>
          <p:cNvPr id="79" name="TextBox 78">
            <a:extLst>
              <a:ext uri="{FF2B5EF4-FFF2-40B4-BE49-F238E27FC236}">
                <a16:creationId xmlns:a16="http://schemas.microsoft.com/office/drawing/2014/main" id="{D578D9C3-6EA3-F9F9-8C4A-CFC7189502B3}"/>
              </a:ext>
            </a:extLst>
          </p:cNvPr>
          <p:cNvSpPr txBox="1"/>
          <p:nvPr/>
        </p:nvSpPr>
        <p:spPr>
          <a:xfrm>
            <a:off x="6463966" y="1960427"/>
            <a:ext cx="4788099" cy="2893100"/>
          </a:xfrm>
          <a:custGeom>
            <a:avLst/>
            <a:gdLst>
              <a:gd name="csX0" fmla="*/ 0 w 4788099"/>
              <a:gd name="csY0" fmla="*/ 0 h 2893100"/>
              <a:gd name="csX1" fmla="*/ 550631 w 4788099"/>
              <a:gd name="csY1" fmla="*/ 0 h 2893100"/>
              <a:gd name="csX2" fmla="*/ 1101263 w 4788099"/>
              <a:gd name="csY2" fmla="*/ 0 h 2893100"/>
              <a:gd name="csX3" fmla="*/ 1556132 w 4788099"/>
              <a:gd name="csY3" fmla="*/ 0 h 2893100"/>
              <a:gd name="csX4" fmla="*/ 2202526 w 4788099"/>
              <a:gd name="csY4" fmla="*/ 0 h 2893100"/>
              <a:gd name="csX5" fmla="*/ 2801038 w 4788099"/>
              <a:gd name="csY5" fmla="*/ 0 h 2893100"/>
              <a:gd name="csX6" fmla="*/ 3399550 w 4788099"/>
              <a:gd name="csY6" fmla="*/ 0 h 2893100"/>
              <a:gd name="csX7" fmla="*/ 4093825 w 4788099"/>
              <a:gd name="csY7" fmla="*/ 0 h 2893100"/>
              <a:gd name="csX8" fmla="*/ 4788099 w 4788099"/>
              <a:gd name="csY8" fmla="*/ 0 h 2893100"/>
              <a:gd name="csX9" fmla="*/ 4788099 w 4788099"/>
              <a:gd name="csY9" fmla="*/ 549689 h 2893100"/>
              <a:gd name="csX10" fmla="*/ 4788099 w 4788099"/>
              <a:gd name="csY10" fmla="*/ 1070447 h 2893100"/>
              <a:gd name="csX11" fmla="*/ 4788099 w 4788099"/>
              <a:gd name="csY11" fmla="*/ 1706929 h 2893100"/>
              <a:gd name="csX12" fmla="*/ 4788099 w 4788099"/>
              <a:gd name="csY12" fmla="*/ 2285549 h 2893100"/>
              <a:gd name="csX13" fmla="*/ 4788099 w 4788099"/>
              <a:gd name="csY13" fmla="*/ 2893100 h 2893100"/>
              <a:gd name="csX14" fmla="*/ 4093825 w 4788099"/>
              <a:gd name="csY14" fmla="*/ 2893100 h 2893100"/>
              <a:gd name="csX15" fmla="*/ 3495312 w 4788099"/>
              <a:gd name="csY15" fmla="*/ 2893100 h 2893100"/>
              <a:gd name="csX16" fmla="*/ 2944681 w 4788099"/>
              <a:gd name="csY16" fmla="*/ 2893100 h 2893100"/>
              <a:gd name="csX17" fmla="*/ 2489811 w 4788099"/>
              <a:gd name="csY17" fmla="*/ 2893100 h 2893100"/>
              <a:gd name="csX18" fmla="*/ 2034942 w 4788099"/>
              <a:gd name="csY18" fmla="*/ 2893100 h 2893100"/>
              <a:gd name="csX19" fmla="*/ 1436430 w 4788099"/>
              <a:gd name="csY19" fmla="*/ 2893100 h 2893100"/>
              <a:gd name="csX20" fmla="*/ 885798 w 4788099"/>
              <a:gd name="csY20" fmla="*/ 2893100 h 2893100"/>
              <a:gd name="csX21" fmla="*/ 0 w 4788099"/>
              <a:gd name="csY21" fmla="*/ 2893100 h 2893100"/>
              <a:gd name="csX22" fmla="*/ 0 w 4788099"/>
              <a:gd name="csY22" fmla="*/ 2401273 h 2893100"/>
              <a:gd name="csX23" fmla="*/ 0 w 4788099"/>
              <a:gd name="csY23" fmla="*/ 1764791 h 2893100"/>
              <a:gd name="csX24" fmla="*/ 0 w 4788099"/>
              <a:gd name="csY24" fmla="*/ 1244033 h 2893100"/>
              <a:gd name="csX25" fmla="*/ 0 w 4788099"/>
              <a:gd name="csY25" fmla="*/ 752206 h 2893100"/>
              <a:gd name="csX26" fmla="*/ 0 w 4788099"/>
              <a:gd name="csY26" fmla="*/ 0 h 28931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4788099" h="2893100" extrusionOk="0">
                <a:moveTo>
                  <a:pt x="0" y="0"/>
                </a:moveTo>
                <a:cubicBezTo>
                  <a:pt x="146196" y="-38464"/>
                  <a:pt x="409438" y="44567"/>
                  <a:pt x="550631" y="0"/>
                </a:cubicBezTo>
                <a:cubicBezTo>
                  <a:pt x="691824" y="-44567"/>
                  <a:pt x="869630" y="47957"/>
                  <a:pt x="1101263" y="0"/>
                </a:cubicBezTo>
                <a:cubicBezTo>
                  <a:pt x="1332896" y="-47957"/>
                  <a:pt x="1329660" y="14337"/>
                  <a:pt x="1556132" y="0"/>
                </a:cubicBezTo>
                <a:cubicBezTo>
                  <a:pt x="1782604" y="-14337"/>
                  <a:pt x="1950953" y="76911"/>
                  <a:pt x="2202526" y="0"/>
                </a:cubicBezTo>
                <a:cubicBezTo>
                  <a:pt x="2454099" y="-76911"/>
                  <a:pt x="2672628" y="14110"/>
                  <a:pt x="2801038" y="0"/>
                </a:cubicBezTo>
                <a:cubicBezTo>
                  <a:pt x="2929448" y="-14110"/>
                  <a:pt x="3278901" y="40352"/>
                  <a:pt x="3399550" y="0"/>
                </a:cubicBezTo>
                <a:cubicBezTo>
                  <a:pt x="3520199" y="-40352"/>
                  <a:pt x="3904665" y="69861"/>
                  <a:pt x="4093825" y="0"/>
                </a:cubicBezTo>
                <a:cubicBezTo>
                  <a:pt x="4282986" y="-69861"/>
                  <a:pt x="4544420" y="73668"/>
                  <a:pt x="4788099" y="0"/>
                </a:cubicBezTo>
                <a:cubicBezTo>
                  <a:pt x="4796210" y="187221"/>
                  <a:pt x="4760018" y="421474"/>
                  <a:pt x="4788099" y="549689"/>
                </a:cubicBezTo>
                <a:cubicBezTo>
                  <a:pt x="4816180" y="677904"/>
                  <a:pt x="4737520" y="832665"/>
                  <a:pt x="4788099" y="1070447"/>
                </a:cubicBezTo>
                <a:cubicBezTo>
                  <a:pt x="4838678" y="1308229"/>
                  <a:pt x="4724060" y="1407949"/>
                  <a:pt x="4788099" y="1706929"/>
                </a:cubicBezTo>
                <a:cubicBezTo>
                  <a:pt x="4852138" y="2005909"/>
                  <a:pt x="4771723" y="2125569"/>
                  <a:pt x="4788099" y="2285549"/>
                </a:cubicBezTo>
                <a:cubicBezTo>
                  <a:pt x="4804475" y="2445529"/>
                  <a:pt x="4748439" y="2632728"/>
                  <a:pt x="4788099" y="2893100"/>
                </a:cubicBezTo>
                <a:cubicBezTo>
                  <a:pt x="4579704" y="2923571"/>
                  <a:pt x="4277766" y="2883284"/>
                  <a:pt x="4093825" y="2893100"/>
                </a:cubicBezTo>
                <a:cubicBezTo>
                  <a:pt x="3909884" y="2902916"/>
                  <a:pt x="3632752" y="2834406"/>
                  <a:pt x="3495312" y="2893100"/>
                </a:cubicBezTo>
                <a:cubicBezTo>
                  <a:pt x="3357872" y="2951794"/>
                  <a:pt x="3175903" y="2884013"/>
                  <a:pt x="2944681" y="2893100"/>
                </a:cubicBezTo>
                <a:cubicBezTo>
                  <a:pt x="2713459" y="2902187"/>
                  <a:pt x="2716476" y="2856365"/>
                  <a:pt x="2489811" y="2893100"/>
                </a:cubicBezTo>
                <a:cubicBezTo>
                  <a:pt x="2263146" y="2929835"/>
                  <a:pt x="2250652" y="2881502"/>
                  <a:pt x="2034942" y="2893100"/>
                </a:cubicBezTo>
                <a:cubicBezTo>
                  <a:pt x="1819232" y="2904698"/>
                  <a:pt x="1616044" y="2874357"/>
                  <a:pt x="1436430" y="2893100"/>
                </a:cubicBezTo>
                <a:cubicBezTo>
                  <a:pt x="1256816" y="2911843"/>
                  <a:pt x="1099781" y="2866760"/>
                  <a:pt x="885798" y="2893100"/>
                </a:cubicBezTo>
                <a:cubicBezTo>
                  <a:pt x="671815" y="2919440"/>
                  <a:pt x="286126" y="2832036"/>
                  <a:pt x="0" y="2893100"/>
                </a:cubicBezTo>
                <a:cubicBezTo>
                  <a:pt x="-31376" y="2696110"/>
                  <a:pt x="36461" y="2556006"/>
                  <a:pt x="0" y="2401273"/>
                </a:cubicBezTo>
                <a:cubicBezTo>
                  <a:pt x="-36461" y="2246540"/>
                  <a:pt x="40362" y="2067389"/>
                  <a:pt x="0" y="1764791"/>
                </a:cubicBezTo>
                <a:cubicBezTo>
                  <a:pt x="-40362" y="1462193"/>
                  <a:pt x="37316" y="1439183"/>
                  <a:pt x="0" y="1244033"/>
                </a:cubicBezTo>
                <a:cubicBezTo>
                  <a:pt x="-37316" y="1048883"/>
                  <a:pt x="17735" y="955669"/>
                  <a:pt x="0" y="752206"/>
                </a:cubicBezTo>
                <a:cubicBezTo>
                  <a:pt x="-17735" y="548743"/>
                  <a:pt x="86976" y="175246"/>
                  <a:pt x="0" y="0"/>
                </a:cubicBezTo>
                <a:close/>
              </a:path>
            </a:pathLst>
          </a:custGeom>
          <a:noFill/>
          <a:ln>
            <a:solidFill>
              <a:schemeClr val="accent3">
                <a:lumMod val="75000"/>
              </a:schemeClr>
            </a:solidFill>
            <a:extLst>
              <a:ext uri="{C807C97D-BFC1-408E-A445-0C87EB9F89A2}">
                <ask:lineSketchStyleProps xmlns:ask="http://schemas.microsoft.com/office/drawing/2018/sketchyshapes" sd="1309652397">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Having an enabling environment that is clean and tidy is important for many reasons. If an environment is clean, then a child will fell calm however if a room is untidy a child could feel restless. </a:t>
            </a:r>
            <a:r>
              <a:rPr lang="en-GB" sz="1400" dirty="0">
                <a:latin typeface="Arial"/>
                <a:ea typeface="+mn-lt"/>
                <a:cs typeface="+mn-lt"/>
              </a:rPr>
              <a:t>Office Pride (2024)</a:t>
            </a:r>
            <a:r>
              <a:rPr lang="en-GB" sz="1400" dirty="0">
                <a:latin typeface="Arial"/>
                <a:cs typeface="Arial"/>
              </a:rPr>
              <a:t> states t</a:t>
            </a:r>
            <a:r>
              <a:rPr lang="en-US" sz="1400" dirty="0">
                <a:highlight>
                  <a:srgbClr val="FFFFFF"/>
                </a:highlight>
                <a:latin typeface="Arial"/>
                <a:cs typeface="Arial"/>
              </a:rPr>
              <a:t>he world health </a:t>
            </a:r>
            <a:r>
              <a:rPr lang="en-US" sz="1400" err="1">
                <a:highlight>
                  <a:srgbClr val="FFFFFF"/>
                </a:highlight>
                <a:latin typeface="Arial"/>
                <a:cs typeface="Arial"/>
              </a:rPr>
              <a:t>organistaion</a:t>
            </a:r>
            <a:r>
              <a:rPr lang="en-US" sz="1400" dirty="0">
                <a:highlight>
                  <a:srgbClr val="FFFFFF"/>
                </a:highlight>
                <a:latin typeface="Arial"/>
                <a:cs typeface="Arial"/>
              </a:rPr>
              <a:t> explains that children should have clean air and safe surroundings to freely play and explore in and these spaces ensure children thrive to their full potential. However, if a child becomes unwell, they could miss out on these opportunities to play and explore, and this can have a negative effect on their development. Parents and practitioners can demonstrate how to stay healthy and clean, including role modelling, how to wash hands, and wiping noses.</a:t>
            </a:r>
            <a:endParaRPr lang="en-GB" sz="1400" dirty="0">
              <a:highlight>
                <a:srgbClr val="FFFFFF"/>
              </a:highlight>
              <a:latin typeface="Arial"/>
              <a:cs typeface="Arial"/>
            </a:endParaRPr>
          </a:p>
        </p:txBody>
      </p:sp>
    </p:spTree>
    <p:extLst>
      <p:ext uri="{BB962C8B-B14F-4D97-AF65-F5344CB8AC3E}">
        <p14:creationId xmlns:p14="http://schemas.microsoft.com/office/powerpoint/2010/main" val="2451942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37C46-4850-FAA0-C08B-336BC930DBB0}"/>
              </a:ext>
            </a:extLst>
          </p:cNvPr>
          <p:cNvSpPr>
            <a:spLocks noGrp="1"/>
          </p:cNvSpPr>
          <p:nvPr>
            <p:ph type="title"/>
          </p:nvPr>
        </p:nvSpPr>
        <p:spPr>
          <a:xfrm>
            <a:off x="1069848" y="502920"/>
            <a:ext cx="9634011" cy="1325563"/>
          </a:xfrm>
        </p:spPr>
        <p:txBody>
          <a:bodyPr anchor="ctr">
            <a:normAutofit/>
          </a:bodyPr>
          <a:lstStyle/>
          <a:p>
            <a:r>
              <a:rPr lang="en-GB" dirty="0"/>
              <a:t>Story time</a:t>
            </a:r>
          </a:p>
        </p:txBody>
      </p:sp>
      <p:pic>
        <p:nvPicPr>
          <p:cNvPr id="7" name="Content Placeholder 6" descr="A person sitting on a bed reading a book&#10;&#10;AI-generated content may be incorrect.">
            <a:extLst>
              <a:ext uri="{FF2B5EF4-FFF2-40B4-BE49-F238E27FC236}">
                <a16:creationId xmlns:a16="http://schemas.microsoft.com/office/drawing/2014/main" id="{10DC7124-BA4B-0629-D293-DC1BD472B857}"/>
              </a:ext>
            </a:extLst>
          </p:cNvPr>
          <p:cNvPicPr>
            <a:picLocks noGrp="1" noChangeAspect="1"/>
          </p:cNvPicPr>
          <p:nvPr>
            <p:ph sz="half" idx="1"/>
          </p:nvPr>
        </p:nvPicPr>
        <p:blipFill>
          <a:blip r:embed="rId2"/>
          <a:stretch>
            <a:fillRect/>
          </a:stretch>
        </p:blipFill>
        <p:spPr>
          <a:xfrm>
            <a:off x="909364" y="1709388"/>
            <a:ext cx="3274381" cy="4351338"/>
          </a:xfrm>
          <a:prstGeom prst="rect">
            <a:avLst/>
          </a:prstGeom>
          <a:noFill/>
        </p:spPr>
      </p:pic>
      <p:sp>
        <p:nvSpPr>
          <p:cNvPr id="12" name="Content Placeholder 3">
            <a:extLst>
              <a:ext uri="{FF2B5EF4-FFF2-40B4-BE49-F238E27FC236}">
                <a16:creationId xmlns:a16="http://schemas.microsoft.com/office/drawing/2014/main" id="{575EC07E-EC00-E37C-F828-85E27DD23DC5}"/>
              </a:ext>
            </a:extLst>
          </p:cNvPr>
          <p:cNvSpPr>
            <a:spLocks noGrp="1"/>
          </p:cNvSpPr>
          <p:nvPr>
            <p:ph sz="half" idx="2"/>
          </p:nvPr>
        </p:nvSpPr>
        <p:spPr>
          <a:xfrm>
            <a:off x="4832505" y="2290572"/>
            <a:ext cx="6299145" cy="2686859"/>
          </a:xfrm>
          <a:solidFill>
            <a:schemeClr val="bg1"/>
          </a:solidFill>
          <a:ln>
            <a:solidFill>
              <a:srgbClr val="FFFF00"/>
            </a:solidFill>
          </a:ln>
        </p:spPr>
        <p:txBody>
          <a:bodyPr vert="horz" lIns="91440" tIns="45720" rIns="91440" bIns="45720" rtlCol="0" anchor="t">
            <a:noAutofit/>
          </a:bodyPr>
          <a:lstStyle/>
          <a:p>
            <a:pPr marL="0" indent="0">
              <a:buNone/>
            </a:pPr>
            <a:r>
              <a:rPr lang="en-GB" sz="1600" dirty="0">
                <a:solidFill>
                  <a:schemeClr val="tx1"/>
                </a:solidFill>
                <a:highlight>
                  <a:srgbClr val="FFFFFF"/>
                </a:highlight>
                <a:latin typeface="Arial"/>
                <a:cs typeface="Arial"/>
              </a:rPr>
              <a:t>Toop,  2024 states that s</a:t>
            </a:r>
            <a:r>
              <a:rPr lang="en-US" sz="1600" dirty="0" err="1">
                <a:solidFill>
                  <a:schemeClr val="tx1"/>
                </a:solidFill>
                <a:latin typeface="Arial"/>
                <a:cs typeface="Arial"/>
              </a:rPr>
              <a:t>tories</a:t>
            </a:r>
            <a:r>
              <a:rPr lang="en-US" sz="1600" dirty="0">
                <a:solidFill>
                  <a:schemeClr val="tx1"/>
                </a:solidFill>
                <a:latin typeface="Arial"/>
                <a:cs typeface="Arial"/>
              </a:rPr>
              <a:t> should be read to children regularly as it creates a bond  and  gives a special time to connect and engage with one another. Reading stories enhances children's holistic development including their cognitive skills such as memory, problem solving and concentration skills. Reading books encourages brain stimulation and improves children thinking critically.</a:t>
            </a:r>
            <a:endParaRPr lang="en-GB" sz="1600">
              <a:solidFill>
                <a:schemeClr val="tx1"/>
              </a:solidFill>
              <a:highlight>
                <a:srgbClr val="FFFFFF"/>
              </a:highlight>
              <a:latin typeface="Arial"/>
              <a:cs typeface="Arial"/>
            </a:endParaRPr>
          </a:p>
          <a:p>
            <a:pPr marL="0" indent="0">
              <a:buClr>
                <a:srgbClr val="C3B2A7"/>
              </a:buClr>
              <a:buNone/>
            </a:pPr>
            <a:endParaRPr lang="en-US" sz="1500" dirty="0">
              <a:solidFill>
                <a:srgbClr val="1D1D1D"/>
              </a:solidFill>
              <a:highlight>
                <a:srgbClr val="FFFFFF"/>
              </a:highlight>
            </a:endParaRPr>
          </a:p>
        </p:txBody>
      </p:sp>
      <p:sp>
        <p:nvSpPr>
          <p:cNvPr id="4" name="Date Placeholder 3">
            <a:extLst>
              <a:ext uri="{FF2B5EF4-FFF2-40B4-BE49-F238E27FC236}">
                <a16:creationId xmlns:a16="http://schemas.microsoft.com/office/drawing/2014/main" id="{58283BBA-E76D-4340-3AFC-80F4A3F10EC4}"/>
              </a:ext>
            </a:extLst>
          </p:cNvPr>
          <p:cNvSpPr>
            <a:spLocks noGrp="1"/>
          </p:cNvSpPr>
          <p:nvPr>
            <p:ph type="dt" sz="half" idx="10"/>
          </p:nvPr>
        </p:nvSpPr>
        <p:spPr>
          <a:xfrm>
            <a:off x="173736" y="6382512"/>
            <a:ext cx="2845901" cy="365125"/>
          </a:xfrm>
        </p:spPr>
        <p:txBody>
          <a:bodyPr anchor="ctr">
            <a:normAutofit/>
          </a:bodyPr>
          <a:lstStyle/>
          <a:p>
            <a:pPr>
              <a:spcAft>
                <a:spcPts val="600"/>
              </a:spcAft>
            </a:pPr>
            <a:fld id="{DC389B60-089D-4091-8538-7AEF587FE6D2}" type="datetime1">
              <a:pPr>
                <a:spcAft>
                  <a:spcPts val="600"/>
                </a:spcAft>
              </a:pPr>
              <a:t>1/17/2026</a:t>
            </a:fld>
            <a:endParaRPr lang="en-US"/>
          </a:p>
        </p:txBody>
      </p:sp>
      <p:sp>
        <p:nvSpPr>
          <p:cNvPr id="5" name="Footer Placeholder 4">
            <a:extLst>
              <a:ext uri="{FF2B5EF4-FFF2-40B4-BE49-F238E27FC236}">
                <a16:creationId xmlns:a16="http://schemas.microsoft.com/office/drawing/2014/main" id="{D196E86B-2B81-038F-4DE3-A3ABB7F0CE36}"/>
              </a:ext>
            </a:extLst>
          </p:cNvPr>
          <p:cNvSpPr>
            <a:spLocks noGrp="1"/>
          </p:cNvSpPr>
          <p:nvPr>
            <p:ph type="ftr" sz="quarter" idx="11"/>
          </p:nvPr>
        </p:nvSpPr>
        <p:spPr>
          <a:xfrm rot="5400000">
            <a:off x="-1754871" y="2093199"/>
            <a:ext cx="4157472" cy="416082"/>
          </a:xfrm>
        </p:spPr>
        <p:txBody>
          <a:bodyPr anchor="ctr">
            <a:normAutofit/>
          </a:bodyPr>
          <a:lstStyle/>
          <a:p>
            <a:pPr>
              <a:lnSpc>
                <a:spcPct val="90000"/>
              </a:lnSpc>
              <a:spcAft>
                <a:spcPts val="600"/>
              </a:spcAft>
            </a:pPr>
            <a:r>
              <a:rPr lang="en-US" sz="900"/>
              <a:t>
              </a:t>
            </a:r>
          </a:p>
        </p:txBody>
      </p:sp>
      <p:sp>
        <p:nvSpPr>
          <p:cNvPr id="6" name="Slide Number Placeholder 5">
            <a:extLst>
              <a:ext uri="{FF2B5EF4-FFF2-40B4-BE49-F238E27FC236}">
                <a16:creationId xmlns:a16="http://schemas.microsoft.com/office/drawing/2014/main" id="{5AFD94BB-A9E6-DEC0-C8B0-3A97BD47E7D3}"/>
              </a:ext>
            </a:extLst>
          </p:cNvPr>
          <p:cNvSpPr>
            <a:spLocks noGrp="1"/>
          </p:cNvSpPr>
          <p:nvPr>
            <p:ph type="sldNum" sz="quarter" idx="12"/>
          </p:nvPr>
        </p:nvSpPr>
        <p:spPr>
          <a:xfrm>
            <a:off x="11457919" y="6382512"/>
            <a:ext cx="500997" cy="365125"/>
          </a:xfrm>
        </p:spPr>
        <p:txBody>
          <a:bodyPr anchor="ctr">
            <a:normAutofit/>
          </a:bodyPr>
          <a:lstStyle/>
          <a:p>
            <a:pPr>
              <a:spcAft>
                <a:spcPts val="600"/>
              </a:spcAft>
            </a:pPr>
            <a:fld id="{24578CCF-2EC4-44CB-A694-F6F6E59A3985}" type="slidenum">
              <a:rPr lang="en-US" dirty="0"/>
              <a:pPr>
                <a:spcAft>
                  <a:spcPts val="600"/>
                </a:spcAft>
              </a:pPr>
              <a:t>16</a:t>
            </a:fld>
            <a:endParaRPr lang="en-US"/>
          </a:p>
        </p:txBody>
      </p:sp>
      <p:sp>
        <p:nvSpPr>
          <p:cNvPr id="8" name="TextBox 7">
            <a:extLst>
              <a:ext uri="{FF2B5EF4-FFF2-40B4-BE49-F238E27FC236}">
                <a16:creationId xmlns:a16="http://schemas.microsoft.com/office/drawing/2014/main" id="{335B03F2-D73A-E112-3321-C687EAFC2F4E}"/>
              </a:ext>
            </a:extLst>
          </p:cNvPr>
          <p:cNvSpPr txBox="1"/>
          <p:nvPr/>
        </p:nvSpPr>
        <p:spPr>
          <a:xfrm>
            <a:off x="4827286" y="295096"/>
            <a:ext cx="6307809" cy="1754326"/>
          </a:xfrm>
          <a:prstGeom prst="rect">
            <a:avLst/>
          </a:prstGeom>
          <a:no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This story I am reading is The Stickman by Julia Donaldson. This story is my favourite book to read to the children. This story has the children engaged and they know what is coming next when I am reading it. We have this Story in both English and Welsh and the children have learnt phrases in both languages.</a:t>
            </a:r>
            <a:endParaRPr lang="en-US" dirty="0"/>
          </a:p>
        </p:txBody>
      </p:sp>
      <p:sp>
        <p:nvSpPr>
          <p:cNvPr id="3" name="TextBox 2">
            <a:extLst>
              <a:ext uri="{FF2B5EF4-FFF2-40B4-BE49-F238E27FC236}">
                <a16:creationId xmlns:a16="http://schemas.microsoft.com/office/drawing/2014/main" id="{4C96E9A5-EF13-2109-941E-47E79D97E9B1}"/>
              </a:ext>
            </a:extLst>
          </p:cNvPr>
          <p:cNvSpPr txBox="1"/>
          <p:nvPr/>
        </p:nvSpPr>
        <p:spPr>
          <a:xfrm>
            <a:off x="4889803" y="5176311"/>
            <a:ext cx="5822676" cy="1631216"/>
          </a:xfrm>
          <a:prstGeom prst="rect">
            <a:avLst/>
          </a:prstGeom>
          <a:noFill/>
          <a:ln>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1D1D1D"/>
                </a:solidFill>
                <a:highlight>
                  <a:srgbClr val="FFFFFF"/>
                </a:highlight>
                <a:latin typeface="Arial"/>
                <a:cs typeface="Arial"/>
              </a:rPr>
              <a:t>Reading constantly to children boosts their communication and language skills as children would be hearing new words and will explore them through pictures. This time allows children to ask questions and to be curious especially within a group story time it will build up children's confidence also. </a:t>
            </a:r>
            <a:r>
              <a:rPr lang="en-US" sz="2000" dirty="0">
                <a:solidFill>
                  <a:srgbClr val="1D1D1D"/>
                </a:solidFill>
                <a:highlight>
                  <a:srgbClr val="FFFFFF"/>
                </a:highlight>
                <a:latin typeface="Arial"/>
                <a:cs typeface="Arial"/>
              </a:rPr>
              <a:t>(</a:t>
            </a:r>
            <a:r>
              <a:rPr lang="en-GB" sz="1600" dirty="0">
                <a:solidFill>
                  <a:srgbClr val="000000"/>
                </a:solidFill>
                <a:highlight>
                  <a:srgbClr val="FFFFFF"/>
                </a:highlight>
                <a:latin typeface="Arial"/>
                <a:cs typeface="Arial"/>
              </a:rPr>
              <a:t>BookTrust, 2026)</a:t>
            </a:r>
            <a:endParaRPr lang="en-US" sz="1400" dirty="0">
              <a:latin typeface="Arial"/>
              <a:cs typeface="Arial"/>
            </a:endParaRPr>
          </a:p>
        </p:txBody>
      </p:sp>
    </p:spTree>
    <p:extLst>
      <p:ext uri="{BB962C8B-B14F-4D97-AF65-F5344CB8AC3E}">
        <p14:creationId xmlns:p14="http://schemas.microsoft.com/office/powerpoint/2010/main" val="4122827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ECB2E-8927-8805-2D0E-AA1C798D3AD8}"/>
              </a:ext>
            </a:extLst>
          </p:cNvPr>
          <p:cNvSpPr>
            <a:spLocks noGrp="1"/>
          </p:cNvSpPr>
          <p:nvPr>
            <p:ph type="title"/>
          </p:nvPr>
        </p:nvSpPr>
        <p:spPr>
          <a:xfrm>
            <a:off x="1069848" y="502920"/>
            <a:ext cx="9634011" cy="1325563"/>
          </a:xfrm>
        </p:spPr>
        <p:txBody>
          <a:bodyPr anchor="ctr">
            <a:normAutofit/>
          </a:bodyPr>
          <a:lstStyle/>
          <a:p>
            <a:r>
              <a:rPr lang="en-GB" dirty="0"/>
              <a:t>Sensory tray </a:t>
            </a:r>
          </a:p>
        </p:txBody>
      </p:sp>
      <p:pic>
        <p:nvPicPr>
          <p:cNvPr id="7" name="Content Placeholder 6" descr="Two people sitting at a table with a table covered in chocolate&#10;&#10;AI-generated content may be incorrect.">
            <a:extLst>
              <a:ext uri="{FF2B5EF4-FFF2-40B4-BE49-F238E27FC236}">
                <a16:creationId xmlns:a16="http://schemas.microsoft.com/office/drawing/2014/main" id="{4574DF54-1262-406A-DCF1-2B750D22943A}"/>
              </a:ext>
            </a:extLst>
          </p:cNvPr>
          <p:cNvPicPr>
            <a:picLocks noGrp="1" noChangeAspect="1"/>
          </p:cNvPicPr>
          <p:nvPr>
            <p:ph sz="half" idx="1"/>
          </p:nvPr>
        </p:nvPicPr>
        <p:blipFill>
          <a:blip r:embed="rId2"/>
          <a:stretch>
            <a:fillRect/>
          </a:stretch>
        </p:blipFill>
        <p:spPr>
          <a:xfrm>
            <a:off x="1064347" y="1709388"/>
            <a:ext cx="3274381" cy="4351338"/>
          </a:xfrm>
          <a:prstGeom prst="rect">
            <a:avLst/>
          </a:prstGeom>
          <a:noFill/>
        </p:spPr>
      </p:pic>
      <p:sp>
        <p:nvSpPr>
          <p:cNvPr id="14" name="Content Placeholder 3">
            <a:extLst>
              <a:ext uri="{FF2B5EF4-FFF2-40B4-BE49-F238E27FC236}">
                <a16:creationId xmlns:a16="http://schemas.microsoft.com/office/drawing/2014/main" id="{1A62CD63-E56F-8DCA-C83C-A86291229220}"/>
              </a:ext>
            </a:extLst>
          </p:cNvPr>
          <p:cNvSpPr>
            <a:spLocks noGrp="1"/>
          </p:cNvSpPr>
          <p:nvPr>
            <p:ph sz="half" idx="2"/>
          </p:nvPr>
        </p:nvSpPr>
        <p:spPr>
          <a:xfrm>
            <a:off x="4299157" y="1198819"/>
            <a:ext cx="6404703" cy="4904403"/>
          </a:xfrm>
        </p:spPr>
        <p:txBody>
          <a:bodyPr vert="horz" lIns="91440" tIns="45720" rIns="91440" bIns="45720" rtlCol="0" anchor="t">
            <a:normAutofit/>
          </a:bodyPr>
          <a:lstStyle/>
          <a:p>
            <a:endParaRPr lang="en-US" sz="1500" dirty="0">
              <a:solidFill>
                <a:srgbClr val="1D1D1D"/>
              </a:solidFill>
              <a:highlight>
                <a:srgbClr val="FFFFFF"/>
              </a:highlight>
            </a:endParaRPr>
          </a:p>
          <a:p>
            <a:pPr>
              <a:buClr>
                <a:srgbClr val="C3B2A7"/>
              </a:buClr>
            </a:pPr>
            <a:endParaRPr lang="en-US" sz="1500" dirty="0">
              <a:solidFill>
                <a:srgbClr val="1D1D1D"/>
              </a:solidFill>
              <a:highlight>
                <a:srgbClr val="FFFFFF"/>
              </a:highlight>
            </a:endParaRPr>
          </a:p>
          <a:p>
            <a:pPr>
              <a:buClr>
                <a:srgbClr val="C3B2A7"/>
              </a:buClr>
            </a:pPr>
            <a:endParaRPr lang="en-US" sz="1500" dirty="0">
              <a:solidFill>
                <a:srgbClr val="1D1D1D"/>
              </a:solidFill>
              <a:highlight>
                <a:srgbClr val="FFFFFF"/>
              </a:highlight>
            </a:endParaRPr>
          </a:p>
          <a:p>
            <a:pPr>
              <a:buClr>
                <a:srgbClr val="C3B2A7"/>
              </a:buClr>
            </a:pPr>
            <a:endParaRPr lang="en-US" sz="1500" dirty="0">
              <a:solidFill>
                <a:srgbClr val="1D1D1D"/>
              </a:solidFill>
              <a:highlight>
                <a:srgbClr val="FFFFFF"/>
              </a:highlight>
            </a:endParaRPr>
          </a:p>
          <a:p>
            <a:pPr>
              <a:buClr>
                <a:srgbClr val="C3B2A7"/>
              </a:buClr>
            </a:pPr>
            <a:endParaRPr lang="en-US" dirty="0"/>
          </a:p>
        </p:txBody>
      </p:sp>
      <p:sp>
        <p:nvSpPr>
          <p:cNvPr id="4" name="Date Placeholder 3">
            <a:extLst>
              <a:ext uri="{FF2B5EF4-FFF2-40B4-BE49-F238E27FC236}">
                <a16:creationId xmlns:a16="http://schemas.microsoft.com/office/drawing/2014/main" id="{D1C9A3BE-1159-54F0-5659-4A9055256569}"/>
              </a:ext>
            </a:extLst>
          </p:cNvPr>
          <p:cNvSpPr>
            <a:spLocks noGrp="1"/>
          </p:cNvSpPr>
          <p:nvPr>
            <p:ph type="dt" sz="half" idx="10"/>
          </p:nvPr>
        </p:nvSpPr>
        <p:spPr>
          <a:xfrm>
            <a:off x="173736" y="6382512"/>
            <a:ext cx="2845901" cy="365125"/>
          </a:xfrm>
        </p:spPr>
        <p:txBody>
          <a:bodyPr anchor="ctr">
            <a:normAutofit/>
          </a:bodyPr>
          <a:lstStyle/>
          <a:p>
            <a:pPr>
              <a:spcAft>
                <a:spcPts val="600"/>
              </a:spcAft>
            </a:pPr>
            <a:fld id="{B5769614-9BDA-419A-A7F0-236E278CA76C}" type="datetime1">
              <a:rPr lang="en-GB"/>
              <a:pPr>
                <a:spcAft>
                  <a:spcPts val="600"/>
                </a:spcAft>
              </a:pPr>
              <a:t>17/01/2026</a:t>
            </a:fld>
            <a:endParaRPr lang="en-US"/>
          </a:p>
        </p:txBody>
      </p:sp>
      <p:sp>
        <p:nvSpPr>
          <p:cNvPr id="5" name="Footer Placeholder 4">
            <a:extLst>
              <a:ext uri="{FF2B5EF4-FFF2-40B4-BE49-F238E27FC236}">
                <a16:creationId xmlns:a16="http://schemas.microsoft.com/office/drawing/2014/main" id="{548DAA70-A0BD-A6C0-88D9-844E7F9E32A3}"/>
              </a:ext>
            </a:extLst>
          </p:cNvPr>
          <p:cNvSpPr>
            <a:spLocks noGrp="1"/>
          </p:cNvSpPr>
          <p:nvPr>
            <p:ph type="ftr" sz="quarter" idx="11"/>
          </p:nvPr>
        </p:nvSpPr>
        <p:spPr>
          <a:xfrm rot="5400000">
            <a:off x="-1754871" y="2093199"/>
            <a:ext cx="4157472" cy="416082"/>
          </a:xfrm>
        </p:spPr>
        <p:txBody>
          <a:bodyPr anchor="ctr">
            <a:normAutofit/>
          </a:bodyPr>
          <a:lstStyle/>
          <a:p>
            <a:pPr>
              <a:lnSpc>
                <a:spcPct val="90000"/>
              </a:lnSpc>
              <a:spcAft>
                <a:spcPts val="600"/>
              </a:spcAft>
            </a:pPr>
            <a:r>
              <a:rPr lang="en-US" sz="900"/>
              <a:t>
              </a:t>
            </a:r>
          </a:p>
        </p:txBody>
      </p:sp>
      <p:sp>
        <p:nvSpPr>
          <p:cNvPr id="6" name="Slide Number Placeholder 5">
            <a:extLst>
              <a:ext uri="{FF2B5EF4-FFF2-40B4-BE49-F238E27FC236}">
                <a16:creationId xmlns:a16="http://schemas.microsoft.com/office/drawing/2014/main" id="{07D323FC-B2AE-6010-5A8C-724E6146E256}"/>
              </a:ext>
            </a:extLst>
          </p:cNvPr>
          <p:cNvSpPr>
            <a:spLocks noGrp="1"/>
          </p:cNvSpPr>
          <p:nvPr>
            <p:ph type="sldNum" sz="quarter" idx="12"/>
          </p:nvPr>
        </p:nvSpPr>
        <p:spPr>
          <a:xfrm>
            <a:off x="11457919" y="6382512"/>
            <a:ext cx="500997" cy="365125"/>
          </a:xfrm>
        </p:spPr>
        <p:txBody>
          <a:bodyPr anchor="ctr">
            <a:normAutofit/>
          </a:bodyPr>
          <a:lstStyle/>
          <a:p>
            <a:pPr>
              <a:spcAft>
                <a:spcPts val="600"/>
              </a:spcAft>
            </a:pPr>
            <a:fld id="{24578CCF-2EC4-44CB-A694-F6F6E59A3985}" type="slidenum">
              <a:rPr lang="en-US" dirty="0"/>
              <a:pPr>
                <a:spcAft>
                  <a:spcPts val="600"/>
                </a:spcAft>
              </a:pPr>
              <a:t>17</a:t>
            </a:fld>
            <a:endParaRPr lang="en-US"/>
          </a:p>
        </p:txBody>
      </p:sp>
      <p:sp>
        <p:nvSpPr>
          <p:cNvPr id="3" name="TextBox 2">
            <a:extLst>
              <a:ext uri="{FF2B5EF4-FFF2-40B4-BE49-F238E27FC236}">
                <a16:creationId xmlns:a16="http://schemas.microsoft.com/office/drawing/2014/main" id="{96415B1E-5CC5-1CDE-34C2-072FC0EB78CC}"/>
              </a:ext>
            </a:extLst>
          </p:cNvPr>
          <p:cNvSpPr txBox="1"/>
          <p:nvPr/>
        </p:nvSpPr>
        <p:spPr>
          <a:xfrm>
            <a:off x="4329801" y="251663"/>
            <a:ext cx="5896381" cy="1569660"/>
          </a:xfrm>
          <a:prstGeom prst="rect">
            <a:avLst/>
          </a:prstGeom>
          <a:noFill/>
          <a:ln>
            <a:solidFill>
              <a:srgbClr val="00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The children in this activity wanted to create Santa's chimney as this was a part of The Stickman story book that we enjoy reading together. They used brown and red paint using sponges to create a brick like effect. When we read the book back, the children would point at this display that we made as it connected to this book.</a:t>
            </a:r>
          </a:p>
        </p:txBody>
      </p:sp>
      <p:sp>
        <p:nvSpPr>
          <p:cNvPr id="8" name="TextBox 7">
            <a:extLst>
              <a:ext uri="{FF2B5EF4-FFF2-40B4-BE49-F238E27FC236}">
                <a16:creationId xmlns:a16="http://schemas.microsoft.com/office/drawing/2014/main" id="{7F5BCCF3-03F3-896C-ADEB-6B6774331A5D}"/>
              </a:ext>
            </a:extLst>
          </p:cNvPr>
          <p:cNvSpPr txBox="1"/>
          <p:nvPr/>
        </p:nvSpPr>
        <p:spPr>
          <a:xfrm>
            <a:off x="4588121" y="2008454"/>
            <a:ext cx="6301757" cy="4062651"/>
          </a:xfrm>
          <a:prstGeom prst="rect">
            <a:avLst/>
          </a:prstGeom>
          <a:no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Children enjoy arts and crafts, and it is provided everyday with different resources and materials.</a:t>
            </a:r>
            <a:r>
              <a:rPr lang="en-GB" dirty="0">
                <a:latin typeface="Avenir Next LT Pro"/>
                <a:cs typeface="Arial"/>
              </a:rPr>
              <a:t> </a:t>
            </a:r>
            <a:r>
              <a:rPr lang="en-GB" sz="1600" err="1">
                <a:highlight>
                  <a:srgbClr val="FFFFFF"/>
                </a:highlight>
                <a:latin typeface="Arial"/>
                <a:cs typeface="Arial"/>
              </a:rPr>
              <a:t>Fennies</a:t>
            </a:r>
            <a:r>
              <a:rPr lang="en-GB" sz="1600" dirty="0">
                <a:highlight>
                  <a:srgbClr val="FFFFFF"/>
                </a:highlight>
                <a:latin typeface="Arial"/>
                <a:cs typeface="Arial"/>
              </a:rPr>
              <a:t> (no date) explains that these activities such as painting and playdough allow children to use their fine motor skills which lead to them being able to carry out daily task throughout their day. The muscles they are enhancing are the muscles they use to zip their coat up or to eat their food with a spoon.</a:t>
            </a:r>
            <a:endParaRPr lang="en-GB" dirty="0">
              <a:latin typeface="Avenir Next LT Pro"/>
              <a:cs typeface="Arial"/>
            </a:endParaRPr>
          </a:p>
          <a:p>
            <a:endParaRPr lang="en-GB" sz="1400" dirty="0">
              <a:solidFill>
                <a:srgbClr val="2F597B"/>
              </a:solidFill>
              <a:highlight>
                <a:srgbClr val="FFFFFF"/>
              </a:highlight>
            </a:endParaRPr>
          </a:p>
          <a:p>
            <a:endParaRPr lang="en-GB" sz="1600" dirty="0">
              <a:highlight>
                <a:srgbClr val="FFFFFF"/>
              </a:highlight>
              <a:latin typeface="Arial"/>
              <a:cs typeface="Arial"/>
            </a:endParaRPr>
          </a:p>
          <a:p>
            <a:r>
              <a:rPr lang="en-GB" sz="1600" dirty="0">
                <a:highlight>
                  <a:srgbClr val="FFFFFF"/>
                </a:highlight>
                <a:latin typeface="Arial"/>
                <a:cs typeface="Arial"/>
              </a:rPr>
              <a:t>This activity was put out for children to come and join if they liked too. Children's imaginations when doing craft is magical and it is enjoyable to hear what they are making and how. When putting out the resource's, BrightPath Kids (2025) mentions that it encourages children to explore and be self-expressive which are skills that can boost their confidence, creativity and it will lead them to explore what around them in the world.</a:t>
            </a:r>
          </a:p>
        </p:txBody>
      </p:sp>
    </p:spTree>
    <p:extLst>
      <p:ext uri="{BB962C8B-B14F-4D97-AF65-F5344CB8AC3E}">
        <p14:creationId xmlns:p14="http://schemas.microsoft.com/office/powerpoint/2010/main" val="1702453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B89F1-8A76-2E19-3144-51643649543A}"/>
              </a:ext>
            </a:extLst>
          </p:cNvPr>
          <p:cNvSpPr>
            <a:spLocks noGrp="1"/>
          </p:cNvSpPr>
          <p:nvPr>
            <p:ph type="title"/>
          </p:nvPr>
        </p:nvSpPr>
        <p:spPr/>
        <p:txBody>
          <a:bodyPr/>
          <a:lstStyle/>
          <a:p>
            <a:r>
              <a:rPr lang="en-GB"/>
              <a:t>Reference</a:t>
            </a:r>
            <a:r>
              <a:rPr lang="en-GB" dirty="0"/>
              <a:t> list </a:t>
            </a:r>
          </a:p>
        </p:txBody>
      </p:sp>
      <p:sp>
        <p:nvSpPr>
          <p:cNvPr id="3" name="Date Placeholder 2">
            <a:extLst>
              <a:ext uri="{FF2B5EF4-FFF2-40B4-BE49-F238E27FC236}">
                <a16:creationId xmlns:a16="http://schemas.microsoft.com/office/drawing/2014/main" id="{722A5BEB-FDEB-3FC8-A1AA-6F7DD88EC205}"/>
              </a:ext>
            </a:extLst>
          </p:cNvPr>
          <p:cNvSpPr>
            <a:spLocks noGrp="1"/>
          </p:cNvSpPr>
          <p:nvPr>
            <p:ph type="dt" sz="half" idx="10"/>
          </p:nvPr>
        </p:nvSpPr>
        <p:spPr/>
        <p:txBody>
          <a:bodyPr/>
          <a:lstStyle/>
          <a:p>
            <a:fld id="{352699C8-29C7-48B3-9721-021F76ABBD1F}" type="datetime1">
              <a:t>1/17/2026</a:t>
            </a:fld>
            <a:endParaRPr lang="en-US"/>
          </a:p>
        </p:txBody>
      </p:sp>
      <p:sp>
        <p:nvSpPr>
          <p:cNvPr id="4" name="Footer Placeholder 3">
            <a:extLst>
              <a:ext uri="{FF2B5EF4-FFF2-40B4-BE49-F238E27FC236}">
                <a16:creationId xmlns:a16="http://schemas.microsoft.com/office/drawing/2014/main" id="{CD852A6E-B865-1003-D666-E0220866B5BA}"/>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6F03D81B-18B1-9AB2-4BFB-E937C7270DDD}"/>
              </a:ext>
            </a:extLst>
          </p:cNvPr>
          <p:cNvSpPr>
            <a:spLocks noGrp="1"/>
          </p:cNvSpPr>
          <p:nvPr>
            <p:ph type="sldNum" sz="quarter" idx="12"/>
          </p:nvPr>
        </p:nvSpPr>
        <p:spPr/>
        <p:txBody>
          <a:bodyPr/>
          <a:lstStyle/>
          <a:p>
            <a:fld id="{24578CCF-2EC4-44CB-A694-F6F6E59A3985}" type="slidenum">
              <a:rPr lang="en-US" dirty="0"/>
              <a:t>18</a:t>
            </a:fld>
            <a:endParaRPr lang="en-US"/>
          </a:p>
        </p:txBody>
      </p:sp>
      <p:sp>
        <p:nvSpPr>
          <p:cNvPr id="6" name="TextBox 5">
            <a:extLst>
              <a:ext uri="{FF2B5EF4-FFF2-40B4-BE49-F238E27FC236}">
                <a16:creationId xmlns:a16="http://schemas.microsoft.com/office/drawing/2014/main" id="{269707BD-AF32-4101-3901-74F5B9F647AF}"/>
              </a:ext>
            </a:extLst>
          </p:cNvPr>
          <p:cNvSpPr txBox="1"/>
          <p:nvPr/>
        </p:nvSpPr>
        <p:spPr>
          <a:xfrm>
            <a:off x="626534" y="1532170"/>
            <a:ext cx="10538709" cy="74328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highlight>
                  <a:srgbClr val="FFFFFF"/>
                </a:highlight>
                <a:ea typeface="+mn-lt"/>
                <a:cs typeface="+mn-lt"/>
              </a:rPr>
              <a:t>BookTrust (2026) </a:t>
            </a:r>
            <a:r>
              <a:rPr lang="en-GB" sz="1100" i="1" dirty="0">
                <a:highlight>
                  <a:srgbClr val="FFFFFF"/>
                </a:highlight>
                <a:ea typeface="+mn-lt"/>
                <a:cs typeface="+mn-lt"/>
              </a:rPr>
              <a:t>How books can help with children’s development in the Early Years</a:t>
            </a:r>
            <a:r>
              <a:rPr lang="en-GB" sz="1100" dirty="0">
                <a:highlight>
                  <a:srgbClr val="FFFFFF"/>
                </a:highlight>
                <a:ea typeface="+mn-lt"/>
                <a:cs typeface="+mn-lt"/>
              </a:rPr>
              <a:t>. Available at: </a:t>
            </a:r>
            <a:r>
              <a:rPr lang="en-GB" sz="1100" dirty="0">
                <a:highlight>
                  <a:srgbClr val="FFFFFF"/>
                </a:highlight>
                <a:ea typeface="+mn-lt"/>
                <a:cs typeface="+mn-lt"/>
                <a:hlinkClick r:id="rId2"/>
              </a:rPr>
              <a:t>https://www.booktrust.org.uk/resources/find-resources/how-books-can-help-with-childrens-development-in-the-early-years/</a:t>
            </a:r>
            <a:r>
              <a:rPr lang="en-US" dirty="0">
                <a:ea typeface="+mn-lt"/>
                <a:cs typeface="+mn-lt"/>
              </a:rPr>
              <a:t> </a:t>
            </a:r>
            <a:r>
              <a:rPr lang="en-GB" sz="1100" dirty="0">
                <a:highlight>
                  <a:srgbClr val="FFFFFF"/>
                </a:highlight>
                <a:ea typeface="+mn-lt"/>
                <a:cs typeface="+mn-lt"/>
              </a:rPr>
              <a:t>(Accessed on 9/01/2026)</a:t>
            </a:r>
            <a:endParaRPr lang="en-US" dirty="0"/>
          </a:p>
          <a:p>
            <a:r>
              <a:rPr lang="en-GB" sz="1100" dirty="0">
                <a:highlight>
                  <a:srgbClr val="FFFFFF"/>
                </a:highlight>
                <a:ea typeface="+mn-lt"/>
                <a:cs typeface="+mn-lt"/>
              </a:rPr>
              <a:t>BrightPath Kids (2025) </a:t>
            </a:r>
            <a:r>
              <a:rPr lang="en-GB" sz="1100" i="1" dirty="0">
                <a:highlight>
                  <a:srgbClr val="FFFFFF"/>
                </a:highlight>
                <a:ea typeface="+mn-lt"/>
                <a:cs typeface="+mn-lt"/>
              </a:rPr>
              <a:t>Encouraging self-expression through art and imagination</a:t>
            </a:r>
            <a:r>
              <a:rPr lang="en-GB" sz="1100" dirty="0">
                <a:highlight>
                  <a:srgbClr val="FFFFFF"/>
                </a:highlight>
                <a:ea typeface="+mn-lt"/>
                <a:cs typeface="+mn-lt"/>
              </a:rPr>
              <a:t>. Available at: </a:t>
            </a:r>
            <a:r>
              <a:rPr lang="en-GB" sz="1100" dirty="0">
                <a:highlight>
                  <a:srgbClr val="FFFFFF"/>
                </a:highlight>
                <a:ea typeface="+mn-lt"/>
                <a:cs typeface="+mn-lt"/>
                <a:hlinkClick r:id="rId3"/>
              </a:rPr>
              <a:t>https://brightpathkids.com/family-blog/encouraging-self-expression-through-art-and-imagination</a:t>
            </a:r>
            <a:r>
              <a:rPr lang="en-GB" dirty="0">
                <a:ea typeface="+mn-lt"/>
                <a:cs typeface="+mn-lt"/>
              </a:rPr>
              <a:t> </a:t>
            </a:r>
            <a:r>
              <a:rPr lang="en-GB" sz="1100" dirty="0">
                <a:highlight>
                  <a:srgbClr val="FFFFFF"/>
                </a:highlight>
                <a:ea typeface="+mn-lt"/>
                <a:cs typeface="+mn-lt"/>
              </a:rPr>
              <a:t>(Accessed on 17/01/2026)</a:t>
            </a:r>
            <a:endParaRPr lang="en-GB" dirty="0"/>
          </a:p>
          <a:p>
            <a:r>
              <a:rPr lang="en-GB" sz="1100" dirty="0">
                <a:highlight>
                  <a:srgbClr val="FFFFFF"/>
                </a:highlight>
              </a:rPr>
              <a:t>Cambridgeshire &amp; Peterborough Children’s Health. (2023) </a:t>
            </a:r>
            <a:r>
              <a:rPr lang="en-GB" sz="1100" i="1" dirty="0">
                <a:highlight>
                  <a:srgbClr val="FFFFFF"/>
                </a:highlight>
              </a:rPr>
              <a:t>9 month developmental milestones</a:t>
            </a:r>
            <a:r>
              <a:rPr lang="en-GB" sz="1100" dirty="0">
                <a:highlight>
                  <a:srgbClr val="FFFFFF"/>
                </a:highlight>
              </a:rPr>
              <a:t>. Available at: </a:t>
            </a:r>
            <a:r>
              <a:rPr lang="en-GB" sz="1100" u="sng" dirty="0">
                <a:highlight>
                  <a:srgbClr val="FFFFFF"/>
                </a:highlight>
                <a:hlinkClick r:id="rId4"/>
              </a:rPr>
              <a:t>https://cambspborochildrenshealth.nhs.uk/child-development-and-growing-up/milestones/9-months/</a:t>
            </a:r>
            <a:r>
              <a:rPr lang="en-GB" sz="1100" dirty="0">
                <a:highlight>
                  <a:srgbClr val="FFFFFF"/>
                </a:highlight>
              </a:rPr>
              <a:t> (Accessed on 5/01/2026)</a:t>
            </a:r>
            <a:endParaRPr lang="en-US" sz="1100">
              <a:highlight>
                <a:srgbClr val="FFFFFF"/>
              </a:highlight>
            </a:endParaRPr>
          </a:p>
          <a:p>
            <a:r>
              <a:rPr lang="en-GB" sz="1100" dirty="0" err="1">
                <a:highlight>
                  <a:srgbClr val="FFFFFF"/>
                </a:highlight>
              </a:rPr>
              <a:t>Centers</a:t>
            </a:r>
            <a:r>
              <a:rPr lang="en-GB" sz="1100" dirty="0">
                <a:highlight>
                  <a:srgbClr val="FFFFFF"/>
                </a:highlight>
              </a:rPr>
              <a:t> for Disease Control and Prevention. (2025) </a:t>
            </a:r>
            <a:r>
              <a:rPr lang="en-GB" sz="1100" i="1" dirty="0">
                <a:highlight>
                  <a:srgbClr val="FFFFFF"/>
                </a:highlight>
              </a:rPr>
              <a:t>Milestones by 2 years</a:t>
            </a:r>
            <a:r>
              <a:rPr lang="en-GB" sz="1100" dirty="0">
                <a:highlight>
                  <a:srgbClr val="FFFFFF"/>
                </a:highlight>
              </a:rPr>
              <a:t>. Available at: </a:t>
            </a:r>
            <a:r>
              <a:rPr lang="en-GB" sz="1100" u="sng" dirty="0">
                <a:highlight>
                  <a:srgbClr val="FFFFFF"/>
                </a:highlight>
                <a:hlinkClick r:id="rId5"/>
              </a:rPr>
              <a:t>https://www.cdc.gov/act-early/milestones/2-years.html</a:t>
            </a:r>
            <a:r>
              <a:rPr lang="en-GB" sz="1100" dirty="0">
                <a:highlight>
                  <a:srgbClr val="FFFFFF"/>
                </a:highlight>
              </a:rPr>
              <a:t> (Accessed on 5/01/2026)</a:t>
            </a:r>
            <a:endParaRPr lang="en-US" sz="1100" dirty="0">
              <a:highlight>
                <a:srgbClr val="FFFFFF"/>
              </a:highlight>
            </a:endParaRPr>
          </a:p>
          <a:p>
            <a:r>
              <a:rPr lang="en-GB" sz="1100" dirty="0">
                <a:highlight>
                  <a:srgbClr val="FFFFFF"/>
                </a:highlight>
              </a:rPr>
              <a:t>Cherry, K. (2019) </a:t>
            </a:r>
            <a:r>
              <a:rPr lang="en-GB" sz="1100" i="1" dirty="0">
                <a:highlight>
                  <a:srgbClr val="FFFFFF"/>
                </a:highlight>
              </a:rPr>
              <a:t>What is attachment theory?</a:t>
            </a:r>
            <a:r>
              <a:rPr lang="en-GB" sz="1100" dirty="0">
                <a:highlight>
                  <a:srgbClr val="FFFFFF"/>
                </a:highlight>
              </a:rPr>
              <a:t>, </a:t>
            </a:r>
            <a:r>
              <a:rPr lang="en-GB" sz="1100" err="1">
                <a:highlight>
                  <a:srgbClr val="FFFFFF"/>
                </a:highlight>
              </a:rPr>
              <a:t>Verywell</a:t>
            </a:r>
            <a:r>
              <a:rPr lang="en-GB" sz="1100" dirty="0">
                <a:highlight>
                  <a:srgbClr val="FFFFFF"/>
                </a:highlight>
              </a:rPr>
              <a:t> Mind, 17 July. Available at: </a:t>
            </a:r>
            <a:r>
              <a:rPr lang="en-GB" sz="1100" u="sng" dirty="0">
                <a:highlight>
                  <a:srgbClr val="FFFFFF"/>
                </a:highlight>
                <a:hlinkClick r:id="rId6"/>
              </a:rPr>
              <a:t>https://www.verywellmind.com/what-is-attachment-theory-2795337</a:t>
            </a:r>
            <a:r>
              <a:rPr lang="en-GB" sz="1100" dirty="0">
                <a:highlight>
                  <a:srgbClr val="FFFFFF"/>
                </a:highlight>
              </a:rPr>
              <a:t> (Accessed on 9/01/2026)</a:t>
            </a:r>
            <a:endParaRPr lang="en-US" sz="1100" dirty="0">
              <a:highlight>
                <a:srgbClr val="FFFFFF"/>
              </a:highlight>
            </a:endParaRPr>
          </a:p>
          <a:p>
            <a:r>
              <a:rPr lang="en-GB" sz="1100" dirty="0">
                <a:highlight>
                  <a:srgbClr val="FFFFFF"/>
                </a:highlight>
              </a:rPr>
              <a:t>C&amp;G Baby Club (2025)</a:t>
            </a:r>
            <a:r>
              <a:rPr lang="en-GB" sz="1100" i="1" dirty="0">
                <a:highlight>
                  <a:srgbClr val="FFFFFF"/>
                </a:highlight>
              </a:rPr>
              <a:t> 11 Weeks Pregnant – Baby Development &amp; Pregnancy Vitamins</a:t>
            </a:r>
            <a:r>
              <a:rPr lang="en-GB" sz="1100" dirty="0">
                <a:highlight>
                  <a:srgbClr val="FFFFFF"/>
                </a:highlight>
              </a:rPr>
              <a:t>. Available at: </a:t>
            </a:r>
            <a:r>
              <a:rPr lang="en-GB" sz="1100" u="sng" dirty="0">
                <a:highlight>
                  <a:srgbClr val="FFFFFF"/>
                </a:highlight>
                <a:hlinkClick r:id="rId7"/>
              </a:rPr>
              <a:t>https://www.cgbabyclub.co.uk/pregnancy/pregnancy-weeks/11-weeks-pregnant.htm</a:t>
            </a:r>
            <a:r>
              <a:rPr lang="en-US" sz="1100" dirty="0">
                <a:highlight>
                  <a:srgbClr val="FFFFFF"/>
                </a:highlight>
              </a:rPr>
              <a:t> (Accessed on 5/01/2026)</a:t>
            </a:r>
            <a:endParaRPr lang="en-GB" sz="1100" dirty="0">
              <a:highlight>
                <a:srgbClr val="FFFFFF"/>
              </a:highlight>
            </a:endParaRPr>
          </a:p>
          <a:p>
            <a:r>
              <a:rPr lang="en-GB" sz="1100" dirty="0">
                <a:highlight>
                  <a:srgbClr val="FFFFFF"/>
                </a:highlight>
              </a:rPr>
              <a:t>Children's Competencies Development in the Home Learning Environment. (2021). (</a:t>
            </a:r>
            <a:r>
              <a:rPr lang="en-GB" sz="1100" err="1">
                <a:highlight>
                  <a:srgbClr val="FFFFFF"/>
                </a:highlight>
              </a:rPr>
              <a:t>n.p.</a:t>
            </a:r>
            <a:r>
              <a:rPr lang="en-GB" sz="1100" dirty="0">
                <a:highlight>
                  <a:srgbClr val="FFFFFF"/>
                </a:highlight>
              </a:rPr>
              <a:t>): Frontiers Media SA.</a:t>
            </a:r>
            <a:endParaRPr lang="en-US" sz="1100" dirty="0">
              <a:highlight>
                <a:srgbClr val="FFFFFF"/>
              </a:highlight>
            </a:endParaRPr>
          </a:p>
          <a:p>
            <a:r>
              <a:rPr lang="en-GB" sz="1100" dirty="0">
                <a:highlight>
                  <a:srgbClr val="FFFFFF"/>
                </a:highlight>
              </a:rPr>
              <a:t>Cygnet Group. (2026) </a:t>
            </a:r>
            <a:r>
              <a:rPr lang="en-GB" sz="1100" i="1" dirty="0">
                <a:highlight>
                  <a:srgbClr val="FFFFFF"/>
                </a:highlight>
              </a:rPr>
              <a:t>Managing Stress and Burnout</a:t>
            </a:r>
            <a:r>
              <a:rPr lang="en-GB" sz="1100" dirty="0">
                <a:highlight>
                  <a:srgbClr val="FFFFFF"/>
                </a:highlight>
              </a:rPr>
              <a:t>, Useful Information &amp; Helpful Resources. Available at: </a:t>
            </a:r>
            <a:r>
              <a:rPr lang="en-GB" sz="1100" u="sng" dirty="0">
                <a:highlight>
                  <a:srgbClr val="FFFFFF"/>
                </a:highlight>
                <a:hlinkClick r:id="rId8"/>
              </a:rPr>
              <a:t>https://www.cygnetgroup.com/service-users-carers/useful-information-helpful-resources/managing-stress-and-burnout/</a:t>
            </a:r>
            <a:r>
              <a:rPr lang="en-GB" sz="1100" dirty="0">
                <a:highlight>
                  <a:srgbClr val="FFFFFF"/>
                </a:highlight>
              </a:rPr>
              <a:t> (Accessed on 5/01/2026)</a:t>
            </a:r>
            <a:endParaRPr lang="en-US" sz="1100" dirty="0">
              <a:highlight>
                <a:srgbClr val="FFFFFF"/>
              </a:highlight>
            </a:endParaRPr>
          </a:p>
          <a:p>
            <a:r>
              <a:rPr lang="en-GB" sz="1100" dirty="0">
                <a:highlight>
                  <a:srgbClr val="FFFFFF"/>
                </a:highlight>
              </a:rPr>
              <a:t>Department for Education. (2021) </a:t>
            </a:r>
            <a:r>
              <a:rPr lang="en-GB" sz="1100" i="1" dirty="0">
                <a:highlight>
                  <a:srgbClr val="FFFFFF"/>
                </a:highlight>
              </a:rPr>
              <a:t>Working in partnership with parents and carers</a:t>
            </a:r>
            <a:r>
              <a:rPr lang="en-GB" sz="1100" dirty="0">
                <a:highlight>
                  <a:srgbClr val="FFFFFF"/>
                </a:highlight>
              </a:rPr>
              <a:t> [online]. Available at: </a:t>
            </a:r>
            <a:r>
              <a:rPr lang="en-GB" sz="1100" u="sng" dirty="0">
                <a:highlight>
                  <a:srgbClr val="FFFFFF"/>
                </a:highlight>
                <a:hlinkClick r:id="rId9"/>
              </a:rPr>
              <a:t>https://help-for-early-years-providers.education.gov.uk/support-for-practitioners/working-in-partnership-with-parents-and-carers</a:t>
            </a:r>
            <a:r>
              <a:rPr lang="en-GB" sz="1100" dirty="0">
                <a:highlight>
                  <a:srgbClr val="FFFFFF"/>
                </a:highlight>
              </a:rPr>
              <a:t> (Accessed on 15/01/2026)</a:t>
            </a:r>
          </a:p>
          <a:p>
            <a:r>
              <a:rPr lang="en-GB" sz="1100" dirty="0">
                <a:highlight>
                  <a:srgbClr val="FFFFFF"/>
                </a:highlight>
              </a:rPr>
              <a:t>Early Years Coalition (2021). </a:t>
            </a:r>
            <a:r>
              <a:rPr lang="en-GB" sz="1100" i="1" dirty="0">
                <a:highlight>
                  <a:srgbClr val="FFFFFF"/>
                </a:highlight>
              </a:rPr>
              <a:t>Parents as partners</a:t>
            </a:r>
            <a:r>
              <a:rPr lang="en-GB" sz="1100" dirty="0">
                <a:highlight>
                  <a:srgbClr val="FFFFFF"/>
                </a:highlight>
              </a:rPr>
              <a:t>, </a:t>
            </a:r>
            <a:r>
              <a:rPr lang="en-GB" sz="1100" i="1" dirty="0">
                <a:highlight>
                  <a:srgbClr val="FFFFFF"/>
                </a:highlight>
              </a:rPr>
              <a:t>Birth to 5 Matters</a:t>
            </a:r>
            <a:r>
              <a:rPr lang="en-GB" sz="1100" dirty="0">
                <a:highlight>
                  <a:srgbClr val="FFFFFF"/>
                </a:highlight>
              </a:rPr>
              <a:t> [online]. Available at: </a:t>
            </a:r>
            <a:r>
              <a:rPr lang="en-GB" sz="1100" u="sng" dirty="0">
                <a:highlight>
                  <a:srgbClr val="FFFFFF"/>
                </a:highlight>
                <a:hlinkClick r:id="rId10"/>
              </a:rPr>
              <a:t>https://birthto5matters.org.uk/parents-as-partners/</a:t>
            </a:r>
            <a:r>
              <a:rPr lang="en-GB" sz="1100" dirty="0">
                <a:highlight>
                  <a:srgbClr val="FFFFFF"/>
                </a:highlight>
              </a:rPr>
              <a:t> (Accessed on 15/01/2026)</a:t>
            </a:r>
          </a:p>
          <a:p>
            <a:r>
              <a:rPr lang="en-GB" sz="1100" dirty="0" err="1">
                <a:highlight>
                  <a:srgbClr val="FFFFFF"/>
                </a:highlight>
                <a:ea typeface="+mn-lt"/>
                <a:cs typeface="+mn-lt"/>
              </a:rPr>
              <a:t>Fennies</a:t>
            </a:r>
            <a:r>
              <a:rPr lang="en-GB" sz="1100" dirty="0">
                <a:highlight>
                  <a:srgbClr val="FFFFFF"/>
                </a:highlight>
                <a:ea typeface="+mn-lt"/>
                <a:cs typeface="+mn-lt"/>
              </a:rPr>
              <a:t> (no date) </a:t>
            </a:r>
            <a:r>
              <a:rPr lang="en-GB" sz="1100" i="1" dirty="0">
                <a:highlight>
                  <a:srgbClr val="FFFFFF"/>
                </a:highlight>
                <a:ea typeface="+mn-lt"/>
                <a:cs typeface="+mn-lt"/>
              </a:rPr>
              <a:t>The Role of Art and Craft in Enhancing Fine Motor Skills for Young Children</a:t>
            </a:r>
            <a:r>
              <a:rPr lang="en-GB" sz="1100" dirty="0">
                <a:highlight>
                  <a:srgbClr val="FFFFFF"/>
                </a:highlight>
                <a:ea typeface="+mn-lt"/>
                <a:cs typeface="+mn-lt"/>
              </a:rPr>
              <a:t>. Available at: </a:t>
            </a:r>
            <a:r>
              <a:rPr lang="en-GB" sz="1100" dirty="0">
                <a:highlight>
                  <a:srgbClr val="FFFFFF"/>
                </a:highlight>
                <a:ea typeface="+mn-lt"/>
                <a:cs typeface="+mn-lt"/>
                <a:hlinkClick r:id="rId11"/>
              </a:rPr>
              <a:t>https://www.fennies.com/post/the-role-of-art-and-craft-in-enhancing-fine-motor-skills-for-young-children</a:t>
            </a:r>
            <a:r>
              <a:rPr lang="en-GB" dirty="0">
                <a:ea typeface="+mn-lt"/>
                <a:cs typeface="+mn-lt"/>
              </a:rPr>
              <a:t> </a:t>
            </a:r>
            <a:r>
              <a:rPr lang="en-GB" sz="1100" dirty="0">
                <a:highlight>
                  <a:srgbClr val="FFFFFF"/>
                </a:highlight>
                <a:ea typeface="+mn-lt"/>
                <a:cs typeface="+mn-lt"/>
              </a:rPr>
              <a:t> (Accessed on 15/01/2026)</a:t>
            </a:r>
            <a:endParaRPr lang="en-GB" dirty="0"/>
          </a:p>
          <a:p>
            <a:r>
              <a:rPr lang="en-GB" sz="1100" dirty="0">
                <a:highlight>
                  <a:srgbClr val="FFFFFF"/>
                </a:highlight>
              </a:rPr>
              <a:t>Guy‑Evans, O. (no date) </a:t>
            </a:r>
            <a:r>
              <a:rPr lang="en-GB" sz="1100" i="1" dirty="0">
                <a:highlight>
                  <a:srgbClr val="FFFFFF"/>
                </a:highlight>
              </a:rPr>
              <a:t>Attachment theory in psychology explained</a:t>
            </a:r>
            <a:r>
              <a:rPr lang="en-GB" sz="1100" dirty="0">
                <a:highlight>
                  <a:srgbClr val="FFFFFF"/>
                </a:highlight>
              </a:rPr>
              <a:t>, Simply Psychology. Available at: </a:t>
            </a:r>
            <a:r>
              <a:rPr lang="en-GB" sz="1100" u="sng" dirty="0">
                <a:highlight>
                  <a:srgbClr val="FFFFFF"/>
                </a:highlight>
                <a:hlinkClick r:id="rId12"/>
              </a:rPr>
              <a:t>https://www.simplypsychology.org/attachment.html</a:t>
            </a:r>
            <a:r>
              <a:rPr lang="en-GB" sz="1100" dirty="0">
                <a:highlight>
                  <a:srgbClr val="FFFFFF"/>
                </a:highlight>
              </a:rPr>
              <a:t> (Accessed on 9/01/2026)</a:t>
            </a:r>
            <a:endParaRPr lang="en-US" sz="1100" dirty="0">
              <a:highlight>
                <a:srgbClr val="FFFFFF"/>
              </a:highlight>
            </a:endParaRPr>
          </a:p>
          <a:p>
            <a:r>
              <a:rPr lang="en-GB" sz="1100" dirty="0">
                <a:highlight>
                  <a:srgbClr val="FFFFFF"/>
                </a:highlight>
              </a:rPr>
              <a:t>Hodgman, L. (2012). Enabling Environments in the Early Years: Making Provision for High Quality and Challenging Learning Experiences in Early Years Settings. United Kingdom: Mark Allen Group.</a:t>
            </a:r>
            <a:endParaRPr lang="en-US" sz="1100" dirty="0">
              <a:highlight>
                <a:srgbClr val="FFFFFF"/>
              </a:highlight>
            </a:endParaRPr>
          </a:p>
          <a:p>
            <a:r>
              <a:rPr lang="en-GB" sz="1100" dirty="0">
                <a:highlight>
                  <a:srgbClr val="FFFFFF"/>
                </a:highlight>
              </a:rPr>
              <a:t>Home Matters Caregiving (no date) </a:t>
            </a:r>
            <a:r>
              <a:rPr lang="en-GB" sz="1100" i="1" dirty="0">
                <a:highlight>
                  <a:srgbClr val="FFFFFF"/>
                </a:highlight>
              </a:rPr>
              <a:t>Top 10 must-have qualities in a professional caregiver service</a:t>
            </a:r>
            <a:r>
              <a:rPr lang="en-GB" sz="1100" dirty="0">
                <a:highlight>
                  <a:srgbClr val="FFFFFF"/>
                </a:highlight>
              </a:rPr>
              <a:t>. Available at: </a:t>
            </a:r>
            <a:r>
              <a:rPr lang="en-GB" sz="1100" u="sng" dirty="0">
                <a:highlight>
                  <a:srgbClr val="FFFFFF"/>
                </a:highlight>
                <a:hlinkClick r:id="rId13"/>
              </a:rPr>
              <a:t>https://www.homematterspaoh.com/top-10-must-have-qualities-in-a-professional-caregiver-service</a:t>
            </a:r>
            <a:r>
              <a:rPr lang="en-GB" sz="1100" dirty="0">
                <a:highlight>
                  <a:srgbClr val="FFFFFF"/>
                </a:highlight>
              </a:rPr>
              <a:t> (Accessed on 9/01/2026)</a:t>
            </a:r>
            <a:endParaRPr lang="en-US" sz="1100" dirty="0">
              <a:highlight>
                <a:srgbClr val="FFFFFF"/>
              </a:highlight>
            </a:endParaRPr>
          </a:p>
          <a:p>
            <a:endParaRPr lang="en-GB" sz="1100" dirty="0">
              <a:highlight>
                <a:srgbClr val="FFFFFF"/>
              </a:highlight>
            </a:endParaRPr>
          </a:p>
          <a:p>
            <a:endParaRPr lang="en-US" sz="4000"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125514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8FC89EE-84F2-C71D-9C4F-6FEA2CA1826A}"/>
              </a:ext>
            </a:extLst>
          </p:cNvPr>
          <p:cNvSpPr>
            <a:spLocks noGrp="1"/>
          </p:cNvSpPr>
          <p:nvPr>
            <p:ph type="dt" sz="half" idx="10"/>
          </p:nvPr>
        </p:nvSpPr>
        <p:spPr/>
        <p:txBody>
          <a:bodyPr/>
          <a:lstStyle/>
          <a:p>
            <a:fld id="{F6A85B0A-E1EC-4D5F-93B2-5AFE5F9491E8}" type="datetime1">
              <a:t>1/17/2026</a:t>
            </a:fld>
            <a:endParaRPr lang="en-US"/>
          </a:p>
        </p:txBody>
      </p:sp>
      <p:sp>
        <p:nvSpPr>
          <p:cNvPr id="4" name="Footer Placeholder 3">
            <a:extLst>
              <a:ext uri="{FF2B5EF4-FFF2-40B4-BE49-F238E27FC236}">
                <a16:creationId xmlns:a16="http://schemas.microsoft.com/office/drawing/2014/main" id="{332B796A-B31A-CA40-0184-F18936C84C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7FB51A1F-99AC-13E5-1B6C-05E8544E6613}"/>
              </a:ext>
            </a:extLst>
          </p:cNvPr>
          <p:cNvSpPr>
            <a:spLocks noGrp="1"/>
          </p:cNvSpPr>
          <p:nvPr>
            <p:ph type="sldNum" sz="quarter" idx="12"/>
          </p:nvPr>
        </p:nvSpPr>
        <p:spPr/>
        <p:txBody>
          <a:bodyPr/>
          <a:lstStyle/>
          <a:p>
            <a:fld id="{24578CCF-2EC4-44CB-A694-F6F6E59A3985}" type="slidenum">
              <a:rPr lang="en-US" dirty="0"/>
              <a:t>19</a:t>
            </a:fld>
            <a:endParaRPr lang="en-US"/>
          </a:p>
        </p:txBody>
      </p:sp>
      <p:sp>
        <p:nvSpPr>
          <p:cNvPr id="7" name="TextBox 6">
            <a:extLst>
              <a:ext uri="{FF2B5EF4-FFF2-40B4-BE49-F238E27FC236}">
                <a16:creationId xmlns:a16="http://schemas.microsoft.com/office/drawing/2014/main" id="{00579DEB-09BF-8DCD-79CC-0F8079EE987F}"/>
              </a:ext>
            </a:extLst>
          </p:cNvPr>
          <p:cNvSpPr txBox="1"/>
          <p:nvPr/>
        </p:nvSpPr>
        <p:spPr>
          <a:xfrm>
            <a:off x="534341" y="5875"/>
            <a:ext cx="10115978"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dirty="0">
              <a:highlight>
                <a:srgbClr val="FFFFFF"/>
              </a:highlight>
            </a:endParaRPr>
          </a:p>
          <a:p>
            <a:r>
              <a:rPr lang="en-GB" sz="1100" dirty="0">
                <a:highlight>
                  <a:srgbClr val="FFFFFF"/>
                </a:highlight>
              </a:rPr>
              <a:t>House of Commons Health and Social Care Committee. (2019) </a:t>
            </a:r>
            <a:r>
              <a:rPr lang="en-GB" sz="1100" i="1" dirty="0">
                <a:highlight>
                  <a:srgbClr val="FFFFFF"/>
                </a:highlight>
              </a:rPr>
              <a:t>First 1000 days of life: Thirteenth report of session 2017–19</a:t>
            </a:r>
            <a:r>
              <a:rPr lang="en-GB" sz="1100" dirty="0">
                <a:highlight>
                  <a:srgbClr val="FFFFFF"/>
                </a:highlight>
              </a:rPr>
              <a:t>. HC 1496. London: House of Commons. Available at: </a:t>
            </a:r>
            <a:r>
              <a:rPr lang="en-GB" sz="1100" dirty="0">
                <a:highlight>
                  <a:srgbClr val="FFFFFF"/>
                </a:highlight>
                <a:hlinkClick r:id="rId2"/>
              </a:rPr>
              <a:t>https://publications.parliament.uk/pa/cm201719/cmselect/cmhealth/1496/1496.pdf</a:t>
            </a:r>
            <a:r>
              <a:rPr lang="en-GB" sz="1100" dirty="0">
                <a:highlight>
                  <a:srgbClr val="FFFFFF"/>
                </a:highlight>
              </a:rPr>
              <a:t> (Accessed on 9/01/2026)</a:t>
            </a:r>
            <a:endParaRPr lang="en-US" sz="1100" dirty="0">
              <a:highlight>
                <a:srgbClr val="FFFFFF"/>
              </a:highlight>
            </a:endParaRPr>
          </a:p>
          <a:p>
            <a:r>
              <a:rPr lang="en-GB" sz="1100" dirty="0">
                <a:highlight>
                  <a:srgbClr val="FFFFFF"/>
                </a:highlight>
                <a:ea typeface="+mn-lt"/>
                <a:cs typeface="+mn-lt"/>
              </a:rPr>
              <a:t>Hodgman, L. (2015) </a:t>
            </a:r>
            <a:r>
              <a:rPr lang="en-GB" sz="1100" i="1" dirty="0">
                <a:highlight>
                  <a:srgbClr val="FFFFFF"/>
                </a:highlight>
                <a:ea typeface="+mn-lt"/>
                <a:cs typeface="+mn-lt"/>
              </a:rPr>
              <a:t>Enabling Environments in the Early Years</a:t>
            </a:r>
            <a:r>
              <a:rPr lang="en-GB" sz="1100" dirty="0">
                <a:highlight>
                  <a:srgbClr val="FFFFFF"/>
                </a:highlight>
                <a:ea typeface="+mn-lt"/>
                <a:cs typeface="+mn-lt"/>
              </a:rPr>
              <a:t>. 2nd edition. London: Practical Pre-School Books. Available at: </a:t>
            </a:r>
            <a:r>
              <a:rPr lang="en-GB" sz="1100" dirty="0">
                <a:highlight>
                  <a:srgbClr val="FFFFFF"/>
                </a:highlight>
                <a:ea typeface="+mn-lt"/>
                <a:cs typeface="+mn-lt"/>
                <a:hlinkClick r:id="rId3"/>
              </a:rPr>
              <a:t>https://fplreflib.findlay.co.uk/books/1/FilesSamples/742978190724118_00000000956.pdf</a:t>
            </a:r>
            <a:r>
              <a:rPr lang="en-GB" dirty="0">
                <a:ea typeface="+mn-lt"/>
                <a:cs typeface="+mn-lt"/>
              </a:rPr>
              <a:t> </a:t>
            </a:r>
            <a:r>
              <a:rPr lang="en-GB" sz="1100" dirty="0">
                <a:highlight>
                  <a:srgbClr val="FFFFFF"/>
                </a:highlight>
                <a:ea typeface="+mn-lt"/>
                <a:cs typeface="+mn-lt"/>
              </a:rPr>
              <a:t> (Accessed on 17/01/2026)</a:t>
            </a:r>
            <a:endParaRPr lang="en-GB" dirty="0"/>
          </a:p>
          <a:p>
            <a:r>
              <a:rPr lang="en-GB" sz="1100" dirty="0">
                <a:highlight>
                  <a:srgbClr val="FFFFFF"/>
                </a:highlight>
              </a:rPr>
              <a:t>International School Ho Chi Minh City (ISHCMC) (2024) </a:t>
            </a:r>
            <a:r>
              <a:rPr lang="en-GB" sz="1100" i="1" dirty="0">
                <a:highlight>
                  <a:srgbClr val="FFFFFF"/>
                </a:highlight>
              </a:rPr>
              <a:t>7 Common Challenges in Early Childhood Education</a:t>
            </a:r>
            <a:r>
              <a:rPr lang="en-GB" sz="1100" dirty="0">
                <a:highlight>
                  <a:srgbClr val="FFFFFF"/>
                </a:highlight>
              </a:rPr>
              <a:t>, Blog, 05 August. Available at: </a:t>
            </a:r>
            <a:r>
              <a:rPr lang="en-GB" sz="1100" dirty="0">
                <a:highlight>
                  <a:srgbClr val="FFFFFF"/>
                </a:highlight>
                <a:hlinkClick r:id="rId4"/>
              </a:rPr>
              <a:t>https://www.ishcmc.com/news-and-blog/challenges-in-early-childhood-education/</a:t>
            </a:r>
            <a:r>
              <a:rPr lang="en-GB" sz="1100" dirty="0">
                <a:highlight>
                  <a:srgbClr val="FFFFFF"/>
                </a:highlight>
              </a:rPr>
              <a:t> (Accessed on 13/01/2026)</a:t>
            </a:r>
            <a:endParaRPr lang="en-GB" dirty="0"/>
          </a:p>
          <a:p>
            <a:r>
              <a:rPr lang="en-GB" sz="1100" dirty="0">
                <a:highlight>
                  <a:srgbClr val="FFFFFF"/>
                </a:highlight>
              </a:rPr>
              <a:t>Jan Peterson Child Development </a:t>
            </a:r>
            <a:r>
              <a:rPr lang="en-GB" sz="1100" dirty="0" err="1">
                <a:highlight>
                  <a:srgbClr val="FFFFFF"/>
                </a:highlight>
              </a:rPr>
              <a:t>Center</a:t>
            </a:r>
            <a:r>
              <a:rPr lang="en-GB" sz="1100" dirty="0">
                <a:highlight>
                  <a:srgbClr val="FFFFFF"/>
                </a:highlight>
              </a:rPr>
              <a:t>. (2024) </a:t>
            </a:r>
            <a:r>
              <a:rPr lang="en-GB" sz="1100" i="1" dirty="0">
                <a:highlight>
                  <a:srgbClr val="FFFFFF"/>
                </a:highlight>
              </a:rPr>
              <a:t>The role of caregiver‑child attachment in early development</a:t>
            </a:r>
            <a:r>
              <a:rPr lang="en-GB" sz="1100" dirty="0">
                <a:highlight>
                  <a:srgbClr val="FFFFFF"/>
                </a:highlight>
              </a:rPr>
              <a:t>, JanPetersonCDC.com, 17 September. Available at: </a:t>
            </a:r>
            <a:r>
              <a:rPr lang="en-GB" sz="1100" u="sng" dirty="0">
                <a:highlight>
                  <a:srgbClr val="FFFFFF"/>
                </a:highlight>
                <a:hlinkClick r:id="rId5"/>
              </a:rPr>
              <a:t>https://janpetersoncdc.com/blog/the-role-of-caregiver-child-attachment-in-early-development/</a:t>
            </a:r>
            <a:r>
              <a:rPr lang="en-GB" sz="1100" dirty="0">
                <a:highlight>
                  <a:srgbClr val="FFFFFF"/>
                </a:highlight>
              </a:rPr>
              <a:t> (Accessed on 9/01/2026)</a:t>
            </a:r>
            <a:endParaRPr lang="en-GB"/>
          </a:p>
          <a:p>
            <a:r>
              <a:rPr lang="en-GB" sz="1100" dirty="0">
                <a:highlight>
                  <a:srgbClr val="FFFFFF"/>
                </a:highlight>
              </a:rPr>
              <a:t>Kelly, N. (2023) </a:t>
            </a:r>
            <a:r>
              <a:rPr lang="en-GB" sz="1100" i="1" dirty="0">
                <a:highlight>
                  <a:srgbClr val="FFFFFF"/>
                </a:highlight>
              </a:rPr>
              <a:t>Attention and love: The crucial link in child development</a:t>
            </a:r>
            <a:r>
              <a:rPr lang="en-GB" sz="1100" dirty="0">
                <a:highlight>
                  <a:srgbClr val="FFFFFF"/>
                </a:highlight>
              </a:rPr>
              <a:t>. </a:t>
            </a:r>
            <a:r>
              <a:rPr lang="en-GB" sz="1100" i="1" dirty="0">
                <a:highlight>
                  <a:srgbClr val="FFFFFF"/>
                </a:highlight>
              </a:rPr>
              <a:t>Counselling Directory</a:t>
            </a:r>
            <a:r>
              <a:rPr lang="en-GB" sz="1100" dirty="0">
                <a:highlight>
                  <a:srgbClr val="FFFFFF"/>
                </a:highlight>
              </a:rPr>
              <a:t>. Available at: </a:t>
            </a:r>
            <a:r>
              <a:rPr lang="en-GB" sz="1100" u="sng" dirty="0">
                <a:highlight>
                  <a:srgbClr val="FFFFFF"/>
                </a:highlight>
                <a:hlinkClick r:id="rId6"/>
              </a:rPr>
              <a:t>https://www.counselling-directory.org.uk/articles/attention-and-love-the-crucial-link-in-child-development</a:t>
            </a:r>
            <a:r>
              <a:rPr lang="en-GB" sz="1100" dirty="0">
                <a:highlight>
                  <a:srgbClr val="FFFFFF"/>
                </a:highlight>
              </a:rPr>
              <a:t> (Accessed on 10/01/2026)</a:t>
            </a:r>
          </a:p>
          <a:p>
            <a:r>
              <a:rPr lang="en-GB" sz="1100" dirty="0">
                <a:highlight>
                  <a:srgbClr val="FFFFFF"/>
                </a:highlight>
              </a:rPr>
              <a:t>Kit &amp; Kin. (2021) </a:t>
            </a:r>
            <a:r>
              <a:rPr lang="en-GB" sz="1100" i="1" dirty="0">
                <a:highlight>
                  <a:srgbClr val="FFFFFF"/>
                </a:highlight>
              </a:rPr>
              <a:t>The Ultimate Nappy Size &amp; Fit Guide</a:t>
            </a:r>
            <a:r>
              <a:rPr lang="en-GB" sz="1100" dirty="0">
                <a:highlight>
                  <a:srgbClr val="FFFFFF"/>
                </a:highlight>
              </a:rPr>
              <a:t>. Available at: </a:t>
            </a:r>
            <a:r>
              <a:rPr lang="en-GB" sz="1100" u="sng" dirty="0">
                <a:highlight>
                  <a:srgbClr val="FFFFFF"/>
                </a:highlight>
                <a:hlinkClick r:id="rId7"/>
              </a:rPr>
              <a:t>https://kitandkin.com/blogs/news/the-ultimate-nappy-size-fit-guide</a:t>
            </a:r>
            <a:r>
              <a:rPr lang="en-GB" sz="1100" dirty="0">
                <a:highlight>
                  <a:srgbClr val="FFFFFF"/>
                </a:highlight>
              </a:rPr>
              <a:t> (Accessed on 10/01/2026)</a:t>
            </a:r>
          </a:p>
          <a:p>
            <a:r>
              <a:rPr lang="en-GB" sz="1100" dirty="0">
                <a:highlight>
                  <a:srgbClr val="FFFFFF"/>
                </a:highlight>
              </a:rPr>
              <a:t>Larson, S. (2023) </a:t>
            </a:r>
            <a:r>
              <a:rPr lang="en-GB" sz="1100" i="1" dirty="0">
                <a:highlight>
                  <a:srgbClr val="FFFFFF"/>
                </a:highlight>
              </a:rPr>
              <a:t>10 Surprising Ways Pregnancy Can Reveal Your Inner Strengths</a:t>
            </a:r>
            <a:r>
              <a:rPr lang="en-GB" sz="1100" dirty="0">
                <a:highlight>
                  <a:srgbClr val="FFFFFF"/>
                </a:highlight>
              </a:rPr>
              <a:t>. Dancing For Birth. Available at: </a:t>
            </a:r>
            <a:r>
              <a:rPr lang="en-GB" sz="1100" u="sng" dirty="0">
                <a:highlight>
                  <a:srgbClr val="FFFFFF"/>
                </a:highlight>
                <a:hlinkClick r:id="rId8"/>
              </a:rPr>
              <a:t>https://www.dancingforbirth.com/blog/10-Ways-Pregnancy-Reveals-Your-Inner-Strengths</a:t>
            </a:r>
            <a:r>
              <a:rPr lang="en-GB" sz="1100" dirty="0">
                <a:highlight>
                  <a:srgbClr val="FFFFFF"/>
                </a:highlight>
              </a:rPr>
              <a:t> (Accessed on 6/01/2026)</a:t>
            </a:r>
          </a:p>
          <a:p>
            <a:r>
              <a:rPr lang="en-GB" sz="1100" dirty="0">
                <a:highlight>
                  <a:srgbClr val="FFFFFF"/>
                </a:highlight>
                <a:ea typeface="+mn-lt"/>
                <a:cs typeface="+mn-lt"/>
              </a:rPr>
              <a:t>Learning Journals (no date) </a:t>
            </a:r>
            <a:r>
              <a:rPr lang="en-GB" sz="1100" i="1" dirty="0">
                <a:highlight>
                  <a:srgbClr val="FFFFFF"/>
                </a:highlight>
                <a:ea typeface="+mn-lt"/>
                <a:cs typeface="+mn-lt"/>
              </a:rPr>
              <a:t>How to Create an Enabling Environment in Your Early Years Setting</a:t>
            </a:r>
            <a:r>
              <a:rPr lang="en-GB" sz="1100" dirty="0">
                <a:highlight>
                  <a:srgbClr val="FFFFFF"/>
                </a:highlight>
                <a:ea typeface="+mn-lt"/>
                <a:cs typeface="+mn-lt"/>
              </a:rPr>
              <a:t>. Available at: </a:t>
            </a:r>
            <a:r>
              <a:rPr lang="en-GB" sz="1100" dirty="0">
                <a:highlight>
                  <a:srgbClr val="FFFFFF"/>
                </a:highlight>
                <a:ea typeface="+mn-lt"/>
                <a:cs typeface="+mn-lt"/>
                <a:hlinkClick r:id="rId9"/>
              </a:rPr>
              <a:t>https://learningjournals.co.uk/create-enabling-environment-early-years-setting/</a:t>
            </a:r>
            <a:r>
              <a:rPr lang="en-GB" dirty="0">
                <a:ea typeface="+mn-lt"/>
                <a:cs typeface="+mn-lt"/>
              </a:rPr>
              <a:t> </a:t>
            </a:r>
            <a:r>
              <a:rPr lang="en-GB" sz="1100" dirty="0">
                <a:highlight>
                  <a:srgbClr val="FFFFFF"/>
                </a:highlight>
                <a:ea typeface="+mn-lt"/>
                <a:cs typeface="+mn-lt"/>
              </a:rPr>
              <a:t>(Accessed on 17/01/2026)</a:t>
            </a:r>
            <a:endParaRPr lang="en-GB" dirty="0"/>
          </a:p>
          <a:p>
            <a:r>
              <a:rPr lang="en-GB" sz="1100" err="1">
                <a:highlight>
                  <a:srgbClr val="FFFFFF"/>
                </a:highlight>
              </a:rPr>
              <a:t>Likhar</a:t>
            </a:r>
            <a:r>
              <a:rPr lang="en-GB" sz="1100" dirty="0">
                <a:highlight>
                  <a:srgbClr val="FFFFFF"/>
                </a:highlight>
              </a:rPr>
              <a:t>, A. &amp; Patil, M.S. (2022) </a:t>
            </a:r>
            <a:r>
              <a:rPr lang="en-GB" sz="1100" i="1" dirty="0">
                <a:highlight>
                  <a:srgbClr val="FFFFFF"/>
                </a:highlight>
              </a:rPr>
              <a:t>Importance of maternal nutrition in the first 1,000 days of life and its effects on child development: a narrative review</a:t>
            </a:r>
            <a:r>
              <a:rPr lang="en-GB" sz="1100" dirty="0">
                <a:highlight>
                  <a:srgbClr val="FFFFFF"/>
                </a:highlight>
              </a:rPr>
              <a:t>. Available at: </a:t>
            </a:r>
            <a:r>
              <a:rPr lang="en-GB" sz="1100" u="sng" dirty="0">
                <a:highlight>
                  <a:srgbClr val="FFFFFF"/>
                </a:highlight>
                <a:hlinkClick r:id="rId10"/>
              </a:rPr>
              <a:t>https://pmc.ncbi.nlm.nih.gov/articles/PMC9640361/</a:t>
            </a:r>
            <a:r>
              <a:rPr lang="en-GB" sz="1100" dirty="0">
                <a:highlight>
                  <a:srgbClr val="FFFFFF"/>
                </a:highlight>
              </a:rPr>
              <a:t> (Accessed on 5/01/2026)</a:t>
            </a:r>
          </a:p>
          <a:p>
            <a:r>
              <a:rPr lang="en-GB" sz="1100" dirty="0">
                <a:highlight>
                  <a:srgbClr val="FFFFFF"/>
                </a:highlight>
              </a:rPr>
              <a:t>London School of Planning and Management (2022) </a:t>
            </a:r>
            <a:r>
              <a:rPr lang="en-GB" sz="1100" i="1" dirty="0">
                <a:highlight>
                  <a:srgbClr val="FFFFFF"/>
                </a:highlight>
              </a:rPr>
              <a:t>Discover the Best Strategies for Effective Partnership Working in Early Years Settings</a:t>
            </a:r>
            <a:r>
              <a:rPr lang="en-GB" sz="1100" dirty="0">
                <a:highlight>
                  <a:srgbClr val="FFFFFF"/>
                </a:highlight>
              </a:rPr>
              <a:t> [online]. Available at: </a:t>
            </a:r>
            <a:r>
              <a:rPr lang="en-GB" sz="1100" u="sng" dirty="0">
                <a:highlight>
                  <a:srgbClr val="FFFFFF"/>
                </a:highlight>
                <a:hlinkClick r:id="rId11"/>
              </a:rPr>
              <a:t>https://www.lspm.org.uk/2022/insights.aspx?insight=Discover+the+Best+Strategies+for+Effective+Partnership+Working+in+Early+Years+Settings&amp;CourseTitle=Professional+Diploma+in+Partnership+Working+In+Early+Years+Settings&amp;id=95122</a:t>
            </a:r>
            <a:r>
              <a:rPr lang="en-GB" sz="1100" dirty="0">
                <a:highlight>
                  <a:srgbClr val="FFFFFF"/>
                </a:highlight>
              </a:rPr>
              <a:t> (Accessed on 15/01/2026)</a:t>
            </a:r>
          </a:p>
          <a:p>
            <a:r>
              <a:rPr lang="en-GB" sz="1100" dirty="0">
                <a:highlight>
                  <a:srgbClr val="FFFFFF"/>
                </a:highlight>
              </a:rPr>
              <a:t>    </a:t>
            </a:r>
            <a:r>
              <a:rPr lang="en-GB" sz="1200" dirty="0">
                <a:highlight>
                  <a:srgbClr val="FFFFFF"/>
                </a:highlight>
              </a:rPr>
              <a:t>Mayo Clinic (2025) </a:t>
            </a:r>
            <a:r>
              <a:rPr lang="en-GB" sz="1200" i="1" dirty="0" err="1">
                <a:highlight>
                  <a:srgbClr val="FFFFFF"/>
                </a:highlight>
              </a:rPr>
              <a:t>Fetal</a:t>
            </a:r>
            <a:r>
              <a:rPr lang="en-GB" sz="1200" i="1" dirty="0">
                <a:highlight>
                  <a:srgbClr val="FFFFFF"/>
                </a:highlight>
              </a:rPr>
              <a:t> development: The second trimester</a:t>
            </a:r>
            <a:r>
              <a:rPr lang="en-GB" sz="1200" dirty="0">
                <a:highlight>
                  <a:srgbClr val="FFFFFF"/>
                </a:highlight>
              </a:rPr>
              <a:t>, </a:t>
            </a:r>
            <a:r>
              <a:rPr lang="en-GB" sz="1200" i="1" dirty="0">
                <a:highlight>
                  <a:srgbClr val="FFFFFF"/>
                </a:highlight>
              </a:rPr>
              <a:t>Mayo Clinic</a:t>
            </a:r>
            <a:r>
              <a:rPr lang="en-GB" sz="1200" dirty="0">
                <a:highlight>
                  <a:srgbClr val="FFFFFF"/>
                </a:highlight>
              </a:rPr>
              <a:t>. Available at: </a:t>
            </a:r>
            <a:r>
              <a:rPr lang="en-GB" sz="1200" u="sng" dirty="0">
                <a:highlight>
                  <a:srgbClr val="FFFFFF"/>
                </a:highlight>
                <a:hlinkClick r:id="rId12"/>
              </a:rPr>
              <a:t>https://www.mayoclinic.org/healthy-lifestyle/pregnancy-week-by-week/in-depth/fetal-development/art-20046151</a:t>
            </a:r>
            <a:r>
              <a:rPr lang="en-GB" sz="1200" dirty="0">
                <a:highlight>
                  <a:srgbClr val="FFFFFF"/>
                </a:highlight>
              </a:rPr>
              <a:t> (Accessed on 5/01/2026)</a:t>
            </a:r>
          </a:p>
          <a:p>
            <a:r>
              <a:rPr lang="en-GB" sz="1100" dirty="0">
                <a:highlight>
                  <a:srgbClr val="FFFFFF"/>
                </a:highlight>
              </a:rPr>
              <a:t>Masters, M. (2023) </a:t>
            </a:r>
            <a:r>
              <a:rPr lang="en-GB" sz="1100" i="1" dirty="0">
                <a:highlight>
                  <a:srgbClr val="FFFFFF"/>
                </a:highlight>
              </a:rPr>
              <a:t>11‑month‑old baby: development milestones</a:t>
            </a:r>
            <a:r>
              <a:rPr lang="en-GB" sz="1100" dirty="0">
                <a:highlight>
                  <a:srgbClr val="FFFFFF"/>
                </a:highlight>
              </a:rPr>
              <a:t>. Available at: </a:t>
            </a:r>
            <a:r>
              <a:rPr lang="en-GB" sz="1100" u="sng" dirty="0">
                <a:highlight>
                  <a:srgbClr val="FFFFFF"/>
                </a:highlight>
                <a:hlinkClick r:id="rId13"/>
              </a:rPr>
              <a:t>https://www.whattoexpect.com/first-year/month-by-month/month-11.aspx</a:t>
            </a:r>
            <a:r>
              <a:rPr lang="en-GB" sz="1100" dirty="0">
                <a:highlight>
                  <a:srgbClr val="FFFFFF"/>
                </a:highlight>
              </a:rPr>
              <a:t> (Accessed on 5/01/2026)</a:t>
            </a:r>
          </a:p>
          <a:p>
            <a:r>
              <a:rPr lang="en-GB" sz="1100" dirty="0">
                <a:highlight>
                  <a:srgbClr val="FFFFFF"/>
                </a:highlight>
              </a:rPr>
              <a:t>Monkey Puzzle Day Nursery Woodford (2025) </a:t>
            </a:r>
            <a:r>
              <a:rPr lang="en-GB" sz="1100" i="1" dirty="0">
                <a:highlight>
                  <a:srgbClr val="FFFFFF"/>
                </a:highlight>
              </a:rPr>
              <a:t>Environment</a:t>
            </a:r>
            <a:r>
              <a:rPr lang="en-GB" sz="1100" dirty="0">
                <a:highlight>
                  <a:srgbClr val="FFFFFF"/>
                </a:highlight>
              </a:rPr>
              <a:t>. Available at: </a:t>
            </a:r>
            <a:r>
              <a:rPr lang="en-GB" sz="1100" u="sng" dirty="0">
                <a:highlight>
                  <a:srgbClr val="FFFFFF"/>
                </a:highlight>
                <a:hlinkClick r:id="rId14"/>
              </a:rPr>
              <a:t>https://monkeypuzzlewoodford.co.uk/environment/</a:t>
            </a:r>
            <a:r>
              <a:rPr lang="en-GB" sz="1100" dirty="0">
                <a:highlight>
                  <a:srgbClr val="FFFFFF"/>
                </a:highlight>
              </a:rPr>
              <a:t> (Accessed on 10/01/2026)</a:t>
            </a:r>
          </a:p>
          <a:p>
            <a:r>
              <a:rPr lang="en-GB" sz="1100" dirty="0">
                <a:highlight>
                  <a:srgbClr val="FFFFFF"/>
                </a:highlight>
              </a:rPr>
              <a:t>My-Progression (2023) </a:t>
            </a:r>
            <a:r>
              <a:rPr lang="en-GB" sz="1100" i="1" dirty="0">
                <a:highlight>
                  <a:srgbClr val="FFFFFF"/>
                </a:highlight>
              </a:rPr>
              <a:t>Your Role as a Nursery Practitioner - Top Tips for Working in a Nursery</a:t>
            </a:r>
            <a:r>
              <a:rPr lang="en-GB" sz="1100" dirty="0">
                <a:highlight>
                  <a:srgbClr val="FFFFFF"/>
                </a:highlight>
              </a:rPr>
              <a:t> [YouTube video], 30 August 2023. Available at: </a:t>
            </a:r>
            <a:r>
              <a:rPr lang="en-GB" sz="1100" u="sng" dirty="0">
                <a:highlight>
                  <a:srgbClr val="FFFFFF"/>
                </a:highlight>
                <a:hlinkClick r:id="rId15"/>
              </a:rPr>
              <a:t>https://www.youtube.com/watch?v=fxbGAy1pU9E</a:t>
            </a:r>
            <a:r>
              <a:rPr lang="en-GB" sz="1100" dirty="0">
                <a:highlight>
                  <a:srgbClr val="FFFFFF"/>
                </a:highlight>
              </a:rPr>
              <a:t> (Accessed on 15/01/2026)</a:t>
            </a:r>
          </a:p>
          <a:p>
            <a:r>
              <a:rPr lang="en-GB" sz="1100" dirty="0">
                <a:highlight>
                  <a:srgbClr val="FFFFFF"/>
                </a:highlight>
              </a:rPr>
              <a:t>Nationwide Children’s Hospital. (2022) </a:t>
            </a:r>
            <a:r>
              <a:rPr lang="en-GB" sz="1100" i="1" dirty="0">
                <a:highlight>
                  <a:srgbClr val="FFFFFF"/>
                </a:highlight>
              </a:rPr>
              <a:t>Developmental milestones: 12 to 18 months</a:t>
            </a:r>
            <a:r>
              <a:rPr lang="en-GB" sz="1100" dirty="0">
                <a:highlight>
                  <a:srgbClr val="FFFFFF"/>
                </a:highlight>
              </a:rPr>
              <a:t>. Available at: </a:t>
            </a:r>
            <a:r>
              <a:rPr lang="en-GB" sz="1100" u="sng" dirty="0">
                <a:highlight>
                  <a:srgbClr val="FFFFFF"/>
                </a:highlight>
                <a:hlinkClick r:id="rId16"/>
              </a:rPr>
              <a:t>https://www.nationwidechildrens.org/family-resources-education/health-wellness-and-safety-resources/helping-hands/developmental-milestones-12-to-18-months</a:t>
            </a:r>
            <a:r>
              <a:rPr lang="en-GB" sz="1100" dirty="0">
                <a:highlight>
                  <a:srgbClr val="FFFFFF"/>
                </a:highlight>
              </a:rPr>
              <a:t> (Accessed on 5/01/2026)</a:t>
            </a:r>
          </a:p>
          <a:p>
            <a:r>
              <a:rPr lang="en-GB" sz="1100" dirty="0">
                <a:highlight>
                  <a:srgbClr val="FFFFFF"/>
                </a:highlight>
              </a:rPr>
              <a:t>NHS Confederation. (2025)</a:t>
            </a:r>
            <a:r>
              <a:rPr lang="en-GB" sz="1100" i="1" dirty="0">
                <a:highlight>
                  <a:srgbClr val="FFFFFF"/>
                </a:highlight>
              </a:rPr>
              <a:t> First 1000 Days of Life: a Renewed Focus – Evidence to the Health and Social Care Committee Inquiry. </a:t>
            </a:r>
            <a:r>
              <a:rPr lang="en-GB" sz="1100" dirty="0">
                <a:highlight>
                  <a:srgbClr val="FFFFFF"/>
                </a:highlight>
              </a:rPr>
              <a:t>Available at: </a:t>
            </a:r>
            <a:r>
              <a:rPr lang="en-GB" sz="1100" u="sng" dirty="0">
                <a:highlight>
                  <a:srgbClr val="FFFFFF"/>
                </a:highlight>
                <a:hlinkClick r:id="rId17"/>
              </a:rPr>
              <a:t>https://www.nhsconfed.org/publications/first-1000-days-life-renewed-focus-evidence-health-and-social-care-committee-inquiry#:~:text=The%20first%201000%20days%20of%20life%2C%20from%20pregnancy%20to%20age,outcomes%20and%20reduces%20future%20inequalities</a:t>
            </a:r>
            <a:r>
              <a:rPr lang="en-GB" sz="1100" dirty="0">
                <a:highlight>
                  <a:srgbClr val="FFFFFF"/>
                </a:highlight>
              </a:rPr>
              <a:t>. (Accessed on 5/01/2026) </a:t>
            </a:r>
          </a:p>
          <a:p>
            <a:endParaRPr lang="en-GB" sz="1100" dirty="0">
              <a:highlight>
                <a:srgbClr val="FFFFFF"/>
              </a:highlight>
            </a:endParaRPr>
          </a:p>
          <a:p>
            <a:endParaRPr lang="en-GB" dirty="0"/>
          </a:p>
        </p:txBody>
      </p:sp>
    </p:spTree>
    <p:extLst>
      <p:ext uri="{BB962C8B-B14F-4D97-AF65-F5344CB8AC3E}">
        <p14:creationId xmlns:p14="http://schemas.microsoft.com/office/powerpoint/2010/main" val="712642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B7358-F08F-C285-70BE-7F05C38E812D}"/>
              </a:ext>
            </a:extLst>
          </p:cNvPr>
          <p:cNvSpPr>
            <a:spLocks noGrp="1"/>
          </p:cNvSpPr>
          <p:nvPr>
            <p:ph type="title"/>
          </p:nvPr>
        </p:nvSpPr>
        <p:spPr>
          <a:xfrm>
            <a:off x="1069848" y="502920"/>
            <a:ext cx="9634011" cy="4574088"/>
          </a:xfrm>
        </p:spPr>
        <p:txBody>
          <a:bodyPr>
            <a:normAutofit/>
          </a:bodyPr>
          <a:lstStyle/>
          <a:p>
            <a:r>
              <a:rPr lang="en-GB" sz="1100" dirty="0">
                <a:highlight>
                  <a:srgbClr val="FFFFFF"/>
                </a:highlight>
                <a:latin typeface="Arial"/>
                <a:ea typeface="+mj-lt"/>
                <a:cs typeface="+mj-lt"/>
              </a:rPr>
              <a:t>Office Pride (2024) </a:t>
            </a:r>
            <a:r>
              <a:rPr lang="en-GB" sz="1100" i="1" dirty="0">
                <a:highlight>
                  <a:srgbClr val="FFFFFF"/>
                </a:highlight>
                <a:latin typeface="Arial"/>
                <a:ea typeface="+mj-lt"/>
                <a:cs typeface="+mj-lt"/>
              </a:rPr>
              <a:t>Why Is a Clean Environment Important for Kids?</a:t>
            </a:r>
            <a:r>
              <a:rPr lang="en-GB" sz="1100" dirty="0">
                <a:highlight>
                  <a:srgbClr val="FFFFFF"/>
                </a:highlight>
                <a:latin typeface="Arial"/>
                <a:ea typeface="+mj-lt"/>
                <a:cs typeface="+mj-lt"/>
              </a:rPr>
              <a:t> Available at: </a:t>
            </a:r>
            <a:r>
              <a:rPr lang="en-GB" sz="1100" dirty="0">
                <a:highlight>
                  <a:srgbClr val="FFFFFF"/>
                </a:highlight>
                <a:latin typeface="Arial"/>
                <a:ea typeface="+mj-lt"/>
                <a:cs typeface="+mj-lt"/>
                <a:hlinkClick r:id="rId2"/>
              </a:rPr>
              <a:t>https://officepride.com/why-is-a-clean-environment-important-fo</a:t>
            </a:r>
            <a:r>
              <a:rPr lang="en-GB" sz="1100" dirty="0">
                <a:highlight>
                  <a:srgbClr val="FFFFFF"/>
                </a:highlight>
                <a:ea typeface="+mj-lt"/>
                <a:cs typeface="+mj-lt"/>
                <a:hlinkClick r:id="rId2"/>
              </a:rPr>
              <a:t>r-kids/</a:t>
            </a:r>
            <a:r>
              <a:rPr lang="en-GB" sz="1100" dirty="0">
                <a:highlight>
                  <a:srgbClr val="FFFFFF"/>
                </a:highlight>
                <a:latin typeface="Avenir Next LT Pro"/>
              </a:rPr>
              <a:t> </a:t>
            </a:r>
            <a:r>
              <a:rPr lang="en-GB" sz="1100" dirty="0">
                <a:solidFill>
                  <a:srgbClr val="000000"/>
                </a:solidFill>
                <a:highlight>
                  <a:srgbClr val="FFFFFF"/>
                </a:highlight>
                <a:latin typeface="Avenir Next LT Pro"/>
              </a:rPr>
              <a:t>(Accessed on 16/01/2026) </a:t>
            </a:r>
            <a:br>
              <a:rPr lang="en-GB" sz="1100" dirty="0">
                <a:solidFill>
                  <a:srgbClr val="000000"/>
                </a:solidFill>
                <a:highlight>
                  <a:srgbClr val="FFFFFF"/>
                </a:highlight>
                <a:latin typeface="Avenir Next LT Pro"/>
              </a:rPr>
            </a:br>
            <a:r>
              <a:rPr lang="en-GB" sz="1100" dirty="0">
                <a:solidFill>
                  <a:srgbClr val="000000"/>
                </a:solidFill>
                <a:highlight>
                  <a:srgbClr val="FFFFFF"/>
                </a:highlight>
                <a:latin typeface="Avenir Next LT Pro"/>
              </a:rPr>
              <a:t>Toop, M. (2024) </a:t>
            </a:r>
            <a:r>
              <a:rPr lang="en-GB" sz="1100" i="1" dirty="0">
                <a:solidFill>
                  <a:srgbClr val="000000"/>
                </a:solidFill>
                <a:highlight>
                  <a:srgbClr val="FFFFFF"/>
                </a:highlight>
                <a:latin typeface="Avenir Next LT Pro"/>
              </a:rPr>
              <a:t>The Impact of Reading on Child Development</a:t>
            </a:r>
            <a:r>
              <a:rPr lang="en-GB" sz="1100" dirty="0">
                <a:solidFill>
                  <a:srgbClr val="000000"/>
                </a:solidFill>
                <a:highlight>
                  <a:srgbClr val="FFFFFF"/>
                </a:highlight>
                <a:latin typeface="Avenir Next LT Pro"/>
              </a:rPr>
              <a:t>. </a:t>
            </a:r>
            <a:r>
              <a:rPr lang="en-GB" sz="1100" dirty="0" err="1">
                <a:solidFill>
                  <a:srgbClr val="000000"/>
                </a:solidFill>
                <a:highlight>
                  <a:srgbClr val="FFFFFF"/>
                </a:highlight>
                <a:latin typeface="Avenir Next LT Pro"/>
              </a:rPr>
              <a:t>Leweston</a:t>
            </a:r>
            <a:r>
              <a:rPr lang="en-GB" sz="1100" dirty="0">
                <a:solidFill>
                  <a:srgbClr val="000000"/>
                </a:solidFill>
                <a:highlight>
                  <a:srgbClr val="FFFFFF"/>
                </a:highlight>
                <a:latin typeface="Avenir Next LT Pro"/>
              </a:rPr>
              <a:t> Blog, 9 July. Available at: </a:t>
            </a:r>
            <a:r>
              <a:rPr lang="en-GB" sz="1100" dirty="0">
                <a:highlight>
                  <a:srgbClr val="FFFFFF"/>
                </a:highlight>
                <a:latin typeface="Avenir Next LT Pro"/>
                <a:hlinkClick r:id="rId3"/>
              </a:rPr>
              <a:t>https://news.leweston.co.uk/leweston-blog/the-impact-of-reading-on-child-development</a:t>
            </a:r>
            <a:r>
              <a:rPr lang="en-GB" sz="1800" dirty="0">
                <a:solidFill>
                  <a:srgbClr val="000000"/>
                </a:solidFill>
                <a:highlight>
                  <a:srgbClr val="FFFFFF"/>
                </a:highlight>
                <a:latin typeface="Avenir Next LT Pro"/>
              </a:rPr>
              <a:t> </a:t>
            </a:r>
            <a:r>
              <a:rPr lang="en-GB" sz="1100" dirty="0">
                <a:solidFill>
                  <a:srgbClr val="000000"/>
                </a:solidFill>
                <a:highlight>
                  <a:srgbClr val="FFFFFF"/>
                </a:highlight>
                <a:latin typeface="Avenir Next LT Pro"/>
              </a:rPr>
              <a:t>(Accessed on 16/01/2026) </a:t>
            </a:r>
            <a:br>
              <a:rPr lang="en-GB" sz="1000" dirty="0">
                <a:solidFill>
                  <a:srgbClr val="000000"/>
                </a:solidFill>
                <a:highlight>
                  <a:srgbClr val="FFFFFF"/>
                </a:highlight>
                <a:latin typeface="Avenir Next LT Pro"/>
              </a:rPr>
            </a:br>
            <a:r>
              <a:rPr lang="en-GB" sz="1000" dirty="0">
                <a:solidFill>
                  <a:srgbClr val="000000"/>
                </a:solidFill>
                <a:highlight>
                  <a:srgbClr val="FFFFFF"/>
                </a:highlight>
                <a:latin typeface="Avenir Next LT Pro"/>
              </a:rPr>
              <a:t>The Early Years Collective. (2025) </a:t>
            </a:r>
            <a:r>
              <a:rPr lang="en-GB" sz="1000" i="1" dirty="0">
                <a:solidFill>
                  <a:srgbClr val="000000"/>
                </a:solidFill>
                <a:highlight>
                  <a:srgbClr val="FFFFFF"/>
                </a:highlight>
                <a:latin typeface="Avenir Next LT Pro"/>
              </a:rPr>
              <a:t>Primary Caregiving in Early Childhood Education [</a:t>
            </a:r>
            <a:r>
              <a:rPr lang="en-GB" sz="1000" dirty="0">
                <a:solidFill>
                  <a:srgbClr val="000000"/>
                </a:solidFill>
                <a:highlight>
                  <a:srgbClr val="FFFFFF"/>
                </a:highlight>
                <a:latin typeface="Avenir Next LT Pro"/>
              </a:rPr>
              <a:t>YouTube video]. Available at: </a:t>
            </a:r>
            <a:r>
              <a:rPr lang="en-GB" sz="1000" dirty="0">
                <a:highlight>
                  <a:srgbClr val="FFFFFF"/>
                </a:highlight>
                <a:latin typeface="Avenir Next LT Pro"/>
                <a:hlinkClick r:id="rId4"/>
              </a:rPr>
              <a:t>https://www.youtube.com/watch?v=KJd0jeJ5mo8.</a:t>
            </a:r>
            <a:r>
              <a:rPr lang="en-GB" sz="1000" dirty="0">
                <a:solidFill>
                  <a:srgbClr val="000000"/>
                </a:solidFill>
                <a:highlight>
                  <a:srgbClr val="FFFFFF"/>
                </a:highlight>
                <a:latin typeface="Avenir Next LT Pro"/>
              </a:rPr>
              <a:t> (Accessed on 9/01/2026)</a:t>
            </a:r>
            <a:endParaRPr lang="en-US"/>
          </a:p>
          <a:p>
            <a:br>
              <a:rPr lang="en-GB" sz="1000" dirty="0">
                <a:solidFill>
                  <a:srgbClr val="000000"/>
                </a:solidFill>
                <a:highlight>
                  <a:srgbClr val="FFFFFF"/>
                </a:highlight>
                <a:latin typeface="Avenir Next LT Pro"/>
              </a:rPr>
            </a:br>
            <a:r>
              <a:rPr lang="en-GB" sz="1000" dirty="0">
                <a:solidFill>
                  <a:srgbClr val="000000"/>
                </a:solidFill>
                <a:highlight>
                  <a:srgbClr val="FFFFFF"/>
                </a:highlight>
                <a:latin typeface="Avenir Next LT Pro"/>
              </a:rPr>
              <a:t>UNICEF Philippines. (2015) </a:t>
            </a:r>
            <a:r>
              <a:rPr lang="en-GB" sz="1000" i="1" dirty="0">
                <a:solidFill>
                  <a:srgbClr val="000000"/>
                </a:solidFill>
                <a:highlight>
                  <a:srgbClr val="FFFFFF"/>
                </a:highlight>
                <a:latin typeface="Avenir Next LT Pro"/>
              </a:rPr>
              <a:t>The First 1,000 Days of Life [YouTube video]</a:t>
            </a:r>
            <a:r>
              <a:rPr lang="en-GB" sz="1000" dirty="0">
                <a:solidFill>
                  <a:srgbClr val="000000"/>
                </a:solidFill>
                <a:highlight>
                  <a:srgbClr val="FFFFFF"/>
                </a:highlight>
                <a:latin typeface="Avenir Next LT Pro"/>
              </a:rPr>
              <a:t>, 17 December. Available at: </a:t>
            </a:r>
            <a:r>
              <a:rPr lang="en-GB" sz="1000" u="sng" dirty="0">
                <a:highlight>
                  <a:srgbClr val="FFFFFF"/>
                </a:highlight>
                <a:latin typeface="Avenir Next LT Pro"/>
                <a:hlinkClick r:id="rId5"/>
              </a:rPr>
              <a:t>https://www.youtube.com/watch?v=mpyD19SIiaw</a:t>
            </a:r>
            <a:r>
              <a:rPr lang="en-GB" sz="1000" dirty="0">
                <a:solidFill>
                  <a:srgbClr val="000000"/>
                </a:solidFill>
                <a:highlight>
                  <a:srgbClr val="FFFFFF"/>
                </a:highlight>
                <a:latin typeface="Avenir Next LT Pro"/>
              </a:rPr>
              <a:t>. (Accessed on 5/01/2026)</a:t>
            </a:r>
            <a:endParaRPr lang="en-GB"/>
          </a:p>
          <a:p>
            <a:r>
              <a:rPr lang="en-GB" sz="1000" dirty="0">
                <a:highlight>
                  <a:srgbClr val="FFFFFF"/>
                </a:highlight>
                <a:latin typeface="Avenir Next LT Pro"/>
              </a:rPr>
              <a:t>Vamos, J. (2010) </a:t>
            </a:r>
            <a:r>
              <a:rPr lang="en-GB" sz="1000" i="1" dirty="0">
                <a:highlight>
                  <a:srgbClr val="FFFFFF"/>
                </a:highlight>
                <a:latin typeface="Avenir Next LT Pro"/>
              </a:rPr>
              <a:t>The Role of Body Caring Activities in the </a:t>
            </a:r>
            <a:r>
              <a:rPr lang="en-GB" sz="1000" i="1" dirty="0" err="1">
                <a:highlight>
                  <a:srgbClr val="FFFFFF"/>
                </a:highlight>
                <a:latin typeface="Avenir Next LT Pro"/>
              </a:rPr>
              <a:t>Piklerian</a:t>
            </a:r>
            <a:r>
              <a:rPr lang="en-GB" sz="1000" i="1" dirty="0">
                <a:highlight>
                  <a:srgbClr val="FFFFFF"/>
                </a:highlight>
                <a:latin typeface="Avenir Next LT Pro"/>
              </a:rPr>
              <a:t> Approach of Mothering</a:t>
            </a:r>
            <a:r>
              <a:rPr lang="en-GB" sz="1000" dirty="0">
                <a:highlight>
                  <a:srgbClr val="FFFFFF"/>
                </a:highlight>
                <a:latin typeface="Avenir Next LT Pro"/>
              </a:rPr>
              <a:t>. </a:t>
            </a:r>
            <a:r>
              <a:rPr lang="en-GB" sz="1000" i="1" dirty="0">
                <a:highlight>
                  <a:srgbClr val="FFFFFF"/>
                </a:highlight>
                <a:latin typeface="Avenir Next LT Pro"/>
              </a:rPr>
              <a:t>Perspectives: World Association for Infant Mental Health</a:t>
            </a:r>
            <a:r>
              <a:rPr lang="en-GB" sz="1000" dirty="0">
                <a:highlight>
                  <a:srgbClr val="FFFFFF"/>
                </a:highlight>
                <a:latin typeface="Avenir Next LT Pro"/>
              </a:rPr>
              <a:t>. Available at: </a:t>
            </a:r>
            <a:r>
              <a:rPr lang="en-GB" sz="1000" u="sng" dirty="0">
                <a:highlight>
                  <a:srgbClr val="FFFFFF"/>
                </a:highlight>
                <a:latin typeface="Avenir Next LT Pro"/>
                <a:hlinkClick r:id="rId6"/>
              </a:rPr>
              <a:t>https://perspectives.waimh.org/2010/12/15/role-body-caring-activities-piklerian-approach-mothering/</a:t>
            </a:r>
            <a:r>
              <a:rPr lang="en-GB" sz="1000" dirty="0">
                <a:highlight>
                  <a:srgbClr val="FFFFFF"/>
                </a:highlight>
                <a:latin typeface="Avenir Next LT Pro"/>
              </a:rPr>
              <a:t> </a:t>
            </a:r>
            <a:r>
              <a:rPr lang="en-GB" sz="1000" dirty="0">
                <a:solidFill>
                  <a:srgbClr val="000000"/>
                </a:solidFill>
                <a:highlight>
                  <a:srgbClr val="FFFFFF"/>
                </a:highlight>
                <a:latin typeface="Avenir Next LT Pro"/>
              </a:rPr>
              <a:t>(Accessed on 10/01/2026)</a:t>
            </a:r>
          </a:p>
          <a:p>
            <a:r>
              <a:rPr lang="en-GB" sz="1000" dirty="0">
                <a:highlight>
                  <a:srgbClr val="FFFFFF"/>
                </a:highlight>
                <a:latin typeface="Avenir Next LT Pro"/>
              </a:rPr>
              <a:t>Welsh Government. (2021) </a:t>
            </a:r>
            <a:r>
              <a:rPr lang="en-GB" sz="1000" i="1" dirty="0">
                <a:highlight>
                  <a:srgbClr val="FFFFFF"/>
                </a:highlight>
                <a:latin typeface="Avenir Next LT Pro"/>
              </a:rPr>
              <a:t>A Summary of the United Nations Convention on the Rights of the Child</a:t>
            </a:r>
            <a:r>
              <a:rPr lang="en-GB" sz="1000" dirty="0">
                <a:highlight>
                  <a:srgbClr val="FFFFFF"/>
                </a:highlight>
                <a:latin typeface="Avenir Next LT Pro"/>
              </a:rPr>
              <a:t> [PDF]. Available at: </a:t>
            </a:r>
            <a:r>
              <a:rPr lang="en-GB" sz="1000" u="sng" dirty="0">
                <a:highlight>
                  <a:srgbClr val="FFFFFF"/>
                </a:highlight>
                <a:latin typeface="Avenir Next LT Pro"/>
                <a:hlinkClick r:id="rId7"/>
              </a:rPr>
              <a:t>https://www.gov.wales/sites/default/files/publications/2021-11/uncrc-summary-poster.pdf</a:t>
            </a:r>
            <a:r>
              <a:rPr lang="en-GB" sz="1000" dirty="0">
                <a:highlight>
                  <a:srgbClr val="FFFFFF"/>
                </a:highlight>
                <a:latin typeface="Avenir Next LT Pro"/>
              </a:rPr>
              <a:t> </a:t>
            </a:r>
            <a:r>
              <a:rPr lang="en-GB" sz="1000" dirty="0">
                <a:solidFill>
                  <a:srgbClr val="000000"/>
                </a:solidFill>
                <a:highlight>
                  <a:srgbClr val="FFFFFF"/>
                </a:highlight>
                <a:latin typeface="Avenir Next LT Pro"/>
              </a:rPr>
              <a:t>(Accessed on 15/01/2026)</a:t>
            </a:r>
          </a:p>
          <a:p>
            <a:r>
              <a:rPr lang="en-GB" sz="1000" dirty="0">
                <a:highlight>
                  <a:srgbClr val="FFFFFF"/>
                </a:highlight>
                <a:latin typeface="Avenir Next LT Pro"/>
              </a:rPr>
              <a:t>West Sussex County Council. (no date) </a:t>
            </a:r>
            <a:r>
              <a:rPr lang="en-GB" sz="1000" i="1" dirty="0">
                <a:highlight>
                  <a:srgbClr val="FFFFFF"/>
                </a:highlight>
                <a:latin typeface="Avenir Next LT Pro"/>
              </a:rPr>
              <a:t>Becoming an early years practitioner</a:t>
            </a:r>
            <a:r>
              <a:rPr lang="en-GB" sz="1000" dirty="0">
                <a:highlight>
                  <a:srgbClr val="FFFFFF"/>
                </a:highlight>
                <a:latin typeface="Avenir Next LT Pro"/>
              </a:rPr>
              <a:t> [online]. Available at: </a:t>
            </a:r>
            <a:r>
              <a:rPr lang="en-GB" sz="1000" u="sng" dirty="0">
                <a:highlight>
                  <a:srgbClr val="FFFFFF"/>
                </a:highlight>
                <a:latin typeface="Avenir Next LT Pro"/>
                <a:hlinkClick r:id="rId8"/>
              </a:rPr>
              <a:t>https://www.westsussex.gov.uk/information-for-childcare-providers/training-and-qualifications/becoming-an-early-years-practitioner/</a:t>
            </a:r>
            <a:r>
              <a:rPr lang="en-GB" sz="1000" dirty="0">
                <a:highlight>
                  <a:srgbClr val="FFFFFF"/>
                </a:highlight>
                <a:latin typeface="Avenir Next LT Pro"/>
              </a:rPr>
              <a:t> </a:t>
            </a:r>
            <a:r>
              <a:rPr lang="en-GB" sz="1000" dirty="0">
                <a:solidFill>
                  <a:srgbClr val="000000"/>
                </a:solidFill>
                <a:highlight>
                  <a:srgbClr val="FFFFFF"/>
                </a:highlight>
                <a:latin typeface="Avenir Next LT Pro"/>
              </a:rPr>
              <a:t>(Accessed on 15/01/2026)</a:t>
            </a:r>
          </a:p>
          <a:p>
            <a:r>
              <a:rPr lang="en-GB" sz="1000" dirty="0">
                <a:highlight>
                  <a:srgbClr val="FFFFFF"/>
                </a:highlight>
                <a:latin typeface="Avenir Next LT Pro"/>
              </a:rPr>
              <a:t>WJEC (2019). </a:t>
            </a:r>
            <a:r>
              <a:rPr lang="en-GB" sz="1000" i="1" dirty="0">
                <a:highlight>
                  <a:srgbClr val="FFFFFF"/>
                </a:highlight>
                <a:latin typeface="Avenir Next LT Pro"/>
              </a:rPr>
              <a:t>Principles of partnership and importance of multi‑agency working</a:t>
            </a:r>
            <a:r>
              <a:rPr lang="en-GB" sz="1000" dirty="0">
                <a:highlight>
                  <a:srgbClr val="FFFFFF"/>
                </a:highlight>
                <a:latin typeface="Avenir Next LT Pro"/>
              </a:rPr>
              <a:t> [online]. Available at: </a:t>
            </a:r>
            <a:r>
              <a:rPr lang="en-GB" sz="1000" u="sng" dirty="0">
                <a:highlight>
                  <a:srgbClr val="FFFFFF"/>
                </a:highlight>
                <a:latin typeface="Avenir Next LT Pro"/>
                <a:hlinkClick r:id="rId9"/>
              </a:rPr>
              <a:t>http://resource.download.wjec.co.uk.s3-eu-west-1.amazonaws.com/vtc/2018-19/hsc18-19_3-3/_multi-lang/unit02/01-principles-of-partnership-importance-of-multi-agency-working.html</a:t>
            </a:r>
            <a:r>
              <a:rPr lang="en-GB" sz="1000" dirty="0">
                <a:highlight>
                  <a:srgbClr val="FFFFFF"/>
                </a:highlight>
                <a:latin typeface="Avenir Next LT Pro"/>
              </a:rPr>
              <a:t> </a:t>
            </a:r>
            <a:r>
              <a:rPr lang="en-GB" sz="1000" dirty="0">
                <a:solidFill>
                  <a:srgbClr val="000000"/>
                </a:solidFill>
                <a:highlight>
                  <a:srgbClr val="FFFFFF"/>
                </a:highlight>
                <a:latin typeface="Avenir Next LT Pro"/>
              </a:rPr>
              <a:t>(Accessed on 15/01/2026)</a:t>
            </a:r>
          </a:p>
          <a:p>
            <a:r>
              <a:rPr lang="en-GB" sz="1000" dirty="0">
                <a:highlight>
                  <a:srgbClr val="FFFFFF"/>
                </a:highlight>
                <a:latin typeface="Avenir Next LT Pro"/>
              </a:rPr>
              <a:t>Wonder Spaces. (n.d.) </a:t>
            </a:r>
            <a:r>
              <a:rPr lang="en-GB" sz="1000" i="1" dirty="0">
                <a:highlight>
                  <a:srgbClr val="FFFFFF"/>
                </a:highlight>
                <a:latin typeface="Avenir Next LT Pro"/>
              </a:rPr>
              <a:t>Emmi Pikler: Autonomous Childcare</a:t>
            </a:r>
            <a:r>
              <a:rPr lang="en-GB" sz="1000" dirty="0">
                <a:highlight>
                  <a:srgbClr val="FFFFFF"/>
                </a:highlight>
                <a:latin typeface="Avenir Next LT Pro"/>
              </a:rPr>
              <a:t>. Available at: </a:t>
            </a:r>
            <a:r>
              <a:rPr lang="en-GB" sz="1000" u="sng" dirty="0">
                <a:highlight>
                  <a:srgbClr val="FFFFFF"/>
                </a:highlight>
                <a:latin typeface="Avenir Next LT Pro"/>
                <a:hlinkClick r:id="rId10"/>
              </a:rPr>
              <a:t>https://www.wonder-spaces.com/emmi-pikler-autonomous-childcare/</a:t>
            </a:r>
            <a:r>
              <a:rPr lang="en-GB" sz="1000" dirty="0">
                <a:highlight>
                  <a:srgbClr val="FFFFFF"/>
                </a:highlight>
                <a:latin typeface="Avenir Next LT Pro"/>
              </a:rPr>
              <a:t> </a:t>
            </a:r>
            <a:r>
              <a:rPr lang="en-GB" sz="1000" dirty="0">
                <a:solidFill>
                  <a:srgbClr val="000000"/>
                </a:solidFill>
                <a:highlight>
                  <a:srgbClr val="FFFFFF"/>
                </a:highlight>
                <a:latin typeface="Avenir Next LT Pro"/>
              </a:rPr>
              <a:t>(Accessed on 5/01/2026)</a:t>
            </a:r>
          </a:p>
          <a:p>
            <a:r>
              <a:rPr lang="en-GB" sz="1000" dirty="0">
                <a:highlight>
                  <a:srgbClr val="FFFFFF"/>
                </a:highlight>
                <a:latin typeface="Avenir Next LT Pro"/>
              </a:rPr>
              <a:t>World Health Organization. (2018) </a:t>
            </a:r>
            <a:r>
              <a:rPr lang="en-GB" sz="1000" i="1" dirty="0">
                <a:highlight>
                  <a:srgbClr val="FFFFFF"/>
                </a:highlight>
                <a:latin typeface="Avenir Next LT Pro"/>
              </a:rPr>
              <a:t>Nurturing care for early childhood development: a framework for helping children survive and thrive to transform health and human potential</a:t>
            </a:r>
            <a:r>
              <a:rPr lang="en-GB" sz="1000" dirty="0">
                <a:highlight>
                  <a:srgbClr val="FFFFFF"/>
                </a:highlight>
                <a:latin typeface="Avenir Next LT Pro"/>
              </a:rPr>
              <a:t>. Geneva: World Health Organization. Available at: </a:t>
            </a:r>
            <a:r>
              <a:rPr lang="en-GB" sz="1000" u="sng" dirty="0">
                <a:highlight>
                  <a:srgbClr val="FFFFFF"/>
                </a:highlight>
                <a:latin typeface="Avenir Next LT Pro"/>
                <a:hlinkClick r:id="rId11"/>
              </a:rPr>
              <a:t>https://apps.who.int/iris/bitstream/handle/10665/272603/9789241514064-eng.pdf</a:t>
            </a:r>
            <a:r>
              <a:rPr lang="en-GB" sz="1000" dirty="0">
                <a:highlight>
                  <a:srgbClr val="FFFFFF"/>
                </a:highlight>
                <a:latin typeface="Avenir Next LT Pro"/>
              </a:rPr>
              <a:t> </a:t>
            </a:r>
            <a:r>
              <a:rPr lang="en-GB" sz="1000" dirty="0">
                <a:solidFill>
                  <a:srgbClr val="000000"/>
                </a:solidFill>
                <a:highlight>
                  <a:srgbClr val="FFFFFF"/>
                </a:highlight>
                <a:latin typeface="Avenir Next LT Pro"/>
              </a:rPr>
              <a:t>(Accessed on 10/01/2026)</a:t>
            </a:r>
          </a:p>
          <a:p>
            <a:r>
              <a:rPr lang="en-GB" sz="1000" dirty="0">
                <a:highlight>
                  <a:srgbClr val="FFFFFF"/>
                </a:highlight>
                <a:latin typeface="Avenir Next LT Pro"/>
              </a:rPr>
              <a:t>ZERO TO THREE (2025) </a:t>
            </a:r>
            <a:r>
              <a:rPr lang="en-GB" sz="1000" i="1" dirty="0">
                <a:highlight>
                  <a:srgbClr val="FFFFFF"/>
                </a:highlight>
                <a:latin typeface="Avenir Next LT Pro"/>
              </a:rPr>
              <a:t>Preventing Burnout in Early Childhood Professionals: Practical Self-Care Strategies</a:t>
            </a:r>
            <a:r>
              <a:rPr lang="en-GB" sz="1000" dirty="0">
                <a:highlight>
                  <a:srgbClr val="FFFFFF"/>
                </a:highlight>
                <a:latin typeface="Avenir Next LT Pro"/>
              </a:rPr>
              <a:t>, ZERO TO THREE, 10 July. Available at: </a:t>
            </a:r>
            <a:r>
              <a:rPr lang="en-GB" sz="1000" u="sng" dirty="0">
                <a:highlight>
                  <a:srgbClr val="FFFFFF"/>
                </a:highlight>
                <a:latin typeface="Avenir Next LT Pro"/>
                <a:hlinkClick r:id="rId12"/>
              </a:rPr>
              <a:t>https://www.zerotothree.org/resource/preventing-burnout-in-early-childhood-professionals-practical-self-care-strategies/</a:t>
            </a:r>
            <a:r>
              <a:rPr lang="en-GB" sz="1000" dirty="0">
                <a:highlight>
                  <a:srgbClr val="FFFFFF"/>
                </a:highlight>
                <a:latin typeface="Avenir Next LT Pro"/>
              </a:rPr>
              <a:t> </a:t>
            </a:r>
            <a:r>
              <a:rPr lang="en-GB" sz="1000" dirty="0">
                <a:solidFill>
                  <a:srgbClr val="000000"/>
                </a:solidFill>
                <a:highlight>
                  <a:srgbClr val="FFFFFF"/>
                </a:highlight>
                <a:latin typeface="Avenir Next LT Pro"/>
              </a:rPr>
              <a:t>(Accessed on 10/01/2026)</a:t>
            </a:r>
          </a:p>
          <a:p>
            <a:endParaRPr lang="en-GB" dirty="0"/>
          </a:p>
        </p:txBody>
      </p:sp>
      <p:sp>
        <p:nvSpPr>
          <p:cNvPr id="3" name="Date Placeholder 2">
            <a:extLst>
              <a:ext uri="{FF2B5EF4-FFF2-40B4-BE49-F238E27FC236}">
                <a16:creationId xmlns:a16="http://schemas.microsoft.com/office/drawing/2014/main" id="{D14823BC-AE95-36AE-234D-685FF0956FC7}"/>
              </a:ext>
            </a:extLst>
          </p:cNvPr>
          <p:cNvSpPr>
            <a:spLocks noGrp="1"/>
          </p:cNvSpPr>
          <p:nvPr>
            <p:ph type="dt" sz="half" idx="10"/>
          </p:nvPr>
        </p:nvSpPr>
        <p:spPr/>
        <p:txBody>
          <a:bodyPr/>
          <a:lstStyle/>
          <a:p>
            <a:fld id="{3AFBF3F0-1DAB-4510-92D6-2974D317D40F}" type="datetime1">
              <a:t>1/17/2026</a:t>
            </a:fld>
            <a:endParaRPr lang="en-US"/>
          </a:p>
        </p:txBody>
      </p:sp>
      <p:sp>
        <p:nvSpPr>
          <p:cNvPr id="4" name="Footer Placeholder 3">
            <a:extLst>
              <a:ext uri="{FF2B5EF4-FFF2-40B4-BE49-F238E27FC236}">
                <a16:creationId xmlns:a16="http://schemas.microsoft.com/office/drawing/2014/main" id="{7C5C0B51-C964-DD18-7212-62F63FA5D8D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A9B4CAFC-93BE-1903-DCD1-26BA42CE4497}"/>
              </a:ext>
            </a:extLst>
          </p:cNvPr>
          <p:cNvSpPr>
            <a:spLocks noGrp="1"/>
          </p:cNvSpPr>
          <p:nvPr>
            <p:ph type="sldNum" sz="quarter" idx="12"/>
          </p:nvPr>
        </p:nvSpPr>
        <p:spPr/>
        <p:txBody>
          <a:bodyPr/>
          <a:lstStyle/>
          <a:p>
            <a:fld id="{24578CCF-2EC4-44CB-A694-F6F6E59A3985}" type="slidenum">
              <a:rPr lang="en-US" dirty="0"/>
              <a:t>20</a:t>
            </a:fld>
            <a:endParaRPr lang="en-US"/>
          </a:p>
        </p:txBody>
      </p:sp>
    </p:spTree>
    <p:extLst>
      <p:ext uri="{BB962C8B-B14F-4D97-AF65-F5344CB8AC3E}">
        <p14:creationId xmlns:p14="http://schemas.microsoft.com/office/powerpoint/2010/main" val="437435063"/>
      </p:ext>
    </p:extLst>
  </p:cSld>
  <p:clrMapOvr>
    <a:masterClrMapping/>
  </p:clrMapOvr>
</p:sld>
</file>

<file path=ppt/theme/theme1.xml><?xml version="1.0" encoding="utf-8"?>
<a:theme xmlns:a="http://schemas.openxmlformats.org/drawingml/2006/main" name="BohemianVTI">
  <a:themeElements>
    <a:clrScheme name="BohemianVTI">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BohemianVTI">
      <a:majorFont>
        <a:latin typeface="Modern Love"/>
        <a:ea typeface=""/>
        <a:cs typeface=""/>
      </a:majorFont>
      <a:minorFont>
        <a:latin typeface="Avenir Next LT Pro"/>
        <a:ea typeface=""/>
        <a:cs typeface=""/>
      </a:minorFont>
    </a:fontScheme>
    <a:fmtScheme name="Bohemi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AA0957B6-9651-4F50-8EB8-D9F009F1C26A}" vid="{D1E7B544-9A8A-44B5-ABA3-322A5F04534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BohemianVTI</vt:lpstr>
      <vt:lpstr>The first 1000 days</vt:lpstr>
      <vt:lpstr>What is the first 1000 days?</vt:lpstr>
      <vt:lpstr>PowerPoint Presentation</vt:lpstr>
      <vt:lpstr>Why is it important?</vt:lpstr>
      <vt:lpstr>Why it is important?</vt:lpstr>
      <vt:lpstr>Exceptional care giving </vt:lpstr>
      <vt:lpstr>PowerPoint Presentation</vt:lpstr>
      <vt:lpstr>The Pikler Approach</vt:lpstr>
      <vt:lpstr>The role of the practitioner when supporting children </vt:lpstr>
      <vt:lpstr>The role of practitioner when working with families and caregivers</vt:lpstr>
      <vt:lpstr>Working within a partnership</vt:lpstr>
      <vt:lpstr>Challenges </vt:lpstr>
      <vt:lpstr>Another challenge</vt:lpstr>
      <vt:lpstr>Creating enabling environments </vt:lpstr>
      <vt:lpstr>Why is it important?</vt:lpstr>
      <vt:lpstr>Story time</vt:lpstr>
      <vt:lpstr>Sensory tray </vt:lpstr>
      <vt:lpstr>Reference list </vt:lpstr>
      <vt:lpstr>PowerPoint Presentation</vt:lpstr>
      <vt:lpstr>Office Pride (2024) Why Is a Clean Environment Important for Kids? Available at: https://officepride.com/why-is-a-clean-environment-important-for-kids/ (Accessed on 16/01/2026)  Toop, M. (2024) The Impact of Reading on Child Development. Leweston Blog, 9 July. Available at: https://news.leweston.co.uk/leweston-blog/the-impact-of-reading-on-child-development (Accessed on 16/01/2026)  The Early Years Collective. (2025) Primary Caregiving in Early Childhood Education [YouTube video]. Available at: https://www.youtube.com/watch?v=KJd0jeJ5mo8. (Accessed on 9/01/2026)  UNICEF Philippines. (2015) The First 1,000 Days of Life [YouTube video], 17 December. Available at: https://www.youtube.com/watch?v=mpyD19SIiaw. (Accessed on 5/01/2026) Vamos, J. (2010) The Role of Body Caring Activities in the Piklerian Approach of Mothering. Perspectives: World Association for Infant Mental Health. Available at: https://perspectives.waimh.org/2010/12/15/role-body-caring-activities-piklerian-approach-mothering/ (Accessed on 10/01/2026) Welsh Government. (2021) A Summary of the United Nations Convention on the Rights of the Child [PDF]. Available at: https://www.gov.wales/sites/default/files/publications/2021-11/uncrc-summary-poster.pdf (Accessed on 15/01/2026) West Sussex County Council. (no date) Becoming an early years practitioner [online]. Available at: https://www.westsussex.gov.uk/information-for-childcare-providers/training-and-qualifications/becoming-an-early-years-practitioner/ (Accessed on 15/01/2026) WJEC (2019). Principles of partnership and importance of multi‑agency working [online]. Available at: http://resource.download.wjec.co.uk.s3-eu-west-1.amazonaws.com/vtc/2018-19/hsc18-19_3-3/_multi-lang/unit02/01-principles-of-partnership-importance-of-multi-agency-working.html (Accessed on 15/01/2026) Wonder Spaces. (n.d.) Emmi Pikler: Autonomous Childcare. Available at: https://www.wonder-spaces.com/emmi-pikler-autonomous-childcare/ (Accessed on 5/01/2026) World Health Organization. (2018) Nurturing care for early childhood development: a framework for helping children survive and thrive to transform health and human potential. Geneva: World Health Organization. Available at: https://apps.who.int/iris/bitstream/handle/10665/272603/9789241514064-eng.pdf (Accessed on 10/01/2026) ZERO TO THREE (2025) Preventing Burnout in Early Childhood Professionals: Practical Self-Care Strategies, ZERO TO THREE, 10 July. Available at: https://www.zerotothree.org/resource/preventing-burnout-in-early-childhood-professionals-practical-self-care-strategies/ (Accessed on 10/01/2026)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1289</cp:revision>
  <dcterms:created xsi:type="dcterms:W3CDTF">2025-12-02T20:01:48Z</dcterms:created>
  <dcterms:modified xsi:type="dcterms:W3CDTF">2026-01-17T20:41:10Z</dcterms:modified>
</cp:coreProperties>
</file>