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15"/>
  </p:notesMasterIdLst>
  <p:sldIdLst>
    <p:sldId id="375" r:id="rId2"/>
    <p:sldId id="394" r:id="rId3"/>
    <p:sldId id="381" r:id="rId4"/>
    <p:sldId id="403" r:id="rId5"/>
    <p:sldId id="402" r:id="rId6"/>
    <p:sldId id="399" r:id="rId7"/>
    <p:sldId id="407" r:id="rId8"/>
    <p:sldId id="401" r:id="rId9"/>
    <p:sldId id="409" r:id="rId10"/>
    <p:sldId id="410" r:id="rId11"/>
    <p:sldId id="411" r:id="rId12"/>
    <p:sldId id="412" r:id="rId13"/>
    <p:sldId id="41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DDDDDD"/>
    <a:srgbClr val="1D7CB8"/>
    <a:srgbClr val="D87C1B"/>
    <a:srgbClr val="1D7CB9"/>
    <a:srgbClr val="262626"/>
    <a:srgbClr val="B18A2C"/>
    <a:srgbClr val="616A78"/>
    <a:srgbClr val="000000"/>
    <a:srgbClr val="626A7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670915-6710-EFA3-5309-8D7B8E54FCB1}" v="1947" dt="2025-05-09T13:21:34.7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an Donovan (2204938)" userId="S::2204938@student.uwtsd.ac.uk::0e593bd2-b5f5-4862-a83f-41447120f4c9" providerId="AD" clId="Web-{25ABA539-35E2-5334-EA7C-90303F2F52A0}"/>
    <pc:docChg chg="delSld modSld">
      <pc:chgData name="Sean Donovan (2204938)" userId="S::2204938@student.uwtsd.ac.uk::0e593bd2-b5f5-4862-a83f-41447120f4c9" providerId="AD" clId="Web-{25ABA539-35E2-5334-EA7C-90303F2F52A0}" dt="2025-05-01T11:31:47.909" v="1362"/>
      <pc:docMkLst>
        <pc:docMk/>
      </pc:docMkLst>
      <pc:sldChg chg="addSp delSp modSp">
        <pc:chgData name="Sean Donovan (2204938)" userId="S::2204938@student.uwtsd.ac.uk::0e593bd2-b5f5-4862-a83f-41447120f4c9" providerId="AD" clId="Web-{25ABA539-35E2-5334-EA7C-90303F2F52A0}" dt="2025-05-01T11:26:21.520" v="1320"/>
        <pc:sldMkLst>
          <pc:docMk/>
          <pc:sldMk cId="4031715759" sldId="375"/>
        </pc:sldMkLst>
        <pc:spChg chg="mod">
          <ac:chgData name="Sean Donovan (2204938)" userId="S::2204938@student.uwtsd.ac.uk::0e593bd2-b5f5-4862-a83f-41447120f4c9" providerId="AD" clId="Web-{25ABA539-35E2-5334-EA7C-90303F2F52A0}" dt="2025-05-01T11:25:16.720" v="1311" actId="1076"/>
          <ac:spMkLst>
            <pc:docMk/>
            <pc:sldMk cId="4031715759" sldId="375"/>
            <ac:spMk id="2" creationId="{567DAD06-55C4-1AEE-A833-83A5F1569BC2}"/>
          </ac:spMkLst>
        </pc:spChg>
        <pc:spChg chg="mod">
          <ac:chgData name="Sean Donovan (2204938)" userId="S::2204938@student.uwtsd.ac.uk::0e593bd2-b5f5-4862-a83f-41447120f4c9" providerId="AD" clId="Web-{25ABA539-35E2-5334-EA7C-90303F2F52A0}" dt="2025-05-01T11:25:13.610" v="1310" actId="1076"/>
          <ac:spMkLst>
            <pc:docMk/>
            <pc:sldMk cId="4031715759" sldId="375"/>
            <ac:spMk id="7" creationId="{84EDA047-049E-4A88-607E-3289BE1FAFE3}"/>
          </ac:spMkLst>
        </pc:spChg>
        <pc:spChg chg="add del mod">
          <ac:chgData name="Sean Donovan (2204938)" userId="S::2204938@student.uwtsd.ac.uk::0e593bd2-b5f5-4862-a83f-41447120f4c9" providerId="AD" clId="Web-{25ABA539-35E2-5334-EA7C-90303F2F52A0}" dt="2025-05-01T11:24:34.202" v="1301"/>
          <ac:spMkLst>
            <pc:docMk/>
            <pc:sldMk cId="4031715759" sldId="375"/>
            <ac:spMk id="8" creationId="{7B900A06-C7E6-D39E-AC93-D5E548FF6449}"/>
          </ac:spMkLst>
        </pc:spChg>
        <pc:spChg chg="mod">
          <ac:chgData name="Sean Donovan (2204938)" userId="S::2204938@student.uwtsd.ac.uk::0e593bd2-b5f5-4862-a83f-41447120f4c9" providerId="AD" clId="Web-{25ABA539-35E2-5334-EA7C-90303F2F52A0}" dt="2025-05-01T11:25:55.112" v="1318" actId="14100"/>
          <ac:spMkLst>
            <pc:docMk/>
            <pc:sldMk cId="4031715759" sldId="375"/>
            <ac:spMk id="9" creationId="{8C007073-9E69-626B-89F5-B09251350797}"/>
          </ac:spMkLst>
        </pc:spChg>
        <pc:picChg chg="add mod ord modCrop">
          <ac:chgData name="Sean Donovan (2204938)" userId="S::2204938@student.uwtsd.ac.uk::0e593bd2-b5f5-4862-a83f-41447120f4c9" providerId="AD" clId="Web-{25ABA539-35E2-5334-EA7C-90303F2F52A0}" dt="2025-05-01T11:26:21.520" v="1320"/>
          <ac:picMkLst>
            <pc:docMk/>
            <pc:sldMk cId="4031715759" sldId="375"/>
            <ac:picMk id="3" creationId="{7E0E82CD-FCF8-5997-5917-6390F70DF8A6}"/>
          </ac:picMkLst>
        </pc:picChg>
        <pc:picChg chg="del">
          <ac:chgData name="Sean Donovan (2204938)" userId="S::2204938@student.uwtsd.ac.uk::0e593bd2-b5f5-4862-a83f-41447120f4c9" providerId="AD" clId="Web-{25ABA539-35E2-5334-EA7C-90303F2F52A0}" dt="2025-05-01T11:24:30.577" v="1299"/>
          <ac:picMkLst>
            <pc:docMk/>
            <pc:sldMk cId="4031715759" sldId="375"/>
            <ac:picMk id="5" creationId="{7913F9A8-5859-8441-9D34-EA6DF53BAFAB}"/>
          </ac:picMkLst>
        </pc:picChg>
        <pc:picChg chg="del">
          <ac:chgData name="Sean Donovan (2204938)" userId="S::2204938@student.uwtsd.ac.uk::0e593bd2-b5f5-4862-a83f-41447120f4c9" providerId="AD" clId="Web-{25ABA539-35E2-5334-EA7C-90303F2F52A0}" dt="2025-05-01T11:24:16.217" v="1295"/>
          <ac:picMkLst>
            <pc:docMk/>
            <pc:sldMk cId="4031715759" sldId="375"/>
            <ac:picMk id="12" creationId="{9E17AFC2-6406-630D-4C5B-A7FF921BB480}"/>
          </ac:picMkLst>
        </pc:picChg>
      </pc:sldChg>
      <pc:sldChg chg="addSp delSp modSp del">
        <pc:chgData name="Sean Donovan (2204938)" userId="S::2204938@student.uwtsd.ac.uk::0e593bd2-b5f5-4862-a83f-41447120f4c9" providerId="AD" clId="Web-{25ABA539-35E2-5334-EA7C-90303F2F52A0}" dt="2025-05-01T10:53:01.977" v="60"/>
        <pc:sldMkLst>
          <pc:docMk/>
          <pc:sldMk cId="1221784968" sldId="380"/>
        </pc:sldMkLst>
        <pc:spChg chg="del mod">
          <ac:chgData name="Sean Donovan (2204938)" userId="S::2204938@student.uwtsd.ac.uk::0e593bd2-b5f5-4862-a83f-41447120f4c9" providerId="AD" clId="Web-{25ABA539-35E2-5334-EA7C-90303F2F52A0}" dt="2025-05-01T10:44:47.236" v="12"/>
          <ac:spMkLst>
            <pc:docMk/>
            <pc:sldMk cId="1221784968" sldId="380"/>
            <ac:spMk id="3" creationId="{4D76E574-6F12-2143-ACF1-0D21437251FC}"/>
          </ac:spMkLst>
        </pc:spChg>
        <pc:spChg chg="add mod">
          <ac:chgData name="Sean Donovan (2204938)" userId="S::2204938@student.uwtsd.ac.uk::0e593bd2-b5f5-4862-a83f-41447120f4c9" providerId="AD" clId="Web-{25ABA539-35E2-5334-EA7C-90303F2F52A0}" dt="2025-05-01T10:44:47.236" v="12"/>
          <ac:spMkLst>
            <pc:docMk/>
            <pc:sldMk cId="1221784968" sldId="380"/>
            <ac:spMk id="7" creationId="{230552F8-96F8-2787-552D-4872F54A58DB}"/>
          </ac:spMkLst>
        </pc:spChg>
      </pc:sldChg>
      <pc:sldChg chg="addSp delSp modSp">
        <pc:chgData name="Sean Donovan (2204938)" userId="S::2204938@student.uwtsd.ac.uk::0e593bd2-b5f5-4862-a83f-41447120f4c9" providerId="AD" clId="Web-{25ABA539-35E2-5334-EA7C-90303F2F52A0}" dt="2025-05-01T10:52:59.414" v="59" actId="20577"/>
        <pc:sldMkLst>
          <pc:docMk/>
          <pc:sldMk cId="2112437206" sldId="381"/>
        </pc:sldMkLst>
        <pc:spChg chg="mod">
          <ac:chgData name="Sean Donovan (2204938)" userId="S::2204938@student.uwtsd.ac.uk::0e593bd2-b5f5-4862-a83f-41447120f4c9" providerId="AD" clId="Web-{25ABA539-35E2-5334-EA7C-90303F2F52A0}" dt="2025-05-01T10:47:39.400" v="41" actId="20577"/>
          <ac:spMkLst>
            <pc:docMk/>
            <pc:sldMk cId="2112437206" sldId="381"/>
            <ac:spMk id="3" creationId="{6C7977C4-F464-D449-B7C1-AE7D4292B8E4}"/>
          </ac:spMkLst>
        </pc:spChg>
        <pc:spChg chg="add del mod">
          <ac:chgData name="Sean Donovan (2204938)" userId="S::2204938@student.uwtsd.ac.uk::0e593bd2-b5f5-4862-a83f-41447120f4c9" providerId="AD" clId="Web-{25ABA539-35E2-5334-EA7C-90303F2F52A0}" dt="2025-05-01T10:47:33.775" v="39"/>
          <ac:spMkLst>
            <pc:docMk/>
            <pc:sldMk cId="2112437206" sldId="381"/>
            <ac:spMk id="4" creationId="{4D76E574-6F12-2143-ACF1-0D21437251FC}"/>
          </ac:spMkLst>
        </pc:spChg>
        <pc:spChg chg="add mod">
          <ac:chgData name="Sean Donovan (2204938)" userId="S::2204938@student.uwtsd.ac.uk::0e593bd2-b5f5-4862-a83f-41447120f4c9" providerId="AD" clId="Web-{25ABA539-35E2-5334-EA7C-90303F2F52A0}" dt="2025-05-01T10:47:50.838" v="47" actId="20577"/>
          <ac:spMkLst>
            <pc:docMk/>
            <pc:sldMk cId="2112437206" sldId="381"/>
            <ac:spMk id="6" creationId="{0D536E2C-D8A6-4829-85AB-EB66DD13F3BD}"/>
          </ac:spMkLst>
        </pc:spChg>
        <pc:spChg chg="mod">
          <ac:chgData name="Sean Donovan (2204938)" userId="S::2204938@student.uwtsd.ac.uk::0e593bd2-b5f5-4862-a83f-41447120f4c9" providerId="AD" clId="Web-{25ABA539-35E2-5334-EA7C-90303F2F52A0}" dt="2025-05-01T10:52:59.414" v="59" actId="20577"/>
          <ac:spMkLst>
            <pc:docMk/>
            <pc:sldMk cId="2112437206" sldId="381"/>
            <ac:spMk id="10" creationId="{D2F22812-760C-19B1-ACE7-3F2E793D1C98}"/>
          </ac:spMkLst>
        </pc:spChg>
        <pc:spChg chg="mod">
          <ac:chgData name="Sean Donovan (2204938)" userId="S::2204938@student.uwtsd.ac.uk::0e593bd2-b5f5-4862-a83f-41447120f4c9" providerId="AD" clId="Web-{25ABA539-35E2-5334-EA7C-90303F2F52A0}" dt="2025-05-01T10:47:13.367" v="36" actId="1076"/>
          <ac:spMkLst>
            <pc:docMk/>
            <pc:sldMk cId="2112437206" sldId="381"/>
            <ac:spMk id="11" creationId="{17FD1F52-5496-905A-0429-17196E39C690}"/>
          </ac:spMkLst>
        </pc:spChg>
      </pc:sldChg>
      <pc:sldChg chg="addSp delSp modSp">
        <pc:chgData name="Sean Donovan (2204938)" userId="S::2204938@student.uwtsd.ac.uk::0e593bd2-b5f5-4862-a83f-41447120f4c9" providerId="AD" clId="Web-{25ABA539-35E2-5334-EA7C-90303F2F52A0}" dt="2025-05-01T11:04:30.148" v="236"/>
        <pc:sldMkLst>
          <pc:docMk/>
          <pc:sldMk cId="3165776805" sldId="394"/>
        </pc:sldMkLst>
        <pc:spChg chg="add mod">
          <ac:chgData name="Sean Donovan (2204938)" userId="S::2204938@student.uwtsd.ac.uk::0e593bd2-b5f5-4862-a83f-41447120f4c9" providerId="AD" clId="Web-{25ABA539-35E2-5334-EA7C-90303F2F52A0}" dt="2025-05-01T11:04:30.148" v="236"/>
          <ac:spMkLst>
            <pc:docMk/>
            <pc:sldMk cId="3165776805" sldId="394"/>
            <ac:spMk id="12" creationId="{8CBEA3AF-A89F-5A31-C4DC-F1472DA773AC}"/>
          </ac:spMkLst>
        </pc:spChg>
        <pc:picChg chg="del">
          <ac:chgData name="Sean Donovan (2204938)" userId="S::2204938@student.uwtsd.ac.uk::0e593bd2-b5f5-4862-a83f-41447120f4c9" providerId="AD" clId="Web-{25ABA539-35E2-5334-EA7C-90303F2F52A0}" dt="2025-05-01T11:04:30.148" v="236"/>
          <ac:picMkLst>
            <pc:docMk/>
            <pc:sldMk cId="3165776805" sldId="394"/>
            <ac:picMk id="10" creationId="{B6BD8BC5-BEC8-9C54-0953-34399DFC5DD8}"/>
          </ac:picMkLst>
        </pc:picChg>
      </pc:sldChg>
      <pc:sldChg chg="modSp">
        <pc:chgData name="Sean Donovan (2204938)" userId="S::2204938@student.uwtsd.ac.uk::0e593bd2-b5f5-4862-a83f-41447120f4c9" providerId="AD" clId="Web-{25ABA539-35E2-5334-EA7C-90303F2F52A0}" dt="2025-05-01T11:15:25.834" v="830" actId="20577"/>
        <pc:sldMkLst>
          <pc:docMk/>
          <pc:sldMk cId="1883584177" sldId="399"/>
        </pc:sldMkLst>
        <pc:spChg chg="mod">
          <ac:chgData name="Sean Donovan (2204938)" userId="S::2204938@student.uwtsd.ac.uk::0e593bd2-b5f5-4862-a83f-41447120f4c9" providerId="AD" clId="Web-{25ABA539-35E2-5334-EA7C-90303F2F52A0}" dt="2025-05-01T11:15:25.834" v="830" actId="20577"/>
          <ac:spMkLst>
            <pc:docMk/>
            <pc:sldMk cId="1883584177" sldId="399"/>
            <ac:spMk id="12" creationId="{106D1AAD-5809-9009-D113-92B90128CA73}"/>
          </ac:spMkLst>
        </pc:spChg>
      </pc:sldChg>
      <pc:sldChg chg="modSp">
        <pc:chgData name="Sean Donovan (2204938)" userId="S::2204938@student.uwtsd.ac.uk::0e593bd2-b5f5-4862-a83f-41447120f4c9" providerId="AD" clId="Web-{25ABA539-35E2-5334-EA7C-90303F2F52A0}" dt="2025-05-01T11:05:42.245" v="294" actId="20577"/>
        <pc:sldMkLst>
          <pc:docMk/>
          <pc:sldMk cId="1321598904" sldId="401"/>
        </pc:sldMkLst>
        <pc:spChg chg="mod">
          <ac:chgData name="Sean Donovan (2204938)" userId="S::2204938@student.uwtsd.ac.uk::0e593bd2-b5f5-4862-a83f-41447120f4c9" providerId="AD" clId="Web-{25ABA539-35E2-5334-EA7C-90303F2F52A0}" dt="2025-05-01T11:05:12.619" v="269" actId="20577"/>
          <ac:spMkLst>
            <pc:docMk/>
            <pc:sldMk cId="1321598904" sldId="401"/>
            <ac:spMk id="2" creationId="{5ED315EA-F09A-09E5-80EE-C28D3A52CD3C}"/>
          </ac:spMkLst>
        </pc:spChg>
        <pc:spChg chg="mod">
          <ac:chgData name="Sean Donovan (2204938)" userId="S::2204938@student.uwtsd.ac.uk::0e593bd2-b5f5-4862-a83f-41447120f4c9" providerId="AD" clId="Web-{25ABA539-35E2-5334-EA7C-90303F2F52A0}" dt="2025-05-01T11:05:42.245" v="294" actId="20577"/>
          <ac:spMkLst>
            <pc:docMk/>
            <pc:sldMk cId="1321598904" sldId="401"/>
            <ac:spMk id="5" creationId="{FAD3003A-CF32-16F9-7488-62538C97F37A}"/>
          </ac:spMkLst>
        </pc:spChg>
        <pc:spChg chg="mod">
          <ac:chgData name="Sean Donovan (2204938)" userId="S::2204938@student.uwtsd.ac.uk::0e593bd2-b5f5-4862-a83f-41447120f4c9" providerId="AD" clId="Web-{25ABA539-35E2-5334-EA7C-90303F2F52A0}" dt="2025-05-01T11:05:26.292" v="292" actId="20577"/>
          <ac:spMkLst>
            <pc:docMk/>
            <pc:sldMk cId="1321598904" sldId="401"/>
            <ac:spMk id="10" creationId="{84E0C629-100D-4CD1-7CE4-DC22A8D4B44B}"/>
          </ac:spMkLst>
        </pc:spChg>
      </pc:sldChg>
      <pc:sldChg chg="addSp delSp modSp">
        <pc:chgData name="Sean Donovan (2204938)" userId="S::2204938@student.uwtsd.ac.uk::0e593bd2-b5f5-4862-a83f-41447120f4c9" providerId="AD" clId="Web-{25ABA539-35E2-5334-EA7C-90303F2F52A0}" dt="2025-05-01T11:00:18.700" v="187" actId="20577"/>
        <pc:sldMkLst>
          <pc:docMk/>
          <pc:sldMk cId="2085849646" sldId="402"/>
        </pc:sldMkLst>
        <pc:spChg chg="add">
          <ac:chgData name="Sean Donovan (2204938)" userId="S::2204938@student.uwtsd.ac.uk::0e593bd2-b5f5-4862-a83f-41447120f4c9" providerId="AD" clId="Web-{25ABA539-35E2-5334-EA7C-90303F2F52A0}" dt="2025-05-01T11:00:02.293" v="172"/>
          <ac:spMkLst>
            <pc:docMk/>
            <pc:sldMk cId="2085849646" sldId="402"/>
            <ac:spMk id="3" creationId="{771AE459-55DC-8CB4-2BC3-45DCB176CA96}"/>
          </ac:spMkLst>
        </pc:spChg>
        <pc:spChg chg="del">
          <ac:chgData name="Sean Donovan (2204938)" userId="S::2204938@student.uwtsd.ac.uk::0e593bd2-b5f5-4862-a83f-41447120f4c9" providerId="AD" clId="Web-{25ABA539-35E2-5334-EA7C-90303F2F52A0}" dt="2025-05-01T10:59:50.417" v="167"/>
          <ac:spMkLst>
            <pc:docMk/>
            <pc:sldMk cId="2085849646" sldId="402"/>
            <ac:spMk id="5" creationId="{B6EA8705-3F3E-73E3-71DB-D10DD41B236F}"/>
          </ac:spMkLst>
        </pc:spChg>
        <pc:spChg chg="add">
          <ac:chgData name="Sean Donovan (2204938)" userId="S::2204938@student.uwtsd.ac.uk::0e593bd2-b5f5-4862-a83f-41447120f4c9" providerId="AD" clId="Web-{25ABA539-35E2-5334-EA7C-90303F2F52A0}" dt="2025-05-01T11:00:02.308" v="173"/>
          <ac:spMkLst>
            <pc:docMk/>
            <pc:sldMk cId="2085849646" sldId="402"/>
            <ac:spMk id="6" creationId="{FEE87A4B-A058-0003-83F6-6EFDF048F3BD}"/>
          </ac:spMkLst>
        </pc:spChg>
        <pc:spChg chg="add">
          <ac:chgData name="Sean Donovan (2204938)" userId="S::2204938@student.uwtsd.ac.uk::0e593bd2-b5f5-4862-a83f-41447120f4c9" providerId="AD" clId="Web-{25ABA539-35E2-5334-EA7C-90303F2F52A0}" dt="2025-05-01T11:00:02.308" v="174"/>
          <ac:spMkLst>
            <pc:docMk/>
            <pc:sldMk cId="2085849646" sldId="402"/>
            <ac:spMk id="8" creationId="{55098DF7-6106-571F-7DA0-93AA5DA7BED3}"/>
          </ac:spMkLst>
        </pc:spChg>
        <pc:spChg chg="add">
          <ac:chgData name="Sean Donovan (2204938)" userId="S::2204938@student.uwtsd.ac.uk::0e593bd2-b5f5-4862-a83f-41447120f4c9" providerId="AD" clId="Web-{25ABA539-35E2-5334-EA7C-90303F2F52A0}" dt="2025-05-01T11:00:02.324" v="175"/>
          <ac:spMkLst>
            <pc:docMk/>
            <pc:sldMk cId="2085849646" sldId="402"/>
            <ac:spMk id="10" creationId="{F5A102F5-B355-F2FB-D0EB-2FA335D3678F}"/>
          </ac:spMkLst>
        </pc:spChg>
        <pc:spChg chg="del">
          <ac:chgData name="Sean Donovan (2204938)" userId="S::2204938@student.uwtsd.ac.uk::0e593bd2-b5f5-4862-a83f-41447120f4c9" providerId="AD" clId="Web-{25ABA539-35E2-5334-EA7C-90303F2F52A0}" dt="2025-05-01T10:59:54.745" v="168"/>
          <ac:spMkLst>
            <pc:docMk/>
            <pc:sldMk cId="2085849646" sldId="402"/>
            <ac:spMk id="12" creationId="{932B199B-2B89-F204-0DAB-B4476447AABD}"/>
          </ac:spMkLst>
        </pc:spChg>
        <pc:spChg chg="del">
          <ac:chgData name="Sean Donovan (2204938)" userId="S::2204938@student.uwtsd.ac.uk::0e593bd2-b5f5-4862-a83f-41447120f4c9" providerId="AD" clId="Web-{25ABA539-35E2-5334-EA7C-90303F2F52A0}" dt="2025-05-01T10:59:48.933" v="166"/>
          <ac:spMkLst>
            <pc:docMk/>
            <pc:sldMk cId="2085849646" sldId="402"/>
            <ac:spMk id="13" creationId="{1837F9F5-AB7A-2260-A1B2-772A1B2123D6}"/>
          </ac:spMkLst>
        </pc:spChg>
        <pc:spChg chg="del">
          <ac:chgData name="Sean Donovan (2204938)" userId="S::2204938@student.uwtsd.ac.uk::0e593bd2-b5f5-4862-a83f-41447120f4c9" providerId="AD" clId="Web-{25ABA539-35E2-5334-EA7C-90303F2F52A0}" dt="2025-05-01T10:59:58.667" v="170"/>
          <ac:spMkLst>
            <pc:docMk/>
            <pc:sldMk cId="2085849646" sldId="402"/>
            <ac:spMk id="14" creationId="{53329353-6688-8AC4-8073-DB51E8E72B08}"/>
          </ac:spMkLst>
        </pc:spChg>
        <pc:spChg chg="mod">
          <ac:chgData name="Sean Donovan (2204938)" userId="S::2204938@student.uwtsd.ac.uk::0e593bd2-b5f5-4862-a83f-41447120f4c9" providerId="AD" clId="Web-{25ABA539-35E2-5334-EA7C-90303F2F52A0}" dt="2025-05-01T11:00:18.700" v="187" actId="20577"/>
          <ac:spMkLst>
            <pc:docMk/>
            <pc:sldMk cId="2085849646" sldId="402"/>
            <ac:spMk id="15" creationId="{F1781C71-4653-CA75-192D-30711B81B086}"/>
          </ac:spMkLst>
        </pc:spChg>
        <pc:spChg chg="add">
          <ac:chgData name="Sean Donovan (2204938)" userId="S::2204938@student.uwtsd.ac.uk::0e593bd2-b5f5-4862-a83f-41447120f4c9" providerId="AD" clId="Web-{25ABA539-35E2-5334-EA7C-90303F2F52A0}" dt="2025-05-01T11:00:02.324" v="176"/>
          <ac:spMkLst>
            <pc:docMk/>
            <pc:sldMk cId="2085849646" sldId="402"/>
            <ac:spMk id="16" creationId="{5AFAACD0-87F7-7DBB-CF01-1C37EDDE4B61}"/>
          </ac:spMkLst>
        </pc:spChg>
        <pc:spChg chg="del">
          <ac:chgData name="Sean Donovan (2204938)" userId="S::2204938@student.uwtsd.ac.uk::0e593bd2-b5f5-4862-a83f-41447120f4c9" providerId="AD" clId="Web-{25ABA539-35E2-5334-EA7C-90303F2F52A0}" dt="2025-05-01T10:59:57.636" v="169"/>
          <ac:spMkLst>
            <pc:docMk/>
            <pc:sldMk cId="2085849646" sldId="402"/>
            <ac:spMk id="17" creationId="{394AACFB-712E-5DE6-102B-A4B37447934F}"/>
          </ac:spMkLst>
        </pc:spChg>
        <pc:spChg chg="del">
          <ac:chgData name="Sean Donovan (2204938)" userId="S::2204938@student.uwtsd.ac.uk::0e593bd2-b5f5-4862-a83f-41447120f4c9" providerId="AD" clId="Web-{25ABA539-35E2-5334-EA7C-90303F2F52A0}" dt="2025-05-01T11:00:01.324" v="171"/>
          <ac:spMkLst>
            <pc:docMk/>
            <pc:sldMk cId="2085849646" sldId="402"/>
            <ac:spMk id="18" creationId="{9A91547A-F192-333F-6D89-CD2D218A99EF}"/>
          </ac:spMkLst>
        </pc:spChg>
        <pc:spChg chg="add">
          <ac:chgData name="Sean Donovan (2204938)" userId="S::2204938@student.uwtsd.ac.uk::0e593bd2-b5f5-4862-a83f-41447120f4c9" providerId="AD" clId="Web-{25ABA539-35E2-5334-EA7C-90303F2F52A0}" dt="2025-05-01T11:00:02.339" v="177"/>
          <ac:spMkLst>
            <pc:docMk/>
            <pc:sldMk cId="2085849646" sldId="402"/>
            <ac:spMk id="20" creationId="{9EF2DC44-34C6-3D29-2932-7B09BFBFB975}"/>
          </ac:spMkLst>
        </pc:spChg>
        <pc:spChg chg="add">
          <ac:chgData name="Sean Donovan (2204938)" userId="S::2204938@student.uwtsd.ac.uk::0e593bd2-b5f5-4862-a83f-41447120f4c9" providerId="AD" clId="Web-{25ABA539-35E2-5334-EA7C-90303F2F52A0}" dt="2025-05-01T11:00:02.356" v="178"/>
          <ac:spMkLst>
            <pc:docMk/>
            <pc:sldMk cId="2085849646" sldId="402"/>
            <ac:spMk id="22" creationId="{6786AF49-6D6E-9DE4-93EC-41436D71AB31}"/>
          </ac:spMkLst>
        </pc:spChg>
        <pc:spChg chg="add">
          <ac:chgData name="Sean Donovan (2204938)" userId="S::2204938@student.uwtsd.ac.uk::0e593bd2-b5f5-4862-a83f-41447120f4c9" providerId="AD" clId="Web-{25ABA539-35E2-5334-EA7C-90303F2F52A0}" dt="2025-05-01T11:00:02.371" v="179"/>
          <ac:spMkLst>
            <pc:docMk/>
            <pc:sldMk cId="2085849646" sldId="402"/>
            <ac:spMk id="24" creationId="{A282DA02-4332-D675-2DA8-5A84ACAE678F}"/>
          </ac:spMkLst>
        </pc:spChg>
        <pc:spChg chg="add">
          <ac:chgData name="Sean Donovan (2204938)" userId="S::2204938@student.uwtsd.ac.uk::0e593bd2-b5f5-4862-a83f-41447120f4c9" providerId="AD" clId="Web-{25ABA539-35E2-5334-EA7C-90303F2F52A0}" dt="2025-05-01T11:00:02.386" v="180"/>
          <ac:spMkLst>
            <pc:docMk/>
            <pc:sldMk cId="2085849646" sldId="402"/>
            <ac:spMk id="26" creationId="{B1C24EA2-1C71-4729-DE3F-42F2B5319555}"/>
          </ac:spMkLst>
        </pc:spChg>
        <pc:spChg chg="add">
          <ac:chgData name="Sean Donovan (2204938)" userId="S::2204938@student.uwtsd.ac.uk::0e593bd2-b5f5-4862-a83f-41447120f4c9" providerId="AD" clId="Web-{25ABA539-35E2-5334-EA7C-90303F2F52A0}" dt="2025-05-01T11:00:02.402" v="181"/>
          <ac:spMkLst>
            <pc:docMk/>
            <pc:sldMk cId="2085849646" sldId="402"/>
            <ac:spMk id="28" creationId="{0B7BC23D-174F-3B4E-0C54-A5141E99DC7E}"/>
          </ac:spMkLst>
        </pc:spChg>
        <pc:spChg chg="add">
          <ac:chgData name="Sean Donovan (2204938)" userId="S::2204938@student.uwtsd.ac.uk::0e593bd2-b5f5-4862-a83f-41447120f4c9" providerId="AD" clId="Web-{25ABA539-35E2-5334-EA7C-90303F2F52A0}" dt="2025-05-01T11:00:02.418" v="182"/>
          <ac:spMkLst>
            <pc:docMk/>
            <pc:sldMk cId="2085849646" sldId="402"/>
            <ac:spMk id="30" creationId="{BCBACA7C-F2E9-ED3E-2502-72CAC7504FB8}"/>
          </ac:spMkLst>
        </pc:spChg>
        <pc:spChg chg="add">
          <ac:chgData name="Sean Donovan (2204938)" userId="S::2204938@student.uwtsd.ac.uk::0e593bd2-b5f5-4862-a83f-41447120f4c9" providerId="AD" clId="Web-{25ABA539-35E2-5334-EA7C-90303F2F52A0}" dt="2025-05-01T11:00:02.433" v="183"/>
          <ac:spMkLst>
            <pc:docMk/>
            <pc:sldMk cId="2085849646" sldId="402"/>
            <ac:spMk id="32" creationId="{C945DBA4-4487-9332-E2F5-F028AA9865CD}"/>
          </ac:spMkLst>
        </pc:spChg>
      </pc:sldChg>
      <pc:sldChg chg="addSp delSp modSp">
        <pc:chgData name="Sean Donovan (2204938)" userId="S::2204938@student.uwtsd.ac.uk::0e593bd2-b5f5-4862-a83f-41447120f4c9" providerId="AD" clId="Web-{25ABA539-35E2-5334-EA7C-90303F2F52A0}" dt="2025-05-01T11:04:16.492" v="235" actId="1076"/>
        <pc:sldMkLst>
          <pc:docMk/>
          <pc:sldMk cId="4155639530" sldId="403"/>
        </pc:sldMkLst>
        <pc:spChg chg="del mod">
          <ac:chgData name="Sean Donovan (2204938)" userId="S::2204938@student.uwtsd.ac.uk::0e593bd2-b5f5-4862-a83f-41447120f4c9" providerId="AD" clId="Web-{25ABA539-35E2-5334-EA7C-90303F2F52A0}" dt="2025-05-01T11:01:11.499" v="197"/>
          <ac:spMkLst>
            <pc:docMk/>
            <pc:sldMk cId="4155639530" sldId="403"/>
            <ac:spMk id="2" creationId="{792396D8-3745-BCB8-996C-10AF59C59BF8}"/>
          </ac:spMkLst>
        </pc:spChg>
        <pc:spChg chg="add del mod">
          <ac:chgData name="Sean Donovan (2204938)" userId="S::2204938@student.uwtsd.ac.uk::0e593bd2-b5f5-4862-a83f-41447120f4c9" providerId="AD" clId="Web-{25ABA539-35E2-5334-EA7C-90303F2F52A0}" dt="2025-05-01T10:56:21.408" v="117"/>
          <ac:spMkLst>
            <pc:docMk/>
            <pc:sldMk cId="4155639530" sldId="403"/>
            <ac:spMk id="3" creationId="{376541A8-6689-780D-4A87-3846ED08019B}"/>
          </ac:spMkLst>
        </pc:spChg>
        <pc:spChg chg="add del mod">
          <ac:chgData name="Sean Donovan (2204938)" userId="S::2204938@student.uwtsd.ac.uk::0e593bd2-b5f5-4862-a83f-41447120f4c9" providerId="AD" clId="Web-{25ABA539-35E2-5334-EA7C-90303F2F52A0}" dt="2025-05-01T10:56:20.017" v="116"/>
          <ac:spMkLst>
            <pc:docMk/>
            <pc:sldMk cId="4155639530" sldId="403"/>
            <ac:spMk id="4" creationId="{74BB7DEF-A627-C2D0-5C52-42D8552DDA3D}"/>
          </ac:spMkLst>
        </pc:spChg>
        <pc:spChg chg="add del mod">
          <ac:chgData name="Sean Donovan (2204938)" userId="S::2204938@student.uwtsd.ac.uk::0e593bd2-b5f5-4862-a83f-41447120f4c9" providerId="AD" clId="Web-{25ABA539-35E2-5334-EA7C-90303F2F52A0}" dt="2025-05-01T10:56:11.204" v="112"/>
          <ac:spMkLst>
            <pc:docMk/>
            <pc:sldMk cId="4155639530" sldId="403"/>
            <ac:spMk id="5" creationId="{39F58CA8-B9F7-E92A-AFD9-33D486CDD2C3}"/>
          </ac:spMkLst>
        </pc:spChg>
        <pc:spChg chg="add mod">
          <ac:chgData name="Sean Donovan (2204938)" userId="S::2204938@student.uwtsd.ac.uk::0e593bd2-b5f5-4862-a83f-41447120f4c9" providerId="AD" clId="Web-{25ABA539-35E2-5334-EA7C-90303F2F52A0}" dt="2025-05-01T11:04:12.663" v="234" actId="14100"/>
          <ac:spMkLst>
            <pc:docMk/>
            <pc:sldMk cId="4155639530" sldId="403"/>
            <ac:spMk id="6" creationId="{B9E54C01-7BB7-5DD6-019B-2B185D62F159}"/>
          </ac:spMkLst>
        </pc:spChg>
        <pc:spChg chg="add mod">
          <ac:chgData name="Sean Donovan (2204938)" userId="S::2204938@student.uwtsd.ac.uk::0e593bd2-b5f5-4862-a83f-41447120f4c9" providerId="AD" clId="Web-{25ABA539-35E2-5334-EA7C-90303F2F52A0}" dt="2025-05-01T11:03:45.865" v="229" actId="1076"/>
          <ac:spMkLst>
            <pc:docMk/>
            <pc:sldMk cId="4155639530" sldId="403"/>
            <ac:spMk id="7" creationId="{1DD74FFD-4736-CFFC-E08E-FF4D9C1CED72}"/>
          </ac:spMkLst>
        </pc:spChg>
        <pc:spChg chg="add mod">
          <ac:chgData name="Sean Donovan (2204938)" userId="S::2204938@student.uwtsd.ac.uk::0e593bd2-b5f5-4862-a83f-41447120f4c9" providerId="AD" clId="Web-{25ABA539-35E2-5334-EA7C-90303F2F52A0}" dt="2025-05-01T11:02:00.439" v="207" actId="14100"/>
          <ac:spMkLst>
            <pc:docMk/>
            <pc:sldMk cId="4155639530" sldId="403"/>
            <ac:spMk id="8" creationId="{A8610CB5-058C-29E0-F795-4153143C971F}"/>
          </ac:spMkLst>
        </pc:spChg>
        <pc:spChg chg="add mod ord">
          <ac:chgData name="Sean Donovan (2204938)" userId="S::2204938@student.uwtsd.ac.uk::0e593bd2-b5f5-4862-a83f-41447120f4c9" providerId="AD" clId="Web-{25ABA539-35E2-5334-EA7C-90303F2F52A0}" dt="2025-05-01T11:03:48.818" v="230" actId="1076"/>
          <ac:spMkLst>
            <pc:docMk/>
            <pc:sldMk cId="4155639530" sldId="403"/>
            <ac:spMk id="9" creationId="{A8A1EBCC-6F9A-D72E-8B5F-24A8C623D4CE}"/>
          </ac:spMkLst>
        </pc:spChg>
        <pc:spChg chg="add del mod ord">
          <ac:chgData name="Sean Donovan (2204938)" userId="S::2204938@student.uwtsd.ac.uk::0e593bd2-b5f5-4862-a83f-41447120f4c9" providerId="AD" clId="Web-{25ABA539-35E2-5334-EA7C-90303F2F52A0}" dt="2025-05-01T11:03:25.052" v="222"/>
          <ac:spMkLst>
            <pc:docMk/>
            <pc:sldMk cId="4155639530" sldId="403"/>
            <ac:spMk id="10" creationId="{D4027CBC-6E04-0B17-298A-C35B4E9E528F}"/>
          </ac:spMkLst>
        </pc:spChg>
        <pc:spChg chg="add mod ord">
          <ac:chgData name="Sean Donovan (2204938)" userId="S::2204938@student.uwtsd.ac.uk::0e593bd2-b5f5-4862-a83f-41447120f4c9" providerId="AD" clId="Web-{25ABA539-35E2-5334-EA7C-90303F2F52A0}" dt="2025-05-01T11:01:57.345" v="206" actId="14100"/>
          <ac:spMkLst>
            <pc:docMk/>
            <pc:sldMk cId="4155639530" sldId="403"/>
            <ac:spMk id="11" creationId="{9A8FCEE8-8EAA-7A59-E1E5-0778C50C522B}"/>
          </ac:spMkLst>
        </pc:spChg>
        <pc:spChg chg="add mod">
          <ac:chgData name="Sean Donovan (2204938)" userId="S::2204938@student.uwtsd.ac.uk::0e593bd2-b5f5-4862-a83f-41447120f4c9" providerId="AD" clId="Web-{25ABA539-35E2-5334-EA7C-90303F2F52A0}" dt="2025-05-01T11:04:16.492" v="235" actId="1076"/>
          <ac:spMkLst>
            <pc:docMk/>
            <pc:sldMk cId="4155639530" sldId="403"/>
            <ac:spMk id="12" creationId="{CD123CA5-BFC3-1BCC-B3B6-19944E1B36C4}"/>
          </ac:spMkLst>
        </pc:spChg>
        <pc:spChg chg="add mod">
          <ac:chgData name="Sean Donovan (2204938)" userId="S::2204938@student.uwtsd.ac.uk::0e593bd2-b5f5-4862-a83f-41447120f4c9" providerId="AD" clId="Web-{25ABA539-35E2-5334-EA7C-90303F2F52A0}" dt="2025-05-01T11:01:41.094" v="203" actId="1076"/>
          <ac:spMkLst>
            <pc:docMk/>
            <pc:sldMk cId="4155639530" sldId="403"/>
            <ac:spMk id="13" creationId="{91CFF5F9-F3AD-12A5-03C5-CFE40C2DFC7D}"/>
          </ac:spMkLst>
        </pc:spChg>
        <pc:spChg chg="del mod">
          <ac:chgData name="Sean Donovan (2204938)" userId="S::2204938@student.uwtsd.ac.uk::0e593bd2-b5f5-4862-a83f-41447120f4c9" providerId="AD" clId="Web-{25ABA539-35E2-5334-EA7C-90303F2F52A0}" dt="2025-05-01T11:01:05.920" v="195"/>
          <ac:spMkLst>
            <pc:docMk/>
            <pc:sldMk cId="4155639530" sldId="403"/>
            <ac:spMk id="14" creationId="{53329353-6688-8AC4-8073-DB51E8E72B08}"/>
          </ac:spMkLst>
        </pc:spChg>
        <pc:spChg chg="mod">
          <ac:chgData name="Sean Donovan (2204938)" userId="S::2204938@student.uwtsd.ac.uk::0e593bd2-b5f5-4862-a83f-41447120f4c9" providerId="AD" clId="Web-{25ABA539-35E2-5334-EA7C-90303F2F52A0}" dt="2025-05-01T11:00:21.793" v="189" actId="20577"/>
          <ac:spMkLst>
            <pc:docMk/>
            <pc:sldMk cId="4155639530" sldId="403"/>
            <ac:spMk id="15" creationId="{F1781C71-4653-CA75-192D-30711B81B086}"/>
          </ac:spMkLst>
        </pc:spChg>
        <pc:spChg chg="add mod">
          <ac:chgData name="Sean Donovan (2204938)" userId="S::2204938@student.uwtsd.ac.uk::0e593bd2-b5f5-4862-a83f-41447120f4c9" providerId="AD" clId="Web-{25ABA539-35E2-5334-EA7C-90303F2F52A0}" dt="2025-05-01T10:59:15.525" v="162" actId="1076"/>
          <ac:spMkLst>
            <pc:docMk/>
            <pc:sldMk cId="4155639530" sldId="403"/>
            <ac:spMk id="16" creationId="{CA52E285-6A56-0FF2-C86D-036D5D245CA5}"/>
          </ac:spMkLst>
        </pc:spChg>
        <pc:spChg chg="del mod">
          <ac:chgData name="Sean Donovan (2204938)" userId="S::2204938@student.uwtsd.ac.uk::0e593bd2-b5f5-4862-a83f-41447120f4c9" providerId="AD" clId="Web-{25ABA539-35E2-5334-EA7C-90303F2F52A0}" dt="2025-05-01T11:01:07.764" v="196"/>
          <ac:spMkLst>
            <pc:docMk/>
            <pc:sldMk cId="4155639530" sldId="403"/>
            <ac:spMk id="17" creationId="{394AACFB-712E-5DE6-102B-A4B37447934F}"/>
          </ac:spMkLst>
        </pc:spChg>
        <pc:spChg chg="add mod ord">
          <ac:chgData name="Sean Donovan (2204938)" userId="S::2204938@student.uwtsd.ac.uk::0e593bd2-b5f5-4862-a83f-41447120f4c9" providerId="AD" clId="Web-{25ABA539-35E2-5334-EA7C-90303F2F52A0}" dt="2025-05-01T11:04:04.616" v="232" actId="1076"/>
          <ac:spMkLst>
            <pc:docMk/>
            <pc:sldMk cId="4155639530" sldId="403"/>
            <ac:spMk id="18" creationId="{9A7BE0C9-5ED9-1F35-DD4D-FF4CE38BDEB6}"/>
          </ac:spMkLst>
        </pc:spChg>
      </pc:sldChg>
      <pc:sldChg chg="addSp delSp modSp">
        <pc:chgData name="Sean Donovan (2204938)" userId="S::2204938@student.uwtsd.ac.uk::0e593bd2-b5f5-4862-a83f-41447120f4c9" providerId="AD" clId="Web-{25ABA539-35E2-5334-EA7C-90303F2F52A0}" dt="2025-05-01T11:31:47.909" v="1362"/>
        <pc:sldMkLst>
          <pc:docMk/>
          <pc:sldMk cId="1799783714" sldId="407"/>
        </pc:sldMkLst>
        <pc:spChg chg="mod ord">
          <ac:chgData name="Sean Donovan (2204938)" userId="S::2204938@student.uwtsd.ac.uk::0e593bd2-b5f5-4862-a83f-41447120f4c9" providerId="AD" clId="Web-{25ABA539-35E2-5334-EA7C-90303F2F52A0}" dt="2025-05-01T11:30:00.201" v="1341" actId="1076"/>
          <ac:spMkLst>
            <pc:docMk/>
            <pc:sldMk cId="1799783714" sldId="407"/>
            <ac:spMk id="2" creationId="{DFE7F78E-B2EF-3A42-4305-E51B2ABA57B4}"/>
          </ac:spMkLst>
        </pc:spChg>
        <pc:spChg chg="add mod ord">
          <ac:chgData name="Sean Donovan (2204938)" userId="S::2204938@student.uwtsd.ac.uk::0e593bd2-b5f5-4862-a83f-41447120f4c9" providerId="AD" clId="Web-{25ABA539-35E2-5334-EA7C-90303F2F52A0}" dt="2025-05-01T11:29:51.514" v="1340" actId="14100"/>
          <ac:spMkLst>
            <pc:docMk/>
            <pc:sldMk cId="1799783714" sldId="407"/>
            <ac:spMk id="4" creationId="{414955C1-0D7B-9C59-D2A4-AFA75D10FDB4}"/>
          </ac:spMkLst>
        </pc:spChg>
        <pc:spChg chg="mod">
          <ac:chgData name="Sean Donovan (2204938)" userId="S::2204938@student.uwtsd.ac.uk::0e593bd2-b5f5-4862-a83f-41447120f4c9" providerId="AD" clId="Web-{25ABA539-35E2-5334-EA7C-90303F2F52A0}" dt="2025-05-01T11:30:12.171" v="1343" actId="1076"/>
          <ac:spMkLst>
            <pc:docMk/>
            <pc:sldMk cId="1799783714" sldId="407"/>
            <ac:spMk id="5" creationId="{DCA255F8-C0A0-3F12-18F5-DF57E18BE2F2}"/>
          </ac:spMkLst>
        </pc:spChg>
        <pc:spChg chg="add mod ord">
          <ac:chgData name="Sean Donovan (2204938)" userId="S::2204938@student.uwtsd.ac.uk::0e593bd2-b5f5-4862-a83f-41447120f4c9" providerId="AD" clId="Web-{25ABA539-35E2-5334-EA7C-90303F2F52A0}" dt="2025-05-01T11:31:07.517" v="1353" actId="14100"/>
          <ac:spMkLst>
            <pc:docMk/>
            <pc:sldMk cId="1799783714" sldId="407"/>
            <ac:spMk id="6" creationId="{9FF6E390-32D6-8041-3AAE-7F9567273123}"/>
          </ac:spMkLst>
        </pc:spChg>
        <pc:spChg chg="add mod ord">
          <ac:chgData name="Sean Donovan (2204938)" userId="S::2204938@student.uwtsd.ac.uk::0e593bd2-b5f5-4862-a83f-41447120f4c9" providerId="AD" clId="Web-{25ABA539-35E2-5334-EA7C-90303F2F52A0}" dt="2025-05-01T11:31:47.909" v="1362"/>
          <ac:spMkLst>
            <pc:docMk/>
            <pc:sldMk cId="1799783714" sldId="407"/>
            <ac:spMk id="9" creationId="{E09FF7A9-2014-427A-2A5D-FA0B1720CE45}"/>
          </ac:spMkLst>
        </pc:spChg>
        <pc:spChg chg="mod">
          <ac:chgData name="Sean Donovan (2204938)" userId="S::2204938@student.uwtsd.ac.uk::0e593bd2-b5f5-4862-a83f-41447120f4c9" providerId="AD" clId="Web-{25ABA539-35E2-5334-EA7C-90303F2F52A0}" dt="2025-05-01T11:30:26.312" v="1346" actId="1076"/>
          <ac:spMkLst>
            <pc:docMk/>
            <pc:sldMk cId="1799783714" sldId="407"/>
            <ac:spMk id="11" creationId="{A055DB26-EF86-8CDC-1FC2-C50B4E968371}"/>
          </ac:spMkLst>
        </pc:spChg>
        <pc:spChg chg="mod">
          <ac:chgData name="Sean Donovan (2204938)" userId="S::2204938@student.uwtsd.ac.uk::0e593bd2-b5f5-4862-a83f-41447120f4c9" providerId="AD" clId="Web-{25ABA539-35E2-5334-EA7C-90303F2F52A0}" dt="2025-05-01T11:30:07.608" v="1342" actId="1076"/>
          <ac:spMkLst>
            <pc:docMk/>
            <pc:sldMk cId="1799783714" sldId="407"/>
            <ac:spMk id="12" creationId="{B2AF212E-A839-D67D-D2D6-BADFCEC0A78C}"/>
          </ac:spMkLst>
        </pc:spChg>
        <pc:spChg chg="mod">
          <ac:chgData name="Sean Donovan (2204938)" userId="S::2204938@student.uwtsd.ac.uk::0e593bd2-b5f5-4862-a83f-41447120f4c9" providerId="AD" clId="Web-{25ABA539-35E2-5334-EA7C-90303F2F52A0}" dt="2025-05-01T11:30:38.625" v="1348" actId="1076"/>
          <ac:spMkLst>
            <pc:docMk/>
            <pc:sldMk cId="1799783714" sldId="407"/>
            <ac:spMk id="15" creationId="{565062CD-9695-BD14-875B-32C5781AE0C6}"/>
          </ac:spMkLst>
        </pc:spChg>
        <pc:spChg chg="mod">
          <ac:chgData name="Sean Donovan (2204938)" userId="S::2204938@student.uwtsd.ac.uk::0e593bd2-b5f5-4862-a83f-41447120f4c9" providerId="AD" clId="Web-{25ABA539-35E2-5334-EA7C-90303F2F52A0}" dt="2025-05-01T11:30:32.687" v="1347" actId="1076"/>
          <ac:spMkLst>
            <pc:docMk/>
            <pc:sldMk cId="1799783714" sldId="407"/>
            <ac:spMk id="17" creationId="{1F358428-A105-929B-01C4-D3D9D08D9DC2}"/>
          </ac:spMkLst>
        </pc:spChg>
        <pc:spChg chg="del">
          <ac:chgData name="Sean Donovan (2204938)" userId="S::2204938@student.uwtsd.ac.uk::0e593bd2-b5f5-4862-a83f-41447120f4c9" providerId="AD" clId="Web-{25ABA539-35E2-5334-EA7C-90303F2F52A0}" dt="2025-05-01T11:20:28.160" v="1282"/>
          <ac:spMkLst>
            <pc:docMk/>
            <pc:sldMk cId="1799783714" sldId="407"/>
            <ac:spMk id="19" creationId="{B8D0FEFB-9E1D-5A29-6829-C8AF3075E4B3}"/>
          </ac:spMkLst>
        </pc:spChg>
        <pc:spChg chg="del">
          <ac:chgData name="Sean Donovan (2204938)" userId="S::2204938@student.uwtsd.ac.uk::0e593bd2-b5f5-4862-a83f-41447120f4c9" providerId="AD" clId="Web-{25ABA539-35E2-5334-EA7C-90303F2F52A0}" dt="2025-05-01T11:20:25.223" v="1281"/>
          <ac:spMkLst>
            <pc:docMk/>
            <pc:sldMk cId="1799783714" sldId="407"/>
            <ac:spMk id="21" creationId="{033F3108-7F5C-9658-B6AA-8EF55BB6BF9F}"/>
          </ac:spMkLst>
        </pc:spChg>
        <pc:picChg chg="add mod ord modCrop">
          <ac:chgData name="Sean Donovan (2204938)" userId="S::2204938@student.uwtsd.ac.uk::0e593bd2-b5f5-4862-a83f-41447120f4c9" providerId="AD" clId="Web-{25ABA539-35E2-5334-EA7C-90303F2F52A0}" dt="2025-05-01T11:28:54.652" v="1328" actId="14100"/>
          <ac:picMkLst>
            <pc:docMk/>
            <pc:sldMk cId="1799783714" sldId="407"/>
            <ac:picMk id="3" creationId="{21A1769A-1365-9251-F6E8-910CAACE61C2}"/>
          </ac:picMkLst>
        </pc:picChg>
        <pc:picChg chg="del">
          <ac:chgData name="Sean Donovan (2204938)" userId="S::2204938@student.uwtsd.ac.uk::0e593bd2-b5f5-4862-a83f-41447120f4c9" providerId="AD" clId="Web-{25ABA539-35E2-5334-EA7C-90303F2F52A0}" dt="2025-05-01T11:27:01.319" v="1321"/>
          <ac:picMkLst>
            <pc:docMk/>
            <pc:sldMk cId="1799783714" sldId="407"/>
            <ac:picMk id="13" creationId="{67B78C10-81BB-F270-B3DE-5B497354F5EA}"/>
          </ac:picMkLst>
        </pc:picChg>
      </pc:sldChg>
    </pc:docChg>
  </pc:docChgLst>
  <pc:docChgLst>
    <pc:chgData name="Sean Donovan (2204938)" userId="S::2204938@student.uwtsd.ac.uk::0e593bd2-b5f5-4862-a83f-41447120f4c9" providerId="AD" clId="Web-{CB670915-6710-EFA3-5309-8D7B8E54FCB1}"/>
    <pc:docChg chg="addSld delSld modSld">
      <pc:chgData name="Sean Donovan (2204938)" userId="S::2204938@student.uwtsd.ac.uk::0e593bd2-b5f5-4862-a83f-41447120f4c9" providerId="AD" clId="Web-{CB670915-6710-EFA3-5309-8D7B8E54FCB1}" dt="2025-05-09T13:21:34.787" v="1431"/>
      <pc:docMkLst>
        <pc:docMk/>
      </pc:docMkLst>
      <pc:sldChg chg="delSp modSp">
        <pc:chgData name="Sean Donovan (2204938)" userId="S::2204938@student.uwtsd.ac.uk::0e593bd2-b5f5-4862-a83f-41447120f4c9" providerId="AD" clId="Web-{CB670915-6710-EFA3-5309-8D7B8E54FCB1}" dt="2025-05-09T13:17:39.421" v="1394"/>
        <pc:sldMkLst>
          <pc:docMk/>
          <pc:sldMk cId="4031715759" sldId="375"/>
        </pc:sldMkLst>
        <pc:spChg chg="mod">
          <ac:chgData name="Sean Donovan (2204938)" userId="S::2204938@student.uwtsd.ac.uk::0e593bd2-b5f5-4862-a83f-41447120f4c9" providerId="AD" clId="Web-{CB670915-6710-EFA3-5309-8D7B8E54FCB1}" dt="2025-05-09T12:49:34.299" v="955" actId="1076"/>
          <ac:spMkLst>
            <pc:docMk/>
            <pc:sldMk cId="4031715759" sldId="375"/>
            <ac:spMk id="2" creationId="{567DAD06-55C4-1AEE-A833-83A5F1569BC2}"/>
          </ac:spMkLst>
        </pc:spChg>
        <pc:spChg chg="del">
          <ac:chgData name="Sean Donovan (2204938)" userId="S::2204938@student.uwtsd.ac.uk::0e593bd2-b5f5-4862-a83f-41447120f4c9" providerId="AD" clId="Web-{CB670915-6710-EFA3-5309-8D7B8E54FCB1}" dt="2025-05-09T13:17:39.421" v="1394"/>
          <ac:spMkLst>
            <pc:docMk/>
            <pc:sldMk cId="4031715759" sldId="375"/>
            <ac:spMk id="11" creationId="{E51669E7-CF40-451E-586E-5338AD399933}"/>
          </ac:spMkLst>
        </pc:spChg>
      </pc:sldChg>
      <pc:sldChg chg="modSp">
        <pc:chgData name="Sean Donovan (2204938)" userId="S::2204938@student.uwtsd.ac.uk::0e593bd2-b5f5-4862-a83f-41447120f4c9" providerId="AD" clId="Web-{CB670915-6710-EFA3-5309-8D7B8E54FCB1}" dt="2025-05-09T13:03:19.758" v="1256" actId="20577"/>
        <pc:sldMkLst>
          <pc:docMk/>
          <pc:sldMk cId="2112437206" sldId="381"/>
        </pc:sldMkLst>
        <pc:spChg chg="mod">
          <ac:chgData name="Sean Donovan (2204938)" userId="S::2204938@student.uwtsd.ac.uk::0e593bd2-b5f5-4862-a83f-41447120f4c9" providerId="AD" clId="Web-{CB670915-6710-EFA3-5309-8D7B8E54FCB1}" dt="2025-05-09T13:00:56.489" v="1239" actId="20577"/>
          <ac:spMkLst>
            <pc:docMk/>
            <pc:sldMk cId="2112437206" sldId="381"/>
            <ac:spMk id="2" creationId="{8C50AFD5-0673-FD32-25DF-B62BEEE60BA1}"/>
          </ac:spMkLst>
        </pc:spChg>
        <pc:spChg chg="mod">
          <ac:chgData name="Sean Donovan (2204938)" userId="S::2204938@student.uwtsd.ac.uk::0e593bd2-b5f5-4862-a83f-41447120f4c9" providerId="AD" clId="Web-{CB670915-6710-EFA3-5309-8D7B8E54FCB1}" dt="2025-05-09T13:03:19.758" v="1256" actId="20577"/>
          <ac:spMkLst>
            <pc:docMk/>
            <pc:sldMk cId="2112437206" sldId="381"/>
            <ac:spMk id="10" creationId="{D2F22812-760C-19B1-ACE7-3F2E793D1C98}"/>
          </ac:spMkLst>
        </pc:spChg>
      </pc:sldChg>
      <pc:sldChg chg="delSp modSp mod setBg">
        <pc:chgData name="Sean Donovan (2204938)" userId="S::2204938@student.uwtsd.ac.uk::0e593bd2-b5f5-4862-a83f-41447120f4c9" providerId="AD" clId="Web-{CB670915-6710-EFA3-5309-8D7B8E54FCB1}" dt="2025-05-09T13:03:26.743" v="1257" actId="14100"/>
        <pc:sldMkLst>
          <pc:docMk/>
          <pc:sldMk cId="3165776805" sldId="394"/>
        </pc:sldMkLst>
        <pc:spChg chg="mod ord">
          <ac:chgData name="Sean Donovan (2204938)" userId="S::2204938@student.uwtsd.ac.uk::0e593bd2-b5f5-4862-a83f-41447120f4c9" providerId="AD" clId="Web-{CB670915-6710-EFA3-5309-8D7B8E54FCB1}" dt="2025-05-09T12:47:37.655" v="943" actId="1076"/>
          <ac:spMkLst>
            <pc:docMk/>
            <pc:sldMk cId="3165776805" sldId="394"/>
            <ac:spMk id="3" creationId="{D9DA79CC-0052-FF13-0C56-4F8DA54F8441}"/>
          </ac:spMkLst>
        </pc:spChg>
        <pc:spChg chg="mod ord">
          <ac:chgData name="Sean Donovan (2204938)" userId="S::2204938@student.uwtsd.ac.uk::0e593bd2-b5f5-4862-a83f-41447120f4c9" providerId="AD" clId="Web-{CB670915-6710-EFA3-5309-8D7B8E54FCB1}" dt="2025-05-09T12:47:20.983" v="942" actId="1076"/>
          <ac:spMkLst>
            <pc:docMk/>
            <pc:sldMk cId="3165776805" sldId="394"/>
            <ac:spMk id="4" creationId="{19889C5D-7372-3A23-2591-9F242B906245}"/>
          </ac:spMkLst>
        </pc:spChg>
        <pc:spChg chg="mod">
          <ac:chgData name="Sean Donovan (2204938)" userId="S::2204938@student.uwtsd.ac.uk::0e593bd2-b5f5-4862-a83f-41447120f4c9" providerId="AD" clId="Web-{CB670915-6710-EFA3-5309-8D7B8E54FCB1}" dt="2025-05-09T12:48:00.484" v="945" actId="1076"/>
          <ac:spMkLst>
            <pc:docMk/>
            <pc:sldMk cId="3165776805" sldId="394"/>
            <ac:spMk id="5" creationId="{189AAFAA-F8EA-BB91-AAF6-32F9F42682B6}"/>
          </ac:spMkLst>
        </pc:spChg>
        <pc:spChg chg="mod">
          <ac:chgData name="Sean Donovan (2204938)" userId="S::2204938@student.uwtsd.ac.uk::0e593bd2-b5f5-4862-a83f-41447120f4c9" providerId="AD" clId="Web-{CB670915-6710-EFA3-5309-8D7B8E54FCB1}" dt="2025-05-09T12:48:08.687" v="946" actId="1076"/>
          <ac:spMkLst>
            <pc:docMk/>
            <pc:sldMk cId="3165776805" sldId="394"/>
            <ac:spMk id="6" creationId="{4A739B81-AA41-91F7-9236-0EA4EC94AA65}"/>
          </ac:spMkLst>
        </pc:spChg>
        <pc:spChg chg="mod ord">
          <ac:chgData name="Sean Donovan (2204938)" userId="S::2204938@student.uwtsd.ac.uk::0e593bd2-b5f5-4862-a83f-41447120f4c9" providerId="AD" clId="Web-{CB670915-6710-EFA3-5309-8D7B8E54FCB1}" dt="2025-05-09T12:47:13.155" v="941" actId="1076"/>
          <ac:spMkLst>
            <pc:docMk/>
            <pc:sldMk cId="3165776805" sldId="394"/>
            <ac:spMk id="7" creationId="{BEFCBC5F-332F-1148-72A8-0C93B6CC3939}"/>
          </ac:spMkLst>
        </pc:spChg>
        <pc:spChg chg="del mod ord">
          <ac:chgData name="Sean Donovan (2204938)" userId="S::2204938@student.uwtsd.ac.uk::0e593bd2-b5f5-4862-a83f-41447120f4c9" providerId="AD" clId="Web-{CB670915-6710-EFA3-5309-8D7B8E54FCB1}" dt="2025-05-09T12:45:52.356" v="920"/>
          <ac:spMkLst>
            <pc:docMk/>
            <pc:sldMk cId="3165776805" sldId="394"/>
            <ac:spMk id="12" creationId="{8CBEA3AF-A89F-5A31-C4DC-F1472DA773AC}"/>
          </ac:spMkLst>
        </pc:spChg>
        <pc:spChg chg="mod">
          <ac:chgData name="Sean Donovan (2204938)" userId="S::2204938@student.uwtsd.ac.uk::0e593bd2-b5f5-4862-a83f-41447120f4c9" providerId="AD" clId="Web-{CB670915-6710-EFA3-5309-8D7B8E54FCB1}" dt="2025-05-09T13:03:26.743" v="1257" actId="14100"/>
          <ac:spMkLst>
            <pc:docMk/>
            <pc:sldMk cId="3165776805" sldId="394"/>
            <ac:spMk id="13" creationId="{5AED88DE-0321-97D3-D56F-18BB8F150FB9}"/>
          </ac:spMkLst>
        </pc:spChg>
      </pc:sldChg>
      <pc:sldChg chg="delSp modSp mod setBg">
        <pc:chgData name="Sean Donovan (2204938)" userId="S::2204938@student.uwtsd.ac.uk::0e593bd2-b5f5-4862-a83f-41447120f4c9" providerId="AD" clId="Web-{CB670915-6710-EFA3-5309-8D7B8E54FCB1}" dt="2025-05-09T13:19:04.017" v="1417" actId="1076"/>
        <pc:sldMkLst>
          <pc:docMk/>
          <pc:sldMk cId="1883584177" sldId="399"/>
        </pc:sldMkLst>
        <pc:spChg chg="del">
          <ac:chgData name="Sean Donovan (2204938)" userId="S::2204938@student.uwtsd.ac.uk::0e593bd2-b5f5-4862-a83f-41447120f4c9" providerId="AD" clId="Web-{CB670915-6710-EFA3-5309-8D7B8E54FCB1}" dt="2025-05-09T13:17:32.249" v="1393"/>
          <ac:spMkLst>
            <pc:docMk/>
            <pc:sldMk cId="1883584177" sldId="399"/>
            <ac:spMk id="3" creationId="{593EF902-7C86-9792-F44B-7BA262C347E5}"/>
          </ac:spMkLst>
        </pc:spChg>
        <pc:spChg chg="mod">
          <ac:chgData name="Sean Donovan (2204938)" userId="S::2204938@student.uwtsd.ac.uk::0e593bd2-b5f5-4862-a83f-41447120f4c9" providerId="AD" clId="Web-{CB670915-6710-EFA3-5309-8D7B8E54FCB1}" dt="2025-05-09T11:53:48.813" v="482" actId="1076"/>
          <ac:spMkLst>
            <pc:docMk/>
            <pc:sldMk cId="1883584177" sldId="399"/>
            <ac:spMk id="7" creationId="{3D86BC05-52DC-B40D-11A2-57EC7A832BFF}"/>
          </ac:spMkLst>
        </pc:spChg>
        <pc:spChg chg="mod">
          <ac:chgData name="Sean Donovan (2204938)" userId="S::2204938@student.uwtsd.ac.uk::0e593bd2-b5f5-4862-a83f-41447120f4c9" providerId="AD" clId="Web-{CB670915-6710-EFA3-5309-8D7B8E54FCB1}" dt="2025-05-09T11:53:48.828" v="483" actId="1076"/>
          <ac:spMkLst>
            <pc:docMk/>
            <pc:sldMk cId="1883584177" sldId="399"/>
            <ac:spMk id="8" creationId="{841BD1CF-B3EE-BFB6-969F-8D22D0535035}"/>
          </ac:spMkLst>
        </pc:spChg>
        <pc:spChg chg="mod">
          <ac:chgData name="Sean Donovan (2204938)" userId="S::2204938@student.uwtsd.ac.uk::0e593bd2-b5f5-4862-a83f-41447120f4c9" providerId="AD" clId="Web-{CB670915-6710-EFA3-5309-8D7B8E54FCB1}" dt="2025-05-09T13:18:51.205" v="1414" actId="1076"/>
          <ac:spMkLst>
            <pc:docMk/>
            <pc:sldMk cId="1883584177" sldId="399"/>
            <ac:spMk id="11" creationId="{F81AF10D-7F06-FFAF-D3BF-5A2AA329C7D5}"/>
          </ac:spMkLst>
        </pc:spChg>
        <pc:spChg chg="mod">
          <ac:chgData name="Sean Donovan (2204938)" userId="S::2204938@student.uwtsd.ac.uk::0e593bd2-b5f5-4862-a83f-41447120f4c9" providerId="AD" clId="Web-{CB670915-6710-EFA3-5309-8D7B8E54FCB1}" dt="2025-05-09T13:18:48.533" v="1413" actId="1076"/>
          <ac:spMkLst>
            <pc:docMk/>
            <pc:sldMk cId="1883584177" sldId="399"/>
            <ac:spMk id="12" creationId="{106D1AAD-5809-9009-D113-92B90128CA73}"/>
          </ac:spMkLst>
        </pc:spChg>
        <pc:spChg chg="mod">
          <ac:chgData name="Sean Donovan (2204938)" userId="S::2204938@student.uwtsd.ac.uk::0e593bd2-b5f5-4862-a83f-41447120f4c9" providerId="AD" clId="Web-{CB670915-6710-EFA3-5309-8D7B8E54FCB1}" dt="2025-05-09T13:19:04.017" v="1417" actId="1076"/>
          <ac:spMkLst>
            <pc:docMk/>
            <pc:sldMk cId="1883584177" sldId="399"/>
            <ac:spMk id="17" creationId="{4C086136-58F7-B674-47CB-BDB4F991759B}"/>
          </ac:spMkLst>
        </pc:spChg>
        <pc:spChg chg="del mod">
          <ac:chgData name="Sean Donovan (2204938)" userId="S::2204938@student.uwtsd.ac.uk::0e593bd2-b5f5-4862-a83f-41447120f4c9" providerId="AD" clId="Web-{CB670915-6710-EFA3-5309-8D7B8E54FCB1}" dt="2025-05-09T13:17:55.547" v="1396"/>
          <ac:spMkLst>
            <pc:docMk/>
            <pc:sldMk cId="1883584177" sldId="399"/>
            <ac:spMk id="19" creationId="{0EF3B00D-3EF6-B9EC-37F0-155E7E67791C}"/>
          </ac:spMkLst>
        </pc:spChg>
        <pc:spChg chg="mod">
          <ac:chgData name="Sean Donovan (2204938)" userId="S::2204938@student.uwtsd.ac.uk::0e593bd2-b5f5-4862-a83f-41447120f4c9" providerId="AD" clId="Web-{CB670915-6710-EFA3-5309-8D7B8E54FCB1}" dt="2025-05-09T13:18:59.486" v="1416" actId="1076"/>
          <ac:spMkLst>
            <pc:docMk/>
            <pc:sldMk cId="1883584177" sldId="399"/>
            <ac:spMk id="21" creationId="{5C5CAC95-68B2-C5E0-F33A-8BAAA4BF565C}"/>
          </ac:spMkLst>
        </pc:spChg>
        <pc:spChg chg="mod">
          <ac:chgData name="Sean Donovan (2204938)" userId="S::2204938@student.uwtsd.ac.uk::0e593bd2-b5f5-4862-a83f-41447120f4c9" providerId="AD" clId="Web-{CB670915-6710-EFA3-5309-8D7B8E54FCB1}" dt="2025-05-09T13:18:56.361" v="1415" actId="1076"/>
          <ac:spMkLst>
            <pc:docMk/>
            <pc:sldMk cId="1883584177" sldId="399"/>
            <ac:spMk id="23" creationId="{318E4E51-570B-33F1-20A0-8E11345A837D}"/>
          </ac:spMkLst>
        </pc:spChg>
      </pc:sldChg>
      <pc:sldChg chg="modSp">
        <pc:chgData name="Sean Donovan (2204938)" userId="S::2204938@student.uwtsd.ac.uk::0e593bd2-b5f5-4862-a83f-41447120f4c9" providerId="AD" clId="Web-{CB670915-6710-EFA3-5309-8D7B8E54FCB1}" dt="2025-05-09T11:49:27.288" v="463" actId="20577"/>
        <pc:sldMkLst>
          <pc:docMk/>
          <pc:sldMk cId="1321598904" sldId="401"/>
        </pc:sldMkLst>
        <pc:spChg chg="mod">
          <ac:chgData name="Sean Donovan (2204938)" userId="S::2204938@student.uwtsd.ac.uk::0e593bd2-b5f5-4862-a83f-41447120f4c9" providerId="AD" clId="Web-{CB670915-6710-EFA3-5309-8D7B8E54FCB1}" dt="2025-05-09T11:36:30.400" v="400" actId="20577"/>
          <ac:spMkLst>
            <pc:docMk/>
            <pc:sldMk cId="1321598904" sldId="401"/>
            <ac:spMk id="2" creationId="{5ED315EA-F09A-09E5-80EE-C28D3A52CD3C}"/>
          </ac:spMkLst>
        </pc:spChg>
        <pc:spChg chg="mod">
          <ac:chgData name="Sean Donovan (2204938)" userId="S::2204938@student.uwtsd.ac.uk::0e593bd2-b5f5-4862-a83f-41447120f4c9" providerId="AD" clId="Web-{CB670915-6710-EFA3-5309-8D7B8E54FCB1}" dt="2025-05-09T11:36:44.057" v="407" actId="20577"/>
          <ac:spMkLst>
            <pc:docMk/>
            <pc:sldMk cId="1321598904" sldId="401"/>
            <ac:spMk id="3" creationId="{4D76E574-6F12-2143-ACF1-0D21437251FC}"/>
          </ac:spMkLst>
        </pc:spChg>
        <pc:spChg chg="mod">
          <ac:chgData name="Sean Donovan (2204938)" userId="S::2204938@student.uwtsd.ac.uk::0e593bd2-b5f5-4862-a83f-41447120f4c9" providerId="AD" clId="Web-{CB670915-6710-EFA3-5309-8D7B8E54FCB1}" dt="2025-05-09T11:38:15.763" v="415" actId="20577"/>
          <ac:spMkLst>
            <pc:docMk/>
            <pc:sldMk cId="1321598904" sldId="401"/>
            <ac:spMk id="5" creationId="{FAD3003A-CF32-16F9-7488-62538C97F37A}"/>
          </ac:spMkLst>
        </pc:spChg>
        <pc:spChg chg="mod">
          <ac:chgData name="Sean Donovan (2204938)" userId="S::2204938@student.uwtsd.ac.uk::0e593bd2-b5f5-4862-a83f-41447120f4c9" providerId="AD" clId="Web-{CB670915-6710-EFA3-5309-8D7B8E54FCB1}" dt="2025-05-09T11:49:27.288" v="463" actId="20577"/>
          <ac:spMkLst>
            <pc:docMk/>
            <pc:sldMk cId="1321598904" sldId="401"/>
            <ac:spMk id="10" creationId="{84E0C629-100D-4CD1-7CE4-DC22A8D4B44B}"/>
          </ac:spMkLst>
        </pc:spChg>
      </pc:sldChg>
      <pc:sldChg chg="addSp modSp">
        <pc:chgData name="Sean Donovan (2204938)" userId="S::2204938@student.uwtsd.ac.uk::0e593bd2-b5f5-4862-a83f-41447120f4c9" providerId="AD" clId="Web-{CB670915-6710-EFA3-5309-8D7B8E54FCB1}" dt="2025-05-09T12:55:52.028" v="1117" actId="20577"/>
        <pc:sldMkLst>
          <pc:docMk/>
          <pc:sldMk cId="2085849646" sldId="402"/>
        </pc:sldMkLst>
        <pc:spChg chg="mod">
          <ac:chgData name="Sean Donovan (2204938)" userId="S::2204938@student.uwtsd.ac.uk::0e593bd2-b5f5-4862-a83f-41447120f4c9" providerId="AD" clId="Web-{CB670915-6710-EFA3-5309-8D7B8E54FCB1}" dt="2025-05-09T10:31:58.219" v="254" actId="14100"/>
          <ac:spMkLst>
            <pc:docMk/>
            <pc:sldMk cId="2085849646" sldId="402"/>
            <ac:spMk id="3" creationId="{771AE459-55DC-8CB4-2BC3-45DCB176CA96}"/>
          </ac:spMkLst>
        </pc:spChg>
        <pc:spChg chg="mod">
          <ac:chgData name="Sean Donovan (2204938)" userId="S::2204938@student.uwtsd.ac.uk::0e593bd2-b5f5-4862-a83f-41447120f4c9" providerId="AD" clId="Web-{CB670915-6710-EFA3-5309-8D7B8E54FCB1}" dt="2025-05-09T10:32:04.329" v="255" actId="14100"/>
          <ac:spMkLst>
            <pc:docMk/>
            <pc:sldMk cId="2085849646" sldId="402"/>
            <ac:spMk id="6" creationId="{FEE87A4B-A058-0003-83F6-6EFDF048F3BD}"/>
          </ac:spMkLst>
        </pc:spChg>
        <pc:spChg chg="mod">
          <ac:chgData name="Sean Donovan (2204938)" userId="S::2204938@student.uwtsd.ac.uk::0e593bd2-b5f5-4862-a83f-41447120f4c9" providerId="AD" clId="Web-{CB670915-6710-EFA3-5309-8D7B8E54FCB1}" dt="2025-05-09T10:31:32.921" v="249" actId="1076"/>
          <ac:spMkLst>
            <pc:docMk/>
            <pc:sldMk cId="2085849646" sldId="402"/>
            <ac:spMk id="8" creationId="{55098DF7-6106-571F-7DA0-93AA5DA7BED3}"/>
          </ac:spMkLst>
        </pc:spChg>
        <pc:spChg chg="mod">
          <ac:chgData name="Sean Donovan (2204938)" userId="S::2204938@student.uwtsd.ac.uk::0e593bd2-b5f5-4862-a83f-41447120f4c9" providerId="AD" clId="Web-{CB670915-6710-EFA3-5309-8D7B8E54FCB1}" dt="2025-05-09T10:30:17.716" v="238" actId="14100"/>
          <ac:spMkLst>
            <pc:docMk/>
            <pc:sldMk cId="2085849646" sldId="402"/>
            <ac:spMk id="10" creationId="{F5A102F5-B355-F2FB-D0EB-2FA335D3678F}"/>
          </ac:spMkLst>
        </pc:spChg>
        <pc:spChg chg="mod">
          <ac:chgData name="Sean Donovan (2204938)" userId="S::2204938@student.uwtsd.ac.uk::0e593bd2-b5f5-4862-a83f-41447120f4c9" providerId="AD" clId="Web-{CB670915-6710-EFA3-5309-8D7B8E54FCB1}" dt="2025-05-09T12:55:52.028" v="1117" actId="20577"/>
          <ac:spMkLst>
            <pc:docMk/>
            <pc:sldMk cId="2085849646" sldId="402"/>
            <ac:spMk id="15" creationId="{F1781C71-4653-CA75-192D-30711B81B086}"/>
          </ac:spMkLst>
        </pc:spChg>
        <pc:spChg chg="mod">
          <ac:chgData name="Sean Donovan (2204938)" userId="S::2204938@student.uwtsd.ac.uk::0e593bd2-b5f5-4862-a83f-41447120f4c9" providerId="AD" clId="Web-{CB670915-6710-EFA3-5309-8D7B8E54FCB1}" dt="2025-05-09T10:30:22.591" v="239" actId="1076"/>
          <ac:spMkLst>
            <pc:docMk/>
            <pc:sldMk cId="2085849646" sldId="402"/>
            <ac:spMk id="16" creationId="{5AFAACD0-87F7-7DBB-CF01-1C37EDDE4B61}"/>
          </ac:spMkLst>
        </pc:spChg>
        <pc:spChg chg="mod">
          <ac:chgData name="Sean Donovan (2204938)" userId="S::2204938@student.uwtsd.ac.uk::0e593bd2-b5f5-4862-a83f-41447120f4c9" providerId="AD" clId="Web-{CB670915-6710-EFA3-5309-8D7B8E54FCB1}" dt="2025-05-09T10:30:14.185" v="237" actId="1076"/>
          <ac:spMkLst>
            <pc:docMk/>
            <pc:sldMk cId="2085849646" sldId="402"/>
            <ac:spMk id="20" creationId="{9EF2DC44-34C6-3D29-2932-7B09BFBFB975}"/>
          </ac:spMkLst>
        </pc:spChg>
        <pc:spChg chg="mod">
          <ac:chgData name="Sean Donovan (2204938)" userId="S::2204938@student.uwtsd.ac.uk::0e593bd2-b5f5-4862-a83f-41447120f4c9" providerId="AD" clId="Web-{CB670915-6710-EFA3-5309-8D7B8E54FCB1}" dt="2025-05-09T10:27:12.523" v="184"/>
          <ac:spMkLst>
            <pc:docMk/>
            <pc:sldMk cId="2085849646" sldId="402"/>
            <ac:spMk id="22" creationId="{6786AF49-6D6E-9DE4-93EC-41436D71AB31}"/>
          </ac:spMkLst>
        </pc:spChg>
        <pc:spChg chg="mod">
          <ac:chgData name="Sean Donovan (2204938)" userId="S::2204938@student.uwtsd.ac.uk::0e593bd2-b5f5-4862-a83f-41447120f4c9" providerId="AD" clId="Web-{CB670915-6710-EFA3-5309-8D7B8E54FCB1}" dt="2025-05-09T10:31:52.313" v="253" actId="1076"/>
          <ac:spMkLst>
            <pc:docMk/>
            <pc:sldMk cId="2085849646" sldId="402"/>
            <ac:spMk id="24" creationId="{A282DA02-4332-D675-2DA8-5A84ACAE678F}"/>
          </ac:spMkLst>
        </pc:spChg>
        <pc:spChg chg="mod">
          <ac:chgData name="Sean Donovan (2204938)" userId="S::2204938@student.uwtsd.ac.uk::0e593bd2-b5f5-4862-a83f-41447120f4c9" providerId="AD" clId="Web-{CB670915-6710-EFA3-5309-8D7B8E54FCB1}" dt="2025-05-09T10:31:38.687" v="250" actId="1076"/>
          <ac:spMkLst>
            <pc:docMk/>
            <pc:sldMk cId="2085849646" sldId="402"/>
            <ac:spMk id="26" creationId="{B1C24EA2-1C71-4729-DE3F-42F2B5319555}"/>
          </ac:spMkLst>
        </pc:spChg>
        <pc:spChg chg="mod">
          <ac:chgData name="Sean Donovan (2204938)" userId="S::2204938@student.uwtsd.ac.uk::0e593bd2-b5f5-4862-a83f-41447120f4c9" providerId="AD" clId="Web-{CB670915-6710-EFA3-5309-8D7B8E54FCB1}" dt="2025-05-09T10:29:57.012" v="233" actId="14100"/>
          <ac:spMkLst>
            <pc:docMk/>
            <pc:sldMk cId="2085849646" sldId="402"/>
            <ac:spMk id="28" creationId="{0B7BC23D-174F-3B4E-0C54-A5141E99DC7E}"/>
          </ac:spMkLst>
        </pc:spChg>
        <pc:spChg chg="mod">
          <ac:chgData name="Sean Donovan (2204938)" userId="S::2204938@student.uwtsd.ac.uk::0e593bd2-b5f5-4862-a83f-41447120f4c9" providerId="AD" clId="Web-{CB670915-6710-EFA3-5309-8D7B8E54FCB1}" dt="2025-05-09T10:31:48.406" v="252" actId="1076"/>
          <ac:spMkLst>
            <pc:docMk/>
            <pc:sldMk cId="2085849646" sldId="402"/>
            <ac:spMk id="30" creationId="{BCBACA7C-F2E9-ED3E-2502-72CAC7504FB8}"/>
          </ac:spMkLst>
        </pc:spChg>
        <pc:spChg chg="mod">
          <ac:chgData name="Sean Donovan (2204938)" userId="S::2204938@student.uwtsd.ac.uk::0e593bd2-b5f5-4862-a83f-41447120f4c9" providerId="AD" clId="Web-{CB670915-6710-EFA3-5309-8D7B8E54FCB1}" dt="2025-05-09T10:31:15.999" v="247" actId="1076"/>
          <ac:spMkLst>
            <pc:docMk/>
            <pc:sldMk cId="2085849646" sldId="402"/>
            <ac:spMk id="32" creationId="{C945DBA4-4487-9332-E2F5-F028AA9865CD}"/>
          </ac:spMkLst>
        </pc:spChg>
        <pc:picChg chg="add mod ord">
          <ac:chgData name="Sean Donovan (2204938)" userId="S::2204938@student.uwtsd.ac.uk::0e593bd2-b5f5-4862-a83f-41447120f4c9" providerId="AD" clId="Web-{CB670915-6710-EFA3-5309-8D7B8E54FCB1}" dt="2025-05-09T10:34:45.365" v="300" actId="1076"/>
          <ac:picMkLst>
            <pc:docMk/>
            <pc:sldMk cId="2085849646" sldId="402"/>
            <ac:picMk id="4" creationId="{CEB995B0-5760-9FC8-75C1-226567B30FCB}"/>
          </ac:picMkLst>
        </pc:picChg>
      </pc:sldChg>
      <pc:sldChg chg="addSp delSp modSp">
        <pc:chgData name="Sean Donovan (2204938)" userId="S::2204938@student.uwtsd.ac.uk::0e593bd2-b5f5-4862-a83f-41447120f4c9" providerId="AD" clId="Web-{CB670915-6710-EFA3-5309-8D7B8E54FCB1}" dt="2025-05-09T12:55:35.684" v="1112" actId="20577"/>
        <pc:sldMkLst>
          <pc:docMk/>
          <pc:sldMk cId="4155639530" sldId="403"/>
        </pc:sldMkLst>
        <pc:spChg chg="add del">
          <ac:chgData name="Sean Donovan (2204938)" userId="S::2204938@student.uwtsd.ac.uk::0e593bd2-b5f5-4862-a83f-41447120f4c9" providerId="AD" clId="Web-{CB670915-6710-EFA3-5309-8D7B8E54FCB1}" dt="2025-05-09T10:34:35.115" v="296"/>
          <ac:spMkLst>
            <pc:docMk/>
            <pc:sldMk cId="4155639530" sldId="403"/>
            <ac:spMk id="3" creationId="{5B8DD3BC-436D-30B9-E10D-6AB068EDE55A}"/>
          </ac:spMkLst>
        </pc:spChg>
        <pc:spChg chg="add del">
          <ac:chgData name="Sean Donovan (2204938)" userId="S::2204938@student.uwtsd.ac.uk::0e593bd2-b5f5-4862-a83f-41447120f4c9" providerId="AD" clId="Web-{CB670915-6710-EFA3-5309-8D7B8E54FCB1}" dt="2025-05-09T10:34:35.115" v="295"/>
          <ac:spMkLst>
            <pc:docMk/>
            <pc:sldMk cId="4155639530" sldId="403"/>
            <ac:spMk id="5" creationId="{10BED64F-CEC9-6E9A-9A5F-5F730D28EF4E}"/>
          </ac:spMkLst>
        </pc:spChg>
        <pc:spChg chg="mod">
          <ac:chgData name="Sean Donovan (2204938)" userId="S::2204938@student.uwtsd.ac.uk::0e593bd2-b5f5-4862-a83f-41447120f4c9" providerId="AD" clId="Web-{CB670915-6710-EFA3-5309-8D7B8E54FCB1}" dt="2025-05-09T10:40:04.718" v="357" actId="14100"/>
          <ac:spMkLst>
            <pc:docMk/>
            <pc:sldMk cId="4155639530" sldId="403"/>
            <ac:spMk id="6" creationId="{B9E54C01-7BB7-5DD6-019B-2B185D62F159}"/>
          </ac:spMkLst>
        </pc:spChg>
        <pc:spChg chg="mod">
          <ac:chgData name="Sean Donovan (2204938)" userId="S::2204938@student.uwtsd.ac.uk::0e593bd2-b5f5-4862-a83f-41447120f4c9" providerId="AD" clId="Web-{CB670915-6710-EFA3-5309-8D7B8E54FCB1}" dt="2025-05-09T10:41:42.737" v="380" actId="14100"/>
          <ac:spMkLst>
            <pc:docMk/>
            <pc:sldMk cId="4155639530" sldId="403"/>
            <ac:spMk id="7" creationId="{1DD74FFD-4736-CFFC-E08E-FF4D9C1CED72}"/>
          </ac:spMkLst>
        </pc:spChg>
        <pc:spChg chg="mod">
          <ac:chgData name="Sean Donovan (2204938)" userId="S::2204938@student.uwtsd.ac.uk::0e593bd2-b5f5-4862-a83f-41447120f4c9" providerId="AD" clId="Web-{CB670915-6710-EFA3-5309-8D7B8E54FCB1}" dt="2025-05-09T10:40:36.110" v="362" actId="1076"/>
          <ac:spMkLst>
            <pc:docMk/>
            <pc:sldMk cId="4155639530" sldId="403"/>
            <ac:spMk id="8" creationId="{A8610CB5-058C-29E0-F795-4153143C971F}"/>
          </ac:spMkLst>
        </pc:spChg>
        <pc:spChg chg="mod">
          <ac:chgData name="Sean Donovan (2204938)" userId="S::2204938@student.uwtsd.ac.uk::0e593bd2-b5f5-4862-a83f-41447120f4c9" providerId="AD" clId="Web-{CB670915-6710-EFA3-5309-8D7B8E54FCB1}" dt="2025-05-09T10:42:30.910" v="389" actId="14100"/>
          <ac:spMkLst>
            <pc:docMk/>
            <pc:sldMk cId="4155639530" sldId="403"/>
            <ac:spMk id="9" creationId="{A8A1EBCC-6F9A-D72E-8B5F-24A8C623D4CE}"/>
          </ac:spMkLst>
        </pc:spChg>
        <pc:spChg chg="mod">
          <ac:chgData name="Sean Donovan (2204938)" userId="S::2204938@student.uwtsd.ac.uk::0e593bd2-b5f5-4862-a83f-41447120f4c9" providerId="AD" clId="Web-{CB670915-6710-EFA3-5309-8D7B8E54FCB1}" dt="2025-05-09T10:42:37.348" v="390" actId="14100"/>
          <ac:spMkLst>
            <pc:docMk/>
            <pc:sldMk cId="4155639530" sldId="403"/>
            <ac:spMk id="11" creationId="{9A8FCEE8-8EAA-7A59-E1E5-0778C50C522B}"/>
          </ac:spMkLst>
        </pc:spChg>
        <pc:spChg chg="mod">
          <ac:chgData name="Sean Donovan (2204938)" userId="S::2204938@student.uwtsd.ac.uk::0e593bd2-b5f5-4862-a83f-41447120f4c9" providerId="AD" clId="Web-{CB670915-6710-EFA3-5309-8D7B8E54FCB1}" dt="2025-05-09T10:42:23.035" v="388" actId="1076"/>
          <ac:spMkLst>
            <pc:docMk/>
            <pc:sldMk cId="4155639530" sldId="403"/>
            <ac:spMk id="12" creationId="{CD123CA5-BFC3-1BCC-B3B6-19944E1B36C4}"/>
          </ac:spMkLst>
        </pc:spChg>
        <pc:spChg chg="mod">
          <ac:chgData name="Sean Donovan (2204938)" userId="S::2204938@student.uwtsd.ac.uk::0e593bd2-b5f5-4862-a83f-41447120f4c9" providerId="AD" clId="Web-{CB670915-6710-EFA3-5309-8D7B8E54FCB1}" dt="2025-05-09T10:42:05.206" v="384" actId="14100"/>
          <ac:spMkLst>
            <pc:docMk/>
            <pc:sldMk cId="4155639530" sldId="403"/>
            <ac:spMk id="13" creationId="{91CFF5F9-F3AD-12A5-03C5-CFE40C2DFC7D}"/>
          </ac:spMkLst>
        </pc:spChg>
        <pc:spChg chg="add del mod">
          <ac:chgData name="Sean Donovan (2204938)" userId="S::2204938@student.uwtsd.ac.uk::0e593bd2-b5f5-4862-a83f-41447120f4c9" providerId="AD" clId="Web-{CB670915-6710-EFA3-5309-8D7B8E54FCB1}" dt="2025-05-09T10:34:35.115" v="294"/>
          <ac:spMkLst>
            <pc:docMk/>
            <pc:sldMk cId="4155639530" sldId="403"/>
            <ac:spMk id="14" creationId="{D6AD1F86-FC6D-ADE0-085C-D841D16710BB}"/>
          </ac:spMkLst>
        </pc:spChg>
        <pc:spChg chg="add del mod">
          <ac:chgData name="Sean Donovan (2204938)" userId="S::2204938@student.uwtsd.ac.uk::0e593bd2-b5f5-4862-a83f-41447120f4c9" providerId="AD" clId="Web-{CB670915-6710-EFA3-5309-8D7B8E54FCB1}" dt="2025-05-09T12:55:35.684" v="1112" actId="20577"/>
          <ac:spMkLst>
            <pc:docMk/>
            <pc:sldMk cId="4155639530" sldId="403"/>
            <ac:spMk id="15" creationId="{F1781C71-4653-CA75-192D-30711B81B086}"/>
          </ac:spMkLst>
        </pc:spChg>
        <pc:spChg chg="mod">
          <ac:chgData name="Sean Donovan (2204938)" userId="S::2204938@student.uwtsd.ac.uk::0e593bd2-b5f5-4862-a83f-41447120f4c9" providerId="AD" clId="Web-{CB670915-6710-EFA3-5309-8D7B8E54FCB1}" dt="2025-05-09T10:41:22.893" v="376" actId="1076"/>
          <ac:spMkLst>
            <pc:docMk/>
            <pc:sldMk cId="4155639530" sldId="403"/>
            <ac:spMk id="16" creationId="{CA52E285-6A56-0FF2-C86D-036D5D245CA5}"/>
          </ac:spMkLst>
        </pc:spChg>
        <pc:spChg chg="mod">
          <ac:chgData name="Sean Donovan (2204938)" userId="S::2204938@student.uwtsd.ac.uk::0e593bd2-b5f5-4862-a83f-41447120f4c9" providerId="AD" clId="Web-{CB670915-6710-EFA3-5309-8D7B8E54FCB1}" dt="2025-05-09T10:42:18.738" v="387" actId="14100"/>
          <ac:spMkLst>
            <pc:docMk/>
            <pc:sldMk cId="4155639530" sldId="403"/>
            <ac:spMk id="18" creationId="{9A7BE0C9-5ED9-1F35-DD4D-FF4CE38BDEB6}"/>
          </ac:spMkLst>
        </pc:spChg>
        <pc:spChg chg="add del mod">
          <ac:chgData name="Sean Donovan (2204938)" userId="S::2204938@student.uwtsd.ac.uk::0e593bd2-b5f5-4862-a83f-41447120f4c9" providerId="AD" clId="Web-{CB670915-6710-EFA3-5309-8D7B8E54FCB1}" dt="2025-05-09T10:34:35.115" v="293"/>
          <ac:spMkLst>
            <pc:docMk/>
            <pc:sldMk cId="4155639530" sldId="403"/>
            <ac:spMk id="19" creationId="{5AC401F6-CE0E-508A-0032-7F0A097D6882}"/>
          </ac:spMkLst>
        </pc:spChg>
        <pc:picChg chg="add mod ord">
          <ac:chgData name="Sean Donovan (2204938)" userId="S::2204938@student.uwtsd.ac.uk::0e593bd2-b5f5-4862-a83f-41447120f4c9" providerId="AD" clId="Web-{CB670915-6710-EFA3-5309-8D7B8E54FCB1}" dt="2025-05-09T10:35:19.319" v="305" actId="1076"/>
          <ac:picMkLst>
            <pc:docMk/>
            <pc:sldMk cId="4155639530" sldId="403"/>
            <ac:picMk id="21" creationId="{09AF6039-6399-1ECD-8370-FD1DFB89D755}"/>
          </ac:picMkLst>
        </pc:picChg>
      </pc:sldChg>
      <pc:sldChg chg="addSp delSp modSp">
        <pc:chgData name="Sean Donovan (2204938)" userId="S::2204938@student.uwtsd.ac.uk::0e593bd2-b5f5-4862-a83f-41447120f4c9" providerId="AD" clId="Web-{CB670915-6710-EFA3-5309-8D7B8E54FCB1}" dt="2025-05-09T13:16:45.639" v="1392" actId="1076"/>
        <pc:sldMkLst>
          <pc:docMk/>
          <pc:sldMk cId="1799783714" sldId="407"/>
        </pc:sldMkLst>
        <pc:spChg chg="mod">
          <ac:chgData name="Sean Donovan (2204938)" userId="S::2204938@student.uwtsd.ac.uk::0e593bd2-b5f5-4862-a83f-41447120f4c9" providerId="AD" clId="Web-{CB670915-6710-EFA3-5309-8D7B8E54FCB1}" dt="2025-05-09T10:13:56.530" v="39" actId="1076"/>
          <ac:spMkLst>
            <pc:docMk/>
            <pc:sldMk cId="1799783714" sldId="407"/>
            <ac:spMk id="2" creationId="{DFE7F78E-B2EF-3A42-4305-E51B2ABA57B4}"/>
          </ac:spMkLst>
        </pc:spChg>
        <pc:spChg chg="mod">
          <ac:chgData name="Sean Donovan (2204938)" userId="S::2204938@student.uwtsd.ac.uk::0e593bd2-b5f5-4862-a83f-41447120f4c9" providerId="AD" clId="Web-{CB670915-6710-EFA3-5309-8D7B8E54FCB1}" dt="2025-05-09T10:13:12.794" v="33" actId="14100"/>
          <ac:spMkLst>
            <pc:docMk/>
            <pc:sldMk cId="1799783714" sldId="407"/>
            <ac:spMk id="4" creationId="{414955C1-0D7B-9C59-D2A4-AFA75D10FDB4}"/>
          </ac:spMkLst>
        </pc:spChg>
        <pc:spChg chg="mod">
          <ac:chgData name="Sean Donovan (2204938)" userId="S::2204938@student.uwtsd.ac.uk::0e593bd2-b5f5-4862-a83f-41447120f4c9" providerId="AD" clId="Web-{CB670915-6710-EFA3-5309-8D7B8E54FCB1}" dt="2025-05-09T13:16:01.341" v="1382" actId="1076"/>
          <ac:spMkLst>
            <pc:docMk/>
            <pc:sldMk cId="1799783714" sldId="407"/>
            <ac:spMk id="5" creationId="{DCA255F8-C0A0-3F12-18F5-DF57E18BE2F2}"/>
          </ac:spMkLst>
        </pc:spChg>
        <pc:spChg chg="add mod">
          <ac:chgData name="Sean Donovan (2204938)" userId="S::2204938@student.uwtsd.ac.uk::0e593bd2-b5f5-4862-a83f-41447120f4c9" providerId="AD" clId="Web-{CB670915-6710-EFA3-5309-8D7B8E54FCB1}" dt="2025-05-09T13:16:36.560" v="1389" actId="1076"/>
          <ac:spMkLst>
            <pc:docMk/>
            <pc:sldMk cId="1799783714" sldId="407"/>
            <ac:spMk id="6" creationId="{3B8D7366-5B5B-92CF-CC61-182194EBD7D4}"/>
          </ac:spMkLst>
        </pc:spChg>
        <pc:spChg chg="del mod">
          <ac:chgData name="Sean Donovan (2204938)" userId="S::2204938@student.uwtsd.ac.uk::0e593bd2-b5f5-4862-a83f-41447120f4c9" providerId="AD" clId="Web-{CB670915-6710-EFA3-5309-8D7B8E54FCB1}" dt="2025-05-09T10:16:37.816" v="69"/>
          <ac:spMkLst>
            <pc:docMk/>
            <pc:sldMk cId="1799783714" sldId="407"/>
            <ac:spMk id="6" creationId="{9FF6E390-32D6-8041-3AAE-7F9567273123}"/>
          </ac:spMkLst>
        </pc:spChg>
        <pc:spChg chg="mod ord">
          <ac:chgData name="Sean Donovan (2204938)" userId="S::2204938@student.uwtsd.ac.uk::0e593bd2-b5f5-4862-a83f-41447120f4c9" providerId="AD" clId="Web-{CB670915-6710-EFA3-5309-8D7B8E54FCB1}" dt="2025-05-09T10:17:00.207" v="73"/>
          <ac:spMkLst>
            <pc:docMk/>
            <pc:sldMk cId="1799783714" sldId="407"/>
            <ac:spMk id="7" creationId="{3D86BC05-52DC-B40D-11A2-57EC7A832BFF}"/>
          </ac:spMkLst>
        </pc:spChg>
        <pc:spChg chg="add mod">
          <ac:chgData name="Sean Donovan (2204938)" userId="S::2204938@student.uwtsd.ac.uk::0e593bd2-b5f5-4862-a83f-41447120f4c9" providerId="AD" clId="Web-{CB670915-6710-EFA3-5309-8D7B8E54FCB1}" dt="2025-05-09T13:16:45.639" v="1392" actId="1076"/>
          <ac:spMkLst>
            <pc:docMk/>
            <pc:sldMk cId="1799783714" sldId="407"/>
            <ac:spMk id="8" creationId="{7679D7DA-4376-208B-4CB3-483129EF4B86}"/>
          </ac:spMkLst>
        </pc:spChg>
        <pc:spChg chg="del mod">
          <ac:chgData name="Sean Donovan (2204938)" userId="S::2204938@student.uwtsd.ac.uk::0e593bd2-b5f5-4862-a83f-41447120f4c9" providerId="AD" clId="Web-{CB670915-6710-EFA3-5309-8D7B8E54FCB1}" dt="2025-05-09T10:16:30.222" v="67"/>
          <ac:spMkLst>
            <pc:docMk/>
            <pc:sldMk cId="1799783714" sldId="407"/>
            <ac:spMk id="8" creationId="{841BD1CF-B3EE-BFB6-969F-8D22D0535035}"/>
          </ac:spMkLst>
        </pc:spChg>
        <pc:spChg chg="add del mod">
          <ac:chgData name="Sean Donovan (2204938)" userId="S::2204938@student.uwtsd.ac.uk::0e593bd2-b5f5-4862-a83f-41447120f4c9" providerId="AD" clId="Web-{CB670915-6710-EFA3-5309-8D7B8E54FCB1}" dt="2025-05-09T10:16:36.425" v="68"/>
          <ac:spMkLst>
            <pc:docMk/>
            <pc:sldMk cId="1799783714" sldId="407"/>
            <ac:spMk id="9" creationId="{E09FF7A9-2014-427A-2A5D-FA0B1720CE45}"/>
          </ac:spMkLst>
        </pc:spChg>
        <pc:spChg chg="del mod">
          <ac:chgData name="Sean Donovan (2204938)" userId="S::2204938@student.uwtsd.ac.uk::0e593bd2-b5f5-4862-a83f-41447120f4c9" providerId="AD" clId="Web-{CB670915-6710-EFA3-5309-8D7B8E54FCB1}" dt="2025-05-09T13:16:37.889" v="1390"/>
          <ac:spMkLst>
            <pc:docMk/>
            <pc:sldMk cId="1799783714" sldId="407"/>
            <ac:spMk id="11" creationId="{A055DB26-EF86-8CDC-1FC2-C50B4E968371}"/>
          </ac:spMkLst>
        </pc:spChg>
        <pc:spChg chg="mod">
          <ac:chgData name="Sean Donovan (2204938)" userId="S::2204938@student.uwtsd.ac.uk::0e593bd2-b5f5-4862-a83f-41447120f4c9" providerId="AD" clId="Web-{CB670915-6710-EFA3-5309-8D7B8E54FCB1}" dt="2025-05-09T10:14:24.171" v="44" actId="1076"/>
          <ac:spMkLst>
            <pc:docMk/>
            <pc:sldMk cId="1799783714" sldId="407"/>
            <ac:spMk id="12" creationId="{B2AF212E-A839-D67D-D2D6-BADFCEC0A78C}"/>
          </ac:spMkLst>
        </pc:spChg>
        <pc:spChg chg="mod">
          <ac:chgData name="Sean Donovan (2204938)" userId="S::2204938@student.uwtsd.ac.uk::0e593bd2-b5f5-4862-a83f-41447120f4c9" providerId="AD" clId="Web-{CB670915-6710-EFA3-5309-8D7B8E54FCB1}" dt="2025-05-09T13:16:06.747" v="1383" actId="1076"/>
          <ac:spMkLst>
            <pc:docMk/>
            <pc:sldMk cId="1799783714" sldId="407"/>
            <ac:spMk id="15" creationId="{565062CD-9695-BD14-875B-32C5781AE0C6}"/>
          </ac:spMkLst>
        </pc:spChg>
        <pc:spChg chg="del mod">
          <ac:chgData name="Sean Donovan (2204938)" userId="S::2204938@student.uwtsd.ac.uk::0e593bd2-b5f5-4862-a83f-41447120f4c9" providerId="AD" clId="Web-{CB670915-6710-EFA3-5309-8D7B8E54FCB1}" dt="2025-05-09T13:16:30.935" v="1387"/>
          <ac:spMkLst>
            <pc:docMk/>
            <pc:sldMk cId="1799783714" sldId="407"/>
            <ac:spMk id="17" creationId="{1F358428-A105-929B-01C4-D3D9D08D9DC2}"/>
          </ac:spMkLst>
        </pc:spChg>
        <pc:picChg chg="mod">
          <ac:chgData name="Sean Donovan (2204938)" userId="S::2204938@student.uwtsd.ac.uk::0e593bd2-b5f5-4862-a83f-41447120f4c9" providerId="AD" clId="Web-{CB670915-6710-EFA3-5309-8D7B8E54FCB1}" dt="2025-05-09T10:15:24.158" v="57" actId="1076"/>
          <ac:picMkLst>
            <pc:docMk/>
            <pc:sldMk cId="1799783714" sldId="407"/>
            <ac:picMk id="3" creationId="{21A1769A-1365-9251-F6E8-910CAACE61C2}"/>
          </ac:picMkLst>
        </pc:picChg>
      </pc:sldChg>
      <pc:sldChg chg="modSp del">
        <pc:chgData name="Sean Donovan (2204938)" userId="S::2204938@student.uwtsd.ac.uk::0e593bd2-b5f5-4862-a83f-41447120f4c9" providerId="AD" clId="Web-{CB670915-6710-EFA3-5309-8D7B8E54FCB1}" dt="2025-05-09T12:51:36.615" v="956"/>
        <pc:sldMkLst>
          <pc:docMk/>
          <pc:sldMk cId="2237973836" sldId="408"/>
        </pc:sldMkLst>
        <pc:spChg chg="mod">
          <ac:chgData name="Sean Donovan (2204938)" userId="S::2204938@student.uwtsd.ac.uk::0e593bd2-b5f5-4862-a83f-41447120f4c9" providerId="AD" clId="Web-{CB670915-6710-EFA3-5309-8D7B8E54FCB1}" dt="2025-05-09T12:01:30.017" v="534" actId="20577"/>
          <ac:spMkLst>
            <pc:docMk/>
            <pc:sldMk cId="2237973836" sldId="408"/>
            <ac:spMk id="3" creationId="{84DFEED7-5EAC-C2A9-8886-CFAB34CA7A44}"/>
          </ac:spMkLst>
        </pc:spChg>
      </pc:sldChg>
      <pc:sldChg chg="modSp">
        <pc:chgData name="Sean Donovan (2204938)" userId="S::2204938@student.uwtsd.ac.uk::0e593bd2-b5f5-4862-a83f-41447120f4c9" providerId="AD" clId="Web-{CB670915-6710-EFA3-5309-8D7B8E54FCB1}" dt="2025-05-09T13:13:58.916" v="1360" actId="20577"/>
        <pc:sldMkLst>
          <pc:docMk/>
          <pc:sldMk cId="3268178121" sldId="409"/>
        </pc:sldMkLst>
        <pc:spChg chg="mod">
          <ac:chgData name="Sean Donovan (2204938)" userId="S::2204938@student.uwtsd.ac.uk::0e593bd2-b5f5-4862-a83f-41447120f4c9" providerId="AD" clId="Web-{CB670915-6710-EFA3-5309-8D7B8E54FCB1}" dt="2025-05-09T13:13:58.916" v="1360" actId="20577"/>
          <ac:spMkLst>
            <pc:docMk/>
            <pc:sldMk cId="3268178121" sldId="409"/>
            <ac:spMk id="3" creationId="{84DFEED7-5EAC-C2A9-8886-CFAB34CA7A44}"/>
          </ac:spMkLst>
        </pc:spChg>
      </pc:sldChg>
      <pc:sldChg chg="addSp delSp modSp">
        <pc:chgData name="Sean Donovan (2204938)" userId="S::2204938@student.uwtsd.ac.uk::0e593bd2-b5f5-4862-a83f-41447120f4c9" providerId="AD" clId="Web-{CB670915-6710-EFA3-5309-8D7B8E54FCB1}" dt="2025-05-09T13:13:52.509" v="1358" actId="14100"/>
        <pc:sldMkLst>
          <pc:docMk/>
          <pc:sldMk cId="4209227336" sldId="410"/>
        </pc:sldMkLst>
        <pc:spChg chg="del">
          <ac:chgData name="Sean Donovan (2204938)" userId="S::2204938@student.uwtsd.ac.uk::0e593bd2-b5f5-4862-a83f-41447120f4c9" providerId="AD" clId="Web-{CB670915-6710-EFA3-5309-8D7B8E54FCB1}" dt="2025-05-09T13:11:56.631" v="1324"/>
          <ac:spMkLst>
            <pc:docMk/>
            <pc:sldMk cId="4209227336" sldId="410"/>
            <ac:spMk id="2" creationId="{7CAB1DDB-434C-A892-D659-B4152AB44AB6}"/>
          </ac:spMkLst>
        </pc:spChg>
        <pc:spChg chg="mod">
          <ac:chgData name="Sean Donovan (2204938)" userId="S::2204938@student.uwtsd.ac.uk::0e593bd2-b5f5-4862-a83f-41447120f4c9" providerId="AD" clId="Web-{CB670915-6710-EFA3-5309-8D7B8E54FCB1}" dt="2025-05-09T13:13:52.509" v="1358" actId="14100"/>
          <ac:spMkLst>
            <pc:docMk/>
            <pc:sldMk cId="4209227336" sldId="410"/>
            <ac:spMk id="3" creationId="{84DFEED7-5EAC-C2A9-8886-CFAB34CA7A44}"/>
          </ac:spMkLst>
        </pc:spChg>
        <pc:spChg chg="add del mod">
          <ac:chgData name="Sean Donovan (2204938)" userId="S::2204938@student.uwtsd.ac.uk::0e593bd2-b5f5-4862-a83f-41447120f4c9" providerId="AD" clId="Web-{CB670915-6710-EFA3-5309-8D7B8E54FCB1}" dt="2025-05-09T13:12:00.725" v="1325"/>
          <ac:spMkLst>
            <pc:docMk/>
            <pc:sldMk cId="4209227336" sldId="410"/>
            <ac:spMk id="5" creationId="{E6E73206-C3E9-4D75-B386-DC51622576A7}"/>
          </ac:spMkLst>
        </pc:spChg>
      </pc:sldChg>
      <pc:sldChg chg="addSp delSp modSp">
        <pc:chgData name="Sean Donovan (2204938)" userId="S::2204938@student.uwtsd.ac.uk::0e593bd2-b5f5-4862-a83f-41447120f4c9" providerId="AD" clId="Web-{CB670915-6710-EFA3-5309-8D7B8E54FCB1}" dt="2025-05-09T13:14:35.214" v="1364" actId="20577"/>
        <pc:sldMkLst>
          <pc:docMk/>
          <pc:sldMk cId="3625366728" sldId="411"/>
        </pc:sldMkLst>
        <pc:spChg chg="del">
          <ac:chgData name="Sean Donovan (2204938)" userId="S::2204938@student.uwtsd.ac.uk::0e593bd2-b5f5-4862-a83f-41447120f4c9" providerId="AD" clId="Web-{CB670915-6710-EFA3-5309-8D7B8E54FCB1}" dt="2025-05-09T13:11:40.225" v="1322"/>
          <ac:spMkLst>
            <pc:docMk/>
            <pc:sldMk cId="3625366728" sldId="411"/>
            <ac:spMk id="2" creationId="{7CAB1DDB-434C-A892-D659-B4152AB44AB6}"/>
          </ac:spMkLst>
        </pc:spChg>
        <pc:spChg chg="mod">
          <ac:chgData name="Sean Donovan (2204938)" userId="S::2204938@student.uwtsd.ac.uk::0e593bd2-b5f5-4862-a83f-41447120f4c9" providerId="AD" clId="Web-{CB670915-6710-EFA3-5309-8D7B8E54FCB1}" dt="2025-05-09T13:14:35.214" v="1364" actId="20577"/>
          <ac:spMkLst>
            <pc:docMk/>
            <pc:sldMk cId="3625366728" sldId="411"/>
            <ac:spMk id="3" creationId="{84DFEED7-5EAC-C2A9-8886-CFAB34CA7A44}"/>
          </ac:spMkLst>
        </pc:spChg>
        <pc:spChg chg="add mod">
          <ac:chgData name="Sean Donovan (2204938)" userId="S::2204938@student.uwtsd.ac.uk::0e593bd2-b5f5-4862-a83f-41447120f4c9" providerId="AD" clId="Web-{CB670915-6710-EFA3-5309-8D7B8E54FCB1}" dt="2025-05-09T13:11:40.225" v="1322"/>
          <ac:spMkLst>
            <pc:docMk/>
            <pc:sldMk cId="3625366728" sldId="411"/>
            <ac:spMk id="5" creationId="{7692C936-29A1-F718-472D-A516F1D43531}"/>
          </ac:spMkLst>
        </pc:spChg>
      </pc:sldChg>
      <pc:sldChg chg="addSp delSp modSp add replId">
        <pc:chgData name="Sean Donovan (2204938)" userId="S::2204938@student.uwtsd.ac.uk::0e593bd2-b5f5-4862-a83f-41447120f4c9" providerId="AD" clId="Web-{CB670915-6710-EFA3-5309-8D7B8E54FCB1}" dt="2025-05-09T13:14:29.854" v="1362" actId="20577"/>
        <pc:sldMkLst>
          <pc:docMk/>
          <pc:sldMk cId="3983474180" sldId="412"/>
        </pc:sldMkLst>
        <pc:spChg chg="del mod">
          <ac:chgData name="Sean Donovan (2204938)" userId="S::2204938@student.uwtsd.ac.uk::0e593bd2-b5f5-4862-a83f-41447120f4c9" providerId="AD" clId="Web-{CB670915-6710-EFA3-5309-8D7B8E54FCB1}" dt="2025-05-09T13:11:17.724" v="1317"/>
          <ac:spMkLst>
            <pc:docMk/>
            <pc:sldMk cId="3983474180" sldId="412"/>
            <ac:spMk id="2" creationId="{84CA9436-B7D9-1000-919E-504D61FD5434}"/>
          </ac:spMkLst>
        </pc:spChg>
        <pc:spChg chg="mod">
          <ac:chgData name="Sean Donovan (2204938)" userId="S::2204938@student.uwtsd.ac.uk::0e593bd2-b5f5-4862-a83f-41447120f4c9" providerId="AD" clId="Web-{CB670915-6710-EFA3-5309-8D7B8E54FCB1}" dt="2025-05-09T13:08:48.173" v="1280" actId="20577"/>
          <ac:spMkLst>
            <pc:docMk/>
            <pc:sldMk cId="3983474180" sldId="412"/>
            <ac:spMk id="3" creationId="{144DE8EB-4C97-AA2C-543A-FCE9B2598143}"/>
          </ac:spMkLst>
        </pc:spChg>
        <pc:spChg chg="add mod">
          <ac:chgData name="Sean Donovan (2204938)" userId="S::2204938@student.uwtsd.ac.uk::0e593bd2-b5f5-4862-a83f-41447120f4c9" providerId="AD" clId="Web-{CB670915-6710-EFA3-5309-8D7B8E54FCB1}" dt="2025-05-09T13:14:29.854" v="1362" actId="20577"/>
          <ac:spMkLst>
            <pc:docMk/>
            <pc:sldMk cId="3983474180" sldId="412"/>
            <ac:spMk id="4" creationId="{486E23C0-207C-C416-BE45-86DEA2AF988D}"/>
          </ac:spMkLst>
        </pc:spChg>
        <pc:spChg chg="add del mod">
          <ac:chgData name="Sean Donovan (2204938)" userId="S::2204938@student.uwtsd.ac.uk::0e593bd2-b5f5-4862-a83f-41447120f4c9" providerId="AD" clId="Web-{CB670915-6710-EFA3-5309-8D7B8E54FCB1}" dt="2025-05-09T13:11:22.021" v="1318"/>
          <ac:spMkLst>
            <pc:docMk/>
            <pc:sldMk cId="3983474180" sldId="412"/>
            <ac:spMk id="6" creationId="{AE4423F6-251C-20D7-58C7-34C89963B904}"/>
          </ac:spMkLst>
        </pc:spChg>
      </pc:sldChg>
      <pc:sldChg chg="addSp delSp modSp add replId">
        <pc:chgData name="Sean Donovan (2204938)" userId="S::2204938@student.uwtsd.ac.uk::0e593bd2-b5f5-4862-a83f-41447120f4c9" providerId="AD" clId="Web-{CB670915-6710-EFA3-5309-8D7B8E54FCB1}" dt="2025-05-09T13:21:34.787" v="1431"/>
        <pc:sldMkLst>
          <pc:docMk/>
          <pc:sldMk cId="4049713723" sldId="413"/>
        </pc:sldMkLst>
        <pc:spChg chg="add mod">
          <ac:chgData name="Sean Donovan (2204938)" userId="S::2204938@student.uwtsd.ac.uk::0e593bd2-b5f5-4862-a83f-41447120f4c9" providerId="AD" clId="Web-{CB670915-6710-EFA3-5309-8D7B8E54FCB1}" dt="2025-05-09T13:21:34.787" v="1431"/>
          <ac:spMkLst>
            <pc:docMk/>
            <pc:sldMk cId="4049713723" sldId="413"/>
            <ac:spMk id="2" creationId="{248AC2A4-C00A-A405-FD2B-732E7A4DCD55}"/>
          </ac:spMkLst>
        </pc:spChg>
        <pc:spChg chg="del mod">
          <ac:chgData name="Sean Donovan (2204938)" userId="S::2204938@student.uwtsd.ac.uk::0e593bd2-b5f5-4862-a83f-41447120f4c9" providerId="AD" clId="Web-{CB670915-6710-EFA3-5309-8D7B8E54FCB1}" dt="2025-05-09T13:20:52.755" v="1422"/>
          <ac:spMkLst>
            <pc:docMk/>
            <pc:sldMk cId="4049713723" sldId="413"/>
            <ac:spMk id="4" creationId="{0585B035-D70A-D9AA-2823-56219012A9EA}"/>
          </ac:spMkLst>
        </pc:spChg>
      </pc:sldChg>
      <pc:sldChg chg="add del replId">
        <pc:chgData name="Sean Donovan (2204938)" userId="S::2204938@student.uwtsd.ac.uk::0e593bd2-b5f5-4862-a83f-41447120f4c9" providerId="AD" clId="Web-{CB670915-6710-EFA3-5309-8D7B8E54FCB1}" dt="2025-05-09T13:21:01.567" v="1423"/>
        <pc:sldMkLst>
          <pc:docMk/>
          <pc:sldMk cId="3575626158" sldId="414"/>
        </pc:sldMkLst>
      </pc:sldChg>
    </pc:docChg>
  </pc:docChgLst>
  <pc:docChgLst>
    <pc:chgData name="Sean Donovan (2204938)" userId="S::2204938@student.uwtsd.ac.uk::0e593bd2-b5f5-4862-a83f-41447120f4c9" providerId="AD" clId="Web-{E3C1AF94-0887-5575-1517-E1E7F6BB1B02}"/>
    <pc:docChg chg="delSld modSld sldOrd">
      <pc:chgData name="Sean Donovan (2204938)" userId="S::2204938@student.uwtsd.ac.uk::0e593bd2-b5f5-4862-a83f-41447120f4c9" providerId="AD" clId="Web-{E3C1AF94-0887-5575-1517-E1E7F6BB1B02}" dt="2025-01-28T10:31:34.411" v="61"/>
      <pc:docMkLst>
        <pc:docMk/>
      </pc:docMkLst>
      <pc:sldChg chg="modSp">
        <pc:chgData name="Sean Donovan (2204938)" userId="S::2204938@student.uwtsd.ac.uk::0e593bd2-b5f5-4862-a83f-41447120f4c9" providerId="AD" clId="Web-{E3C1AF94-0887-5575-1517-E1E7F6BB1B02}" dt="2025-01-28T10:27:07.916" v="34" actId="20577"/>
        <pc:sldMkLst>
          <pc:docMk/>
          <pc:sldMk cId="4031715759" sldId="375"/>
        </pc:sldMkLst>
        <pc:spChg chg="mod">
          <ac:chgData name="Sean Donovan (2204938)" userId="S::2204938@student.uwtsd.ac.uk::0e593bd2-b5f5-4862-a83f-41447120f4c9" providerId="AD" clId="Web-{E3C1AF94-0887-5575-1517-E1E7F6BB1B02}" dt="2025-01-28T10:26:52.103" v="32" actId="14100"/>
          <ac:spMkLst>
            <pc:docMk/>
            <pc:sldMk cId="4031715759" sldId="375"/>
            <ac:spMk id="2" creationId="{567DAD06-55C4-1AEE-A833-83A5F1569BC2}"/>
          </ac:spMkLst>
        </pc:spChg>
        <pc:spChg chg="mod">
          <ac:chgData name="Sean Donovan (2204938)" userId="S::2204938@student.uwtsd.ac.uk::0e593bd2-b5f5-4862-a83f-41447120f4c9" providerId="AD" clId="Web-{E3C1AF94-0887-5575-1517-E1E7F6BB1B02}" dt="2025-01-28T10:26:55.696" v="33" actId="14100"/>
          <ac:spMkLst>
            <pc:docMk/>
            <pc:sldMk cId="4031715759" sldId="375"/>
            <ac:spMk id="7" creationId="{84EDA047-049E-4A88-607E-3289BE1FAFE3}"/>
          </ac:spMkLst>
        </pc:spChg>
        <pc:spChg chg="mod">
          <ac:chgData name="Sean Donovan (2204938)" userId="S::2204938@student.uwtsd.ac.uk::0e593bd2-b5f5-4862-a83f-41447120f4c9" providerId="AD" clId="Web-{E3C1AF94-0887-5575-1517-E1E7F6BB1B02}" dt="2025-01-28T10:27:07.916" v="34" actId="20577"/>
          <ac:spMkLst>
            <pc:docMk/>
            <pc:sldMk cId="4031715759" sldId="375"/>
            <ac:spMk id="10" creationId="{52851994-752D-427C-2B12-BE1CFDAE3AF7}"/>
          </ac:spMkLst>
        </pc:spChg>
      </pc:sldChg>
      <pc:sldChg chg="del">
        <pc:chgData name="Sean Donovan (2204938)" userId="S::2204938@student.uwtsd.ac.uk::0e593bd2-b5f5-4862-a83f-41447120f4c9" providerId="AD" clId="Web-{E3C1AF94-0887-5575-1517-E1E7F6BB1B02}" dt="2025-01-28T10:27:59.808" v="56"/>
        <pc:sldMkLst>
          <pc:docMk/>
          <pc:sldMk cId="146812049" sldId="390"/>
        </pc:sldMkLst>
      </pc:sldChg>
      <pc:sldChg chg="modSp">
        <pc:chgData name="Sean Donovan (2204938)" userId="S::2204938@student.uwtsd.ac.uk::0e593bd2-b5f5-4862-a83f-41447120f4c9" providerId="AD" clId="Web-{E3C1AF94-0887-5575-1517-E1E7F6BB1B02}" dt="2025-01-28T10:27:49.902" v="54" actId="1076"/>
        <pc:sldMkLst>
          <pc:docMk/>
          <pc:sldMk cId="3165776805" sldId="394"/>
        </pc:sldMkLst>
        <pc:spChg chg="mod">
          <ac:chgData name="Sean Donovan (2204938)" userId="S::2204938@student.uwtsd.ac.uk::0e593bd2-b5f5-4862-a83f-41447120f4c9" providerId="AD" clId="Web-{E3C1AF94-0887-5575-1517-E1E7F6BB1B02}" dt="2025-01-28T10:27:49.902" v="54" actId="1076"/>
          <ac:spMkLst>
            <pc:docMk/>
            <pc:sldMk cId="3165776805" sldId="394"/>
            <ac:spMk id="2" creationId="{DBFDD755-FD33-1BCF-39B0-555FB0A88C48}"/>
          </ac:spMkLst>
        </pc:spChg>
      </pc:sldChg>
      <pc:sldChg chg="del">
        <pc:chgData name="Sean Donovan (2204938)" userId="S::2204938@student.uwtsd.ac.uk::0e593bd2-b5f5-4862-a83f-41447120f4c9" providerId="AD" clId="Web-{E3C1AF94-0887-5575-1517-E1E7F6BB1B02}" dt="2025-01-28T10:27:56.543" v="55"/>
        <pc:sldMkLst>
          <pc:docMk/>
          <pc:sldMk cId="3374646230" sldId="395"/>
        </pc:sldMkLst>
      </pc:sldChg>
      <pc:sldChg chg="ord">
        <pc:chgData name="Sean Donovan (2204938)" userId="S::2204938@student.uwtsd.ac.uk::0e593bd2-b5f5-4862-a83f-41447120f4c9" providerId="AD" clId="Web-{E3C1AF94-0887-5575-1517-E1E7F6BB1B02}" dt="2025-01-28T10:29:00.905" v="58"/>
        <pc:sldMkLst>
          <pc:docMk/>
          <pc:sldMk cId="1321598904" sldId="401"/>
        </pc:sldMkLst>
      </pc:sldChg>
      <pc:sldChg chg="del">
        <pc:chgData name="Sean Donovan (2204938)" userId="S::2204938@student.uwtsd.ac.uk::0e593bd2-b5f5-4862-a83f-41447120f4c9" providerId="AD" clId="Web-{E3C1AF94-0887-5575-1517-E1E7F6BB1B02}" dt="2025-01-28T10:31:34.411" v="61"/>
        <pc:sldMkLst>
          <pc:docMk/>
          <pc:sldMk cId="3666510458" sldId="404"/>
        </pc:sldMkLst>
      </pc:sldChg>
      <pc:sldChg chg="del">
        <pc:chgData name="Sean Donovan (2204938)" userId="S::2204938@student.uwtsd.ac.uk::0e593bd2-b5f5-4862-a83f-41447120f4c9" providerId="AD" clId="Web-{E3C1AF94-0887-5575-1517-E1E7F6BB1B02}" dt="2025-01-28T10:31:31.176" v="60"/>
        <pc:sldMkLst>
          <pc:docMk/>
          <pc:sldMk cId="3392517129" sldId="405"/>
        </pc:sldMkLst>
      </pc:sldChg>
      <pc:sldChg chg="del">
        <pc:chgData name="Sean Donovan (2204938)" userId="S::2204938@student.uwtsd.ac.uk::0e593bd2-b5f5-4862-a83f-41447120f4c9" providerId="AD" clId="Web-{E3C1AF94-0887-5575-1517-E1E7F6BB1B02}" dt="2025-01-28T10:31:29.910" v="59"/>
        <pc:sldMkLst>
          <pc:docMk/>
          <pc:sldMk cId="3514908423" sldId="40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223EFC-526B-4EF2-8A0A-F01C60CA2A67}" type="datetimeFigureOut">
              <a:rPr lang="en-US" smtClean="0"/>
              <a:t>5/9/2025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AF72F06-F6ED-43C1-A86D-15B5F2AFDECD}" type="slidenum">
              <a:rPr lang="en-US" smtClean="0"/>
              <a:t>‹#›</a:t>
            </a:fld>
            <a:endParaRPr lang="en-US"/>
          </a:p>
        </p:txBody>
      </p:sp>
    </p:spTree>
    <p:extLst>
      <p:ext uri="{BB962C8B-B14F-4D97-AF65-F5344CB8AC3E}">
        <p14:creationId xmlns:p14="http://schemas.microsoft.com/office/powerpoint/2010/main" val="12314834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461192D4-3DEB-49BB-8F09-91031D57C7DB}"/>
              </a:ext>
            </a:extLst>
          </p:cNvPr>
          <p:cNvSpPr>
            <a:spLocks noGrp="1"/>
          </p:cNvSpPr>
          <p:nvPr>
            <p:ph type="pic" sz="quarter" idx="14" hasCustomPrompt="1"/>
          </p:nvPr>
        </p:nvSpPr>
        <p:spPr>
          <a:xfrm>
            <a:off x="0" y="0"/>
            <a:ext cx="12196224" cy="6858000"/>
          </a:xfrm>
          <a:solidFill>
            <a:schemeClr val="accent1"/>
          </a:solidFill>
        </p:spPr>
        <p:txBody>
          <a:bodyPr tIns="1280160" anchor="ctr">
            <a:noAutofit/>
          </a:bodyPr>
          <a:lstStyle>
            <a:lvl1pPr algn="ctr">
              <a:defRPr sz="2000"/>
            </a:lvl1pPr>
          </a:lstStyle>
          <a:p>
            <a:r>
              <a:rPr lang="en-US"/>
              <a:t>Click to insert image here</a:t>
            </a:r>
          </a:p>
          <a:p>
            <a:endParaRPr lang="en-US"/>
          </a:p>
        </p:txBody>
      </p:sp>
      <p:sp>
        <p:nvSpPr>
          <p:cNvPr id="3" name="Title 2">
            <a:extLst>
              <a:ext uri="{FF2B5EF4-FFF2-40B4-BE49-F238E27FC236}">
                <a16:creationId xmlns:a16="http://schemas.microsoft.com/office/drawing/2014/main" id="{9194C4FA-8597-7449-A0F1-38E8A1C6B852}"/>
              </a:ext>
            </a:extLst>
          </p:cNvPr>
          <p:cNvSpPr>
            <a:spLocks noGrp="1"/>
          </p:cNvSpPr>
          <p:nvPr>
            <p:ph type="title" hasCustomPrompt="1"/>
          </p:nvPr>
        </p:nvSpPr>
        <p:spPr>
          <a:xfrm>
            <a:off x="-11018" y="1526016"/>
            <a:ext cx="12188952" cy="2031324"/>
          </a:xfrm>
          <a:solidFill>
            <a:schemeClr val="tx1">
              <a:lumMod val="85000"/>
              <a:lumOff val="15000"/>
              <a:alpha val="60000"/>
            </a:schemeClr>
          </a:solidFill>
        </p:spPr>
        <p:txBody>
          <a:bodyPr lIns="868680" tIns="91440">
            <a:normAutofit/>
          </a:bodyPr>
          <a:lstStyle>
            <a:lvl1pPr>
              <a:defRPr sz="4000" b="1">
                <a:solidFill>
                  <a:schemeClr val="bg1"/>
                </a:solidFill>
              </a:defRPr>
            </a:lvl1pPr>
          </a:lstStyle>
          <a:p>
            <a:r>
              <a:rPr lang="en-US"/>
              <a:t>Click to edit master title style</a:t>
            </a:r>
          </a:p>
        </p:txBody>
      </p:sp>
    </p:spTree>
    <p:extLst>
      <p:ext uri="{BB962C8B-B14F-4D97-AF65-F5344CB8AC3E}">
        <p14:creationId xmlns:p14="http://schemas.microsoft.com/office/powerpoint/2010/main" val="355747726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ubtitle, Image, and Content">
    <p:spTree>
      <p:nvGrpSpPr>
        <p:cNvPr id="1" name=""/>
        <p:cNvGrpSpPr/>
        <p:nvPr/>
      </p:nvGrpSpPr>
      <p:grpSpPr>
        <a:xfrm>
          <a:off x="0" y="0"/>
          <a:ext cx="0" cy="0"/>
          <a:chOff x="0" y="0"/>
          <a:chExt cx="0" cy="0"/>
        </a:xfrm>
      </p:grpSpPr>
      <p:sp>
        <p:nvSpPr>
          <p:cNvPr id="11" name="Title 13">
            <a:extLst>
              <a:ext uri="{FF2B5EF4-FFF2-40B4-BE49-F238E27FC236}">
                <a16:creationId xmlns:a16="http://schemas.microsoft.com/office/drawing/2014/main" id="{63C9361F-F5AC-124A-A751-F276961C97BC}"/>
              </a:ext>
            </a:extLst>
          </p:cNvPr>
          <p:cNvSpPr>
            <a:spLocks noGrp="1"/>
          </p:cNvSpPr>
          <p:nvPr>
            <p:ph type="title" hasCustomPrompt="1"/>
          </p:nvPr>
        </p:nvSpPr>
        <p:spPr>
          <a:xfrm>
            <a:off x="833175" y="528629"/>
            <a:ext cx="10542707" cy="479900"/>
          </a:xfrm>
        </p:spPr>
        <p:txBody>
          <a:bodyPr lIns="0" tIns="0" rIns="0" bIns="0" anchor="t">
            <a:noAutofit/>
          </a:bodyPr>
          <a:lstStyle>
            <a:lvl1pPr>
              <a:defRPr sz="3600" b="1">
                <a:solidFill>
                  <a:schemeClr val="accent5"/>
                </a:solidFill>
              </a:defRPr>
            </a:lvl1pPr>
          </a:lstStyle>
          <a:p>
            <a:r>
              <a:rPr lang="en-US"/>
              <a:t>Click to edit master title text</a:t>
            </a:r>
            <a:br>
              <a:rPr lang="en-US"/>
            </a:br>
            <a:endParaRPr lang="en-US"/>
          </a:p>
        </p:txBody>
      </p:sp>
      <p:sp>
        <p:nvSpPr>
          <p:cNvPr id="23" name="Text Placeholder 11">
            <a:extLst>
              <a:ext uri="{FF2B5EF4-FFF2-40B4-BE49-F238E27FC236}">
                <a16:creationId xmlns:a16="http://schemas.microsoft.com/office/drawing/2014/main" id="{E110C240-E84A-BB4D-911E-3069CAF91AAB}"/>
              </a:ext>
            </a:extLst>
          </p:cNvPr>
          <p:cNvSpPr>
            <a:spLocks noGrp="1"/>
          </p:cNvSpPr>
          <p:nvPr>
            <p:ph type="body" sz="quarter" idx="19" hasCustomPrompt="1"/>
          </p:nvPr>
        </p:nvSpPr>
        <p:spPr>
          <a:xfrm>
            <a:off x="833176" y="1018950"/>
            <a:ext cx="10542706" cy="479900"/>
          </a:xfrm>
        </p:spPr>
        <p:txBody>
          <a:bodyPr lIns="0" tIns="0" rIns="0" bIns="0">
            <a:noAutofit/>
          </a:bodyPr>
          <a:lstStyle>
            <a:lvl1pPr marL="0" indent="0">
              <a:buNone/>
              <a:defRPr sz="2800" b="1">
                <a:solidFill>
                  <a:schemeClr val="accent6"/>
                </a:solidFill>
              </a:defRPr>
            </a:lvl1pPr>
          </a:lstStyle>
          <a:p>
            <a:pPr lvl="0"/>
            <a:r>
              <a:rPr lang="en-US"/>
              <a:t>Click to edit master title text</a:t>
            </a:r>
          </a:p>
        </p:txBody>
      </p:sp>
      <p:sp>
        <p:nvSpPr>
          <p:cNvPr id="3" name="Picture Placeholder 2">
            <a:extLst>
              <a:ext uri="{FF2B5EF4-FFF2-40B4-BE49-F238E27FC236}">
                <a16:creationId xmlns:a16="http://schemas.microsoft.com/office/drawing/2014/main" id="{611B2370-69F6-454B-ACB1-3BCDAE4D8D56}"/>
              </a:ext>
            </a:extLst>
          </p:cNvPr>
          <p:cNvSpPr>
            <a:spLocks noGrp="1"/>
          </p:cNvSpPr>
          <p:nvPr>
            <p:ph type="pic" sz="quarter" idx="20" hasCustomPrompt="1"/>
          </p:nvPr>
        </p:nvSpPr>
        <p:spPr>
          <a:xfrm>
            <a:off x="833175" y="1963738"/>
            <a:ext cx="7320225" cy="4217987"/>
          </a:xfrm>
          <a:solidFill>
            <a:schemeClr val="accent1"/>
          </a:solidFill>
        </p:spPr>
        <p:txBody>
          <a:bodyPr anchor="ctr">
            <a:normAutofit/>
          </a:bodyPr>
          <a:lstStyle>
            <a:lvl1pPr algn="ctr">
              <a:defRPr sz="1600"/>
            </a:lvl1pPr>
          </a:lstStyle>
          <a:p>
            <a:r>
              <a:rPr lang="en-US"/>
              <a:t>Click to insert image here</a:t>
            </a:r>
          </a:p>
        </p:txBody>
      </p:sp>
      <p:sp>
        <p:nvSpPr>
          <p:cNvPr id="12" name="Text Placeholder 11">
            <a:extLst>
              <a:ext uri="{FF2B5EF4-FFF2-40B4-BE49-F238E27FC236}">
                <a16:creationId xmlns:a16="http://schemas.microsoft.com/office/drawing/2014/main" id="{5485AAEB-729B-0E45-AA2A-8821D226E74F}"/>
              </a:ext>
            </a:extLst>
          </p:cNvPr>
          <p:cNvSpPr>
            <a:spLocks noGrp="1"/>
          </p:cNvSpPr>
          <p:nvPr>
            <p:ph type="body" sz="quarter" idx="14" hasCustomPrompt="1"/>
          </p:nvPr>
        </p:nvSpPr>
        <p:spPr>
          <a:xfrm>
            <a:off x="8960220" y="3888618"/>
            <a:ext cx="2389094" cy="479900"/>
          </a:xfrm>
        </p:spPr>
        <p:txBody>
          <a:bodyPr lIns="0" tIns="0" rIns="0" bIns="0">
            <a:noAutofit/>
          </a:bodyPr>
          <a:lstStyle>
            <a:lvl1pPr marL="0" indent="0">
              <a:buNone/>
              <a:defRPr sz="1600" b="1">
                <a:solidFill>
                  <a:schemeClr val="accent5"/>
                </a:solidFill>
              </a:defRPr>
            </a:lvl1pPr>
          </a:lstStyle>
          <a:p>
            <a:pPr lvl="0"/>
            <a:r>
              <a:rPr lang="en-US"/>
              <a:t>Click to edit master text style</a:t>
            </a:r>
          </a:p>
        </p:txBody>
      </p:sp>
      <p:sp>
        <p:nvSpPr>
          <p:cNvPr id="18" name="Text Placeholder 11">
            <a:extLst>
              <a:ext uri="{FF2B5EF4-FFF2-40B4-BE49-F238E27FC236}">
                <a16:creationId xmlns:a16="http://schemas.microsoft.com/office/drawing/2014/main" id="{3BA4E48D-7640-4648-AD2A-35EB9295CCF5}"/>
              </a:ext>
            </a:extLst>
          </p:cNvPr>
          <p:cNvSpPr>
            <a:spLocks noGrp="1"/>
          </p:cNvSpPr>
          <p:nvPr>
            <p:ph type="body" sz="quarter" idx="18" hasCustomPrompt="1"/>
          </p:nvPr>
        </p:nvSpPr>
        <p:spPr>
          <a:xfrm>
            <a:off x="8960220" y="5322378"/>
            <a:ext cx="2389094" cy="859760"/>
          </a:xfrm>
        </p:spPr>
        <p:txBody>
          <a:bodyPr lIns="0" tIns="0" rIns="0" bIns="0">
            <a:noAutofit/>
          </a:bodyPr>
          <a:lstStyle>
            <a:lvl1pPr marL="0" indent="0">
              <a:buNone/>
              <a:defRPr sz="1600">
                <a:solidFill>
                  <a:schemeClr val="accent5"/>
                </a:solidFill>
              </a:defRPr>
            </a:lvl1pPr>
          </a:lstStyle>
          <a:p>
            <a:pPr lvl="0"/>
            <a:r>
              <a:rPr lang="en-US"/>
              <a:t>Click to edit master text style</a:t>
            </a:r>
          </a:p>
        </p:txBody>
      </p:sp>
    </p:spTree>
    <p:extLst>
      <p:ext uri="{BB962C8B-B14F-4D97-AF65-F5344CB8AC3E}">
        <p14:creationId xmlns:p14="http://schemas.microsoft.com/office/powerpoint/2010/main" val="226946166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ubtitle, full-bleed Image, and Content">
    <p:spTree>
      <p:nvGrpSpPr>
        <p:cNvPr id="1" name=""/>
        <p:cNvGrpSpPr/>
        <p:nvPr/>
      </p:nvGrpSpPr>
      <p:grpSpPr>
        <a:xfrm>
          <a:off x="0" y="0"/>
          <a:ext cx="0" cy="0"/>
          <a:chOff x="0" y="0"/>
          <a:chExt cx="0" cy="0"/>
        </a:xfrm>
      </p:grpSpPr>
      <p:sp>
        <p:nvSpPr>
          <p:cNvPr id="26" name="Title 13">
            <a:extLst>
              <a:ext uri="{FF2B5EF4-FFF2-40B4-BE49-F238E27FC236}">
                <a16:creationId xmlns:a16="http://schemas.microsoft.com/office/drawing/2014/main" id="{3265DD9D-6018-7248-B068-226B5087E31A}"/>
              </a:ext>
            </a:extLst>
          </p:cNvPr>
          <p:cNvSpPr>
            <a:spLocks noGrp="1"/>
          </p:cNvSpPr>
          <p:nvPr>
            <p:ph type="title" hasCustomPrompt="1"/>
          </p:nvPr>
        </p:nvSpPr>
        <p:spPr>
          <a:xfrm>
            <a:off x="833175" y="528629"/>
            <a:ext cx="10540405" cy="479900"/>
          </a:xfrm>
        </p:spPr>
        <p:txBody>
          <a:bodyPr lIns="0" tIns="0" rIns="0" bIns="0" anchor="t">
            <a:noAutofit/>
          </a:bodyPr>
          <a:lstStyle>
            <a:lvl1pPr>
              <a:defRPr sz="3600" b="1">
                <a:solidFill>
                  <a:schemeClr val="accent5"/>
                </a:solidFill>
              </a:defRPr>
            </a:lvl1pPr>
          </a:lstStyle>
          <a:p>
            <a:r>
              <a:rPr lang="en-US"/>
              <a:t>Click to edit master title text</a:t>
            </a:r>
            <a:br>
              <a:rPr lang="en-US"/>
            </a:br>
            <a:endParaRPr lang="en-US"/>
          </a:p>
        </p:txBody>
      </p:sp>
      <p:sp>
        <p:nvSpPr>
          <p:cNvPr id="27" name="Text Placeholder 11">
            <a:extLst>
              <a:ext uri="{FF2B5EF4-FFF2-40B4-BE49-F238E27FC236}">
                <a16:creationId xmlns:a16="http://schemas.microsoft.com/office/drawing/2014/main" id="{2BB5A709-E25A-CC47-AE58-EC9F42EF1219}"/>
              </a:ext>
            </a:extLst>
          </p:cNvPr>
          <p:cNvSpPr>
            <a:spLocks noGrp="1"/>
          </p:cNvSpPr>
          <p:nvPr>
            <p:ph type="body" sz="quarter" idx="21" hasCustomPrompt="1"/>
          </p:nvPr>
        </p:nvSpPr>
        <p:spPr>
          <a:xfrm>
            <a:off x="833176" y="1018950"/>
            <a:ext cx="10540404" cy="479900"/>
          </a:xfrm>
        </p:spPr>
        <p:txBody>
          <a:bodyPr lIns="0" tIns="0" rIns="0" bIns="0">
            <a:noAutofit/>
          </a:bodyPr>
          <a:lstStyle>
            <a:lvl1pPr marL="0" indent="0">
              <a:buNone/>
              <a:defRPr sz="2800" b="1">
                <a:solidFill>
                  <a:schemeClr val="accent6"/>
                </a:solidFill>
              </a:defRPr>
            </a:lvl1pPr>
          </a:lstStyle>
          <a:p>
            <a:pPr lvl="0"/>
            <a:r>
              <a:rPr lang="en-US"/>
              <a:t>Click to edit master title text</a:t>
            </a:r>
          </a:p>
        </p:txBody>
      </p:sp>
      <p:sp>
        <p:nvSpPr>
          <p:cNvPr id="3" name="Picture Placeholder 2">
            <a:extLst>
              <a:ext uri="{FF2B5EF4-FFF2-40B4-BE49-F238E27FC236}">
                <a16:creationId xmlns:a16="http://schemas.microsoft.com/office/drawing/2014/main" id="{37BB3087-49AA-480C-A462-1133A6E7C6C7}"/>
              </a:ext>
            </a:extLst>
          </p:cNvPr>
          <p:cNvSpPr>
            <a:spLocks noGrp="1"/>
          </p:cNvSpPr>
          <p:nvPr>
            <p:ph type="pic" sz="quarter" idx="22" hasCustomPrompt="1"/>
          </p:nvPr>
        </p:nvSpPr>
        <p:spPr>
          <a:xfrm>
            <a:off x="-1" y="2066536"/>
            <a:ext cx="12188951" cy="4800602"/>
          </a:xfrm>
          <a:solidFill>
            <a:schemeClr val="accent1"/>
          </a:solidFill>
        </p:spPr>
        <p:txBody>
          <a:bodyPr anchor="ctr">
            <a:normAutofit/>
          </a:bodyPr>
          <a:lstStyle>
            <a:lvl1pPr algn="ctr">
              <a:defRPr sz="1600"/>
            </a:lvl1pPr>
          </a:lstStyle>
          <a:p>
            <a:r>
              <a:rPr lang="en-US"/>
              <a:t>Click to insert image here</a:t>
            </a:r>
          </a:p>
        </p:txBody>
      </p:sp>
      <p:sp>
        <p:nvSpPr>
          <p:cNvPr id="12" name="Text Placeholder 9">
            <a:extLst>
              <a:ext uri="{FF2B5EF4-FFF2-40B4-BE49-F238E27FC236}">
                <a16:creationId xmlns:a16="http://schemas.microsoft.com/office/drawing/2014/main" id="{60AF7B98-3554-234B-A9A0-828B8E3E8697}"/>
              </a:ext>
            </a:extLst>
          </p:cNvPr>
          <p:cNvSpPr>
            <a:spLocks noGrp="1"/>
          </p:cNvSpPr>
          <p:nvPr>
            <p:ph type="body" sz="quarter" idx="10" hasCustomPrompt="1"/>
          </p:nvPr>
        </p:nvSpPr>
        <p:spPr>
          <a:xfrm>
            <a:off x="0" y="2066537"/>
            <a:ext cx="6096000" cy="4800604"/>
          </a:xfrm>
          <a:solidFill>
            <a:srgbClr val="262626">
              <a:alpha val="61961"/>
            </a:srgbClr>
          </a:solidFill>
        </p:spPr>
        <p:txBody>
          <a:bodyPr lIns="1920240" tIns="274320" anchor="ctr" anchorCtr="0">
            <a:normAutofit/>
          </a:bodyPr>
          <a:lstStyle>
            <a:lvl1pPr marL="0" indent="0" algn="l">
              <a:lnSpc>
                <a:spcPct val="60000"/>
              </a:lnSpc>
              <a:buNone/>
              <a:defRPr sz="1600" b="0" i="0">
                <a:solidFill>
                  <a:schemeClr val="bg1"/>
                </a:solidFill>
                <a:latin typeface="+mn-lt"/>
                <a:cs typeface="Arial" panose="020B0604020202020204" pitchFamily="34" charset="0"/>
              </a:defRPr>
            </a:lvl1pPr>
          </a:lstStyle>
          <a:p>
            <a:pPr lvl="0"/>
            <a:r>
              <a:rPr lang="en-US"/>
              <a:t>Click to edit master</a:t>
            </a:r>
          </a:p>
          <a:p>
            <a:pPr lvl="0"/>
            <a:r>
              <a:rPr lang="en-US"/>
              <a:t>text style</a:t>
            </a:r>
          </a:p>
          <a:p>
            <a:pPr lvl="0"/>
            <a:endParaRPr lang="en-US"/>
          </a:p>
        </p:txBody>
      </p:sp>
    </p:spTree>
    <p:extLst>
      <p:ext uri="{BB962C8B-B14F-4D97-AF65-F5344CB8AC3E}">
        <p14:creationId xmlns:p14="http://schemas.microsoft.com/office/powerpoint/2010/main" val="63430805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3 Content Horizonta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E667F-4D1E-EA4A-9BD5-F58C1A590CE7}"/>
              </a:ext>
            </a:extLst>
          </p:cNvPr>
          <p:cNvSpPr>
            <a:spLocks noGrp="1"/>
          </p:cNvSpPr>
          <p:nvPr>
            <p:ph type="title" hasCustomPrompt="1"/>
          </p:nvPr>
        </p:nvSpPr>
        <p:spPr>
          <a:xfrm>
            <a:off x="838199" y="566928"/>
            <a:ext cx="10537683" cy="862621"/>
          </a:xfrm>
        </p:spPr>
        <p:txBody>
          <a:bodyPr lIns="0" tIns="0" anchor="t">
            <a:normAutofit/>
          </a:bodyPr>
          <a:lstStyle>
            <a:lvl1pPr>
              <a:defRPr sz="2800" b="1">
                <a:solidFill>
                  <a:schemeClr val="accent5"/>
                </a:solidFill>
              </a:defRPr>
            </a:lvl1pPr>
          </a:lstStyle>
          <a:p>
            <a:r>
              <a:rPr lang="en-US"/>
              <a:t>Click to edit master title style</a:t>
            </a:r>
          </a:p>
        </p:txBody>
      </p:sp>
      <p:sp>
        <p:nvSpPr>
          <p:cNvPr id="4" name="Picture Placeholder 3">
            <a:extLst>
              <a:ext uri="{FF2B5EF4-FFF2-40B4-BE49-F238E27FC236}">
                <a16:creationId xmlns:a16="http://schemas.microsoft.com/office/drawing/2014/main" id="{FDA66A47-2551-47FC-AF11-56C9D8900AD8}"/>
              </a:ext>
            </a:extLst>
          </p:cNvPr>
          <p:cNvSpPr>
            <a:spLocks noGrp="1"/>
          </p:cNvSpPr>
          <p:nvPr>
            <p:ph type="pic" sz="quarter" idx="32" hasCustomPrompt="1"/>
          </p:nvPr>
        </p:nvSpPr>
        <p:spPr>
          <a:xfrm>
            <a:off x="2895600" y="2022680"/>
            <a:ext cx="3200400" cy="1225296"/>
          </a:xfrm>
          <a:solidFill>
            <a:schemeClr val="accent1"/>
          </a:solidFill>
          <a:ln w="12700">
            <a:solidFill>
              <a:schemeClr val="accent5"/>
            </a:solidFill>
          </a:ln>
        </p:spPr>
        <p:txBody>
          <a:bodyPr anchor="ctr">
            <a:normAutofit/>
          </a:bodyPr>
          <a:lstStyle>
            <a:lvl1pPr algn="ctr">
              <a:defRPr sz="1600"/>
            </a:lvl1pPr>
          </a:lstStyle>
          <a:p>
            <a:r>
              <a:rPr lang="en-US"/>
              <a:t>Click to insert image</a:t>
            </a:r>
          </a:p>
        </p:txBody>
      </p:sp>
      <p:sp>
        <p:nvSpPr>
          <p:cNvPr id="13" name="Text Placeholder 5">
            <a:extLst>
              <a:ext uri="{FF2B5EF4-FFF2-40B4-BE49-F238E27FC236}">
                <a16:creationId xmlns:a16="http://schemas.microsoft.com/office/drawing/2014/main" id="{46A8B312-3B12-4FB7-8207-99056B6249D0}"/>
              </a:ext>
            </a:extLst>
          </p:cNvPr>
          <p:cNvSpPr>
            <a:spLocks noGrp="1"/>
          </p:cNvSpPr>
          <p:nvPr>
            <p:ph type="body" sz="quarter" idx="35" hasCustomPrompt="1"/>
          </p:nvPr>
        </p:nvSpPr>
        <p:spPr>
          <a:xfrm>
            <a:off x="6107040" y="2022680"/>
            <a:ext cx="3200400" cy="1225296"/>
          </a:xfrm>
          <a:solidFill>
            <a:schemeClr val="accent5"/>
          </a:solidFill>
          <a:ln w="25400">
            <a:solidFill>
              <a:schemeClr val="accent5"/>
            </a:solidFill>
          </a:ln>
        </p:spPr>
        <p:txBody>
          <a:bodyPr lIns="438912" rIns="438912" anchor="ctr">
            <a:normAutofit/>
          </a:bodyPr>
          <a:lstStyle>
            <a:lvl1pPr marL="0" indent="0">
              <a:buFontTx/>
              <a:buNone/>
              <a:defRPr sz="1600">
                <a:solidFill>
                  <a:schemeClr val="bg1"/>
                </a:solidFill>
              </a:defRPr>
            </a:lvl1pPr>
          </a:lstStyle>
          <a:p>
            <a:r>
              <a:rPr lang="en-US">
                <a:solidFill>
                  <a:schemeClr val="bg1"/>
                </a:solidFill>
              </a:rPr>
              <a:t>Click to edit master text style</a:t>
            </a:r>
          </a:p>
        </p:txBody>
      </p:sp>
      <p:sp>
        <p:nvSpPr>
          <p:cNvPr id="15" name="Picture Placeholder 3">
            <a:extLst>
              <a:ext uri="{FF2B5EF4-FFF2-40B4-BE49-F238E27FC236}">
                <a16:creationId xmlns:a16="http://schemas.microsoft.com/office/drawing/2014/main" id="{1889AF3F-A262-4DE7-9C9F-D0730B47D914}"/>
              </a:ext>
            </a:extLst>
          </p:cNvPr>
          <p:cNvSpPr>
            <a:spLocks noGrp="1"/>
          </p:cNvSpPr>
          <p:nvPr>
            <p:ph type="pic" sz="quarter" idx="33" hasCustomPrompt="1"/>
          </p:nvPr>
        </p:nvSpPr>
        <p:spPr>
          <a:xfrm>
            <a:off x="2895600" y="3470340"/>
            <a:ext cx="3200400" cy="1225296"/>
          </a:xfrm>
          <a:solidFill>
            <a:schemeClr val="accent1"/>
          </a:solidFill>
          <a:ln w="12700">
            <a:solidFill>
              <a:schemeClr val="accent5"/>
            </a:solidFill>
          </a:ln>
        </p:spPr>
        <p:txBody>
          <a:bodyPr anchor="ctr">
            <a:normAutofit/>
          </a:bodyPr>
          <a:lstStyle>
            <a:lvl1pPr algn="ctr">
              <a:defRPr sz="1600"/>
            </a:lvl1pPr>
          </a:lstStyle>
          <a:p>
            <a:r>
              <a:rPr lang="en-US"/>
              <a:t>Click to insert image</a:t>
            </a:r>
          </a:p>
        </p:txBody>
      </p:sp>
      <p:sp>
        <p:nvSpPr>
          <p:cNvPr id="30" name="Text Placeholder 5">
            <a:extLst>
              <a:ext uri="{FF2B5EF4-FFF2-40B4-BE49-F238E27FC236}">
                <a16:creationId xmlns:a16="http://schemas.microsoft.com/office/drawing/2014/main" id="{43E97BC8-22E4-3141-9608-84A945A42A89}"/>
              </a:ext>
            </a:extLst>
          </p:cNvPr>
          <p:cNvSpPr>
            <a:spLocks noGrp="1"/>
          </p:cNvSpPr>
          <p:nvPr>
            <p:ph type="body" sz="quarter" idx="22" hasCustomPrompt="1"/>
          </p:nvPr>
        </p:nvSpPr>
        <p:spPr>
          <a:xfrm>
            <a:off x="6096000" y="3470340"/>
            <a:ext cx="3200400" cy="1225296"/>
          </a:xfrm>
          <a:solidFill>
            <a:schemeClr val="accent5"/>
          </a:solidFill>
          <a:ln w="25400">
            <a:solidFill>
              <a:schemeClr val="accent5"/>
            </a:solidFill>
          </a:ln>
        </p:spPr>
        <p:txBody>
          <a:bodyPr lIns="438912" rIns="438912" anchor="ctr">
            <a:normAutofit/>
          </a:bodyPr>
          <a:lstStyle>
            <a:lvl1pPr marL="0" indent="0">
              <a:buFontTx/>
              <a:buNone/>
              <a:defRPr sz="1600">
                <a:solidFill>
                  <a:schemeClr val="bg1"/>
                </a:solidFill>
              </a:defRPr>
            </a:lvl1pPr>
          </a:lstStyle>
          <a:p>
            <a:r>
              <a:rPr lang="en-US">
                <a:solidFill>
                  <a:schemeClr val="bg1"/>
                </a:solidFill>
              </a:rPr>
              <a:t>Click to edit master text style</a:t>
            </a:r>
          </a:p>
        </p:txBody>
      </p:sp>
      <p:sp>
        <p:nvSpPr>
          <p:cNvPr id="16" name="Picture Placeholder 3">
            <a:extLst>
              <a:ext uri="{FF2B5EF4-FFF2-40B4-BE49-F238E27FC236}">
                <a16:creationId xmlns:a16="http://schemas.microsoft.com/office/drawing/2014/main" id="{F4D375CF-42E3-43DD-814F-AC643A2908FE}"/>
              </a:ext>
            </a:extLst>
          </p:cNvPr>
          <p:cNvSpPr>
            <a:spLocks noGrp="1"/>
          </p:cNvSpPr>
          <p:nvPr>
            <p:ph type="pic" sz="quarter" idx="34" hasCustomPrompt="1"/>
          </p:nvPr>
        </p:nvSpPr>
        <p:spPr>
          <a:xfrm>
            <a:off x="2895600" y="4922214"/>
            <a:ext cx="3200400" cy="1225296"/>
          </a:xfrm>
          <a:solidFill>
            <a:schemeClr val="accent1"/>
          </a:solidFill>
          <a:ln w="12700">
            <a:solidFill>
              <a:schemeClr val="accent5"/>
            </a:solidFill>
          </a:ln>
        </p:spPr>
        <p:txBody>
          <a:bodyPr anchor="ctr">
            <a:normAutofit/>
          </a:bodyPr>
          <a:lstStyle>
            <a:lvl1pPr algn="ctr">
              <a:defRPr sz="1600"/>
            </a:lvl1pPr>
          </a:lstStyle>
          <a:p>
            <a:r>
              <a:rPr lang="en-US"/>
              <a:t>Click to insert image</a:t>
            </a:r>
          </a:p>
        </p:txBody>
      </p:sp>
      <p:sp>
        <p:nvSpPr>
          <p:cNvPr id="14" name="Text Placeholder 5">
            <a:extLst>
              <a:ext uri="{FF2B5EF4-FFF2-40B4-BE49-F238E27FC236}">
                <a16:creationId xmlns:a16="http://schemas.microsoft.com/office/drawing/2014/main" id="{1B752F2A-0251-4959-80B1-17743D2F9FE4}"/>
              </a:ext>
            </a:extLst>
          </p:cNvPr>
          <p:cNvSpPr>
            <a:spLocks noGrp="1"/>
          </p:cNvSpPr>
          <p:nvPr>
            <p:ph type="body" sz="quarter" idx="36" hasCustomPrompt="1"/>
          </p:nvPr>
        </p:nvSpPr>
        <p:spPr>
          <a:xfrm>
            <a:off x="6096000" y="4922214"/>
            <a:ext cx="3200400" cy="1225296"/>
          </a:xfrm>
          <a:solidFill>
            <a:schemeClr val="accent5"/>
          </a:solidFill>
          <a:ln w="25400">
            <a:solidFill>
              <a:schemeClr val="accent5"/>
            </a:solidFill>
          </a:ln>
        </p:spPr>
        <p:txBody>
          <a:bodyPr lIns="438912" rIns="438912" anchor="ctr">
            <a:normAutofit/>
          </a:bodyPr>
          <a:lstStyle>
            <a:lvl1pPr marL="0" indent="0">
              <a:buFontTx/>
              <a:buNone/>
              <a:defRPr sz="1600">
                <a:solidFill>
                  <a:schemeClr val="bg1"/>
                </a:solidFill>
              </a:defRPr>
            </a:lvl1pPr>
          </a:lstStyle>
          <a:p>
            <a:r>
              <a:rPr lang="en-US">
                <a:solidFill>
                  <a:schemeClr val="bg1"/>
                </a:solidFill>
              </a:rPr>
              <a:t>Click to edit master text style</a:t>
            </a:r>
          </a:p>
        </p:txBody>
      </p:sp>
      <p:sp>
        <p:nvSpPr>
          <p:cNvPr id="17" name="Slide Number Placeholder 16">
            <a:extLst>
              <a:ext uri="{FF2B5EF4-FFF2-40B4-BE49-F238E27FC236}">
                <a16:creationId xmlns:a16="http://schemas.microsoft.com/office/drawing/2014/main" id="{127BF259-DAF9-B243-B6F0-58E2A58BD7DC}"/>
              </a:ext>
            </a:extLst>
          </p:cNvPr>
          <p:cNvSpPr>
            <a:spLocks noGrp="1"/>
          </p:cNvSpPr>
          <p:nvPr>
            <p:ph type="sldNum" sz="quarter" idx="17"/>
          </p:nvPr>
        </p:nvSpPr>
        <p:spPr/>
        <p:txBody>
          <a:bodyPr/>
          <a:lstStyle>
            <a:lvl1pPr>
              <a:defRPr sz="1200"/>
            </a:lvl1pPr>
          </a:lstStyle>
          <a:p>
            <a:fld id="{A52BEA90-E6BE-45F4-8D5D-C2E01FE3DBCB}" type="slidenum">
              <a:rPr lang="en-US" smtClean="0"/>
              <a:pPr/>
              <a:t>‹#›</a:t>
            </a:fld>
            <a:endParaRPr lang="en-US"/>
          </a:p>
        </p:txBody>
      </p:sp>
    </p:spTree>
    <p:extLst>
      <p:ext uri="{BB962C8B-B14F-4D97-AF65-F5344CB8AC3E}">
        <p14:creationId xmlns:p14="http://schemas.microsoft.com/office/powerpoint/2010/main" val="43982300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4104"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3 column">
    <p:spTree>
      <p:nvGrpSpPr>
        <p:cNvPr id="1" name=""/>
        <p:cNvGrpSpPr/>
        <p:nvPr/>
      </p:nvGrpSpPr>
      <p:grpSpPr>
        <a:xfrm>
          <a:off x="0" y="0"/>
          <a:ext cx="0" cy="0"/>
          <a:chOff x="0" y="0"/>
          <a:chExt cx="0" cy="0"/>
        </a:xfrm>
      </p:grpSpPr>
      <p:sp>
        <p:nvSpPr>
          <p:cNvPr id="36" name="Title 13">
            <a:extLst>
              <a:ext uri="{FF2B5EF4-FFF2-40B4-BE49-F238E27FC236}">
                <a16:creationId xmlns:a16="http://schemas.microsoft.com/office/drawing/2014/main" id="{40DEA294-B1C6-9E48-A990-C4FC916393BE}"/>
              </a:ext>
            </a:extLst>
          </p:cNvPr>
          <p:cNvSpPr>
            <a:spLocks noGrp="1"/>
          </p:cNvSpPr>
          <p:nvPr>
            <p:ph type="title" hasCustomPrompt="1"/>
          </p:nvPr>
        </p:nvSpPr>
        <p:spPr>
          <a:xfrm>
            <a:off x="838199" y="566928"/>
            <a:ext cx="10537683" cy="873436"/>
          </a:xfrm>
        </p:spPr>
        <p:txBody>
          <a:bodyPr lIns="0" tIns="0" rIns="0" bIns="0" anchor="t">
            <a:noAutofit/>
          </a:bodyPr>
          <a:lstStyle>
            <a:lvl1pPr>
              <a:defRPr sz="2800" b="1">
                <a:solidFill>
                  <a:schemeClr val="accent5"/>
                </a:solidFill>
              </a:defRPr>
            </a:lvl1pPr>
          </a:lstStyle>
          <a:p>
            <a:r>
              <a:rPr lang="en-US"/>
              <a:t>Click to edit master title style</a:t>
            </a:r>
          </a:p>
        </p:txBody>
      </p:sp>
      <p:sp>
        <p:nvSpPr>
          <p:cNvPr id="3" name="Picture Placeholder 2">
            <a:extLst>
              <a:ext uri="{FF2B5EF4-FFF2-40B4-BE49-F238E27FC236}">
                <a16:creationId xmlns:a16="http://schemas.microsoft.com/office/drawing/2014/main" id="{692A9031-5DBD-4AD9-9381-7F3F67DD857C}"/>
              </a:ext>
            </a:extLst>
          </p:cNvPr>
          <p:cNvSpPr>
            <a:spLocks noGrp="1"/>
          </p:cNvSpPr>
          <p:nvPr>
            <p:ph type="pic" sz="quarter" idx="31" hasCustomPrompt="1"/>
          </p:nvPr>
        </p:nvSpPr>
        <p:spPr>
          <a:xfrm>
            <a:off x="838200" y="2540000"/>
            <a:ext cx="3043238" cy="2711450"/>
          </a:xfrm>
          <a:solidFill>
            <a:schemeClr val="accent1"/>
          </a:solidFill>
        </p:spPr>
        <p:txBody>
          <a:bodyPr anchor="ctr">
            <a:normAutofit/>
          </a:bodyPr>
          <a:lstStyle>
            <a:lvl1pPr algn="ctr">
              <a:defRPr sz="1800"/>
            </a:lvl1pPr>
          </a:lstStyle>
          <a:p>
            <a:r>
              <a:rPr lang="en-US"/>
              <a:t>Click to insert image</a:t>
            </a:r>
          </a:p>
        </p:txBody>
      </p:sp>
      <p:sp>
        <p:nvSpPr>
          <p:cNvPr id="19" name="Text Placeholder 9">
            <a:extLst>
              <a:ext uri="{FF2B5EF4-FFF2-40B4-BE49-F238E27FC236}">
                <a16:creationId xmlns:a16="http://schemas.microsoft.com/office/drawing/2014/main" id="{89751D94-3DF3-A241-B368-55DC9BEF389C}"/>
              </a:ext>
            </a:extLst>
          </p:cNvPr>
          <p:cNvSpPr>
            <a:spLocks noGrp="1"/>
          </p:cNvSpPr>
          <p:nvPr>
            <p:ph type="body" sz="quarter" idx="30" hasCustomPrompt="1"/>
          </p:nvPr>
        </p:nvSpPr>
        <p:spPr>
          <a:xfrm>
            <a:off x="838197" y="4634096"/>
            <a:ext cx="3042684" cy="617685"/>
          </a:xfrm>
          <a:solidFill>
            <a:schemeClr val="accent4">
              <a:alpha val="90000"/>
            </a:schemeClr>
          </a:solidFill>
        </p:spPr>
        <p:txBody>
          <a:bodyPr lIns="91440" tIns="91440" anchor="ctr" anchorCtr="0">
            <a:normAutofit/>
          </a:bodyPr>
          <a:lstStyle>
            <a:lvl1pPr marL="0" indent="0" algn="ctr">
              <a:lnSpc>
                <a:spcPct val="60000"/>
              </a:lnSpc>
              <a:buNone/>
              <a:defRPr sz="1600" b="0" i="0">
                <a:solidFill>
                  <a:schemeClr val="bg1"/>
                </a:solidFill>
                <a:latin typeface="+mn-lt"/>
                <a:cs typeface="Arial" panose="020B0604020202020204" pitchFamily="34" charset="0"/>
              </a:defRPr>
            </a:lvl1pPr>
          </a:lstStyle>
          <a:p>
            <a:pPr lvl="0"/>
            <a:r>
              <a:rPr lang="en-US"/>
              <a:t>Click to edit master text style</a:t>
            </a:r>
          </a:p>
        </p:txBody>
      </p:sp>
      <p:sp>
        <p:nvSpPr>
          <p:cNvPr id="12" name="Picture Placeholder 2">
            <a:extLst>
              <a:ext uri="{FF2B5EF4-FFF2-40B4-BE49-F238E27FC236}">
                <a16:creationId xmlns:a16="http://schemas.microsoft.com/office/drawing/2014/main" id="{3B5A1782-324D-4E6F-B70F-B4AAAF5BE282}"/>
              </a:ext>
            </a:extLst>
          </p:cNvPr>
          <p:cNvSpPr>
            <a:spLocks noGrp="1"/>
          </p:cNvSpPr>
          <p:nvPr>
            <p:ph type="pic" sz="quarter" idx="32" hasCustomPrompt="1"/>
          </p:nvPr>
        </p:nvSpPr>
        <p:spPr>
          <a:xfrm>
            <a:off x="4600994" y="2540000"/>
            <a:ext cx="3043238" cy="2711450"/>
          </a:xfrm>
          <a:solidFill>
            <a:schemeClr val="accent1"/>
          </a:solidFill>
        </p:spPr>
        <p:txBody>
          <a:bodyPr anchor="ctr">
            <a:normAutofit/>
          </a:bodyPr>
          <a:lstStyle>
            <a:lvl1pPr algn="ctr">
              <a:defRPr sz="1800"/>
            </a:lvl1pPr>
          </a:lstStyle>
          <a:p>
            <a:r>
              <a:rPr lang="en-US"/>
              <a:t>Click to insert image</a:t>
            </a:r>
          </a:p>
        </p:txBody>
      </p:sp>
      <p:sp>
        <p:nvSpPr>
          <p:cNvPr id="16" name="Text Placeholder 9">
            <a:extLst>
              <a:ext uri="{FF2B5EF4-FFF2-40B4-BE49-F238E27FC236}">
                <a16:creationId xmlns:a16="http://schemas.microsoft.com/office/drawing/2014/main" id="{D02C2A04-A4DF-194D-9BF0-98BDCA834A87}"/>
              </a:ext>
            </a:extLst>
          </p:cNvPr>
          <p:cNvSpPr>
            <a:spLocks noGrp="1"/>
          </p:cNvSpPr>
          <p:nvPr>
            <p:ph type="body" sz="quarter" idx="29" hasCustomPrompt="1"/>
          </p:nvPr>
        </p:nvSpPr>
        <p:spPr>
          <a:xfrm>
            <a:off x="4601548" y="4634097"/>
            <a:ext cx="3042684" cy="617685"/>
          </a:xfrm>
          <a:solidFill>
            <a:schemeClr val="accent2">
              <a:alpha val="90000"/>
            </a:schemeClr>
          </a:solidFill>
        </p:spPr>
        <p:txBody>
          <a:bodyPr lIns="91440" tIns="91440" anchor="ctr" anchorCtr="0">
            <a:normAutofit/>
          </a:bodyPr>
          <a:lstStyle>
            <a:lvl1pPr marL="0" indent="0" algn="ctr">
              <a:lnSpc>
                <a:spcPct val="60000"/>
              </a:lnSpc>
              <a:buNone/>
              <a:defRPr sz="1600" b="0" i="0">
                <a:solidFill>
                  <a:schemeClr val="bg1"/>
                </a:solidFill>
                <a:latin typeface="+mn-lt"/>
                <a:cs typeface="Arial" panose="020B0604020202020204" pitchFamily="34" charset="0"/>
              </a:defRPr>
            </a:lvl1pPr>
          </a:lstStyle>
          <a:p>
            <a:pPr lvl="0"/>
            <a:r>
              <a:rPr lang="en-US"/>
              <a:t>Click to edit master text style</a:t>
            </a:r>
          </a:p>
        </p:txBody>
      </p:sp>
      <p:sp>
        <p:nvSpPr>
          <p:cNvPr id="13" name="Picture Placeholder 2">
            <a:extLst>
              <a:ext uri="{FF2B5EF4-FFF2-40B4-BE49-F238E27FC236}">
                <a16:creationId xmlns:a16="http://schemas.microsoft.com/office/drawing/2014/main" id="{D948B0B4-59DD-4F57-BC4D-AD690F1F9A8F}"/>
              </a:ext>
            </a:extLst>
          </p:cNvPr>
          <p:cNvSpPr>
            <a:spLocks noGrp="1"/>
          </p:cNvSpPr>
          <p:nvPr>
            <p:ph type="pic" sz="quarter" idx="33" hasCustomPrompt="1"/>
          </p:nvPr>
        </p:nvSpPr>
        <p:spPr>
          <a:xfrm>
            <a:off x="8310557" y="2540000"/>
            <a:ext cx="3043238" cy="2711450"/>
          </a:xfrm>
          <a:solidFill>
            <a:schemeClr val="accent1"/>
          </a:solidFill>
        </p:spPr>
        <p:txBody>
          <a:bodyPr anchor="ctr">
            <a:normAutofit/>
          </a:bodyPr>
          <a:lstStyle>
            <a:lvl1pPr algn="ctr">
              <a:defRPr sz="1800"/>
            </a:lvl1pPr>
          </a:lstStyle>
          <a:p>
            <a:r>
              <a:rPr lang="en-US"/>
              <a:t>Click to insert image</a:t>
            </a:r>
          </a:p>
        </p:txBody>
      </p:sp>
      <p:sp>
        <p:nvSpPr>
          <p:cNvPr id="15" name="Text Placeholder 9">
            <a:extLst>
              <a:ext uri="{FF2B5EF4-FFF2-40B4-BE49-F238E27FC236}">
                <a16:creationId xmlns:a16="http://schemas.microsoft.com/office/drawing/2014/main" id="{910F1566-2F10-C94E-A440-3BE6863E4147}"/>
              </a:ext>
            </a:extLst>
          </p:cNvPr>
          <p:cNvSpPr>
            <a:spLocks noGrp="1"/>
          </p:cNvSpPr>
          <p:nvPr>
            <p:ph type="body" sz="quarter" idx="10" hasCustomPrompt="1"/>
          </p:nvPr>
        </p:nvSpPr>
        <p:spPr>
          <a:xfrm>
            <a:off x="8311111" y="4636714"/>
            <a:ext cx="3042684" cy="617685"/>
          </a:xfrm>
          <a:solidFill>
            <a:schemeClr val="accent3">
              <a:alpha val="90000"/>
            </a:schemeClr>
          </a:solidFill>
        </p:spPr>
        <p:txBody>
          <a:bodyPr lIns="91440" tIns="91440" anchor="ctr" anchorCtr="0">
            <a:normAutofit/>
          </a:bodyPr>
          <a:lstStyle>
            <a:lvl1pPr marL="0" indent="0" algn="ctr">
              <a:lnSpc>
                <a:spcPct val="60000"/>
              </a:lnSpc>
              <a:buNone/>
              <a:defRPr sz="1600" b="0" i="0">
                <a:solidFill>
                  <a:schemeClr val="bg1"/>
                </a:solidFill>
                <a:latin typeface="+mn-lt"/>
                <a:cs typeface="Arial" panose="020B0604020202020204" pitchFamily="34" charset="0"/>
              </a:defRPr>
            </a:lvl1pPr>
          </a:lstStyle>
          <a:p>
            <a:pPr lvl="0"/>
            <a:r>
              <a:rPr lang="en-US"/>
              <a:t>Click to edit master text style</a:t>
            </a:r>
          </a:p>
        </p:txBody>
      </p:sp>
      <p:sp>
        <p:nvSpPr>
          <p:cNvPr id="17" name="Slide Number Placeholder 16">
            <a:extLst>
              <a:ext uri="{FF2B5EF4-FFF2-40B4-BE49-F238E27FC236}">
                <a16:creationId xmlns:a16="http://schemas.microsoft.com/office/drawing/2014/main" id="{127BF259-DAF9-B243-B6F0-58E2A58BD7DC}"/>
              </a:ext>
            </a:extLst>
          </p:cNvPr>
          <p:cNvSpPr>
            <a:spLocks noGrp="1"/>
          </p:cNvSpPr>
          <p:nvPr>
            <p:ph type="sldNum" sz="quarter" idx="17"/>
          </p:nvPr>
        </p:nvSpPr>
        <p:spPr/>
        <p:txBody>
          <a:bodyPr/>
          <a:lstStyle>
            <a:lvl1pPr>
              <a:defRPr sz="1200"/>
            </a:lvl1pPr>
          </a:lstStyle>
          <a:p>
            <a:fld id="{A52BEA90-E6BE-45F4-8D5D-C2E01FE3DBCB}" type="slidenum">
              <a:rPr lang="en-US" smtClean="0"/>
              <a:pPr/>
              <a:t>‹#›</a:t>
            </a:fld>
            <a:endParaRPr lang="en-US"/>
          </a:p>
        </p:txBody>
      </p:sp>
    </p:spTree>
    <p:extLst>
      <p:ext uri="{BB962C8B-B14F-4D97-AF65-F5344CB8AC3E}">
        <p14:creationId xmlns:p14="http://schemas.microsoft.com/office/powerpoint/2010/main" val="408707861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2 content">
    <p:spTree>
      <p:nvGrpSpPr>
        <p:cNvPr id="1" name=""/>
        <p:cNvGrpSpPr/>
        <p:nvPr/>
      </p:nvGrpSpPr>
      <p:grpSpPr>
        <a:xfrm>
          <a:off x="0" y="0"/>
          <a:ext cx="0" cy="0"/>
          <a:chOff x="0" y="0"/>
          <a:chExt cx="0" cy="0"/>
        </a:xfrm>
      </p:grpSpPr>
      <p:sp>
        <p:nvSpPr>
          <p:cNvPr id="9" name="Title 13">
            <a:extLst>
              <a:ext uri="{FF2B5EF4-FFF2-40B4-BE49-F238E27FC236}">
                <a16:creationId xmlns:a16="http://schemas.microsoft.com/office/drawing/2014/main" id="{61830361-A194-9F4E-999F-05BDD53E56D9}"/>
              </a:ext>
            </a:extLst>
          </p:cNvPr>
          <p:cNvSpPr>
            <a:spLocks noGrp="1"/>
          </p:cNvSpPr>
          <p:nvPr>
            <p:ph type="title" hasCustomPrompt="1"/>
          </p:nvPr>
        </p:nvSpPr>
        <p:spPr>
          <a:xfrm>
            <a:off x="838199" y="566928"/>
            <a:ext cx="10537683" cy="873436"/>
          </a:xfrm>
        </p:spPr>
        <p:txBody>
          <a:bodyPr lIns="0" tIns="0" rIns="0" bIns="0" anchor="t">
            <a:noAutofit/>
          </a:bodyPr>
          <a:lstStyle>
            <a:lvl1pPr>
              <a:defRPr sz="2800" b="1">
                <a:solidFill>
                  <a:schemeClr val="accent5"/>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BEF09F5E-ECB4-4608-BAD6-3C0B906FBC10}"/>
              </a:ext>
            </a:extLst>
          </p:cNvPr>
          <p:cNvSpPr>
            <a:spLocks noGrp="1"/>
          </p:cNvSpPr>
          <p:nvPr>
            <p:ph sz="quarter" idx="25" hasCustomPrompt="1"/>
          </p:nvPr>
        </p:nvSpPr>
        <p:spPr>
          <a:xfrm>
            <a:off x="1968500" y="1780031"/>
            <a:ext cx="3225800" cy="3930207"/>
          </a:xfrm>
          <a:solidFill>
            <a:schemeClr val="accent1"/>
          </a:solidFill>
        </p:spPr>
        <p:txBody>
          <a:bodyPr anchor="ctr">
            <a:normAutofit/>
          </a:bodyPr>
          <a:lstStyle>
            <a:lvl1pPr algn="ctr">
              <a:defRPr sz="1600"/>
            </a:lvl1pPr>
          </a:lstStyle>
          <a:p>
            <a:pPr lvl="0"/>
            <a:r>
              <a:rPr lang="en-US"/>
              <a:t>Click to insert image or graphic here</a:t>
            </a:r>
          </a:p>
        </p:txBody>
      </p:sp>
      <p:sp>
        <p:nvSpPr>
          <p:cNvPr id="10" name="Content Placeholder 2">
            <a:extLst>
              <a:ext uri="{FF2B5EF4-FFF2-40B4-BE49-F238E27FC236}">
                <a16:creationId xmlns:a16="http://schemas.microsoft.com/office/drawing/2014/main" id="{D31456E2-715C-4D0E-AEC1-EDCEF7EFE170}"/>
              </a:ext>
            </a:extLst>
          </p:cNvPr>
          <p:cNvSpPr>
            <a:spLocks noGrp="1"/>
          </p:cNvSpPr>
          <p:nvPr>
            <p:ph sz="quarter" idx="26" hasCustomPrompt="1"/>
          </p:nvPr>
        </p:nvSpPr>
        <p:spPr>
          <a:xfrm>
            <a:off x="6997700" y="1779475"/>
            <a:ext cx="3225800" cy="3930207"/>
          </a:xfrm>
          <a:solidFill>
            <a:schemeClr val="accent1"/>
          </a:solidFill>
        </p:spPr>
        <p:txBody>
          <a:bodyPr anchor="ctr">
            <a:normAutofit/>
          </a:bodyPr>
          <a:lstStyle>
            <a:lvl1pPr algn="ctr">
              <a:defRPr sz="1600"/>
            </a:lvl1pPr>
          </a:lstStyle>
          <a:p>
            <a:pPr lvl="0"/>
            <a:r>
              <a:rPr lang="en-US"/>
              <a:t>Click to insert image or graphic here</a:t>
            </a:r>
          </a:p>
        </p:txBody>
      </p:sp>
      <p:sp>
        <p:nvSpPr>
          <p:cNvPr id="17" name="Slide Number Placeholder 16">
            <a:extLst>
              <a:ext uri="{FF2B5EF4-FFF2-40B4-BE49-F238E27FC236}">
                <a16:creationId xmlns:a16="http://schemas.microsoft.com/office/drawing/2014/main" id="{127BF259-DAF9-B243-B6F0-58E2A58BD7DC}"/>
              </a:ext>
            </a:extLst>
          </p:cNvPr>
          <p:cNvSpPr>
            <a:spLocks noGrp="1"/>
          </p:cNvSpPr>
          <p:nvPr>
            <p:ph type="sldNum" sz="quarter" idx="17"/>
          </p:nvPr>
        </p:nvSpPr>
        <p:spPr/>
        <p:txBody>
          <a:bodyPr/>
          <a:lstStyle>
            <a:lvl1pPr>
              <a:defRPr sz="1200"/>
            </a:lvl1pPr>
          </a:lstStyle>
          <a:p>
            <a:fld id="{A52BEA90-E6BE-45F4-8D5D-C2E01FE3DBCB}" type="slidenum">
              <a:rPr lang="en-US" smtClean="0"/>
              <a:pPr/>
              <a:t>‹#›</a:t>
            </a:fld>
            <a:endParaRPr lang="en-US"/>
          </a:p>
        </p:txBody>
      </p:sp>
    </p:spTree>
    <p:extLst>
      <p:ext uri="{BB962C8B-B14F-4D97-AF65-F5344CB8AC3E}">
        <p14:creationId xmlns:p14="http://schemas.microsoft.com/office/powerpoint/2010/main" val="58474463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3" name="Title 13">
            <a:extLst>
              <a:ext uri="{FF2B5EF4-FFF2-40B4-BE49-F238E27FC236}">
                <a16:creationId xmlns:a16="http://schemas.microsoft.com/office/drawing/2014/main" id="{6BEBC398-0B32-5D4C-8F8E-8DA17BC07AAF}"/>
              </a:ext>
            </a:extLst>
          </p:cNvPr>
          <p:cNvSpPr>
            <a:spLocks noGrp="1"/>
          </p:cNvSpPr>
          <p:nvPr>
            <p:ph type="title" hasCustomPrompt="1"/>
          </p:nvPr>
        </p:nvSpPr>
        <p:spPr>
          <a:xfrm>
            <a:off x="838199" y="566928"/>
            <a:ext cx="10537683" cy="873436"/>
          </a:xfrm>
        </p:spPr>
        <p:txBody>
          <a:bodyPr lIns="0" tIns="0" rIns="0" bIns="0" anchor="t">
            <a:noAutofit/>
          </a:bodyPr>
          <a:lstStyle>
            <a:lvl1pPr>
              <a:defRPr sz="2800" b="1">
                <a:solidFill>
                  <a:schemeClr val="accent5"/>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D7252D11-D0BD-46AC-942A-A7F84C34C1CC}"/>
              </a:ext>
            </a:extLst>
          </p:cNvPr>
          <p:cNvSpPr>
            <a:spLocks noGrp="1"/>
          </p:cNvSpPr>
          <p:nvPr>
            <p:ph sz="quarter" idx="24" hasCustomPrompt="1"/>
          </p:nvPr>
        </p:nvSpPr>
        <p:spPr>
          <a:xfrm>
            <a:off x="838199" y="1780031"/>
            <a:ext cx="10537683" cy="4576318"/>
          </a:xfrm>
          <a:solidFill>
            <a:schemeClr val="accent1"/>
          </a:solidFill>
        </p:spPr>
        <p:txBody>
          <a:bodyPr anchor="ctr">
            <a:normAutofit/>
          </a:bodyPr>
          <a:lstStyle>
            <a:lvl1pPr algn="ctr">
              <a:defRPr sz="1800"/>
            </a:lvl1pPr>
          </a:lstStyle>
          <a:p>
            <a:pPr lvl="0"/>
            <a:r>
              <a:rPr lang="en-US"/>
              <a:t>Click to insert image or graphic here</a:t>
            </a:r>
          </a:p>
        </p:txBody>
      </p:sp>
      <p:sp>
        <p:nvSpPr>
          <p:cNvPr id="17" name="Slide Number Placeholder 16">
            <a:extLst>
              <a:ext uri="{FF2B5EF4-FFF2-40B4-BE49-F238E27FC236}">
                <a16:creationId xmlns:a16="http://schemas.microsoft.com/office/drawing/2014/main" id="{127BF259-DAF9-B243-B6F0-58E2A58BD7DC}"/>
              </a:ext>
            </a:extLst>
          </p:cNvPr>
          <p:cNvSpPr>
            <a:spLocks noGrp="1"/>
          </p:cNvSpPr>
          <p:nvPr>
            <p:ph type="sldNum" sz="quarter" idx="17"/>
          </p:nvPr>
        </p:nvSpPr>
        <p:spPr/>
        <p:txBody>
          <a:bodyPr/>
          <a:lstStyle>
            <a:lvl1pPr>
              <a:defRPr sz="1200">
                <a:latin typeface="+mn-lt"/>
              </a:defRPr>
            </a:lvl1pPr>
          </a:lstStyle>
          <a:p>
            <a:fld id="{A52BEA90-E6BE-45F4-8D5D-C2E01FE3DBCB}" type="slidenum">
              <a:rPr lang="en-US" smtClean="0"/>
              <a:pPr/>
              <a:t>‹#›</a:t>
            </a:fld>
            <a:endParaRPr lang="en-US"/>
          </a:p>
        </p:txBody>
      </p:sp>
    </p:spTree>
    <p:extLst>
      <p:ext uri="{BB962C8B-B14F-4D97-AF65-F5344CB8AC3E}">
        <p14:creationId xmlns:p14="http://schemas.microsoft.com/office/powerpoint/2010/main" val="405431728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Imag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60269070-4807-43E2-A9DF-90767C93C775}"/>
              </a:ext>
            </a:extLst>
          </p:cNvPr>
          <p:cNvSpPr>
            <a:spLocks noGrp="1"/>
          </p:cNvSpPr>
          <p:nvPr>
            <p:ph type="pic" sz="quarter" idx="15" hasCustomPrompt="1"/>
          </p:nvPr>
        </p:nvSpPr>
        <p:spPr>
          <a:xfrm>
            <a:off x="0" y="0"/>
            <a:ext cx="12207239" cy="6858000"/>
          </a:xfrm>
          <a:solidFill>
            <a:schemeClr val="accent1"/>
          </a:solidFill>
        </p:spPr>
        <p:txBody>
          <a:bodyPr tIns="2560320" anchor="ctr">
            <a:noAutofit/>
          </a:bodyPr>
          <a:lstStyle>
            <a:lvl1pPr algn="ctr">
              <a:defRPr sz="1800"/>
            </a:lvl1pPr>
          </a:lstStyle>
          <a:p>
            <a:r>
              <a:rPr lang="en-US"/>
              <a:t>Click to insert image here</a:t>
            </a:r>
          </a:p>
          <a:p>
            <a:endParaRPr lang="en-US"/>
          </a:p>
        </p:txBody>
      </p:sp>
      <p:sp>
        <p:nvSpPr>
          <p:cNvPr id="6" name="Text Placeholder 9">
            <a:extLst>
              <a:ext uri="{FF2B5EF4-FFF2-40B4-BE49-F238E27FC236}">
                <a16:creationId xmlns:a16="http://schemas.microsoft.com/office/drawing/2014/main" id="{B95A5A22-1295-5A4C-BEED-CDAAB6B38DA8}"/>
              </a:ext>
            </a:extLst>
          </p:cNvPr>
          <p:cNvSpPr>
            <a:spLocks noGrp="1"/>
          </p:cNvSpPr>
          <p:nvPr>
            <p:ph type="body" sz="quarter" idx="14" hasCustomPrompt="1"/>
          </p:nvPr>
        </p:nvSpPr>
        <p:spPr>
          <a:xfrm>
            <a:off x="-11574" y="-11151"/>
            <a:ext cx="12207240" cy="3429000"/>
          </a:xfrm>
          <a:solidFill>
            <a:srgbClr val="262626">
              <a:alpha val="61961"/>
            </a:srgbClr>
          </a:solidFill>
          <a:ln>
            <a:noFill/>
          </a:ln>
        </p:spPr>
        <p:txBody>
          <a:bodyPr lIns="868680" tIns="2057400" bIns="91440" anchor="t" anchorCtr="0">
            <a:normAutofit/>
          </a:bodyPr>
          <a:lstStyle>
            <a:lvl1pPr marL="0" marR="0" indent="0" algn="l" defTabSz="914400" rtl="0" eaLnBrk="1" fontAlgn="auto" latinLnBrk="0" hangingPunct="1">
              <a:lnSpc>
                <a:spcPct val="60000"/>
              </a:lnSpc>
              <a:spcBef>
                <a:spcPts val="1000"/>
              </a:spcBef>
              <a:spcAft>
                <a:spcPts val="0"/>
              </a:spcAft>
              <a:buClrTx/>
              <a:buSzTx/>
              <a:buFontTx/>
              <a:buNone/>
              <a:tabLst/>
              <a:defRPr sz="1600" b="0" i="0">
                <a:solidFill>
                  <a:schemeClr val="bg1"/>
                </a:solidFill>
                <a:latin typeface="+mn-lt"/>
                <a:cs typeface="Arial" panose="020B0604020202020204" pitchFamily="34" charset="0"/>
              </a:defRPr>
            </a:lvl1pPr>
          </a:lstStyle>
          <a:p>
            <a:pPr lvl="0"/>
            <a:r>
              <a:rPr lang="en-US"/>
              <a:t>Click to exit master text style</a:t>
            </a:r>
          </a:p>
        </p:txBody>
      </p:sp>
      <p:sp>
        <p:nvSpPr>
          <p:cNvPr id="2" name="Title 1">
            <a:extLst>
              <a:ext uri="{FF2B5EF4-FFF2-40B4-BE49-F238E27FC236}">
                <a16:creationId xmlns:a16="http://schemas.microsoft.com/office/drawing/2014/main" id="{AEDEBD28-F38A-B644-853D-75CBD6A9F711}"/>
              </a:ext>
            </a:extLst>
          </p:cNvPr>
          <p:cNvSpPr>
            <a:spLocks noGrp="1"/>
          </p:cNvSpPr>
          <p:nvPr>
            <p:ph type="title" hasCustomPrompt="1"/>
          </p:nvPr>
        </p:nvSpPr>
        <p:spPr>
          <a:xfrm>
            <a:off x="838200" y="565847"/>
            <a:ext cx="10515600" cy="1062232"/>
          </a:xfrm>
        </p:spPr>
        <p:txBody>
          <a:bodyPr lIns="0" tIns="0" rIns="0" bIns="0" anchor="t">
            <a:normAutofit/>
          </a:bodyPr>
          <a:lstStyle>
            <a:lvl1pPr>
              <a:defRPr sz="2800">
                <a:solidFill>
                  <a:schemeClr val="bg1"/>
                </a:solidFill>
              </a:defRPr>
            </a:lvl1pPr>
          </a:lstStyle>
          <a:p>
            <a:r>
              <a:rPr lang="en-US"/>
              <a:t>Click to edit master title style</a:t>
            </a:r>
          </a:p>
        </p:txBody>
      </p:sp>
      <p:sp>
        <p:nvSpPr>
          <p:cNvPr id="7" name="TextBox 6">
            <a:extLst>
              <a:ext uri="{FF2B5EF4-FFF2-40B4-BE49-F238E27FC236}">
                <a16:creationId xmlns:a16="http://schemas.microsoft.com/office/drawing/2014/main" id="{C3B6C998-067D-F24C-8880-399DE7EC60CF}"/>
              </a:ext>
            </a:extLst>
          </p:cNvPr>
          <p:cNvSpPr txBox="1"/>
          <p:nvPr userDrawn="1"/>
        </p:nvSpPr>
        <p:spPr>
          <a:xfrm>
            <a:off x="3340444" y="5935091"/>
            <a:ext cx="5511112" cy="523220"/>
          </a:xfrm>
          <a:prstGeom prst="rect">
            <a:avLst/>
          </a:prstGeom>
          <a:solidFill>
            <a:schemeClr val="bg1">
              <a:alpha val="0"/>
            </a:schemeClr>
          </a:solidFill>
        </p:spPr>
        <p:txBody>
          <a:bodyPr wrap="square" rtlCol="0">
            <a:spAutoFit/>
          </a:bodyPr>
          <a:lstStyle/>
          <a:p>
            <a:pPr algn="ctr"/>
            <a:r>
              <a:rPr lang="en-US" sz="2800" b="1">
                <a:solidFill>
                  <a:schemeClr val="accent5"/>
                </a:solidFill>
                <a:latin typeface="+mn-lt"/>
                <a:cs typeface="Arial" panose="020B0604020202020204" pitchFamily="34" charset="0"/>
              </a:rPr>
              <a:t>Click to edit master text style</a:t>
            </a:r>
          </a:p>
        </p:txBody>
      </p:sp>
    </p:spTree>
    <p:extLst>
      <p:ext uri="{BB962C8B-B14F-4D97-AF65-F5344CB8AC3E}">
        <p14:creationId xmlns:p14="http://schemas.microsoft.com/office/powerpoint/2010/main" val="65470846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guide id="3" orient="horz" pos="132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Imag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EFD44-3E18-544B-BBAC-DCBF5F125EA3}"/>
              </a:ext>
            </a:extLst>
          </p:cNvPr>
          <p:cNvSpPr>
            <a:spLocks noGrp="1"/>
          </p:cNvSpPr>
          <p:nvPr>
            <p:ph type="title" hasCustomPrompt="1"/>
          </p:nvPr>
        </p:nvSpPr>
        <p:spPr>
          <a:xfrm>
            <a:off x="838200" y="569494"/>
            <a:ext cx="10515600" cy="911595"/>
          </a:xfrm>
        </p:spPr>
        <p:txBody>
          <a:bodyPr lIns="0" tIns="0" rIns="0" bIns="0" anchor="t">
            <a:normAutofit/>
          </a:bodyPr>
          <a:lstStyle>
            <a:lvl1pPr>
              <a:defRPr sz="2800">
                <a:solidFill>
                  <a:schemeClr val="accent6"/>
                </a:solidFill>
              </a:defRPr>
            </a:lvl1pPr>
          </a:lstStyle>
          <a:p>
            <a:r>
              <a:rPr lang="en-US"/>
              <a:t>Click to edit master title style</a:t>
            </a:r>
          </a:p>
        </p:txBody>
      </p:sp>
      <p:sp>
        <p:nvSpPr>
          <p:cNvPr id="7" name="Picture Placeholder 2">
            <a:extLst>
              <a:ext uri="{FF2B5EF4-FFF2-40B4-BE49-F238E27FC236}">
                <a16:creationId xmlns:a16="http://schemas.microsoft.com/office/drawing/2014/main" id="{E69AB53E-6566-42B1-A87A-589EE239D5AA}"/>
              </a:ext>
            </a:extLst>
          </p:cNvPr>
          <p:cNvSpPr>
            <a:spLocks noGrp="1"/>
          </p:cNvSpPr>
          <p:nvPr>
            <p:ph type="pic" sz="quarter" idx="20" hasCustomPrompt="1"/>
          </p:nvPr>
        </p:nvSpPr>
        <p:spPr>
          <a:xfrm>
            <a:off x="833175" y="1963738"/>
            <a:ext cx="6759223" cy="4217987"/>
          </a:xfrm>
          <a:solidFill>
            <a:schemeClr val="accent1"/>
          </a:solidFill>
        </p:spPr>
        <p:txBody>
          <a:bodyPr anchor="ctr">
            <a:normAutofit/>
          </a:bodyPr>
          <a:lstStyle>
            <a:lvl1pPr algn="ctr">
              <a:defRPr sz="1600"/>
            </a:lvl1pPr>
          </a:lstStyle>
          <a:p>
            <a:r>
              <a:rPr lang="en-US"/>
              <a:t>Click to insert image here</a:t>
            </a:r>
          </a:p>
        </p:txBody>
      </p:sp>
      <p:sp>
        <p:nvSpPr>
          <p:cNvPr id="20" name="Text Placeholder 11">
            <a:extLst>
              <a:ext uri="{FF2B5EF4-FFF2-40B4-BE49-F238E27FC236}">
                <a16:creationId xmlns:a16="http://schemas.microsoft.com/office/drawing/2014/main" id="{FD3509C8-7877-6946-8CE5-00F7B9552E07}"/>
              </a:ext>
            </a:extLst>
          </p:cNvPr>
          <p:cNvSpPr>
            <a:spLocks noGrp="1"/>
          </p:cNvSpPr>
          <p:nvPr>
            <p:ph type="body" sz="quarter" idx="24" hasCustomPrompt="1"/>
          </p:nvPr>
        </p:nvSpPr>
        <p:spPr>
          <a:xfrm>
            <a:off x="8432800" y="3725227"/>
            <a:ext cx="2919113" cy="1835313"/>
          </a:xfrm>
        </p:spPr>
        <p:txBody>
          <a:bodyPr lIns="0" tIns="0" rIns="0" bIns="0">
            <a:noAutofit/>
          </a:bodyPr>
          <a:lstStyle>
            <a:lvl1pPr marL="0" indent="0">
              <a:lnSpc>
                <a:spcPct val="90000"/>
              </a:lnSpc>
              <a:buNone/>
              <a:defRPr sz="1600" b="0">
                <a:solidFill>
                  <a:schemeClr val="accent5"/>
                </a:solidFill>
              </a:defRPr>
            </a:lvl1pPr>
          </a:lstStyle>
          <a:p>
            <a:pPr lvl="0"/>
            <a:r>
              <a:rPr lang="en-US"/>
              <a:t>Click to edit master text style</a:t>
            </a:r>
          </a:p>
        </p:txBody>
      </p:sp>
      <p:sp>
        <p:nvSpPr>
          <p:cNvPr id="19" name="Text Placeholder 11">
            <a:extLst>
              <a:ext uri="{FF2B5EF4-FFF2-40B4-BE49-F238E27FC236}">
                <a16:creationId xmlns:a16="http://schemas.microsoft.com/office/drawing/2014/main" id="{46EC1DFF-6B7A-4C4C-9BDC-76D1FE8DD60B}"/>
              </a:ext>
            </a:extLst>
          </p:cNvPr>
          <p:cNvSpPr>
            <a:spLocks noGrp="1"/>
          </p:cNvSpPr>
          <p:nvPr>
            <p:ph type="body" sz="quarter" idx="23" hasCustomPrompt="1"/>
          </p:nvPr>
        </p:nvSpPr>
        <p:spPr>
          <a:xfrm>
            <a:off x="8432800" y="5692068"/>
            <a:ext cx="2919113" cy="532753"/>
          </a:xfrm>
        </p:spPr>
        <p:txBody>
          <a:bodyPr lIns="0" tIns="0" rIns="0" bIns="0" anchor="b">
            <a:noAutofit/>
          </a:bodyPr>
          <a:lstStyle>
            <a:lvl1pPr marL="0" indent="0">
              <a:lnSpc>
                <a:spcPct val="90000"/>
              </a:lnSpc>
              <a:buNone/>
              <a:defRPr sz="2000" b="1">
                <a:solidFill>
                  <a:schemeClr val="accent5"/>
                </a:solidFill>
              </a:defRPr>
            </a:lvl1pPr>
          </a:lstStyle>
          <a:p>
            <a:pPr lvl="0"/>
            <a:r>
              <a:rPr lang="en-US"/>
              <a:t>Click to edit master text style</a:t>
            </a:r>
          </a:p>
        </p:txBody>
      </p:sp>
      <p:sp>
        <p:nvSpPr>
          <p:cNvPr id="17" name="Slide Number Placeholder 16">
            <a:extLst>
              <a:ext uri="{FF2B5EF4-FFF2-40B4-BE49-F238E27FC236}">
                <a16:creationId xmlns:a16="http://schemas.microsoft.com/office/drawing/2014/main" id="{127BF259-DAF9-B243-B6F0-58E2A58BD7DC}"/>
              </a:ext>
            </a:extLst>
          </p:cNvPr>
          <p:cNvSpPr>
            <a:spLocks noGrp="1"/>
          </p:cNvSpPr>
          <p:nvPr>
            <p:ph type="sldNum" sz="quarter" idx="17"/>
          </p:nvPr>
        </p:nvSpPr>
        <p:spPr/>
        <p:txBody>
          <a:bodyPr/>
          <a:lstStyle>
            <a:lvl1pPr>
              <a:defRPr sz="1200">
                <a:latin typeface="+mn-lt"/>
                <a:cs typeface="Arial" panose="020B0604020202020204" pitchFamily="34" charset="0"/>
              </a:defRPr>
            </a:lvl1pPr>
          </a:lstStyle>
          <a:p>
            <a:fld id="{A52BEA90-E6BE-45F4-8D5D-C2E01FE3DBCB}" type="slidenum">
              <a:rPr lang="en-US" smtClean="0"/>
              <a:pPr/>
              <a:t>‹#›</a:t>
            </a:fld>
            <a:endParaRPr lang="en-US"/>
          </a:p>
        </p:txBody>
      </p:sp>
    </p:spTree>
    <p:extLst>
      <p:ext uri="{BB962C8B-B14F-4D97-AF65-F5344CB8AC3E}">
        <p14:creationId xmlns:p14="http://schemas.microsoft.com/office/powerpoint/2010/main" val="210505390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full-bleed imag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22E6D3-9558-45D3-9914-1F3B0A5BDCAB}"/>
              </a:ext>
            </a:extLst>
          </p:cNvPr>
          <p:cNvSpPr>
            <a:spLocks noGrp="1"/>
          </p:cNvSpPr>
          <p:nvPr>
            <p:ph type="pic" sz="quarter" idx="14" hasCustomPrompt="1"/>
          </p:nvPr>
        </p:nvSpPr>
        <p:spPr>
          <a:xfrm>
            <a:off x="1" y="0"/>
            <a:ext cx="12188952" cy="6858000"/>
          </a:xfrm>
          <a:solidFill>
            <a:schemeClr val="accent1"/>
          </a:solidFill>
        </p:spPr>
        <p:txBody>
          <a:bodyPr>
            <a:normAutofit/>
          </a:bodyPr>
          <a:lstStyle>
            <a:lvl1pPr algn="ctr">
              <a:defRPr sz="1800"/>
            </a:lvl1pPr>
          </a:lstStyle>
          <a:p>
            <a:r>
              <a:rPr lang="en-US"/>
              <a:t>Click to insert image or graphic here</a:t>
            </a:r>
          </a:p>
          <a:p>
            <a:endParaRPr lang="en-US"/>
          </a:p>
        </p:txBody>
      </p:sp>
      <p:sp>
        <p:nvSpPr>
          <p:cNvPr id="9" name="Title 8">
            <a:extLst>
              <a:ext uri="{FF2B5EF4-FFF2-40B4-BE49-F238E27FC236}">
                <a16:creationId xmlns:a16="http://schemas.microsoft.com/office/drawing/2014/main" id="{5DF58130-BFA9-C64B-9400-27CEC7444FBE}"/>
              </a:ext>
            </a:extLst>
          </p:cNvPr>
          <p:cNvSpPr>
            <a:spLocks noGrp="1"/>
          </p:cNvSpPr>
          <p:nvPr>
            <p:ph type="title" hasCustomPrompt="1"/>
          </p:nvPr>
        </p:nvSpPr>
        <p:spPr>
          <a:xfrm>
            <a:off x="836966" y="2338086"/>
            <a:ext cx="10541219" cy="2164466"/>
          </a:xfrm>
        </p:spPr>
        <p:txBody>
          <a:bodyPr lIns="0">
            <a:noAutofit/>
          </a:bodyPr>
          <a:lstStyle>
            <a:lvl1pPr>
              <a:defRPr sz="2000" b="0">
                <a:solidFill>
                  <a:schemeClr val="bg1"/>
                </a:solidFill>
              </a:defRPr>
            </a:lvl1pPr>
          </a:lstStyle>
          <a:p>
            <a:r>
              <a:rPr lang="en-US">
                <a:solidFill>
                  <a:schemeClr val="bg1"/>
                </a:solidFill>
              </a:rPr>
              <a:t>Click to edit master text style</a:t>
            </a:r>
            <a:endParaRPr lang="en-US"/>
          </a:p>
        </p:txBody>
      </p:sp>
    </p:spTree>
    <p:extLst>
      <p:ext uri="{BB962C8B-B14F-4D97-AF65-F5344CB8AC3E}">
        <p14:creationId xmlns:p14="http://schemas.microsoft.com/office/powerpoint/2010/main" val="40407985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74DDE9C-955A-40E0-AEDB-57EE5B3775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C8092AA-470A-438D-B06A-389D4965D1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2F0C0FCC-269D-49E4-B1A8-2F5D9EEA564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mn-lt"/>
                <a:cs typeface="Arial" panose="020B0604020202020204" pitchFamily="34" charset="0"/>
              </a:defRPr>
            </a:lvl1pPr>
          </a:lstStyle>
          <a:p>
            <a:fld id="{A52BEA90-E6BE-45F4-8D5D-C2E01FE3DBCB}" type="slidenum">
              <a:rPr lang="en-US" smtClean="0"/>
              <a:pPr/>
              <a:t>‹#›</a:t>
            </a:fld>
            <a:endParaRPr lang="en-US"/>
          </a:p>
        </p:txBody>
      </p:sp>
    </p:spTree>
    <p:extLst>
      <p:ext uri="{BB962C8B-B14F-4D97-AF65-F5344CB8AC3E}">
        <p14:creationId xmlns:p14="http://schemas.microsoft.com/office/powerpoint/2010/main" val="1441724316"/>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78" r:id="rId4"/>
    <p:sldLayoutId id="2147483679" r:id="rId5"/>
    <p:sldLayoutId id="2147483680" r:id="rId6"/>
    <p:sldLayoutId id="2147483682" r:id="rId7"/>
    <p:sldLayoutId id="2147483687" r:id="rId8"/>
    <p:sldLayoutId id="2147483686" r:id="rId9"/>
    <p:sldLayoutId id="2147483681" r:id="rId10"/>
  </p:sldLayoutIdLst>
  <p:hf hdr="0" dt="0"/>
  <p:txStyles>
    <p:titleStyle>
      <a:lvl1pPr algn="l" defTabSz="914400" rtl="0" eaLnBrk="1" latinLnBrk="0" hangingPunct="1">
        <a:lnSpc>
          <a:spcPct val="90000"/>
        </a:lnSpc>
        <a:spcBef>
          <a:spcPct val="0"/>
        </a:spcBef>
        <a:buNone/>
        <a:defRPr sz="4400" b="1" kern="1200">
          <a:solidFill>
            <a:schemeClr val="tx1"/>
          </a:solidFill>
          <a:latin typeface="+mj-lt"/>
          <a:ea typeface="+mj-ea"/>
          <a:cs typeface="Arial" panose="020B0604020202020204" pitchFamily="34" charset="0"/>
        </a:defRPr>
      </a:lvl1pPr>
    </p:titleStyle>
    <p:bodyStyle>
      <a:lvl1pPr marL="0" indent="0" algn="l" defTabSz="914400" rtl="0" eaLnBrk="1" latinLnBrk="0" hangingPunct="1">
        <a:lnSpc>
          <a:spcPct val="90000"/>
        </a:lnSpc>
        <a:spcBef>
          <a:spcPts val="1000"/>
        </a:spcBef>
        <a:buFontTx/>
        <a:buNone/>
        <a:defRPr sz="2800" kern="1200">
          <a:solidFill>
            <a:schemeClr val="tx1"/>
          </a:solidFill>
          <a:latin typeface="+mn-lt"/>
          <a:ea typeface="+mn-ea"/>
          <a:cs typeface="Arial" panose="020B0604020202020204" pitchFamily="34" charset="0"/>
        </a:defRPr>
      </a:lvl1pPr>
      <a:lvl2pPr marL="457200" indent="0" algn="l" defTabSz="914400" rtl="0" eaLnBrk="1" latinLnBrk="0" hangingPunct="1">
        <a:lnSpc>
          <a:spcPct val="90000"/>
        </a:lnSpc>
        <a:spcBef>
          <a:spcPts val="500"/>
        </a:spcBef>
        <a:buFontTx/>
        <a:buNone/>
        <a:defRPr sz="2400" kern="1200">
          <a:solidFill>
            <a:schemeClr val="tx1"/>
          </a:solidFill>
          <a:latin typeface="+mn-lt"/>
          <a:ea typeface="+mn-ea"/>
          <a:cs typeface="Arial" panose="020B0604020202020204" pitchFamily="34" charset="0"/>
        </a:defRPr>
      </a:lvl2pPr>
      <a:lvl3pPr marL="914400" indent="0" algn="l" defTabSz="914400" rtl="0" eaLnBrk="1" latinLnBrk="0" hangingPunct="1">
        <a:lnSpc>
          <a:spcPct val="90000"/>
        </a:lnSpc>
        <a:spcBef>
          <a:spcPts val="500"/>
        </a:spcBef>
        <a:buFontTx/>
        <a:buNone/>
        <a:defRPr sz="2000" kern="1200">
          <a:solidFill>
            <a:schemeClr val="tx1"/>
          </a:solidFill>
          <a:latin typeface="+mn-lt"/>
          <a:ea typeface="+mn-ea"/>
          <a:cs typeface="Arial" panose="020B0604020202020204" pitchFamily="34" charset="0"/>
        </a:defRPr>
      </a:lvl3pPr>
      <a:lvl4pPr marL="1371600" indent="0" algn="l" defTabSz="914400" rtl="0" eaLnBrk="1" latinLnBrk="0" hangingPunct="1">
        <a:lnSpc>
          <a:spcPct val="90000"/>
        </a:lnSpc>
        <a:spcBef>
          <a:spcPts val="500"/>
        </a:spcBef>
        <a:buFontTx/>
        <a:buNone/>
        <a:defRPr sz="1800" kern="1200">
          <a:solidFill>
            <a:schemeClr val="tx1"/>
          </a:solidFill>
          <a:latin typeface="+mn-lt"/>
          <a:ea typeface="+mn-ea"/>
          <a:cs typeface="Arial" panose="020B0604020202020204" pitchFamily="34" charset="0"/>
        </a:defRPr>
      </a:lvl4pPr>
      <a:lvl5pPr marL="1828800" indent="0" algn="l" defTabSz="914400" rtl="0" eaLnBrk="1" latinLnBrk="0" hangingPunct="1">
        <a:lnSpc>
          <a:spcPct val="90000"/>
        </a:lnSpc>
        <a:spcBef>
          <a:spcPts val="500"/>
        </a:spcBef>
        <a:buFontTx/>
        <a:buNone/>
        <a:defRPr sz="1800" kern="1200">
          <a:solidFill>
            <a:schemeClr val="tx1"/>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jpeg"/><Relationship Id="rId1" Type="http://schemas.openxmlformats.org/officeDocument/2006/relationships/slideLayout" Target="../slideLayouts/slideLayout3.xml"/><Relationship Id="rId4" Type="http://schemas.openxmlformats.org/officeDocument/2006/relationships/image" Target="../media/image4.svg"/></Relationships>
</file>

<file path=ppt/slides/_rels/slide9.xml.rels><?xml version="1.0" encoding="UTF-8" standalone="yes"?>
<Relationships xmlns="http://schemas.openxmlformats.org/package/2006/relationships"><Relationship Id="rId3" Type="http://schemas.openxmlformats.org/officeDocument/2006/relationships/hyperlink" Target="https://doi.org/10.3390/ijerph18031199" TargetMode="External"/><Relationship Id="rId2" Type="http://schemas.openxmlformats.org/officeDocument/2006/relationships/hyperlink" Target="https://doi.org/10.1080/14729670801976086" TargetMode="External"/><Relationship Id="rId1" Type="http://schemas.openxmlformats.org/officeDocument/2006/relationships/slideLayout" Target="../slideLayouts/slideLayout2.xml"/><Relationship Id="rId4" Type="http://schemas.openxmlformats.org/officeDocument/2006/relationships/hyperlink" Target="https://doi.org/10.1007/s42322-021-00092-9"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186/s12889-024-18078-9" TargetMode="External"/><Relationship Id="rId2" Type="http://schemas.openxmlformats.org/officeDocument/2006/relationships/hyperlink" Target="https://outonthefields.com/media" TargetMode="External"/><Relationship Id="rId1" Type="http://schemas.openxmlformats.org/officeDocument/2006/relationships/slideLayout" Target="../slideLayouts/slideLayout2.xml"/><Relationship Id="rId4" Type="http://schemas.openxmlformats.org/officeDocument/2006/relationships/hyperlink" Target="https://doi.org/10.1007/BF02766777"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dx.doi.org/10.1080/14927713.2018.1535276" TargetMode="External"/><Relationship Id="rId2" Type="http://schemas.openxmlformats.org/officeDocument/2006/relationships/hyperlink" Target="https://doi.org/10.1007/978-3-030-95352-2_107-1" TargetMode="External"/><Relationship Id="rId1" Type="http://schemas.openxmlformats.org/officeDocument/2006/relationships/slideLayout" Target="../slideLayouts/slideLayout2.xml"/><Relationship Id="rId4" Type="http://schemas.openxmlformats.org/officeDocument/2006/relationships/hyperlink" Target="https://doi.org/10.1080/11745398.2020.182088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177/16094069231205789" TargetMode="External"/><Relationship Id="rId7" Type="http://schemas.openxmlformats.org/officeDocument/2006/relationships/hyperlink" Target="https://doi.org/10.1186/s12939-021-01488-1" TargetMode="External"/><Relationship Id="rId2" Type="http://schemas.openxmlformats.org/officeDocument/2006/relationships/hyperlink" Target="https://doi.org/10.1016/j.socscimed.2019.112489" TargetMode="External"/><Relationship Id="rId1" Type="http://schemas.openxmlformats.org/officeDocument/2006/relationships/slideLayout" Target="../slideLayouts/slideLayout2.xml"/><Relationship Id="rId6" Type="http://schemas.openxmlformats.org/officeDocument/2006/relationships/hyperlink" Target="https://openresearch.ocadu.ca/id/eprint/4426/" TargetMode="External"/><Relationship Id="rId5" Type="http://schemas.openxmlformats.org/officeDocument/2006/relationships/hyperlink" Target="https://doi.org/10.18848/2152-7857/CGP/v08i04/1-18" TargetMode="External"/><Relationship Id="rId4" Type="http://schemas.openxmlformats.org/officeDocument/2006/relationships/hyperlink" Target="https://doi.org/10.18666/JPRA-2017-V35-I2-7363"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E0E82CD-FCF8-5997-5917-6390F70DF8A6}"/>
              </a:ext>
            </a:extLst>
          </p:cNvPr>
          <p:cNvPicPr>
            <a:picLocks noChangeAspect="1"/>
          </p:cNvPicPr>
          <p:nvPr/>
        </p:nvPicPr>
        <p:blipFill>
          <a:blip r:embed="rId2"/>
          <a:srcRect l="3456" t="9457" r="33" b="-349"/>
          <a:stretch/>
        </p:blipFill>
        <p:spPr>
          <a:xfrm>
            <a:off x="4419" y="-12470"/>
            <a:ext cx="12183947" cy="6874188"/>
          </a:xfrm>
          <a:prstGeom prst="rect">
            <a:avLst/>
          </a:prstGeom>
        </p:spPr>
      </p:pic>
      <p:sp>
        <p:nvSpPr>
          <p:cNvPr id="9" name="Rectangle 8">
            <a:extLst>
              <a:ext uri="{FF2B5EF4-FFF2-40B4-BE49-F238E27FC236}">
                <a16:creationId xmlns:a16="http://schemas.microsoft.com/office/drawing/2014/main" id="{8C007073-9E69-626B-89F5-B09251350797}"/>
              </a:ext>
            </a:extLst>
          </p:cNvPr>
          <p:cNvSpPr/>
          <p:nvPr/>
        </p:nvSpPr>
        <p:spPr>
          <a:xfrm>
            <a:off x="-1" y="5640913"/>
            <a:ext cx="4193737" cy="1214988"/>
          </a:xfrm>
          <a:prstGeom prst="rect">
            <a:avLst/>
          </a:prstGeom>
          <a:solidFill>
            <a:srgbClr val="1D7CB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84EDA047-049E-4A88-607E-3289BE1FAFE3}"/>
              </a:ext>
            </a:extLst>
          </p:cNvPr>
          <p:cNvSpPr/>
          <p:nvPr/>
        </p:nvSpPr>
        <p:spPr>
          <a:xfrm>
            <a:off x="643804" y="269213"/>
            <a:ext cx="5325526" cy="2002025"/>
          </a:xfrm>
          <a:prstGeom prst="rect">
            <a:avLst/>
          </a:prstGeom>
          <a:solidFill>
            <a:schemeClr val="accent5">
              <a:lumMod val="50000"/>
              <a:alpha val="83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567DAD06-55C4-1AEE-A833-83A5F1569BC2}"/>
              </a:ext>
            </a:extLst>
          </p:cNvPr>
          <p:cNvSpPr txBox="1"/>
          <p:nvPr/>
        </p:nvSpPr>
        <p:spPr>
          <a:xfrm>
            <a:off x="443288" y="269439"/>
            <a:ext cx="5707730" cy="1938992"/>
          </a:xfrm>
          <a:prstGeom prst="rect">
            <a:avLst/>
          </a:prstGeom>
          <a:noFill/>
        </p:spPr>
        <p:txBody>
          <a:bodyPr wrap="square" lIns="91440" tIns="45720" rIns="91440" bIns="45720" rtlCol="0" anchor="t">
            <a:spAutoFit/>
          </a:bodyPr>
          <a:lstStyle/>
          <a:p>
            <a:pPr algn="ctr"/>
            <a:r>
              <a:rPr lang="en-GB" sz="4000" b="1" dirty="0">
                <a:solidFill>
                  <a:schemeClr val="bg1"/>
                </a:solidFill>
                <a:latin typeface="+mj-lt"/>
                <a:cs typeface="Arial" panose="020B0604020202020204"/>
              </a:rPr>
              <a:t>Experiences of Queer Adults in Outdoors Recreation</a:t>
            </a:r>
          </a:p>
        </p:txBody>
      </p:sp>
      <p:sp>
        <p:nvSpPr>
          <p:cNvPr id="10" name="TextBox 9">
            <a:extLst>
              <a:ext uri="{FF2B5EF4-FFF2-40B4-BE49-F238E27FC236}">
                <a16:creationId xmlns:a16="http://schemas.microsoft.com/office/drawing/2014/main" id="{52851994-752D-427C-2B12-BE1CFDAE3AF7}"/>
              </a:ext>
            </a:extLst>
          </p:cNvPr>
          <p:cNvSpPr txBox="1"/>
          <p:nvPr/>
        </p:nvSpPr>
        <p:spPr>
          <a:xfrm>
            <a:off x="11387" y="5638909"/>
            <a:ext cx="646561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Arial"/>
              </a:rPr>
              <a:t>By Sean Donovan</a:t>
            </a:r>
          </a:p>
          <a:p>
            <a:r>
              <a:rPr lang="en-US" dirty="0">
                <a:cs typeface="Arial"/>
              </a:rPr>
              <a:t>Level 6</a:t>
            </a:r>
          </a:p>
          <a:p>
            <a:r>
              <a:rPr lang="en-US" dirty="0">
                <a:cs typeface="Arial"/>
              </a:rPr>
              <a:t>BA (Hons) Outdoor Adventure Education  </a:t>
            </a:r>
            <a:endParaRPr lang="en-US" dirty="0"/>
          </a:p>
          <a:p>
            <a:r>
              <a:rPr lang="en-US" dirty="0">
                <a:cs typeface="Arial"/>
              </a:rPr>
              <a:t>(2204938)</a:t>
            </a:r>
            <a:endParaRPr lang="en-US" dirty="0"/>
          </a:p>
        </p:txBody>
      </p:sp>
      <p:sp>
        <p:nvSpPr>
          <p:cNvPr id="4" name="TextBox 3">
            <a:extLst>
              <a:ext uri="{FF2B5EF4-FFF2-40B4-BE49-F238E27FC236}">
                <a16:creationId xmlns:a16="http://schemas.microsoft.com/office/drawing/2014/main" id="{8FCF97DF-5AF3-EBA2-FBB2-09F328C446CA}"/>
              </a:ext>
            </a:extLst>
          </p:cNvPr>
          <p:cNvSpPr txBox="1"/>
          <p:nvPr/>
        </p:nvSpPr>
        <p:spPr>
          <a:xfrm>
            <a:off x="718984" y="1548580"/>
            <a:ext cx="1917290" cy="4240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40317157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t="-16000" b="-16000"/>
          </a:stretch>
        </a:blipFill>
        <a:effectLst/>
      </p:bgPr>
    </p:bg>
    <p:spTree>
      <p:nvGrpSpPr>
        <p:cNvPr id="1" name=""/>
        <p:cNvGrpSpPr/>
        <p:nvPr/>
      </p:nvGrpSpPr>
      <p:grpSpPr>
        <a:xfrm>
          <a:off x="0" y="0"/>
          <a:ext cx="0" cy="0"/>
          <a:chOff x="0" y="0"/>
          <a:chExt cx="0" cy="0"/>
        </a:xfrm>
      </p:grpSpPr>
      <p:sp>
        <p:nvSpPr>
          <p:cNvPr id="8" name="Rectangle: Single Corner Snipped 7">
            <a:extLst>
              <a:ext uri="{FF2B5EF4-FFF2-40B4-BE49-F238E27FC236}">
                <a16:creationId xmlns:a16="http://schemas.microsoft.com/office/drawing/2014/main" id="{D7AA180A-F6A4-9FD8-5324-12B46CE4F9E0}"/>
              </a:ext>
            </a:extLst>
          </p:cNvPr>
          <p:cNvSpPr/>
          <p:nvPr/>
        </p:nvSpPr>
        <p:spPr>
          <a:xfrm>
            <a:off x="0" y="768579"/>
            <a:ext cx="1124901" cy="6089421"/>
          </a:xfrm>
          <a:prstGeom prst="snip1Rect">
            <a:avLst>
              <a:gd name="adj" fmla="val 50000"/>
            </a:avLst>
          </a:prstGeom>
          <a:solidFill>
            <a:srgbClr val="1D7CB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Single Corner Snipped 8">
            <a:extLst>
              <a:ext uri="{FF2B5EF4-FFF2-40B4-BE49-F238E27FC236}">
                <a16:creationId xmlns:a16="http://schemas.microsoft.com/office/drawing/2014/main" id="{F57E4CF0-DCAC-DF54-3B8A-8903BDA69404}"/>
              </a:ext>
            </a:extLst>
          </p:cNvPr>
          <p:cNvSpPr/>
          <p:nvPr/>
        </p:nvSpPr>
        <p:spPr>
          <a:xfrm rot="10800000" flipH="1">
            <a:off x="0" y="935"/>
            <a:ext cx="1690255" cy="1848101"/>
          </a:xfrm>
          <a:prstGeom prst="snip1Rect">
            <a:avLst>
              <a:gd name="adj" fmla="val 50000"/>
            </a:avLst>
          </a:prstGeom>
          <a:pattFill prst="dkDnDiag">
            <a:fgClr>
              <a:srgbClr val="1D7CB8"/>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5AED88DE-0321-97D3-D56F-18BB8F150FB9}"/>
              </a:ext>
            </a:extLst>
          </p:cNvPr>
          <p:cNvSpPr/>
          <p:nvPr/>
        </p:nvSpPr>
        <p:spPr>
          <a:xfrm>
            <a:off x="1128255" y="2238653"/>
            <a:ext cx="7655527" cy="4216481"/>
          </a:xfrm>
          <a:prstGeom prst="rect">
            <a:avLst/>
          </a:prstGeom>
          <a:solidFill>
            <a:schemeClr val="bg1">
              <a:lumMod val="95000"/>
            </a:schemeClr>
          </a:solidFill>
          <a:ln>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lowchart: Connector 5">
            <a:extLst>
              <a:ext uri="{FF2B5EF4-FFF2-40B4-BE49-F238E27FC236}">
                <a16:creationId xmlns:a16="http://schemas.microsoft.com/office/drawing/2014/main" id="{4A739B81-AA41-91F7-9236-0EA4EC94AA65}"/>
              </a:ext>
            </a:extLst>
          </p:cNvPr>
          <p:cNvSpPr/>
          <p:nvPr/>
        </p:nvSpPr>
        <p:spPr>
          <a:xfrm>
            <a:off x="1329627" y="4574160"/>
            <a:ext cx="240082" cy="240082"/>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189AAFAA-F8EA-BB91-AAF6-32F9F42682B6}"/>
              </a:ext>
            </a:extLst>
          </p:cNvPr>
          <p:cNvSpPr>
            <a:spLocks noGrp="1"/>
          </p:cNvSpPr>
          <p:nvPr>
            <p:ph type="body" sz="quarter" idx="14"/>
          </p:nvPr>
        </p:nvSpPr>
        <p:spPr>
          <a:xfrm>
            <a:off x="1689614" y="2203735"/>
            <a:ext cx="7074369" cy="4203924"/>
          </a:xfrm>
        </p:spPr>
        <p:txBody>
          <a:bodyPr vert="horz" lIns="0" tIns="0" rIns="0" bIns="0" rtlCol="0" anchor="t">
            <a:noAutofit/>
          </a:bodyPr>
          <a:lstStyle/>
          <a:p>
            <a:endParaRPr lang="en-US" sz="1800" dirty="0"/>
          </a:p>
          <a:p>
            <a:r>
              <a:rPr lang="en-GB" sz="1800" b="0" i="1" dirty="0">
                <a:ea typeface="Calibri"/>
                <a:cs typeface="Calibri"/>
              </a:rPr>
              <a:t>Attitudes within Outdoor Recreation (Barnfield and Humberstone, 2008; Kennedy and Niblett, 2024; Tilstra et al., 2022).</a:t>
            </a:r>
          </a:p>
          <a:p>
            <a:r>
              <a:rPr lang="en-GB" sz="1800" b="0" i="1" dirty="0">
                <a:ea typeface="Calibri"/>
                <a:cs typeface="Calibri"/>
              </a:rPr>
              <a:t>Pressure to hide identity (Barnfield and Humberstone, 2008; Oakleaf and Richmond, 2017; Heath et al., 2023).</a:t>
            </a:r>
          </a:p>
          <a:p>
            <a:r>
              <a:rPr lang="en-GB" sz="1800" b="0" i="1" dirty="0">
                <a:ea typeface="Calibri"/>
                <a:cs typeface="Calibri"/>
              </a:rPr>
              <a:t>Fear of discrimination in outdoor recreation (</a:t>
            </a:r>
            <a:r>
              <a:rPr lang="en-GB" sz="1800" b="0" i="1" err="1">
                <a:ea typeface="Calibri"/>
                <a:cs typeface="Calibri"/>
              </a:rPr>
              <a:t>McAnirilin</a:t>
            </a:r>
            <a:r>
              <a:rPr lang="en-GB" sz="1800" b="0" i="1" dirty="0">
                <a:ea typeface="Calibri"/>
                <a:cs typeface="Calibri"/>
              </a:rPr>
              <a:t> and Maddox, 2022; Morris et al., 2019).</a:t>
            </a:r>
          </a:p>
          <a:p>
            <a:r>
              <a:rPr lang="en-GB" sz="1800" b="0" i="1" dirty="0">
                <a:ea typeface="Calibri"/>
                <a:cs typeface="Calibri"/>
              </a:rPr>
              <a:t>Benefits of participation in LGBTQ+ groups (Denison et al., 2015; Grant et al., 2021; Litwiller, 2018). </a:t>
            </a:r>
          </a:p>
        </p:txBody>
      </p:sp>
      <p:sp>
        <p:nvSpPr>
          <p:cNvPr id="15" name="Rectangle 14">
            <a:extLst>
              <a:ext uri="{FF2B5EF4-FFF2-40B4-BE49-F238E27FC236}">
                <a16:creationId xmlns:a16="http://schemas.microsoft.com/office/drawing/2014/main" id="{84FB3C50-1C2A-735E-17C4-5BB3BE521444}"/>
              </a:ext>
            </a:extLst>
          </p:cNvPr>
          <p:cNvSpPr/>
          <p:nvPr/>
        </p:nvSpPr>
        <p:spPr>
          <a:xfrm>
            <a:off x="-6" y="250431"/>
            <a:ext cx="8426660" cy="833359"/>
          </a:xfrm>
          <a:prstGeom prst="rect">
            <a:avLst/>
          </a:prstGeom>
          <a:solidFill>
            <a:schemeClr val="accent5">
              <a:lumMod val="50000"/>
              <a:alpha val="83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BFDD755-FD33-1BCF-39B0-555FB0A88C48}"/>
              </a:ext>
            </a:extLst>
          </p:cNvPr>
          <p:cNvSpPr>
            <a:spLocks noGrp="1"/>
          </p:cNvSpPr>
          <p:nvPr>
            <p:ph type="title"/>
          </p:nvPr>
        </p:nvSpPr>
        <p:spPr>
          <a:xfrm>
            <a:off x="192740" y="483543"/>
            <a:ext cx="8430065" cy="567009"/>
          </a:xfrm>
        </p:spPr>
        <p:txBody>
          <a:bodyPr/>
          <a:lstStyle/>
          <a:p>
            <a:r>
              <a:rPr lang="en-US" dirty="0">
                <a:solidFill>
                  <a:schemeClr val="bg1"/>
                </a:solidFill>
                <a:cs typeface="Arial"/>
              </a:rPr>
              <a:t>Queer experiences in literature </a:t>
            </a:r>
            <a:endParaRPr lang="en-US" dirty="0">
              <a:solidFill>
                <a:schemeClr val="bg1"/>
              </a:solidFill>
            </a:endParaRPr>
          </a:p>
        </p:txBody>
      </p:sp>
      <p:sp>
        <p:nvSpPr>
          <p:cNvPr id="18" name="TextBox 17">
            <a:extLst>
              <a:ext uri="{FF2B5EF4-FFF2-40B4-BE49-F238E27FC236}">
                <a16:creationId xmlns:a16="http://schemas.microsoft.com/office/drawing/2014/main" id="{88BA26A4-1E85-D7D1-982D-E56A00641AD7}"/>
              </a:ext>
            </a:extLst>
          </p:cNvPr>
          <p:cNvSpPr txBox="1"/>
          <p:nvPr/>
        </p:nvSpPr>
        <p:spPr>
          <a:xfrm>
            <a:off x="1530145" y="6397112"/>
            <a:ext cx="276532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cs typeface="Arial"/>
              </a:rPr>
              <a:t>(</a:t>
            </a:r>
            <a:r>
              <a:rPr lang="en-US" sz="1200" err="1">
                <a:solidFill>
                  <a:schemeClr val="bg1"/>
                </a:solidFill>
                <a:cs typeface="Arial"/>
              </a:rPr>
              <a:t>Estyn</a:t>
            </a:r>
            <a:r>
              <a:rPr lang="en-US" sz="1200" dirty="0">
                <a:solidFill>
                  <a:schemeClr val="bg1"/>
                </a:solidFill>
                <a:cs typeface="Arial"/>
              </a:rPr>
              <a:t>, 2023)</a:t>
            </a:r>
            <a:endParaRPr lang="en-US" sz="1200" dirty="0">
              <a:solidFill>
                <a:schemeClr val="bg1"/>
              </a:solidFill>
            </a:endParaRPr>
          </a:p>
        </p:txBody>
      </p:sp>
      <p:sp>
        <p:nvSpPr>
          <p:cNvPr id="4" name="Flowchart: Connector 3">
            <a:extLst>
              <a:ext uri="{FF2B5EF4-FFF2-40B4-BE49-F238E27FC236}">
                <a16:creationId xmlns:a16="http://schemas.microsoft.com/office/drawing/2014/main" id="{19889C5D-7372-3A23-2591-9F242B906245}"/>
              </a:ext>
            </a:extLst>
          </p:cNvPr>
          <p:cNvSpPr/>
          <p:nvPr/>
        </p:nvSpPr>
        <p:spPr>
          <a:xfrm>
            <a:off x="1320466" y="3313584"/>
            <a:ext cx="240082" cy="240082"/>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Flowchart: Connector 2">
            <a:extLst>
              <a:ext uri="{FF2B5EF4-FFF2-40B4-BE49-F238E27FC236}">
                <a16:creationId xmlns:a16="http://schemas.microsoft.com/office/drawing/2014/main" id="{D9DA79CC-0052-FF13-0C56-4F8DA54F8441}"/>
              </a:ext>
            </a:extLst>
          </p:cNvPr>
          <p:cNvSpPr/>
          <p:nvPr/>
        </p:nvSpPr>
        <p:spPr>
          <a:xfrm>
            <a:off x="1322478" y="3809938"/>
            <a:ext cx="240082" cy="240082"/>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lowchart: Connector 6">
            <a:extLst>
              <a:ext uri="{FF2B5EF4-FFF2-40B4-BE49-F238E27FC236}">
                <a16:creationId xmlns:a16="http://schemas.microsoft.com/office/drawing/2014/main" id="{BEFCBC5F-332F-1148-72A8-0C93B6CC3939}"/>
              </a:ext>
            </a:extLst>
          </p:cNvPr>
          <p:cNvSpPr/>
          <p:nvPr/>
        </p:nvSpPr>
        <p:spPr>
          <a:xfrm>
            <a:off x="1313719" y="2677217"/>
            <a:ext cx="240082" cy="240082"/>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657768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90D01200-0224-43C5-AB38-FB4D16B73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728A44A4-A002-4A88-9FC9-1D0566C97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2" name="Rectangle 41">
            <a:extLst>
              <a:ext uri="{FF2B5EF4-FFF2-40B4-BE49-F238E27FC236}">
                <a16:creationId xmlns:a16="http://schemas.microsoft.com/office/drawing/2014/main" id="{3E7D5C7B-DD16-401B-85CE-4AAA2A4F5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1" name="Rectangle 10">
            <a:extLst>
              <a:ext uri="{FF2B5EF4-FFF2-40B4-BE49-F238E27FC236}">
                <a16:creationId xmlns:a16="http://schemas.microsoft.com/office/drawing/2014/main" id="{17FD1F52-5496-905A-0429-17196E39C690}"/>
              </a:ext>
            </a:extLst>
          </p:cNvPr>
          <p:cNvSpPr/>
          <p:nvPr/>
        </p:nvSpPr>
        <p:spPr>
          <a:xfrm>
            <a:off x="0" y="-50661"/>
            <a:ext cx="12192000" cy="6858000"/>
          </a:xfrm>
          <a:prstGeom prst="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6EF06249-B955-34EC-7C4F-DB00CA597045}"/>
              </a:ext>
            </a:extLst>
          </p:cNvPr>
          <p:cNvSpPr/>
          <p:nvPr/>
        </p:nvSpPr>
        <p:spPr>
          <a:xfrm>
            <a:off x="348678" y="1536192"/>
            <a:ext cx="4854731" cy="4905049"/>
          </a:xfrm>
          <a:prstGeom prst="rect">
            <a:avLst/>
          </a:prstGeom>
          <a:solidFill>
            <a:srgbClr val="1D7CB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Graphic 13" descr="One solid circle, one ring, and one circle filled with diagonal lines">
            <a:extLst>
              <a:ext uri="{FF2B5EF4-FFF2-40B4-BE49-F238E27FC236}">
                <a16:creationId xmlns:a16="http://schemas.microsoft.com/office/drawing/2014/main" id="{1C055525-A0E4-A519-A131-62BCCB82A1B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718765" y="-1640390"/>
            <a:ext cx="10138780" cy="10138780"/>
          </a:xfrm>
          <a:prstGeom prst="rect">
            <a:avLst/>
          </a:prstGeom>
        </p:spPr>
      </p:pic>
      <p:sp>
        <p:nvSpPr>
          <p:cNvPr id="9" name="Rectangle 8">
            <a:extLst>
              <a:ext uri="{FF2B5EF4-FFF2-40B4-BE49-F238E27FC236}">
                <a16:creationId xmlns:a16="http://schemas.microsoft.com/office/drawing/2014/main" id="{F3C84006-BCE6-24E9-C728-C87224623C3B}"/>
              </a:ext>
            </a:extLst>
          </p:cNvPr>
          <p:cNvSpPr/>
          <p:nvPr/>
        </p:nvSpPr>
        <p:spPr>
          <a:xfrm>
            <a:off x="5464233" y="1545289"/>
            <a:ext cx="6379089" cy="4905049"/>
          </a:xfrm>
          <a:prstGeom prst="rect">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8C50AFD5-0673-FD32-25DF-B62BEEE60BA1}"/>
              </a:ext>
            </a:extLst>
          </p:cNvPr>
          <p:cNvSpPr txBox="1"/>
          <p:nvPr/>
        </p:nvSpPr>
        <p:spPr>
          <a:xfrm>
            <a:off x="643040" y="1966487"/>
            <a:ext cx="4226348" cy="5324535"/>
          </a:xfrm>
          <a:prstGeom prst="rect">
            <a:avLst/>
          </a:prstGeom>
          <a:noFill/>
        </p:spPr>
        <p:txBody>
          <a:bodyPr wrap="square" lIns="91440" tIns="45720" rIns="91440" bIns="45720" rtlCol="0" anchor="t">
            <a:spAutoFit/>
          </a:bodyPr>
          <a:lstStyle/>
          <a:p>
            <a:r>
              <a:rPr lang="en-GB" sz="2800" b="1" dirty="0">
                <a:solidFill>
                  <a:schemeClr val="accent4">
                    <a:lumMod val="20000"/>
                    <a:lumOff val="80000"/>
                  </a:schemeClr>
                </a:solidFill>
              </a:rPr>
              <a:t>Aims:</a:t>
            </a:r>
          </a:p>
          <a:p>
            <a:endParaRPr lang="en-GB" sz="2400" b="1" dirty="0">
              <a:solidFill>
                <a:schemeClr val="accent4">
                  <a:lumMod val="20000"/>
                  <a:lumOff val="80000"/>
                </a:schemeClr>
              </a:solidFill>
              <a:cs typeface="Arial"/>
            </a:endParaRPr>
          </a:p>
          <a:p>
            <a:r>
              <a:rPr lang="en-GB" sz="2400" b="1" dirty="0">
                <a:solidFill>
                  <a:schemeClr val="accent4">
                    <a:lumMod val="20000"/>
                    <a:lumOff val="80000"/>
                  </a:schemeClr>
                </a:solidFill>
                <a:cs typeface="Arial"/>
              </a:rPr>
              <a:t>Identify challenges for LGBTQ+ participants in outdoor recreation. </a:t>
            </a:r>
          </a:p>
          <a:p>
            <a:endParaRPr lang="en-GB" sz="2400" b="1" dirty="0">
              <a:solidFill>
                <a:schemeClr val="accent4">
                  <a:lumMod val="20000"/>
                  <a:lumOff val="80000"/>
                </a:schemeClr>
              </a:solidFill>
              <a:cs typeface="Arial"/>
            </a:endParaRPr>
          </a:p>
          <a:p>
            <a:r>
              <a:rPr lang="en-GB" sz="2400" b="1" dirty="0">
                <a:solidFill>
                  <a:schemeClr val="accent4">
                    <a:lumMod val="20000"/>
                    <a:lumOff val="80000"/>
                  </a:schemeClr>
                </a:solidFill>
                <a:cs typeface="Arial"/>
              </a:rPr>
              <a:t>Investigate first hand experiences of LGBTQ+ outdoor spaces </a:t>
            </a:r>
          </a:p>
          <a:p>
            <a:endParaRPr lang="en-GB" sz="2400" b="1" dirty="0">
              <a:solidFill>
                <a:schemeClr val="accent4">
                  <a:lumMod val="20000"/>
                  <a:lumOff val="80000"/>
                </a:schemeClr>
              </a:solidFill>
              <a:cs typeface="Arial"/>
            </a:endParaRPr>
          </a:p>
          <a:p>
            <a:endParaRPr lang="en-GB" sz="2400" b="1" dirty="0">
              <a:solidFill>
                <a:schemeClr val="accent4">
                  <a:lumMod val="20000"/>
                  <a:lumOff val="80000"/>
                </a:schemeClr>
              </a:solidFill>
              <a:cs typeface="Arial" panose="020B0604020202020204"/>
            </a:endParaRPr>
          </a:p>
          <a:p>
            <a:pPr marL="342900" indent="-342900">
              <a:buFont typeface="Calibri" panose="02070309020205020404" pitchFamily="49" charset="0"/>
              <a:buChar char="-"/>
            </a:pPr>
            <a:endParaRPr lang="en-US" sz="2400" dirty="0">
              <a:solidFill>
                <a:srgbClr val="F9E5D0"/>
              </a:solidFill>
              <a:cs typeface="Arial" panose="020B0604020202020204"/>
            </a:endParaRPr>
          </a:p>
          <a:p>
            <a:pPr marL="342900" indent="-342900">
              <a:buFont typeface="Calibri" panose="02070309020205020404" pitchFamily="49" charset="0"/>
              <a:buChar char="-"/>
            </a:pPr>
            <a:endParaRPr lang="en-US" sz="2400">
              <a:cs typeface="Arial" panose="020B0604020202020204"/>
            </a:endParaRPr>
          </a:p>
          <a:p>
            <a:pPr marL="342900" indent="-342900">
              <a:buFont typeface="Calibri" panose="02070309020205020404" pitchFamily="49" charset="0"/>
              <a:buChar char="-"/>
            </a:pPr>
            <a:endParaRPr lang="en-GB" sz="2400" b="1">
              <a:cs typeface="Arial" panose="020B0604020202020204"/>
            </a:endParaRPr>
          </a:p>
        </p:txBody>
      </p:sp>
      <p:sp>
        <p:nvSpPr>
          <p:cNvPr id="3" name="Title 2">
            <a:extLst>
              <a:ext uri="{FF2B5EF4-FFF2-40B4-BE49-F238E27FC236}">
                <a16:creationId xmlns:a16="http://schemas.microsoft.com/office/drawing/2014/main" id="{6C7977C4-F464-D449-B7C1-AE7D4292B8E4}"/>
              </a:ext>
            </a:extLst>
          </p:cNvPr>
          <p:cNvSpPr>
            <a:spLocks noGrp="1"/>
          </p:cNvSpPr>
          <p:nvPr>
            <p:ph type="title"/>
          </p:nvPr>
        </p:nvSpPr>
        <p:spPr>
          <a:xfrm>
            <a:off x="200410" y="-46174"/>
            <a:ext cx="5015214" cy="1302609"/>
          </a:xfrm>
        </p:spPr>
        <p:txBody>
          <a:bodyPr vert="horz" lIns="91440" tIns="45720" rIns="91440" bIns="45720" rtlCol="0" anchor="b">
            <a:normAutofit/>
          </a:bodyPr>
          <a:lstStyle/>
          <a:p>
            <a:r>
              <a:rPr lang="en-US" kern="1200" dirty="0">
                <a:solidFill>
                  <a:schemeClr val="accent4">
                    <a:lumMod val="20000"/>
                    <a:lumOff val="80000"/>
                  </a:schemeClr>
                </a:solidFill>
                <a:latin typeface="+mj-lt"/>
                <a:ea typeface="+mj-ea"/>
                <a:cs typeface="+mj-cs"/>
              </a:rPr>
              <a:t>Aims and Objectives </a:t>
            </a:r>
            <a:endParaRPr lang="en-US" kern="1200" dirty="0">
              <a:solidFill>
                <a:schemeClr val="accent4">
                  <a:lumMod val="20000"/>
                  <a:lumOff val="80000"/>
                </a:schemeClr>
              </a:solidFill>
              <a:latin typeface="+mj-lt"/>
              <a:cs typeface="Arial"/>
            </a:endParaRPr>
          </a:p>
        </p:txBody>
      </p:sp>
      <p:sp>
        <p:nvSpPr>
          <p:cNvPr id="10" name="TextBox 9">
            <a:extLst>
              <a:ext uri="{FF2B5EF4-FFF2-40B4-BE49-F238E27FC236}">
                <a16:creationId xmlns:a16="http://schemas.microsoft.com/office/drawing/2014/main" id="{D2F22812-760C-19B1-ACE7-3F2E793D1C98}"/>
              </a:ext>
            </a:extLst>
          </p:cNvPr>
          <p:cNvSpPr txBox="1"/>
          <p:nvPr/>
        </p:nvSpPr>
        <p:spPr>
          <a:xfrm>
            <a:off x="5894815" y="1309391"/>
            <a:ext cx="5519514" cy="3877985"/>
          </a:xfrm>
          <a:prstGeom prst="rect">
            <a:avLst/>
          </a:prstGeom>
          <a:noFill/>
          <a:ln>
            <a:noFill/>
          </a:ln>
        </p:spPr>
        <p:style>
          <a:lnRef idx="2">
            <a:schemeClr val="accent6">
              <a:shade val="15000"/>
            </a:schemeClr>
          </a:lnRef>
          <a:fillRef idx="1">
            <a:schemeClr val="accent6"/>
          </a:fillRef>
          <a:effectRef idx="0">
            <a:schemeClr val="accent6"/>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sz="2400" b="1" dirty="0">
              <a:solidFill>
                <a:schemeClr val="accent4">
                  <a:lumMod val="20000"/>
                  <a:lumOff val="80000"/>
                </a:schemeClr>
              </a:solidFill>
              <a:cs typeface="Arial"/>
            </a:endParaRPr>
          </a:p>
          <a:p>
            <a:pPr>
              <a:spcAft>
                <a:spcPts val="600"/>
              </a:spcAft>
            </a:pPr>
            <a:endParaRPr lang="en-GB" sz="2400" b="1">
              <a:solidFill>
                <a:schemeClr val="accent4">
                  <a:lumMod val="20000"/>
                  <a:lumOff val="80000"/>
                </a:schemeClr>
              </a:solidFill>
              <a:cs typeface="Arial"/>
            </a:endParaRPr>
          </a:p>
          <a:p>
            <a:pPr marL="342900" indent="-342900">
              <a:spcAft>
                <a:spcPts val="600"/>
              </a:spcAft>
              <a:buFont typeface="Courier New" panose="02070309020205020404" pitchFamily="49" charset="0"/>
              <a:buChar char="o"/>
            </a:pPr>
            <a:r>
              <a:rPr lang="en-GB" sz="2400" dirty="0">
                <a:solidFill>
                  <a:schemeClr val="accent4">
                    <a:lumMod val="20000"/>
                    <a:lumOff val="80000"/>
                  </a:schemeClr>
                </a:solidFill>
                <a:cs typeface="Arial"/>
              </a:rPr>
              <a:t>Qualitative Methods </a:t>
            </a:r>
          </a:p>
          <a:p>
            <a:pPr marL="342900" indent="-342900">
              <a:spcAft>
                <a:spcPts val="600"/>
              </a:spcAft>
              <a:buFont typeface="Courier New" panose="02070309020205020404" pitchFamily="49" charset="0"/>
              <a:buChar char="o"/>
            </a:pPr>
            <a:r>
              <a:rPr lang="en-GB" sz="2400" dirty="0">
                <a:solidFill>
                  <a:schemeClr val="accent4">
                    <a:lumMod val="20000"/>
                    <a:lumOff val="80000"/>
                  </a:schemeClr>
                </a:solidFill>
                <a:cs typeface="Arial"/>
              </a:rPr>
              <a:t>Purposive Sampling </a:t>
            </a:r>
          </a:p>
          <a:p>
            <a:pPr marL="342900" indent="-342900">
              <a:spcAft>
                <a:spcPts val="600"/>
              </a:spcAft>
              <a:buFont typeface="Courier New" panose="02070309020205020404" pitchFamily="49" charset="0"/>
              <a:buChar char="o"/>
            </a:pPr>
            <a:r>
              <a:rPr lang="en-GB" sz="2400" dirty="0">
                <a:solidFill>
                  <a:schemeClr val="accent4">
                    <a:lumMod val="20000"/>
                    <a:lumOff val="80000"/>
                  </a:schemeClr>
                </a:solidFill>
                <a:cs typeface="Arial"/>
              </a:rPr>
              <a:t>Three Participants </a:t>
            </a:r>
          </a:p>
          <a:p>
            <a:pPr marL="342900" indent="-342900">
              <a:spcAft>
                <a:spcPts val="600"/>
              </a:spcAft>
              <a:buFont typeface="Courier New" panose="02070309020205020404" pitchFamily="49" charset="0"/>
              <a:buChar char="o"/>
            </a:pPr>
            <a:r>
              <a:rPr lang="en-GB" sz="2400" dirty="0">
                <a:solidFill>
                  <a:schemeClr val="accent4">
                    <a:lumMod val="20000"/>
                    <a:lumOff val="80000"/>
                  </a:schemeClr>
                </a:solidFill>
                <a:cs typeface="Arial"/>
              </a:rPr>
              <a:t>Semi Structured Interviews </a:t>
            </a:r>
          </a:p>
          <a:p>
            <a:pPr marL="342900" indent="-342900">
              <a:spcAft>
                <a:spcPts val="600"/>
              </a:spcAft>
              <a:buFont typeface="Courier New" panose="02070309020205020404" pitchFamily="49" charset="0"/>
              <a:buChar char="o"/>
            </a:pPr>
            <a:r>
              <a:rPr lang="en-GB" sz="2400" dirty="0">
                <a:solidFill>
                  <a:schemeClr val="accent4">
                    <a:lumMod val="20000"/>
                    <a:lumOff val="80000"/>
                  </a:schemeClr>
                </a:solidFill>
                <a:cs typeface="Arial"/>
              </a:rPr>
              <a:t>Thematic Analysis using Inductive Approach (Clarke and Braun, 2008; Guba 1981; Naeem, et al., 2023)</a:t>
            </a:r>
          </a:p>
        </p:txBody>
      </p:sp>
      <p:sp>
        <p:nvSpPr>
          <p:cNvPr id="6" name="Title 2">
            <a:extLst>
              <a:ext uri="{FF2B5EF4-FFF2-40B4-BE49-F238E27FC236}">
                <a16:creationId xmlns:a16="http://schemas.microsoft.com/office/drawing/2014/main" id="{0D536E2C-D8A6-4829-85AB-EB66DD13F3BD}"/>
              </a:ext>
            </a:extLst>
          </p:cNvPr>
          <p:cNvSpPr txBox="1">
            <a:spLocks/>
          </p:cNvSpPr>
          <p:nvPr/>
        </p:nvSpPr>
        <p:spPr>
          <a:xfrm>
            <a:off x="5215755" y="-46174"/>
            <a:ext cx="5015214" cy="1302609"/>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600" b="1" kern="1200">
                <a:solidFill>
                  <a:schemeClr val="accent5"/>
                </a:solidFill>
                <a:latin typeface="+mj-lt"/>
                <a:ea typeface="+mj-ea"/>
                <a:cs typeface="Arial" panose="020B0604020202020204" pitchFamily="34" charset="0"/>
              </a:defRPr>
            </a:lvl1pPr>
          </a:lstStyle>
          <a:p>
            <a:r>
              <a:rPr lang="en-US" dirty="0">
                <a:solidFill>
                  <a:schemeClr val="accent4">
                    <a:lumMod val="20000"/>
                    <a:lumOff val="80000"/>
                  </a:schemeClr>
                </a:solidFill>
                <a:cs typeface="+mj-cs"/>
              </a:rPr>
              <a:t>Methods</a:t>
            </a:r>
            <a:endParaRPr lang="en-US" dirty="0">
              <a:solidFill>
                <a:schemeClr val="accent4">
                  <a:lumMod val="20000"/>
                  <a:lumOff val="80000"/>
                </a:schemeClr>
              </a:solidFill>
              <a:cs typeface="Arial"/>
            </a:endParaRPr>
          </a:p>
        </p:txBody>
      </p:sp>
    </p:spTree>
    <p:extLst>
      <p:ext uri="{BB962C8B-B14F-4D97-AF65-F5344CB8AC3E}">
        <p14:creationId xmlns:p14="http://schemas.microsoft.com/office/powerpoint/2010/main" val="21124372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Graphic 20" descr="One solid circle, one ring, and one circle filled with diagonal lines">
            <a:extLst>
              <a:ext uri="{FF2B5EF4-FFF2-40B4-BE49-F238E27FC236}">
                <a16:creationId xmlns:a16="http://schemas.microsoft.com/office/drawing/2014/main" id="{09AF6039-6399-1ECD-8370-FD1DFB89D75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880972" y="-1246252"/>
            <a:ext cx="10138780" cy="10138780"/>
          </a:xfrm>
          <a:prstGeom prst="rect">
            <a:avLst/>
          </a:prstGeom>
        </p:spPr>
      </p:pic>
      <p:sp>
        <p:nvSpPr>
          <p:cNvPr id="18" name="Rectangle 17">
            <a:extLst>
              <a:ext uri="{FF2B5EF4-FFF2-40B4-BE49-F238E27FC236}">
                <a16:creationId xmlns:a16="http://schemas.microsoft.com/office/drawing/2014/main" id="{9A7BE0C9-5ED9-1F35-DD4D-FF4CE38BDEB6}"/>
              </a:ext>
            </a:extLst>
          </p:cNvPr>
          <p:cNvSpPr/>
          <p:nvPr/>
        </p:nvSpPr>
        <p:spPr>
          <a:xfrm>
            <a:off x="8367702" y="1742207"/>
            <a:ext cx="3618823" cy="4906140"/>
          </a:xfrm>
          <a:prstGeom prst="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1D7CB8"/>
              </a:solidFill>
            </a:endParaRPr>
          </a:p>
        </p:txBody>
      </p:sp>
      <p:sp>
        <p:nvSpPr>
          <p:cNvPr id="9" name="Rectangle 8">
            <a:extLst>
              <a:ext uri="{FF2B5EF4-FFF2-40B4-BE49-F238E27FC236}">
                <a16:creationId xmlns:a16="http://schemas.microsoft.com/office/drawing/2014/main" id="{A8A1EBCC-6F9A-D72E-8B5F-24A8C623D4CE}"/>
              </a:ext>
            </a:extLst>
          </p:cNvPr>
          <p:cNvSpPr/>
          <p:nvPr/>
        </p:nvSpPr>
        <p:spPr>
          <a:xfrm>
            <a:off x="5447110" y="1746893"/>
            <a:ext cx="2730720" cy="4906140"/>
          </a:xfrm>
          <a:prstGeom prst="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1D7CB8"/>
              </a:solidFill>
            </a:endParaRPr>
          </a:p>
        </p:txBody>
      </p:sp>
      <p:sp>
        <p:nvSpPr>
          <p:cNvPr id="11" name="Rectangle 10">
            <a:extLst>
              <a:ext uri="{FF2B5EF4-FFF2-40B4-BE49-F238E27FC236}">
                <a16:creationId xmlns:a16="http://schemas.microsoft.com/office/drawing/2014/main" id="{9A8FCEE8-8EAA-7A59-E1E5-0778C50C522B}"/>
              </a:ext>
            </a:extLst>
          </p:cNvPr>
          <p:cNvSpPr/>
          <p:nvPr/>
        </p:nvSpPr>
        <p:spPr>
          <a:xfrm>
            <a:off x="180496" y="1728353"/>
            <a:ext cx="5089632" cy="4947703"/>
          </a:xfrm>
          <a:prstGeom prst="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200">
              <a:solidFill>
                <a:srgbClr val="1D7CB8"/>
              </a:solidFill>
            </a:endParaRPr>
          </a:p>
        </p:txBody>
      </p:sp>
      <p:sp>
        <p:nvSpPr>
          <p:cNvPr id="15" name="Title 1">
            <a:extLst>
              <a:ext uri="{FF2B5EF4-FFF2-40B4-BE49-F238E27FC236}">
                <a16:creationId xmlns:a16="http://schemas.microsoft.com/office/drawing/2014/main" id="{F1781C71-4653-CA75-192D-30711B81B086}"/>
              </a:ext>
            </a:extLst>
          </p:cNvPr>
          <p:cNvSpPr txBox="1">
            <a:spLocks/>
          </p:cNvSpPr>
          <p:nvPr/>
        </p:nvSpPr>
        <p:spPr>
          <a:xfrm>
            <a:off x="597216" y="208038"/>
            <a:ext cx="10754218" cy="1365526"/>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2800" b="1" kern="1200">
                <a:solidFill>
                  <a:schemeClr val="accent5"/>
                </a:solidFill>
                <a:latin typeface="+mj-lt"/>
                <a:ea typeface="+mj-ea"/>
                <a:cs typeface="Arial" panose="020B0604020202020204" pitchFamily="34" charset="0"/>
              </a:defRPr>
            </a:lvl1pPr>
          </a:lstStyle>
          <a:p>
            <a:pPr algn="ctr"/>
            <a:r>
              <a:rPr lang="en-US" sz="2400" dirty="0">
                <a:cs typeface="Arial"/>
              </a:rPr>
              <a:t>Results: Theme 1</a:t>
            </a:r>
            <a:endParaRPr lang="en-US" sz="3600" dirty="0">
              <a:cs typeface="Arial"/>
            </a:endParaRPr>
          </a:p>
          <a:p>
            <a:pPr algn="ctr"/>
            <a:r>
              <a:rPr lang="en-US" sz="3600" dirty="0">
                <a:cs typeface="Arial"/>
              </a:rPr>
              <a:t>Experiences in general outdoor recreation spaces </a:t>
            </a:r>
            <a:endParaRPr lang="en-US">
              <a:cs typeface="Arial"/>
            </a:endParaRPr>
          </a:p>
          <a:p>
            <a:endParaRPr lang="en-US" sz="3600" dirty="0"/>
          </a:p>
        </p:txBody>
      </p:sp>
      <p:sp>
        <p:nvSpPr>
          <p:cNvPr id="6" name="Speech Bubble: Rectangle 5">
            <a:extLst>
              <a:ext uri="{FF2B5EF4-FFF2-40B4-BE49-F238E27FC236}">
                <a16:creationId xmlns:a16="http://schemas.microsoft.com/office/drawing/2014/main" id="{B9E54C01-7BB7-5DD6-019B-2B185D62F159}"/>
              </a:ext>
            </a:extLst>
          </p:cNvPr>
          <p:cNvSpPr/>
          <p:nvPr/>
        </p:nvSpPr>
        <p:spPr>
          <a:xfrm>
            <a:off x="8706562" y="1747396"/>
            <a:ext cx="2941344" cy="780271"/>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b="1" dirty="0">
                <a:solidFill>
                  <a:srgbClr val="000000"/>
                </a:solidFill>
                <a:latin typeface="Arial"/>
                <a:cs typeface="Arial"/>
              </a:rPr>
              <a:t>Changing behaviour to manage negative experiences </a:t>
            </a:r>
            <a:endParaRPr lang="en-GB" sz="1400" dirty="0">
              <a:solidFill>
                <a:srgbClr val="000000"/>
              </a:solidFill>
              <a:latin typeface="Arial"/>
              <a:cs typeface="Arial"/>
            </a:endParaRPr>
          </a:p>
        </p:txBody>
      </p:sp>
      <p:sp>
        <p:nvSpPr>
          <p:cNvPr id="7" name="Speech Bubble: Rectangle 6">
            <a:extLst>
              <a:ext uri="{FF2B5EF4-FFF2-40B4-BE49-F238E27FC236}">
                <a16:creationId xmlns:a16="http://schemas.microsoft.com/office/drawing/2014/main" id="{1DD74FFD-4736-CFFC-E08E-FF4D9C1CED72}"/>
              </a:ext>
            </a:extLst>
          </p:cNvPr>
          <p:cNvSpPr/>
          <p:nvPr/>
        </p:nvSpPr>
        <p:spPr>
          <a:xfrm>
            <a:off x="5842747" y="1747397"/>
            <a:ext cx="2059816" cy="780271"/>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b="1" dirty="0">
                <a:solidFill>
                  <a:srgbClr val="000000"/>
                </a:solidFill>
                <a:latin typeface="Arial"/>
                <a:cs typeface="Arial"/>
              </a:rPr>
              <a:t>Pressure to suppress identity</a:t>
            </a:r>
            <a:endParaRPr lang="en-GB" sz="1400" dirty="0">
              <a:solidFill>
                <a:srgbClr val="000000"/>
              </a:solidFill>
              <a:latin typeface="Arial"/>
              <a:cs typeface="Arial"/>
            </a:endParaRPr>
          </a:p>
        </p:txBody>
      </p:sp>
      <p:sp>
        <p:nvSpPr>
          <p:cNvPr id="8" name="Speech Bubble: Rectangle 7">
            <a:extLst>
              <a:ext uri="{FF2B5EF4-FFF2-40B4-BE49-F238E27FC236}">
                <a16:creationId xmlns:a16="http://schemas.microsoft.com/office/drawing/2014/main" id="{A8610CB5-058C-29E0-F795-4153143C971F}"/>
              </a:ext>
            </a:extLst>
          </p:cNvPr>
          <p:cNvSpPr/>
          <p:nvPr/>
        </p:nvSpPr>
        <p:spPr>
          <a:xfrm>
            <a:off x="597986" y="1733541"/>
            <a:ext cx="3613698" cy="794126"/>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b="1" dirty="0">
                <a:solidFill>
                  <a:srgbClr val="000000"/>
                </a:solidFill>
                <a:latin typeface="Arial"/>
                <a:cs typeface="Arial"/>
              </a:rPr>
              <a:t>Fear of and experiences of anti LGBTQ+ behaviour</a:t>
            </a:r>
            <a:endParaRPr lang="en-GB" sz="1400" dirty="0">
              <a:solidFill>
                <a:srgbClr val="000000"/>
              </a:solidFill>
              <a:latin typeface="Arial"/>
              <a:cs typeface="Arial"/>
            </a:endParaRPr>
          </a:p>
        </p:txBody>
      </p:sp>
      <p:sp>
        <p:nvSpPr>
          <p:cNvPr id="12" name="TextBox 11">
            <a:extLst>
              <a:ext uri="{FF2B5EF4-FFF2-40B4-BE49-F238E27FC236}">
                <a16:creationId xmlns:a16="http://schemas.microsoft.com/office/drawing/2014/main" id="{CD123CA5-BFC3-1BCC-B3B6-19944E1B36C4}"/>
              </a:ext>
            </a:extLst>
          </p:cNvPr>
          <p:cNvSpPr txBox="1"/>
          <p:nvPr/>
        </p:nvSpPr>
        <p:spPr>
          <a:xfrm>
            <a:off x="8394500" y="2709683"/>
            <a:ext cx="3583741"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a:cs typeface="Arial"/>
              </a:rPr>
              <a:t>“It would be nice to go to a different gym, but I wouldn’t feel welcome there so I choose to protect myself and stick to what I know” Reggie </a:t>
            </a:r>
            <a:endParaRPr lang="en-US" sz="1200" dirty="0">
              <a:solidFill>
                <a:schemeClr val="bg1"/>
              </a:solidFill>
              <a:latin typeface="Arial"/>
              <a:cs typeface="Arial"/>
            </a:endParaRPr>
          </a:p>
          <a:p>
            <a:r>
              <a:rPr lang="en-GB" sz="1200" dirty="0">
                <a:solidFill>
                  <a:schemeClr val="bg1"/>
                </a:solidFill>
                <a:latin typeface="Arial"/>
                <a:cs typeface="Arial"/>
              </a:rPr>
              <a:t>“I think also the reason I don’t have negative experiences is cause I don't let things get to me” - - Reggie</a:t>
            </a:r>
            <a:endParaRPr lang="en-US" sz="1200" dirty="0">
              <a:solidFill>
                <a:schemeClr val="bg1"/>
              </a:solidFill>
              <a:latin typeface="Arial"/>
              <a:cs typeface="Arial"/>
            </a:endParaRPr>
          </a:p>
          <a:p>
            <a:endParaRPr lang="en-US" sz="1200" dirty="0">
              <a:solidFill>
                <a:schemeClr val="bg1"/>
              </a:solidFill>
              <a:latin typeface="Arial"/>
              <a:cs typeface="Arial"/>
            </a:endParaRPr>
          </a:p>
          <a:p>
            <a:r>
              <a:rPr lang="en-GB" sz="1200" dirty="0">
                <a:solidFill>
                  <a:schemeClr val="bg1"/>
                </a:solidFill>
                <a:latin typeface="Arial"/>
                <a:cs typeface="Arial"/>
              </a:rPr>
              <a:t>“Acting like we weren’t in a relationship is something I would definitely be considering more in an unknown environment” - Joey </a:t>
            </a:r>
            <a:endParaRPr lang="en-US" sz="1200" dirty="0">
              <a:solidFill>
                <a:schemeClr val="bg1"/>
              </a:solidFill>
              <a:latin typeface="Arial"/>
              <a:cs typeface="Arial"/>
            </a:endParaRPr>
          </a:p>
          <a:p>
            <a:r>
              <a:rPr lang="en-GB" sz="1200" dirty="0">
                <a:solidFill>
                  <a:schemeClr val="bg1"/>
                </a:solidFill>
                <a:latin typeface="Arial"/>
                <a:cs typeface="Arial"/>
              </a:rPr>
              <a:t>“We went out walking, holding hands, the amount of looks we got”... “I deliberately then started picking routes I knew would be quieter” - Joey </a:t>
            </a:r>
            <a:endParaRPr lang="en-US" sz="1200" dirty="0">
              <a:solidFill>
                <a:schemeClr val="bg1"/>
              </a:solidFill>
              <a:latin typeface="Arial"/>
              <a:cs typeface="Arial"/>
            </a:endParaRPr>
          </a:p>
          <a:p>
            <a:endParaRPr lang="en-US" sz="1200" dirty="0">
              <a:solidFill>
                <a:schemeClr val="bg1"/>
              </a:solidFill>
              <a:latin typeface="Arial"/>
              <a:cs typeface="Arial"/>
            </a:endParaRPr>
          </a:p>
          <a:p>
            <a:r>
              <a:rPr lang="en-GB" sz="1200" dirty="0">
                <a:solidFill>
                  <a:schemeClr val="bg1"/>
                </a:solidFill>
                <a:latin typeface="Arial"/>
                <a:cs typeface="Arial"/>
              </a:rPr>
              <a:t>“If I am already in a negative mood from other things and I have people staring at me it does make you uncomfortable. But mainly just irritates me and makes me less likely to do stuff in those places.” - Amy </a:t>
            </a:r>
            <a:endParaRPr lang="en-US" sz="1200" dirty="0">
              <a:solidFill>
                <a:schemeClr val="bg1"/>
              </a:solidFill>
              <a:latin typeface="Arial"/>
              <a:cs typeface="Arial"/>
            </a:endParaRPr>
          </a:p>
          <a:p>
            <a:endParaRPr lang="en-US" sz="1200" dirty="0">
              <a:solidFill>
                <a:schemeClr val="bg1"/>
              </a:solidFill>
              <a:latin typeface="Arial"/>
              <a:cs typeface="Arial"/>
            </a:endParaRPr>
          </a:p>
          <a:p>
            <a:endParaRPr lang="en-US" sz="1200">
              <a:solidFill>
                <a:schemeClr val="bg1"/>
              </a:solidFill>
              <a:latin typeface="Arial"/>
              <a:cs typeface="Arial"/>
            </a:endParaRPr>
          </a:p>
        </p:txBody>
      </p:sp>
      <p:sp>
        <p:nvSpPr>
          <p:cNvPr id="13" name="TextBox 12">
            <a:extLst>
              <a:ext uri="{FF2B5EF4-FFF2-40B4-BE49-F238E27FC236}">
                <a16:creationId xmlns:a16="http://schemas.microsoft.com/office/drawing/2014/main" id="{91CFF5F9-F3AD-12A5-03C5-CFE40C2DFC7D}"/>
              </a:ext>
            </a:extLst>
          </p:cNvPr>
          <p:cNvSpPr txBox="1"/>
          <p:nvPr/>
        </p:nvSpPr>
        <p:spPr>
          <a:xfrm>
            <a:off x="5469201" y="2712572"/>
            <a:ext cx="2705953"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a:cs typeface="Arial"/>
              </a:rPr>
              <a:t>“It does just feel a bit uncomfortable having to, like I kind of, you know, like act different because I don’t </a:t>
            </a:r>
            <a:r>
              <a:rPr lang="en-GB" sz="1200">
                <a:solidFill>
                  <a:schemeClr val="bg1"/>
                </a:solidFill>
                <a:latin typeface="Arial"/>
                <a:cs typeface="Arial"/>
              </a:rPr>
              <a:t>want to be too like openly queer”</a:t>
            </a:r>
            <a:endParaRPr lang="en-US" sz="1200">
              <a:solidFill>
                <a:schemeClr val="bg1"/>
              </a:solidFill>
              <a:latin typeface="Arial"/>
              <a:cs typeface="Arial"/>
            </a:endParaRPr>
          </a:p>
          <a:p>
            <a:r>
              <a:rPr lang="en-GB" sz="1200" dirty="0">
                <a:solidFill>
                  <a:schemeClr val="bg1"/>
                </a:solidFill>
                <a:latin typeface="Arial"/>
                <a:cs typeface="Arial"/>
              </a:rPr>
              <a:t>- Reggie </a:t>
            </a:r>
            <a:endParaRPr lang="en-US" sz="1200" dirty="0">
              <a:solidFill>
                <a:schemeClr val="bg1"/>
              </a:solidFill>
              <a:latin typeface="Arial"/>
              <a:cs typeface="Arial"/>
            </a:endParaRPr>
          </a:p>
          <a:p>
            <a:endParaRPr lang="en-GB" sz="1200" dirty="0">
              <a:solidFill>
                <a:schemeClr val="bg1"/>
              </a:solidFill>
              <a:latin typeface="Arial"/>
              <a:cs typeface="Arial"/>
            </a:endParaRPr>
          </a:p>
          <a:p>
            <a:r>
              <a:rPr lang="en-GB" sz="1200" dirty="0">
                <a:solidFill>
                  <a:schemeClr val="bg1"/>
                </a:solidFill>
                <a:latin typeface="Arial"/>
                <a:cs typeface="Arial"/>
              </a:rPr>
              <a:t>“When I’m with straight people, there’s always like a part of me that I’ll keep to myself” - Reggie </a:t>
            </a:r>
            <a:endParaRPr lang="en-US" sz="1200" dirty="0">
              <a:solidFill>
                <a:schemeClr val="bg1"/>
              </a:solidFill>
              <a:latin typeface="Arial"/>
              <a:cs typeface="Arial"/>
            </a:endParaRPr>
          </a:p>
          <a:p>
            <a:endParaRPr lang="en-GB" sz="1200" dirty="0">
              <a:solidFill>
                <a:schemeClr val="bg1"/>
              </a:solidFill>
              <a:latin typeface="Arial"/>
              <a:cs typeface="Arial"/>
            </a:endParaRPr>
          </a:p>
          <a:p>
            <a:r>
              <a:rPr lang="en-GB" sz="1200" dirty="0">
                <a:solidFill>
                  <a:schemeClr val="bg1"/>
                </a:solidFill>
                <a:latin typeface="Arial"/>
                <a:cs typeface="Arial"/>
              </a:rPr>
              <a:t>“Acting like we weren’t in a relationship is something I would definitely be considering more in an unknown environment” - Joey</a:t>
            </a:r>
            <a:endParaRPr lang="en-US" sz="1200" dirty="0">
              <a:solidFill>
                <a:schemeClr val="bg1"/>
              </a:solidFill>
              <a:latin typeface="Arial"/>
              <a:cs typeface="Arial"/>
            </a:endParaRPr>
          </a:p>
          <a:p>
            <a:endParaRPr lang="en-GB" sz="1200" dirty="0">
              <a:solidFill>
                <a:schemeClr val="bg1"/>
              </a:solidFill>
              <a:latin typeface="Arial"/>
              <a:cs typeface="Arial"/>
            </a:endParaRPr>
          </a:p>
          <a:p>
            <a:r>
              <a:rPr lang="en-GB" sz="1200" dirty="0">
                <a:solidFill>
                  <a:schemeClr val="bg1"/>
                </a:solidFill>
                <a:latin typeface="Arial"/>
                <a:cs typeface="Arial"/>
              </a:rPr>
              <a:t>“I did hide that part of myself more at the beginning. Whereas I didn’t have to do that at the queer group”  - Amy </a:t>
            </a:r>
            <a:endParaRPr lang="en-US" sz="1200" dirty="0">
              <a:solidFill>
                <a:schemeClr val="bg1"/>
              </a:solidFill>
              <a:latin typeface="Arial"/>
              <a:cs typeface="Arial"/>
            </a:endParaRPr>
          </a:p>
          <a:p>
            <a:endParaRPr lang="en-US" sz="1200" dirty="0">
              <a:solidFill>
                <a:schemeClr val="bg1"/>
              </a:solidFill>
              <a:latin typeface="Arial"/>
              <a:cs typeface="Arial"/>
            </a:endParaRPr>
          </a:p>
          <a:p>
            <a:endParaRPr lang="en-US" sz="1200">
              <a:solidFill>
                <a:schemeClr val="bg1"/>
              </a:solidFill>
              <a:latin typeface="Arial"/>
              <a:cs typeface="Arial"/>
            </a:endParaRPr>
          </a:p>
        </p:txBody>
      </p:sp>
      <p:sp>
        <p:nvSpPr>
          <p:cNvPr id="16" name="TextBox 15">
            <a:extLst>
              <a:ext uri="{FF2B5EF4-FFF2-40B4-BE49-F238E27FC236}">
                <a16:creationId xmlns:a16="http://schemas.microsoft.com/office/drawing/2014/main" id="{CA52E285-6A56-0FF2-C86D-036D5D245CA5}"/>
              </a:ext>
            </a:extLst>
          </p:cNvPr>
          <p:cNvSpPr txBox="1"/>
          <p:nvPr/>
        </p:nvSpPr>
        <p:spPr>
          <a:xfrm>
            <a:off x="168177" y="2712573"/>
            <a:ext cx="5102330"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a:cs typeface="Arial"/>
              </a:rPr>
              <a:t>“When you can’t be yourself fully, or if you are yourself fully having to put up with the judgement that comes with that” - Reggie </a:t>
            </a:r>
            <a:endParaRPr lang="en-US" sz="1200" dirty="0">
              <a:solidFill>
                <a:schemeClr val="bg1"/>
              </a:solidFill>
              <a:latin typeface="Arial"/>
              <a:cs typeface="Arial"/>
            </a:endParaRPr>
          </a:p>
          <a:p>
            <a:endParaRPr lang="en-US" sz="1200" dirty="0">
              <a:solidFill>
                <a:schemeClr val="bg1"/>
              </a:solidFill>
              <a:latin typeface="Arial"/>
              <a:cs typeface="Arial"/>
            </a:endParaRPr>
          </a:p>
          <a:p>
            <a:r>
              <a:rPr lang="en-GB" sz="1200" dirty="0">
                <a:solidFill>
                  <a:schemeClr val="bg1"/>
                </a:solidFill>
                <a:latin typeface="Arial"/>
                <a:cs typeface="Arial"/>
              </a:rPr>
              <a:t>“(stares when holding hands) happened more actually when we were, like walking at new years” “the majority of people that we walk past would literally like stare as they walk past” - Joey </a:t>
            </a:r>
            <a:endParaRPr lang="en-US" sz="1200" dirty="0">
              <a:solidFill>
                <a:schemeClr val="bg1"/>
              </a:solidFill>
              <a:latin typeface="Arial"/>
              <a:cs typeface="Arial"/>
            </a:endParaRPr>
          </a:p>
          <a:p>
            <a:endParaRPr lang="en-US" sz="1200" dirty="0">
              <a:solidFill>
                <a:schemeClr val="bg1"/>
              </a:solidFill>
              <a:latin typeface="Arial"/>
              <a:cs typeface="Arial"/>
            </a:endParaRPr>
          </a:p>
          <a:p>
            <a:r>
              <a:rPr lang="en-GB" sz="1200" dirty="0">
                <a:solidFill>
                  <a:schemeClr val="bg1"/>
                </a:solidFill>
                <a:latin typeface="Arial"/>
                <a:cs typeface="Arial"/>
              </a:rPr>
              <a:t>“I’ll get stares and stuff more when I’m at home than if I’m on a walk up in Brecon” - Amy </a:t>
            </a:r>
            <a:endParaRPr lang="en-US" sz="1200" dirty="0">
              <a:solidFill>
                <a:schemeClr val="bg1"/>
              </a:solidFill>
              <a:latin typeface="Arial"/>
              <a:cs typeface="Arial"/>
            </a:endParaRPr>
          </a:p>
          <a:p>
            <a:endParaRPr lang="en-GB" sz="1200" dirty="0">
              <a:solidFill>
                <a:schemeClr val="bg1"/>
              </a:solidFill>
              <a:latin typeface="Arial"/>
              <a:cs typeface="Arial"/>
            </a:endParaRPr>
          </a:p>
          <a:p>
            <a:r>
              <a:rPr lang="en-GB" sz="1200" dirty="0">
                <a:solidFill>
                  <a:schemeClr val="bg1"/>
                </a:solidFill>
                <a:latin typeface="Arial"/>
                <a:cs typeface="Arial"/>
              </a:rPr>
              <a:t>“I’ve experienced harassment like verbally obviously just something that happens when you’re a woman but also I look gay I think so it’s an easy target for people” Amy “It has knocked my confidence in the past” Amy </a:t>
            </a:r>
            <a:endParaRPr lang="en-US" sz="1200" dirty="0">
              <a:solidFill>
                <a:schemeClr val="bg1"/>
              </a:solidFill>
              <a:latin typeface="Arial"/>
              <a:cs typeface="Arial"/>
            </a:endParaRPr>
          </a:p>
          <a:p>
            <a:r>
              <a:rPr lang="en-GB" sz="1200" dirty="0">
                <a:solidFill>
                  <a:schemeClr val="bg1"/>
                </a:solidFill>
                <a:latin typeface="Arial"/>
                <a:cs typeface="Arial"/>
              </a:rPr>
              <a:t>“Whenever I am out with people I don’t know it is small things like language or like I said awkwardness when I say she or girlfriend” Amy </a:t>
            </a:r>
            <a:endParaRPr lang="en-US" sz="1200" dirty="0">
              <a:solidFill>
                <a:schemeClr val="bg1"/>
              </a:solidFill>
              <a:latin typeface="Arial"/>
              <a:cs typeface="Arial"/>
            </a:endParaRPr>
          </a:p>
          <a:p>
            <a:r>
              <a:rPr lang="en-GB" sz="1200" dirty="0">
                <a:solidFill>
                  <a:schemeClr val="bg1"/>
                </a:solidFill>
                <a:latin typeface="Arial"/>
                <a:cs typeface="Arial"/>
              </a:rPr>
              <a:t>“It’s so rarely bare face homophobia” - Amy </a:t>
            </a:r>
            <a:endParaRPr lang="en-US" sz="1200" dirty="0">
              <a:solidFill>
                <a:schemeClr val="bg1"/>
              </a:solidFill>
              <a:latin typeface="Arial"/>
              <a:cs typeface="Arial"/>
            </a:endParaRPr>
          </a:p>
          <a:p>
            <a:endParaRPr lang="en-GB" sz="1200" dirty="0">
              <a:solidFill>
                <a:schemeClr val="bg1"/>
              </a:solidFill>
              <a:latin typeface="Arial"/>
              <a:cs typeface="Arial"/>
            </a:endParaRPr>
          </a:p>
          <a:p>
            <a:r>
              <a:rPr lang="en-GB" sz="1200" dirty="0">
                <a:solidFill>
                  <a:schemeClr val="bg1"/>
                </a:solidFill>
                <a:latin typeface="Arial"/>
                <a:cs typeface="Arial"/>
              </a:rPr>
              <a:t>“The problem with those normal groups is that there is always a straight man who you can guarantee will make you uncomfortable” Amy “The best way to stop that in the short term is to just have spaces where those straight men don’t want to come” - Amy </a:t>
            </a:r>
            <a:endParaRPr lang="en-US" sz="1200" dirty="0">
              <a:solidFill>
                <a:schemeClr val="bg1"/>
              </a:solidFill>
              <a:latin typeface="Arial"/>
              <a:cs typeface="Arial"/>
            </a:endParaRPr>
          </a:p>
          <a:p>
            <a:endParaRPr lang="en-US" sz="1200" dirty="0">
              <a:solidFill>
                <a:schemeClr val="bg1"/>
              </a:solidFill>
              <a:latin typeface="Arial"/>
              <a:cs typeface="Arial"/>
            </a:endParaRPr>
          </a:p>
          <a:p>
            <a:endParaRPr lang="en-US" sz="1200">
              <a:solidFill>
                <a:schemeClr val="bg1"/>
              </a:solidFill>
              <a:latin typeface="Arial"/>
              <a:cs typeface="Arial"/>
            </a:endParaRPr>
          </a:p>
        </p:txBody>
      </p:sp>
    </p:spTree>
    <p:extLst>
      <p:ext uri="{BB962C8B-B14F-4D97-AF65-F5344CB8AC3E}">
        <p14:creationId xmlns:p14="http://schemas.microsoft.com/office/powerpoint/2010/main" val="4155639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descr="One solid circle, one ring, and one circle filled with diagonal lines">
            <a:extLst>
              <a:ext uri="{FF2B5EF4-FFF2-40B4-BE49-F238E27FC236}">
                <a16:creationId xmlns:a16="http://schemas.microsoft.com/office/drawing/2014/main" id="{CEB995B0-5760-9FC8-75C1-226567B30FC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064903" y="-1101735"/>
            <a:ext cx="10138780" cy="10138780"/>
          </a:xfrm>
          <a:prstGeom prst="rect">
            <a:avLst/>
          </a:prstGeom>
        </p:spPr>
      </p:pic>
      <p:sp>
        <p:nvSpPr>
          <p:cNvPr id="15" name="Title 1">
            <a:extLst>
              <a:ext uri="{FF2B5EF4-FFF2-40B4-BE49-F238E27FC236}">
                <a16:creationId xmlns:a16="http://schemas.microsoft.com/office/drawing/2014/main" id="{F1781C71-4653-CA75-192D-30711B81B086}"/>
              </a:ext>
            </a:extLst>
          </p:cNvPr>
          <p:cNvSpPr txBox="1">
            <a:spLocks/>
          </p:cNvSpPr>
          <p:nvPr/>
        </p:nvSpPr>
        <p:spPr>
          <a:xfrm>
            <a:off x="177913" y="152620"/>
            <a:ext cx="11930835" cy="1365526"/>
          </a:xfrm>
          <a:prstGeom prst="rect">
            <a:avLst/>
          </a:prstGeom>
        </p:spPr>
        <p:txBody>
          <a:bodyPr vert="horz" lIns="0" tIns="0" rIns="0" bIns="0" rtlCol="0" anchor="t">
            <a:noAutofit/>
          </a:bodyPr>
          <a:lstStyle>
            <a:lvl1pPr algn="l" defTabSz="914400" rtl="0" eaLnBrk="1" latinLnBrk="0" hangingPunct="1">
              <a:lnSpc>
                <a:spcPct val="90000"/>
              </a:lnSpc>
              <a:spcBef>
                <a:spcPct val="0"/>
              </a:spcBef>
              <a:buNone/>
              <a:defRPr sz="2800" b="1" kern="1200">
                <a:solidFill>
                  <a:schemeClr val="accent5"/>
                </a:solidFill>
                <a:latin typeface="+mj-lt"/>
                <a:ea typeface="+mj-ea"/>
                <a:cs typeface="Arial" panose="020B0604020202020204" pitchFamily="34" charset="0"/>
              </a:defRPr>
            </a:lvl1pPr>
          </a:lstStyle>
          <a:p>
            <a:pPr algn="ctr"/>
            <a:r>
              <a:rPr lang="en-US" sz="2400" dirty="0">
                <a:cs typeface="Arial"/>
              </a:rPr>
              <a:t>Results: Theme 2</a:t>
            </a:r>
            <a:endParaRPr lang="en-US" sz="3600" dirty="0"/>
          </a:p>
          <a:p>
            <a:pPr algn="ctr"/>
            <a:r>
              <a:rPr lang="en-US" sz="3600" dirty="0">
                <a:cs typeface="Arial"/>
              </a:rPr>
              <a:t>Reasons for attending LGBTQ+ specific Outdoor recreation groups</a:t>
            </a:r>
            <a:endParaRPr lang="en-US" dirty="0"/>
          </a:p>
        </p:txBody>
      </p:sp>
      <p:sp>
        <p:nvSpPr>
          <p:cNvPr id="3" name="Rectangle 2">
            <a:extLst>
              <a:ext uri="{FF2B5EF4-FFF2-40B4-BE49-F238E27FC236}">
                <a16:creationId xmlns:a16="http://schemas.microsoft.com/office/drawing/2014/main" id="{771AE459-55DC-8CB4-2BC3-45DCB176CA96}"/>
              </a:ext>
            </a:extLst>
          </p:cNvPr>
          <p:cNvSpPr/>
          <p:nvPr/>
        </p:nvSpPr>
        <p:spPr>
          <a:xfrm>
            <a:off x="2575485" y="1714499"/>
            <a:ext cx="2981515" cy="4975412"/>
          </a:xfrm>
          <a:prstGeom prst="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1D7CB8"/>
              </a:solidFill>
            </a:endParaRPr>
          </a:p>
        </p:txBody>
      </p:sp>
      <p:sp>
        <p:nvSpPr>
          <p:cNvPr id="6" name="Rectangle 5">
            <a:extLst>
              <a:ext uri="{FF2B5EF4-FFF2-40B4-BE49-F238E27FC236}">
                <a16:creationId xmlns:a16="http://schemas.microsoft.com/office/drawing/2014/main" id="{FEE87A4B-A058-0003-83F6-6EFDF048F3BD}"/>
              </a:ext>
            </a:extLst>
          </p:cNvPr>
          <p:cNvSpPr/>
          <p:nvPr/>
        </p:nvSpPr>
        <p:spPr>
          <a:xfrm>
            <a:off x="5803595" y="1714498"/>
            <a:ext cx="3785075" cy="4975411"/>
          </a:xfrm>
          <a:prstGeom prst="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1D7CB8"/>
              </a:solidFill>
            </a:endParaRPr>
          </a:p>
        </p:txBody>
      </p:sp>
      <p:sp>
        <p:nvSpPr>
          <p:cNvPr id="8" name="Rectangle 7">
            <a:extLst>
              <a:ext uri="{FF2B5EF4-FFF2-40B4-BE49-F238E27FC236}">
                <a16:creationId xmlns:a16="http://schemas.microsoft.com/office/drawing/2014/main" id="{55098DF7-6106-571F-7DA0-93AA5DA7BED3}"/>
              </a:ext>
            </a:extLst>
          </p:cNvPr>
          <p:cNvSpPr/>
          <p:nvPr/>
        </p:nvSpPr>
        <p:spPr>
          <a:xfrm>
            <a:off x="178649" y="1714499"/>
            <a:ext cx="2094823" cy="4975412"/>
          </a:xfrm>
          <a:prstGeom prst="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1D7CB8"/>
              </a:solidFill>
            </a:endParaRPr>
          </a:p>
        </p:txBody>
      </p:sp>
      <p:sp>
        <p:nvSpPr>
          <p:cNvPr id="10" name="Rectangle 9">
            <a:extLst>
              <a:ext uri="{FF2B5EF4-FFF2-40B4-BE49-F238E27FC236}">
                <a16:creationId xmlns:a16="http://schemas.microsoft.com/office/drawing/2014/main" id="{F5A102F5-B355-F2FB-D0EB-2FA335D3678F}"/>
              </a:ext>
            </a:extLst>
          </p:cNvPr>
          <p:cNvSpPr/>
          <p:nvPr/>
        </p:nvSpPr>
        <p:spPr>
          <a:xfrm>
            <a:off x="9724431" y="1714499"/>
            <a:ext cx="2205659" cy="4989266"/>
          </a:xfrm>
          <a:prstGeom prst="rect">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1D7CB8"/>
              </a:solidFill>
            </a:endParaRPr>
          </a:p>
        </p:txBody>
      </p:sp>
      <p:sp>
        <p:nvSpPr>
          <p:cNvPr id="16" name="Speech Bubble: Rectangle 15">
            <a:extLst>
              <a:ext uri="{FF2B5EF4-FFF2-40B4-BE49-F238E27FC236}">
                <a16:creationId xmlns:a16="http://schemas.microsoft.com/office/drawing/2014/main" id="{5AFAACD0-87F7-7DBB-CF01-1C37EDDE4B61}"/>
              </a:ext>
            </a:extLst>
          </p:cNvPr>
          <p:cNvSpPr/>
          <p:nvPr/>
        </p:nvSpPr>
        <p:spPr>
          <a:xfrm>
            <a:off x="9824094" y="1719687"/>
            <a:ext cx="2006573" cy="697144"/>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b="1" dirty="0">
                <a:solidFill>
                  <a:srgbClr val="000000"/>
                </a:solidFill>
                <a:latin typeface="Arial"/>
                <a:cs typeface="Arial"/>
              </a:rPr>
              <a:t>Want for more LGBTQ+ groups </a:t>
            </a:r>
          </a:p>
        </p:txBody>
      </p:sp>
      <p:sp>
        <p:nvSpPr>
          <p:cNvPr id="20" name="TextBox 19">
            <a:extLst>
              <a:ext uri="{FF2B5EF4-FFF2-40B4-BE49-F238E27FC236}">
                <a16:creationId xmlns:a16="http://schemas.microsoft.com/office/drawing/2014/main" id="{9EF2DC44-34C6-3D29-2932-7B09BFBFB975}"/>
              </a:ext>
            </a:extLst>
          </p:cNvPr>
          <p:cNvSpPr txBox="1"/>
          <p:nvPr/>
        </p:nvSpPr>
        <p:spPr>
          <a:xfrm>
            <a:off x="9926235" y="2587882"/>
            <a:ext cx="1990469" cy="41460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a:cs typeface="Arial"/>
              </a:rPr>
              <a:t>“In order to have the experience we want we have to create that ourselves” - Amy </a:t>
            </a:r>
            <a:endParaRPr lang="en-US" sz="1200" dirty="0">
              <a:solidFill>
                <a:schemeClr val="bg1"/>
              </a:solidFill>
              <a:latin typeface="Arial"/>
              <a:cs typeface="Arial"/>
            </a:endParaRPr>
          </a:p>
          <a:p>
            <a:endParaRPr lang="en-GB" sz="1200" dirty="0">
              <a:solidFill>
                <a:schemeClr val="bg1"/>
              </a:solidFill>
              <a:latin typeface="Arial"/>
              <a:cs typeface="Arial"/>
            </a:endParaRPr>
          </a:p>
          <a:p>
            <a:r>
              <a:rPr lang="en-GB" sz="1200" dirty="0">
                <a:solidFill>
                  <a:schemeClr val="bg1"/>
                </a:solidFill>
                <a:latin typeface="Arial"/>
                <a:cs typeface="Arial"/>
              </a:rPr>
              <a:t>“Going to queer specific one, you don't have to worry about like, oh, is it </a:t>
            </a:r>
            <a:r>
              <a:rPr lang="en-GB" sz="1200" err="1">
                <a:solidFill>
                  <a:schemeClr val="bg1"/>
                </a:solidFill>
                <a:latin typeface="Arial"/>
                <a:cs typeface="Arial"/>
              </a:rPr>
              <a:t>gonna</a:t>
            </a:r>
            <a:r>
              <a:rPr lang="en-GB" sz="1200" dirty="0">
                <a:solidFill>
                  <a:schemeClr val="bg1"/>
                </a:solidFill>
                <a:latin typeface="Arial"/>
                <a:cs typeface="Arial"/>
              </a:rPr>
              <a:t> be inclusive for me or is it just </a:t>
            </a:r>
            <a:r>
              <a:rPr lang="en-GB" sz="1200" err="1">
                <a:solidFill>
                  <a:schemeClr val="bg1"/>
                </a:solidFill>
                <a:latin typeface="Arial"/>
                <a:cs typeface="Arial"/>
              </a:rPr>
              <a:t>gonna</a:t>
            </a:r>
            <a:r>
              <a:rPr lang="en-GB" sz="1200" dirty="0">
                <a:solidFill>
                  <a:schemeClr val="bg1"/>
                </a:solidFill>
                <a:latin typeface="Arial"/>
                <a:cs typeface="Arial"/>
              </a:rPr>
              <a:t> be inclusive on paper?” - Joey </a:t>
            </a:r>
            <a:endParaRPr lang="en-US" sz="1200" dirty="0">
              <a:solidFill>
                <a:schemeClr val="bg1"/>
              </a:solidFill>
              <a:latin typeface="Arial"/>
              <a:cs typeface="Arial"/>
            </a:endParaRPr>
          </a:p>
          <a:p>
            <a:endParaRPr lang="en-GB" sz="1200" dirty="0">
              <a:solidFill>
                <a:schemeClr val="bg1"/>
              </a:solidFill>
              <a:latin typeface="Arial"/>
              <a:cs typeface="Arial"/>
            </a:endParaRPr>
          </a:p>
          <a:p>
            <a:r>
              <a:rPr lang="en-GB" sz="1200" dirty="0">
                <a:solidFill>
                  <a:schemeClr val="bg1"/>
                </a:solidFill>
                <a:latin typeface="Arial"/>
                <a:cs typeface="Arial"/>
              </a:rPr>
              <a:t>“Like it’s not actually focused on like connecting with people who have a similar experience to you. That’s what I would be looking for from a group” - Joey</a:t>
            </a:r>
            <a:endParaRPr lang="en-US" sz="1200" dirty="0">
              <a:solidFill>
                <a:schemeClr val="bg1"/>
              </a:solidFill>
              <a:latin typeface="Arial"/>
              <a:cs typeface="Arial"/>
            </a:endParaRPr>
          </a:p>
          <a:p>
            <a:endParaRPr lang="en-US" sz="1200" dirty="0">
              <a:solidFill>
                <a:schemeClr val="bg1"/>
              </a:solidFill>
              <a:latin typeface="Arial"/>
              <a:cs typeface="Arial"/>
            </a:endParaRPr>
          </a:p>
          <a:p>
            <a:endParaRPr lang="en-US" sz="1200">
              <a:solidFill>
                <a:schemeClr val="bg1"/>
              </a:solidFill>
              <a:latin typeface="Arial"/>
              <a:cs typeface="Arial"/>
            </a:endParaRPr>
          </a:p>
        </p:txBody>
      </p:sp>
      <p:sp>
        <p:nvSpPr>
          <p:cNvPr id="22" name="Speech Bubble: Rectangle 21">
            <a:extLst>
              <a:ext uri="{FF2B5EF4-FFF2-40B4-BE49-F238E27FC236}">
                <a16:creationId xmlns:a16="http://schemas.microsoft.com/office/drawing/2014/main" id="{6786AF49-6D6E-9DE4-93EC-41436D71AB31}"/>
              </a:ext>
            </a:extLst>
          </p:cNvPr>
          <p:cNvSpPr/>
          <p:nvPr/>
        </p:nvSpPr>
        <p:spPr>
          <a:xfrm>
            <a:off x="6124931" y="1719686"/>
            <a:ext cx="2408354" cy="738708"/>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b="1" dirty="0">
                <a:solidFill>
                  <a:srgbClr val="000000"/>
                </a:solidFill>
                <a:latin typeface="Arial"/>
                <a:cs typeface="Arial"/>
              </a:rPr>
              <a:t>Lower participation because of anti LGBTQ+ experiences </a:t>
            </a:r>
          </a:p>
        </p:txBody>
      </p:sp>
      <p:sp>
        <p:nvSpPr>
          <p:cNvPr id="24" name="Speech Bubble: Rectangle 23">
            <a:extLst>
              <a:ext uri="{FF2B5EF4-FFF2-40B4-BE49-F238E27FC236}">
                <a16:creationId xmlns:a16="http://schemas.microsoft.com/office/drawing/2014/main" id="{A282DA02-4332-D675-2DA8-5A84ACAE678F}"/>
              </a:ext>
            </a:extLst>
          </p:cNvPr>
          <p:cNvSpPr/>
          <p:nvPr/>
        </p:nvSpPr>
        <p:spPr>
          <a:xfrm>
            <a:off x="2744423" y="1719687"/>
            <a:ext cx="2269807" cy="669436"/>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b="1" dirty="0">
                <a:solidFill>
                  <a:srgbClr val="000000"/>
                </a:solidFill>
                <a:latin typeface="Arial"/>
                <a:cs typeface="Arial"/>
              </a:rPr>
              <a:t>Ability to be themselves in LGBTQ+ spaces</a:t>
            </a:r>
            <a:endParaRPr lang="en-US" sz="1600" b="1" dirty="0">
              <a:latin typeface="Arial"/>
              <a:cs typeface="Arial"/>
            </a:endParaRPr>
          </a:p>
        </p:txBody>
      </p:sp>
      <p:sp>
        <p:nvSpPr>
          <p:cNvPr id="26" name="Speech Bubble: Rectangle 25">
            <a:extLst>
              <a:ext uri="{FF2B5EF4-FFF2-40B4-BE49-F238E27FC236}">
                <a16:creationId xmlns:a16="http://schemas.microsoft.com/office/drawing/2014/main" id="{B1C24EA2-1C71-4729-DE3F-42F2B5319555}"/>
              </a:ext>
            </a:extLst>
          </p:cNvPr>
          <p:cNvSpPr/>
          <p:nvPr/>
        </p:nvSpPr>
        <p:spPr>
          <a:xfrm>
            <a:off x="389149" y="1719686"/>
            <a:ext cx="1674064" cy="1306744"/>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b="1" dirty="0">
                <a:solidFill>
                  <a:srgbClr val="000000"/>
                </a:solidFill>
                <a:latin typeface="Arial"/>
                <a:cs typeface="Arial"/>
              </a:rPr>
              <a:t>Higher confidence after attendance to LGBTQ+ outdoor recreation spaces</a:t>
            </a:r>
            <a:endParaRPr lang="en-US" sz="1400" dirty="0">
              <a:solidFill>
                <a:srgbClr val="000000"/>
              </a:solidFill>
              <a:latin typeface="Arial"/>
              <a:cs typeface="Arial"/>
            </a:endParaRPr>
          </a:p>
        </p:txBody>
      </p:sp>
      <p:sp>
        <p:nvSpPr>
          <p:cNvPr id="28" name="TextBox 27">
            <a:extLst>
              <a:ext uri="{FF2B5EF4-FFF2-40B4-BE49-F238E27FC236}">
                <a16:creationId xmlns:a16="http://schemas.microsoft.com/office/drawing/2014/main" id="{0B7BC23D-174F-3B4E-0C54-A5141E99DC7E}"/>
              </a:ext>
            </a:extLst>
          </p:cNvPr>
          <p:cNvSpPr txBox="1"/>
          <p:nvPr/>
        </p:nvSpPr>
        <p:spPr>
          <a:xfrm>
            <a:off x="5811435" y="2574026"/>
            <a:ext cx="3916249"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a:cs typeface="Arial"/>
              </a:rPr>
              <a:t>“It has knocked my confidence in the past, if I am already in a negative mood from other things and I have people staring at me it does make you uncomfortable. But mainly just irritates me and makes me less likely to do stuff in those places.” - Amy </a:t>
            </a:r>
            <a:endParaRPr lang="en-US" sz="1200" dirty="0">
              <a:solidFill>
                <a:schemeClr val="bg1"/>
              </a:solidFill>
              <a:latin typeface="Arial"/>
              <a:cs typeface="Arial"/>
            </a:endParaRPr>
          </a:p>
          <a:p>
            <a:endParaRPr lang="en-GB" sz="1200" dirty="0">
              <a:solidFill>
                <a:schemeClr val="bg1"/>
              </a:solidFill>
              <a:latin typeface="Arial"/>
              <a:cs typeface="Arial"/>
            </a:endParaRPr>
          </a:p>
          <a:p>
            <a:r>
              <a:rPr lang="en-GB" sz="1200" dirty="0">
                <a:solidFill>
                  <a:schemeClr val="bg1"/>
                </a:solidFill>
                <a:latin typeface="Arial"/>
                <a:cs typeface="Arial"/>
              </a:rPr>
              <a:t>“This is what I am choosing to do in my free time, so I don’t particularly want it to be filled with people being shocked that there’s a lesbian in front of them.” - Amy </a:t>
            </a:r>
            <a:endParaRPr lang="en-US" sz="1200" dirty="0">
              <a:solidFill>
                <a:schemeClr val="bg1"/>
              </a:solidFill>
              <a:latin typeface="Arial"/>
              <a:cs typeface="Arial"/>
            </a:endParaRPr>
          </a:p>
          <a:p>
            <a:endParaRPr lang="en-GB" sz="1200" dirty="0">
              <a:solidFill>
                <a:schemeClr val="bg1"/>
              </a:solidFill>
              <a:latin typeface="Arial"/>
              <a:cs typeface="Arial"/>
            </a:endParaRPr>
          </a:p>
          <a:p>
            <a:r>
              <a:rPr lang="en-GB" sz="1200" dirty="0">
                <a:solidFill>
                  <a:schemeClr val="bg1"/>
                </a:solidFill>
                <a:latin typeface="Arial"/>
                <a:cs typeface="Arial"/>
              </a:rPr>
              <a:t>“Thought about going (University hiking group) for a long time and had to build up to it because I had presumed I would be the only queer person there and I’d be almost judged for that, which wasn’t necessarily true.” - Amy </a:t>
            </a:r>
            <a:endParaRPr lang="en-US" sz="1200" dirty="0">
              <a:solidFill>
                <a:schemeClr val="bg1"/>
              </a:solidFill>
              <a:latin typeface="Arial"/>
              <a:cs typeface="Arial"/>
            </a:endParaRPr>
          </a:p>
          <a:p>
            <a:endParaRPr lang="en-GB" sz="1200" dirty="0">
              <a:solidFill>
                <a:schemeClr val="bg1"/>
              </a:solidFill>
              <a:latin typeface="Arial"/>
              <a:cs typeface="Arial"/>
            </a:endParaRPr>
          </a:p>
          <a:p>
            <a:r>
              <a:rPr lang="en-GB" sz="1200" dirty="0">
                <a:solidFill>
                  <a:schemeClr val="bg1"/>
                </a:solidFill>
                <a:latin typeface="Arial"/>
                <a:cs typeface="Arial"/>
              </a:rPr>
              <a:t>“I do think it, but I wouldn't ever not do it, like in my mind, I'm like, is it like, actually like worth it” - Joey </a:t>
            </a:r>
            <a:endParaRPr lang="en-US" sz="1200" dirty="0">
              <a:solidFill>
                <a:schemeClr val="bg1"/>
              </a:solidFill>
              <a:latin typeface="Arial"/>
              <a:cs typeface="Arial"/>
            </a:endParaRPr>
          </a:p>
          <a:p>
            <a:r>
              <a:rPr lang="en-GB" sz="1200" dirty="0">
                <a:solidFill>
                  <a:schemeClr val="bg1"/>
                </a:solidFill>
                <a:latin typeface="Arial"/>
                <a:cs typeface="Arial"/>
              </a:rPr>
              <a:t>“What everyone else would think like, would make it a lot harder” - Joey </a:t>
            </a:r>
            <a:endParaRPr lang="en-US" sz="1200" dirty="0">
              <a:solidFill>
                <a:schemeClr val="bg1"/>
              </a:solidFill>
              <a:latin typeface="Arial"/>
              <a:cs typeface="Arial"/>
            </a:endParaRPr>
          </a:p>
          <a:p>
            <a:endParaRPr lang="en-US" sz="1200" dirty="0">
              <a:solidFill>
                <a:schemeClr val="bg1"/>
              </a:solidFill>
              <a:latin typeface="Arial"/>
              <a:cs typeface="Arial"/>
            </a:endParaRPr>
          </a:p>
          <a:p>
            <a:endParaRPr lang="en-US" sz="1200">
              <a:solidFill>
                <a:schemeClr val="bg1"/>
              </a:solidFill>
              <a:latin typeface="Arial"/>
              <a:cs typeface="Arial"/>
            </a:endParaRPr>
          </a:p>
        </p:txBody>
      </p:sp>
      <p:sp>
        <p:nvSpPr>
          <p:cNvPr id="30" name="TextBox 29">
            <a:extLst>
              <a:ext uri="{FF2B5EF4-FFF2-40B4-BE49-F238E27FC236}">
                <a16:creationId xmlns:a16="http://schemas.microsoft.com/office/drawing/2014/main" id="{BCBACA7C-F2E9-ED3E-2502-72CAC7504FB8}"/>
              </a:ext>
            </a:extLst>
          </p:cNvPr>
          <p:cNvSpPr txBox="1"/>
          <p:nvPr/>
        </p:nvSpPr>
        <p:spPr>
          <a:xfrm>
            <a:off x="2597180" y="2449336"/>
            <a:ext cx="3015705"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a:cs typeface="Times New Roman"/>
              </a:rPr>
              <a:t>“Being out with a group who you can be yourself with and not feel judged is amazing” - Reggie “People </a:t>
            </a:r>
            <a:r>
              <a:rPr lang="en-GB" sz="1200" i="1" dirty="0">
                <a:solidFill>
                  <a:schemeClr val="bg1"/>
                </a:solidFill>
                <a:latin typeface="Arial"/>
                <a:cs typeface="Times New Roman"/>
              </a:rPr>
              <a:t>will </a:t>
            </a:r>
            <a:r>
              <a:rPr lang="en-GB" sz="1200" dirty="0">
                <a:solidFill>
                  <a:schemeClr val="bg1"/>
                </a:solidFill>
                <a:latin typeface="Arial"/>
                <a:cs typeface="Times New Roman"/>
              </a:rPr>
              <a:t>be understanding instead of they </a:t>
            </a:r>
            <a:r>
              <a:rPr lang="en-GB" sz="1200" i="1" dirty="0">
                <a:solidFill>
                  <a:schemeClr val="bg1"/>
                </a:solidFill>
                <a:latin typeface="Arial"/>
                <a:cs typeface="Times New Roman"/>
              </a:rPr>
              <a:t>might </a:t>
            </a:r>
            <a:r>
              <a:rPr lang="en-GB" sz="1200" dirty="0">
                <a:solidFill>
                  <a:schemeClr val="bg1"/>
                </a:solidFill>
                <a:latin typeface="Arial"/>
                <a:cs typeface="Times New Roman"/>
              </a:rPr>
              <a:t>be” - - Reggie </a:t>
            </a:r>
            <a:endParaRPr lang="en-US" sz="1200">
              <a:solidFill>
                <a:schemeClr val="bg1"/>
              </a:solidFill>
              <a:latin typeface="Arial"/>
              <a:cs typeface="Times New Roman"/>
            </a:endParaRPr>
          </a:p>
          <a:p>
            <a:endParaRPr lang="en-GB" sz="1200" dirty="0">
              <a:solidFill>
                <a:schemeClr val="bg1"/>
              </a:solidFill>
              <a:latin typeface="Arial"/>
              <a:cs typeface="Times New Roman"/>
            </a:endParaRPr>
          </a:p>
          <a:p>
            <a:r>
              <a:rPr lang="en-GB" sz="1200" dirty="0">
                <a:solidFill>
                  <a:schemeClr val="bg1"/>
                </a:solidFill>
                <a:latin typeface="Arial"/>
                <a:cs typeface="Times New Roman"/>
              </a:rPr>
              <a:t>“Because you’re with like a group of like 30 plus trans people, it just feels a lot safer” - Reggie </a:t>
            </a:r>
            <a:endParaRPr lang="en-US" sz="1200">
              <a:solidFill>
                <a:schemeClr val="bg1"/>
              </a:solidFill>
              <a:latin typeface="Arial"/>
              <a:cs typeface="Times New Roman"/>
            </a:endParaRPr>
          </a:p>
          <a:p>
            <a:endParaRPr lang="en-GB" sz="1200" dirty="0">
              <a:solidFill>
                <a:schemeClr val="bg1"/>
              </a:solidFill>
              <a:latin typeface="Arial"/>
              <a:cs typeface="Times New Roman"/>
            </a:endParaRPr>
          </a:p>
          <a:p>
            <a:r>
              <a:rPr lang="en-GB" sz="1200" dirty="0">
                <a:solidFill>
                  <a:schemeClr val="bg1"/>
                </a:solidFill>
                <a:latin typeface="Arial"/>
                <a:cs typeface="Times New Roman"/>
              </a:rPr>
              <a:t>“I want certainty that I will be understood and not feel threatened and a group saying they are inclusive to all does not really give me that certainty, but a group saying they are just for LGBTQ+ people gives me much more confidence” - Joey </a:t>
            </a:r>
            <a:endParaRPr lang="en-US" sz="1200">
              <a:solidFill>
                <a:schemeClr val="bg1"/>
              </a:solidFill>
              <a:latin typeface="Arial"/>
              <a:cs typeface="Times New Roman"/>
            </a:endParaRPr>
          </a:p>
          <a:p>
            <a:endParaRPr lang="en-US" sz="1200" dirty="0">
              <a:solidFill>
                <a:schemeClr val="bg1"/>
              </a:solidFill>
              <a:latin typeface="Arial"/>
              <a:cs typeface="Times New Roman"/>
            </a:endParaRPr>
          </a:p>
          <a:p>
            <a:r>
              <a:rPr lang="en-GB" sz="1200" dirty="0">
                <a:solidFill>
                  <a:schemeClr val="bg1"/>
                </a:solidFill>
                <a:latin typeface="Arial"/>
                <a:cs typeface="Times New Roman"/>
              </a:rPr>
              <a:t>“I was surrounded by people I knew were queer themselves, I was kind of more open more quickly” - Amy</a:t>
            </a:r>
            <a:endParaRPr lang="en-US" sz="1200">
              <a:solidFill>
                <a:schemeClr val="bg1"/>
              </a:solidFill>
              <a:latin typeface="Arial"/>
              <a:cs typeface="Times New Roman"/>
            </a:endParaRPr>
          </a:p>
          <a:p>
            <a:r>
              <a:rPr lang="en-GB" sz="1200" dirty="0">
                <a:solidFill>
                  <a:schemeClr val="bg1"/>
                </a:solidFill>
                <a:latin typeface="Arial"/>
                <a:cs typeface="Times New Roman"/>
              </a:rPr>
              <a:t>“it just meant I was more at ease I think” - - Amy </a:t>
            </a:r>
            <a:endParaRPr lang="en-US" sz="1200" dirty="0">
              <a:solidFill>
                <a:schemeClr val="bg1"/>
              </a:solidFill>
              <a:latin typeface="Arial"/>
              <a:cs typeface="Times New Roman"/>
            </a:endParaRPr>
          </a:p>
          <a:p>
            <a:endParaRPr lang="en-US" sz="2400" dirty="0">
              <a:solidFill>
                <a:schemeClr val="bg1"/>
              </a:solidFill>
              <a:cs typeface="Arial"/>
            </a:endParaRPr>
          </a:p>
          <a:p>
            <a:endParaRPr lang="en-US">
              <a:solidFill>
                <a:schemeClr val="bg1"/>
              </a:solidFill>
              <a:cs typeface="Arial"/>
            </a:endParaRPr>
          </a:p>
        </p:txBody>
      </p:sp>
      <p:sp>
        <p:nvSpPr>
          <p:cNvPr id="32" name="TextBox 31">
            <a:extLst>
              <a:ext uri="{FF2B5EF4-FFF2-40B4-BE49-F238E27FC236}">
                <a16:creationId xmlns:a16="http://schemas.microsoft.com/office/drawing/2014/main" id="{C945DBA4-4487-9332-E2F5-F028AA9865CD}"/>
              </a:ext>
            </a:extLst>
          </p:cNvPr>
          <p:cNvSpPr txBox="1"/>
          <p:nvPr/>
        </p:nvSpPr>
        <p:spPr>
          <a:xfrm>
            <a:off x="269618" y="3225191"/>
            <a:ext cx="1644105" cy="38598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latin typeface="Arial"/>
                <a:cs typeface="Times New Roman"/>
              </a:rPr>
              <a:t>“I loved going to the trans climbing group, I found it really helped make me more confident and I enjoyed climbing much more because I didn’t feel judged” - Reggie</a:t>
            </a:r>
            <a:endParaRPr lang="en-US" sz="1200">
              <a:solidFill>
                <a:schemeClr val="bg1"/>
              </a:solidFill>
              <a:latin typeface="Arial"/>
              <a:cs typeface="Times New Roman"/>
            </a:endParaRPr>
          </a:p>
          <a:p>
            <a:endParaRPr lang="en-GB" sz="1200" dirty="0">
              <a:solidFill>
                <a:schemeClr val="bg1"/>
              </a:solidFill>
              <a:latin typeface="Arial"/>
              <a:cs typeface="Times New Roman"/>
            </a:endParaRPr>
          </a:p>
          <a:p>
            <a:r>
              <a:rPr lang="en-GB" sz="1200" dirty="0">
                <a:solidFill>
                  <a:schemeClr val="bg1"/>
                </a:solidFill>
                <a:latin typeface="Arial"/>
                <a:cs typeface="Times New Roman"/>
              </a:rPr>
              <a:t>“Especially with such a male dominated thing like the outdoors seeing other people like you doing it just gives that boost” - Amy </a:t>
            </a:r>
            <a:endParaRPr lang="en-US" sz="1200">
              <a:solidFill>
                <a:schemeClr val="bg1"/>
              </a:solidFill>
              <a:latin typeface="Arial"/>
              <a:cs typeface="Times New Roman"/>
            </a:endParaRPr>
          </a:p>
          <a:p>
            <a:endParaRPr lang="en-US" dirty="0">
              <a:solidFill>
                <a:schemeClr val="bg1"/>
              </a:solidFill>
              <a:cs typeface="Arial"/>
            </a:endParaRPr>
          </a:p>
          <a:p>
            <a:endParaRPr lang="en-US">
              <a:solidFill>
                <a:schemeClr val="bg1"/>
              </a:solidFill>
              <a:cs typeface="Arial"/>
            </a:endParaRPr>
          </a:p>
        </p:txBody>
      </p:sp>
    </p:spTree>
    <p:extLst>
      <p:ext uri="{BB962C8B-B14F-4D97-AF65-F5344CB8AC3E}">
        <p14:creationId xmlns:p14="http://schemas.microsoft.com/office/powerpoint/2010/main" val="20858496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l="-21000" r="-2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7F78E-B2EF-3A42-4305-E51B2ABA57B4}"/>
              </a:ext>
            </a:extLst>
          </p:cNvPr>
          <p:cNvSpPr>
            <a:spLocks noGrp="1"/>
          </p:cNvSpPr>
          <p:nvPr>
            <p:ph type="title"/>
          </p:nvPr>
        </p:nvSpPr>
        <p:spPr>
          <a:xfrm>
            <a:off x="2058080" y="290235"/>
            <a:ext cx="11247841" cy="479900"/>
          </a:xfrm>
        </p:spPr>
        <p:txBody>
          <a:bodyPr/>
          <a:lstStyle/>
          <a:p>
            <a:r>
              <a:rPr lang="en-US">
                <a:cs typeface="Arial"/>
              </a:rPr>
              <a:t>Discussion </a:t>
            </a:r>
          </a:p>
        </p:txBody>
      </p:sp>
      <p:sp>
        <p:nvSpPr>
          <p:cNvPr id="7" name="Rectangle: Single Corner Snipped 6">
            <a:extLst>
              <a:ext uri="{FF2B5EF4-FFF2-40B4-BE49-F238E27FC236}">
                <a16:creationId xmlns:a16="http://schemas.microsoft.com/office/drawing/2014/main" id="{3D86BC05-52DC-B40D-11A2-57EC7A832BFF}"/>
              </a:ext>
            </a:extLst>
          </p:cNvPr>
          <p:cNvSpPr/>
          <p:nvPr/>
        </p:nvSpPr>
        <p:spPr>
          <a:xfrm>
            <a:off x="-13854" y="754725"/>
            <a:ext cx="1690255" cy="6089421"/>
          </a:xfrm>
          <a:prstGeom prst="snip1Rect">
            <a:avLst>
              <a:gd name="adj" fmla="val 50000"/>
            </a:avLst>
          </a:prstGeom>
          <a:solidFill>
            <a:srgbClr val="1D7CB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Single Corner Snipped 7">
            <a:extLst>
              <a:ext uri="{FF2B5EF4-FFF2-40B4-BE49-F238E27FC236}">
                <a16:creationId xmlns:a16="http://schemas.microsoft.com/office/drawing/2014/main" id="{841BD1CF-B3EE-BFB6-969F-8D22D0535035}"/>
              </a:ext>
            </a:extLst>
          </p:cNvPr>
          <p:cNvSpPr/>
          <p:nvPr/>
        </p:nvSpPr>
        <p:spPr>
          <a:xfrm rot="10800000" flipH="1">
            <a:off x="-38045" y="-10637"/>
            <a:ext cx="1678160" cy="1831899"/>
          </a:xfrm>
          <a:prstGeom prst="snip1Rect">
            <a:avLst>
              <a:gd name="adj" fmla="val 50000"/>
            </a:avLst>
          </a:prstGeom>
          <a:pattFill prst="dkDnDiag">
            <a:fgClr>
              <a:srgbClr val="1D7CB8"/>
            </a:fgClr>
            <a:bgClr>
              <a:schemeClr val="bg1"/>
            </a:bgClr>
          </a:patt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F81AF10D-7F06-FFAF-D3BF-5A2AA329C7D5}"/>
              </a:ext>
            </a:extLst>
          </p:cNvPr>
          <p:cNvSpPr/>
          <p:nvPr/>
        </p:nvSpPr>
        <p:spPr>
          <a:xfrm>
            <a:off x="603121" y="1393079"/>
            <a:ext cx="5118808" cy="5309875"/>
          </a:xfrm>
          <a:prstGeom prst="rect">
            <a:avLst/>
          </a:prstGeom>
          <a:solidFill>
            <a:schemeClr val="bg1">
              <a:lumMod val="95000"/>
            </a:schemeClr>
          </a:solidFill>
          <a:ln>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106D1AAD-5809-9009-D113-92B90128CA73}"/>
              </a:ext>
            </a:extLst>
          </p:cNvPr>
          <p:cNvSpPr txBox="1"/>
          <p:nvPr/>
        </p:nvSpPr>
        <p:spPr>
          <a:xfrm>
            <a:off x="1023873" y="1667165"/>
            <a:ext cx="4703572" cy="42688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b="1" dirty="0">
                <a:solidFill>
                  <a:schemeClr val="accent6">
                    <a:lumMod val="50000"/>
                  </a:schemeClr>
                </a:solidFill>
                <a:latin typeface="Arial"/>
                <a:ea typeface="Calibri"/>
                <a:cs typeface="Calibri"/>
              </a:rPr>
              <a:t>LGBTQ+ people expect to face judgement or negativity in general OR </a:t>
            </a:r>
          </a:p>
          <a:p>
            <a:pPr>
              <a:lnSpc>
                <a:spcPct val="90000"/>
              </a:lnSpc>
              <a:spcBef>
                <a:spcPts val="1000"/>
              </a:spcBef>
            </a:pPr>
            <a:r>
              <a:rPr lang="en-GB" sz="1200" dirty="0">
                <a:solidFill>
                  <a:srgbClr val="000000"/>
                </a:solidFill>
                <a:latin typeface="Arial"/>
                <a:ea typeface="Calibri"/>
                <a:cs typeface="Times New Roman"/>
              </a:rPr>
              <a:t>(Hunter, 2021; Doherty, 2024; Peterson, 2017;Barnfield and Humberstone, 2008; Satira, 2024)</a:t>
            </a:r>
            <a:endParaRPr lang="en-US" b="1" dirty="0">
              <a:solidFill>
                <a:schemeClr val="accent6">
                  <a:lumMod val="50000"/>
                </a:schemeClr>
              </a:solidFill>
              <a:latin typeface="Arial"/>
              <a:ea typeface="Calibri"/>
              <a:cs typeface="Calibri"/>
            </a:endParaRPr>
          </a:p>
          <a:p>
            <a:pPr>
              <a:lnSpc>
                <a:spcPct val="90000"/>
              </a:lnSpc>
              <a:spcBef>
                <a:spcPts val="1000"/>
              </a:spcBef>
            </a:pPr>
            <a:endParaRPr lang="en-US" b="1">
              <a:solidFill>
                <a:schemeClr val="accent6">
                  <a:lumMod val="50000"/>
                </a:schemeClr>
              </a:solidFill>
              <a:latin typeface="Arial"/>
              <a:ea typeface="Calibri"/>
              <a:cs typeface="Calibri"/>
            </a:endParaRPr>
          </a:p>
          <a:p>
            <a:pPr>
              <a:lnSpc>
                <a:spcPct val="90000"/>
              </a:lnSpc>
              <a:spcBef>
                <a:spcPts val="1000"/>
              </a:spcBef>
            </a:pPr>
            <a:r>
              <a:rPr lang="en-US" b="1" dirty="0">
                <a:solidFill>
                  <a:schemeClr val="accent6">
                    <a:lumMod val="50000"/>
                  </a:schemeClr>
                </a:solidFill>
                <a:latin typeface="Arial"/>
                <a:ea typeface="Calibri"/>
                <a:cs typeface="Calibri"/>
              </a:rPr>
              <a:t>LGBTQ+ groups are a space where people can participate in the activities they want to without the risk of social isolation, discrimination or abuse </a:t>
            </a:r>
            <a:endParaRPr lang="en-US" i="1" dirty="0">
              <a:solidFill>
                <a:schemeClr val="accent6">
                  <a:lumMod val="50000"/>
                </a:schemeClr>
              </a:solidFill>
              <a:latin typeface="Arial"/>
              <a:ea typeface="Calibri"/>
              <a:cs typeface="Calibri"/>
            </a:endParaRPr>
          </a:p>
          <a:p>
            <a:pPr>
              <a:lnSpc>
                <a:spcPct val="90000"/>
              </a:lnSpc>
              <a:spcBef>
                <a:spcPts val="1000"/>
              </a:spcBef>
            </a:pPr>
            <a:r>
              <a:rPr lang="en-US" sz="1200" dirty="0">
                <a:solidFill>
                  <a:schemeClr val="tx1">
                    <a:lumMod val="95000"/>
                    <a:lumOff val="5000"/>
                  </a:schemeClr>
                </a:solidFill>
                <a:latin typeface="Arial"/>
                <a:ea typeface="Calibri"/>
                <a:cs typeface="Times New Roman"/>
              </a:rPr>
              <a:t>(Denison, et al., 2015; Dodd-Reynolds, 2024; </a:t>
            </a:r>
            <a:r>
              <a:rPr lang="en-US" sz="1200" dirty="0" err="1">
                <a:solidFill>
                  <a:schemeClr val="tx1">
                    <a:lumMod val="95000"/>
                    <a:lumOff val="5000"/>
                  </a:schemeClr>
                </a:solidFill>
                <a:latin typeface="Arial"/>
                <a:ea typeface="Calibri"/>
                <a:cs typeface="Times New Roman"/>
              </a:rPr>
              <a:t>Liwtwiller</a:t>
            </a:r>
            <a:r>
              <a:rPr lang="en-US" sz="1200" dirty="0">
                <a:solidFill>
                  <a:schemeClr val="tx1">
                    <a:lumMod val="95000"/>
                    <a:lumOff val="5000"/>
                  </a:schemeClr>
                </a:solidFill>
                <a:latin typeface="Arial"/>
                <a:ea typeface="Calibri"/>
                <a:cs typeface="Times New Roman"/>
              </a:rPr>
              <a:t>, 2018;</a:t>
            </a:r>
            <a:r>
              <a:rPr lang="en-GB" sz="1200" dirty="0">
                <a:solidFill>
                  <a:schemeClr val="tx1">
                    <a:lumMod val="95000"/>
                    <a:lumOff val="5000"/>
                  </a:schemeClr>
                </a:solidFill>
                <a:latin typeface="Arial"/>
                <a:ea typeface="Calibri"/>
                <a:cs typeface="Times New Roman"/>
              </a:rPr>
              <a:t>Beaumont, 2023; Weinhardt et al, 2021)</a:t>
            </a:r>
            <a:endParaRPr lang="en-US" i="1">
              <a:solidFill>
                <a:schemeClr val="tx1">
                  <a:lumMod val="95000"/>
                  <a:lumOff val="5000"/>
                </a:schemeClr>
              </a:solidFill>
              <a:latin typeface="Arial"/>
              <a:ea typeface="Calibri"/>
              <a:cs typeface="Calibri"/>
            </a:endParaRPr>
          </a:p>
          <a:p>
            <a:pPr>
              <a:lnSpc>
                <a:spcPct val="90000"/>
              </a:lnSpc>
              <a:spcBef>
                <a:spcPts val="1000"/>
              </a:spcBef>
            </a:pPr>
            <a:endParaRPr lang="en-US" b="1" dirty="0">
              <a:solidFill>
                <a:schemeClr val="accent6">
                  <a:lumMod val="50000"/>
                </a:schemeClr>
              </a:solidFill>
              <a:latin typeface="Arial"/>
              <a:ea typeface="Calibri"/>
              <a:cs typeface="Calibri"/>
            </a:endParaRPr>
          </a:p>
          <a:p>
            <a:pPr>
              <a:lnSpc>
                <a:spcPct val="90000"/>
              </a:lnSpc>
              <a:spcBef>
                <a:spcPts val="1000"/>
              </a:spcBef>
            </a:pPr>
            <a:r>
              <a:rPr lang="en-US" b="1" dirty="0">
                <a:solidFill>
                  <a:schemeClr val="accent6">
                    <a:lumMod val="50000"/>
                  </a:schemeClr>
                </a:solidFill>
                <a:latin typeface="Arial"/>
                <a:ea typeface="Calibri"/>
                <a:cs typeface="Calibri"/>
              </a:rPr>
              <a:t>Participants think there is not enough spaces where they are included and are safe to be themselves</a:t>
            </a:r>
          </a:p>
        </p:txBody>
      </p:sp>
      <p:sp>
        <p:nvSpPr>
          <p:cNvPr id="17" name="Flowchart: Connector 16">
            <a:extLst>
              <a:ext uri="{FF2B5EF4-FFF2-40B4-BE49-F238E27FC236}">
                <a16:creationId xmlns:a16="http://schemas.microsoft.com/office/drawing/2014/main" id="{4C086136-58F7-B674-47CB-BDB4F991759B}"/>
              </a:ext>
            </a:extLst>
          </p:cNvPr>
          <p:cNvSpPr/>
          <p:nvPr/>
        </p:nvSpPr>
        <p:spPr>
          <a:xfrm>
            <a:off x="790743" y="1820544"/>
            <a:ext cx="240082" cy="240082"/>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lowchart: Connector 20">
            <a:extLst>
              <a:ext uri="{FF2B5EF4-FFF2-40B4-BE49-F238E27FC236}">
                <a16:creationId xmlns:a16="http://schemas.microsoft.com/office/drawing/2014/main" id="{5C5CAC95-68B2-C5E0-F33A-8BAAA4BF565C}"/>
              </a:ext>
            </a:extLst>
          </p:cNvPr>
          <p:cNvSpPr/>
          <p:nvPr/>
        </p:nvSpPr>
        <p:spPr>
          <a:xfrm>
            <a:off x="790743" y="3424215"/>
            <a:ext cx="240082" cy="240082"/>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lowchart: Connector 22">
            <a:extLst>
              <a:ext uri="{FF2B5EF4-FFF2-40B4-BE49-F238E27FC236}">
                <a16:creationId xmlns:a16="http://schemas.microsoft.com/office/drawing/2014/main" id="{318E4E51-570B-33F1-20A0-8E11345A837D}"/>
              </a:ext>
            </a:extLst>
          </p:cNvPr>
          <p:cNvSpPr/>
          <p:nvPr/>
        </p:nvSpPr>
        <p:spPr>
          <a:xfrm>
            <a:off x="790742" y="5244141"/>
            <a:ext cx="240082" cy="240082"/>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83584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Single Corner Snipped 6">
            <a:extLst>
              <a:ext uri="{FF2B5EF4-FFF2-40B4-BE49-F238E27FC236}">
                <a16:creationId xmlns:a16="http://schemas.microsoft.com/office/drawing/2014/main" id="{3D86BC05-52DC-B40D-11A2-57EC7A832BFF}"/>
              </a:ext>
            </a:extLst>
          </p:cNvPr>
          <p:cNvSpPr/>
          <p:nvPr/>
        </p:nvSpPr>
        <p:spPr>
          <a:xfrm>
            <a:off x="1045" y="-6753"/>
            <a:ext cx="12194354" cy="6864752"/>
          </a:xfrm>
          <a:prstGeom prst="snip1Rect">
            <a:avLst>
              <a:gd name="adj" fmla="val 50000"/>
            </a:avLst>
          </a:prstGeom>
          <a:solidFill>
            <a:srgbClr val="1D7CB8"/>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21A1769A-1365-9251-F6E8-910CAACE61C2}"/>
              </a:ext>
            </a:extLst>
          </p:cNvPr>
          <p:cNvPicPr>
            <a:picLocks noChangeAspect="1"/>
          </p:cNvPicPr>
          <p:nvPr/>
        </p:nvPicPr>
        <p:blipFill>
          <a:blip r:embed="rId2"/>
          <a:srcRect l="44650" t="294" r="151" b="281"/>
          <a:stretch/>
        </p:blipFill>
        <p:spPr>
          <a:xfrm>
            <a:off x="981579" y="2230"/>
            <a:ext cx="6997383" cy="6839582"/>
          </a:xfrm>
          <a:prstGeom prst="rect">
            <a:avLst/>
          </a:prstGeom>
        </p:spPr>
      </p:pic>
      <p:sp>
        <p:nvSpPr>
          <p:cNvPr id="12" name="Rectangle 11">
            <a:extLst>
              <a:ext uri="{FF2B5EF4-FFF2-40B4-BE49-F238E27FC236}">
                <a16:creationId xmlns:a16="http://schemas.microsoft.com/office/drawing/2014/main" id="{B2AF212E-A839-D67D-D2D6-BADFCEC0A78C}"/>
              </a:ext>
            </a:extLst>
          </p:cNvPr>
          <p:cNvSpPr/>
          <p:nvPr/>
        </p:nvSpPr>
        <p:spPr>
          <a:xfrm>
            <a:off x="1014220" y="2365092"/>
            <a:ext cx="9216097" cy="3159426"/>
          </a:xfrm>
          <a:prstGeom prst="rect">
            <a:avLst/>
          </a:prstGeom>
          <a:solidFill>
            <a:schemeClr val="bg1">
              <a:lumMod val="95000"/>
            </a:schemeClr>
          </a:solidFill>
          <a:ln>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414955C1-0D7B-9C59-D2A4-AFA75D10FDB4}"/>
              </a:ext>
            </a:extLst>
          </p:cNvPr>
          <p:cNvSpPr/>
          <p:nvPr/>
        </p:nvSpPr>
        <p:spPr>
          <a:xfrm>
            <a:off x="-39760" y="737365"/>
            <a:ext cx="12233773" cy="574902"/>
          </a:xfrm>
          <a:prstGeom prst="rect">
            <a:avLst/>
          </a:prstGeom>
          <a:solidFill>
            <a:schemeClr val="bg1">
              <a:lumMod val="95000"/>
            </a:schemeClr>
          </a:solidFill>
          <a:ln>
            <a:solidFill>
              <a:srgbClr val="FFFF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CA255F8-C0A0-3F12-18F5-DF57E18BE2F2}"/>
              </a:ext>
            </a:extLst>
          </p:cNvPr>
          <p:cNvSpPr txBox="1"/>
          <p:nvPr/>
        </p:nvSpPr>
        <p:spPr>
          <a:xfrm>
            <a:off x="1595831" y="2222655"/>
            <a:ext cx="7007143" cy="25996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endParaRPr lang="en-US" b="1" dirty="0">
              <a:solidFill>
                <a:schemeClr val="accent6">
                  <a:lumMod val="50000"/>
                </a:schemeClr>
              </a:solidFill>
              <a:cs typeface="Arial"/>
            </a:endParaRPr>
          </a:p>
          <a:p>
            <a:pPr>
              <a:lnSpc>
                <a:spcPct val="90000"/>
              </a:lnSpc>
              <a:spcBef>
                <a:spcPts val="1000"/>
              </a:spcBef>
            </a:pPr>
            <a:endParaRPr lang="en-US" b="1" dirty="0">
              <a:solidFill>
                <a:schemeClr val="accent6">
                  <a:lumMod val="50000"/>
                </a:schemeClr>
              </a:solidFill>
              <a:cs typeface="Arial"/>
            </a:endParaRPr>
          </a:p>
          <a:p>
            <a:pPr>
              <a:lnSpc>
                <a:spcPct val="90000"/>
              </a:lnSpc>
              <a:spcBef>
                <a:spcPts val="1000"/>
              </a:spcBef>
            </a:pPr>
            <a:r>
              <a:rPr lang="en-US" b="1" dirty="0">
                <a:solidFill>
                  <a:schemeClr val="accent6">
                    <a:lumMod val="50000"/>
                  </a:schemeClr>
                </a:solidFill>
                <a:cs typeface="Arial"/>
              </a:rPr>
              <a:t>Barriers and opportunities for better inclusion.</a:t>
            </a:r>
            <a:endParaRPr lang="en-US" dirty="0">
              <a:solidFill>
                <a:schemeClr val="accent6">
                  <a:lumMod val="50000"/>
                </a:schemeClr>
              </a:solidFill>
              <a:cs typeface="Arial"/>
            </a:endParaRPr>
          </a:p>
          <a:p>
            <a:pPr>
              <a:lnSpc>
                <a:spcPct val="90000"/>
              </a:lnSpc>
              <a:spcBef>
                <a:spcPts val="1000"/>
              </a:spcBef>
            </a:pPr>
            <a:r>
              <a:rPr lang="en-US" b="1" dirty="0">
                <a:solidFill>
                  <a:schemeClr val="accent6">
                    <a:lumMod val="50000"/>
                  </a:schemeClr>
                </a:solidFill>
                <a:cs typeface="Arial"/>
              </a:rPr>
              <a:t>Inclusive and affirming environments for LGBTQ+ foster a sense of belonging and increase participation.</a:t>
            </a:r>
          </a:p>
          <a:p>
            <a:pPr>
              <a:lnSpc>
                <a:spcPct val="90000"/>
              </a:lnSpc>
              <a:spcBef>
                <a:spcPts val="1000"/>
              </a:spcBef>
            </a:pPr>
            <a:r>
              <a:rPr lang="en-US" b="1" dirty="0">
                <a:solidFill>
                  <a:schemeClr val="accent6">
                    <a:lumMod val="50000"/>
                  </a:schemeClr>
                </a:solidFill>
                <a:cs typeface="Arial"/>
              </a:rPr>
              <a:t>Benefits of LGBTQ+ specific OR seem to correlate with discrimination and negative attitudes experienced in general OR. </a:t>
            </a:r>
          </a:p>
        </p:txBody>
      </p:sp>
      <p:sp>
        <p:nvSpPr>
          <p:cNvPr id="15" name="Flowchart: Connector 14">
            <a:extLst>
              <a:ext uri="{FF2B5EF4-FFF2-40B4-BE49-F238E27FC236}">
                <a16:creationId xmlns:a16="http://schemas.microsoft.com/office/drawing/2014/main" id="{565062CD-9695-BD14-875B-32C5781AE0C6}"/>
              </a:ext>
            </a:extLst>
          </p:cNvPr>
          <p:cNvSpPr/>
          <p:nvPr/>
        </p:nvSpPr>
        <p:spPr>
          <a:xfrm>
            <a:off x="1360533" y="4170364"/>
            <a:ext cx="240082" cy="240082"/>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E7F78E-B2EF-3A42-4305-E51B2ABA57B4}"/>
              </a:ext>
            </a:extLst>
          </p:cNvPr>
          <p:cNvSpPr>
            <a:spLocks noGrp="1"/>
          </p:cNvSpPr>
          <p:nvPr>
            <p:ph type="title"/>
          </p:nvPr>
        </p:nvSpPr>
        <p:spPr>
          <a:xfrm>
            <a:off x="1591469" y="715464"/>
            <a:ext cx="6819093" cy="675955"/>
          </a:xfrm>
        </p:spPr>
        <p:txBody>
          <a:bodyPr/>
          <a:lstStyle/>
          <a:p>
            <a:r>
              <a:rPr lang="en-US" sz="5400">
                <a:cs typeface="Arial"/>
              </a:rPr>
              <a:t>Conclusions  </a:t>
            </a:r>
          </a:p>
        </p:txBody>
      </p:sp>
      <p:sp>
        <p:nvSpPr>
          <p:cNvPr id="6" name="Flowchart: Connector 5">
            <a:extLst>
              <a:ext uri="{FF2B5EF4-FFF2-40B4-BE49-F238E27FC236}">
                <a16:creationId xmlns:a16="http://schemas.microsoft.com/office/drawing/2014/main" id="{3B8D7366-5B5B-92CF-CC61-182194EBD7D4}"/>
              </a:ext>
            </a:extLst>
          </p:cNvPr>
          <p:cNvSpPr/>
          <p:nvPr/>
        </p:nvSpPr>
        <p:spPr>
          <a:xfrm>
            <a:off x="1360532" y="3523382"/>
            <a:ext cx="240082" cy="240082"/>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lowchart: Connector 7">
            <a:extLst>
              <a:ext uri="{FF2B5EF4-FFF2-40B4-BE49-F238E27FC236}">
                <a16:creationId xmlns:a16="http://schemas.microsoft.com/office/drawing/2014/main" id="{7679D7DA-4376-208B-4CB3-483129EF4B86}"/>
              </a:ext>
            </a:extLst>
          </p:cNvPr>
          <p:cNvSpPr/>
          <p:nvPr/>
        </p:nvSpPr>
        <p:spPr>
          <a:xfrm>
            <a:off x="1360533" y="3005798"/>
            <a:ext cx="240082" cy="240082"/>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997837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Colored pencils in box">
            <a:extLst>
              <a:ext uri="{FF2B5EF4-FFF2-40B4-BE49-F238E27FC236}">
                <a16:creationId xmlns:a16="http://schemas.microsoft.com/office/drawing/2014/main" id="{7273CCE1-1B57-3B0A-06E4-9A6AEAB907D0}"/>
              </a:ext>
            </a:extLst>
          </p:cNvPr>
          <p:cNvPicPr>
            <a:picLocks noChangeAspect="1"/>
          </p:cNvPicPr>
          <p:nvPr/>
        </p:nvPicPr>
        <p:blipFill>
          <a:blip r:embed="rId2"/>
          <a:stretch>
            <a:fillRect/>
          </a:stretch>
        </p:blipFill>
        <p:spPr>
          <a:xfrm>
            <a:off x="-662506" y="1719416"/>
            <a:ext cx="6351753" cy="4599039"/>
          </a:xfrm>
          <a:prstGeom prst="rect">
            <a:avLst/>
          </a:prstGeom>
        </p:spPr>
      </p:pic>
      <p:pic>
        <p:nvPicPr>
          <p:cNvPr id="12" name="Graphic 11" descr="One solid circle, one ring, and one circle filled with diagonal lines">
            <a:extLst>
              <a:ext uri="{FF2B5EF4-FFF2-40B4-BE49-F238E27FC236}">
                <a16:creationId xmlns:a16="http://schemas.microsoft.com/office/drawing/2014/main" id="{1850118F-38A1-6F38-EB1E-6F363575407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5400000">
            <a:off x="-3650668" y="-1656697"/>
            <a:ext cx="9096764" cy="8162211"/>
          </a:xfrm>
          <a:prstGeom prst="rect">
            <a:avLst/>
          </a:prstGeom>
        </p:spPr>
      </p:pic>
      <p:sp>
        <p:nvSpPr>
          <p:cNvPr id="3" name="Title 2">
            <a:extLst>
              <a:ext uri="{FF2B5EF4-FFF2-40B4-BE49-F238E27FC236}">
                <a16:creationId xmlns:a16="http://schemas.microsoft.com/office/drawing/2014/main" id="{4D76E574-6F12-2143-ACF1-0D21437251FC}"/>
              </a:ext>
            </a:extLst>
          </p:cNvPr>
          <p:cNvSpPr>
            <a:spLocks noGrp="1"/>
          </p:cNvSpPr>
          <p:nvPr>
            <p:ph type="title"/>
          </p:nvPr>
        </p:nvSpPr>
        <p:spPr>
          <a:xfrm>
            <a:off x="1120723" y="535261"/>
            <a:ext cx="10540405" cy="479900"/>
          </a:xfrm>
        </p:spPr>
        <p:txBody>
          <a:bodyPr/>
          <a:lstStyle/>
          <a:p>
            <a:r>
              <a:rPr lang="en-US" dirty="0">
                <a:cs typeface="Arial"/>
              </a:rPr>
              <a:t>Reflections </a:t>
            </a:r>
            <a:endParaRPr lang="en-US" dirty="0"/>
          </a:p>
        </p:txBody>
      </p:sp>
      <p:sp>
        <p:nvSpPr>
          <p:cNvPr id="4" name="Text Placeholder 3">
            <a:extLst>
              <a:ext uri="{FF2B5EF4-FFF2-40B4-BE49-F238E27FC236}">
                <a16:creationId xmlns:a16="http://schemas.microsoft.com/office/drawing/2014/main" id="{6DA12B50-D0A7-6B4C-AB28-27EC387C517A}"/>
              </a:ext>
            </a:extLst>
          </p:cNvPr>
          <p:cNvSpPr>
            <a:spLocks noGrp="1"/>
          </p:cNvSpPr>
          <p:nvPr>
            <p:ph type="body" sz="quarter" idx="21"/>
          </p:nvPr>
        </p:nvSpPr>
        <p:spPr/>
        <p:txBody>
          <a:bodyPr vert="horz" lIns="0" tIns="0" rIns="0" bIns="0" rtlCol="0" anchor="t">
            <a:noAutofit/>
          </a:bodyPr>
          <a:lstStyle/>
          <a:p>
            <a:endParaRPr lang="en-US"/>
          </a:p>
          <a:p>
            <a:endParaRPr lang="en-US"/>
          </a:p>
        </p:txBody>
      </p:sp>
      <p:sp>
        <p:nvSpPr>
          <p:cNvPr id="2" name="Rectangle: Rounded Corners 1">
            <a:extLst>
              <a:ext uri="{FF2B5EF4-FFF2-40B4-BE49-F238E27FC236}">
                <a16:creationId xmlns:a16="http://schemas.microsoft.com/office/drawing/2014/main" id="{5ED315EA-F09A-09E5-80EE-C28D3A52CD3C}"/>
              </a:ext>
            </a:extLst>
          </p:cNvPr>
          <p:cNvSpPr/>
          <p:nvPr/>
        </p:nvSpPr>
        <p:spPr>
          <a:xfrm>
            <a:off x="5901074" y="1714241"/>
            <a:ext cx="5690286" cy="1178943"/>
          </a:xfrm>
          <a:prstGeom prst="roundRect">
            <a:avLst/>
          </a:prstGeom>
          <a:solidFill>
            <a:srgbClr val="1D7CB9"/>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dirty="0">
                <a:solidFill>
                  <a:schemeClr val="accent4">
                    <a:lumMod val="20000"/>
                    <a:lumOff val="80000"/>
                  </a:schemeClr>
                </a:solidFill>
                <a:cs typeface="Arial"/>
              </a:rPr>
              <a:t>Planning </a:t>
            </a:r>
          </a:p>
        </p:txBody>
      </p:sp>
      <p:sp>
        <p:nvSpPr>
          <p:cNvPr id="5" name="Rectangle: Rounded Corners 4">
            <a:extLst>
              <a:ext uri="{FF2B5EF4-FFF2-40B4-BE49-F238E27FC236}">
                <a16:creationId xmlns:a16="http://schemas.microsoft.com/office/drawing/2014/main" id="{FAD3003A-CF32-16F9-7488-62538C97F37A}"/>
              </a:ext>
            </a:extLst>
          </p:cNvPr>
          <p:cNvSpPr/>
          <p:nvPr/>
        </p:nvSpPr>
        <p:spPr>
          <a:xfrm>
            <a:off x="5901073" y="3443377"/>
            <a:ext cx="5719041" cy="1202490"/>
          </a:xfrm>
          <a:prstGeom prst="roundRect">
            <a:avLst/>
          </a:prstGeom>
          <a:solidFill>
            <a:srgbClr val="1D7CB9"/>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dirty="0">
                <a:solidFill>
                  <a:schemeClr val="accent4">
                    <a:lumMod val="20000"/>
                    <a:lumOff val="80000"/>
                  </a:schemeClr>
                </a:solidFill>
                <a:cs typeface="Arial"/>
              </a:rPr>
              <a:t>Time Management </a:t>
            </a:r>
          </a:p>
        </p:txBody>
      </p:sp>
      <p:sp>
        <p:nvSpPr>
          <p:cNvPr id="10" name="Rectangle: Rounded Corners 9">
            <a:extLst>
              <a:ext uri="{FF2B5EF4-FFF2-40B4-BE49-F238E27FC236}">
                <a16:creationId xmlns:a16="http://schemas.microsoft.com/office/drawing/2014/main" id="{84E0C629-100D-4CD1-7CE4-DC22A8D4B44B}"/>
              </a:ext>
            </a:extLst>
          </p:cNvPr>
          <p:cNvSpPr/>
          <p:nvPr/>
        </p:nvSpPr>
        <p:spPr>
          <a:xfrm>
            <a:off x="5929828" y="5181682"/>
            <a:ext cx="5719042" cy="1137288"/>
          </a:xfrm>
          <a:prstGeom prst="roundRect">
            <a:avLst/>
          </a:prstGeom>
          <a:solidFill>
            <a:srgbClr val="1D7CB9"/>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dirty="0">
                <a:solidFill>
                  <a:schemeClr val="accent4">
                    <a:lumMod val="20000"/>
                    <a:lumOff val="80000"/>
                  </a:schemeClr>
                </a:solidFill>
                <a:cs typeface="Arial"/>
              </a:rPr>
              <a:t>Choosing battles</a:t>
            </a:r>
          </a:p>
        </p:txBody>
      </p:sp>
    </p:spTree>
    <p:extLst>
      <p:ext uri="{BB962C8B-B14F-4D97-AF65-F5344CB8AC3E}">
        <p14:creationId xmlns:p14="http://schemas.microsoft.com/office/powerpoint/2010/main" val="13215989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B1DDB-434C-A892-D659-B4152AB44AB6}"/>
              </a:ext>
            </a:extLst>
          </p:cNvPr>
          <p:cNvSpPr>
            <a:spLocks noGrp="1"/>
          </p:cNvSpPr>
          <p:nvPr>
            <p:ph type="title"/>
          </p:nvPr>
        </p:nvSpPr>
        <p:spPr/>
        <p:txBody>
          <a:bodyPr/>
          <a:lstStyle/>
          <a:p>
            <a:r>
              <a:rPr lang="en-US" dirty="0">
                <a:cs typeface="Arial"/>
              </a:rPr>
              <a:t>References </a:t>
            </a:r>
            <a:endParaRPr lang="en-US" dirty="0"/>
          </a:p>
        </p:txBody>
      </p:sp>
      <p:sp>
        <p:nvSpPr>
          <p:cNvPr id="3" name="Text Placeholder 2">
            <a:extLst>
              <a:ext uri="{FF2B5EF4-FFF2-40B4-BE49-F238E27FC236}">
                <a16:creationId xmlns:a16="http://schemas.microsoft.com/office/drawing/2014/main" id="{84DFEED7-5EAC-C2A9-8886-CFAB34CA7A44}"/>
              </a:ext>
            </a:extLst>
          </p:cNvPr>
          <p:cNvSpPr>
            <a:spLocks noGrp="1"/>
          </p:cNvSpPr>
          <p:nvPr>
            <p:ph type="body" sz="quarter" idx="19"/>
          </p:nvPr>
        </p:nvSpPr>
        <p:spPr>
          <a:xfrm>
            <a:off x="161617" y="533518"/>
            <a:ext cx="12024372" cy="6071646"/>
          </a:xfrm>
        </p:spPr>
        <p:txBody>
          <a:bodyPr vert="horz" lIns="0" tIns="0" rIns="0" bIns="0" rtlCol="0" anchor="t">
            <a:noAutofit/>
          </a:bodyPr>
          <a:lstStyle/>
          <a:p>
            <a:endParaRPr lang="en-US" sz="1800" b="0" dirty="0">
              <a:solidFill>
                <a:schemeClr val="tx1"/>
              </a:solidFill>
              <a:latin typeface="Times New Roman"/>
              <a:ea typeface="Calibri"/>
              <a:cs typeface="Times New Roman"/>
            </a:endParaRPr>
          </a:p>
          <a:p>
            <a:endParaRPr lang="en-US" sz="1800" b="0" dirty="0">
              <a:solidFill>
                <a:schemeClr val="tx1"/>
              </a:solidFill>
              <a:latin typeface="Times New Roman"/>
              <a:ea typeface="Calibri"/>
              <a:cs typeface="Times New Roman"/>
            </a:endParaRPr>
          </a:p>
          <a:p>
            <a:r>
              <a:rPr lang="en-GB" sz="1800" b="0" dirty="0">
                <a:solidFill>
                  <a:schemeClr val="tx1"/>
                </a:solidFill>
                <a:latin typeface="Times New Roman"/>
                <a:ea typeface="Calibri"/>
                <a:cs typeface="Times New Roman"/>
              </a:rPr>
              <a:t>Barnfield, D., &amp; Humberstone, B. (2008) ‘Speaking out: perspectives of gay and lesbian practitioners in outdoor education in the UK’, </a:t>
            </a:r>
            <a:r>
              <a:rPr lang="en-GB" sz="1800" b="0" i="1" dirty="0">
                <a:solidFill>
                  <a:schemeClr val="tx1"/>
                </a:solidFill>
                <a:latin typeface="Times New Roman"/>
                <a:ea typeface="Calibri"/>
                <a:cs typeface="Times New Roman"/>
              </a:rPr>
              <a:t>Journal of Adventure Education and Outdoor Learning</a:t>
            </a:r>
            <a:r>
              <a:rPr lang="en-GB" sz="1800" b="0" dirty="0">
                <a:solidFill>
                  <a:schemeClr val="tx1"/>
                </a:solidFill>
                <a:latin typeface="Times New Roman"/>
                <a:ea typeface="Calibri"/>
                <a:cs typeface="Times New Roman"/>
              </a:rPr>
              <a:t>, </a:t>
            </a:r>
            <a:r>
              <a:rPr lang="en-GB" sz="1800" b="0" i="1" dirty="0">
                <a:solidFill>
                  <a:schemeClr val="tx1"/>
                </a:solidFill>
                <a:latin typeface="Times New Roman"/>
                <a:ea typeface="Calibri"/>
                <a:cs typeface="Times New Roman"/>
              </a:rPr>
              <a:t>8</a:t>
            </a:r>
            <a:r>
              <a:rPr lang="en-GB" sz="1800" b="0" dirty="0">
                <a:solidFill>
                  <a:schemeClr val="tx1"/>
                </a:solidFill>
                <a:latin typeface="Times New Roman"/>
                <a:ea typeface="Calibri"/>
                <a:cs typeface="Times New Roman"/>
              </a:rPr>
              <a:t>(1), pp.31–42. </a:t>
            </a:r>
            <a:r>
              <a:rPr lang="en-GB" sz="1800" b="0" dirty="0">
                <a:solidFill>
                  <a:schemeClr val="tx1"/>
                </a:solidFill>
                <a:latin typeface="Times New Roman"/>
                <a:ea typeface="Calibri"/>
                <a:cs typeface="Times New Roman"/>
                <a:hlinkClick r:id="rId2">
                  <a:extLst>
                    <a:ext uri="{A12FA001-AC4F-418D-AE19-62706E023703}">
                      <ahyp:hlinkClr xmlns:ahyp="http://schemas.microsoft.com/office/drawing/2018/hyperlinkcolor" val="tx"/>
                    </a:ext>
                  </a:extLst>
                </a:hlinkClick>
              </a:rPr>
              <a:t>https://doi.org/10.1080/14729670801976086</a:t>
            </a:r>
            <a:endParaRPr lang="en-US" sz="1800" b="0">
              <a:solidFill>
                <a:schemeClr val="tx1"/>
              </a:solidFill>
              <a:latin typeface="Times New Roman"/>
              <a:ea typeface="Calibri"/>
              <a:cs typeface="Times New Roman"/>
            </a:endParaRPr>
          </a:p>
          <a:p>
            <a:endParaRPr lang="en-US" sz="1800" b="0" dirty="0">
              <a:solidFill>
                <a:schemeClr val="tx1"/>
              </a:solidFill>
              <a:latin typeface="Times New Roman"/>
              <a:ea typeface="Calibri"/>
              <a:cs typeface="Times New Roman"/>
            </a:endParaRPr>
          </a:p>
          <a:p>
            <a:r>
              <a:rPr lang="en-GB" sz="1800" b="0" dirty="0">
                <a:solidFill>
                  <a:schemeClr val="tx1"/>
                </a:solidFill>
                <a:latin typeface="Times New Roman"/>
                <a:ea typeface="Calibri"/>
                <a:cs typeface="Times New Roman"/>
              </a:rPr>
              <a:t>Beaumont, M.A. (2023) </a:t>
            </a:r>
            <a:r>
              <a:rPr lang="en-GB" sz="1800" b="0" i="1" dirty="0">
                <a:solidFill>
                  <a:schemeClr val="tx1"/>
                </a:solidFill>
                <a:latin typeface="Times New Roman"/>
                <a:ea typeface="Calibri"/>
                <a:cs typeface="Times New Roman"/>
              </a:rPr>
              <a:t>Common Grounds: A Phenomenological Study of Plant Parenting and the Well-being of LGBTQ+ Individuals</a:t>
            </a:r>
            <a:r>
              <a:rPr lang="en-GB" sz="1800" b="0" dirty="0">
                <a:solidFill>
                  <a:schemeClr val="tx1"/>
                </a:solidFill>
                <a:latin typeface="Times New Roman"/>
                <a:ea typeface="Calibri"/>
                <a:cs typeface="Times New Roman"/>
              </a:rPr>
              <a:t>. ProQuest Dissertations &amp; Theses.</a:t>
            </a:r>
          </a:p>
          <a:p>
            <a:endParaRPr lang="en-GB" sz="1800" b="0" dirty="0">
              <a:solidFill>
                <a:schemeClr val="tx1"/>
              </a:solidFill>
              <a:latin typeface="Times New Roman"/>
              <a:ea typeface="Calibri"/>
              <a:cs typeface="Times New Roman"/>
            </a:endParaRPr>
          </a:p>
          <a:p>
            <a:r>
              <a:rPr lang="en-GB" sz="1800" b="0" dirty="0">
                <a:solidFill>
                  <a:schemeClr val="tx1"/>
                </a:solidFill>
                <a:latin typeface="Times New Roman"/>
                <a:ea typeface="Calibri"/>
                <a:cs typeface="Times New Roman"/>
              </a:rPr>
              <a:t>Mann J, Gray T, Truong S, Sahlberg P, Bentsen P, Passy R, Ho S, Ward K, Cowper R. (2021) ‘A Systematic Review Protocol to Identify the Key Benefits and Efficacy of Nature-Based Learning in Outdoor Educational Settings’, </a:t>
            </a:r>
            <a:r>
              <a:rPr lang="en-GB" sz="1800" b="0" i="1" dirty="0">
                <a:solidFill>
                  <a:schemeClr val="tx1"/>
                </a:solidFill>
                <a:latin typeface="Times New Roman"/>
                <a:ea typeface="Calibri"/>
                <a:cs typeface="Times New Roman"/>
              </a:rPr>
              <a:t>International Journal of Environmental Research and Public Health</a:t>
            </a:r>
            <a:r>
              <a:rPr lang="en-GB" sz="1800" b="0" dirty="0">
                <a:solidFill>
                  <a:schemeClr val="tx1"/>
                </a:solidFill>
                <a:latin typeface="Times New Roman"/>
                <a:ea typeface="Calibri"/>
                <a:cs typeface="Times New Roman"/>
              </a:rPr>
              <a:t>. 2021; 18(3),1199.</a:t>
            </a:r>
            <a:endParaRPr lang="en-US" sz="1800" b="0">
              <a:solidFill>
                <a:schemeClr val="tx1"/>
              </a:solidFill>
              <a:latin typeface="Times New Roman"/>
              <a:ea typeface="Calibri"/>
              <a:cs typeface="Times New Roman"/>
            </a:endParaRPr>
          </a:p>
          <a:p>
            <a:r>
              <a:rPr lang="en-GB" sz="1800" b="0" dirty="0">
                <a:solidFill>
                  <a:schemeClr val="tx1"/>
                </a:solidFill>
                <a:latin typeface="Times New Roman"/>
                <a:cs typeface="Times New Roman"/>
                <a:hlinkClick r:id="rId3">
                  <a:extLst>
                    <a:ext uri="{A12FA001-AC4F-418D-AE19-62706E023703}">
                      <ahyp:hlinkClr xmlns:ahyp="http://schemas.microsoft.com/office/drawing/2018/hyperlinkcolor" val="tx"/>
                    </a:ext>
                  </a:extLst>
                </a:hlinkClick>
              </a:rPr>
              <a:t>https://doi.org/10.3390/ijerph18031199</a:t>
            </a:r>
            <a:endParaRPr lang="en-US" sz="1800" b="0">
              <a:solidFill>
                <a:schemeClr val="tx1"/>
              </a:solidFill>
              <a:latin typeface="Times New Roman"/>
              <a:ea typeface="Calibri"/>
              <a:cs typeface="Times New Roman"/>
              <a:hlinkClick r:id="" action="ppaction://noaction">
                <a:extLst>
                  <a:ext uri="{A12FA001-AC4F-418D-AE19-62706E023703}">
                    <ahyp:hlinkClr xmlns:ahyp="http://schemas.microsoft.com/office/drawing/2018/hyperlinkcolor" val="tx"/>
                  </a:ext>
                </a:extLst>
              </a:hlinkClick>
            </a:endParaRPr>
          </a:p>
          <a:p>
            <a:endParaRPr lang="en-US" sz="1800" b="0" dirty="0">
              <a:solidFill>
                <a:schemeClr val="tx1"/>
              </a:solidFill>
              <a:latin typeface="Times New Roman"/>
              <a:cs typeface="Times New Roman"/>
            </a:endParaRPr>
          </a:p>
          <a:p>
            <a:r>
              <a:rPr lang="en-GB" sz="1800" b="0" dirty="0">
                <a:solidFill>
                  <a:schemeClr val="tx1"/>
                </a:solidFill>
                <a:latin typeface="Times New Roman"/>
                <a:cs typeface="Times New Roman"/>
              </a:rPr>
              <a:t>Bren, C., Prince, H.E. (2022) ‘The experiences of trans and non-binary participants in residential and non-residential outdoor programmes’, </a:t>
            </a:r>
            <a:r>
              <a:rPr lang="en-GB" sz="1800" b="0" i="1" dirty="0">
                <a:solidFill>
                  <a:schemeClr val="tx1"/>
                </a:solidFill>
                <a:latin typeface="Times New Roman"/>
                <a:cs typeface="Times New Roman"/>
              </a:rPr>
              <a:t>Journal of Outdoor and Environmental Education,</a:t>
            </a:r>
            <a:r>
              <a:rPr lang="en-GB" sz="1800" b="0" dirty="0">
                <a:solidFill>
                  <a:schemeClr val="tx1"/>
                </a:solidFill>
                <a:latin typeface="Times New Roman"/>
                <a:cs typeface="Times New Roman"/>
              </a:rPr>
              <a:t> 25, pp. 27–45. </a:t>
            </a:r>
            <a:r>
              <a:rPr lang="en-GB" sz="1800" b="0" dirty="0">
                <a:solidFill>
                  <a:schemeClr val="tx1"/>
                </a:solidFill>
                <a:latin typeface="Times New Roman"/>
                <a:cs typeface="Times New Roman"/>
                <a:hlinkClick r:id="rId4">
                  <a:extLst>
                    <a:ext uri="{A12FA001-AC4F-418D-AE19-62706E023703}">
                      <ahyp:hlinkClr xmlns:ahyp="http://schemas.microsoft.com/office/drawing/2018/hyperlinkcolor" val="tx"/>
                    </a:ext>
                  </a:extLst>
                </a:hlinkClick>
              </a:rPr>
              <a:t>https://doi.org/10.1007/s42322-021-00092-9</a:t>
            </a:r>
            <a:endParaRPr lang="en-GB" sz="1800" b="0">
              <a:solidFill>
                <a:schemeClr val="tx1"/>
              </a:solidFill>
              <a:latin typeface="Times New Roman"/>
              <a:cs typeface="Times New Roman"/>
            </a:endParaRPr>
          </a:p>
          <a:p>
            <a:r>
              <a:rPr lang="en-GB" sz="1800" b="0" dirty="0">
                <a:solidFill>
                  <a:schemeClr val="tx1"/>
                </a:solidFill>
                <a:latin typeface="Times New Roman"/>
                <a:cs typeface="Times New Roman"/>
              </a:rPr>
              <a:t>Clarke, V., Braun, V. (2016) ‘Thematic analysis’, </a:t>
            </a:r>
            <a:r>
              <a:rPr lang="en-GB" sz="1800" b="0" i="1" dirty="0">
                <a:solidFill>
                  <a:schemeClr val="tx1"/>
                </a:solidFill>
                <a:latin typeface="Times New Roman"/>
                <a:cs typeface="Times New Roman"/>
              </a:rPr>
              <a:t>The Journal of Positive Psychology</a:t>
            </a:r>
            <a:r>
              <a:rPr lang="en-GB" sz="1800" b="0" dirty="0">
                <a:solidFill>
                  <a:schemeClr val="tx1"/>
                </a:solidFill>
                <a:latin typeface="Times New Roman"/>
                <a:cs typeface="Times New Roman"/>
              </a:rPr>
              <a:t>, 12(3), pp. 297–298. </a:t>
            </a:r>
            <a:r>
              <a:rPr lang="en-GB" sz="1800" b="0" dirty="0" err="1">
                <a:solidFill>
                  <a:schemeClr val="tx1"/>
                </a:solidFill>
                <a:latin typeface="Times New Roman"/>
                <a:cs typeface="Times New Roman"/>
              </a:rPr>
              <a:t>doi</a:t>
            </a:r>
            <a:r>
              <a:rPr lang="en-GB" sz="1800" b="0" dirty="0">
                <a:solidFill>
                  <a:schemeClr val="tx1"/>
                </a:solidFill>
                <a:latin typeface="Times New Roman"/>
                <a:cs typeface="Times New Roman"/>
              </a:rPr>
              <a:t>: 10.1080/17439760.2016.1262613.</a:t>
            </a:r>
          </a:p>
          <a:p>
            <a:endParaRPr lang="en-GB" sz="1800" b="0" dirty="0">
              <a:solidFill>
                <a:schemeClr val="tx1"/>
              </a:solidFill>
              <a:latin typeface="Times New Roman"/>
              <a:ea typeface="+mn-lt"/>
              <a:cs typeface="Times New Roman"/>
            </a:endParaRPr>
          </a:p>
          <a:p>
            <a:endParaRPr lang="en-GB" sz="1800" b="0" dirty="0">
              <a:solidFill>
                <a:schemeClr val="tx1"/>
              </a:solidFill>
              <a:latin typeface="Times New Roman"/>
              <a:cs typeface="Times New Roman"/>
            </a:endParaRPr>
          </a:p>
          <a:p>
            <a:endParaRPr lang="en-GB" sz="1800" b="0" dirty="0">
              <a:solidFill>
                <a:schemeClr val="tx1"/>
              </a:solidFill>
              <a:latin typeface="Times New Roman"/>
              <a:ea typeface="Calibri"/>
              <a:cs typeface="Times New Roman"/>
            </a:endParaRPr>
          </a:p>
          <a:p>
            <a:endParaRPr lang="en-GB" sz="1800" b="0" dirty="0">
              <a:solidFill>
                <a:srgbClr val="000000"/>
              </a:solidFill>
              <a:latin typeface="Times New Roman"/>
              <a:ea typeface="Calibri"/>
              <a:cs typeface="Times New Roman"/>
            </a:endParaRPr>
          </a:p>
          <a:p>
            <a:endParaRPr lang="en-GB" sz="1800" b="0" dirty="0">
              <a:solidFill>
                <a:srgbClr val="000000"/>
              </a:solidFill>
              <a:latin typeface="Times New Roman"/>
              <a:ea typeface="Calibri"/>
              <a:cs typeface="Times New Roman"/>
            </a:endParaRPr>
          </a:p>
          <a:p>
            <a:endParaRPr lang="en-US" sz="1800" dirty="0">
              <a:latin typeface="Times New Roman"/>
              <a:cs typeface="Times New Roman"/>
            </a:endParaRPr>
          </a:p>
        </p:txBody>
      </p:sp>
    </p:spTree>
    <p:extLst>
      <p:ext uri="{BB962C8B-B14F-4D97-AF65-F5344CB8AC3E}">
        <p14:creationId xmlns:p14="http://schemas.microsoft.com/office/powerpoint/2010/main" val="32681781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4DFEED7-5EAC-C2A9-8886-CFAB34CA7A44}"/>
              </a:ext>
            </a:extLst>
          </p:cNvPr>
          <p:cNvSpPr>
            <a:spLocks noGrp="1"/>
          </p:cNvSpPr>
          <p:nvPr>
            <p:ph type="body" sz="quarter" idx="19"/>
          </p:nvPr>
        </p:nvSpPr>
        <p:spPr>
          <a:xfrm>
            <a:off x="196638" y="-6424"/>
            <a:ext cx="11800198" cy="6617360"/>
          </a:xfrm>
        </p:spPr>
        <p:txBody>
          <a:bodyPr vert="horz" lIns="0" tIns="0" rIns="0" bIns="0" rtlCol="0" anchor="t">
            <a:noAutofit/>
          </a:bodyPr>
          <a:lstStyle/>
          <a:p>
            <a:endParaRPr lang="en-GB" sz="1800" b="0" dirty="0">
              <a:solidFill>
                <a:schemeClr val="tx1"/>
              </a:solidFill>
              <a:latin typeface="Times New Roman"/>
              <a:ea typeface="Calibri"/>
              <a:cs typeface="Times New Roman"/>
            </a:endParaRPr>
          </a:p>
          <a:p>
            <a:endParaRPr lang="en-GB" sz="1800" b="0" dirty="0">
              <a:solidFill>
                <a:schemeClr val="tx1"/>
              </a:solidFill>
              <a:latin typeface="Times New Roman"/>
              <a:ea typeface="Calibri"/>
              <a:cs typeface="Times New Roman"/>
            </a:endParaRPr>
          </a:p>
          <a:p>
            <a:endParaRPr lang="en-GB" sz="1800" b="0" dirty="0">
              <a:solidFill>
                <a:schemeClr val="tx1"/>
              </a:solidFill>
              <a:latin typeface="Times New Roman"/>
              <a:ea typeface="Calibri"/>
              <a:cs typeface="Times New Roman"/>
            </a:endParaRPr>
          </a:p>
          <a:p>
            <a:r>
              <a:rPr lang="en-GB" sz="1800" b="0" dirty="0">
                <a:solidFill>
                  <a:schemeClr val="tx1"/>
                </a:solidFill>
                <a:latin typeface="Times New Roman"/>
                <a:ea typeface="Calibri"/>
                <a:cs typeface="Times New Roman"/>
              </a:rPr>
              <a:t>Denison, E., Kitchen, A., </a:t>
            </a:r>
            <a:r>
              <a:rPr lang="en-GB" sz="1800" b="0" err="1">
                <a:solidFill>
                  <a:schemeClr val="tx1"/>
                </a:solidFill>
                <a:latin typeface="Times New Roman"/>
                <a:ea typeface="Calibri"/>
                <a:cs typeface="Times New Roman"/>
              </a:rPr>
              <a:t>Repucom</a:t>
            </a:r>
            <a:r>
              <a:rPr lang="en-GB" sz="1800" b="0" dirty="0">
                <a:solidFill>
                  <a:schemeClr val="tx1"/>
                </a:solidFill>
                <a:latin typeface="Times New Roman"/>
                <a:ea typeface="Calibri"/>
                <a:cs typeface="Times New Roman"/>
              </a:rPr>
              <a:t>, A. (2015) Out on the fields: The first international study on homophobia in sport. Retrieved from: </a:t>
            </a:r>
            <a:r>
              <a:rPr lang="en-GB" sz="1800" b="0" dirty="0">
                <a:solidFill>
                  <a:schemeClr val="tx1"/>
                </a:solidFill>
                <a:latin typeface="Times New Roman"/>
                <a:ea typeface="Calibri"/>
                <a:cs typeface="Times New Roman"/>
                <a:hlinkClick r:id="rId2">
                  <a:extLst>
                    <a:ext uri="{A12FA001-AC4F-418D-AE19-62706E023703}">
                      <ahyp:hlinkClr xmlns:ahyp="http://schemas.microsoft.com/office/drawing/2018/hyperlinkcolor" val="tx"/>
                    </a:ext>
                  </a:extLst>
                </a:hlinkClick>
              </a:rPr>
              <a:t>https://outonthefields.com/media</a:t>
            </a:r>
            <a:endParaRPr lang="en-GB">
              <a:solidFill>
                <a:schemeClr val="tx1"/>
              </a:solidFill>
              <a:latin typeface="Times New Roman"/>
              <a:cs typeface="Times New Roman"/>
            </a:endParaRPr>
          </a:p>
          <a:p>
            <a:endParaRPr lang="en-GB" sz="1800" b="0" dirty="0">
              <a:solidFill>
                <a:schemeClr val="tx1"/>
              </a:solidFill>
              <a:latin typeface="Times New Roman"/>
              <a:ea typeface="Calibri"/>
              <a:cs typeface="Times New Roman"/>
            </a:endParaRPr>
          </a:p>
          <a:p>
            <a:r>
              <a:rPr lang="en-GB" sz="1800" b="0" dirty="0">
                <a:solidFill>
                  <a:schemeClr val="tx1"/>
                </a:solidFill>
                <a:latin typeface="Times New Roman"/>
                <a:ea typeface="Calibri"/>
                <a:cs typeface="Times New Roman"/>
              </a:rPr>
              <a:t>Dodd-Reynolds, C., Griffin, N., Kyle, P., Scott, S., Fairbrother, H., Holding, E., Crowder, M., Woodrow, N., Summerbell, C. (2024) ‘Young people's experiences of physical activity insecurity: a qualitative study highlighting intersectional disadvantage in the UK’, </a:t>
            </a:r>
            <a:r>
              <a:rPr lang="en-GB" sz="1800" b="0" i="1" dirty="0">
                <a:solidFill>
                  <a:schemeClr val="tx1"/>
                </a:solidFill>
                <a:latin typeface="Times New Roman"/>
                <a:ea typeface="Calibri"/>
                <a:cs typeface="Times New Roman"/>
              </a:rPr>
              <a:t>BMC Public Health, </a:t>
            </a:r>
            <a:r>
              <a:rPr lang="en-GB" sz="1800" b="0" dirty="0">
                <a:solidFill>
                  <a:schemeClr val="tx1"/>
                </a:solidFill>
                <a:latin typeface="Times New Roman"/>
                <a:ea typeface="Calibri"/>
                <a:cs typeface="Times New Roman"/>
              </a:rPr>
              <a:t>24, pp. 1-12. </a:t>
            </a:r>
            <a:r>
              <a:rPr lang="en-GB" sz="1800" b="0" dirty="0">
                <a:solidFill>
                  <a:schemeClr val="tx1"/>
                </a:solidFill>
                <a:latin typeface="Times New Roman"/>
                <a:ea typeface="Calibri"/>
                <a:cs typeface="Times New Roman"/>
                <a:hlinkClick r:id="rId3">
                  <a:extLst>
                    <a:ext uri="{A12FA001-AC4F-418D-AE19-62706E023703}">
                      <ahyp:hlinkClr xmlns:ahyp="http://schemas.microsoft.com/office/drawing/2018/hyperlinkcolor" val="tx"/>
                    </a:ext>
                  </a:extLst>
                </a:hlinkClick>
              </a:rPr>
              <a:t>https://doi.org/10.1186/s12889-024-180789</a:t>
            </a:r>
            <a:endParaRPr lang="en-GB" sz="1800" b="0">
              <a:solidFill>
                <a:schemeClr val="tx1"/>
              </a:solidFill>
              <a:latin typeface="Times New Roman"/>
              <a:ea typeface="Calibri"/>
              <a:cs typeface="Times New Roman"/>
            </a:endParaRPr>
          </a:p>
          <a:p>
            <a:endParaRPr lang="en-GB" sz="1800" b="0" dirty="0">
              <a:solidFill>
                <a:schemeClr val="tx1"/>
              </a:solidFill>
              <a:latin typeface="Times New Roman"/>
              <a:ea typeface="Calibri"/>
              <a:cs typeface="Times New Roman"/>
            </a:endParaRPr>
          </a:p>
          <a:p>
            <a:r>
              <a:rPr lang="en-US" sz="1800" b="0" dirty="0">
                <a:solidFill>
                  <a:schemeClr val="tx1"/>
                </a:solidFill>
                <a:latin typeface="Times New Roman"/>
                <a:ea typeface="Calibri"/>
                <a:cs typeface="Times New Roman"/>
              </a:rPr>
              <a:t>Doherty, C.F. (2024) ‘Out and About: A Narrative Study Regarding LGBTQ+ Participants Description of the Impact of Queer Outdoor Adventure Spaces’, New England College.</a:t>
            </a:r>
          </a:p>
          <a:p>
            <a:endParaRPr lang="en-GB" sz="1800" b="0" dirty="0">
              <a:solidFill>
                <a:schemeClr val="tx1"/>
              </a:solidFill>
              <a:latin typeface="Times New Roman"/>
              <a:ea typeface="Calibri"/>
              <a:cs typeface="Times New Roman"/>
            </a:endParaRPr>
          </a:p>
          <a:p>
            <a:r>
              <a:rPr lang="en-US" sz="1800" b="0" dirty="0">
                <a:solidFill>
                  <a:schemeClr val="tx1"/>
                </a:solidFill>
                <a:latin typeface="Times New Roman"/>
                <a:ea typeface="Calibri"/>
                <a:cs typeface="Times New Roman"/>
              </a:rPr>
              <a:t>Grant, R., Gorman-Murray, A. and Briohny Walker, B. (2021) ‘The Spatial </a:t>
            </a:r>
            <a:r>
              <a:rPr lang="en-US" sz="1800" b="0" dirty="0">
                <a:solidFill>
                  <a:schemeClr val="tx1"/>
                </a:solidFill>
                <a:latin typeface="Times New Roman"/>
                <a:ea typeface="+mn-lt"/>
                <a:cs typeface="Times New Roman"/>
              </a:rPr>
              <a:t>Impacts of COVID-19 Restrictions on LGBTIQ Wellbeing, Visibility, and Belonging in Tasmania, Australia’, </a:t>
            </a:r>
            <a:r>
              <a:rPr lang="en-US" sz="1800" b="0" i="1" dirty="0">
                <a:solidFill>
                  <a:schemeClr val="tx1"/>
                </a:solidFill>
                <a:latin typeface="Times New Roman"/>
                <a:ea typeface="+mn-lt"/>
                <a:cs typeface="Times New Roman"/>
              </a:rPr>
              <a:t>Journal of Homosexuality</a:t>
            </a:r>
            <a:r>
              <a:rPr lang="en-US" sz="1800" b="0" dirty="0">
                <a:solidFill>
                  <a:schemeClr val="tx1"/>
                </a:solidFill>
                <a:latin typeface="Times New Roman"/>
                <a:ea typeface="+mn-lt"/>
                <a:cs typeface="Times New Roman"/>
              </a:rPr>
              <a:t>, </a:t>
            </a:r>
            <a:r>
              <a:rPr lang="en-US" sz="1800" b="0" dirty="0">
                <a:solidFill>
                  <a:schemeClr val="tx1"/>
                </a:solidFill>
                <a:latin typeface="Times New Roman"/>
                <a:ea typeface="Calibri"/>
                <a:cs typeface="Times New Roman"/>
              </a:rPr>
              <a:t>68(4), pp. 647–662. </a:t>
            </a:r>
            <a:r>
              <a:rPr lang="en-US" sz="1800" b="0" dirty="0" err="1">
                <a:solidFill>
                  <a:schemeClr val="tx1"/>
                </a:solidFill>
                <a:latin typeface="Times New Roman"/>
                <a:ea typeface="Calibri"/>
                <a:cs typeface="Times New Roman"/>
              </a:rPr>
              <a:t>doi</a:t>
            </a:r>
            <a:r>
              <a:rPr lang="en-US" sz="1800" b="0" dirty="0">
                <a:solidFill>
                  <a:schemeClr val="tx1"/>
                </a:solidFill>
                <a:latin typeface="Times New Roman"/>
                <a:ea typeface="Calibri"/>
                <a:cs typeface="Times New Roman"/>
              </a:rPr>
              <a:t>: </a:t>
            </a:r>
            <a:r>
              <a:rPr lang="en-US" sz="1800" b="0" dirty="0">
                <a:solidFill>
                  <a:schemeClr val="tx1"/>
                </a:solidFill>
                <a:latin typeface="Times New Roman"/>
                <a:cs typeface="Times New Roman"/>
              </a:rPr>
              <a:t>10.1080/00918369.2020.1868188</a:t>
            </a:r>
            <a:r>
              <a:rPr lang="en-US" sz="1800" b="0" dirty="0">
                <a:solidFill>
                  <a:schemeClr val="tx1"/>
                </a:solidFill>
                <a:latin typeface="Times New Roman"/>
                <a:ea typeface="+mn-lt"/>
                <a:cs typeface="Times New Roman"/>
              </a:rPr>
              <a:t>.</a:t>
            </a:r>
            <a:endParaRPr lang="en-US" sz="1800" b="0" dirty="0">
              <a:solidFill>
                <a:schemeClr val="tx1"/>
              </a:solidFill>
              <a:latin typeface="Times New Roman"/>
              <a:ea typeface="Calibri"/>
              <a:cs typeface="Times New Roman"/>
            </a:endParaRPr>
          </a:p>
          <a:p>
            <a:endParaRPr lang="en-GB" sz="1800" b="0" dirty="0">
              <a:solidFill>
                <a:schemeClr val="tx1"/>
              </a:solidFill>
              <a:latin typeface="Times New Roman"/>
              <a:ea typeface="Calibri"/>
              <a:cs typeface="Times New Roman"/>
            </a:endParaRPr>
          </a:p>
          <a:p>
            <a:r>
              <a:rPr lang="en-US" sz="1800" b="0" dirty="0">
                <a:solidFill>
                  <a:schemeClr val="tx1"/>
                </a:solidFill>
                <a:latin typeface="Times New Roman"/>
                <a:cs typeface="Times New Roman"/>
              </a:rPr>
              <a:t>Guba, E.G. (1981) ‘Criteria for assessing the trustworthiness of naturalistic inquiries’, </a:t>
            </a:r>
            <a:r>
              <a:rPr lang="en-US" sz="1800" b="0" i="1" dirty="0">
                <a:solidFill>
                  <a:schemeClr val="tx1"/>
                </a:solidFill>
                <a:latin typeface="Times New Roman"/>
                <a:cs typeface="Times New Roman"/>
              </a:rPr>
              <a:t>Education technology research and development,</a:t>
            </a:r>
            <a:r>
              <a:rPr lang="en-US" sz="1800" b="0" dirty="0">
                <a:solidFill>
                  <a:schemeClr val="tx1"/>
                </a:solidFill>
                <a:latin typeface="Times New Roman"/>
                <a:cs typeface="Times New Roman"/>
              </a:rPr>
              <a:t> 29, pp. 75–91. </a:t>
            </a:r>
            <a:r>
              <a:rPr lang="en-US" sz="1800" b="0" dirty="0">
                <a:solidFill>
                  <a:schemeClr val="tx1"/>
                </a:solidFill>
                <a:latin typeface="Times New Roman"/>
                <a:cs typeface="Times New Roman"/>
                <a:hlinkClick r:id="rId4">
                  <a:extLst>
                    <a:ext uri="{A12FA001-AC4F-418D-AE19-62706E023703}">
                      <ahyp:hlinkClr xmlns:ahyp="http://schemas.microsoft.com/office/drawing/2018/hyperlinkcolor" val="tx"/>
                    </a:ext>
                  </a:extLst>
                </a:hlinkClick>
              </a:rPr>
              <a:t>https://doi.org/10.1007/BF02766777</a:t>
            </a:r>
            <a:endParaRPr lang="en-GB" sz="1800" b="0">
              <a:solidFill>
                <a:schemeClr val="tx1"/>
              </a:solidFill>
              <a:latin typeface="Times New Roman"/>
              <a:cs typeface="Times New Roman"/>
            </a:endParaRPr>
          </a:p>
          <a:p>
            <a:endParaRPr lang="en-US" sz="1800" b="0" dirty="0">
              <a:solidFill>
                <a:schemeClr val="tx1"/>
              </a:solidFill>
              <a:latin typeface="Times New Roman"/>
              <a:ea typeface="Calibri"/>
              <a:cs typeface="Times New Roman"/>
            </a:endParaRPr>
          </a:p>
          <a:p>
            <a:endParaRPr lang="en-GB" sz="1800" b="0" i="1" dirty="0">
              <a:solidFill>
                <a:schemeClr val="tx1"/>
              </a:solidFill>
              <a:latin typeface="Times New Roman"/>
              <a:ea typeface="Calibri"/>
              <a:cs typeface="Times New Roman"/>
            </a:endParaRPr>
          </a:p>
          <a:p>
            <a:endParaRPr lang="en-GB" sz="1800" b="0" dirty="0">
              <a:solidFill>
                <a:srgbClr val="222222"/>
              </a:solidFill>
              <a:latin typeface="Times New Roman"/>
              <a:ea typeface="Calibri"/>
              <a:cs typeface="Times New Roman"/>
            </a:endParaRPr>
          </a:p>
        </p:txBody>
      </p:sp>
    </p:spTree>
    <p:extLst>
      <p:ext uri="{BB962C8B-B14F-4D97-AF65-F5344CB8AC3E}">
        <p14:creationId xmlns:p14="http://schemas.microsoft.com/office/powerpoint/2010/main" val="4209227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4DFEED7-5EAC-C2A9-8886-CFAB34CA7A44}"/>
              </a:ext>
            </a:extLst>
          </p:cNvPr>
          <p:cNvSpPr>
            <a:spLocks noGrp="1"/>
          </p:cNvSpPr>
          <p:nvPr>
            <p:ph type="body" sz="quarter" idx="19"/>
          </p:nvPr>
        </p:nvSpPr>
        <p:spPr>
          <a:xfrm>
            <a:off x="281496" y="531595"/>
            <a:ext cx="11915843" cy="5134924"/>
          </a:xfrm>
        </p:spPr>
        <p:txBody>
          <a:bodyPr vert="horz" lIns="0" tIns="0" rIns="0" bIns="0" rtlCol="0" anchor="t">
            <a:noAutofit/>
          </a:bodyPr>
          <a:lstStyle/>
          <a:p>
            <a:endParaRPr lang="en-GB" sz="1800" b="0" i="1" dirty="0">
              <a:solidFill>
                <a:schemeClr val="tx1"/>
              </a:solidFill>
              <a:latin typeface="Times New Roman"/>
              <a:ea typeface="Calibri"/>
              <a:cs typeface="Times New Roman"/>
            </a:endParaRPr>
          </a:p>
          <a:p>
            <a:r>
              <a:rPr lang="en-GB" sz="1800" b="0" dirty="0">
                <a:solidFill>
                  <a:schemeClr val="tx1"/>
                </a:solidFill>
                <a:latin typeface="Times New Roman"/>
                <a:ea typeface="Calibri"/>
                <a:cs typeface="Times New Roman"/>
              </a:rPr>
              <a:t>Hunter, L. (2021). Is Outdoor and Environmental Education ‘Making a Difference’? Gender and Binary Heteronormative </a:t>
            </a:r>
            <a:r>
              <a:rPr lang="en-GB" sz="1800" b="0" dirty="0" err="1">
                <a:solidFill>
                  <a:schemeClr val="tx1"/>
                </a:solidFill>
                <a:latin typeface="Times New Roman"/>
                <a:ea typeface="Calibri"/>
                <a:cs typeface="Times New Roman"/>
              </a:rPr>
              <a:t>Cisgenderism</a:t>
            </a:r>
            <a:r>
              <a:rPr lang="en-GB" sz="1800" b="0" dirty="0">
                <a:solidFill>
                  <a:schemeClr val="tx1"/>
                </a:solidFill>
                <a:latin typeface="Times New Roman"/>
                <a:ea typeface="Calibri"/>
                <a:cs typeface="Times New Roman"/>
              </a:rPr>
              <a:t>. In Dyment, J., Prince, H., Thomas, G. (Eds.), </a:t>
            </a:r>
            <a:r>
              <a:rPr lang="en-GB" sz="1800" b="0" i="1" dirty="0">
                <a:solidFill>
                  <a:schemeClr val="tx1"/>
                </a:solidFill>
                <a:latin typeface="Times New Roman"/>
                <a:ea typeface="Calibri"/>
                <a:cs typeface="Times New Roman"/>
              </a:rPr>
              <a:t>Outdoor Environmental Education in Higher Education , International Explorations in Outdoor and Environmental Education, </a:t>
            </a:r>
            <a:r>
              <a:rPr lang="en-GB" sz="1800" b="0" dirty="0">
                <a:solidFill>
                  <a:schemeClr val="tx1"/>
                </a:solidFill>
                <a:latin typeface="Times New Roman"/>
                <a:ea typeface="Calibri"/>
                <a:cs typeface="Times New Roman"/>
              </a:rPr>
              <a:t>International Perspectives, Springer International Publishing.</a:t>
            </a:r>
            <a:endParaRPr lang="en-GB">
              <a:solidFill>
                <a:schemeClr val="tx1"/>
              </a:solidFill>
            </a:endParaRPr>
          </a:p>
          <a:p>
            <a:endParaRPr lang="en-GB" sz="1800" b="0" dirty="0">
              <a:solidFill>
                <a:schemeClr val="tx1"/>
              </a:solidFill>
              <a:latin typeface="Times New Roman"/>
              <a:ea typeface="Calibri"/>
              <a:cs typeface="Times New Roman"/>
            </a:endParaRPr>
          </a:p>
          <a:p>
            <a:r>
              <a:rPr lang="en-GB" sz="1800" b="0" dirty="0">
                <a:solidFill>
                  <a:schemeClr val="tx1"/>
                </a:solidFill>
                <a:latin typeface="Times New Roman"/>
                <a:ea typeface="Calibri"/>
                <a:cs typeface="Times New Roman"/>
              </a:rPr>
              <a:t>Kennedy, J., Niblett, B. (2024) Gender, Sexuality, and Outdoor Adventure Education. In: The Palgrave </a:t>
            </a:r>
            <a:r>
              <a:rPr lang="en-GB" sz="1800" b="0" dirty="0" err="1">
                <a:solidFill>
                  <a:schemeClr val="tx1"/>
                </a:solidFill>
                <a:latin typeface="Times New Roman"/>
                <a:ea typeface="Calibri"/>
                <a:cs typeface="Times New Roman"/>
              </a:rPr>
              <a:t>Encyclopedia</a:t>
            </a:r>
            <a:r>
              <a:rPr lang="en-GB" sz="1800" b="0" dirty="0">
                <a:solidFill>
                  <a:schemeClr val="tx1"/>
                </a:solidFill>
                <a:latin typeface="Times New Roman"/>
                <a:ea typeface="Calibri"/>
                <a:cs typeface="Times New Roman"/>
              </a:rPr>
              <a:t> of Sexuality Education. Palgrave Macmillan, Cham. </a:t>
            </a:r>
            <a:r>
              <a:rPr lang="en-GB" sz="1800" b="0" dirty="0">
                <a:solidFill>
                  <a:schemeClr val="tx1"/>
                </a:solidFill>
                <a:latin typeface="Times New Roman"/>
                <a:ea typeface="Calibri"/>
                <a:cs typeface="Times New Roman"/>
                <a:hlinkClick r:id="rId2">
                  <a:extLst>
                    <a:ext uri="{A12FA001-AC4F-418D-AE19-62706E023703}">
                      <ahyp:hlinkClr xmlns:ahyp="http://schemas.microsoft.com/office/drawing/2018/hyperlinkcolor" val="tx"/>
                    </a:ext>
                  </a:extLst>
                </a:hlinkClick>
              </a:rPr>
              <a:t>https://doi.org/10.1007/978-3-030-95352-2_107-1</a:t>
            </a:r>
            <a:r>
              <a:rPr lang="en-GB" sz="1800" b="0" dirty="0">
                <a:solidFill>
                  <a:schemeClr val="tx1"/>
                </a:solidFill>
                <a:latin typeface="Times New Roman"/>
                <a:ea typeface="Calibri"/>
                <a:cs typeface="Times New Roman"/>
              </a:rPr>
              <a:t>.</a:t>
            </a:r>
          </a:p>
          <a:p>
            <a:endParaRPr lang="en-GB" sz="1800" b="0" dirty="0">
              <a:solidFill>
                <a:schemeClr val="tx1"/>
              </a:solidFill>
              <a:latin typeface="Times New Roman"/>
              <a:ea typeface="Calibri"/>
              <a:cs typeface="Times New Roman"/>
            </a:endParaRPr>
          </a:p>
          <a:p>
            <a:r>
              <a:rPr lang="en-GB" sz="1800" b="0" dirty="0" err="1">
                <a:solidFill>
                  <a:schemeClr val="tx1"/>
                </a:solidFill>
                <a:latin typeface="Times New Roman"/>
                <a:ea typeface="Calibri"/>
                <a:cs typeface="Times New Roman"/>
              </a:rPr>
              <a:t>lisahunter</a:t>
            </a:r>
            <a:r>
              <a:rPr lang="en-GB" sz="1800" b="0" dirty="0">
                <a:solidFill>
                  <a:schemeClr val="tx1"/>
                </a:solidFill>
                <a:latin typeface="Times New Roman"/>
                <a:ea typeface="Calibri"/>
                <a:cs typeface="Times New Roman"/>
              </a:rPr>
              <a:t> (2017) ‘What a queer space is HPE, or is it yet? Queer theory, sexualities and pedagogy’, </a:t>
            </a:r>
            <a:r>
              <a:rPr lang="en-GB" sz="1800" b="0" i="1" dirty="0">
                <a:solidFill>
                  <a:schemeClr val="tx1"/>
                </a:solidFill>
                <a:latin typeface="Times New Roman"/>
                <a:ea typeface="Calibri"/>
                <a:cs typeface="Times New Roman"/>
              </a:rPr>
              <a:t>Sport, Education and Society</a:t>
            </a:r>
            <a:r>
              <a:rPr lang="en-GB" sz="1800" b="0" dirty="0">
                <a:solidFill>
                  <a:schemeClr val="tx1"/>
                </a:solidFill>
                <a:latin typeface="Times New Roman"/>
                <a:ea typeface="Calibri"/>
                <a:cs typeface="Times New Roman"/>
              </a:rPr>
              <a:t>, 24(1), pp. 1–12. </a:t>
            </a:r>
            <a:r>
              <a:rPr lang="en-GB" sz="1800" b="0" dirty="0" err="1">
                <a:solidFill>
                  <a:schemeClr val="tx1"/>
                </a:solidFill>
                <a:latin typeface="Times New Roman"/>
                <a:ea typeface="Calibri"/>
                <a:cs typeface="Times New Roman"/>
              </a:rPr>
              <a:t>doi</a:t>
            </a:r>
            <a:r>
              <a:rPr lang="en-GB" sz="1800" b="0" dirty="0">
                <a:solidFill>
                  <a:schemeClr val="tx1"/>
                </a:solidFill>
                <a:latin typeface="Times New Roman"/>
                <a:ea typeface="Calibri"/>
                <a:cs typeface="Times New Roman"/>
              </a:rPr>
              <a:t>: 10.1080/13573322.2017.1302416.</a:t>
            </a:r>
            <a:endParaRPr lang="en-GB" sz="1800" b="0" dirty="0">
              <a:solidFill>
                <a:schemeClr val="tx1"/>
              </a:solidFill>
              <a:latin typeface="Times New Roman"/>
              <a:cs typeface="Times New Roman"/>
            </a:endParaRPr>
          </a:p>
          <a:p>
            <a:endParaRPr lang="en-GB" sz="1800" b="0" dirty="0">
              <a:solidFill>
                <a:schemeClr val="tx1"/>
              </a:solidFill>
              <a:latin typeface="Times New Roman"/>
              <a:ea typeface="Calibri"/>
              <a:cs typeface="Times New Roman"/>
            </a:endParaRPr>
          </a:p>
          <a:p>
            <a:r>
              <a:rPr lang="en-GB" sz="1800" b="0" dirty="0">
                <a:solidFill>
                  <a:schemeClr val="tx1"/>
                </a:solidFill>
                <a:latin typeface="Times New Roman"/>
                <a:ea typeface="Calibri"/>
                <a:cs typeface="Times New Roman"/>
              </a:rPr>
              <a:t>Litwiller, F. (2018) ‘’You can see their minds grow’: identity development</a:t>
            </a:r>
            <a:r>
              <a:rPr lang="en-GB" sz="1800" b="0" dirty="0">
                <a:solidFill>
                  <a:schemeClr val="tx1"/>
                </a:solidFill>
                <a:latin typeface="Times New Roman"/>
                <a:cs typeface="Times New Roman"/>
              </a:rPr>
              <a:t> </a:t>
            </a:r>
            <a:r>
              <a:rPr lang="en-GB" sz="1800" b="0" dirty="0">
                <a:solidFill>
                  <a:schemeClr val="tx1"/>
                </a:solidFill>
                <a:latin typeface="Times New Roman"/>
                <a:ea typeface="Calibri"/>
                <a:cs typeface="Times New Roman"/>
              </a:rPr>
              <a:t>of LGBTQ youth at a residential wilderness camp’, </a:t>
            </a:r>
            <a:r>
              <a:rPr lang="en-GB" sz="1800" b="0" i="1" dirty="0">
                <a:solidFill>
                  <a:schemeClr val="tx1"/>
                </a:solidFill>
                <a:latin typeface="Times New Roman"/>
                <a:ea typeface="Calibri"/>
                <a:cs typeface="Times New Roman"/>
              </a:rPr>
              <a:t>Leisure/Loisir</a:t>
            </a:r>
            <a:r>
              <a:rPr lang="en-GB" sz="1800" b="0" i="1" dirty="0">
                <a:solidFill>
                  <a:schemeClr val="tx1"/>
                </a:solidFill>
                <a:latin typeface="Times New Roman"/>
                <a:cs typeface="Times New Roman"/>
              </a:rPr>
              <a:t>, </a:t>
            </a:r>
            <a:r>
              <a:rPr lang="en-GB" sz="1800" b="0" dirty="0">
                <a:solidFill>
                  <a:schemeClr val="tx1"/>
                </a:solidFill>
                <a:latin typeface="Times New Roman"/>
                <a:cs typeface="Times New Roman"/>
              </a:rPr>
              <a:t>42(3), pp</a:t>
            </a:r>
            <a:r>
              <a:rPr lang="en-GB" sz="1800" b="0" dirty="0">
                <a:solidFill>
                  <a:schemeClr val="tx1"/>
                </a:solidFill>
                <a:latin typeface="Times New Roman"/>
                <a:ea typeface="Calibri"/>
                <a:cs typeface="Times New Roman"/>
              </a:rPr>
              <a:t>. 347-361. DOI:</a:t>
            </a:r>
            <a:r>
              <a:rPr lang="en-GB" sz="1800" b="0" dirty="0">
                <a:solidFill>
                  <a:schemeClr val="tx1"/>
                </a:solidFill>
                <a:latin typeface="Times New Roman"/>
                <a:ea typeface="Calibri"/>
                <a:cs typeface="Times New Roman"/>
                <a:hlinkClick r:id="rId3">
                  <a:extLst>
                    <a:ext uri="{A12FA001-AC4F-418D-AE19-62706E023703}">
                      <ahyp:hlinkClr xmlns:ahyp="http://schemas.microsoft.com/office/drawing/2018/hyperlinkcolor" val="tx"/>
                    </a:ext>
                  </a:extLst>
                </a:hlinkClick>
              </a:rPr>
              <a:t>10.1080/14927713.2018.1535276</a:t>
            </a:r>
            <a:r>
              <a:rPr lang="en-GB" sz="1800" b="0" dirty="0">
                <a:solidFill>
                  <a:schemeClr val="tx1"/>
                </a:solidFill>
                <a:latin typeface="Times New Roman"/>
                <a:ea typeface="Calibri"/>
                <a:cs typeface="Times New Roman"/>
              </a:rPr>
              <a:t> </a:t>
            </a:r>
          </a:p>
          <a:p>
            <a:endParaRPr lang="en-GB" sz="1800" b="0" dirty="0">
              <a:solidFill>
                <a:schemeClr val="tx1"/>
              </a:solidFill>
              <a:latin typeface="Times New Roman"/>
              <a:cs typeface="Times New Roman"/>
            </a:endParaRPr>
          </a:p>
          <a:p>
            <a:endParaRPr lang="en-GB" sz="1800" b="0" dirty="0">
              <a:solidFill>
                <a:schemeClr val="tx1"/>
              </a:solidFill>
              <a:latin typeface="Times New Roman"/>
              <a:ea typeface="Calibri"/>
              <a:cs typeface="Times New Roman"/>
            </a:endParaRPr>
          </a:p>
          <a:p>
            <a:r>
              <a:rPr lang="en-US" sz="1800" b="0" err="1">
                <a:solidFill>
                  <a:schemeClr val="tx1"/>
                </a:solidFill>
                <a:latin typeface="Times New Roman"/>
                <a:cs typeface="Times New Roman"/>
              </a:rPr>
              <a:t>McAnirlin</a:t>
            </a:r>
            <a:r>
              <a:rPr lang="en-US" sz="1800" b="0" dirty="0">
                <a:solidFill>
                  <a:schemeClr val="tx1"/>
                </a:solidFill>
                <a:latin typeface="Times New Roman"/>
                <a:cs typeface="Times New Roman"/>
              </a:rPr>
              <a:t>, O</a:t>
            </a:r>
            <a:r>
              <a:rPr lang="en-US" sz="1800" b="0" dirty="0">
                <a:solidFill>
                  <a:schemeClr val="tx1"/>
                </a:solidFill>
                <a:latin typeface="Times New Roman"/>
                <a:ea typeface="Calibri"/>
                <a:cs typeface="Times New Roman"/>
              </a:rPr>
              <a:t>. and Maddox, C.B. (2022) ‘We have to be a little more realistic’: women’s outdoor recreation experiences in a community hiking group. </a:t>
            </a:r>
            <a:r>
              <a:rPr lang="en-US" sz="1800" b="0" i="1" dirty="0">
                <a:solidFill>
                  <a:schemeClr val="tx1"/>
                </a:solidFill>
                <a:latin typeface="Times New Roman"/>
                <a:ea typeface="Calibri"/>
                <a:cs typeface="Times New Roman"/>
              </a:rPr>
              <a:t>Annals of Leis</a:t>
            </a:r>
            <a:r>
              <a:rPr lang="en-US" sz="1800" b="0" i="1" dirty="0">
                <a:solidFill>
                  <a:schemeClr val="tx1">
                    <a:lumMod val="95000"/>
                    <a:lumOff val="5000"/>
                  </a:schemeClr>
                </a:solidFill>
                <a:latin typeface="Times New Roman"/>
                <a:ea typeface="Calibri"/>
                <a:cs typeface="Times New Roman"/>
              </a:rPr>
              <a:t>ure Research</a:t>
            </a:r>
            <a:r>
              <a:rPr lang="en-US" sz="1800" b="0" dirty="0">
                <a:solidFill>
                  <a:schemeClr val="tx1">
                    <a:lumMod val="95000"/>
                    <a:lumOff val="5000"/>
                  </a:schemeClr>
                </a:solidFill>
                <a:latin typeface="Times New Roman"/>
                <a:ea typeface="Calibri"/>
                <a:cs typeface="Times New Roman"/>
              </a:rPr>
              <a:t>, 25(3), pp.335-351.</a:t>
            </a:r>
            <a:endParaRPr lang="en-GB" sz="1800" b="0">
              <a:solidFill>
                <a:schemeClr val="tx1">
                  <a:lumMod val="95000"/>
                  <a:lumOff val="5000"/>
                </a:schemeClr>
              </a:solidFill>
              <a:latin typeface="Times New Roman"/>
              <a:ea typeface="Calibri"/>
              <a:cs typeface="Times New Roman"/>
            </a:endParaRPr>
          </a:p>
          <a:p>
            <a:r>
              <a:rPr lang="en-US" sz="1800" b="0" dirty="0">
                <a:solidFill>
                  <a:schemeClr val="tx1">
                    <a:lumMod val="95000"/>
                    <a:lumOff val="5000"/>
                  </a:schemeClr>
                </a:solidFill>
                <a:latin typeface="Times New Roman"/>
                <a:ea typeface="Calibri"/>
                <a:cs typeface="Times New Roman"/>
                <a:hlinkClick r:id="rId4">
                  <a:extLst>
                    <a:ext uri="{A12FA001-AC4F-418D-AE19-62706E023703}">
                      <ahyp:hlinkClr xmlns:ahyp="http://schemas.microsoft.com/office/drawing/2018/hyperlinkcolor" val="tx"/>
                    </a:ext>
                  </a:extLst>
                </a:hlinkClick>
              </a:rPr>
              <a:t>doi.org/10.1080/11745398.2020.1820880</a:t>
            </a:r>
            <a:endParaRPr lang="en-GB" sz="1800" b="0">
              <a:solidFill>
                <a:schemeClr val="tx1">
                  <a:lumMod val="95000"/>
                  <a:lumOff val="5000"/>
                </a:schemeClr>
              </a:solidFill>
              <a:latin typeface="Times New Roman"/>
              <a:ea typeface="Calibri"/>
              <a:cs typeface="Times New Roman"/>
              <a:hlinkClick r:id="rId4">
                <a:extLst>
                  <a:ext uri="{A12FA001-AC4F-418D-AE19-62706E023703}">
                    <ahyp:hlinkClr xmlns:ahyp="http://schemas.microsoft.com/office/drawing/2018/hyperlinkcolor" val="tx"/>
                  </a:ext>
                </a:extLst>
              </a:hlinkClick>
            </a:endParaRPr>
          </a:p>
          <a:p>
            <a:endParaRPr lang="en-GB" sz="1800" b="0" dirty="0">
              <a:solidFill>
                <a:schemeClr val="tx1"/>
              </a:solidFill>
              <a:latin typeface="Times New Roman"/>
              <a:ea typeface="Calibri"/>
              <a:cs typeface="Segoe UI"/>
            </a:endParaRPr>
          </a:p>
          <a:p>
            <a:endParaRPr lang="en-US" sz="1800" b="0" dirty="0">
              <a:solidFill>
                <a:schemeClr val="tx1"/>
              </a:solidFill>
              <a:latin typeface="Times New Roman"/>
              <a:ea typeface="Calibri"/>
              <a:cs typeface="Segoe UI"/>
            </a:endParaRPr>
          </a:p>
          <a:p>
            <a:endParaRPr lang="en-GB" sz="1800" b="0" dirty="0">
              <a:solidFill>
                <a:schemeClr val="tx1"/>
              </a:solidFill>
              <a:latin typeface="Times New Roman"/>
              <a:ea typeface="Calibri"/>
              <a:cs typeface="Segoe UI"/>
            </a:endParaRPr>
          </a:p>
          <a:p>
            <a:endParaRPr lang="en-GB" sz="1800" b="0" dirty="0">
              <a:solidFill>
                <a:schemeClr val="tx1"/>
              </a:solidFill>
              <a:latin typeface="Times New Roman"/>
              <a:ea typeface="Calibri"/>
              <a:cs typeface="Times New Roman"/>
            </a:endParaRPr>
          </a:p>
          <a:p>
            <a:endParaRPr lang="en-GB" sz="1800" b="0" dirty="0">
              <a:solidFill>
                <a:schemeClr val="tx1"/>
              </a:solidFill>
              <a:latin typeface="Times New Roman"/>
              <a:ea typeface="Calibri"/>
              <a:cs typeface="Times New Roman"/>
            </a:endParaRPr>
          </a:p>
          <a:p>
            <a:endParaRPr lang="en-GB" sz="1800" b="0" i="1" dirty="0">
              <a:solidFill>
                <a:schemeClr val="tx1"/>
              </a:solidFill>
              <a:latin typeface="Times New Roman"/>
              <a:ea typeface="Calibri"/>
              <a:cs typeface="Calibri"/>
            </a:endParaRPr>
          </a:p>
          <a:p>
            <a:endParaRPr lang="en-GB" sz="1800" b="0" dirty="0">
              <a:solidFill>
                <a:srgbClr val="2F5496"/>
              </a:solidFill>
              <a:latin typeface="Segoe UI"/>
              <a:ea typeface="Calibri"/>
              <a:cs typeface="Segoe UI"/>
            </a:endParaRPr>
          </a:p>
          <a:p>
            <a:endParaRPr lang="en-GB" sz="1800" b="0" i="1" dirty="0">
              <a:solidFill>
                <a:srgbClr val="2F5496"/>
              </a:solidFill>
              <a:latin typeface="Calibri"/>
              <a:ea typeface="Calibri"/>
              <a:cs typeface="Calibri"/>
            </a:endParaRPr>
          </a:p>
          <a:p>
            <a:endParaRPr lang="en-GB" sz="1800" b="0" dirty="0">
              <a:solidFill>
                <a:srgbClr val="222222"/>
              </a:solidFill>
              <a:latin typeface="Calibri"/>
              <a:ea typeface="Calibri"/>
              <a:cs typeface="Calibri"/>
            </a:endParaRPr>
          </a:p>
          <a:p>
            <a:endParaRPr lang="en-GB" sz="1800" b="0" dirty="0">
              <a:solidFill>
                <a:srgbClr val="222222"/>
              </a:solidFill>
              <a:latin typeface="Calibri"/>
              <a:ea typeface="Calibri"/>
              <a:cs typeface="Calibri"/>
            </a:endParaRPr>
          </a:p>
        </p:txBody>
      </p:sp>
      <p:sp>
        <p:nvSpPr>
          <p:cNvPr id="5" name="Title 4">
            <a:extLst>
              <a:ext uri="{FF2B5EF4-FFF2-40B4-BE49-F238E27FC236}">
                <a16:creationId xmlns:a16="http://schemas.microsoft.com/office/drawing/2014/main" id="{7692C936-29A1-F718-472D-A516F1D43531}"/>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6253667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D3AAE2-DF11-0AAF-EFED-59D3053F26A3}"/>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144DE8EB-4C97-AA2C-543A-FCE9B2598143}"/>
              </a:ext>
            </a:extLst>
          </p:cNvPr>
          <p:cNvSpPr>
            <a:spLocks noGrp="1"/>
          </p:cNvSpPr>
          <p:nvPr>
            <p:ph type="body" sz="quarter" idx="19"/>
          </p:nvPr>
        </p:nvSpPr>
        <p:spPr>
          <a:xfrm>
            <a:off x="18259" y="517740"/>
            <a:ext cx="12151371" cy="6340270"/>
          </a:xfrm>
        </p:spPr>
        <p:txBody>
          <a:bodyPr vert="horz" lIns="0" tIns="0" rIns="0" bIns="0" rtlCol="0" anchor="t">
            <a:noAutofit/>
          </a:bodyPr>
          <a:lstStyle/>
          <a:p>
            <a:endParaRPr lang="en-GB" sz="1100" b="0" i="1" dirty="0">
              <a:solidFill>
                <a:schemeClr val="tx1"/>
              </a:solidFill>
              <a:latin typeface="Times New Roman"/>
              <a:ea typeface="Calibri"/>
              <a:cs typeface="Times New Roman"/>
            </a:endParaRPr>
          </a:p>
          <a:p>
            <a:endParaRPr lang="en-GB" sz="1000" b="0" dirty="0">
              <a:solidFill>
                <a:schemeClr val="tx1"/>
              </a:solidFill>
              <a:latin typeface="Times New Roman"/>
              <a:ea typeface="Calibri"/>
              <a:cs typeface="Times New Roman"/>
            </a:endParaRPr>
          </a:p>
          <a:p>
            <a:endParaRPr lang="en-GB" sz="1000" b="0" dirty="0">
              <a:solidFill>
                <a:schemeClr val="tx1"/>
              </a:solidFill>
              <a:latin typeface="Times New Roman"/>
              <a:ea typeface="Calibri"/>
              <a:cs typeface="Times New Roman"/>
            </a:endParaRPr>
          </a:p>
          <a:p>
            <a:endParaRPr lang="en-GB" sz="1100" b="0" i="1" dirty="0">
              <a:solidFill>
                <a:schemeClr val="tx1"/>
              </a:solidFill>
              <a:latin typeface="Times New Roman"/>
              <a:ea typeface="Calibri"/>
              <a:cs typeface="Calibri"/>
            </a:endParaRPr>
          </a:p>
          <a:p>
            <a:endParaRPr lang="en-GB" sz="1100" b="0" dirty="0">
              <a:solidFill>
                <a:srgbClr val="2F5496"/>
              </a:solidFill>
              <a:latin typeface="Segoe UI"/>
              <a:ea typeface="Calibri"/>
              <a:cs typeface="Segoe UI"/>
            </a:endParaRPr>
          </a:p>
          <a:p>
            <a:endParaRPr lang="en-GB" sz="1100" b="0" dirty="0">
              <a:solidFill>
                <a:srgbClr val="2F5496"/>
              </a:solidFill>
              <a:latin typeface="Segoe UI"/>
              <a:ea typeface="Calibri"/>
              <a:cs typeface="Segoe UI"/>
            </a:endParaRPr>
          </a:p>
          <a:p>
            <a:endParaRPr lang="en-GB" sz="1100" b="0" i="1" dirty="0">
              <a:solidFill>
                <a:srgbClr val="2F5496"/>
              </a:solidFill>
              <a:latin typeface="Calibri"/>
              <a:ea typeface="Calibri"/>
              <a:cs typeface="Calibri"/>
            </a:endParaRPr>
          </a:p>
          <a:p>
            <a:endParaRPr lang="en-GB" sz="1100" b="0" dirty="0">
              <a:solidFill>
                <a:srgbClr val="222222"/>
              </a:solidFill>
              <a:latin typeface="Calibri"/>
              <a:ea typeface="Calibri"/>
              <a:cs typeface="Calibri"/>
            </a:endParaRPr>
          </a:p>
          <a:p>
            <a:endParaRPr lang="en-GB" sz="1100" b="0" dirty="0">
              <a:solidFill>
                <a:srgbClr val="222222"/>
              </a:solidFill>
              <a:latin typeface="Calibri"/>
              <a:ea typeface="Calibri"/>
              <a:cs typeface="Calibri"/>
            </a:endParaRPr>
          </a:p>
        </p:txBody>
      </p:sp>
      <p:sp>
        <p:nvSpPr>
          <p:cNvPr id="4" name="TextBox 3">
            <a:extLst>
              <a:ext uri="{FF2B5EF4-FFF2-40B4-BE49-F238E27FC236}">
                <a16:creationId xmlns:a16="http://schemas.microsoft.com/office/drawing/2014/main" id="{486E23C0-207C-C416-BE45-86DEA2AF988D}"/>
              </a:ext>
            </a:extLst>
          </p:cNvPr>
          <p:cNvSpPr txBox="1"/>
          <p:nvPr/>
        </p:nvSpPr>
        <p:spPr>
          <a:xfrm>
            <a:off x="222166" y="4080"/>
            <a:ext cx="11733562" cy="68562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lnSpc>
                <a:spcPct val="90000"/>
              </a:lnSpc>
              <a:spcBef>
                <a:spcPts val="1000"/>
              </a:spcBef>
            </a:pPr>
            <a:endParaRPr lang="en-GB" sz="1600" dirty="0">
              <a:latin typeface="Times New Roman"/>
              <a:cs typeface="Times New Roman"/>
            </a:endParaRPr>
          </a:p>
          <a:p>
            <a:pPr>
              <a:lnSpc>
                <a:spcPct val="90000"/>
              </a:lnSpc>
              <a:spcBef>
                <a:spcPts val="1000"/>
              </a:spcBef>
            </a:pPr>
            <a:endParaRPr lang="en-GB" sz="1600" dirty="0">
              <a:latin typeface="Times New Roman"/>
              <a:cs typeface="Times New Roman"/>
            </a:endParaRPr>
          </a:p>
          <a:p>
            <a:pPr>
              <a:lnSpc>
                <a:spcPct val="90000"/>
              </a:lnSpc>
              <a:spcBef>
                <a:spcPts val="1000"/>
              </a:spcBef>
            </a:pPr>
            <a:r>
              <a:rPr lang="en-US" sz="1600" dirty="0">
                <a:solidFill>
                  <a:schemeClr val="tx1">
                    <a:lumMod val="95000"/>
                    <a:lumOff val="5000"/>
                  </a:schemeClr>
                </a:solidFill>
                <a:latin typeface="Times New Roman"/>
                <a:cs typeface="Times New Roman"/>
              </a:rPr>
              <a:t>Morris, S., Guell, C. and Pollard, T.M. (2019). ‘Group walking as a “lifeline”: Understanding the place of outdoor walking groups in women's lives’, </a:t>
            </a:r>
            <a:r>
              <a:rPr lang="en-US" sz="1600" i="1" dirty="0">
                <a:solidFill>
                  <a:schemeClr val="tx1">
                    <a:lumMod val="95000"/>
                    <a:lumOff val="5000"/>
                  </a:schemeClr>
                </a:solidFill>
                <a:latin typeface="Times New Roman"/>
                <a:cs typeface="Times New Roman"/>
              </a:rPr>
              <a:t>Social Science &amp; Medicine</a:t>
            </a:r>
            <a:r>
              <a:rPr lang="en-US" sz="1600" dirty="0">
                <a:solidFill>
                  <a:schemeClr val="tx1">
                    <a:lumMod val="95000"/>
                    <a:lumOff val="5000"/>
                  </a:schemeClr>
                </a:solidFill>
                <a:latin typeface="Times New Roman"/>
                <a:cs typeface="Times New Roman"/>
              </a:rPr>
              <a:t>, </a:t>
            </a:r>
            <a:r>
              <a:rPr lang="en-US" sz="1600" i="1" dirty="0">
                <a:solidFill>
                  <a:schemeClr val="tx1">
                    <a:lumMod val="95000"/>
                    <a:lumOff val="5000"/>
                  </a:schemeClr>
                </a:solidFill>
                <a:latin typeface="Times New Roman"/>
                <a:cs typeface="Times New Roman"/>
              </a:rPr>
              <a:t>238</a:t>
            </a:r>
            <a:r>
              <a:rPr lang="en-US" sz="1600" dirty="0">
                <a:solidFill>
                  <a:schemeClr val="tx1">
                    <a:lumMod val="95000"/>
                    <a:lumOff val="5000"/>
                  </a:schemeClr>
                </a:solidFill>
                <a:latin typeface="Times New Roman"/>
                <a:cs typeface="Times New Roman"/>
              </a:rPr>
              <a:t>, p.112489.</a:t>
            </a:r>
            <a:endParaRPr lang="en-GB" sz="1600" dirty="0">
              <a:solidFill>
                <a:schemeClr val="tx1">
                  <a:lumMod val="95000"/>
                  <a:lumOff val="5000"/>
                </a:schemeClr>
              </a:solidFill>
              <a:latin typeface="Times New Roman"/>
              <a:cs typeface="Times New Roman"/>
            </a:endParaRPr>
          </a:p>
          <a:p>
            <a:pPr>
              <a:lnSpc>
                <a:spcPct val="90000"/>
              </a:lnSpc>
              <a:spcBef>
                <a:spcPts val="1000"/>
              </a:spcBef>
            </a:pPr>
            <a:r>
              <a:rPr lang="en-US" sz="1600" dirty="0">
                <a:solidFill>
                  <a:schemeClr val="tx1">
                    <a:lumMod val="95000"/>
                    <a:lumOff val="5000"/>
                  </a:schemeClr>
                </a:solidFill>
                <a:latin typeface="Times New Roman"/>
                <a:cs typeface="Times New Roman"/>
                <a:hlinkClick r:id="rId2">
                  <a:extLst>
                    <a:ext uri="{A12FA001-AC4F-418D-AE19-62706E023703}">
                      <ahyp:hlinkClr xmlns:ahyp="http://schemas.microsoft.com/office/drawing/2018/hyperlinkcolor" val="tx"/>
                    </a:ext>
                  </a:extLst>
                </a:hlinkClick>
              </a:rPr>
              <a:t>doi.org/10.1016/j.socscimed.2019.112489</a:t>
            </a:r>
            <a:endParaRPr lang="en-GB" sz="1600" dirty="0">
              <a:solidFill>
                <a:schemeClr val="tx1">
                  <a:lumMod val="95000"/>
                  <a:lumOff val="5000"/>
                </a:schemeClr>
              </a:solidFill>
              <a:latin typeface="Times New Roman"/>
              <a:cs typeface="Times New Roman"/>
              <a:hlinkClick r:id="rId2">
                <a:extLst>
                  <a:ext uri="{A12FA001-AC4F-418D-AE19-62706E023703}">
                    <ahyp:hlinkClr xmlns:ahyp="http://schemas.microsoft.com/office/drawing/2018/hyperlinkcolor" val="tx"/>
                  </a:ext>
                </a:extLst>
              </a:hlinkClick>
            </a:endParaRPr>
          </a:p>
          <a:p>
            <a:pPr>
              <a:lnSpc>
                <a:spcPct val="90000"/>
              </a:lnSpc>
              <a:spcBef>
                <a:spcPts val="1000"/>
              </a:spcBef>
            </a:pPr>
            <a:endParaRPr lang="en-GB" sz="1400" dirty="0">
              <a:solidFill>
                <a:schemeClr val="tx1">
                  <a:lumMod val="95000"/>
                  <a:lumOff val="5000"/>
                </a:schemeClr>
              </a:solidFill>
              <a:latin typeface="Times New Roman"/>
              <a:cs typeface="Times New Roman"/>
            </a:endParaRPr>
          </a:p>
          <a:p>
            <a:pPr>
              <a:lnSpc>
                <a:spcPct val="90000"/>
              </a:lnSpc>
              <a:spcBef>
                <a:spcPts val="1000"/>
              </a:spcBef>
            </a:pPr>
            <a:r>
              <a:rPr lang="en-GB" sz="1600" dirty="0">
                <a:solidFill>
                  <a:schemeClr val="tx1">
                    <a:lumMod val="95000"/>
                    <a:lumOff val="5000"/>
                  </a:schemeClr>
                </a:solidFill>
                <a:latin typeface="Times New Roman"/>
                <a:cs typeface="Times New Roman"/>
              </a:rPr>
              <a:t>Naeem, M., </a:t>
            </a:r>
            <a:r>
              <a:rPr lang="en-GB" sz="1600" dirty="0" err="1">
                <a:solidFill>
                  <a:schemeClr val="tx1">
                    <a:lumMod val="95000"/>
                    <a:lumOff val="5000"/>
                  </a:schemeClr>
                </a:solidFill>
                <a:latin typeface="Times New Roman"/>
                <a:cs typeface="Times New Roman"/>
              </a:rPr>
              <a:t>Ozuem</a:t>
            </a:r>
            <a:r>
              <a:rPr lang="en-GB" sz="1600" dirty="0">
                <a:solidFill>
                  <a:schemeClr val="tx1">
                    <a:lumMod val="95000"/>
                    <a:lumOff val="5000"/>
                  </a:schemeClr>
                </a:solidFill>
                <a:latin typeface="Times New Roman"/>
                <a:cs typeface="Times New Roman"/>
              </a:rPr>
              <a:t>, W., Howell, K. &amp; Ranfagni, S. (2023) ‘A Step-by-Step Process of Thematic Analysis to Develop a Conceptual Model in Qualitative Research’, </a:t>
            </a:r>
            <a:r>
              <a:rPr lang="en-GB" sz="1600" i="1" dirty="0">
                <a:solidFill>
                  <a:schemeClr val="tx1">
                    <a:lumMod val="95000"/>
                    <a:lumOff val="5000"/>
                  </a:schemeClr>
                </a:solidFill>
                <a:latin typeface="Times New Roman"/>
                <a:cs typeface="Times New Roman"/>
              </a:rPr>
              <a:t>International Journal of Qualitative Methods, </a:t>
            </a:r>
            <a:r>
              <a:rPr lang="en-GB" sz="1600" dirty="0">
                <a:solidFill>
                  <a:schemeClr val="tx1">
                    <a:lumMod val="95000"/>
                    <a:lumOff val="5000"/>
                  </a:schemeClr>
                </a:solidFill>
                <a:latin typeface="Times New Roman"/>
                <a:cs typeface="Times New Roman"/>
              </a:rPr>
              <a:t>22, pp. 1-17. </a:t>
            </a:r>
            <a:r>
              <a:rPr lang="en-GB" sz="1600" dirty="0">
                <a:solidFill>
                  <a:schemeClr val="tx1">
                    <a:lumMod val="95000"/>
                    <a:lumOff val="5000"/>
                  </a:schemeClr>
                </a:solidFill>
                <a:latin typeface="Times New Roman"/>
                <a:cs typeface="Times New Roman"/>
                <a:hlinkClick r:id="rId3">
                  <a:extLst>
                    <a:ext uri="{A12FA001-AC4F-418D-AE19-62706E023703}">
                      <ahyp:hlinkClr xmlns:ahyp="http://schemas.microsoft.com/office/drawing/2018/hyperlinkcolor" val="tx"/>
                    </a:ext>
                  </a:extLst>
                </a:hlinkClick>
              </a:rPr>
              <a:t>https://doi.org/10.1177/16094069231205789</a:t>
            </a:r>
            <a:endParaRPr lang="en-GB" sz="1600" dirty="0">
              <a:solidFill>
                <a:schemeClr val="tx1">
                  <a:lumMod val="95000"/>
                  <a:lumOff val="5000"/>
                </a:schemeClr>
              </a:solidFill>
              <a:latin typeface="Times New Roman"/>
              <a:cs typeface="Times New Roman"/>
            </a:endParaRPr>
          </a:p>
          <a:p>
            <a:pPr>
              <a:lnSpc>
                <a:spcPct val="90000"/>
              </a:lnSpc>
              <a:spcBef>
                <a:spcPts val="1000"/>
              </a:spcBef>
            </a:pPr>
            <a:endParaRPr lang="en-GB" sz="1600" dirty="0">
              <a:solidFill>
                <a:schemeClr val="tx1">
                  <a:lumMod val="95000"/>
                  <a:lumOff val="5000"/>
                </a:schemeClr>
              </a:solidFill>
              <a:latin typeface="Times New Roman"/>
              <a:cs typeface="Times New Roman"/>
            </a:endParaRPr>
          </a:p>
          <a:p>
            <a:pPr>
              <a:lnSpc>
                <a:spcPct val="90000"/>
              </a:lnSpc>
              <a:spcBef>
                <a:spcPts val="1000"/>
              </a:spcBef>
            </a:pPr>
            <a:r>
              <a:rPr lang="en-GB" sz="1600" dirty="0">
                <a:solidFill>
                  <a:schemeClr val="tx1">
                    <a:lumMod val="95000"/>
                    <a:lumOff val="5000"/>
                  </a:schemeClr>
                </a:solidFill>
                <a:latin typeface="Times New Roman"/>
                <a:cs typeface="Times New Roman"/>
              </a:rPr>
              <a:t>Oakleaf, L., Richmond, L. P. (2017) ‘Dreaming About Access: The Experiences of Transgender Individuals in Public Recreation’, </a:t>
            </a:r>
            <a:r>
              <a:rPr lang="en-GB" sz="1600" i="1" dirty="0">
                <a:solidFill>
                  <a:schemeClr val="tx1">
                    <a:lumMod val="95000"/>
                    <a:lumOff val="5000"/>
                  </a:schemeClr>
                </a:solidFill>
                <a:latin typeface="Times New Roman"/>
                <a:cs typeface="Times New Roman"/>
              </a:rPr>
              <a:t>Journal of Park and Recreation Administration, </a:t>
            </a:r>
            <a:r>
              <a:rPr lang="en-GB" sz="1600" dirty="0">
                <a:solidFill>
                  <a:schemeClr val="tx1">
                    <a:lumMod val="95000"/>
                    <a:lumOff val="5000"/>
                  </a:schemeClr>
                </a:solidFill>
                <a:latin typeface="Times New Roman"/>
                <a:cs typeface="Times New Roman"/>
              </a:rPr>
              <a:t>35(2), pp. 108-119. </a:t>
            </a:r>
            <a:r>
              <a:rPr lang="en-GB" sz="1600" dirty="0">
                <a:solidFill>
                  <a:schemeClr val="tx1">
                    <a:lumMod val="95000"/>
                    <a:lumOff val="5000"/>
                  </a:schemeClr>
                </a:solidFill>
                <a:latin typeface="Times New Roman"/>
                <a:cs typeface="Times New Roman"/>
                <a:hlinkClick r:id="rId4">
                  <a:extLst>
                    <a:ext uri="{A12FA001-AC4F-418D-AE19-62706E023703}">
                      <ahyp:hlinkClr xmlns:ahyp="http://schemas.microsoft.com/office/drawing/2018/hyperlinkcolor" val="tx"/>
                    </a:ext>
                  </a:extLst>
                </a:hlinkClick>
              </a:rPr>
              <a:t>https://doi.org/10.18666/JPRA-2017-V35-I2-7363</a:t>
            </a:r>
            <a:endParaRPr lang="en-US" sz="1600">
              <a:solidFill>
                <a:schemeClr val="tx1">
                  <a:lumMod val="95000"/>
                  <a:lumOff val="5000"/>
                </a:schemeClr>
              </a:solidFill>
              <a:cs typeface="Arial"/>
            </a:endParaRPr>
          </a:p>
          <a:p>
            <a:pPr>
              <a:lnSpc>
                <a:spcPct val="90000"/>
              </a:lnSpc>
              <a:spcBef>
                <a:spcPts val="1000"/>
              </a:spcBef>
            </a:pPr>
            <a:r>
              <a:rPr lang="en-US" sz="1600" dirty="0">
                <a:solidFill>
                  <a:schemeClr val="tx1">
                    <a:lumMod val="95000"/>
                    <a:lumOff val="5000"/>
                  </a:schemeClr>
                </a:solidFill>
                <a:latin typeface="Times New Roman"/>
                <a:cs typeface="Times New Roman"/>
              </a:rPr>
              <a:t>Peterson, J.K., </a:t>
            </a:r>
            <a:r>
              <a:rPr lang="en-US" sz="1600" err="1">
                <a:solidFill>
                  <a:schemeClr val="tx1">
                    <a:lumMod val="95000"/>
                    <a:lumOff val="5000"/>
                  </a:schemeClr>
                </a:solidFill>
                <a:latin typeface="Times New Roman"/>
                <a:cs typeface="Times New Roman"/>
              </a:rPr>
              <a:t>Zmudy</a:t>
            </a:r>
            <a:r>
              <a:rPr lang="en-US" sz="1600" dirty="0">
                <a:solidFill>
                  <a:schemeClr val="tx1">
                    <a:lumMod val="95000"/>
                    <a:lumOff val="5000"/>
                  </a:schemeClr>
                </a:solidFill>
                <a:latin typeface="Times New Roman"/>
                <a:cs typeface="Times New Roman"/>
              </a:rPr>
              <a:t>, M.H., (2017) ‘Underprivileged Youths’ Participation in Nature-Based Outdoor Recreation: Motivations, Constraints, and Barriers’, </a:t>
            </a:r>
            <a:r>
              <a:rPr lang="en-US" sz="1600" i="1" dirty="0">
                <a:solidFill>
                  <a:schemeClr val="tx1">
                    <a:lumMod val="95000"/>
                    <a:lumOff val="5000"/>
                  </a:schemeClr>
                </a:solidFill>
                <a:latin typeface="Times New Roman"/>
                <a:cs typeface="Times New Roman"/>
              </a:rPr>
              <a:t>The International Journal of Sport and Society, </a:t>
            </a:r>
            <a:r>
              <a:rPr lang="en-US" sz="1600" dirty="0">
                <a:solidFill>
                  <a:schemeClr val="tx1">
                    <a:lumMod val="95000"/>
                    <a:lumOff val="5000"/>
                  </a:schemeClr>
                </a:solidFill>
                <a:latin typeface="Times New Roman"/>
                <a:cs typeface="Times New Roman"/>
              </a:rPr>
              <a:t>8(4), pp. 1-18. </a:t>
            </a:r>
            <a:r>
              <a:rPr lang="en-GB" sz="1600" dirty="0">
                <a:solidFill>
                  <a:schemeClr val="tx1">
                    <a:lumMod val="95000"/>
                    <a:lumOff val="5000"/>
                  </a:schemeClr>
                </a:solidFill>
                <a:latin typeface="Times New Roman"/>
                <a:cs typeface="Times New Roman"/>
                <a:hlinkClick r:id="rId5">
                  <a:extLst>
                    <a:ext uri="{A12FA001-AC4F-418D-AE19-62706E023703}">
                      <ahyp:hlinkClr xmlns:ahyp="http://schemas.microsoft.com/office/drawing/2018/hyperlinkcolor" val="tx"/>
                    </a:ext>
                  </a:extLst>
                </a:hlinkClick>
              </a:rPr>
              <a:t>https://doi.org/10.18848/2152-7857/CGP/v08i04/1-18</a:t>
            </a:r>
            <a:endParaRPr lang="en-GB" sz="1600">
              <a:solidFill>
                <a:schemeClr val="tx1">
                  <a:lumMod val="95000"/>
                  <a:lumOff val="5000"/>
                </a:schemeClr>
              </a:solidFill>
              <a:cs typeface="Arial"/>
            </a:endParaRPr>
          </a:p>
          <a:p>
            <a:pPr>
              <a:lnSpc>
                <a:spcPct val="90000"/>
              </a:lnSpc>
              <a:spcBef>
                <a:spcPts val="1000"/>
              </a:spcBef>
            </a:pPr>
            <a:endParaRPr lang="en-GB" sz="1600" dirty="0">
              <a:solidFill>
                <a:schemeClr val="tx1">
                  <a:lumMod val="95000"/>
                  <a:lumOff val="5000"/>
                </a:schemeClr>
              </a:solidFill>
              <a:latin typeface="Times New Roman"/>
              <a:cs typeface="Times New Roman"/>
            </a:endParaRPr>
          </a:p>
          <a:p>
            <a:pPr>
              <a:lnSpc>
                <a:spcPct val="90000"/>
              </a:lnSpc>
              <a:spcBef>
                <a:spcPts val="1000"/>
              </a:spcBef>
            </a:pPr>
            <a:r>
              <a:rPr lang="en-GB" sz="1600" dirty="0">
                <a:solidFill>
                  <a:schemeClr val="tx1">
                    <a:lumMod val="95000"/>
                    <a:lumOff val="5000"/>
                  </a:schemeClr>
                </a:solidFill>
                <a:latin typeface="Times New Roman"/>
                <a:cs typeface="Times New Roman"/>
              </a:rPr>
              <a:t>Satira, K. (2024) </a:t>
            </a:r>
            <a:r>
              <a:rPr lang="en-GB" sz="1600" i="1" dirty="0">
                <a:solidFill>
                  <a:schemeClr val="tx1">
                    <a:lumMod val="95000"/>
                    <a:lumOff val="5000"/>
                  </a:schemeClr>
                </a:solidFill>
                <a:latin typeface="Times New Roman"/>
                <a:cs typeface="Times New Roman"/>
              </a:rPr>
              <a:t>Staffing the Outdoors: What Experiences Do Women and 2SLGBTQ+ Individuals Have in the Field of Outdoor Education as Working </a:t>
            </a:r>
            <a:r>
              <a:rPr lang="en-GB" sz="1600" i="1" err="1">
                <a:solidFill>
                  <a:schemeClr val="tx1">
                    <a:lumMod val="95000"/>
                    <a:lumOff val="5000"/>
                  </a:schemeClr>
                </a:solidFill>
                <a:latin typeface="Times New Roman"/>
                <a:cs typeface="Times New Roman"/>
              </a:rPr>
              <a:t>Proffessionals</a:t>
            </a:r>
            <a:r>
              <a:rPr lang="en-GB" sz="1600" i="1" dirty="0">
                <a:solidFill>
                  <a:schemeClr val="tx1">
                    <a:lumMod val="95000"/>
                    <a:lumOff val="5000"/>
                  </a:schemeClr>
                </a:solidFill>
                <a:latin typeface="Times New Roman"/>
                <a:cs typeface="Times New Roman"/>
              </a:rPr>
              <a:t>? </a:t>
            </a:r>
            <a:r>
              <a:rPr lang="en-GB" sz="1600" dirty="0">
                <a:solidFill>
                  <a:schemeClr val="tx1">
                    <a:lumMod val="95000"/>
                    <a:lumOff val="5000"/>
                  </a:schemeClr>
                </a:solidFill>
                <a:latin typeface="Times New Roman"/>
                <a:cs typeface="Times New Roman"/>
              </a:rPr>
              <a:t>Master’s thesis. Ontaria College of Art and Design University. Available at: </a:t>
            </a:r>
            <a:r>
              <a:rPr lang="en-GB" sz="1600" dirty="0">
                <a:solidFill>
                  <a:schemeClr val="tx1">
                    <a:lumMod val="95000"/>
                    <a:lumOff val="5000"/>
                  </a:schemeClr>
                </a:solidFill>
                <a:latin typeface="Times New Roman"/>
                <a:cs typeface="Times New Roman"/>
                <a:hlinkClick r:id="rId6">
                  <a:extLst>
                    <a:ext uri="{A12FA001-AC4F-418D-AE19-62706E023703}">
                      <ahyp:hlinkClr xmlns:ahyp="http://schemas.microsoft.com/office/drawing/2018/hyperlinkcolor" val="tx"/>
                    </a:ext>
                  </a:extLst>
                </a:hlinkClick>
              </a:rPr>
              <a:t>https://openresearch.ocadu.ca/id/eprint/4426/</a:t>
            </a:r>
            <a:r>
              <a:rPr lang="en-GB" sz="1600" dirty="0">
                <a:solidFill>
                  <a:schemeClr val="tx1">
                    <a:lumMod val="95000"/>
                    <a:lumOff val="5000"/>
                  </a:schemeClr>
                </a:solidFill>
                <a:latin typeface="Times New Roman"/>
                <a:cs typeface="Times New Roman"/>
              </a:rPr>
              <a:t>#</a:t>
            </a:r>
          </a:p>
          <a:p>
            <a:pPr>
              <a:lnSpc>
                <a:spcPct val="90000"/>
              </a:lnSpc>
              <a:spcBef>
                <a:spcPts val="1000"/>
              </a:spcBef>
            </a:pPr>
            <a:endParaRPr lang="en-GB" sz="1600" dirty="0">
              <a:solidFill>
                <a:schemeClr val="tx1">
                  <a:lumMod val="95000"/>
                  <a:lumOff val="5000"/>
                </a:schemeClr>
              </a:solidFill>
              <a:latin typeface="Times New Roman"/>
              <a:cs typeface="Times New Roman"/>
            </a:endParaRPr>
          </a:p>
          <a:p>
            <a:pPr>
              <a:lnSpc>
                <a:spcPct val="90000"/>
              </a:lnSpc>
              <a:spcBef>
                <a:spcPts val="1000"/>
              </a:spcBef>
            </a:pPr>
            <a:r>
              <a:rPr lang="en-GB" sz="1600" dirty="0">
                <a:solidFill>
                  <a:schemeClr val="tx1">
                    <a:lumMod val="95000"/>
                    <a:lumOff val="5000"/>
                  </a:schemeClr>
                </a:solidFill>
                <a:latin typeface="Times New Roman"/>
                <a:cs typeface="Times New Roman"/>
              </a:rPr>
              <a:t>Weinhardt, L.S., Wesp, L.M., Xie, H., Murray, J. Martín, J., DeGeorge, S., Weinhardt, C.B., Hawkins, M., Stevens, P. (2021) ‘Pride Camp: Pilot study of an intervention to develop resilience and self-esteem among LGBTQ youth’, </a:t>
            </a:r>
            <a:r>
              <a:rPr lang="en-GB" sz="1600" i="1" dirty="0">
                <a:solidFill>
                  <a:schemeClr val="tx1">
                    <a:lumMod val="95000"/>
                    <a:lumOff val="5000"/>
                  </a:schemeClr>
                </a:solidFill>
                <a:latin typeface="Times New Roman"/>
                <a:cs typeface="Times New Roman"/>
              </a:rPr>
              <a:t>International Journal for Equity in Health, </a:t>
            </a:r>
            <a:r>
              <a:rPr lang="en-GB" sz="1600" dirty="0">
                <a:solidFill>
                  <a:schemeClr val="tx1">
                    <a:lumMod val="95000"/>
                    <a:lumOff val="5000"/>
                  </a:schemeClr>
                </a:solidFill>
                <a:latin typeface="Times New Roman"/>
                <a:cs typeface="Times New Roman"/>
              </a:rPr>
              <a:t>20, pp. 1-11. </a:t>
            </a:r>
            <a:r>
              <a:rPr lang="en-GB" sz="1600" dirty="0">
                <a:solidFill>
                  <a:schemeClr val="tx1">
                    <a:lumMod val="95000"/>
                    <a:lumOff val="5000"/>
                  </a:schemeClr>
                </a:solidFill>
                <a:latin typeface="Times New Roman"/>
                <a:cs typeface="Times New Roman"/>
                <a:hlinkClick r:id="rId7">
                  <a:extLst>
                    <a:ext uri="{A12FA001-AC4F-418D-AE19-62706E023703}">
                      <ahyp:hlinkClr xmlns:ahyp="http://schemas.microsoft.com/office/drawing/2018/hyperlinkcolor" val="tx"/>
                    </a:ext>
                  </a:extLst>
                </a:hlinkClick>
              </a:rPr>
              <a:t>https://doi.org/10.1186/s12939-021-01488-1</a:t>
            </a:r>
            <a:endParaRPr lang="en-GB" sz="1600">
              <a:solidFill>
                <a:schemeClr val="tx1">
                  <a:lumMod val="95000"/>
                  <a:lumOff val="5000"/>
                </a:schemeClr>
              </a:solidFill>
              <a:latin typeface="Times New Roman"/>
              <a:cs typeface="Times New Roman"/>
              <a:hlinkClick r:id="rId7">
                <a:extLst>
                  <a:ext uri="{A12FA001-AC4F-418D-AE19-62706E023703}">
                    <ahyp:hlinkClr xmlns:ahyp="http://schemas.microsoft.com/office/drawing/2018/hyperlinkcolor" val="tx"/>
                  </a:ext>
                </a:extLst>
              </a:hlinkClick>
            </a:endParaRPr>
          </a:p>
          <a:p>
            <a:pPr>
              <a:lnSpc>
                <a:spcPct val="90000"/>
              </a:lnSpc>
              <a:spcBef>
                <a:spcPts val="1000"/>
              </a:spcBef>
            </a:pPr>
            <a:endParaRPr lang="en-GB" sz="1600" dirty="0">
              <a:latin typeface="Times New Roman"/>
              <a:cs typeface="Times New Roman"/>
            </a:endParaRPr>
          </a:p>
        </p:txBody>
      </p:sp>
    </p:spTree>
    <p:extLst>
      <p:ext uri="{BB962C8B-B14F-4D97-AF65-F5344CB8AC3E}">
        <p14:creationId xmlns:p14="http://schemas.microsoft.com/office/powerpoint/2010/main" val="39834741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3AFC41-6A4D-6F96-B33F-000254120542}"/>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3A06D9E4-22AD-4173-998E-F3AACD8DC29D}"/>
              </a:ext>
            </a:extLst>
          </p:cNvPr>
          <p:cNvSpPr>
            <a:spLocks noGrp="1"/>
          </p:cNvSpPr>
          <p:nvPr>
            <p:ph type="body" sz="quarter" idx="19"/>
          </p:nvPr>
        </p:nvSpPr>
        <p:spPr>
          <a:xfrm>
            <a:off x="18259" y="517740"/>
            <a:ext cx="12151371" cy="6340270"/>
          </a:xfrm>
        </p:spPr>
        <p:txBody>
          <a:bodyPr vert="horz" lIns="0" tIns="0" rIns="0" bIns="0" rtlCol="0" anchor="t">
            <a:noAutofit/>
          </a:bodyPr>
          <a:lstStyle/>
          <a:p>
            <a:endParaRPr lang="en-GB" sz="1100" b="0" i="1" dirty="0">
              <a:solidFill>
                <a:schemeClr val="tx1"/>
              </a:solidFill>
              <a:latin typeface="Times New Roman"/>
              <a:ea typeface="Calibri"/>
              <a:cs typeface="Times New Roman"/>
            </a:endParaRPr>
          </a:p>
          <a:p>
            <a:endParaRPr lang="en-GB" sz="1000" b="0" dirty="0">
              <a:solidFill>
                <a:schemeClr val="tx1"/>
              </a:solidFill>
              <a:latin typeface="Times New Roman"/>
              <a:ea typeface="Calibri"/>
              <a:cs typeface="Times New Roman"/>
            </a:endParaRPr>
          </a:p>
          <a:p>
            <a:endParaRPr lang="en-GB" sz="1000" b="0" dirty="0">
              <a:solidFill>
                <a:schemeClr val="tx1"/>
              </a:solidFill>
              <a:latin typeface="Times New Roman"/>
              <a:ea typeface="Calibri"/>
              <a:cs typeface="Times New Roman"/>
            </a:endParaRPr>
          </a:p>
          <a:p>
            <a:endParaRPr lang="en-GB" sz="1100" b="0" i="1" dirty="0">
              <a:solidFill>
                <a:schemeClr val="tx1"/>
              </a:solidFill>
              <a:latin typeface="Times New Roman"/>
              <a:ea typeface="Calibri"/>
              <a:cs typeface="Calibri"/>
            </a:endParaRPr>
          </a:p>
          <a:p>
            <a:endParaRPr lang="en-GB" sz="1100" b="0" dirty="0">
              <a:solidFill>
                <a:srgbClr val="2F5496"/>
              </a:solidFill>
              <a:latin typeface="Segoe UI"/>
              <a:ea typeface="Calibri"/>
              <a:cs typeface="Segoe UI"/>
            </a:endParaRPr>
          </a:p>
          <a:p>
            <a:endParaRPr lang="en-GB" sz="1100" b="0" dirty="0">
              <a:solidFill>
                <a:srgbClr val="2F5496"/>
              </a:solidFill>
              <a:latin typeface="Segoe UI"/>
              <a:ea typeface="Calibri"/>
              <a:cs typeface="Segoe UI"/>
            </a:endParaRPr>
          </a:p>
          <a:p>
            <a:endParaRPr lang="en-GB" sz="1100" b="0" i="1" dirty="0">
              <a:solidFill>
                <a:srgbClr val="2F5496"/>
              </a:solidFill>
              <a:latin typeface="Calibri"/>
              <a:ea typeface="Calibri"/>
              <a:cs typeface="Calibri"/>
            </a:endParaRPr>
          </a:p>
          <a:p>
            <a:endParaRPr lang="en-GB" sz="1100" b="0" dirty="0">
              <a:solidFill>
                <a:srgbClr val="222222"/>
              </a:solidFill>
              <a:latin typeface="Calibri"/>
              <a:ea typeface="Calibri"/>
              <a:cs typeface="Calibri"/>
            </a:endParaRPr>
          </a:p>
          <a:p>
            <a:endParaRPr lang="en-GB" sz="1100" b="0" dirty="0">
              <a:solidFill>
                <a:srgbClr val="222222"/>
              </a:solidFill>
              <a:latin typeface="Calibri"/>
              <a:ea typeface="Calibri"/>
              <a:cs typeface="Calibri"/>
            </a:endParaRPr>
          </a:p>
        </p:txBody>
      </p:sp>
      <p:sp>
        <p:nvSpPr>
          <p:cNvPr id="2" name="TextBox 1">
            <a:extLst>
              <a:ext uri="{FF2B5EF4-FFF2-40B4-BE49-F238E27FC236}">
                <a16:creationId xmlns:a16="http://schemas.microsoft.com/office/drawing/2014/main" id="{248AC2A4-C00A-A405-FD2B-732E7A4DCD55}"/>
              </a:ext>
            </a:extLst>
          </p:cNvPr>
          <p:cNvSpPr txBox="1"/>
          <p:nvPr/>
        </p:nvSpPr>
        <p:spPr>
          <a:xfrm>
            <a:off x="1440873" y="900544"/>
            <a:ext cx="9296399" cy="11539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ts val="2964"/>
              </a:lnSpc>
            </a:pPr>
            <a:r>
              <a:rPr lang="en-GB" sz="2200" b="1">
                <a:latin typeface="Times New Roman"/>
                <a:cs typeface="Times New Roman"/>
              </a:rPr>
              <a:t>Acknowledgement of AI use</a:t>
            </a:r>
            <a:r>
              <a:rPr lang="en-GB" sz="2200">
                <a:latin typeface="Times New Roman"/>
                <a:cs typeface="Times New Roman"/>
              </a:rPr>
              <a:t> </a:t>
            </a:r>
          </a:p>
          <a:p>
            <a:pPr algn="ctr">
              <a:lnSpc>
                <a:spcPts val="1831"/>
              </a:lnSpc>
            </a:pPr>
            <a:r>
              <a:rPr lang="en-GB" sz="1400">
                <a:latin typeface="Times New Roman"/>
                <a:cs typeface="Times New Roman"/>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 </a:t>
            </a:r>
          </a:p>
        </p:txBody>
      </p:sp>
    </p:spTree>
    <p:extLst>
      <p:ext uri="{BB962C8B-B14F-4D97-AF65-F5344CB8AC3E}">
        <p14:creationId xmlns:p14="http://schemas.microsoft.com/office/powerpoint/2010/main" val="4049713723"/>
      </p:ext>
    </p:extLst>
  </p:cSld>
  <p:clrMapOvr>
    <a:masterClrMapping/>
  </p:clrMapOvr>
</p:sld>
</file>

<file path=ppt/theme/theme1.xml><?xml version="1.0" encoding="utf-8"?>
<a:theme xmlns:a="http://schemas.openxmlformats.org/drawingml/2006/main" name="Office Theme">
  <a:themeElements>
    <a:clrScheme name="Custom 16">
      <a:dk1>
        <a:srgbClr val="000000"/>
      </a:dk1>
      <a:lt1>
        <a:srgbClr val="FFFFFF"/>
      </a:lt1>
      <a:dk2>
        <a:srgbClr val="574512"/>
      </a:dk2>
      <a:lt2>
        <a:srgbClr val="6C3C0D"/>
      </a:lt2>
      <a:accent1>
        <a:srgbClr val="DDDDDD"/>
      </a:accent1>
      <a:accent2>
        <a:srgbClr val="616A78"/>
      </a:accent2>
      <a:accent3>
        <a:srgbClr val="B18A2C"/>
      </a:accent3>
      <a:accent4>
        <a:srgbClr val="D87C1B"/>
      </a:accent4>
      <a:accent5>
        <a:srgbClr val="2E515E"/>
      </a:accent5>
      <a:accent6>
        <a:srgbClr val="1D7CB8"/>
      </a:accent6>
      <a:hlink>
        <a:srgbClr val="FFFFFF"/>
      </a:hlink>
      <a:folHlink>
        <a:srgbClr val="FFFFF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ssertion-Evidence-Template_Win32_CP_v19" id="{FB9C8157-6D3B-4DB5-9A1F-5CF7F9024E95}" vid="{69ABE18A-F567-4E4B-99A7-394FD3ECC3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Queer experiences in literature </vt:lpstr>
      <vt:lpstr>Aims and Objectives </vt:lpstr>
      <vt:lpstr>PowerPoint Presentation</vt:lpstr>
      <vt:lpstr>PowerPoint Presentation</vt:lpstr>
      <vt:lpstr>Discussion </vt:lpstr>
      <vt:lpstr>Conclusions  </vt:lpstr>
      <vt:lpstr>Reflections </vt:lpstr>
      <vt:lpstr>References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Creating effective science + technology presentations</dc:title>
  <dc:creator>Luan Morris</dc:creator>
  <cp:revision>1114</cp:revision>
  <dcterms:created xsi:type="dcterms:W3CDTF">2024-04-30T18:13:23Z</dcterms:created>
  <dcterms:modified xsi:type="dcterms:W3CDTF">2025-05-09T13:21:40Z</dcterms:modified>
</cp:coreProperties>
</file>