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9" r:id="rId4"/>
  </p:sldMasterIdLst>
  <p:notesMasterIdLst>
    <p:notesMasterId r:id="rId17"/>
  </p:notesMasterIdLst>
  <p:sldIdLst>
    <p:sldId id="259" r:id="rId5"/>
    <p:sldId id="260" r:id="rId6"/>
    <p:sldId id="257" r:id="rId7"/>
    <p:sldId id="258" r:id="rId8"/>
    <p:sldId id="268" r:id="rId9"/>
    <p:sldId id="261" r:id="rId10"/>
    <p:sldId id="263" r:id="rId11"/>
    <p:sldId id="262" r:id="rId12"/>
    <p:sldId id="264" r:id="rId13"/>
    <p:sldId id="265" r:id="rId14"/>
    <p:sldId id="267"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9EDEF3-E7D8-A05E-6945-A347AF3427B4}" v="800" dt="2026-02-13T10:10:53.4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6" Type="http://schemas.openxmlformats.org/officeDocument/2006/relationships/image" Target="../media/image21.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6" Type="http://schemas.openxmlformats.org/officeDocument/2006/relationships/image" Target="../media/image21.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F22D81-B1A6-4BA5-9464-61C4DDACB325}" type="doc">
      <dgm:prSet loTypeId="urn:microsoft.com/office/officeart/2018/5/layout/IconLeafLabel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5194221F-3D68-4EE2-96CA-1326B5545F6C}">
      <dgm:prSet/>
      <dgm:spPr/>
      <dgm:t>
        <a:bodyPr/>
        <a:lstStyle/>
        <a:p>
          <a:pPr>
            <a:lnSpc>
              <a:spcPct val="100000"/>
            </a:lnSpc>
            <a:defRPr cap="all"/>
          </a:pPr>
          <a:r>
            <a:rPr lang="en-GB"/>
            <a:t>Reduce deployment times.</a:t>
          </a:r>
          <a:endParaRPr lang="en-US"/>
        </a:p>
      </dgm:t>
    </dgm:pt>
    <dgm:pt modelId="{ED684976-DF20-4081-BC32-58F1C424FD36}" type="parTrans" cxnId="{7C02ADDB-9B43-4787-B586-36F544BCEF0D}">
      <dgm:prSet/>
      <dgm:spPr/>
      <dgm:t>
        <a:bodyPr/>
        <a:lstStyle/>
        <a:p>
          <a:endParaRPr lang="en-US"/>
        </a:p>
      </dgm:t>
    </dgm:pt>
    <dgm:pt modelId="{76FD450A-B15C-4EE6-9758-D5126413362B}" type="sibTrans" cxnId="{7C02ADDB-9B43-4787-B586-36F544BCEF0D}">
      <dgm:prSet/>
      <dgm:spPr/>
      <dgm:t>
        <a:bodyPr/>
        <a:lstStyle/>
        <a:p>
          <a:endParaRPr lang="en-US"/>
        </a:p>
      </dgm:t>
    </dgm:pt>
    <dgm:pt modelId="{4CCFAAAC-18E4-4F85-A68C-DD4556656549}">
      <dgm:prSet/>
      <dgm:spPr/>
      <dgm:t>
        <a:bodyPr/>
        <a:lstStyle/>
        <a:p>
          <a:pPr>
            <a:lnSpc>
              <a:spcPct val="100000"/>
            </a:lnSpc>
            <a:defRPr cap="all"/>
          </a:pPr>
          <a:r>
            <a:rPr lang="en-GB"/>
            <a:t>Reduces business risk and costs.</a:t>
          </a:r>
          <a:endParaRPr lang="en-US"/>
        </a:p>
      </dgm:t>
    </dgm:pt>
    <dgm:pt modelId="{DBC88008-0A73-45B1-985A-60B0E93547B1}" type="parTrans" cxnId="{82BFF92B-57FB-46FD-8513-7AA0548B193D}">
      <dgm:prSet/>
      <dgm:spPr/>
      <dgm:t>
        <a:bodyPr/>
        <a:lstStyle/>
        <a:p>
          <a:endParaRPr lang="en-US"/>
        </a:p>
      </dgm:t>
    </dgm:pt>
    <dgm:pt modelId="{F9097638-F17A-478E-A9FF-31E7E99838F3}" type="sibTrans" cxnId="{82BFF92B-57FB-46FD-8513-7AA0548B193D}">
      <dgm:prSet/>
      <dgm:spPr/>
      <dgm:t>
        <a:bodyPr/>
        <a:lstStyle/>
        <a:p>
          <a:endParaRPr lang="en-US"/>
        </a:p>
      </dgm:t>
    </dgm:pt>
    <dgm:pt modelId="{F955A43F-9B2A-4295-9996-110A98E806DA}">
      <dgm:prSet/>
      <dgm:spPr/>
      <dgm:t>
        <a:bodyPr/>
        <a:lstStyle/>
        <a:p>
          <a:pPr>
            <a:lnSpc>
              <a:spcPct val="100000"/>
            </a:lnSpc>
            <a:defRPr cap="all"/>
          </a:pPr>
          <a:r>
            <a:rPr lang="en-GB"/>
            <a:t>Rapid proven migration to Microsoft 365 provides earlier benefits realisation.</a:t>
          </a:r>
          <a:endParaRPr lang="en-US"/>
        </a:p>
      </dgm:t>
    </dgm:pt>
    <dgm:pt modelId="{79793A38-DE27-4D77-8122-A1A716F3FC21}" type="parTrans" cxnId="{5552CD6A-9B46-4A1E-A05D-575D3A23A93E}">
      <dgm:prSet/>
      <dgm:spPr/>
      <dgm:t>
        <a:bodyPr/>
        <a:lstStyle/>
        <a:p>
          <a:endParaRPr lang="en-US"/>
        </a:p>
      </dgm:t>
    </dgm:pt>
    <dgm:pt modelId="{3B3282FC-3739-4757-BEBE-14F445EF1593}" type="sibTrans" cxnId="{5552CD6A-9B46-4A1E-A05D-575D3A23A93E}">
      <dgm:prSet/>
      <dgm:spPr/>
      <dgm:t>
        <a:bodyPr/>
        <a:lstStyle/>
        <a:p>
          <a:endParaRPr lang="en-US"/>
        </a:p>
      </dgm:t>
    </dgm:pt>
    <dgm:pt modelId="{519CDFBE-DD16-46BD-928F-14A6DA3A2F8D}">
      <dgm:prSet/>
      <dgm:spPr/>
      <dgm:t>
        <a:bodyPr/>
        <a:lstStyle/>
        <a:p>
          <a:pPr>
            <a:lnSpc>
              <a:spcPct val="100000"/>
            </a:lnSpc>
            <a:defRPr cap="all"/>
          </a:pPr>
          <a:r>
            <a:rPr lang="en-GB"/>
            <a:t>Experienced management and servicing provides for best practice implantation.</a:t>
          </a:r>
          <a:endParaRPr lang="en-US"/>
        </a:p>
      </dgm:t>
    </dgm:pt>
    <dgm:pt modelId="{474F686F-4FE6-4464-9C7B-61F3246A1DC1}" type="parTrans" cxnId="{36893EDD-02AE-4FBD-AB2F-7CE345BAFC76}">
      <dgm:prSet/>
      <dgm:spPr/>
      <dgm:t>
        <a:bodyPr/>
        <a:lstStyle/>
        <a:p>
          <a:endParaRPr lang="en-US"/>
        </a:p>
      </dgm:t>
    </dgm:pt>
    <dgm:pt modelId="{8F0A27D9-B561-4012-BBD1-41DB83563C78}" type="sibTrans" cxnId="{36893EDD-02AE-4FBD-AB2F-7CE345BAFC76}">
      <dgm:prSet/>
      <dgm:spPr/>
      <dgm:t>
        <a:bodyPr/>
        <a:lstStyle/>
        <a:p>
          <a:endParaRPr lang="en-US"/>
        </a:p>
      </dgm:t>
    </dgm:pt>
    <dgm:pt modelId="{CCFE7963-35ED-476D-968F-01EB10063EDE}">
      <dgm:prSet/>
      <dgm:spPr/>
      <dgm:t>
        <a:bodyPr/>
        <a:lstStyle/>
        <a:p>
          <a:pPr>
            <a:lnSpc>
              <a:spcPct val="100000"/>
            </a:lnSpc>
            <a:defRPr cap="all"/>
          </a:pPr>
          <a:r>
            <a:rPr lang="en-GB"/>
            <a:t>Proven planning / technical project management enabling best Microsoft 365 migration  .</a:t>
          </a:r>
          <a:endParaRPr lang="en-US"/>
        </a:p>
      </dgm:t>
    </dgm:pt>
    <dgm:pt modelId="{DE132C09-677B-4E4D-B353-FF21DA83E37F}" type="parTrans" cxnId="{665FF569-8FA7-450C-AB77-5730AEC150D4}">
      <dgm:prSet/>
      <dgm:spPr/>
      <dgm:t>
        <a:bodyPr/>
        <a:lstStyle/>
        <a:p>
          <a:endParaRPr lang="en-US"/>
        </a:p>
      </dgm:t>
    </dgm:pt>
    <dgm:pt modelId="{19034C6B-E3A4-4741-9DA8-68AAFB0AD3EA}" type="sibTrans" cxnId="{665FF569-8FA7-450C-AB77-5730AEC150D4}">
      <dgm:prSet/>
      <dgm:spPr/>
      <dgm:t>
        <a:bodyPr/>
        <a:lstStyle/>
        <a:p>
          <a:endParaRPr lang="en-US"/>
        </a:p>
      </dgm:t>
    </dgm:pt>
    <dgm:pt modelId="{F0DC627C-C3C3-4185-96E5-BE4835BCE4F1}">
      <dgm:prSet/>
      <dgm:spPr/>
      <dgm:t>
        <a:bodyPr/>
        <a:lstStyle/>
        <a:p>
          <a:pPr>
            <a:lnSpc>
              <a:spcPct val="100000"/>
            </a:lnSpc>
            <a:defRPr cap="all"/>
          </a:pPr>
          <a:r>
            <a:rPr lang="en-GB"/>
            <a:t>Proven experience significantly  reduces risks and issues . </a:t>
          </a:r>
          <a:endParaRPr lang="en-US"/>
        </a:p>
      </dgm:t>
    </dgm:pt>
    <dgm:pt modelId="{3F4EF2DA-7111-43B9-9986-6721CF457DA9}" type="parTrans" cxnId="{877CE0C6-721D-4052-B1CA-1A7ADC5FF9C4}">
      <dgm:prSet/>
      <dgm:spPr/>
      <dgm:t>
        <a:bodyPr/>
        <a:lstStyle/>
        <a:p>
          <a:endParaRPr lang="en-US"/>
        </a:p>
      </dgm:t>
    </dgm:pt>
    <dgm:pt modelId="{37054B4E-A48F-49CA-B4EF-1E79D71CA262}" type="sibTrans" cxnId="{877CE0C6-721D-4052-B1CA-1A7ADC5FF9C4}">
      <dgm:prSet/>
      <dgm:spPr/>
      <dgm:t>
        <a:bodyPr/>
        <a:lstStyle/>
        <a:p>
          <a:endParaRPr lang="en-US"/>
        </a:p>
      </dgm:t>
    </dgm:pt>
    <dgm:pt modelId="{9CE903E1-8240-41BB-A09B-8897CE9E4B98}">
      <dgm:prSet/>
      <dgm:spPr/>
      <dgm:t>
        <a:bodyPr/>
        <a:lstStyle/>
        <a:p>
          <a:pPr>
            <a:lnSpc>
              <a:spcPct val="100000"/>
            </a:lnSpc>
            <a:defRPr cap="all"/>
          </a:pPr>
          <a:r>
            <a:rPr lang="en-GB"/>
            <a:t>Up to date end user transformations approach to Microsoft 365 implantation .</a:t>
          </a:r>
          <a:endParaRPr lang="en-US"/>
        </a:p>
      </dgm:t>
    </dgm:pt>
    <dgm:pt modelId="{7ACBF8D4-46F1-4AE6-B570-BA4067A099A8}" type="parTrans" cxnId="{CB0597F2-0B5B-42DD-8BC6-5D337D47EBBA}">
      <dgm:prSet/>
      <dgm:spPr/>
      <dgm:t>
        <a:bodyPr/>
        <a:lstStyle/>
        <a:p>
          <a:endParaRPr lang="en-US"/>
        </a:p>
      </dgm:t>
    </dgm:pt>
    <dgm:pt modelId="{6B11B7FC-9D50-45D3-B821-3EF26D7AAF52}" type="sibTrans" cxnId="{CB0597F2-0B5B-42DD-8BC6-5D337D47EBBA}">
      <dgm:prSet/>
      <dgm:spPr/>
      <dgm:t>
        <a:bodyPr/>
        <a:lstStyle/>
        <a:p>
          <a:endParaRPr lang="en-US"/>
        </a:p>
      </dgm:t>
    </dgm:pt>
    <dgm:pt modelId="{F5CE94BF-B2F1-4D46-98D5-3D360A65493B}">
      <dgm:prSet/>
      <dgm:spPr/>
      <dgm:t>
        <a:bodyPr/>
        <a:lstStyle/>
        <a:p>
          <a:pPr>
            <a:lnSpc>
              <a:spcPct val="100000"/>
            </a:lnSpc>
            <a:defRPr cap="all"/>
          </a:pPr>
          <a:r>
            <a:rPr lang="en-GB"/>
            <a:t>Significantly improved communication between all uses of Microsoft 365 .</a:t>
          </a:r>
          <a:endParaRPr lang="en-US"/>
        </a:p>
      </dgm:t>
    </dgm:pt>
    <dgm:pt modelId="{F43D4FBC-813C-4B83-B481-C3AF95FF004C}" type="parTrans" cxnId="{B11E1232-8DF5-4727-B602-3F5AC4BB031C}">
      <dgm:prSet/>
      <dgm:spPr/>
      <dgm:t>
        <a:bodyPr/>
        <a:lstStyle/>
        <a:p>
          <a:endParaRPr lang="en-US"/>
        </a:p>
      </dgm:t>
    </dgm:pt>
    <dgm:pt modelId="{8F6B4957-FBFD-44F0-85E7-5DF99FFBC342}" type="sibTrans" cxnId="{B11E1232-8DF5-4727-B602-3F5AC4BB031C}">
      <dgm:prSet/>
      <dgm:spPr/>
      <dgm:t>
        <a:bodyPr/>
        <a:lstStyle/>
        <a:p>
          <a:endParaRPr lang="en-US"/>
        </a:p>
      </dgm:t>
    </dgm:pt>
    <dgm:pt modelId="{0D754908-C87D-4F71-B658-BA41F94854E1}" type="pres">
      <dgm:prSet presAssocID="{12F22D81-B1A6-4BA5-9464-61C4DDACB325}" presName="root" presStyleCnt="0">
        <dgm:presLayoutVars>
          <dgm:dir/>
          <dgm:resizeHandles val="exact"/>
        </dgm:presLayoutVars>
      </dgm:prSet>
      <dgm:spPr/>
    </dgm:pt>
    <dgm:pt modelId="{8E2B9EE0-8B40-4BA0-BD59-0066D87F6F00}" type="pres">
      <dgm:prSet presAssocID="{5194221F-3D68-4EE2-96CA-1326B5545F6C}" presName="compNode" presStyleCnt="0"/>
      <dgm:spPr/>
    </dgm:pt>
    <dgm:pt modelId="{E21AB084-2D2A-4AB7-A2D9-5D5CB42AE629}" type="pres">
      <dgm:prSet presAssocID="{5194221F-3D68-4EE2-96CA-1326B5545F6C}" presName="iconBgRect" presStyleLbl="bgShp" presStyleIdx="0" presStyleCnt="8"/>
      <dgm:spPr>
        <a:prstGeom prst="round2DiagRect">
          <a:avLst>
            <a:gd name="adj1" fmla="val 29727"/>
            <a:gd name="adj2" fmla="val 0"/>
          </a:avLst>
        </a:prstGeom>
      </dgm:spPr>
    </dgm:pt>
    <dgm:pt modelId="{ACC8E50C-C2F9-4281-889D-0B0770885961}" type="pres">
      <dgm:prSet presAssocID="{5194221F-3D68-4EE2-96CA-1326B5545F6C}"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FDF69BC6-F733-4757-ABEE-AFC3D278DF2F}" type="pres">
      <dgm:prSet presAssocID="{5194221F-3D68-4EE2-96CA-1326B5545F6C}" presName="spaceRect" presStyleCnt="0"/>
      <dgm:spPr/>
    </dgm:pt>
    <dgm:pt modelId="{9D637B56-6A27-4CB0-A722-58345B736511}" type="pres">
      <dgm:prSet presAssocID="{5194221F-3D68-4EE2-96CA-1326B5545F6C}" presName="textRect" presStyleLbl="revTx" presStyleIdx="0" presStyleCnt="8">
        <dgm:presLayoutVars>
          <dgm:chMax val="1"/>
          <dgm:chPref val="1"/>
        </dgm:presLayoutVars>
      </dgm:prSet>
      <dgm:spPr/>
    </dgm:pt>
    <dgm:pt modelId="{EFC1AC7C-8952-440F-8E28-CB5A3B1955B5}" type="pres">
      <dgm:prSet presAssocID="{76FD450A-B15C-4EE6-9758-D5126413362B}" presName="sibTrans" presStyleCnt="0"/>
      <dgm:spPr/>
    </dgm:pt>
    <dgm:pt modelId="{73826002-0424-49FC-A52F-49A6080351AB}" type="pres">
      <dgm:prSet presAssocID="{4CCFAAAC-18E4-4F85-A68C-DD4556656549}" presName="compNode" presStyleCnt="0"/>
      <dgm:spPr/>
    </dgm:pt>
    <dgm:pt modelId="{A9A6A64A-5E60-4642-B0CC-AA8034C5CC41}" type="pres">
      <dgm:prSet presAssocID="{4CCFAAAC-18E4-4F85-A68C-DD4556656549}" presName="iconBgRect" presStyleLbl="bgShp" presStyleIdx="1" presStyleCnt="8"/>
      <dgm:spPr>
        <a:prstGeom prst="round2DiagRect">
          <a:avLst>
            <a:gd name="adj1" fmla="val 29727"/>
            <a:gd name="adj2" fmla="val 0"/>
          </a:avLst>
        </a:prstGeom>
      </dgm:spPr>
    </dgm:pt>
    <dgm:pt modelId="{6F4D5EC1-1F87-4541-9EE9-59EFA7EBBFBB}" type="pres">
      <dgm:prSet presAssocID="{4CCFAAAC-18E4-4F85-A68C-DD4556656549}"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18520C19-8B35-4691-AB5E-5077801911A1}" type="pres">
      <dgm:prSet presAssocID="{4CCFAAAC-18E4-4F85-A68C-DD4556656549}" presName="spaceRect" presStyleCnt="0"/>
      <dgm:spPr/>
    </dgm:pt>
    <dgm:pt modelId="{12E6D1B5-D001-4BBE-BD8E-01DB20FF8119}" type="pres">
      <dgm:prSet presAssocID="{4CCFAAAC-18E4-4F85-A68C-DD4556656549}" presName="textRect" presStyleLbl="revTx" presStyleIdx="1" presStyleCnt="8">
        <dgm:presLayoutVars>
          <dgm:chMax val="1"/>
          <dgm:chPref val="1"/>
        </dgm:presLayoutVars>
      </dgm:prSet>
      <dgm:spPr/>
    </dgm:pt>
    <dgm:pt modelId="{4EC47DA3-FC13-4106-B4A4-52F4A0C5D4CE}" type="pres">
      <dgm:prSet presAssocID="{F9097638-F17A-478E-A9FF-31E7E99838F3}" presName="sibTrans" presStyleCnt="0"/>
      <dgm:spPr/>
    </dgm:pt>
    <dgm:pt modelId="{9DADE5BA-08B4-4531-9B70-586BBDDDD149}" type="pres">
      <dgm:prSet presAssocID="{F955A43F-9B2A-4295-9996-110A98E806DA}" presName="compNode" presStyleCnt="0"/>
      <dgm:spPr/>
    </dgm:pt>
    <dgm:pt modelId="{08E47998-43C8-4D93-B1EB-0F1045EABE36}" type="pres">
      <dgm:prSet presAssocID="{F955A43F-9B2A-4295-9996-110A98E806DA}" presName="iconBgRect" presStyleLbl="bgShp" presStyleIdx="2" presStyleCnt="8"/>
      <dgm:spPr>
        <a:prstGeom prst="round2DiagRect">
          <a:avLst>
            <a:gd name="adj1" fmla="val 29727"/>
            <a:gd name="adj2" fmla="val 0"/>
          </a:avLst>
        </a:prstGeom>
      </dgm:spPr>
    </dgm:pt>
    <dgm:pt modelId="{E00507BE-05A2-4C1B-AEEE-A3B14D745824}" type="pres">
      <dgm:prSet presAssocID="{F955A43F-9B2A-4295-9996-110A98E806D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16DDAE66-8C5F-4142-8FDB-C885BBBE0C22}" type="pres">
      <dgm:prSet presAssocID="{F955A43F-9B2A-4295-9996-110A98E806DA}" presName="spaceRect" presStyleCnt="0"/>
      <dgm:spPr/>
    </dgm:pt>
    <dgm:pt modelId="{065943B5-C4CB-499B-9B8C-D230007741CE}" type="pres">
      <dgm:prSet presAssocID="{F955A43F-9B2A-4295-9996-110A98E806DA}" presName="textRect" presStyleLbl="revTx" presStyleIdx="2" presStyleCnt="8">
        <dgm:presLayoutVars>
          <dgm:chMax val="1"/>
          <dgm:chPref val="1"/>
        </dgm:presLayoutVars>
      </dgm:prSet>
      <dgm:spPr/>
    </dgm:pt>
    <dgm:pt modelId="{FA843155-91D3-45DA-A737-43B4283FDEC7}" type="pres">
      <dgm:prSet presAssocID="{3B3282FC-3739-4757-BEBE-14F445EF1593}" presName="sibTrans" presStyleCnt="0"/>
      <dgm:spPr/>
    </dgm:pt>
    <dgm:pt modelId="{131B0AB7-D480-4F2D-8957-90D4F0E4C481}" type="pres">
      <dgm:prSet presAssocID="{519CDFBE-DD16-46BD-928F-14A6DA3A2F8D}" presName="compNode" presStyleCnt="0"/>
      <dgm:spPr/>
    </dgm:pt>
    <dgm:pt modelId="{92EF7459-A933-447E-B9FC-288A17ABA705}" type="pres">
      <dgm:prSet presAssocID="{519CDFBE-DD16-46BD-928F-14A6DA3A2F8D}" presName="iconBgRect" presStyleLbl="bgShp" presStyleIdx="3" presStyleCnt="8"/>
      <dgm:spPr>
        <a:prstGeom prst="round2DiagRect">
          <a:avLst>
            <a:gd name="adj1" fmla="val 29727"/>
            <a:gd name="adj2" fmla="val 0"/>
          </a:avLst>
        </a:prstGeom>
      </dgm:spPr>
    </dgm:pt>
    <dgm:pt modelId="{A2B4DAA8-831F-447E-BE1D-3F1D27095926}" type="pres">
      <dgm:prSet presAssocID="{519CDFBE-DD16-46BD-928F-14A6DA3A2F8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bot"/>
        </a:ext>
      </dgm:extLst>
    </dgm:pt>
    <dgm:pt modelId="{B6DD2F30-D8B9-4481-AA6C-0E54175F235C}" type="pres">
      <dgm:prSet presAssocID="{519CDFBE-DD16-46BD-928F-14A6DA3A2F8D}" presName="spaceRect" presStyleCnt="0"/>
      <dgm:spPr/>
    </dgm:pt>
    <dgm:pt modelId="{4D57BEA1-9A7C-46E5-B57F-1BB45DA3F85F}" type="pres">
      <dgm:prSet presAssocID="{519CDFBE-DD16-46BD-928F-14A6DA3A2F8D}" presName="textRect" presStyleLbl="revTx" presStyleIdx="3" presStyleCnt="8">
        <dgm:presLayoutVars>
          <dgm:chMax val="1"/>
          <dgm:chPref val="1"/>
        </dgm:presLayoutVars>
      </dgm:prSet>
      <dgm:spPr/>
    </dgm:pt>
    <dgm:pt modelId="{17B20234-BFA1-4657-A887-7C72EF62EC59}" type="pres">
      <dgm:prSet presAssocID="{8F0A27D9-B561-4012-BBD1-41DB83563C78}" presName="sibTrans" presStyleCnt="0"/>
      <dgm:spPr/>
    </dgm:pt>
    <dgm:pt modelId="{B73258EF-EFD9-4636-9C12-82DDA8DF683B}" type="pres">
      <dgm:prSet presAssocID="{CCFE7963-35ED-476D-968F-01EB10063EDE}" presName="compNode" presStyleCnt="0"/>
      <dgm:spPr/>
    </dgm:pt>
    <dgm:pt modelId="{CD6E6CB1-E41B-4AAE-B4AD-862EB1C21993}" type="pres">
      <dgm:prSet presAssocID="{CCFE7963-35ED-476D-968F-01EB10063EDE}" presName="iconBgRect" presStyleLbl="bgShp" presStyleIdx="4" presStyleCnt="8"/>
      <dgm:spPr>
        <a:prstGeom prst="round2DiagRect">
          <a:avLst>
            <a:gd name="adj1" fmla="val 29727"/>
            <a:gd name="adj2" fmla="val 0"/>
          </a:avLst>
        </a:prstGeom>
      </dgm:spPr>
    </dgm:pt>
    <dgm:pt modelId="{257FFDB1-7226-4714-A82A-FD8F965C91A0}" type="pres">
      <dgm:prSet presAssocID="{CCFE7963-35ED-476D-968F-01EB10063EDE}"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List"/>
        </a:ext>
      </dgm:extLst>
    </dgm:pt>
    <dgm:pt modelId="{349F7837-15E8-49A2-9BEF-B8C31C1C49E5}" type="pres">
      <dgm:prSet presAssocID="{CCFE7963-35ED-476D-968F-01EB10063EDE}" presName="spaceRect" presStyleCnt="0"/>
      <dgm:spPr/>
    </dgm:pt>
    <dgm:pt modelId="{AC428A0C-09FC-4DAD-95AE-B5DB9258B1C2}" type="pres">
      <dgm:prSet presAssocID="{CCFE7963-35ED-476D-968F-01EB10063EDE}" presName="textRect" presStyleLbl="revTx" presStyleIdx="4" presStyleCnt="8">
        <dgm:presLayoutVars>
          <dgm:chMax val="1"/>
          <dgm:chPref val="1"/>
        </dgm:presLayoutVars>
      </dgm:prSet>
      <dgm:spPr/>
    </dgm:pt>
    <dgm:pt modelId="{2B1826D8-9F75-42CB-AB31-723ADAC2129E}" type="pres">
      <dgm:prSet presAssocID="{19034C6B-E3A4-4741-9DA8-68AAFB0AD3EA}" presName="sibTrans" presStyleCnt="0"/>
      <dgm:spPr/>
    </dgm:pt>
    <dgm:pt modelId="{6E26631C-049B-4C5A-9972-1DC253BE582A}" type="pres">
      <dgm:prSet presAssocID="{F0DC627C-C3C3-4185-96E5-BE4835BCE4F1}" presName="compNode" presStyleCnt="0"/>
      <dgm:spPr/>
    </dgm:pt>
    <dgm:pt modelId="{AA54425E-7584-4B1B-B429-19CBEE23D984}" type="pres">
      <dgm:prSet presAssocID="{F0DC627C-C3C3-4185-96E5-BE4835BCE4F1}" presName="iconBgRect" presStyleLbl="bgShp" presStyleIdx="5" presStyleCnt="8"/>
      <dgm:spPr>
        <a:prstGeom prst="round2DiagRect">
          <a:avLst>
            <a:gd name="adj1" fmla="val 29727"/>
            <a:gd name="adj2" fmla="val 0"/>
          </a:avLst>
        </a:prstGeom>
      </dgm:spPr>
    </dgm:pt>
    <dgm:pt modelId="{BE4BB5F9-0AC1-43C1-B386-EBE94B65D0BC}" type="pres">
      <dgm:prSet presAssocID="{F0DC627C-C3C3-4185-96E5-BE4835BCE4F1}"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ock"/>
        </a:ext>
      </dgm:extLst>
    </dgm:pt>
    <dgm:pt modelId="{8082B7AD-2873-4298-B62F-81E4F8502286}" type="pres">
      <dgm:prSet presAssocID="{F0DC627C-C3C3-4185-96E5-BE4835BCE4F1}" presName="spaceRect" presStyleCnt="0"/>
      <dgm:spPr/>
    </dgm:pt>
    <dgm:pt modelId="{326E511D-E235-4BD6-AB1B-E269F0A1B84C}" type="pres">
      <dgm:prSet presAssocID="{F0DC627C-C3C3-4185-96E5-BE4835BCE4F1}" presName="textRect" presStyleLbl="revTx" presStyleIdx="5" presStyleCnt="8">
        <dgm:presLayoutVars>
          <dgm:chMax val="1"/>
          <dgm:chPref val="1"/>
        </dgm:presLayoutVars>
      </dgm:prSet>
      <dgm:spPr/>
    </dgm:pt>
    <dgm:pt modelId="{F421E014-5BDD-41F2-B5FE-1A9126622A87}" type="pres">
      <dgm:prSet presAssocID="{37054B4E-A48F-49CA-B4EF-1E79D71CA262}" presName="sibTrans" presStyleCnt="0"/>
      <dgm:spPr/>
    </dgm:pt>
    <dgm:pt modelId="{5021F903-8563-4459-A8DA-DBA827D631C0}" type="pres">
      <dgm:prSet presAssocID="{9CE903E1-8240-41BB-A09B-8897CE9E4B98}" presName="compNode" presStyleCnt="0"/>
      <dgm:spPr/>
    </dgm:pt>
    <dgm:pt modelId="{54518431-367B-4B56-A223-B4D285D7D378}" type="pres">
      <dgm:prSet presAssocID="{9CE903E1-8240-41BB-A09B-8897CE9E4B98}" presName="iconBgRect" presStyleLbl="bgShp" presStyleIdx="6" presStyleCnt="8"/>
      <dgm:spPr>
        <a:prstGeom prst="round2DiagRect">
          <a:avLst>
            <a:gd name="adj1" fmla="val 29727"/>
            <a:gd name="adj2" fmla="val 0"/>
          </a:avLst>
        </a:prstGeom>
      </dgm:spPr>
    </dgm:pt>
    <dgm:pt modelId="{8260D68B-0E6C-4AB2-8C2C-24F7484654EA}" type="pres">
      <dgm:prSet presAssocID="{9CE903E1-8240-41BB-A09B-8897CE9E4B98}"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
        </a:ext>
      </dgm:extLst>
    </dgm:pt>
    <dgm:pt modelId="{FFF6B4EE-FF2E-47AA-8B00-93F94D2E09AB}" type="pres">
      <dgm:prSet presAssocID="{9CE903E1-8240-41BB-A09B-8897CE9E4B98}" presName="spaceRect" presStyleCnt="0"/>
      <dgm:spPr/>
    </dgm:pt>
    <dgm:pt modelId="{F530F63B-9AE6-4140-9736-9FEF147A2BE6}" type="pres">
      <dgm:prSet presAssocID="{9CE903E1-8240-41BB-A09B-8897CE9E4B98}" presName="textRect" presStyleLbl="revTx" presStyleIdx="6" presStyleCnt="8">
        <dgm:presLayoutVars>
          <dgm:chMax val="1"/>
          <dgm:chPref val="1"/>
        </dgm:presLayoutVars>
      </dgm:prSet>
      <dgm:spPr/>
    </dgm:pt>
    <dgm:pt modelId="{93D979F3-8056-4C6C-99F3-E8CDB197EB63}" type="pres">
      <dgm:prSet presAssocID="{6B11B7FC-9D50-45D3-B821-3EF26D7AAF52}" presName="sibTrans" presStyleCnt="0"/>
      <dgm:spPr/>
    </dgm:pt>
    <dgm:pt modelId="{4F7AA4E3-CA27-458E-9C70-251585B7CFF7}" type="pres">
      <dgm:prSet presAssocID="{F5CE94BF-B2F1-4D46-98D5-3D360A65493B}" presName="compNode" presStyleCnt="0"/>
      <dgm:spPr/>
    </dgm:pt>
    <dgm:pt modelId="{1AA2BAB2-D0FC-4AAF-A4EF-D5587BB891E4}" type="pres">
      <dgm:prSet presAssocID="{F5CE94BF-B2F1-4D46-98D5-3D360A65493B}" presName="iconBgRect" presStyleLbl="bgShp" presStyleIdx="7" presStyleCnt="8"/>
      <dgm:spPr>
        <a:prstGeom prst="round2DiagRect">
          <a:avLst>
            <a:gd name="adj1" fmla="val 29727"/>
            <a:gd name="adj2" fmla="val 0"/>
          </a:avLst>
        </a:prstGeom>
      </dgm:spPr>
    </dgm:pt>
    <dgm:pt modelId="{5A4E9560-EA3D-4ACE-82B2-B73D99777829}" type="pres">
      <dgm:prSet presAssocID="{F5CE94BF-B2F1-4D46-98D5-3D360A65493B}"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at"/>
        </a:ext>
      </dgm:extLst>
    </dgm:pt>
    <dgm:pt modelId="{3738A1F4-C77B-43A6-BC0A-BE4F341E5F06}" type="pres">
      <dgm:prSet presAssocID="{F5CE94BF-B2F1-4D46-98D5-3D360A65493B}" presName="spaceRect" presStyleCnt="0"/>
      <dgm:spPr/>
    </dgm:pt>
    <dgm:pt modelId="{0D529DB9-8455-4359-9544-0E9982212CEC}" type="pres">
      <dgm:prSet presAssocID="{F5CE94BF-B2F1-4D46-98D5-3D360A65493B}" presName="textRect" presStyleLbl="revTx" presStyleIdx="7" presStyleCnt="8">
        <dgm:presLayoutVars>
          <dgm:chMax val="1"/>
          <dgm:chPref val="1"/>
        </dgm:presLayoutVars>
      </dgm:prSet>
      <dgm:spPr/>
    </dgm:pt>
  </dgm:ptLst>
  <dgm:cxnLst>
    <dgm:cxn modelId="{82BFF92B-57FB-46FD-8513-7AA0548B193D}" srcId="{12F22D81-B1A6-4BA5-9464-61C4DDACB325}" destId="{4CCFAAAC-18E4-4F85-A68C-DD4556656549}" srcOrd="1" destOrd="0" parTransId="{DBC88008-0A73-45B1-985A-60B0E93547B1}" sibTransId="{F9097638-F17A-478E-A9FF-31E7E99838F3}"/>
    <dgm:cxn modelId="{B11E1232-8DF5-4727-B602-3F5AC4BB031C}" srcId="{12F22D81-B1A6-4BA5-9464-61C4DDACB325}" destId="{F5CE94BF-B2F1-4D46-98D5-3D360A65493B}" srcOrd="7" destOrd="0" parTransId="{F43D4FBC-813C-4B83-B481-C3AF95FF004C}" sibTransId="{8F6B4957-FBFD-44F0-85E7-5DF99FFBC342}"/>
    <dgm:cxn modelId="{B3A3F337-23E1-4109-8C55-3F188A328DD9}" type="presOf" srcId="{9CE903E1-8240-41BB-A09B-8897CE9E4B98}" destId="{F530F63B-9AE6-4140-9736-9FEF147A2BE6}" srcOrd="0" destOrd="0" presId="urn:microsoft.com/office/officeart/2018/5/layout/IconLeafLabelList"/>
    <dgm:cxn modelId="{1542813A-8CE3-414E-A358-31306B96C362}" type="presOf" srcId="{F5CE94BF-B2F1-4D46-98D5-3D360A65493B}" destId="{0D529DB9-8455-4359-9544-0E9982212CEC}" srcOrd="0" destOrd="0" presId="urn:microsoft.com/office/officeart/2018/5/layout/IconLeafLabelList"/>
    <dgm:cxn modelId="{665FF569-8FA7-450C-AB77-5730AEC150D4}" srcId="{12F22D81-B1A6-4BA5-9464-61C4DDACB325}" destId="{CCFE7963-35ED-476D-968F-01EB10063EDE}" srcOrd="4" destOrd="0" parTransId="{DE132C09-677B-4E4D-B353-FF21DA83E37F}" sibTransId="{19034C6B-E3A4-4741-9DA8-68AAFB0AD3EA}"/>
    <dgm:cxn modelId="{5552CD6A-9B46-4A1E-A05D-575D3A23A93E}" srcId="{12F22D81-B1A6-4BA5-9464-61C4DDACB325}" destId="{F955A43F-9B2A-4295-9996-110A98E806DA}" srcOrd="2" destOrd="0" parTransId="{79793A38-DE27-4D77-8122-A1A716F3FC21}" sibTransId="{3B3282FC-3739-4757-BEBE-14F445EF1593}"/>
    <dgm:cxn modelId="{3C68B073-F7D2-4492-8FA5-F148941D5DFB}" type="presOf" srcId="{519CDFBE-DD16-46BD-928F-14A6DA3A2F8D}" destId="{4D57BEA1-9A7C-46E5-B57F-1BB45DA3F85F}" srcOrd="0" destOrd="0" presId="urn:microsoft.com/office/officeart/2018/5/layout/IconLeafLabelList"/>
    <dgm:cxn modelId="{F7C83E74-E5F1-4B9F-B1C5-2524F3CA9826}" type="presOf" srcId="{CCFE7963-35ED-476D-968F-01EB10063EDE}" destId="{AC428A0C-09FC-4DAD-95AE-B5DB9258B1C2}" srcOrd="0" destOrd="0" presId="urn:microsoft.com/office/officeart/2018/5/layout/IconLeafLabelList"/>
    <dgm:cxn modelId="{43902094-1149-48BF-ADE2-AF6D7DCDF66F}" type="presOf" srcId="{5194221F-3D68-4EE2-96CA-1326B5545F6C}" destId="{9D637B56-6A27-4CB0-A722-58345B736511}" srcOrd="0" destOrd="0" presId="urn:microsoft.com/office/officeart/2018/5/layout/IconLeafLabelList"/>
    <dgm:cxn modelId="{6E565F96-94B9-4AE3-9784-E88F06F4537B}" type="presOf" srcId="{12F22D81-B1A6-4BA5-9464-61C4DDACB325}" destId="{0D754908-C87D-4F71-B658-BA41F94854E1}" srcOrd="0" destOrd="0" presId="urn:microsoft.com/office/officeart/2018/5/layout/IconLeafLabelList"/>
    <dgm:cxn modelId="{C03551BD-F59B-46D9-BC64-E2A1CB702024}" type="presOf" srcId="{F0DC627C-C3C3-4185-96E5-BE4835BCE4F1}" destId="{326E511D-E235-4BD6-AB1B-E269F0A1B84C}" srcOrd="0" destOrd="0" presId="urn:microsoft.com/office/officeart/2018/5/layout/IconLeafLabelList"/>
    <dgm:cxn modelId="{3EC6CBBF-FC2A-41D8-BA1A-9D51A3319428}" type="presOf" srcId="{F955A43F-9B2A-4295-9996-110A98E806DA}" destId="{065943B5-C4CB-499B-9B8C-D230007741CE}" srcOrd="0" destOrd="0" presId="urn:microsoft.com/office/officeart/2018/5/layout/IconLeafLabelList"/>
    <dgm:cxn modelId="{877CE0C6-721D-4052-B1CA-1A7ADC5FF9C4}" srcId="{12F22D81-B1A6-4BA5-9464-61C4DDACB325}" destId="{F0DC627C-C3C3-4185-96E5-BE4835BCE4F1}" srcOrd="5" destOrd="0" parTransId="{3F4EF2DA-7111-43B9-9986-6721CF457DA9}" sibTransId="{37054B4E-A48F-49CA-B4EF-1E79D71CA262}"/>
    <dgm:cxn modelId="{4937F0D8-3C94-4D4E-85C8-92D1E7B55311}" type="presOf" srcId="{4CCFAAAC-18E4-4F85-A68C-DD4556656549}" destId="{12E6D1B5-D001-4BBE-BD8E-01DB20FF8119}" srcOrd="0" destOrd="0" presId="urn:microsoft.com/office/officeart/2018/5/layout/IconLeafLabelList"/>
    <dgm:cxn modelId="{7C02ADDB-9B43-4787-B586-36F544BCEF0D}" srcId="{12F22D81-B1A6-4BA5-9464-61C4DDACB325}" destId="{5194221F-3D68-4EE2-96CA-1326B5545F6C}" srcOrd="0" destOrd="0" parTransId="{ED684976-DF20-4081-BC32-58F1C424FD36}" sibTransId="{76FD450A-B15C-4EE6-9758-D5126413362B}"/>
    <dgm:cxn modelId="{36893EDD-02AE-4FBD-AB2F-7CE345BAFC76}" srcId="{12F22D81-B1A6-4BA5-9464-61C4DDACB325}" destId="{519CDFBE-DD16-46BD-928F-14A6DA3A2F8D}" srcOrd="3" destOrd="0" parTransId="{474F686F-4FE6-4464-9C7B-61F3246A1DC1}" sibTransId="{8F0A27D9-B561-4012-BBD1-41DB83563C78}"/>
    <dgm:cxn modelId="{CB0597F2-0B5B-42DD-8BC6-5D337D47EBBA}" srcId="{12F22D81-B1A6-4BA5-9464-61C4DDACB325}" destId="{9CE903E1-8240-41BB-A09B-8897CE9E4B98}" srcOrd="6" destOrd="0" parTransId="{7ACBF8D4-46F1-4AE6-B570-BA4067A099A8}" sibTransId="{6B11B7FC-9D50-45D3-B821-3EF26D7AAF52}"/>
    <dgm:cxn modelId="{6FC5069C-2431-489F-934B-66CBF1DCDCF7}" type="presParOf" srcId="{0D754908-C87D-4F71-B658-BA41F94854E1}" destId="{8E2B9EE0-8B40-4BA0-BD59-0066D87F6F00}" srcOrd="0" destOrd="0" presId="urn:microsoft.com/office/officeart/2018/5/layout/IconLeafLabelList"/>
    <dgm:cxn modelId="{D2324CBC-2F93-4B4D-B973-807083E54862}" type="presParOf" srcId="{8E2B9EE0-8B40-4BA0-BD59-0066D87F6F00}" destId="{E21AB084-2D2A-4AB7-A2D9-5D5CB42AE629}" srcOrd="0" destOrd="0" presId="urn:microsoft.com/office/officeart/2018/5/layout/IconLeafLabelList"/>
    <dgm:cxn modelId="{08FD8AB9-5C22-4934-A8AB-46DE23671D21}" type="presParOf" srcId="{8E2B9EE0-8B40-4BA0-BD59-0066D87F6F00}" destId="{ACC8E50C-C2F9-4281-889D-0B0770885961}" srcOrd="1" destOrd="0" presId="urn:microsoft.com/office/officeart/2018/5/layout/IconLeafLabelList"/>
    <dgm:cxn modelId="{CAF7C921-AFF5-4764-9B12-46A83CD7DBBB}" type="presParOf" srcId="{8E2B9EE0-8B40-4BA0-BD59-0066D87F6F00}" destId="{FDF69BC6-F733-4757-ABEE-AFC3D278DF2F}" srcOrd="2" destOrd="0" presId="urn:microsoft.com/office/officeart/2018/5/layout/IconLeafLabelList"/>
    <dgm:cxn modelId="{64763639-AB93-4040-8BDC-F1EDB0890786}" type="presParOf" srcId="{8E2B9EE0-8B40-4BA0-BD59-0066D87F6F00}" destId="{9D637B56-6A27-4CB0-A722-58345B736511}" srcOrd="3" destOrd="0" presId="urn:microsoft.com/office/officeart/2018/5/layout/IconLeafLabelList"/>
    <dgm:cxn modelId="{A6BBE882-F70E-4CD5-B637-A7F292998D37}" type="presParOf" srcId="{0D754908-C87D-4F71-B658-BA41F94854E1}" destId="{EFC1AC7C-8952-440F-8E28-CB5A3B1955B5}" srcOrd="1" destOrd="0" presId="urn:microsoft.com/office/officeart/2018/5/layout/IconLeafLabelList"/>
    <dgm:cxn modelId="{D7142DEC-5B62-4330-AC0E-8DE6976FA2DB}" type="presParOf" srcId="{0D754908-C87D-4F71-B658-BA41F94854E1}" destId="{73826002-0424-49FC-A52F-49A6080351AB}" srcOrd="2" destOrd="0" presId="urn:microsoft.com/office/officeart/2018/5/layout/IconLeafLabelList"/>
    <dgm:cxn modelId="{2172D470-EC10-4287-9B9C-455121B3E1BA}" type="presParOf" srcId="{73826002-0424-49FC-A52F-49A6080351AB}" destId="{A9A6A64A-5E60-4642-B0CC-AA8034C5CC41}" srcOrd="0" destOrd="0" presId="urn:microsoft.com/office/officeart/2018/5/layout/IconLeafLabelList"/>
    <dgm:cxn modelId="{FE444592-6F82-49B4-92DB-0C64E78CD410}" type="presParOf" srcId="{73826002-0424-49FC-A52F-49A6080351AB}" destId="{6F4D5EC1-1F87-4541-9EE9-59EFA7EBBFBB}" srcOrd="1" destOrd="0" presId="urn:microsoft.com/office/officeart/2018/5/layout/IconLeafLabelList"/>
    <dgm:cxn modelId="{975070E1-AB3A-4ED8-91FA-A3115B069987}" type="presParOf" srcId="{73826002-0424-49FC-A52F-49A6080351AB}" destId="{18520C19-8B35-4691-AB5E-5077801911A1}" srcOrd="2" destOrd="0" presId="urn:microsoft.com/office/officeart/2018/5/layout/IconLeafLabelList"/>
    <dgm:cxn modelId="{9FB41570-247D-480B-82B9-1054828F6E5E}" type="presParOf" srcId="{73826002-0424-49FC-A52F-49A6080351AB}" destId="{12E6D1B5-D001-4BBE-BD8E-01DB20FF8119}" srcOrd="3" destOrd="0" presId="urn:microsoft.com/office/officeart/2018/5/layout/IconLeafLabelList"/>
    <dgm:cxn modelId="{D257E0A5-48AB-45C4-AEBB-B79614A19953}" type="presParOf" srcId="{0D754908-C87D-4F71-B658-BA41F94854E1}" destId="{4EC47DA3-FC13-4106-B4A4-52F4A0C5D4CE}" srcOrd="3" destOrd="0" presId="urn:microsoft.com/office/officeart/2018/5/layout/IconLeafLabelList"/>
    <dgm:cxn modelId="{65DFB100-80C9-4B29-B005-25810764B310}" type="presParOf" srcId="{0D754908-C87D-4F71-B658-BA41F94854E1}" destId="{9DADE5BA-08B4-4531-9B70-586BBDDDD149}" srcOrd="4" destOrd="0" presId="urn:microsoft.com/office/officeart/2018/5/layout/IconLeafLabelList"/>
    <dgm:cxn modelId="{EB1D6BC3-A215-4977-B303-E6DD126F80E1}" type="presParOf" srcId="{9DADE5BA-08B4-4531-9B70-586BBDDDD149}" destId="{08E47998-43C8-4D93-B1EB-0F1045EABE36}" srcOrd="0" destOrd="0" presId="urn:microsoft.com/office/officeart/2018/5/layout/IconLeafLabelList"/>
    <dgm:cxn modelId="{C23ACFD2-338C-4036-A259-F5AD60483B19}" type="presParOf" srcId="{9DADE5BA-08B4-4531-9B70-586BBDDDD149}" destId="{E00507BE-05A2-4C1B-AEEE-A3B14D745824}" srcOrd="1" destOrd="0" presId="urn:microsoft.com/office/officeart/2018/5/layout/IconLeafLabelList"/>
    <dgm:cxn modelId="{4645E6BB-BBB3-41B9-9856-AA90BD3D62D6}" type="presParOf" srcId="{9DADE5BA-08B4-4531-9B70-586BBDDDD149}" destId="{16DDAE66-8C5F-4142-8FDB-C885BBBE0C22}" srcOrd="2" destOrd="0" presId="urn:microsoft.com/office/officeart/2018/5/layout/IconLeafLabelList"/>
    <dgm:cxn modelId="{02D1D1F9-C67A-4232-9E4F-488001B373EE}" type="presParOf" srcId="{9DADE5BA-08B4-4531-9B70-586BBDDDD149}" destId="{065943B5-C4CB-499B-9B8C-D230007741CE}" srcOrd="3" destOrd="0" presId="urn:microsoft.com/office/officeart/2018/5/layout/IconLeafLabelList"/>
    <dgm:cxn modelId="{6998377D-72EF-48A6-B087-784FF52A3F3E}" type="presParOf" srcId="{0D754908-C87D-4F71-B658-BA41F94854E1}" destId="{FA843155-91D3-45DA-A737-43B4283FDEC7}" srcOrd="5" destOrd="0" presId="urn:microsoft.com/office/officeart/2018/5/layout/IconLeafLabelList"/>
    <dgm:cxn modelId="{DFC1B0E3-A9F1-413E-A338-F516499DC4C1}" type="presParOf" srcId="{0D754908-C87D-4F71-B658-BA41F94854E1}" destId="{131B0AB7-D480-4F2D-8957-90D4F0E4C481}" srcOrd="6" destOrd="0" presId="urn:microsoft.com/office/officeart/2018/5/layout/IconLeafLabelList"/>
    <dgm:cxn modelId="{4A17159C-F179-46E4-9D46-E50291DCC003}" type="presParOf" srcId="{131B0AB7-D480-4F2D-8957-90D4F0E4C481}" destId="{92EF7459-A933-447E-B9FC-288A17ABA705}" srcOrd="0" destOrd="0" presId="urn:microsoft.com/office/officeart/2018/5/layout/IconLeafLabelList"/>
    <dgm:cxn modelId="{0EAB8400-9039-4963-B635-1EBA8A30EA7B}" type="presParOf" srcId="{131B0AB7-D480-4F2D-8957-90D4F0E4C481}" destId="{A2B4DAA8-831F-447E-BE1D-3F1D27095926}" srcOrd="1" destOrd="0" presId="urn:microsoft.com/office/officeart/2018/5/layout/IconLeafLabelList"/>
    <dgm:cxn modelId="{D97F4AA6-1FAE-4D51-B376-5AFA00916F57}" type="presParOf" srcId="{131B0AB7-D480-4F2D-8957-90D4F0E4C481}" destId="{B6DD2F30-D8B9-4481-AA6C-0E54175F235C}" srcOrd="2" destOrd="0" presId="urn:microsoft.com/office/officeart/2018/5/layout/IconLeafLabelList"/>
    <dgm:cxn modelId="{5137B994-57FB-439C-8785-34F2EB196F94}" type="presParOf" srcId="{131B0AB7-D480-4F2D-8957-90D4F0E4C481}" destId="{4D57BEA1-9A7C-46E5-B57F-1BB45DA3F85F}" srcOrd="3" destOrd="0" presId="urn:microsoft.com/office/officeart/2018/5/layout/IconLeafLabelList"/>
    <dgm:cxn modelId="{0133696F-7202-492F-B576-FC49F0EF7989}" type="presParOf" srcId="{0D754908-C87D-4F71-B658-BA41F94854E1}" destId="{17B20234-BFA1-4657-A887-7C72EF62EC59}" srcOrd="7" destOrd="0" presId="urn:microsoft.com/office/officeart/2018/5/layout/IconLeafLabelList"/>
    <dgm:cxn modelId="{AB15E498-8D3F-4627-A798-529599B228A3}" type="presParOf" srcId="{0D754908-C87D-4F71-B658-BA41F94854E1}" destId="{B73258EF-EFD9-4636-9C12-82DDA8DF683B}" srcOrd="8" destOrd="0" presId="urn:microsoft.com/office/officeart/2018/5/layout/IconLeafLabelList"/>
    <dgm:cxn modelId="{04E731DC-421B-4393-81BC-5E51D982AFD2}" type="presParOf" srcId="{B73258EF-EFD9-4636-9C12-82DDA8DF683B}" destId="{CD6E6CB1-E41B-4AAE-B4AD-862EB1C21993}" srcOrd="0" destOrd="0" presId="urn:microsoft.com/office/officeart/2018/5/layout/IconLeafLabelList"/>
    <dgm:cxn modelId="{486E77F3-9C23-4ABF-8A9E-88C5153623C4}" type="presParOf" srcId="{B73258EF-EFD9-4636-9C12-82DDA8DF683B}" destId="{257FFDB1-7226-4714-A82A-FD8F965C91A0}" srcOrd="1" destOrd="0" presId="urn:microsoft.com/office/officeart/2018/5/layout/IconLeafLabelList"/>
    <dgm:cxn modelId="{08698E26-D1BE-433A-86F1-2BE1F0E10E5A}" type="presParOf" srcId="{B73258EF-EFD9-4636-9C12-82DDA8DF683B}" destId="{349F7837-15E8-49A2-9BEF-B8C31C1C49E5}" srcOrd="2" destOrd="0" presId="urn:microsoft.com/office/officeart/2018/5/layout/IconLeafLabelList"/>
    <dgm:cxn modelId="{C2E632B9-30BD-45FB-8D7A-88B83308B06E}" type="presParOf" srcId="{B73258EF-EFD9-4636-9C12-82DDA8DF683B}" destId="{AC428A0C-09FC-4DAD-95AE-B5DB9258B1C2}" srcOrd="3" destOrd="0" presId="urn:microsoft.com/office/officeart/2018/5/layout/IconLeafLabelList"/>
    <dgm:cxn modelId="{D0120A49-30B3-420E-96A9-C9E23482A4DE}" type="presParOf" srcId="{0D754908-C87D-4F71-B658-BA41F94854E1}" destId="{2B1826D8-9F75-42CB-AB31-723ADAC2129E}" srcOrd="9" destOrd="0" presId="urn:microsoft.com/office/officeart/2018/5/layout/IconLeafLabelList"/>
    <dgm:cxn modelId="{3A7F85FD-8162-46E5-9383-5C7D2DB177C7}" type="presParOf" srcId="{0D754908-C87D-4F71-B658-BA41F94854E1}" destId="{6E26631C-049B-4C5A-9972-1DC253BE582A}" srcOrd="10" destOrd="0" presId="urn:microsoft.com/office/officeart/2018/5/layout/IconLeafLabelList"/>
    <dgm:cxn modelId="{ABCE4DFB-B327-4FAA-961B-1F525BBB297A}" type="presParOf" srcId="{6E26631C-049B-4C5A-9972-1DC253BE582A}" destId="{AA54425E-7584-4B1B-B429-19CBEE23D984}" srcOrd="0" destOrd="0" presId="urn:microsoft.com/office/officeart/2018/5/layout/IconLeafLabelList"/>
    <dgm:cxn modelId="{2FC0B6A2-6428-4C42-B035-D39FE784A2AE}" type="presParOf" srcId="{6E26631C-049B-4C5A-9972-1DC253BE582A}" destId="{BE4BB5F9-0AC1-43C1-B386-EBE94B65D0BC}" srcOrd="1" destOrd="0" presId="urn:microsoft.com/office/officeart/2018/5/layout/IconLeafLabelList"/>
    <dgm:cxn modelId="{98DFC44B-F8C7-4D8E-8C10-20FCF816F368}" type="presParOf" srcId="{6E26631C-049B-4C5A-9972-1DC253BE582A}" destId="{8082B7AD-2873-4298-B62F-81E4F8502286}" srcOrd="2" destOrd="0" presId="urn:microsoft.com/office/officeart/2018/5/layout/IconLeafLabelList"/>
    <dgm:cxn modelId="{EEF5B145-0F28-40D1-952E-157B178C781C}" type="presParOf" srcId="{6E26631C-049B-4C5A-9972-1DC253BE582A}" destId="{326E511D-E235-4BD6-AB1B-E269F0A1B84C}" srcOrd="3" destOrd="0" presId="urn:microsoft.com/office/officeart/2018/5/layout/IconLeafLabelList"/>
    <dgm:cxn modelId="{A4B30C25-75D8-4941-8A1B-A0586AE4756D}" type="presParOf" srcId="{0D754908-C87D-4F71-B658-BA41F94854E1}" destId="{F421E014-5BDD-41F2-B5FE-1A9126622A87}" srcOrd="11" destOrd="0" presId="urn:microsoft.com/office/officeart/2018/5/layout/IconLeafLabelList"/>
    <dgm:cxn modelId="{BE9FA944-3FF9-493D-BCD2-B33E920726B6}" type="presParOf" srcId="{0D754908-C87D-4F71-B658-BA41F94854E1}" destId="{5021F903-8563-4459-A8DA-DBA827D631C0}" srcOrd="12" destOrd="0" presId="urn:microsoft.com/office/officeart/2018/5/layout/IconLeafLabelList"/>
    <dgm:cxn modelId="{56752044-C532-417C-B9EA-5C6AA0D05EFE}" type="presParOf" srcId="{5021F903-8563-4459-A8DA-DBA827D631C0}" destId="{54518431-367B-4B56-A223-B4D285D7D378}" srcOrd="0" destOrd="0" presId="urn:microsoft.com/office/officeart/2018/5/layout/IconLeafLabelList"/>
    <dgm:cxn modelId="{CFAADAC0-B951-4C65-846D-A96DBC4BB29C}" type="presParOf" srcId="{5021F903-8563-4459-A8DA-DBA827D631C0}" destId="{8260D68B-0E6C-4AB2-8C2C-24F7484654EA}" srcOrd="1" destOrd="0" presId="urn:microsoft.com/office/officeart/2018/5/layout/IconLeafLabelList"/>
    <dgm:cxn modelId="{F55A6E87-1A74-4B0E-8977-A458578743AD}" type="presParOf" srcId="{5021F903-8563-4459-A8DA-DBA827D631C0}" destId="{FFF6B4EE-FF2E-47AA-8B00-93F94D2E09AB}" srcOrd="2" destOrd="0" presId="urn:microsoft.com/office/officeart/2018/5/layout/IconLeafLabelList"/>
    <dgm:cxn modelId="{71113149-B145-4F97-846B-A5ADE58C680A}" type="presParOf" srcId="{5021F903-8563-4459-A8DA-DBA827D631C0}" destId="{F530F63B-9AE6-4140-9736-9FEF147A2BE6}" srcOrd="3" destOrd="0" presId="urn:microsoft.com/office/officeart/2018/5/layout/IconLeafLabelList"/>
    <dgm:cxn modelId="{836E1CB9-D6A1-4310-8FA2-C5E582AF5565}" type="presParOf" srcId="{0D754908-C87D-4F71-B658-BA41F94854E1}" destId="{93D979F3-8056-4C6C-99F3-E8CDB197EB63}" srcOrd="13" destOrd="0" presId="urn:microsoft.com/office/officeart/2018/5/layout/IconLeafLabelList"/>
    <dgm:cxn modelId="{46E6BA62-57BD-4B10-8959-171FF2AA4404}" type="presParOf" srcId="{0D754908-C87D-4F71-B658-BA41F94854E1}" destId="{4F7AA4E3-CA27-458E-9C70-251585B7CFF7}" srcOrd="14" destOrd="0" presId="urn:microsoft.com/office/officeart/2018/5/layout/IconLeafLabelList"/>
    <dgm:cxn modelId="{01E48A7F-F324-47A7-ACEA-0A3D89C0BBC4}" type="presParOf" srcId="{4F7AA4E3-CA27-458E-9C70-251585B7CFF7}" destId="{1AA2BAB2-D0FC-4AAF-A4EF-D5587BB891E4}" srcOrd="0" destOrd="0" presId="urn:microsoft.com/office/officeart/2018/5/layout/IconLeafLabelList"/>
    <dgm:cxn modelId="{B814E354-2FA0-4D37-815D-A6AC312CB693}" type="presParOf" srcId="{4F7AA4E3-CA27-458E-9C70-251585B7CFF7}" destId="{5A4E9560-EA3D-4ACE-82B2-B73D99777829}" srcOrd="1" destOrd="0" presId="urn:microsoft.com/office/officeart/2018/5/layout/IconLeafLabelList"/>
    <dgm:cxn modelId="{D376175F-A2A8-4474-A427-E5E6266364EE}" type="presParOf" srcId="{4F7AA4E3-CA27-458E-9C70-251585B7CFF7}" destId="{3738A1F4-C77B-43A6-BC0A-BE4F341E5F06}" srcOrd="2" destOrd="0" presId="urn:microsoft.com/office/officeart/2018/5/layout/IconLeafLabelList"/>
    <dgm:cxn modelId="{6834606B-FBF8-432B-A53F-26F84307C3D8}" type="presParOf" srcId="{4F7AA4E3-CA27-458E-9C70-251585B7CFF7}" destId="{0D529DB9-8455-4359-9544-0E9982212CE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5B245C-D5D8-47D1-82C5-0E296B56BA6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94510F1-AD32-4759-80FB-756239F54BE6}">
      <dgm:prSet/>
      <dgm:spPr/>
      <dgm:t>
        <a:bodyPr/>
        <a:lstStyle/>
        <a:p>
          <a:pPr>
            <a:lnSpc>
              <a:spcPct val="100000"/>
            </a:lnSpc>
          </a:pPr>
          <a:r>
            <a:rPr lang="en-GB"/>
            <a:t>Microsoft teams reduces emails and enables communication with co-workers.</a:t>
          </a:r>
          <a:endParaRPr lang="en-US"/>
        </a:p>
      </dgm:t>
    </dgm:pt>
    <dgm:pt modelId="{FC0A8CC8-DE84-470A-876F-DCA9784726FA}" type="parTrans" cxnId="{677952BE-2F8E-4D38-BCAF-38CA14642413}">
      <dgm:prSet/>
      <dgm:spPr/>
      <dgm:t>
        <a:bodyPr/>
        <a:lstStyle/>
        <a:p>
          <a:endParaRPr lang="en-US"/>
        </a:p>
      </dgm:t>
    </dgm:pt>
    <dgm:pt modelId="{24748D43-9875-4068-B9A2-9F094CE65C45}" type="sibTrans" cxnId="{677952BE-2F8E-4D38-BCAF-38CA14642413}">
      <dgm:prSet/>
      <dgm:spPr/>
      <dgm:t>
        <a:bodyPr/>
        <a:lstStyle/>
        <a:p>
          <a:pPr>
            <a:lnSpc>
              <a:spcPct val="100000"/>
            </a:lnSpc>
          </a:pPr>
          <a:endParaRPr lang="en-US"/>
        </a:p>
      </dgm:t>
    </dgm:pt>
    <dgm:pt modelId="{B6D81649-4C4D-4DE5-B2E3-A35B4FEC5AE6}">
      <dgm:prSet/>
      <dgm:spPr/>
      <dgm:t>
        <a:bodyPr/>
        <a:lstStyle/>
        <a:p>
          <a:pPr>
            <a:lnSpc>
              <a:spcPct val="100000"/>
            </a:lnSpc>
          </a:pPr>
          <a:r>
            <a:rPr lang="en-GB"/>
            <a:t>Microsoft readiness assessment/transformation planning/project management for Nhs and social care.</a:t>
          </a:r>
          <a:endParaRPr lang="en-US"/>
        </a:p>
      </dgm:t>
    </dgm:pt>
    <dgm:pt modelId="{31934E5B-9A26-4893-A303-BD3596C4E7DE}" type="parTrans" cxnId="{ABEB6498-A0F8-417E-9233-A64C81D4685A}">
      <dgm:prSet/>
      <dgm:spPr/>
      <dgm:t>
        <a:bodyPr/>
        <a:lstStyle/>
        <a:p>
          <a:endParaRPr lang="en-US"/>
        </a:p>
      </dgm:t>
    </dgm:pt>
    <dgm:pt modelId="{AF6F904B-B1E4-4FE5-9F1B-40C1D5A57818}" type="sibTrans" cxnId="{ABEB6498-A0F8-417E-9233-A64C81D4685A}">
      <dgm:prSet/>
      <dgm:spPr/>
      <dgm:t>
        <a:bodyPr/>
        <a:lstStyle/>
        <a:p>
          <a:pPr>
            <a:lnSpc>
              <a:spcPct val="100000"/>
            </a:lnSpc>
          </a:pPr>
          <a:endParaRPr lang="en-US"/>
        </a:p>
      </dgm:t>
    </dgm:pt>
    <dgm:pt modelId="{C641280B-5EE9-49ED-B2A5-0D77CA5F71EA}">
      <dgm:prSet/>
      <dgm:spPr/>
      <dgm:t>
        <a:bodyPr/>
        <a:lstStyle/>
        <a:p>
          <a:pPr>
            <a:lnSpc>
              <a:spcPct val="100000"/>
            </a:lnSpc>
          </a:pPr>
          <a:r>
            <a:rPr lang="en-GB"/>
            <a:t>Existing technical environment assessment health check and recommendation.</a:t>
          </a:r>
          <a:endParaRPr lang="en-US"/>
        </a:p>
      </dgm:t>
    </dgm:pt>
    <dgm:pt modelId="{CA7ABD07-16AD-402A-AB30-5F9E007E6DAF}" type="parTrans" cxnId="{E5D90B49-1F78-468A-B9C3-F5D3C19C96D7}">
      <dgm:prSet/>
      <dgm:spPr/>
      <dgm:t>
        <a:bodyPr/>
        <a:lstStyle/>
        <a:p>
          <a:endParaRPr lang="en-US"/>
        </a:p>
      </dgm:t>
    </dgm:pt>
    <dgm:pt modelId="{610C90A3-BE5A-4445-8D1B-99E888D01B4A}" type="sibTrans" cxnId="{E5D90B49-1F78-468A-B9C3-F5D3C19C96D7}">
      <dgm:prSet/>
      <dgm:spPr/>
      <dgm:t>
        <a:bodyPr/>
        <a:lstStyle/>
        <a:p>
          <a:pPr>
            <a:lnSpc>
              <a:spcPct val="100000"/>
            </a:lnSpc>
          </a:pPr>
          <a:endParaRPr lang="en-US"/>
        </a:p>
      </dgm:t>
    </dgm:pt>
    <dgm:pt modelId="{15DD2160-3A40-464D-9E82-E7C230EB8404}">
      <dgm:prSet/>
      <dgm:spPr/>
      <dgm:t>
        <a:bodyPr/>
        <a:lstStyle/>
        <a:p>
          <a:pPr>
            <a:lnSpc>
              <a:spcPct val="100000"/>
            </a:lnSpc>
          </a:pPr>
          <a:r>
            <a:rPr lang="en-GB"/>
            <a:t>Window 10 readiness security management deployment and prouductivity services.</a:t>
          </a:r>
          <a:endParaRPr lang="en-US"/>
        </a:p>
      </dgm:t>
    </dgm:pt>
    <dgm:pt modelId="{A35CA55A-BB56-42E8-9A18-4C9C7D011E87}" type="parTrans" cxnId="{2EF75295-11B7-4609-9DDA-4EB7D88E9512}">
      <dgm:prSet/>
      <dgm:spPr/>
      <dgm:t>
        <a:bodyPr/>
        <a:lstStyle/>
        <a:p>
          <a:endParaRPr lang="en-US"/>
        </a:p>
      </dgm:t>
    </dgm:pt>
    <dgm:pt modelId="{5A4BEFDA-6406-4B33-8F22-104A80A77015}" type="sibTrans" cxnId="{2EF75295-11B7-4609-9DDA-4EB7D88E9512}">
      <dgm:prSet/>
      <dgm:spPr/>
      <dgm:t>
        <a:bodyPr/>
        <a:lstStyle/>
        <a:p>
          <a:pPr>
            <a:lnSpc>
              <a:spcPct val="100000"/>
            </a:lnSpc>
          </a:pPr>
          <a:endParaRPr lang="en-US"/>
        </a:p>
      </dgm:t>
    </dgm:pt>
    <dgm:pt modelId="{79E75C2C-93C2-43B7-8CA9-9BBFEA359C7C}">
      <dgm:prSet/>
      <dgm:spPr/>
      <dgm:t>
        <a:bodyPr/>
        <a:lstStyle/>
        <a:p>
          <a:pPr>
            <a:lnSpc>
              <a:spcPct val="100000"/>
            </a:lnSpc>
          </a:pPr>
          <a:r>
            <a:rPr lang="en-GB"/>
            <a:t>Productivity mobility and security health check.</a:t>
          </a:r>
          <a:endParaRPr lang="en-US"/>
        </a:p>
      </dgm:t>
    </dgm:pt>
    <dgm:pt modelId="{10D7DD3B-0A91-4D13-9782-6DCC2DB0585A}" type="parTrans" cxnId="{94003963-489E-47EE-8FF6-5A89E3E02362}">
      <dgm:prSet/>
      <dgm:spPr/>
      <dgm:t>
        <a:bodyPr/>
        <a:lstStyle/>
        <a:p>
          <a:endParaRPr lang="en-US"/>
        </a:p>
      </dgm:t>
    </dgm:pt>
    <dgm:pt modelId="{A519BBF4-1D95-4763-A9DE-238C164EC686}" type="sibTrans" cxnId="{94003963-489E-47EE-8FF6-5A89E3E02362}">
      <dgm:prSet/>
      <dgm:spPr/>
      <dgm:t>
        <a:bodyPr/>
        <a:lstStyle/>
        <a:p>
          <a:pPr>
            <a:lnSpc>
              <a:spcPct val="100000"/>
            </a:lnSpc>
          </a:pPr>
          <a:endParaRPr lang="en-US"/>
        </a:p>
      </dgm:t>
    </dgm:pt>
    <dgm:pt modelId="{39339DAD-20F1-4C4A-A95A-8976C875B2AF}">
      <dgm:prSet/>
      <dgm:spPr/>
      <dgm:t>
        <a:bodyPr/>
        <a:lstStyle/>
        <a:p>
          <a:pPr>
            <a:lnSpc>
              <a:spcPct val="100000"/>
            </a:lnSpc>
          </a:pPr>
          <a:r>
            <a:rPr lang="en-GB"/>
            <a:t>File storge and information managements through share point and one drive.</a:t>
          </a:r>
          <a:endParaRPr lang="en-US"/>
        </a:p>
      </dgm:t>
    </dgm:pt>
    <dgm:pt modelId="{1E1EB1DC-2FDF-4F6F-848B-473E31947F68}" type="parTrans" cxnId="{93A092D9-3B3F-4E37-93C2-0860E87B8DAF}">
      <dgm:prSet/>
      <dgm:spPr/>
      <dgm:t>
        <a:bodyPr/>
        <a:lstStyle/>
        <a:p>
          <a:endParaRPr lang="en-US"/>
        </a:p>
      </dgm:t>
    </dgm:pt>
    <dgm:pt modelId="{90E91BCA-219A-4F0B-B465-299A04D15315}" type="sibTrans" cxnId="{93A092D9-3B3F-4E37-93C2-0860E87B8DAF}">
      <dgm:prSet/>
      <dgm:spPr/>
      <dgm:t>
        <a:bodyPr/>
        <a:lstStyle/>
        <a:p>
          <a:endParaRPr lang="en-US"/>
        </a:p>
      </dgm:t>
    </dgm:pt>
    <dgm:pt modelId="{59625C6B-D965-4C81-8806-E87BA50476E1}" type="pres">
      <dgm:prSet presAssocID="{2D5B245C-D5D8-47D1-82C5-0E296B56BA6C}" presName="root" presStyleCnt="0">
        <dgm:presLayoutVars>
          <dgm:dir/>
          <dgm:resizeHandles val="exact"/>
        </dgm:presLayoutVars>
      </dgm:prSet>
      <dgm:spPr/>
    </dgm:pt>
    <dgm:pt modelId="{4CC7571D-29D0-42FC-8BA7-12DBBDCA99CC}" type="pres">
      <dgm:prSet presAssocID="{2D5B245C-D5D8-47D1-82C5-0E296B56BA6C}" presName="container" presStyleCnt="0">
        <dgm:presLayoutVars>
          <dgm:dir/>
          <dgm:resizeHandles val="exact"/>
        </dgm:presLayoutVars>
      </dgm:prSet>
      <dgm:spPr/>
    </dgm:pt>
    <dgm:pt modelId="{E8120CE6-A584-4DD3-A655-F333C93FBFE2}" type="pres">
      <dgm:prSet presAssocID="{C94510F1-AD32-4759-80FB-756239F54BE6}" presName="compNode" presStyleCnt="0"/>
      <dgm:spPr/>
    </dgm:pt>
    <dgm:pt modelId="{EBD41E96-5ADA-43DB-8357-CDF9C8822629}" type="pres">
      <dgm:prSet presAssocID="{C94510F1-AD32-4759-80FB-756239F54BE6}" presName="iconBgRect" presStyleLbl="bgShp" presStyleIdx="0" presStyleCnt="6"/>
      <dgm:spPr/>
    </dgm:pt>
    <dgm:pt modelId="{39E5B47E-CF38-40D9-A3E7-48F6B10D5312}" type="pres">
      <dgm:prSet presAssocID="{C94510F1-AD32-4759-80FB-756239F54BE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nvelope"/>
        </a:ext>
      </dgm:extLst>
    </dgm:pt>
    <dgm:pt modelId="{0C5BBCBE-D129-4819-97AA-05B42EF67553}" type="pres">
      <dgm:prSet presAssocID="{C94510F1-AD32-4759-80FB-756239F54BE6}" presName="spaceRect" presStyleCnt="0"/>
      <dgm:spPr/>
    </dgm:pt>
    <dgm:pt modelId="{590693C2-23E4-4E8D-BA29-FFE058839051}" type="pres">
      <dgm:prSet presAssocID="{C94510F1-AD32-4759-80FB-756239F54BE6}" presName="textRect" presStyleLbl="revTx" presStyleIdx="0" presStyleCnt="6">
        <dgm:presLayoutVars>
          <dgm:chMax val="1"/>
          <dgm:chPref val="1"/>
        </dgm:presLayoutVars>
      </dgm:prSet>
      <dgm:spPr/>
    </dgm:pt>
    <dgm:pt modelId="{097F4808-9E29-405C-A4DB-EFC6A133E576}" type="pres">
      <dgm:prSet presAssocID="{24748D43-9875-4068-B9A2-9F094CE65C45}" presName="sibTrans" presStyleLbl="sibTrans2D1" presStyleIdx="0" presStyleCnt="0"/>
      <dgm:spPr/>
    </dgm:pt>
    <dgm:pt modelId="{8FB89E53-229A-4302-9A0E-73F059433D5D}" type="pres">
      <dgm:prSet presAssocID="{B6D81649-4C4D-4DE5-B2E3-A35B4FEC5AE6}" presName="compNode" presStyleCnt="0"/>
      <dgm:spPr/>
    </dgm:pt>
    <dgm:pt modelId="{1A9C20A9-3A5F-415F-8D64-1FBA2D27A98D}" type="pres">
      <dgm:prSet presAssocID="{B6D81649-4C4D-4DE5-B2E3-A35B4FEC5AE6}" presName="iconBgRect" presStyleLbl="bgShp" presStyleIdx="1" presStyleCnt="6"/>
      <dgm:spPr/>
    </dgm:pt>
    <dgm:pt modelId="{E59982F1-A4E4-4255-B2B9-001BFCCF11FE}" type="pres">
      <dgm:prSet presAssocID="{B6D81649-4C4D-4DE5-B2E3-A35B4FEC5AE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Computing"/>
        </a:ext>
      </dgm:extLst>
    </dgm:pt>
    <dgm:pt modelId="{17371CE5-9CD7-4D76-91D7-8CB7D77777A8}" type="pres">
      <dgm:prSet presAssocID="{B6D81649-4C4D-4DE5-B2E3-A35B4FEC5AE6}" presName="spaceRect" presStyleCnt="0"/>
      <dgm:spPr/>
    </dgm:pt>
    <dgm:pt modelId="{A3B824A8-39A7-4C41-936E-1BC2468D08E8}" type="pres">
      <dgm:prSet presAssocID="{B6D81649-4C4D-4DE5-B2E3-A35B4FEC5AE6}" presName="textRect" presStyleLbl="revTx" presStyleIdx="1" presStyleCnt="6">
        <dgm:presLayoutVars>
          <dgm:chMax val="1"/>
          <dgm:chPref val="1"/>
        </dgm:presLayoutVars>
      </dgm:prSet>
      <dgm:spPr/>
    </dgm:pt>
    <dgm:pt modelId="{C80D1DCC-9FAE-46DD-94E9-2889F3C69BA5}" type="pres">
      <dgm:prSet presAssocID="{AF6F904B-B1E4-4FE5-9F1B-40C1D5A57818}" presName="sibTrans" presStyleLbl="sibTrans2D1" presStyleIdx="0" presStyleCnt="0"/>
      <dgm:spPr/>
    </dgm:pt>
    <dgm:pt modelId="{29A47B6A-D98A-480B-9FF3-DBDBA9C691F9}" type="pres">
      <dgm:prSet presAssocID="{C641280B-5EE9-49ED-B2A5-0D77CA5F71EA}" presName="compNode" presStyleCnt="0"/>
      <dgm:spPr/>
    </dgm:pt>
    <dgm:pt modelId="{6C91B149-FB06-481A-9E8C-81E529F5A12B}" type="pres">
      <dgm:prSet presAssocID="{C641280B-5EE9-49ED-B2A5-0D77CA5F71EA}" presName="iconBgRect" presStyleLbl="bgShp" presStyleIdx="2" presStyleCnt="6"/>
      <dgm:spPr/>
    </dgm:pt>
    <dgm:pt modelId="{11519B13-2FDC-4BE2-AA35-75C552550832}" type="pres">
      <dgm:prSet presAssocID="{C641280B-5EE9-49ED-B2A5-0D77CA5F71E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4A12D0CE-5566-4B31-8B41-BDC6C96ADEDF}" type="pres">
      <dgm:prSet presAssocID="{C641280B-5EE9-49ED-B2A5-0D77CA5F71EA}" presName="spaceRect" presStyleCnt="0"/>
      <dgm:spPr/>
    </dgm:pt>
    <dgm:pt modelId="{57AAC89A-55CB-4C50-B453-05FD581629A2}" type="pres">
      <dgm:prSet presAssocID="{C641280B-5EE9-49ED-B2A5-0D77CA5F71EA}" presName="textRect" presStyleLbl="revTx" presStyleIdx="2" presStyleCnt="6">
        <dgm:presLayoutVars>
          <dgm:chMax val="1"/>
          <dgm:chPref val="1"/>
        </dgm:presLayoutVars>
      </dgm:prSet>
      <dgm:spPr/>
    </dgm:pt>
    <dgm:pt modelId="{D8357265-1BBE-442F-B7EE-80A3D0783D7C}" type="pres">
      <dgm:prSet presAssocID="{610C90A3-BE5A-4445-8D1B-99E888D01B4A}" presName="sibTrans" presStyleLbl="sibTrans2D1" presStyleIdx="0" presStyleCnt="0"/>
      <dgm:spPr/>
    </dgm:pt>
    <dgm:pt modelId="{04C5DC40-5B42-48D4-88E9-9FD06EAB3F08}" type="pres">
      <dgm:prSet presAssocID="{15DD2160-3A40-464D-9E82-E7C230EB8404}" presName="compNode" presStyleCnt="0"/>
      <dgm:spPr/>
    </dgm:pt>
    <dgm:pt modelId="{934072B3-1ECF-4313-AAAB-4D7B9D2F46AA}" type="pres">
      <dgm:prSet presAssocID="{15DD2160-3A40-464D-9E82-E7C230EB8404}" presName="iconBgRect" presStyleLbl="bgShp" presStyleIdx="3" presStyleCnt="6"/>
      <dgm:spPr/>
    </dgm:pt>
    <dgm:pt modelId="{8458712B-E293-4931-85AE-0F60E2622B53}" type="pres">
      <dgm:prSet presAssocID="{15DD2160-3A40-464D-9E82-E7C230EB840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5E2E3AD6-039A-4ED3-AF2E-FF507EB7AF06}" type="pres">
      <dgm:prSet presAssocID="{15DD2160-3A40-464D-9E82-E7C230EB8404}" presName="spaceRect" presStyleCnt="0"/>
      <dgm:spPr/>
    </dgm:pt>
    <dgm:pt modelId="{B57B584E-25C0-4946-AF0E-FF640183F866}" type="pres">
      <dgm:prSet presAssocID="{15DD2160-3A40-464D-9E82-E7C230EB8404}" presName="textRect" presStyleLbl="revTx" presStyleIdx="3" presStyleCnt="6">
        <dgm:presLayoutVars>
          <dgm:chMax val="1"/>
          <dgm:chPref val="1"/>
        </dgm:presLayoutVars>
      </dgm:prSet>
      <dgm:spPr/>
    </dgm:pt>
    <dgm:pt modelId="{2937B4AB-C165-4AD5-BF4F-6EF99CB8E0E6}" type="pres">
      <dgm:prSet presAssocID="{5A4BEFDA-6406-4B33-8F22-104A80A77015}" presName="sibTrans" presStyleLbl="sibTrans2D1" presStyleIdx="0" presStyleCnt="0"/>
      <dgm:spPr/>
    </dgm:pt>
    <dgm:pt modelId="{561EBD9C-97B7-4456-9C11-1779EEEDDB8C}" type="pres">
      <dgm:prSet presAssocID="{79E75C2C-93C2-43B7-8CA9-9BBFEA359C7C}" presName="compNode" presStyleCnt="0"/>
      <dgm:spPr/>
    </dgm:pt>
    <dgm:pt modelId="{14A132FC-2520-4F18-AD04-8C6B6CF8A9DB}" type="pres">
      <dgm:prSet presAssocID="{79E75C2C-93C2-43B7-8CA9-9BBFEA359C7C}" presName="iconBgRect" presStyleLbl="bgShp" presStyleIdx="4" presStyleCnt="6"/>
      <dgm:spPr/>
    </dgm:pt>
    <dgm:pt modelId="{16747638-DEFF-4A74-931E-EE47C8807C77}" type="pres">
      <dgm:prSet presAssocID="{79E75C2C-93C2-43B7-8CA9-9BBFEA359C7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
        </a:ext>
      </dgm:extLst>
    </dgm:pt>
    <dgm:pt modelId="{B783E2A7-F10B-4A61-A525-9F1580D2A3BF}" type="pres">
      <dgm:prSet presAssocID="{79E75C2C-93C2-43B7-8CA9-9BBFEA359C7C}" presName="spaceRect" presStyleCnt="0"/>
      <dgm:spPr/>
    </dgm:pt>
    <dgm:pt modelId="{A5816D1D-1A61-4BA6-A85B-A825F6BAC567}" type="pres">
      <dgm:prSet presAssocID="{79E75C2C-93C2-43B7-8CA9-9BBFEA359C7C}" presName="textRect" presStyleLbl="revTx" presStyleIdx="4" presStyleCnt="6">
        <dgm:presLayoutVars>
          <dgm:chMax val="1"/>
          <dgm:chPref val="1"/>
        </dgm:presLayoutVars>
      </dgm:prSet>
      <dgm:spPr/>
    </dgm:pt>
    <dgm:pt modelId="{E9CBCF26-C5B4-4FD8-A17B-3EEEDB43DB41}" type="pres">
      <dgm:prSet presAssocID="{A519BBF4-1D95-4763-A9DE-238C164EC686}" presName="sibTrans" presStyleLbl="sibTrans2D1" presStyleIdx="0" presStyleCnt="0"/>
      <dgm:spPr/>
    </dgm:pt>
    <dgm:pt modelId="{005555CF-1B6C-42AF-BA1A-22F7DAC52FC2}" type="pres">
      <dgm:prSet presAssocID="{39339DAD-20F1-4C4A-A95A-8976C875B2AF}" presName="compNode" presStyleCnt="0"/>
      <dgm:spPr/>
    </dgm:pt>
    <dgm:pt modelId="{1B972380-C3E5-4A7F-BEC9-3799E8365C4E}" type="pres">
      <dgm:prSet presAssocID="{39339DAD-20F1-4C4A-A95A-8976C875B2AF}" presName="iconBgRect" presStyleLbl="bgShp" presStyleIdx="5" presStyleCnt="6"/>
      <dgm:spPr/>
    </dgm:pt>
    <dgm:pt modelId="{668A8C0C-BD14-4AC1-92B9-01BFB915E615}" type="pres">
      <dgm:prSet presAssocID="{39339DAD-20F1-4C4A-A95A-8976C875B2A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Folder"/>
        </a:ext>
      </dgm:extLst>
    </dgm:pt>
    <dgm:pt modelId="{6263FC64-307D-4BDA-9ECD-A586DDDE55E1}" type="pres">
      <dgm:prSet presAssocID="{39339DAD-20F1-4C4A-A95A-8976C875B2AF}" presName="spaceRect" presStyleCnt="0"/>
      <dgm:spPr/>
    </dgm:pt>
    <dgm:pt modelId="{36C46F70-72EA-47E6-9E4F-E637CB56CC3A}" type="pres">
      <dgm:prSet presAssocID="{39339DAD-20F1-4C4A-A95A-8976C875B2AF}" presName="textRect" presStyleLbl="revTx" presStyleIdx="5" presStyleCnt="6">
        <dgm:presLayoutVars>
          <dgm:chMax val="1"/>
          <dgm:chPref val="1"/>
        </dgm:presLayoutVars>
      </dgm:prSet>
      <dgm:spPr/>
    </dgm:pt>
  </dgm:ptLst>
  <dgm:cxnLst>
    <dgm:cxn modelId="{48001614-CF12-4A85-BD41-FA7CEAE16881}" type="presOf" srcId="{AF6F904B-B1E4-4FE5-9F1B-40C1D5A57818}" destId="{C80D1DCC-9FAE-46DD-94E9-2889F3C69BA5}" srcOrd="0" destOrd="0" presId="urn:microsoft.com/office/officeart/2018/2/layout/IconCircleList"/>
    <dgm:cxn modelId="{FCF8191A-24F9-414C-8687-706C031730CE}" type="presOf" srcId="{2D5B245C-D5D8-47D1-82C5-0E296B56BA6C}" destId="{59625C6B-D965-4C81-8806-E87BA50476E1}" srcOrd="0" destOrd="0" presId="urn:microsoft.com/office/officeart/2018/2/layout/IconCircleList"/>
    <dgm:cxn modelId="{4C7CF942-0F1F-4A9F-A1C0-9E3B38EF6A65}" type="presOf" srcId="{5A4BEFDA-6406-4B33-8F22-104A80A77015}" destId="{2937B4AB-C165-4AD5-BF4F-6EF99CB8E0E6}" srcOrd="0" destOrd="0" presId="urn:microsoft.com/office/officeart/2018/2/layout/IconCircleList"/>
    <dgm:cxn modelId="{94003963-489E-47EE-8FF6-5A89E3E02362}" srcId="{2D5B245C-D5D8-47D1-82C5-0E296B56BA6C}" destId="{79E75C2C-93C2-43B7-8CA9-9BBFEA359C7C}" srcOrd="4" destOrd="0" parTransId="{10D7DD3B-0A91-4D13-9782-6DCC2DB0585A}" sibTransId="{A519BBF4-1D95-4763-A9DE-238C164EC686}"/>
    <dgm:cxn modelId="{E5D90B49-1F78-468A-B9C3-F5D3C19C96D7}" srcId="{2D5B245C-D5D8-47D1-82C5-0E296B56BA6C}" destId="{C641280B-5EE9-49ED-B2A5-0D77CA5F71EA}" srcOrd="2" destOrd="0" parTransId="{CA7ABD07-16AD-402A-AB30-5F9E007E6DAF}" sibTransId="{610C90A3-BE5A-4445-8D1B-99E888D01B4A}"/>
    <dgm:cxn modelId="{1C8E6A6D-BF1B-401F-9A7D-BE1919C6A61E}" type="presOf" srcId="{15DD2160-3A40-464D-9E82-E7C230EB8404}" destId="{B57B584E-25C0-4946-AF0E-FF640183F866}" srcOrd="0" destOrd="0" presId="urn:microsoft.com/office/officeart/2018/2/layout/IconCircleList"/>
    <dgm:cxn modelId="{7C3D8571-A8EC-4C8A-9677-5C2716F3037A}" type="presOf" srcId="{B6D81649-4C4D-4DE5-B2E3-A35B4FEC5AE6}" destId="{A3B824A8-39A7-4C41-936E-1BC2468D08E8}" srcOrd="0" destOrd="0" presId="urn:microsoft.com/office/officeart/2018/2/layout/IconCircleList"/>
    <dgm:cxn modelId="{2EF75295-11B7-4609-9DDA-4EB7D88E9512}" srcId="{2D5B245C-D5D8-47D1-82C5-0E296B56BA6C}" destId="{15DD2160-3A40-464D-9E82-E7C230EB8404}" srcOrd="3" destOrd="0" parTransId="{A35CA55A-BB56-42E8-9A18-4C9C7D011E87}" sibTransId="{5A4BEFDA-6406-4B33-8F22-104A80A77015}"/>
    <dgm:cxn modelId="{ABEB6498-A0F8-417E-9233-A64C81D4685A}" srcId="{2D5B245C-D5D8-47D1-82C5-0E296B56BA6C}" destId="{B6D81649-4C4D-4DE5-B2E3-A35B4FEC5AE6}" srcOrd="1" destOrd="0" parTransId="{31934E5B-9A26-4893-A303-BD3596C4E7DE}" sibTransId="{AF6F904B-B1E4-4FE5-9F1B-40C1D5A57818}"/>
    <dgm:cxn modelId="{D09488A5-5989-4958-9D31-AECD9D9FFFC4}" type="presOf" srcId="{610C90A3-BE5A-4445-8D1B-99E888D01B4A}" destId="{D8357265-1BBE-442F-B7EE-80A3D0783D7C}" srcOrd="0" destOrd="0" presId="urn:microsoft.com/office/officeart/2018/2/layout/IconCircleList"/>
    <dgm:cxn modelId="{A85915B5-EB87-4E61-BEBA-76CDF9139C4A}" type="presOf" srcId="{79E75C2C-93C2-43B7-8CA9-9BBFEA359C7C}" destId="{A5816D1D-1A61-4BA6-A85B-A825F6BAC567}" srcOrd="0" destOrd="0" presId="urn:microsoft.com/office/officeart/2018/2/layout/IconCircleList"/>
    <dgm:cxn modelId="{1F1E4EBC-B0AB-4B86-B53A-326B38C934F8}" type="presOf" srcId="{24748D43-9875-4068-B9A2-9F094CE65C45}" destId="{097F4808-9E29-405C-A4DB-EFC6A133E576}" srcOrd="0" destOrd="0" presId="urn:microsoft.com/office/officeart/2018/2/layout/IconCircleList"/>
    <dgm:cxn modelId="{677952BE-2F8E-4D38-BCAF-38CA14642413}" srcId="{2D5B245C-D5D8-47D1-82C5-0E296B56BA6C}" destId="{C94510F1-AD32-4759-80FB-756239F54BE6}" srcOrd="0" destOrd="0" parTransId="{FC0A8CC8-DE84-470A-876F-DCA9784726FA}" sibTransId="{24748D43-9875-4068-B9A2-9F094CE65C45}"/>
    <dgm:cxn modelId="{3B27AFBE-85F0-4D11-80DB-B2F1CE4EA017}" type="presOf" srcId="{A519BBF4-1D95-4763-A9DE-238C164EC686}" destId="{E9CBCF26-C5B4-4FD8-A17B-3EEEDB43DB41}" srcOrd="0" destOrd="0" presId="urn:microsoft.com/office/officeart/2018/2/layout/IconCircleList"/>
    <dgm:cxn modelId="{FF5C2ED3-7110-463E-A2D3-87D0BAC1A98F}" type="presOf" srcId="{39339DAD-20F1-4C4A-A95A-8976C875B2AF}" destId="{36C46F70-72EA-47E6-9E4F-E637CB56CC3A}" srcOrd="0" destOrd="0" presId="urn:microsoft.com/office/officeart/2018/2/layout/IconCircleList"/>
    <dgm:cxn modelId="{93A092D9-3B3F-4E37-93C2-0860E87B8DAF}" srcId="{2D5B245C-D5D8-47D1-82C5-0E296B56BA6C}" destId="{39339DAD-20F1-4C4A-A95A-8976C875B2AF}" srcOrd="5" destOrd="0" parTransId="{1E1EB1DC-2FDF-4F6F-848B-473E31947F68}" sibTransId="{90E91BCA-219A-4F0B-B465-299A04D15315}"/>
    <dgm:cxn modelId="{098FFFE6-7CF4-4161-8DFE-820C0F642733}" type="presOf" srcId="{C94510F1-AD32-4759-80FB-756239F54BE6}" destId="{590693C2-23E4-4E8D-BA29-FFE058839051}" srcOrd="0" destOrd="0" presId="urn:microsoft.com/office/officeart/2018/2/layout/IconCircleList"/>
    <dgm:cxn modelId="{9531E2FF-123B-443E-8B1A-0E01164A7018}" type="presOf" srcId="{C641280B-5EE9-49ED-B2A5-0D77CA5F71EA}" destId="{57AAC89A-55CB-4C50-B453-05FD581629A2}" srcOrd="0" destOrd="0" presId="urn:microsoft.com/office/officeart/2018/2/layout/IconCircleList"/>
    <dgm:cxn modelId="{964F50FC-E4C0-4376-AC41-C1BBD1DD6EC2}" type="presParOf" srcId="{59625C6B-D965-4C81-8806-E87BA50476E1}" destId="{4CC7571D-29D0-42FC-8BA7-12DBBDCA99CC}" srcOrd="0" destOrd="0" presId="urn:microsoft.com/office/officeart/2018/2/layout/IconCircleList"/>
    <dgm:cxn modelId="{798B4B56-540F-4E68-81A4-A9D876DA30FC}" type="presParOf" srcId="{4CC7571D-29D0-42FC-8BA7-12DBBDCA99CC}" destId="{E8120CE6-A584-4DD3-A655-F333C93FBFE2}" srcOrd="0" destOrd="0" presId="urn:microsoft.com/office/officeart/2018/2/layout/IconCircleList"/>
    <dgm:cxn modelId="{D319B3DB-1AC0-401B-BB5B-7BCBC391A214}" type="presParOf" srcId="{E8120CE6-A584-4DD3-A655-F333C93FBFE2}" destId="{EBD41E96-5ADA-43DB-8357-CDF9C8822629}" srcOrd="0" destOrd="0" presId="urn:microsoft.com/office/officeart/2018/2/layout/IconCircleList"/>
    <dgm:cxn modelId="{6455068F-3212-42A2-B3ED-C2703BE31C0F}" type="presParOf" srcId="{E8120CE6-A584-4DD3-A655-F333C93FBFE2}" destId="{39E5B47E-CF38-40D9-A3E7-48F6B10D5312}" srcOrd="1" destOrd="0" presId="urn:microsoft.com/office/officeart/2018/2/layout/IconCircleList"/>
    <dgm:cxn modelId="{6ACFD7B3-7554-4BFC-BD08-9C11FACFD1A4}" type="presParOf" srcId="{E8120CE6-A584-4DD3-A655-F333C93FBFE2}" destId="{0C5BBCBE-D129-4819-97AA-05B42EF67553}" srcOrd="2" destOrd="0" presId="urn:microsoft.com/office/officeart/2018/2/layout/IconCircleList"/>
    <dgm:cxn modelId="{6A98E94B-3525-4C71-9903-4B3AAED40896}" type="presParOf" srcId="{E8120CE6-A584-4DD3-A655-F333C93FBFE2}" destId="{590693C2-23E4-4E8D-BA29-FFE058839051}" srcOrd="3" destOrd="0" presId="urn:microsoft.com/office/officeart/2018/2/layout/IconCircleList"/>
    <dgm:cxn modelId="{3B62BF0D-FB81-44BD-A0C9-FF2C240AAB08}" type="presParOf" srcId="{4CC7571D-29D0-42FC-8BA7-12DBBDCA99CC}" destId="{097F4808-9E29-405C-A4DB-EFC6A133E576}" srcOrd="1" destOrd="0" presId="urn:microsoft.com/office/officeart/2018/2/layout/IconCircleList"/>
    <dgm:cxn modelId="{E8FFAA07-670A-43C4-85BF-646B2197A567}" type="presParOf" srcId="{4CC7571D-29D0-42FC-8BA7-12DBBDCA99CC}" destId="{8FB89E53-229A-4302-9A0E-73F059433D5D}" srcOrd="2" destOrd="0" presId="urn:microsoft.com/office/officeart/2018/2/layout/IconCircleList"/>
    <dgm:cxn modelId="{906D1557-D2E2-4B81-9F5D-27AB876D9624}" type="presParOf" srcId="{8FB89E53-229A-4302-9A0E-73F059433D5D}" destId="{1A9C20A9-3A5F-415F-8D64-1FBA2D27A98D}" srcOrd="0" destOrd="0" presId="urn:microsoft.com/office/officeart/2018/2/layout/IconCircleList"/>
    <dgm:cxn modelId="{4ACAD9DB-CD26-45FA-AD81-51CD5645E679}" type="presParOf" srcId="{8FB89E53-229A-4302-9A0E-73F059433D5D}" destId="{E59982F1-A4E4-4255-B2B9-001BFCCF11FE}" srcOrd="1" destOrd="0" presId="urn:microsoft.com/office/officeart/2018/2/layout/IconCircleList"/>
    <dgm:cxn modelId="{3BA2C635-CDE7-430D-91F5-77F6609D0B6A}" type="presParOf" srcId="{8FB89E53-229A-4302-9A0E-73F059433D5D}" destId="{17371CE5-9CD7-4D76-91D7-8CB7D77777A8}" srcOrd="2" destOrd="0" presId="urn:microsoft.com/office/officeart/2018/2/layout/IconCircleList"/>
    <dgm:cxn modelId="{D2721DFD-71CC-4033-808A-30F076513D61}" type="presParOf" srcId="{8FB89E53-229A-4302-9A0E-73F059433D5D}" destId="{A3B824A8-39A7-4C41-936E-1BC2468D08E8}" srcOrd="3" destOrd="0" presId="urn:microsoft.com/office/officeart/2018/2/layout/IconCircleList"/>
    <dgm:cxn modelId="{A58F49AC-CBB8-446E-949D-CD1291A079DD}" type="presParOf" srcId="{4CC7571D-29D0-42FC-8BA7-12DBBDCA99CC}" destId="{C80D1DCC-9FAE-46DD-94E9-2889F3C69BA5}" srcOrd="3" destOrd="0" presId="urn:microsoft.com/office/officeart/2018/2/layout/IconCircleList"/>
    <dgm:cxn modelId="{EA535B66-8798-4089-9FD5-3D80C9BF5DE9}" type="presParOf" srcId="{4CC7571D-29D0-42FC-8BA7-12DBBDCA99CC}" destId="{29A47B6A-D98A-480B-9FF3-DBDBA9C691F9}" srcOrd="4" destOrd="0" presId="urn:microsoft.com/office/officeart/2018/2/layout/IconCircleList"/>
    <dgm:cxn modelId="{9C8CFE96-2A86-43C9-8927-06A010D8F4F4}" type="presParOf" srcId="{29A47B6A-D98A-480B-9FF3-DBDBA9C691F9}" destId="{6C91B149-FB06-481A-9E8C-81E529F5A12B}" srcOrd="0" destOrd="0" presId="urn:microsoft.com/office/officeart/2018/2/layout/IconCircleList"/>
    <dgm:cxn modelId="{3419C688-68E6-49D7-9DAF-E826DD0DE66F}" type="presParOf" srcId="{29A47B6A-D98A-480B-9FF3-DBDBA9C691F9}" destId="{11519B13-2FDC-4BE2-AA35-75C552550832}" srcOrd="1" destOrd="0" presId="urn:microsoft.com/office/officeart/2018/2/layout/IconCircleList"/>
    <dgm:cxn modelId="{28403002-CF98-4D6A-B52E-81A5CBB30495}" type="presParOf" srcId="{29A47B6A-D98A-480B-9FF3-DBDBA9C691F9}" destId="{4A12D0CE-5566-4B31-8B41-BDC6C96ADEDF}" srcOrd="2" destOrd="0" presId="urn:microsoft.com/office/officeart/2018/2/layout/IconCircleList"/>
    <dgm:cxn modelId="{A7FAADB4-78F5-41DC-B325-736963AF3FED}" type="presParOf" srcId="{29A47B6A-D98A-480B-9FF3-DBDBA9C691F9}" destId="{57AAC89A-55CB-4C50-B453-05FD581629A2}" srcOrd="3" destOrd="0" presId="urn:microsoft.com/office/officeart/2018/2/layout/IconCircleList"/>
    <dgm:cxn modelId="{58F36D2C-B19B-45C1-9A5B-8F5C92E71920}" type="presParOf" srcId="{4CC7571D-29D0-42FC-8BA7-12DBBDCA99CC}" destId="{D8357265-1BBE-442F-B7EE-80A3D0783D7C}" srcOrd="5" destOrd="0" presId="urn:microsoft.com/office/officeart/2018/2/layout/IconCircleList"/>
    <dgm:cxn modelId="{4EBAA163-D53B-4398-A889-7A63014ED8F4}" type="presParOf" srcId="{4CC7571D-29D0-42FC-8BA7-12DBBDCA99CC}" destId="{04C5DC40-5B42-48D4-88E9-9FD06EAB3F08}" srcOrd="6" destOrd="0" presId="urn:microsoft.com/office/officeart/2018/2/layout/IconCircleList"/>
    <dgm:cxn modelId="{CC6637AC-970D-446B-AA3D-0D8F7FFEDE21}" type="presParOf" srcId="{04C5DC40-5B42-48D4-88E9-9FD06EAB3F08}" destId="{934072B3-1ECF-4313-AAAB-4D7B9D2F46AA}" srcOrd="0" destOrd="0" presId="urn:microsoft.com/office/officeart/2018/2/layout/IconCircleList"/>
    <dgm:cxn modelId="{335CE3D4-0BC0-40AF-9B7D-6FB0898543CD}" type="presParOf" srcId="{04C5DC40-5B42-48D4-88E9-9FD06EAB3F08}" destId="{8458712B-E293-4931-85AE-0F60E2622B53}" srcOrd="1" destOrd="0" presId="urn:microsoft.com/office/officeart/2018/2/layout/IconCircleList"/>
    <dgm:cxn modelId="{4586BD09-0B95-413A-9B4A-4A37C629713A}" type="presParOf" srcId="{04C5DC40-5B42-48D4-88E9-9FD06EAB3F08}" destId="{5E2E3AD6-039A-4ED3-AF2E-FF507EB7AF06}" srcOrd="2" destOrd="0" presId="urn:microsoft.com/office/officeart/2018/2/layout/IconCircleList"/>
    <dgm:cxn modelId="{2F1FDE83-C60E-49B9-A712-73B195CF2E28}" type="presParOf" srcId="{04C5DC40-5B42-48D4-88E9-9FD06EAB3F08}" destId="{B57B584E-25C0-4946-AF0E-FF640183F866}" srcOrd="3" destOrd="0" presId="urn:microsoft.com/office/officeart/2018/2/layout/IconCircleList"/>
    <dgm:cxn modelId="{AA48EADC-B70B-46BB-9665-5FBD1AE53712}" type="presParOf" srcId="{4CC7571D-29D0-42FC-8BA7-12DBBDCA99CC}" destId="{2937B4AB-C165-4AD5-BF4F-6EF99CB8E0E6}" srcOrd="7" destOrd="0" presId="urn:microsoft.com/office/officeart/2018/2/layout/IconCircleList"/>
    <dgm:cxn modelId="{1D680C1B-FAFF-4A00-A9B9-234700208EC9}" type="presParOf" srcId="{4CC7571D-29D0-42FC-8BA7-12DBBDCA99CC}" destId="{561EBD9C-97B7-4456-9C11-1779EEEDDB8C}" srcOrd="8" destOrd="0" presId="urn:microsoft.com/office/officeart/2018/2/layout/IconCircleList"/>
    <dgm:cxn modelId="{C6E7AE6E-E4EC-4BED-906A-D0B1E596D789}" type="presParOf" srcId="{561EBD9C-97B7-4456-9C11-1779EEEDDB8C}" destId="{14A132FC-2520-4F18-AD04-8C6B6CF8A9DB}" srcOrd="0" destOrd="0" presId="urn:microsoft.com/office/officeart/2018/2/layout/IconCircleList"/>
    <dgm:cxn modelId="{209163E6-62CA-488D-9A6B-F5065E1C366F}" type="presParOf" srcId="{561EBD9C-97B7-4456-9C11-1779EEEDDB8C}" destId="{16747638-DEFF-4A74-931E-EE47C8807C77}" srcOrd="1" destOrd="0" presId="urn:microsoft.com/office/officeart/2018/2/layout/IconCircleList"/>
    <dgm:cxn modelId="{53992C4D-B9F1-4E58-9EE6-A3379F313BAF}" type="presParOf" srcId="{561EBD9C-97B7-4456-9C11-1779EEEDDB8C}" destId="{B783E2A7-F10B-4A61-A525-9F1580D2A3BF}" srcOrd="2" destOrd="0" presId="urn:microsoft.com/office/officeart/2018/2/layout/IconCircleList"/>
    <dgm:cxn modelId="{071B0FA1-0226-4EF2-919F-36409A0F74DF}" type="presParOf" srcId="{561EBD9C-97B7-4456-9C11-1779EEEDDB8C}" destId="{A5816D1D-1A61-4BA6-A85B-A825F6BAC567}" srcOrd="3" destOrd="0" presId="urn:microsoft.com/office/officeart/2018/2/layout/IconCircleList"/>
    <dgm:cxn modelId="{9C02739F-CAC3-40B3-99C1-0E58305E72F5}" type="presParOf" srcId="{4CC7571D-29D0-42FC-8BA7-12DBBDCA99CC}" destId="{E9CBCF26-C5B4-4FD8-A17B-3EEEDB43DB41}" srcOrd="9" destOrd="0" presId="urn:microsoft.com/office/officeart/2018/2/layout/IconCircleList"/>
    <dgm:cxn modelId="{A269DED6-39ED-4E51-8FB3-4609D4B6599C}" type="presParOf" srcId="{4CC7571D-29D0-42FC-8BA7-12DBBDCA99CC}" destId="{005555CF-1B6C-42AF-BA1A-22F7DAC52FC2}" srcOrd="10" destOrd="0" presId="urn:microsoft.com/office/officeart/2018/2/layout/IconCircleList"/>
    <dgm:cxn modelId="{55188546-A7EC-4411-BC69-14043CFA0A5C}" type="presParOf" srcId="{005555CF-1B6C-42AF-BA1A-22F7DAC52FC2}" destId="{1B972380-C3E5-4A7F-BEC9-3799E8365C4E}" srcOrd="0" destOrd="0" presId="urn:microsoft.com/office/officeart/2018/2/layout/IconCircleList"/>
    <dgm:cxn modelId="{72377567-9D18-4C03-9AAE-D7E392F39E20}" type="presParOf" srcId="{005555CF-1B6C-42AF-BA1A-22F7DAC52FC2}" destId="{668A8C0C-BD14-4AC1-92B9-01BFB915E615}" srcOrd="1" destOrd="0" presId="urn:microsoft.com/office/officeart/2018/2/layout/IconCircleList"/>
    <dgm:cxn modelId="{C39A344F-E28F-4044-9C59-C9C821B426EE}" type="presParOf" srcId="{005555CF-1B6C-42AF-BA1A-22F7DAC52FC2}" destId="{6263FC64-307D-4BDA-9ECD-A586DDDE55E1}" srcOrd="2" destOrd="0" presId="urn:microsoft.com/office/officeart/2018/2/layout/IconCircleList"/>
    <dgm:cxn modelId="{629A55ED-CADC-4771-B029-B5A850C082D7}" type="presParOf" srcId="{005555CF-1B6C-42AF-BA1A-22F7DAC52FC2}" destId="{36C46F70-72EA-47E6-9E4F-E637CB56CC3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AB084-2D2A-4AB7-A2D9-5D5CB42AE629}">
      <dsp:nvSpPr>
        <dsp:cNvPr id="0" name=""/>
        <dsp:cNvSpPr/>
      </dsp:nvSpPr>
      <dsp:spPr>
        <a:xfrm>
          <a:off x="823905" y="1437"/>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C8E50C-C2F9-4281-889D-0B0770885961}">
      <dsp:nvSpPr>
        <dsp:cNvPr id="0" name=""/>
        <dsp:cNvSpPr/>
      </dsp:nvSpPr>
      <dsp:spPr>
        <a:xfrm>
          <a:off x="1013801" y="191333"/>
          <a:ext cx="511259" cy="5112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637B56-6A27-4CB0-A722-58345B736511}">
      <dsp:nvSpPr>
        <dsp:cNvPr id="0" name=""/>
        <dsp:cNvSpPr/>
      </dsp:nvSpPr>
      <dsp:spPr>
        <a:xfrm>
          <a:off x="539060" y="1170030"/>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Reduce deployment times.</a:t>
          </a:r>
          <a:endParaRPr lang="en-US" sz="1100" kern="1200"/>
        </a:p>
      </dsp:txBody>
      <dsp:txXfrm>
        <a:off x="539060" y="1170030"/>
        <a:ext cx="1460742" cy="675593"/>
      </dsp:txXfrm>
    </dsp:sp>
    <dsp:sp modelId="{A9A6A64A-5E60-4642-B0CC-AA8034C5CC41}">
      <dsp:nvSpPr>
        <dsp:cNvPr id="0" name=""/>
        <dsp:cNvSpPr/>
      </dsp:nvSpPr>
      <dsp:spPr>
        <a:xfrm>
          <a:off x="2540277" y="1437"/>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4D5EC1-1F87-4541-9EE9-59EFA7EBBFBB}">
      <dsp:nvSpPr>
        <dsp:cNvPr id="0" name=""/>
        <dsp:cNvSpPr/>
      </dsp:nvSpPr>
      <dsp:spPr>
        <a:xfrm>
          <a:off x="2730174" y="191333"/>
          <a:ext cx="511259" cy="5112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E6D1B5-D001-4BBE-BD8E-01DB20FF8119}">
      <dsp:nvSpPr>
        <dsp:cNvPr id="0" name=""/>
        <dsp:cNvSpPr/>
      </dsp:nvSpPr>
      <dsp:spPr>
        <a:xfrm>
          <a:off x="2255432" y="1170030"/>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Reduces business risk and costs.</a:t>
          </a:r>
          <a:endParaRPr lang="en-US" sz="1100" kern="1200"/>
        </a:p>
      </dsp:txBody>
      <dsp:txXfrm>
        <a:off x="2255432" y="1170030"/>
        <a:ext cx="1460742" cy="675593"/>
      </dsp:txXfrm>
    </dsp:sp>
    <dsp:sp modelId="{08E47998-43C8-4D93-B1EB-0F1045EABE36}">
      <dsp:nvSpPr>
        <dsp:cNvPr id="0" name=""/>
        <dsp:cNvSpPr/>
      </dsp:nvSpPr>
      <dsp:spPr>
        <a:xfrm>
          <a:off x="4256649" y="1437"/>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0507BE-05A2-4C1B-AEEE-A3B14D745824}">
      <dsp:nvSpPr>
        <dsp:cNvPr id="0" name=""/>
        <dsp:cNvSpPr/>
      </dsp:nvSpPr>
      <dsp:spPr>
        <a:xfrm>
          <a:off x="4446546" y="191333"/>
          <a:ext cx="511259" cy="5112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5943B5-C4CB-499B-9B8C-D230007741CE}">
      <dsp:nvSpPr>
        <dsp:cNvPr id="0" name=""/>
        <dsp:cNvSpPr/>
      </dsp:nvSpPr>
      <dsp:spPr>
        <a:xfrm>
          <a:off x="3971804" y="1170030"/>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Rapid proven migration to Microsoft 365 provides earlier benefits realisation.</a:t>
          </a:r>
          <a:endParaRPr lang="en-US" sz="1100" kern="1200"/>
        </a:p>
      </dsp:txBody>
      <dsp:txXfrm>
        <a:off x="3971804" y="1170030"/>
        <a:ext cx="1460742" cy="675593"/>
      </dsp:txXfrm>
    </dsp:sp>
    <dsp:sp modelId="{92EF7459-A933-447E-B9FC-288A17ABA705}">
      <dsp:nvSpPr>
        <dsp:cNvPr id="0" name=""/>
        <dsp:cNvSpPr/>
      </dsp:nvSpPr>
      <dsp:spPr>
        <a:xfrm>
          <a:off x="5973021" y="1437"/>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B4DAA8-831F-447E-BE1D-3F1D27095926}">
      <dsp:nvSpPr>
        <dsp:cNvPr id="0" name=""/>
        <dsp:cNvSpPr/>
      </dsp:nvSpPr>
      <dsp:spPr>
        <a:xfrm>
          <a:off x="6162918" y="191333"/>
          <a:ext cx="511259" cy="5112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D57BEA1-9A7C-46E5-B57F-1BB45DA3F85F}">
      <dsp:nvSpPr>
        <dsp:cNvPr id="0" name=""/>
        <dsp:cNvSpPr/>
      </dsp:nvSpPr>
      <dsp:spPr>
        <a:xfrm>
          <a:off x="5688176" y="1170030"/>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Experienced management and servicing provides for best practice implantation.</a:t>
          </a:r>
          <a:endParaRPr lang="en-US" sz="1100" kern="1200"/>
        </a:p>
      </dsp:txBody>
      <dsp:txXfrm>
        <a:off x="5688176" y="1170030"/>
        <a:ext cx="1460742" cy="675593"/>
      </dsp:txXfrm>
    </dsp:sp>
    <dsp:sp modelId="{CD6E6CB1-E41B-4AAE-B4AD-862EB1C21993}">
      <dsp:nvSpPr>
        <dsp:cNvPr id="0" name=""/>
        <dsp:cNvSpPr/>
      </dsp:nvSpPr>
      <dsp:spPr>
        <a:xfrm>
          <a:off x="7689393" y="1437"/>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FFDB1-7226-4714-A82A-FD8F965C91A0}">
      <dsp:nvSpPr>
        <dsp:cNvPr id="0" name=""/>
        <dsp:cNvSpPr/>
      </dsp:nvSpPr>
      <dsp:spPr>
        <a:xfrm>
          <a:off x="7879290" y="191333"/>
          <a:ext cx="511259" cy="5112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428A0C-09FC-4DAD-95AE-B5DB9258B1C2}">
      <dsp:nvSpPr>
        <dsp:cNvPr id="0" name=""/>
        <dsp:cNvSpPr/>
      </dsp:nvSpPr>
      <dsp:spPr>
        <a:xfrm>
          <a:off x="7404549" y="1170030"/>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Proven planning / technical project management enabling best Microsoft 365 migration  .</a:t>
          </a:r>
          <a:endParaRPr lang="en-US" sz="1100" kern="1200"/>
        </a:p>
      </dsp:txBody>
      <dsp:txXfrm>
        <a:off x="7404549" y="1170030"/>
        <a:ext cx="1460742" cy="675593"/>
      </dsp:txXfrm>
    </dsp:sp>
    <dsp:sp modelId="{AA54425E-7584-4B1B-B429-19CBEE23D984}">
      <dsp:nvSpPr>
        <dsp:cNvPr id="0" name=""/>
        <dsp:cNvSpPr/>
      </dsp:nvSpPr>
      <dsp:spPr>
        <a:xfrm>
          <a:off x="2540277" y="2210809"/>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BB5F9-0AC1-43C1-B386-EBE94B65D0BC}">
      <dsp:nvSpPr>
        <dsp:cNvPr id="0" name=""/>
        <dsp:cNvSpPr/>
      </dsp:nvSpPr>
      <dsp:spPr>
        <a:xfrm>
          <a:off x="2730174" y="2400706"/>
          <a:ext cx="511259" cy="51125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26E511D-E235-4BD6-AB1B-E269F0A1B84C}">
      <dsp:nvSpPr>
        <dsp:cNvPr id="0" name=""/>
        <dsp:cNvSpPr/>
      </dsp:nvSpPr>
      <dsp:spPr>
        <a:xfrm>
          <a:off x="2255432" y="3379403"/>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Proven experience significantly  reduces risks and issues . </a:t>
          </a:r>
          <a:endParaRPr lang="en-US" sz="1100" kern="1200"/>
        </a:p>
      </dsp:txBody>
      <dsp:txXfrm>
        <a:off x="2255432" y="3379403"/>
        <a:ext cx="1460742" cy="675593"/>
      </dsp:txXfrm>
    </dsp:sp>
    <dsp:sp modelId="{54518431-367B-4B56-A223-B4D285D7D378}">
      <dsp:nvSpPr>
        <dsp:cNvPr id="0" name=""/>
        <dsp:cNvSpPr/>
      </dsp:nvSpPr>
      <dsp:spPr>
        <a:xfrm>
          <a:off x="4256649" y="2210809"/>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60D68B-0E6C-4AB2-8C2C-24F7484654EA}">
      <dsp:nvSpPr>
        <dsp:cNvPr id="0" name=""/>
        <dsp:cNvSpPr/>
      </dsp:nvSpPr>
      <dsp:spPr>
        <a:xfrm>
          <a:off x="4446546" y="2400706"/>
          <a:ext cx="511259" cy="51125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30F63B-9AE6-4140-9736-9FEF147A2BE6}">
      <dsp:nvSpPr>
        <dsp:cNvPr id="0" name=""/>
        <dsp:cNvSpPr/>
      </dsp:nvSpPr>
      <dsp:spPr>
        <a:xfrm>
          <a:off x="3971804" y="3379403"/>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Up to date end user transformations approach to Microsoft 365 implantation .</a:t>
          </a:r>
          <a:endParaRPr lang="en-US" sz="1100" kern="1200"/>
        </a:p>
      </dsp:txBody>
      <dsp:txXfrm>
        <a:off x="3971804" y="3379403"/>
        <a:ext cx="1460742" cy="675593"/>
      </dsp:txXfrm>
    </dsp:sp>
    <dsp:sp modelId="{1AA2BAB2-D0FC-4AAF-A4EF-D5587BB891E4}">
      <dsp:nvSpPr>
        <dsp:cNvPr id="0" name=""/>
        <dsp:cNvSpPr/>
      </dsp:nvSpPr>
      <dsp:spPr>
        <a:xfrm>
          <a:off x="5973021" y="2210809"/>
          <a:ext cx="891052" cy="891052"/>
        </a:xfrm>
        <a:prstGeom prst="round2DiagRect">
          <a:avLst>
            <a:gd name="adj1" fmla="val 29727"/>
            <a:gd name="adj2" fmla="val 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4E9560-EA3D-4ACE-82B2-B73D99777829}">
      <dsp:nvSpPr>
        <dsp:cNvPr id="0" name=""/>
        <dsp:cNvSpPr/>
      </dsp:nvSpPr>
      <dsp:spPr>
        <a:xfrm>
          <a:off x="6162918" y="2400706"/>
          <a:ext cx="511259" cy="51125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529DB9-8455-4359-9544-0E9982212CEC}">
      <dsp:nvSpPr>
        <dsp:cNvPr id="0" name=""/>
        <dsp:cNvSpPr/>
      </dsp:nvSpPr>
      <dsp:spPr>
        <a:xfrm>
          <a:off x="5688176" y="3379403"/>
          <a:ext cx="1460742" cy="675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Significantly improved communication between all uses of Microsoft 365 .</a:t>
          </a:r>
          <a:endParaRPr lang="en-US" sz="1100" kern="1200"/>
        </a:p>
      </dsp:txBody>
      <dsp:txXfrm>
        <a:off x="5688176" y="3379403"/>
        <a:ext cx="1460742" cy="675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D41E96-5ADA-43DB-8357-CDF9C8822629}">
      <dsp:nvSpPr>
        <dsp:cNvPr id="0" name=""/>
        <dsp:cNvSpPr/>
      </dsp:nvSpPr>
      <dsp:spPr>
        <a:xfrm>
          <a:off x="197618" y="493322"/>
          <a:ext cx="910747" cy="91074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E5B47E-CF38-40D9-A3E7-48F6B10D5312}">
      <dsp:nvSpPr>
        <dsp:cNvPr id="0" name=""/>
        <dsp:cNvSpPr/>
      </dsp:nvSpPr>
      <dsp:spPr>
        <a:xfrm>
          <a:off x="388875" y="684579"/>
          <a:ext cx="528233" cy="5282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0693C2-23E4-4E8D-BA29-FFE058839051}">
      <dsp:nvSpPr>
        <dsp:cNvPr id="0" name=""/>
        <dsp:cNvSpPr/>
      </dsp:nvSpPr>
      <dsp:spPr>
        <a:xfrm>
          <a:off x="1303526" y="493322"/>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Microsoft teams reduces emails and enables communication with co-workers.</a:t>
          </a:r>
          <a:endParaRPr lang="en-US" sz="1200" kern="1200"/>
        </a:p>
      </dsp:txBody>
      <dsp:txXfrm>
        <a:off x="1303526" y="493322"/>
        <a:ext cx="2146762" cy="910747"/>
      </dsp:txXfrm>
    </dsp:sp>
    <dsp:sp modelId="{1A9C20A9-3A5F-415F-8D64-1FBA2D27A98D}">
      <dsp:nvSpPr>
        <dsp:cNvPr id="0" name=""/>
        <dsp:cNvSpPr/>
      </dsp:nvSpPr>
      <dsp:spPr>
        <a:xfrm>
          <a:off x="3824345" y="493322"/>
          <a:ext cx="910747" cy="91074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9982F1-A4E4-4255-B2B9-001BFCCF11FE}">
      <dsp:nvSpPr>
        <dsp:cNvPr id="0" name=""/>
        <dsp:cNvSpPr/>
      </dsp:nvSpPr>
      <dsp:spPr>
        <a:xfrm>
          <a:off x="4015602" y="684579"/>
          <a:ext cx="528233" cy="5282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B824A8-39A7-4C41-936E-1BC2468D08E8}">
      <dsp:nvSpPr>
        <dsp:cNvPr id="0" name=""/>
        <dsp:cNvSpPr/>
      </dsp:nvSpPr>
      <dsp:spPr>
        <a:xfrm>
          <a:off x="4930253" y="493322"/>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Microsoft readiness assessment/transformation planning/project management for Nhs and social care.</a:t>
          </a:r>
          <a:endParaRPr lang="en-US" sz="1200" kern="1200"/>
        </a:p>
      </dsp:txBody>
      <dsp:txXfrm>
        <a:off x="4930253" y="493322"/>
        <a:ext cx="2146762" cy="910747"/>
      </dsp:txXfrm>
    </dsp:sp>
    <dsp:sp modelId="{6C91B149-FB06-481A-9E8C-81E529F5A12B}">
      <dsp:nvSpPr>
        <dsp:cNvPr id="0" name=""/>
        <dsp:cNvSpPr/>
      </dsp:nvSpPr>
      <dsp:spPr>
        <a:xfrm>
          <a:off x="7451073" y="493322"/>
          <a:ext cx="910747" cy="91074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519B13-2FDC-4BE2-AA35-75C552550832}">
      <dsp:nvSpPr>
        <dsp:cNvPr id="0" name=""/>
        <dsp:cNvSpPr/>
      </dsp:nvSpPr>
      <dsp:spPr>
        <a:xfrm>
          <a:off x="7642330" y="684579"/>
          <a:ext cx="528233" cy="5282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AAC89A-55CB-4C50-B453-05FD581629A2}">
      <dsp:nvSpPr>
        <dsp:cNvPr id="0" name=""/>
        <dsp:cNvSpPr/>
      </dsp:nvSpPr>
      <dsp:spPr>
        <a:xfrm>
          <a:off x="8556981" y="493322"/>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Existing technical environment assessment health check and recommendation.</a:t>
          </a:r>
          <a:endParaRPr lang="en-US" sz="1200" kern="1200"/>
        </a:p>
      </dsp:txBody>
      <dsp:txXfrm>
        <a:off x="8556981" y="493322"/>
        <a:ext cx="2146762" cy="910747"/>
      </dsp:txXfrm>
    </dsp:sp>
    <dsp:sp modelId="{934072B3-1ECF-4313-AAAB-4D7B9D2F46AA}">
      <dsp:nvSpPr>
        <dsp:cNvPr id="0" name=""/>
        <dsp:cNvSpPr/>
      </dsp:nvSpPr>
      <dsp:spPr>
        <a:xfrm>
          <a:off x="197618" y="1979231"/>
          <a:ext cx="910747" cy="91074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58712B-E293-4931-85AE-0F60E2622B53}">
      <dsp:nvSpPr>
        <dsp:cNvPr id="0" name=""/>
        <dsp:cNvSpPr/>
      </dsp:nvSpPr>
      <dsp:spPr>
        <a:xfrm>
          <a:off x="388875" y="2170488"/>
          <a:ext cx="528233" cy="5282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7B584E-25C0-4946-AF0E-FF640183F866}">
      <dsp:nvSpPr>
        <dsp:cNvPr id="0" name=""/>
        <dsp:cNvSpPr/>
      </dsp:nvSpPr>
      <dsp:spPr>
        <a:xfrm>
          <a:off x="1303526" y="1979231"/>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Window 10 readiness security management deployment and prouductivity services.</a:t>
          </a:r>
          <a:endParaRPr lang="en-US" sz="1200" kern="1200"/>
        </a:p>
      </dsp:txBody>
      <dsp:txXfrm>
        <a:off x="1303526" y="1979231"/>
        <a:ext cx="2146762" cy="910747"/>
      </dsp:txXfrm>
    </dsp:sp>
    <dsp:sp modelId="{14A132FC-2520-4F18-AD04-8C6B6CF8A9DB}">
      <dsp:nvSpPr>
        <dsp:cNvPr id="0" name=""/>
        <dsp:cNvSpPr/>
      </dsp:nvSpPr>
      <dsp:spPr>
        <a:xfrm>
          <a:off x="3824345" y="1979231"/>
          <a:ext cx="910747" cy="91074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747638-DEFF-4A74-931E-EE47C8807C77}">
      <dsp:nvSpPr>
        <dsp:cNvPr id="0" name=""/>
        <dsp:cNvSpPr/>
      </dsp:nvSpPr>
      <dsp:spPr>
        <a:xfrm>
          <a:off x="4015602" y="2170488"/>
          <a:ext cx="528233" cy="5282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816D1D-1A61-4BA6-A85B-A825F6BAC567}">
      <dsp:nvSpPr>
        <dsp:cNvPr id="0" name=""/>
        <dsp:cNvSpPr/>
      </dsp:nvSpPr>
      <dsp:spPr>
        <a:xfrm>
          <a:off x="4930253" y="1979231"/>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Productivity mobility and security health check.</a:t>
          </a:r>
          <a:endParaRPr lang="en-US" sz="1200" kern="1200"/>
        </a:p>
      </dsp:txBody>
      <dsp:txXfrm>
        <a:off x="4930253" y="1979231"/>
        <a:ext cx="2146762" cy="910747"/>
      </dsp:txXfrm>
    </dsp:sp>
    <dsp:sp modelId="{1B972380-C3E5-4A7F-BEC9-3799E8365C4E}">
      <dsp:nvSpPr>
        <dsp:cNvPr id="0" name=""/>
        <dsp:cNvSpPr/>
      </dsp:nvSpPr>
      <dsp:spPr>
        <a:xfrm>
          <a:off x="7451073" y="1979231"/>
          <a:ext cx="910747" cy="91074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8A8C0C-BD14-4AC1-92B9-01BFB915E615}">
      <dsp:nvSpPr>
        <dsp:cNvPr id="0" name=""/>
        <dsp:cNvSpPr/>
      </dsp:nvSpPr>
      <dsp:spPr>
        <a:xfrm>
          <a:off x="7642330" y="2170488"/>
          <a:ext cx="528233" cy="52823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C46F70-72EA-47E6-9E4F-E637CB56CC3A}">
      <dsp:nvSpPr>
        <dsp:cNvPr id="0" name=""/>
        <dsp:cNvSpPr/>
      </dsp:nvSpPr>
      <dsp:spPr>
        <a:xfrm>
          <a:off x="8556981" y="1979231"/>
          <a:ext cx="2146762" cy="910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File storge and information managements through share point and one drive.</a:t>
          </a:r>
          <a:endParaRPr lang="en-US" sz="1200" kern="1200"/>
        </a:p>
      </dsp:txBody>
      <dsp:txXfrm>
        <a:off x="8556981" y="1979231"/>
        <a:ext cx="2146762" cy="910747"/>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F69FFB-56F3-4A2E-819D-3C8B47C505D4}"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8BE6B2-01BC-4449-849E-D55D82A12549}" type="slidenum">
              <a:rPr lang="en-GB" smtClean="0"/>
              <a:t>‹#›</a:t>
            </a:fld>
            <a:endParaRPr lang="en-GB"/>
          </a:p>
        </p:txBody>
      </p:sp>
    </p:spTree>
    <p:extLst>
      <p:ext uri="{BB962C8B-B14F-4D97-AF65-F5344CB8AC3E}">
        <p14:creationId xmlns:p14="http://schemas.microsoft.com/office/powerpoint/2010/main" val="1675001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20003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44233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14389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09A250-FF31-4206-8172-F9D3106AACB1}" type="datetimeFigureOut">
              <a:rPr lang="en-US" dirty="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27192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09A250-FF31-4206-8172-F9D3106AACB1}" type="datetimeFigureOut">
              <a:rPr lang="en-US" dirty="0"/>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61906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19169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85218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73619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20954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92264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6467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extLst>
      <p:ext uri="{BB962C8B-B14F-4D97-AF65-F5344CB8AC3E}">
        <p14:creationId xmlns:p14="http://schemas.microsoft.com/office/powerpoint/2010/main" val="30975925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946568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035114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640740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304890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7119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2/13/2026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956241396"/>
      </p:ext>
    </p:extLst>
  </p:cSld>
  <p:clrMap bg1="dk1" tx1="lt1" bg2="dk2" tx2="lt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 id="2147483891" r:id="rId12"/>
    <p:sldLayoutId id="2147483892" r:id="rId13"/>
    <p:sldLayoutId id="2147483893" r:id="rId14"/>
    <p:sldLayoutId id="2147483894" r:id="rId15"/>
    <p:sldLayoutId id="2147483895" r:id="rId16"/>
    <p:sldLayoutId id="214748389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gov.uk/government/publications/digital-working-in-adult-social-care-what-good-looks-like/digital-working-in-adult-social-care-what-good-looks-like-for-local-authorities-and-care-providers" TargetMode="External"/><Relationship Id="rId3" Type="http://schemas.openxmlformats.org/officeDocument/2006/relationships/hyperlink" Target="https://www.theknowledgeacademy.com/blog/advantages-and-disadvantages-of-powerpoint/" TargetMode="External"/><Relationship Id="rId7" Type="http://schemas.openxmlformats.org/officeDocument/2006/relationships/hyperlink" Target="https://www.theaccessgroup.com/en-gb/health-social-care/sectors/home-care/?utm_source=bing&amp;utm_medium=cpc&amp;utm_campaign=HSC%7CPPC%7CCare%7CMidPerformers&amp;utm_content=Domiciliary%20Care&amp;utm_term=domiciliary%20care%20management%20software&amp;match_type=b&amp;ad_id=79646084650799&amp;adgroup_id=1274335643625341&amp;campaign_id=677804817&amp;gclid=395bc2dbf97f14c19bccab5e32c14245&amp;gclsrc=3p.ds&amp;msclkid=395bc2dbf97f14c19bccab5e32c14245"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dl.acm.org/doi/abs/10.1145/2543577" TargetMode="External"/><Relationship Id="rId5" Type="http://schemas.openxmlformats.org/officeDocument/2006/relationships/hyperlink" Target="https://www.england.nhs.uk/long-read/microsoft-teams-and-remote-working/" TargetMode="External"/><Relationship Id="rId10" Type="http://schemas.openxmlformats.org/officeDocument/2006/relationships/image" Target="../media/image37.svg"/><Relationship Id="rId4" Type="http://schemas.openxmlformats.org/officeDocument/2006/relationships/hyperlink" Target="http://gohttps:/www.applytosupply.digitalmarketplace.service.gov.uk" TargetMode="External"/><Relationship Id="rId9"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2D844C-AB64-4A03-80BE-33212E61DD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CAAD0E9B-89C2-4268-98B4-BA7BFFF2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1653AB08-C531-42A8-AA8D-C2ABAE87C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72E47EEC-33C8-4EC3-8BFC-BB02B4171F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A8BC9CC6-50D5-4C61-9EDE-315A1B5F14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CED2641B-4430-4CF4-89AB-3FADDD630F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E34FA10D-5116-47B4-A70E-776435251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lumMod val="9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B2718AAE-52B9-4DD9-9D83-A9C975C9D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302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49FF39B1-9689-44AE-A803-7B90A059DC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76484" cy="6858001"/>
          </a:xfrm>
          <a:custGeom>
            <a:avLst/>
            <a:gdLst>
              <a:gd name="connsiteX0" fmla="*/ 7031769 w 8376484"/>
              <a:gd name="connsiteY0" fmla="*/ 0 h 6858001"/>
              <a:gd name="connsiteX1" fmla="*/ 8375307 w 8376484"/>
              <a:gd name="connsiteY1" fmla="*/ 0 h 6858001"/>
              <a:gd name="connsiteX2" fmla="*/ 8350262 w 8376484"/>
              <a:gd name="connsiteY2" fmla="*/ 155677 h 6858001"/>
              <a:gd name="connsiteX3" fmla="*/ 8326393 w 8376484"/>
              <a:gd name="connsiteY3" fmla="*/ 310668 h 6858001"/>
              <a:gd name="connsiteX4" fmla="*/ 8303029 w 8376484"/>
              <a:gd name="connsiteY4" fmla="*/ 466344 h 6858001"/>
              <a:gd name="connsiteX5" fmla="*/ 8283026 w 8376484"/>
              <a:gd name="connsiteY5" fmla="*/ 622707 h 6858001"/>
              <a:gd name="connsiteX6" fmla="*/ 8262855 w 8376484"/>
              <a:gd name="connsiteY6" fmla="*/ 778383 h 6858001"/>
              <a:gd name="connsiteX7" fmla="*/ 8244029 w 8376484"/>
              <a:gd name="connsiteY7" fmla="*/ 934746 h 6858001"/>
              <a:gd name="connsiteX8" fmla="*/ 8227893 w 8376484"/>
              <a:gd name="connsiteY8" fmla="*/ 1089051 h 6858001"/>
              <a:gd name="connsiteX9" fmla="*/ 8212597 w 8376484"/>
              <a:gd name="connsiteY9" fmla="*/ 1245413 h 6858001"/>
              <a:gd name="connsiteX10" fmla="*/ 8198645 w 8376484"/>
              <a:gd name="connsiteY10" fmla="*/ 1401090 h 6858001"/>
              <a:gd name="connsiteX11" fmla="*/ 8186543 w 8376484"/>
              <a:gd name="connsiteY11" fmla="*/ 1554023 h 6858001"/>
              <a:gd name="connsiteX12" fmla="*/ 8174440 w 8376484"/>
              <a:gd name="connsiteY12" fmla="*/ 1709014 h 6858001"/>
              <a:gd name="connsiteX13" fmla="*/ 8164355 w 8376484"/>
              <a:gd name="connsiteY13" fmla="*/ 1861947 h 6858001"/>
              <a:gd name="connsiteX14" fmla="*/ 8156455 w 8376484"/>
              <a:gd name="connsiteY14" fmla="*/ 2014881 h 6858001"/>
              <a:gd name="connsiteX15" fmla="*/ 8148218 w 8376484"/>
              <a:gd name="connsiteY15" fmla="*/ 2167128 h 6858001"/>
              <a:gd name="connsiteX16" fmla="*/ 8141327 w 8376484"/>
              <a:gd name="connsiteY16" fmla="*/ 2318004 h 6858001"/>
              <a:gd name="connsiteX17" fmla="*/ 8136452 w 8376484"/>
              <a:gd name="connsiteY17" fmla="*/ 2467509 h 6858001"/>
              <a:gd name="connsiteX18" fmla="*/ 8132250 w 8376484"/>
              <a:gd name="connsiteY18" fmla="*/ 2617013 h 6858001"/>
              <a:gd name="connsiteX19" fmla="*/ 8128216 w 8376484"/>
              <a:gd name="connsiteY19" fmla="*/ 2765146 h 6858001"/>
              <a:gd name="connsiteX20" fmla="*/ 8126367 w 8376484"/>
              <a:gd name="connsiteY20" fmla="*/ 2911221 h 6858001"/>
              <a:gd name="connsiteX21" fmla="*/ 8124350 w 8376484"/>
              <a:gd name="connsiteY21" fmla="*/ 3057297 h 6858001"/>
              <a:gd name="connsiteX22" fmla="*/ 8123341 w 8376484"/>
              <a:gd name="connsiteY22" fmla="*/ 3201315 h 6858001"/>
              <a:gd name="connsiteX23" fmla="*/ 8124350 w 8376484"/>
              <a:gd name="connsiteY23" fmla="*/ 3343961 h 6858001"/>
              <a:gd name="connsiteX24" fmla="*/ 8124350 w 8376484"/>
              <a:gd name="connsiteY24" fmla="*/ 3485236 h 6858001"/>
              <a:gd name="connsiteX25" fmla="*/ 8126367 w 8376484"/>
              <a:gd name="connsiteY25" fmla="*/ 3625139 h 6858001"/>
              <a:gd name="connsiteX26" fmla="*/ 8129392 w 8376484"/>
              <a:gd name="connsiteY26" fmla="*/ 3762299 h 6858001"/>
              <a:gd name="connsiteX27" fmla="*/ 8132250 w 8376484"/>
              <a:gd name="connsiteY27" fmla="*/ 3898087 h 6858001"/>
              <a:gd name="connsiteX28" fmla="*/ 8135444 w 8376484"/>
              <a:gd name="connsiteY28" fmla="*/ 4031133 h 6858001"/>
              <a:gd name="connsiteX29" fmla="*/ 8140318 w 8376484"/>
              <a:gd name="connsiteY29" fmla="*/ 4163492 h 6858001"/>
              <a:gd name="connsiteX30" fmla="*/ 8145529 w 8376484"/>
              <a:gd name="connsiteY30" fmla="*/ 4293793 h 6858001"/>
              <a:gd name="connsiteX31" fmla="*/ 8150235 w 8376484"/>
              <a:gd name="connsiteY31" fmla="*/ 4421352 h 6858001"/>
              <a:gd name="connsiteX32" fmla="*/ 8163515 w 8376484"/>
              <a:gd name="connsiteY32" fmla="*/ 4670298 h 6858001"/>
              <a:gd name="connsiteX33" fmla="*/ 8177634 w 8376484"/>
              <a:gd name="connsiteY33" fmla="*/ 4908956 h 6858001"/>
              <a:gd name="connsiteX34" fmla="*/ 8192426 w 8376484"/>
              <a:gd name="connsiteY34" fmla="*/ 5138013 h 6858001"/>
              <a:gd name="connsiteX35" fmla="*/ 8208731 w 8376484"/>
              <a:gd name="connsiteY35" fmla="*/ 5354726 h 6858001"/>
              <a:gd name="connsiteX36" fmla="*/ 8225708 w 8376484"/>
              <a:gd name="connsiteY36" fmla="*/ 5561838 h 6858001"/>
              <a:gd name="connsiteX37" fmla="*/ 8244029 w 8376484"/>
              <a:gd name="connsiteY37" fmla="*/ 5753862 h 6858001"/>
              <a:gd name="connsiteX38" fmla="*/ 8262015 w 8376484"/>
              <a:gd name="connsiteY38" fmla="*/ 5934227 h 6858001"/>
              <a:gd name="connsiteX39" fmla="*/ 8280000 w 8376484"/>
              <a:gd name="connsiteY39" fmla="*/ 6100191 h 6858001"/>
              <a:gd name="connsiteX40" fmla="*/ 8296977 w 8376484"/>
              <a:gd name="connsiteY40" fmla="*/ 6252438 h 6858001"/>
              <a:gd name="connsiteX41" fmla="*/ 8313114 w 8376484"/>
              <a:gd name="connsiteY41" fmla="*/ 6387541 h 6858001"/>
              <a:gd name="connsiteX42" fmla="*/ 8328410 w 8376484"/>
              <a:gd name="connsiteY42" fmla="*/ 6509613 h 6858001"/>
              <a:gd name="connsiteX43" fmla="*/ 8341185 w 8376484"/>
              <a:gd name="connsiteY43" fmla="*/ 6612483 h 6858001"/>
              <a:gd name="connsiteX44" fmla="*/ 8353287 w 8376484"/>
              <a:gd name="connsiteY44" fmla="*/ 6698894 h 6858001"/>
              <a:gd name="connsiteX45" fmla="*/ 8370601 w 8376484"/>
              <a:gd name="connsiteY45" fmla="*/ 6817538 h 6858001"/>
              <a:gd name="connsiteX46" fmla="*/ 8376484 w 8376484"/>
              <a:gd name="connsiteY46" fmla="*/ 6858000 h 6858001"/>
              <a:gd name="connsiteX47" fmla="*/ 7471130 w 8376484"/>
              <a:gd name="connsiteY47" fmla="*/ 6858000 h 6858001"/>
              <a:gd name="connsiteX48" fmla="*/ 7471130 w 8376484"/>
              <a:gd name="connsiteY48" fmla="*/ 6858001 h 6858001"/>
              <a:gd name="connsiteX49" fmla="*/ 1380566 w 8376484"/>
              <a:gd name="connsiteY49" fmla="*/ 6858001 h 6858001"/>
              <a:gd name="connsiteX50" fmla="*/ 1380566 w 8376484"/>
              <a:gd name="connsiteY50" fmla="*/ 6858000 h 6858001"/>
              <a:gd name="connsiteX51" fmla="*/ 0 w 8376484"/>
              <a:gd name="connsiteY51" fmla="*/ 6858000 h 6858001"/>
              <a:gd name="connsiteX52" fmla="*/ 0 w 8376484"/>
              <a:gd name="connsiteY52" fmla="*/ 0 h 6858001"/>
              <a:gd name="connsiteX53" fmla="*/ 1917290 w 8376484"/>
              <a:gd name="connsiteY53" fmla="*/ 0 h 6858001"/>
              <a:gd name="connsiteX54" fmla="*/ 1917290 w 8376484"/>
              <a:gd name="connsiteY54" fmla="*/ 1 h 6858001"/>
              <a:gd name="connsiteX55" fmla="*/ 7031769 w 8376484"/>
              <a:gd name="connsiteY5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376484" h="6858001">
                <a:moveTo>
                  <a:pt x="7031769" y="0"/>
                </a:moveTo>
                <a:lnTo>
                  <a:pt x="8375307" y="0"/>
                </a:lnTo>
                <a:lnTo>
                  <a:pt x="8350262" y="155677"/>
                </a:lnTo>
                <a:lnTo>
                  <a:pt x="8326393" y="310668"/>
                </a:lnTo>
                <a:lnTo>
                  <a:pt x="8303029" y="466344"/>
                </a:lnTo>
                <a:lnTo>
                  <a:pt x="8283026" y="622707"/>
                </a:lnTo>
                <a:lnTo>
                  <a:pt x="8262855" y="778383"/>
                </a:lnTo>
                <a:lnTo>
                  <a:pt x="8244029" y="934746"/>
                </a:lnTo>
                <a:lnTo>
                  <a:pt x="8227893" y="1089051"/>
                </a:lnTo>
                <a:lnTo>
                  <a:pt x="8212597" y="1245413"/>
                </a:lnTo>
                <a:lnTo>
                  <a:pt x="8198645" y="1401090"/>
                </a:lnTo>
                <a:lnTo>
                  <a:pt x="8186543" y="1554023"/>
                </a:lnTo>
                <a:lnTo>
                  <a:pt x="8174440" y="1709014"/>
                </a:lnTo>
                <a:lnTo>
                  <a:pt x="8164355" y="1861947"/>
                </a:lnTo>
                <a:lnTo>
                  <a:pt x="8156455" y="2014881"/>
                </a:lnTo>
                <a:lnTo>
                  <a:pt x="8148218" y="2167128"/>
                </a:lnTo>
                <a:lnTo>
                  <a:pt x="8141327" y="2318004"/>
                </a:lnTo>
                <a:lnTo>
                  <a:pt x="8136452" y="2467509"/>
                </a:lnTo>
                <a:lnTo>
                  <a:pt x="8132250" y="2617013"/>
                </a:lnTo>
                <a:lnTo>
                  <a:pt x="8128216" y="2765146"/>
                </a:lnTo>
                <a:lnTo>
                  <a:pt x="8126367" y="2911221"/>
                </a:lnTo>
                <a:lnTo>
                  <a:pt x="8124350" y="3057297"/>
                </a:lnTo>
                <a:lnTo>
                  <a:pt x="8123341" y="3201315"/>
                </a:lnTo>
                <a:lnTo>
                  <a:pt x="8124350" y="3343961"/>
                </a:lnTo>
                <a:lnTo>
                  <a:pt x="8124350" y="3485236"/>
                </a:lnTo>
                <a:lnTo>
                  <a:pt x="8126367" y="3625139"/>
                </a:lnTo>
                <a:lnTo>
                  <a:pt x="8129392" y="3762299"/>
                </a:lnTo>
                <a:lnTo>
                  <a:pt x="8132250" y="3898087"/>
                </a:lnTo>
                <a:lnTo>
                  <a:pt x="8135444" y="4031133"/>
                </a:lnTo>
                <a:lnTo>
                  <a:pt x="8140318" y="4163492"/>
                </a:lnTo>
                <a:lnTo>
                  <a:pt x="8145529" y="4293793"/>
                </a:lnTo>
                <a:lnTo>
                  <a:pt x="8150235" y="4421352"/>
                </a:lnTo>
                <a:lnTo>
                  <a:pt x="8163515" y="4670298"/>
                </a:lnTo>
                <a:lnTo>
                  <a:pt x="8177634" y="4908956"/>
                </a:lnTo>
                <a:lnTo>
                  <a:pt x="8192426" y="5138013"/>
                </a:lnTo>
                <a:lnTo>
                  <a:pt x="8208731" y="5354726"/>
                </a:lnTo>
                <a:lnTo>
                  <a:pt x="8225708" y="5561838"/>
                </a:lnTo>
                <a:lnTo>
                  <a:pt x="8244029" y="5753862"/>
                </a:lnTo>
                <a:lnTo>
                  <a:pt x="8262015" y="5934227"/>
                </a:lnTo>
                <a:lnTo>
                  <a:pt x="8280000" y="6100191"/>
                </a:lnTo>
                <a:lnTo>
                  <a:pt x="8296977" y="6252438"/>
                </a:lnTo>
                <a:lnTo>
                  <a:pt x="8313114" y="6387541"/>
                </a:lnTo>
                <a:lnTo>
                  <a:pt x="8328410" y="6509613"/>
                </a:lnTo>
                <a:lnTo>
                  <a:pt x="8341185" y="6612483"/>
                </a:lnTo>
                <a:lnTo>
                  <a:pt x="8353287" y="6698894"/>
                </a:lnTo>
                <a:lnTo>
                  <a:pt x="8370601" y="6817538"/>
                </a:lnTo>
                <a:lnTo>
                  <a:pt x="8376484" y="6858000"/>
                </a:lnTo>
                <a:lnTo>
                  <a:pt x="7471130" y="6858000"/>
                </a:lnTo>
                <a:lnTo>
                  <a:pt x="7471130" y="6858001"/>
                </a:lnTo>
                <a:lnTo>
                  <a:pt x="1380566" y="6858001"/>
                </a:lnTo>
                <a:lnTo>
                  <a:pt x="1380566" y="6858000"/>
                </a:lnTo>
                <a:lnTo>
                  <a:pt x="0" y="6858000"/>
                </a:lnTo>
                <a:lnTo>
                  <a:pt x="0" y="0"/>
                </a:lnTo>
                <a:lnTo>
                  <a:pt x="1917290" y="0"/>
                </a:lnTo>
                <a:lnTo>
                  <a:pt x="1917290" y="1"/>
                </a:lnTo>
                <a:lnTo>
                  <a:pt x="7031769" y="1"/>
                </a:lnTo>
                <a:close/>
              </a:path>
            </a:pathLst>
          </a:custGeom>
          <a:ln>
            <a:noFill/>
          </a:ln>
        </p:spPr>
        <p:txBody>
          <a:bodyPr rtlCol="0" anchor="ctr"/>
          <a:lstStyle/>
          <a:p>
            <a:pPr algn="ctr"/>
            <a:endParaRPr lang="en-US"/>
          </a:p>
        </p:txBody>
      </p:sp>
      <p:sp>
        <p:nvSpPr>
          <p:cNvPr id="5" name="Rectangle 4">
            <a:extLst>
              <a:ext uri="{FF2B5EF4-FFF2-40B4-BE49-F238E27FC236}">
                <a16:creationId xmlns:a16="http://schemas.microsoft.com/office/drawing/2014/main" id="{6C74A888-48BE-4604-BB14-E6C5E9D0F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C929219-5E0B-2220-EE28-68BCEB740915}"/>
              </a:ext>
            </a:extLst>
          </p:cNvPr>
          <p:cNvSpPr>
            <a:spLocks noGrp="1"/>
          </p:cNvSpPr>
          <p:nvPr>
            <p:ph type="title"/>
          </p:nvPr>
        </p:nvSpPr>
        <p:spPr>
          <a:xfrm>
            <a:off x="983231" y="938953"/>
            <a:ext cx="6630143" cy="4980094"/>
          </a:xfrm>
        </p:spPr>
        <p:txBody>
          <a:bodyPr vert="horz" lIns="91440" tIns="45720" rIns="91440" bIns="45720" rtlCol="0" anchor="ctr">
            <a:normAutofit/>
          </a:bodyPr>
          <a:lstStyle/>
          <a:p>
            <a:pPr algn="r">
              <a:lnSpc>
                <a:spcPct val="90000"/>
              </a:lnSpc>
            </a:pPr>
            <a:r>
              <a:rPr lang="en-US" sz="3400"/>
              <a:t>Module Title: Digital skills and research methods.  </a:t>
            </a:r>
            <a:br>
              <a:rPr lang="en-US" sz="3400"/>
            </a:br>
            <a:r>
              <a:rPr lang="en-US" sz="3400"/>
              <a:t>Module Code: LCH54007.</a:t>
            </a:r>
            <a:br>
              <a:rPr lang="en-US" sz="3400"/>
            </a:br>
            <a:r>
              <a:rPr lang="en-US" sz="3400"/>
              <a:t>Tutor: Markus Klingelfuss. </a:t>
            </a:r>
            <a:br>
              <a:rPr lang="en-US" sz="3400"/>
            </a:br>
            <a:r>
              <a:rPr lang="en-US" sz="3400"/>
              <a:t>Team: Noreen Sadeeq, Reema Qurban, Hameed Nazam.</a:t>
            </a:r>
            <a:br>
              <a:rPr lang="en-US" sz="3400"/>
            </a:br>
            <a:br>
              <a:rPr lang="en-US" sz="3400"/>
            </a:br>
            <a:endParaRPr lang="en-US" sz="3400"/>
          </a:p>
        </p:txBody>
      </p:sp>
      <p:sp>
        <p:nvSpPr>
          <p:cNvPr id="3" name="Content Placeholder 2">
            <a:extLst>
              <a:ext uri="{FF2B5EF4-FFF2-40B4-BE49-F238E27FC236}">
                <a16:creationId xmlns:a16="http://schemas.microsoft.com/office/drawing/2014/main" id="{6876364E-32FA-8F8A-2719-BA357BDA04CE}"/>
              </a:ext>
            </a:extLst>
          </p:cNvPr>
          <p:cNvSpPr>
            <a:spLocks noGrp="1"/>
          </p:cNvSpPr>
          <p:nvPr>
            <p:ph type="body" idx="1"/>
          </p:nvPr>
        </p:nvSpPr>
        <p:spPr>
          <a:xfrm>
            <a:off x="8589682" y="1317171"/>
            <a:ext cx="2872975" cy="4223658"/>
          </a:xfrm>
        </p:spPr>
        <p:txBody>
          <a:bodyPr vert="horz" lIns="91440" tIns="45720" rIns="91440" bIns="45720" rtlCol="0" anchor="ctr">
            <a:normAutofit/>
          </a:bodyPr>
          <a:lstStyle/>
          <a:p>
            <a:r>
              <a:rPr lang="en-US">
                <a:solidFill>
                  <a:schemeClr val="bg2"/>
                </a:solidFill>
              </a:rPr>
              <a:t>Evaluating how Microsoft 365 applications can be used to improve work efficiency, communication, and digital safety within Greenfield Home Care Agency.</a:t>
            </a:r>
          </a:p>
        </p:txBody>
      </p:sp>
    </p:spTree>
    <p:extLst>
      <p:ext uri="{BB962C8B-B14F-4D97-AF65-F5344CB8AC3E}">
        <p14:creationId xmlns:p14="http://schemas.microsoft.com/office/powerpoint/2010/main" val="1770793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16A1A-0278-F758-1AB2-B6E9B0F0E753}"/>
              </a:ext>
            </a:extLst>
          </p:cNvPr>
          <p:cNvSpPr>
            <a:spLocks noGrp="1"/>
          </p:cNvSpPr>
          <p:nvPr>
            <p:ph type="title"/>
          </p:nvPr>
        </p:nvSpPr>
        <p:spPr>
          <a:xfrm>
            <a:off x="653143" y="1645920"/>
            <a:ext cx="3522879" cy="4470821"/>
          </a:xfrm>
        </p:spPr>
        <p:txBody>
          <a:bodyPr>
            <a:normAutofit/>
          </a:bodyPr>
          <a:lstStyle/>
          <a:p>
            <a:pPr algn="r">
              <a:lnSpc>
                <a:spcPct val="90000"/>
              </a:lnSpc>
            </a:pPr>
            <a:r>
              <a:rPr lang="en-GB" b="1" i="1">
                <a:solidFill>
                  <a:schemeClr val="tx1"/>
                </a:solidFill>
              </a:rPr>
              <a:t>Introduction to using Microsoft365 teams in Greenfield Care Agency.</a:t>
            </a:r>
          </a:p>
        </p:txBody>
      </p:sp>
      <p:sp>
        <p:nvSpPr>
          <p:cNvPr id="3" name="Text Placeholder 2">
            <a:extLst>
              <a:ext uri="{FF2B5EF4-FFF2-40B4-BE49-F238E27FC236}">
                <a16:creationId xmlns:a16="http://schemas.microsoft.com/office/drawing/2014/main" id="{7F04E692-A29B-95E9-81D8-F5843AD1AAC3}"/>
              </a:ext>
            </a:extLst>
          </p:cNvPr>
          <p:cNvSpPr>
            <a:spLocks noGrp="1"/>
          </p:cNvSpPr>
          <p:nvPr>
            <p:ph idx="1"/>
          </p:nvPr>
        </p:nvSpPr>
        <p:spPr>
          <a:xfrm>
            <a:off x="5204109" y="1645920"/>
            <a:ext cx="6269434" cy="4470821"/>
          </a:xfrm>
        </p:spPr>
        <p:txBody>
          <a:bodyPr vert="horz" lIns="91440" tIns="45720" rIns="91440" bIns="45720" rtlCol="0">
            <a:normAutofit/>
          </a:bodyPr>
          <a:lstStyle/>
          <a:p>
            <a:r>
              <a:rPr lang="en-US"/>
              <a:t>Operational efficiency, less time traveling</a:t>
            </a:r>
          </a:p>
          <a:p>
            <a:r>
              <a:rPr lang="en-US"/>
              <a:t>Secure information sharing.</a:t>
            </a:r>
          </a:p>
          <a:p>
            <a:r>
              <a:rPr lang="en-US"/>
              <a:t>World class security.</a:t>
            </a:r>
          </a:p>
          <a:p>
            <a:r>
              <a:rPr lang="en-US"/>
              <a:t>Remote staff communication. </a:t>
            </a:r>
          </a:p>
          <a:p>
            <a:r>
              <a:rPr lang="en-US"/>
              <a:t>Scheduling and rostering.</a:t>
            </a:r>
          </a:p>
          <a:p>
            <a:r>
              <a:rPr lang="en-US"/>
              <a:t>Virtual consultations. (NHS, 2025)</a:t>
            </a:r>
          </a:p>
          <a:p>
            <a:endParaRPr lang="en-US"/>
          </a:p>
        </p:txBody>
      </p:sp>
    </p:spTree>
    <p:extLst>
      <p:ext uri="{BB962C8B-B14F-4D97-AF65-F5344CB8AC3E}">
        <p14:creationId xmlns:p14="http://schemas.microsoft.com/office/powerpoint/2010/main" val="2614642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2E48A-E957-B475-7FB3-1C67D323D0F9}"/>
              </a:ext>
            </a:extLst>
          </p:cNvPr>
          <p:cNvSpPr>
            <a:spLocks noGrp="1"/>
          </p:cNvSpPr>
          <p:nvPr>
            <p:ph type="title"/>
          </p:nvPr>
        </p:nvSpPr>
        <p:spPr>
          <a:xfrm>
            <a:off x="646111" y="452718"/>
            <a:ext cx="9404723" cy="1400530"/>
          </a:xfrm>
        </p:spPr>
        <p:txBody>
          <a:bodyPr>
            <a:normAutofit/>
          </a:bodyPr>
          <a:lstStyle/>
          <a:p>
            <a:r>
              <a:rPr lang="en-GB"/>
              <a:t>Benefits</a:t>
            </a:r>
          </a:p>
        </p:txBody>
      </p:sp>
      <p:graphicFrame>
        <p:nvGraphicFramePr>
          <p:cNvPr id="5" name="Content Placeholder 2">
            <a:extLst>
              <a:ext uri="{FF2B5EF4-FFF2-40B4-BE49-F238E27FC236}">
                <a16:creationId xmlns:a16="http://schemas.microsoft.com/office/drawing/2014/main" id="{8D58FD4D-CB23-F93C-1D00-423983B3CC19}"/>
              </a:ext>
            </a:extLst>
          </p:cNvPr>
          <p:cNvGraphicFramePr>
            <a:graphicFrameLocks noGrp="1"/>
          </p:cNvGraphicFramePr>
          <p:nvPr>
            <p:ph idx="1"/>
            <p:extLst>
              <p:ext uri="{D42A27DB-BD31-4B8C-83A1-F6EECF244321}">
                <p14:modId xmlns:p14="http://schemas.microsoft.com/office/powerpoint/2010/main" val="3603327854"/>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0850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AECE819-B1FC-4929-B9CF-D59565FF4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16">
            <a:extLst>
              <a:ext uri="{FF2B5EF4-FFF2-40B4-BE49-F238E27FC236}">
                <a16:creationId xmlns:a16="http://schemas.microsoft.com/office/drawing/2014/main" id="{3CD10B93-339D-46DB-A32D-618F36688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45" name="Freeform 5">
            <a:extLst>
              <a:ext uri="{FF2B5EF4-FFF2-40B4-BE49-F238E27FC236}">
                <a16:creationId xmlns:a16="http://schemas.microsoft.com/office/drawing/2014/main" id="{4FB53830-1385-4683-AA48-377DAFF7E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sp>
      <p:sp>
        <p:nvSpPr>
          <p:cNvPr id="2" name="Title 1">
            <a:extLst>
              <a:ext uri="{FF2B5EF4-FFF2-40B4-BE49-F238E27FC236}">
                <a16:creationId xmlns:a16="http://schemas.microsoft.com/office/drawing/2014/main" id="{3D7002D1-7BB1-4EAB-3A61-D14FFB6BEF88}"/>
              </a:ext>
            </a:extLst>
          </p:cNvPr>
          <p:cNvSpPr>
            <a:spLocks noGrp="1"/>
          </p:cNvSpPr>
          <p:nvPr>
            <p:ph type="title"/>
          </p:nvPr>
        </p:nvSpPr>
        <p:spPr>
          <a:xfrm>
            <a:off x="611853" y="4885339"/>
            <a:ext cx="10968294" cy="1237087"/>
          </a:xfrm>
        </p:spPr>
        <p:txBody>
          <a:bodyPr>
            <a:normAutofit/>
          </a:bodyPr>
          <a:lstStyle/>
          <a:p>
            <a:r>
              <a:rPr lang="en-GB">
                <a:solidFill>
                  <a:srgbClr val="EBEBEB"/>
                </a:solidFill>
              </a:rPr>
              <a:t>Features</a:t>
            </a:r>
          </a:p>
        </p:txBody>
      </p:sp>
      <p:graphicFrame>
        <p:nvGraphicFramePr>
          <p:cNvPr id="5" name="Content Placeholder 2">
            <a:extLst>
              <a:ext uri="{FF2B5EF4-FFF2-40B4-BE49-F238E27FC236}">
                <a16:creationId xmlns:a16="http://schemas.microsoft.com/office/drawing/2014/main" id="{3E61D2A7-1C99-8409-1D37-F18DD6DCBA36}"/>
              </a:ext>
            </a:extLst>
          </p:cNvPr>
          <p:cNvGraphicFramePr>
            <a:graphicFrameLocks noGrp="1"/>
          </p:cNvGraphicFramePr>
          <p:nvPr>
            <p:ph idx="1"/>
            <p:extLst>
              <p:ext uri="{D42A27DB-BD31-4B8C-83A1-F6EECF244321}">
                <p14:modId xmlns:p14="http://schemas.microsoft.com/office/powerpoint/2010/main" val="207561484"/>
              </p:ext>
            </p:extLst>
          </p:nvPr>
        </p:nvGraphicFramePr>
        <p:xfrm>
          <a:off x="646113" y="593387"/>
          <a:ext cx="10901362" cy="33833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144948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25"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602D41A-0099-7E53-7866-012720B1B38C}"/>
              </a:ext>
            </a:extLst>
          </p:cNvPr>
          <p:cNvSpPr>
            <a:spLocks noGrp="1"/>
          </p:cNvSpPr>
          <p:nvPr>
            <p:ph type="title"/>
          </p:nvPr>
        </p:nvSpPr>
        <p:spPr>
          <a:xfrm>
            <a:off x="653143" y="1645920"/>
            <a:ext cx="3522879" cy="4470821"/>
          </a:xfrm>
        </p:spPr>
        <p:txBody>
          <a:bodyPr>
            <a:normAutofit/>
          </a:bodyPr>
          <a:lstStyle/>
          <a:p>
            <a:pPr algn="r">
              <a:lnSpc>
                <a:spcPct val="90000"/>
              </a:lnSpc>
            </a:pPr>
            <a:r>
              <a:rPr lang="en-GB">
                <a:solidFill>
                  <a:srgbClr val="FFFFFF"/>
                </a:solidFill>
              </a:rPr>
              <a:t>Limitation of using microsoft teams in Greenfield care agency.</a:t>
            </a:r>
          </a:p>
        </p:txBody>
      </p:sp>
      <p:sp>
        <p:nvSpPr>
          <p:cNvPr id="3" name="Content Placeholder 2">
            <a:extLst>
              <a:ext uri="{FF2B5EF4-FFF2-40B4-BE49-F238E27FC236}">
                <a16:creationId xmlns:a16="http://schemas.microsoft.com/office/drawing/2014/main" id="{EC1309B5-E16D-DF31-513E-7A09229B20A8}"/>
              </a:ext>
            </a:extLst>
          </p:cNvPr>
          <p:cNvSpPr>
            <a:spLocks noGrp="1"/>
          </p:cNvSpPr>
          <p:nvPr>
            <p:ph idx="1"/>
          </p:nvPr>
        </p:nvSpPr>
        <p:spPr>
          <a:xfrm>
            <a:off x="5204109" y="1645920"/>
            <a:ext cx="5919503" cy="4470821"/>
          </a:xfrm>
        </p:spPr>
        <p:txBody>
          <a:bodyPr vert="horz" lIns="91440" tIns="45720" rIns="91440" bIns="45720" rtlCol="0">
            <a:normAutofit/>
          </a:bodyPr>
          <a:lstStyle/>
          <a:p>
            <a:r>
              <a:rPr lang="en-GB"/>
              <a:t>Poor communication. </a:t>
            </a:r>
          </a:p>
          <a:p>
            <a:r>
              <a:rPr lang="en-GB"/>
              <a:t>Difficult relationship.</a:t>
            </a:r>
          </a:p>
          <a:p>
            <a:r>
              <a:rPr lang="en-GB"/>
              <a:t>Impact of team changes.</a:t>
            </a:r>
          </a:p>
          <a:p>
            <a:r>
              <a:rPr lang="en-GB"/>
              <a:t>Internet connection. </a:t>
            </a:r>
          </a:p>
          <a:p>
            <a:r>
              <a:rPr lang="en-GB"/>
              <a:t>File management issues.</a:t>
            </a:r>
          </a:p>
          <a:p>
            <a:r>
              <a:rPr lang="en-GB"/>
              <a:t>Data protection risk. </a:t>
            </a:r>
          </a:p>
        </p:txBody>
      </p:sp>
    </p:spTree>
    <p:extLst>
      <p:ext uri="{BB962C8B-B14F-4D97-AF65-F5344CB8AC3E}">
        <p14:creationId xmlns:p14="http://schemas.microsoft.com/office/powerpoint/2010/main" val="381045536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38">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1" name="Picture 40">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43"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3F43230-C8B9-6F03-B3F8-B6A56B669718}"/>
              </a:ext>
            </a:extLst>
          </p:cNvPr>
          <p:cNvSpPr>
            <a:spLocks noGrp="1"/>
          </p:cNvSpPr>
          <p:nvPr>
            <p:ph type="title"/>
          </p:nvPr>
        </p:nvSpPr>
        <p:spPr>
          <a:xfrm>
            <a:off x="806195" y="804672"/>
            <a:ext cx="3521359" cy="5248656"/>
          </a:xfrm>
        </p:spPr>
        <p:txBody>
          <a:bodyPr anchor="ctr">
            <a:normAutofit/>
          </a:bodyPr>
          <a:lstStyle/>
          <a:p>
            <a:pPr algn="ctr"/>
            <a:r>
              <a:rPr lang="en-US"/>
              <a:t>Introduction to using Microsoft PowerPoint in greenfield care home agency</a:t>
            </a:r>
          </a:p>
        </p:txBody>
      </p:sp>
      <p:sp>
        <p:nvSpPr>
          <p:cNvPr id="30" name="Content Placeholder 2">
            <a:extLst>
              <a:ext uri="{FF2B5EF4-FFF2-40B4-BE49-F238E27FC236}">
                <a16:creationId xmlns:a16="http://schemas.microsoft.com/office/drawing/2014/main" id="{E1543961-0855-EE39-26F8-6E44A9F037C6}"/>
              </a:ext>
            </a:extLst>
          </p:cNvPr>
          <p:cNvSpPr>
            <a:spLocks noGrp="1"/>
          </p:cNvSpPr>
          <p:nvPr>
            <p:ph idx="1"/>
          </p:nvPr>
        </p:nvSpPr>
        <p:spPr>
          <a:xfrm>
            <a:off x="4975861" y="804671"/>
            <a:ext cx="6399930" cy="5248657"/>
          </a:xfrm>
        </p:spPr>
        <p:txBody>
          <a:bodyPr vert="horz" lIns="91440" tIns="45720" rIns="91440" bIns="45720" rtlCol="0" anchor="ctr">
            <a:normAutofit/>
          </a:bodyPr>
          <a:lstStyle/>
          <a:p>
            <a:r>
              <a:rPr lang="en-US"/>
              <a:t>Hameed Nazam-2522045</a:t>
            </a:r>
          </a:p>
          <a:p>
            <a:pPr marL="0" indent="0">
              <a:buNone/>
            </a:pPr>
            <a:endParaRPr lang="en-US"/>
          </a:p>
          <a:p>
            <a:r>
              <a:rPr lang="en-US"/>
              <a:t>Individuals who manage the daily needs of residents in care facilities play a vital role in the delivery of healthcare for those under their provision.</a:t>
            </a:r>
          </a:p>
        </p:txBody>
      </p:sp>
    </p:spTree>
    <p:extLst>
      <p:ext uri="{BB962C8B-B14F-4D97-AF65-F5344CB8AC3E}">
        <p14:creationId xmlns:p14="http://schemas.microsoft.com/office/powerpoint/2010/main" val="4230606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EF940-C603-E839-B7F0-5A37B6986B13}"/>
              </a:ext>
            </a:extLst>
          </p:cNvPr>
          <p:cNvSpPr>
            <a:spLocks noGrp="1"/>
          </p:cNvSpPr>
          <p:nvPr>
            <p:ph type="title"/>
          </p:nvPr>
        </p:nvSpPr>
        <p:spPr>
          <a:xfrm>
            <a:off x="648930" y="629266"/>
            <a:ext cx="6188190" cy="1622321"/>
          </a:xfrm>
        </p:spPr>
        <p:txBody>
          <a:bodyPr>
            <a:normAutofit/>
          </a:bodyPr>
          <a:lstStyle/>
          <a:p>
            <a:pPr>
              <a:lnSpc>
                <a:spcPct val="90000"/>
              </a:lnSpc>
            </a:pPr>
            <a:r>
              <a:rPr lang="en-US" sz="3600"/>
              <a:t>Features of PowerPoint for greenfield care home agency</a:t>
            </a:r>
          </a:p>
        </p:txBody>
      </p:sp>
      <p:sp>
        <p:nvSpPr>
          <p:cNvPr id="3" name="Content Placeholder 2">
            <a:extLst>
              <a:ext uri="{FF2B5EF4-FFF2-40B4-BE49-F238E27FC236}">
                <a16:creationId xmlns:a16="http://schemas.microsoft.com/office/drawing/2014/main" id="{271E057D-2181-1852-A2F2-C51AB6404DE4}"/>
              </a:ext>
            </a:extLst>
          </p:cNvPr>
          <p:cNvSpPr>
            <a:spLocks noGrp="1"/>
          </p:cNvSpPr>
          <p:nvPr>
            <p:ph idx="1"/>
          </p:nvPr>
        </p:nvSpPr>
        <p:spPr>
          <a:xfrm>
            <a:off x="648930" y="2438400"/>
            <a:ext cx="6188189" cy="3785419"/>
          </a:xfrm>
        </p:spPr>
        <p:txBody>
          <a:bodyPr vert="horz" lIns="91440" tIns="45720" rIns="91440" bIns="45720" rtlCol="0" anchor="t">
            <a:normAutofit fontScale="92500"/>
          </a:bodyPr>
          <a:lstStyle/>
          <a:p>
            <a:pPr marL="0" indent="0">
              <a:buClr>
                <a:srgbClr val="F7F7F7"/>
              </a:buClr>
              <a:buNone/>
            </a:pPr>
            <a:r>
              <a:rPr lang="en-US"/>
              <a:t>Hameed Nazam-2522045</a:t>
            </a:r>
          </a:p>
          <a:p>
            <a:pPr marL="0" indent="0">
              <a:buNone/>
            </a:pPr>
            <a:endParaRPr lang="en-US"/>
          </a:p>
          <a:p>
            <a:pPr marL="0" indent="0">
              <a:buNone/>
            </a:pPr>
            <a:r>
              <a:rPr lang="en-US"/>
              <a:t>Slide Layout and Templates: Ready-Made slide templates and layout that organize your content clearly and enhance visual appeal.</a:t>
            </a:r>
          </a:p>
          <a:p>
            <a:pPr marL="0" indent="0">
              <a:buNone/>
            </a:pPr>
            <a:r>
              <a:rPr lang="en-US"/>
              <a:t>Slide Master: A feature that lets you maintain a consistent look and feel across your entire presentation by editing a single master slide layout.</a:t>
            </a:r>
          </a:p>
          <a:p>
            <a:pPr marL="0" indent="0">
              <a:buNone/>
            </a:pPr>
            <a:r>
              <a:rPr lang="en-US"/>
              <a:t>Inserting Multimedia: A feature that lets you add different types of multimedia to your slides for a more engaging presentation.</a:t>
            </a:r>
          </a:p>
          <a:p>
            <a:pPr marL="0" indent="0">
              <a:buNone/>
            </a:pPr>
            <a:endParaRPr lang="en-US"/>
          </a:p>
          <a:p>
            <a:pPr>
              <a:buClr>
                <a:srgbClr val="F7F7F7"/>
              </a:buClr>
              <a:buFont typeface="Arial" charset="2"/>
              <a:buChar char="•"/>
            </a:pPr>
            <a:endParaRPr lang="en-US"/>
          </a:p>
          <a:p>
            <a:pPr>
              <a:buClr>
                <a:srgbClr val="F7F7F7"/>
              </a:buClr>
              <a:buFont typeface="Arial" charset="2"/>
              <a:buChar char="•"/>
            </a:pPr>
            <a:endParaRPr lang="en-US"/>
          </a:p>
          <a:p>
            <a:pPr marL="0" indent="0">
              <a:buClr>
                <a:srgbClr val="F7F7F7"/>
              </a:buClr>
              <a:buNone/>
            </a:pPr>
            <a:endParaRPr lang="en-US"/>
          </a:p>
        </p:txBody>
      </p:sp>
      <p:sp>
        <p:nvSpPr>
          <p:cNvPr id="28" name="Freeform 31">
            <a:extLst>
              <a:ext uri="{FF2B5EF4-FFF2-40B4-BE49-F238E27FC236}">
                <a16:creationId xmlns:a16="http://schemas.microsoft.com/office/drawing/2014/main" id="{C89FDD9F-84AD-4824-89D2-9E286F56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30" name="Rectangle 29">
            <a:extLst>
              <a:ext uri="{FF2B5EF4-FFF2-40B4-BE49-F238E27FC236}">
                <a16:creationId xmlns:a16="http://schemas.microsoft.com/office/drawing/2014/main" id="{0AFF99B9-09FA-411A-8B54-D714B2EE9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0"/>
            <a:ext cx="406254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5">
            <a:extLst>
              <a:ext uri="{FF2B5EF4-FFF2-40B4-BE49-F238E27FC236}">
                <a16:creationId xmlns:a16="http://schemas.microsoft.com/office/drawing/2014/main" id="{7E6CE931-52B0-4AD0-991F-0648E313B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472531"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6" name="Picture 15" descr="Figures of houses in different position and sizes">
            <a:extLst>
              <a:ext uri="{FF2B5EF4-FFF2-40B4-BE49-F238E27FC236}">
                <a16:creationId xmlns:a16="http://schemas.microsoft.com/office/drawing/2014/main" id="{C4193777-3BC8-C935-7EE1-3B2ACE463BD4}"/>
              </a:ext>
            </a:extLst>
          </p:cNvPr>
          <p:cNvPicPr>
            <a:picLocks noChangeAspect="1"/>
          </p:cNvPicPr>
          <p:nvPr/>
        </p:nvPicPr>
        <p:blipFill>
          <a:blip r:embed="rId3"/>
          <a:srcRect l="14289" r="31345" b="-1"/>
          <a:stretch>
            <a:fillRect/>
          </a:stretch>
        </p:blipFill>
        <p:spPr>
          <a:xfrm>
            <a:off x="8129871" y="1662822"/>
            <a:ext cx="3414010" cy="3532353"/>
          </a:xfrm>
          <a:prstGeom prst="rect">
            <a:avLst/>
          </a:prstGeom>
          <a:effectLst/>
        </p:spPr>
      </p:pic>
      <p:sp>
        <p:nvSpPr>
          <p:cNvPr id="34" name="Rectangle 33">
            <a:extLst>
              <a:ext uri="{FF2B5EF4-FFF2-40B4-BE49-F238E27FC236}">
                <a16:creationId xmlns:a16="http://schemas.microsoft.com/office/drawing/2014/main" id="{D138FED9-7840-470D-BB14-BF4696ADA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18339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B1CF-89DE-E706-5734-4762EDD056E0}"/>
              </a:ext>
            </a:extLst>
          </p:cNvPr>
          <p:cNvSpPr>
            <a:spLocks noGrp="1"/>
          </p:cNvSpPr>
          <p:nvPr>
            <p:ph type="title"/>
          </p:nvPr>
        </p:nvSpPr>
        <p:spPr>
          <a:xfrm>
            <a:off x="7825169" y="1447799"/>
            <a:ext cx="2731458" cy="4766734"/>
          </a:xfrm>
        </p:spPr>
        <p:txBody>
          <a:bodyPr anchor="t">
            <a:normAutofit/>
          </a:bodyPr>
          <a:lstStyle/>
          <a:p>
            <a:r>
              <a:rPr lang="en-US" sz="3700">
                <a:solidFill>
                  <a:schemeClr val="tx1"/>
                </a:solidFill>
              </a:rPr>
              <a:t>Benefits of using PowerPoint in greenfield agency</a:t>
            </a:r>
          </a:p>
        </p:txBody>
      </p:sp>
      <p:sp>
        <p:nvSpPr>
          <p:cNvPr id="39" name="Content Placeholder 2">
            <a:extLst>
              <a:ext uri="{FF2B5EF4-FFF2-40B4-BE49-F238E27FC236}">
                <a16:creationId xmlns:a16="http://schemas.microsoft.com/office/drawing/2014/main" id="{2B9D4F28-33DF-D3AE-35CC-6415437D119D}"/>
              </a:ext>
            </a:extLst>
          </p:cNvPr>
          <p:cNvSpPr>
            <a:spLocks noGrp="1"/>
          </p:cNvSpPr>
          <p:nvPr>
            <p:ph idx="1"/>
          </p:nvPr>
        </p:nvSpPr>
        <p:spPr>
          <a:xfrm>
            <a:off x="643467" y="1447798"/>
            <a:ext cx="6282984" cy="4766735"/>
          </a:xfrm>
        </p:spPr>
        <p:txBody>
          <a:bodyPr anchor="t">
            <a:normAutofit lnSpcReduction="10000"/>
          </a:bodyPr>
          <a:lstStyle/>
          <a:p>
            <a:r>
              <a:rPr lang="en-US"/>
              <a:t>Hameed Nazam-2522045</a:t>
            </a:r>
          </a:p>
          <a:p>
            <a:endParaRPr lang="en-US"/>
          </a:p>
          <a:p>
            <a:r>
              <a:rPr lang="en-US"/>
              <a:t>PowerPoint is a highly effective tool for a greenfield care home agency because it supports clear and structured communication, helping present key information in a way that stakeholders and staff can easily follow and understand. It allows complex ideas to be broken down into visual elements like charts, diagrams, and bullet points, which enhance audience engagement and retention of information. The software users-friendly interface and wide range of features also make creating professional and consistent presentation efficient and accessible.</a:t>
            </a:r>
          </a:p>
          <a:p>
            <a:pPr marL="0" indent="0">
              <a:buClr>
                <a:srgbClr val="8AD0D6"/>
              </a:buClr>
              <a:buNone/>
            </a:pPr>
            <a:endParaRPr lang="en-US"/>
          </a:p>
        </p:txBody>
      </p:sp>
    </p:spTree>
    <p:extLst>
      <p:ext uri="{BB962C8B-B14F-4D97-AF65-F5344CB8AC3E}">
        <p14:creationId xmlns:p14="http://schemas.microsoft.com/office/powerpoint/2010/main" val="336589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38">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1" name="Picture 40">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43"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FF7AF6C-8A1F-57CA-70A7-4A19EC24E14E}"/>
              </a:ext>
            </a:extLst>
          </p:cNvPr>
          <p:cNvSpPr>
            <a:spLocks noGrp="1"/>
          </p:cNvSpPr>
          <p:nvPr>
            <p:ph type="title"/>
          </p:nvPr>
        </p:nvSpPr>
        <p:spPr>
          <a:xfrm>
            <a:off x="806195" y="804672"/>
            <a:ext cx="3521359" cy="5248656"/>
          </a:xfrm>
        </p:spPr>
        <p:txBody>
          <a:bodyPr anchor="ctr">
            <a:normAutofit/>
          </a:bodyPr>
          <a:lstStyle/>
          <a:p>
            <a:pPr algn="ctr"/>
            <a:r>
              <a:rPr lang="en-US" sz="3600"/>
              <a:t>Disadvantages of using PowerPoint in greenfield care home agency</a:t>
            </a:r>
            <a:br>
              <a:rPr lang="en-US" sz="3600"/>
            </a:br>
            <a:endParaRPr lang="en-US" sz="3600"/>
          </a:p>
        </p:txBody>
      </p:sp>
      <p:sp>
        <p:nvSpPr>
          <p:cNvPr id="3" name="Content Placeholder 2">
            <a:extLst>
              <a:ext uri="{FF2B5EF4-FFF2-40B4-BE49-F238E27FC236}">
                <a16:creationId xmlns:a16="http://schemas.microsoft.com/office/drawing/2014/main" id="{E5A99B63-578E-9B75-40E1-F2DB3FBFA3E8}"/>
              </a:ext>
            </a:extLst>
          </p:cNvPr>
          <p:cNvSpPr>
            <a:spLocks noGrp="1"/>
          </p:cNvSpPr>
          <p:nvPr>
            <p:ph idx="1"/>
          </p:nvPr>
        </p:nvSpPr>
        <p:spPr>
          <a:xfrm>
            <a:off x="4975861" y="804671"/>
            <a:ext cx="6399930" cy="5248657"/>
          </a:xfrm>
        </p:spPr>
        <p:txBody>
          <a:bodyPr vert="horz" lIns="91440" tIns="45720" rIns="91440" bIns="45720" rtlCol="0" anchor="ctr">
            <a:normAutofit/>
          </a:bodyPr>
          <a:lstStyle/>
          <a:p>
            <a:pPr marL="0" indent="0">
              <a:buNone/>
            </a:pPr>
            <a:r>
              <a:rPr lang="en-US"/>
              <a:t>Hameed Nazam-2522045</a:t>
            </a:r>
          </a:p>
          <a:p>
            <a:pPr marL="0" indent="0">
              <a:buNone/>
            </a:pPr>
            <a:endParaRPr lang="en-US"/>
          </a:p>
          <a:p>
            <a:pPr marL="0" indent="0">
              <a:buNone/>
            </a:pPr>
            <a:r>
              <a:rPr lang="en-US"/>
              <a:t>Although PowerPoint is a popular and effective presentation tool, it also has several limitations that can affect communication and audience engagement. Recognizing the disadvantages of PowerPoint- Such as overreliance on slides, limited interaction, and the risk of oversimplifying complex ideas- is essential for designing presentation that are both engaging and powerful.  </a:t>
            </a:r>
          </a:p>
        </p:txBody>
      </p:sp>
    </p:spTree>
    <p:extLst>
      <p:ext uri="{BB962C8B-B14F-4D97-AF65-F5344CB8AC3E}">
        <p14:creationId xmlns:p14="http://schemas.microsoft.com/office/powerpoint/2010/main" val="3130584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8CF78EC-2397-D02F-7898-37C13D095E9D}"/>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Digital safety action plan for greenfield agency.</a:t>
            </a:r>
          </a:p>
        </p:txBody>
      </p:sp>
      <p:sp>
        <p:nvSpPr>
          <p:cNvPr id="21" name="Content Placeholder 2">
            <a:extLst>
              <a:ext uri="{FF2B5EF4-FFF2-40B4-BE49-F238E27FC236}">
                <a16:creationId xmlns:a16="http://schemas.microsoft.com/office/drawing/2014/main" id="{84DA6FD1-F3D6-29D6-A37F-A040F226A10B}"/>
              </a:ext>
            </a:extLst>
          </p:cNvPr>
          <p:cNvSpPr>
            <a:spLocks noGrp="1"/>
          </p:cNvSpPr>
          <p:nvPr>
            <p:ph idx="1"/>
          </p:nvPr>
        </p:nvSpPr>
        <p:spPr>
          <a:xfrm>
            <a:off x="1103312" y="2763520"/>
            <a:ext cx="8946541" cy="3484879"/>
          </a:xfrm>
        </p:spPr>
        <p:txBody>
          <a:bodyPr vert="horz" lIns="91440" tIns="45720" rIns="91440" bIns="45720" rtlCol="0">
            <a:normAutofit/>
          </a:bodyPr>
          <a:lstStyle/>
          <a:p>
            <a:r>
              <a:rPr lang="en-GB"/>
              <a:t>Secure access. </a:t>
            </a:r>
          </a:p>
          <a:p>
            <a:r>
              <a:rPr lang="en-GB"/>
              <a:t>Email awareness. </a:t>
            </a:r>
          </a:p>
          <a:p>
            <a:r>
              <a:rPr lang="en-GB"/>
              <a:t>Data management. </a:t>
            </a:r>
          </a:p>
          <a:p>
            <a:r>
              <a:rPr lang="en-GB"/>
              <a:t>Confidentiality and compliance. </a:t>
            </a:r>
          </a:p>
          <a:p>
            <a:r>
              <a:rPr lang="en-GB"/>
              <a:t>Roles and responsibilities. </a:t>
            </a:r>
          </a:p>
          <a:p>
            <a:r>
              <a:rPr lang="en-GB"/>
              <a:t>Purpose and scope. </a:t>
            </a:r>
          </a:p>
          <a:p>
            <a:r>
              <a:rPr lang="en-GB"/>
              <a:t>Data protection lead. </a:t>
            </a:r>
          </a:p>
          <a:p>
            <a:r>
              <a:rPr lang="en-GB"/>
              <a:t>Supporting independent healthy lives. (NHS 2025) </a:t>
            </a:r>
          </a:p>
          <a:p>
            <a:endParaRPr lang="en-GB"/>
          </a:p>
        </p:txBody>
      </p:sp>
    </p:spTree>
    <p:extLst>
      <p:ext uri="{BB962C8B-B14F-4D97-AF65-F5344CB8AC3E}">
        <p14:creationId xmlns:p14="http://schemas.microsoft.com/office/powerpoint/2010/main" val="115816345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2"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44" name="Freeform: Shape 43">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BDE33793-60D7-6BDF-21D1-53391131AE53}"/>
              </a:ext>
            </a:extLst>
          </p:cNvPr>
          <p:cNvSpPr>
            <a:spLocks noGrp="1"/>
          </p:cNvSpPr>
          <p:nvPr>
            <p:ph type="title"/>
          </p:nvPr>
        </p:nvSpPr>
        <p:spPr>
          <a:xfrm>
            <a:off x="653143" y="1645920"/>
            <a:ext cx="3522879" cy="4470821"/>
          </a:xfrm>
        </p:spPr>
        <p:txBody>
          <a:bodyPr vert="horz" lIns="91440" tIns="45720" rIns="91440" bIns="45720" rtlCol="0">
            <a:normAutofit/>
          </a:bodyPr>
          <a:lstStyle/>
          <a:p>
            <a:pPr algn="r"/>
            <a:r>
              <a:rPr lang="en-US">
                <a:solidFill>
                  <a:srgbClr val="FFFFFF"/>
                </a:solidFill>
              </a:rPr>
              <a:t>Digital safety action plan for Greenfield agency.</a:t>
            </a:r>
          </a:p>
        </p:txBody>
      </p:sp>
      <p:sp>
        <p:nvSpPr>
          <p:cNvPr id="35" name="Content Placeholder 4">
            <a:extLst>
              <a:ext uri="{FF2B5EF4-FFF2-40B4-BE49-F238E27FC236}">
                <a16:creationId xmlns:a16="http://schemas.microsoft.com/office/drawing/2014/main" id="{07A1BA97-8D61-DBB7-D542-4DC477EAB5E8}"/>
              </a:ext>
            </a:extLst>
          </p:cNvPr>
          <p:cNvSpPr>
            <a:spLocks noGrp="1"/>
          </p:cNvSpPr>
          <p:nvPr>
            <p:ph idx="1"/>
          </p:nvPr>
        </p:nvSpPr>
        <p:spPr>
          <a:xfrm>
            <a:off x="5204109" y="1645920"/>
            <a:ext cx="5919503" cy="4470821"/>
          </a:xfrm>
        </p:spPr>
        <p:txBody>
          <a:bodyPr vert="horz" lIns="91440" tIns="45720" rIns="91440" bIns="45720" rtlCol="0" anchor="t">
            <a:normAutofit/>
          </a:bodyPr>
          <a:lstStyle/>
          <a:p>
            <a:r>
              <a:rPr lang="en-GB"/>
              <a:t>The Digital safety action plan purpose sets out how Greenfield care agency will protect service users, staff and organisational data from digital risks. It applies to all employees, contractors and third parties who access agency systems or information, including care management systems, email, mobile devices and cloud services. The Care Quality Commission (CQC) role is to protect people's rights, uphold quality standards, and take action if providers don’t meet legal requirements.</a:t>
            </a:r>
          </a:p>
        </p:txBody>
      </p:sp>
    </p:spTree>
    <p:extLst>
      <p:ext uri="{BB962C8B-B14F-4D97-AF65-F5344CB8AC3E}">
        <p14:creationId xmlns:p14="http://schemas.microsoft.com/office/powerpoint/2010/main" val="356151558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02415-E350-24C8-E3DD-3B833670D012}"/>
              </a:ext>
            </a:extLst>
          </p:cNvPr>
          <p:cNvSpPr>
            <a:spLocks noGrp="1"/>
          </p:cNvSpPr>
          <p:nvPr>
            <p:ph type="title"/>
          </p:nvPr>
        </p:nvSpPr>
        <p:spPr>
          <a:xfrm>
            <a:off x="648929" y="629266"/>
            <a:ext cx="6586491" cy="1622321"/>
          </a:xfrm>
        </p:spPr>
        <p:txBody>
          <a:bodyPr>
            <a:normAutofit/>
          </a:bodyPr>
          <a:lstStyle/>
          <a:p>
            <a:pPr>
              <a:spcBef>
                <a:spcPts val="0"/>
              </a:spcBef>
            </a:pPr>
            <a:r>
              <a:rPr lang="en-US"/>
              <a:t>References </a:t>
            </a:r>
          </a:p>
        </p:txBody>
      </p:sp>
      <p:sp>
        <p:nvSpPr>
          <p:cNvPr id="3" name="Content Placeholder 2">
            <a:extLst>
              <a:ext uri="{FF2B5EF4-FFF2-40B4-BE49-F238E27FC236}">
                <a16:creationId xmlns:a16="http://schemas.microsoft.com/office/drawing/2014/main" id="{7C88CCC2-D8BF-A654-8FFE-867DE46B541E}"/>
              </a:ext>
            </a:extLst>
          </p:cNvPr>
          <p:cNvSpPr>
            <a:spLocks noGrp="1"/>
          </p:cNvSpPr>
          <p:nvPr>
            <p:ph idx="1"/>
          </p:nvPr>
        </p:nvSpPr>
        <p:spPr>
          <a:xfrm>
            <a:off x="180845" y="1436915"/>
            <a:ext cx="7054574" cy="4601847"/>
          </a:xfrm>
        </p:spPr>
        <p:txBody>
          <a:bodyPr vert="horz" lIns="91440" tIns="45720" rIns="91440" bIns="45720" rtlCol="0" anchor="t">
            <a:normAutofit/>
          </a:bodyPr>
          <a:lstStyle/>
          <a:p>
            <a:pPr marL="0" indent="0">
              <a:lnSpc>
                <a:spcPct val="90000"/>
              </a:lnSpc>
              <a:buNone/>
            </a:pPr>
            <a:r>
              <a:rPr lang="en-US" sz="1100"/>
              <a:t>The Knowledge Academy (2026) Advantages and disadvantages of </a:t>
            </a:r>
            <a:r>
              <a:rPr lang="en-US" sz="1100" err="1"/>
              <a:t>PowerPointAvailable</a:t>
            </a:r>
            <a:r>
              <a:rPr lang="en-US" sz="1100"/>
              <a:t> at:  </a:t>
            </a:r>
            <a:r>
              <a:rPr lang="en-US" sz="1100">
                <a:ea typeface="+mj-lt"/>
                <a:cs typeface="+mj-lt"/>
                <a:hlinkClick r:id="rId3"/>
              </a:rPr>
              <a:t>The Advantages and Disadvantages of PowerPoint: Explore</a:t>
            </a:r>
            <a:r>
              <a:rPr lang="en-US" sz="1100">
                <a:ea typeface="+mj-lt"/>
                <a:cs typeface="+mj-lt"/>
              </a:rPr>
              <a:t> (Accessed 13th February, 2026).</a:t>
            </a:r>
            <a:endParaRPr lang="en-US" sz="1100"/>
          </a:p>
          <a:p>
            <a:pPr marL="0" indent="0">
              <a:lnSpc>
                <a:spcPct val="90000"/>
              </a:lnSpc>
              <a:buNone/>
            </a:pPr>
            <a:r>
              <a:rPr lang="en-US" sz="1100">
                <a:ea typeface="+mj-lt"/>
                <a:cs typeface="+mj-lt"/>
                <a:hlinkClick r:id="rId4"/>
              </a:rPr>
              <a:t>Gov.uk (N.D) : https://www.applytosupply.digitalmarketplace.service.gov.uk</a:t>
            </a:r>
            <a:r>
              <a:rPr lang="en-US" sz="1100">
                <a:ea typeface="+mj-lt"/>
                <a:cs typeface="+mj-lt"/>
              </a:rPr>
              <a:t>. (Accessed 06th February 2026).</a:t>
            </a:r>
          </a:p>
          <a:p>
            <a:pPr marL="0" indent="0">
              <a:lnSpc>
                <a:spcPct val="90000"/>
              </a:lnSpc>
              <a:buNone/>
            </a:pPr>
            <a:r>
              <a:rPr lang="en-US" sz="1100">
                <a:ea typeface="+mj-lt"/>
                <a:cs typeface="+mj-lt"/>
                <a:hlinkClick r:id="" action="ppaction://noaction"/>
              </a:rPr>
              <a:t>  Information </a:t>
            </a:r>
            <a:r>
              <a:rPr lang="en-US" sz="1100" err="1">
                <a:ea typeface="+mj-lt"/>
                <a:cs typeface="+mj-lt"/>
                <a:hlinkClick r:id="" action="ppaction://noaction"/>
              </a:rPr>
              <a:t>commisioner</a:t>
            </a:r>
            <a:r>
              <a:rPr lang="en-US" sz="1100">
                <a:ea typeface="+mj-lt"/>
                <a:cs typeface="+mj-lt"/>
                <a:hlinkClick r:id="" action="ppaction://noaction"/>
              </a:rPr>
              <a:t> office (N.D) :   http://ico.org.uk/organisations/uk-gdpr-guidance</a:t>
            </a:r>
            <a:r>
              <a:rPr lang="en-US" sz="1100">
                <a:ea typeface="+mj-lt"/>
                <a:cs typeface="+mj-lt"/>
              </a:rPr>
              <a:t>. (Accessed 07th </a:t>
            </a:r>
            <a:r>
              <a:rPr lang="en-US" sz="1100" err="1">
                <a:ea typeface="+mj-lt"/>
                <a:cs typeface="+mj-lt"/>
              </a:rPr>
              <a:t>february</a:t>
            </a:r>
            <a:r>
              <a:rPr lang="en-US" sz="1100">
                <a:ea typeface="+mj-lt"/>
                <a:cs typeface="+mj-lt"/>
              </a:rPr>
              <a:t> 2026). </a:t>
            </a:r>
          </a:p>
          <a:p>
            <a:pPr marL="0" indent="0">
              <a:lnSpc>
                <a:spcPct val="90000"/>
              </a:lnSpc>
              <a:buNone/>
            </a:pPr>
            <a:r>
              <a:rPr lang="en-US" sz="1100">
                <a:ea typeface="+mj-lt"/>
                <a:cs typeface="+mj-lt"/>
              </a:rPr>
              <a:t>NHS .UK (APRIL 2025) :  </a:t>
            </a:r>
            <a:r>
              <a:rPr lang="en-US" sz="1100">
                <a:ea typeface="+mj-lt"/>
                <a:cs typeface="+mj-lt"/>
                <a:hlinkClick r:id="rId5"/>
              </a:rPr>
              <a:t>NHS England » Microsoft Teams and remote working</a:t>
            </a:r>
            <a:r>
              <a:rPr lang="en-US" sz="1100">
                <a:ea typeface="+mj-lt"/>
                <a:cs typeface="+mj-lt"/>
              </a:rPr>
              <a:t> (Accessed 09th </a:t>
            </a:r>
            <a:r>
              <a:rPr lang="en-US" sz="1100" err="1">
                <a:ea typeface="+mj-lt"/>
                <a:cs typeface="+mj-lt"/>
              </a:rPr>
              <a:t>february</a:t>
            </a:r>
            <a:r>
              <a:rPr lang="en-US" sz="1100">
                <a:ea typeface="+mj-lt"/>
                <a:cs typeface="+mj-lt"/>
              </a:rPr>
              <a:t> 2026).</a:t>
            </a:r>
            <a:endParaRPr lang="en-US" sz="1100"/>
          </a:p>
          <a:p>
            <a:pPr marL="0" indent="0">
              <a:lnSpc>
                <a:spcPct val="90000"/>
              </a:lnSpc>
              <a:buNone/>
            </a:pPr>
            <a:r>
              <a:rPr lang="en-US" sz="1100">
                <a:ea typeface="+mj-lt"/>
                <a:cs typeface="+mj-lt"/>
              </a:rPr>
              <a:t>Gemma Webster- Technology in residential homes (1st January 2014):</a:t>
            </a:r>
            <a:r>
              <a:rPr lang="en-US" sz="1100">
                <a:ea typeface="+mj-lt"/>
                <a:cs typeface="+mj-lt"/>
                <a:hlinkClick r:id="rId6"/>
              </a:rPr>
              <a:t>  Technology for Supporting Care Staff in Residential Homes | ACM Transactions on Accessible Computing</a:t>
            </a:r>
            <a:r>
              <a:rPr lang="en-US" sz="1100">
                <a:ea typeface="+mj-lt"/>
                <a:cs typeface="+mj-lt"/>
              </a:rPr>
              <a:t>- (Accessed on 06th February)</a:t>
            </a:r>
            <a:endParaRPr lang="en-US"/>
          </a:p>
          <a:p>
            <a:pPr marL="0" indent="0">
              <a:lnSpc>
                <a:spcPct val="90000"/>
              </a:lnSpc>
              <a:buNone/>
            </a:pPr>
            <a:r>
              <a:rPr lang="en-US" sz="1100">
                <a:ea typeface="+mj-lt"/>
                <a:cs typeface="+mj-lt"/>
                <a:hlinkClick r:id="rId7"/>
              </a:rPr>
              <a:t>The Access Group (2026) :  Home Care Software | Domiciliary Care Software</a:t>
            </a:r>
            <a:r>
              <a:rPr lang="en-US" sz="1100">
                <a:ea typeface="+mj-lt"/>
                <a:cs typeface="+mj-lt"/>
              </a:rPr>
              <a:t>. (Accessed on 05th February 2026)</a:t>
            </a:r>
            <a:endParaRPr lang="en-US"/>
          </a:p>
          <a:p>
            <a:pPr marL="0" indent="0">
              <a:lnSpc>
                <a:spcPct val="90000"/>
              </a:lnSpc>
              <a:buNone/>
            </a:pPr>
            <a:r>
              <a:rPr lang="en-US" sz="1100" err="1">
                <a:ea typeface="+mj-lt"/>
                <a:cs typeface="+mj-lt"/>
              </a:rPr>
              <a:t>Gov.Uk</a:t>
            </a:r>
            <a:r>
              <a:rPr lang="en-US" sz="1100">
                <a:ea typeface="+mj-lt"/>
                <a:cs typeface="+mj-lt"/>
              </a:rPr>
              <a:t> (17 MAY 2023):</a:t>
            </a:r>
            <a:r>
              <a:rPr lang="en-US" sz="1100">
                <a:ea typeface="+mj-lt"/>
                <a:cs typeface="+mj-lt"/>
                <a:hlinkClick r:id="rId8"/>
              </a:rPr>
              <a:t>  </a:t>
            </a:r>
            <a:r>
              <a:rPr lang="en-US" sz="1100">
                <a:ea typeface="+mj-lt"/>
                <a:cs typeface="+mj-lt"/>
                <a:hlinkClick r:id="rId8"/>
              </a:rPr>
              <a:t>Digital working in adult social care: What Good Looks Like - GOV.UK</a:t>
            </a:r>
            <a:r>
              <a:rPr lang="en-US" sz="1100">
                <a:ea typeface="+mj-lt"/>
                <a:cs typeface="+mj-lt"/>
              </a:rPr>
              <a:t> Accessed (07th February 2026)</a:t>
            </a:r>
          </a:p>
          <a:p>
            <a:pPr marL="0" indent="0">
              <a:lnSpc>
                <a:spcPct val="90000"/>
              </a:lnSpc>
              <a:buNone/>
            </a:pPr>
            <a:r>
              <a:rPr lang="en-US" sz="1100">
                <a:ea typeface="+mj-lt"/>
                <a:cs typeface="+mj-lt"/>
                <a:hlinkClick r:id="" action="ppaction://noaction"/>
              </a:rPr>
              <a:t> </a:t>
            </a:r>
            <a:r>
              <a:rPr lang="en-US" sz="1100">
                <a:ea typeface="+mj-lt"/>
                <a:cs typeface="+mj-lt"/>
              </a:rPr>
              <a:t>Key Features Of PowerPoint (N.D): </a:t>
            </a:r>
            <a:r>
              <a:rPr lang="en-US" sz="1100">
                <a:ea typeface="+mj-lt"/>
                <a:cs typeface="+mj-lt"/>
                <a:hlinkClick r:id="" action="ppaction://noaction"/>
              </a:rPr>
              <a:t> https://www.scribd.com/document/808192432/key-features-of-PowerPoint-</a:t>
            </a:r>
            <a:r>
              <a:rPr lang="en-US" sz="1100">
                <a:ea typeface="+mj-lt"/>
                <a:cs typeface="+mj-lt"/>
              </a:rPr>
              <a:t> Accessed on (8th February 2026)</a:t>
            </a:r>
          </a:p>
          <a:p>
            <a:pPr>
              <a:lnSpc>
                <a:spcPct val="90000"/>
              </a:lnSpc>
            </a:pPr>
            <a:endParaRPr lang="en-US" sz="1100">
              <a:ea typeface="+mj-lt"/>
              <a:cs typeface="+mj-lt"/>
            </a:endParaRPr>
          </a:p>
          <a:p>
            <a:pPr marL="0" indent="0">
              <a:lnSpc>
                <a:spcPct val="90000"/>
              </a:lnSpc>
              <a:buNone/>
            </a:pPr>
            <a:endParaRPr lang="en-US" sz="1100">
              <a:ea typeface="+mj-lt"/>
              <a:cs typeface="+mj-lt"/>
            </a:endParaRPr>
          </a:p>
          <a:p>
            <a:pPr marL="0" indent="0">
              <a:lnSpc>
                <a:spcPct val="90000"/>
              </a:lnSpc>
              <a:buNone/>
            </a:pPr>
            <a:r>
              <a:rPr lang="en-US" sz="1100">
                <a:ea typeface="+mj-lt"/>
                <a:cs typeface="+mj-lt"/>
              </a:rPr>
              <a:t> </a:t>
            </a:r>
          </a:p>
          <a:p>
            <a:pPr>
              <a:lnSpc>
                <a:spcPct val="90000"/>
              </a:lnSpc>
            </a:pP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a:p>
            <a:pPr>
              <a:lnSpc>
                <a:spcPct val="90000"/>
              </a:lnSpc>
            </a:pPr>
            <a:endParaRPr lang="en-US" sz="1100">
              <a:ea typeface="+mj-lt"/>
              <a:cs typeface="+mj-lt"/>
            </a:endParaRPr>
          </a:p>
        </p:txBody>
      </p:sp>
      <p:sp>
        <p:nvSpPr>
          <p:cNvPr id="30" name="Rectangle 29">
            <a:extLst>
              <a:ext uri="{FF2B5EF4-FFF2-40B4-BE49-F238E27FC236}">
                <a16:creationId xmlns:a16="http://schemas.microsoft.com/office/drawing/2014/main" id="{1D480BF2-9A4A-4D05-96A1-C4D618CF8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410" y="0"/>
            <a:ext cx="4636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9">
            <a:extLst>
              <a:ext uri="{FF2B5EF4-FFF2-40B4-BE49-F238E27FC236}">
                <a16:creationId xmlns:a16="http://schemas.microsoft.com/office/drawing/2014/main" id="{BC19AC18-6B0C-46B0-90A9-D7B3F5CAD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042" y="484632"/>
            <a:ext cx="3666744"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lassroom">
            <a:extLst>
              <a:ext uri="{FF2B5EF4-FFF2-40B4-BE49-F238E27FC236}">
                <a16:creationId xmlns:a16="http://schemas.microsoft.com/office/drawing/2014/main" id="{1C869152-9886-8538-6D3D-AD65D75A83A7}"/>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525675" y="2003651"/>
            <a:ext cx="2697479" cy="2697479"/>
          </a:xfrm>
          <a:prstGeom prst="rect">
            <a:avLst/>
          </a:prstGeom>
          <a:effectLst/>
        </p:spPr>
      </p:pic>
      <p:sp>
        <p:nvSpPr>
          <p:cNvPr id="34" name="Rectangle 33">
            <a:extLst>
              <a:ext uri="{FF2B5EF4-FFF2-40B4-BE49-F238E27FC236}">
                <a16:creationId xmlns:a16="http://schemas.microsoft.com/office/drawing/2014/main" id="{B86B4E32-FF92-4243-B8C0-BDC2DBF34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043621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1"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9C5E1DB-902F-4B1D-B165-4894507ADB87}">
  <we:reference id="WA200005566" version="3.0.0.3" store="en-US" storeType="omex"/>
  <we:alternateReferences>
    <we:reference id="WA200005566" version="3.0.0.3" store="en-US"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3dd944a1c912eb7ac4066f4e666b1860">
  <xsd:schema xmlns:xsd="http://www.w3.org/2001/XMLSchema" xmlns:xs="http://www.w3.org/2001/XMLSchema" xmlns:p="http://schemas.microsoft.com/office/2006/metadata/properties" xmlns:ns3="21f98238-5914-40fc-b2db-49ce196065c9" targetNamespace="http://schemas.microsoft.com/office/2006/metadata/properties" ma:root="true" ma:fieldsID="052cf5202af43dd0cf4ef4a60ad60541"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AFF50A-251E-4E4D-A9EC-A0D6BBB808E0}">
  <ds:schemaRefs>
    <ds:schemaRef ds:uri="21f98238-5914-40fc-b2db-49ce196065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A673B58-70F8-452E-BE53-3A68815ABF79}">
  <ds:schemaRefs>
    <ds:schemaRef ds:uri="http://schemas.microsoft.com/sharepoint/v3/contenttype/forms"/>
  </ds:schemaRefs>
</ds:datastoreItem>
</file>

<file path=customXml/itemProps3.xml><?xml version="1.0" encoding="utf-8"?>
<ds:datastoreItem xmlns:ds="http://schemas.openxmlformats.org/officeDocument/2006/customXml" ds:itemID="{3DE10108-EC3D-41F9-AE5E-A2D636455518}">
  <ds:schemaRefs>
    <ds:schemaRef ds:uri="21f98238-5914-40fc-b2db-49ce196065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Module Title: Digital skills and research methods.   Module Code: LCH54007. Tutor: Markus Klingelfuss.  Team: Noreen Sadeeq, Reema Qurban, Hameed Nazam.  </vt:lpstr>
      <vt:lpstr>Introduction to using Microsoft365 teams in Greenfield Care Agency.</vt:lpstr>
      <vt:lpstr>Benefits</vt:lpstr>
      <vt:lpstr>Features</vt:lpstr>
      <vt:lpstr>Limitation of using microsoft teams in Greenfield care agency.</vt:lpstr>
      <vt:lpstr>Introduction to using Microsoft PowerPoint in greenfield care home agency</vt:lpstr>
      <vt:lpstr>Features of PowerPoint for greenfield care home agency</vt:lpstr>
      <vt:lpstr>Benefits of using PowerPoint in greenfield agency</vt:lpstr>
      <vt:lpstr>Disadvantages of using PowerPoint in greenfield care home agency </vt:lpstr>
      <vt:lpstr>Digital safety action plan for greenfield agency.</vt:lpstr>
      <vt:lpstr>Digital safety action plan for Greenfield agency.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using teams in greenfield home care agency</dc:title>
  <dc:creator>Reema Qurban (2526193)</dc:creator>
  <cp:revision>3</cp:revision>
  <dcterms:created xsi:type="dcterms:W3CDTF">2026-01-31T21:21:58Z</dcterms:created>
  <dcterms:modified xsi:type="dcterms:W3CDTF">2026-02-13T10:30:57Z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