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0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0" r:id="rId12"/>
    <p:sldId id="261" r:id="rId13"/>
    <p:sldId id="259" r:id="rId14"/>
    <p:sldId id="258" r:id="rId15"/>
    <p:sldId id="257" r:id="rId16"/>
    <p:sldId id="256" r:id="rId17"/>
    <p:sldId id="288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9" r:id="rId30"/>
    <p:sldId id="285" r:id="rId31"/>
    <p:sldId id="284" r:id="rId32"/>
    <p:sldId id="286" r:id="rId33"/>
    <p:sldId id="287" r:id="rId3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BD99A4-9BB0-8F81-C233-5A9B3D7D8712}" v="333" dt="2025-05-08T11:32:35.9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6/11/relationships/changesInfo" Target="changesInfos/changesInfo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 Clark (2218446)" userId="S::2218446@student.uwtsd.ac.uk::19369a8e-fece-43e5-be9b-b01565ab5e18" providerId="AD" clId="Web-{60BD99A4-9BB0-8F81-C233-5A9B3D7D8712}"/>
    <pc:docChg chg="addSld delSld modSld sldOrd">
      <pc:chgData name="Cam Clark (2218446)" userId="S::2218446@student.uwtsd.ac.uk::19369a8e-fece-43e5-be9b-b01565ab5e18" providerId="AD" clId="Web-{60BD99A4-9BB0-8F81-C233-5A9B3D7D8712}" dt="2025-05-08T11:32:35.915" v="297" actId="14100"/>
      <pc:docMkLst>
        <pc:docMk/>
      </pc:docMkLst>
      <pc:sldChg chg="addSp delSp modSp ord">
        <pc:chgData name="Cam Clark (2218446)" userId="S::2218446@student.uwtsd.ac.uk::19369a8e-fece-43e5-be9b-b01565ab5e18" providerId="AD" clId="Web-{60BD99A4-9BB0-8F81-C233-5A9B3D7D8712}" dt="2025-05-08T11:08:00.159" v="200"/>
        <pc:sldMkLst>
          <pc:docMk/>
          <pc:sldMk cId="109857222" sldId="256"/>
        </pc:sldMkLst>
        <pc:spChg chg="del">
          <ac:chgData name="Cam Clark (2218446)" userId="S::2218446@student.uwtsd.ac.uk::19369a8e-fece-43e5-be9b-b01565ab5e18" providerId="AD" clId="Web-{60BD99A4-9BB0-8F81-C233-5A9B3D7D8712}" dt="2025-05-08T10:36:59.811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37:05.093" v="1"/>
          <ac:spMkLst>
            <pc:docMk/>
            <pc:sldMk cId="109857222" sldId="256"/>
            <ac:spMk id="3" creationId="{00000000-0000-0000-0000-000000000000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37:55.407" v="7" actId="1076"/>
          <ac:picMkLst>
            <pc:docMk/>
            <pc:sldMk cId="109857222" sldId="256"/>
            <ac:picMk id="4" creationId="{02249199-98B7-CFE5-7755-14742E85265B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7:53.075" v="174"/>
        <pc:sldMkLst>
          <pc:docMk/>
          <pc:sldMk cId="1195364589" sldId="257"/>
        </pc:sldMkLst>
        <pc:spChg chg="del">
          <ac:chgData name="Cam Clark (2218446)" userId="S::2218446@student.uwtsd.ac.uk::19369a8e-fece-43e5-be9b-b01565ab5e18" providerId="AD" clId="Web-{60BD99A4-9BB0-8F81-C233-5A9B3D7D8712}" dt="2025-05-08T10:38:20.939" v="10"/>
          <ac:spMkLst>
            <pc:docMk/>
            <pc:sldMk cId="1195364589" sldId="257"/>
            <ac:spMk id="2" creationId="{B37AD788-DE7B-9F24-2890-B4E454D2062D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38:18.424" v="9"/>
          <ac:spMkLst>
            <pc:docMk/>
            <pc:sldMk cId="1195364589" sldId="257"/>
            <ac:spMk id="3" creationId="{29C278FB-1BE2-37D0-2FA1-733C43392B2D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0:38:44.643" v="16" actId="1076"/>
          <ac:picMkLst>
            <pc:docMk/>
            <pc:sldMk cId="1195364589" sldId="257"/>
            <ac:picMk id="4" creationId="{E2C5781E-CE9A-80AD-C567-948ABE323F81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7:25.293" v="173"/>
        <pc:sldMkLst>
          <pc:docMk/>
          <pc:sldMk cId="3999766810" sldId="258"/>
        </pc:sldMkLst>
        <pc:spChg chg="del">
          <ac:chgData name="Cam Clark (2218446)" userId="S::2218446@student.uwtsd.ac.uk::19369a8e-fece-43e5-be9b-b01565ab5e18" providerId="AD" clId="Web-{60BD99A4-9BB0-8F81-C233-5A9B3D7D8712}" dt="2025-05-08T10:39:18.238" v="19"/>
          <ac:spMkLst>
            <pc:docMk/>
            <pc:sldMk cId="3999766810" sldId="258"/>
            <ac:spMk id="2" creationId="{2D86262E-37FB-F72A-4553-1AB7CEB7E5CD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39:20.520" v="20"/>
          <ac:spMkLst>
            <pc:docMk/>
            <pc:sldMk cId="3999766810" sldId="258"/>
            <ac:spMk id="3" creationId="{5D7111C0-329C-AA7E-07D1-90C72540FA21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39:41.239" v="25" actId="14100"/>
          <ac:picMkLst>
            <pc:docMk/>
            <pc:sldMk cId="3999766810" sldId="258"/>
            <ac:picMk id="4" creationId="{90C7DA33-CAFD-FB75-D4B6-C7960F5E2E2A}"/>
          </ac:picMkLst>
        </pc:picChg>
      </pc:sldChg>
      <pc:sldChg chg="addSp delSp modSp new">
        <pc:chgData name="Cam Clark (2218446)" userId="S::2218446@student.uwtsd.ac.uk::19369a8e-fece-43e5-be9b-b01565ab5e18" providerId="AD" clId="Web-{60BD99A4-9BB0-8F81-C233-5A9B3D7D8712}" dt="2025-05-08T10:40:41.382" v="34" actId="14100"/>
        <pc:sldMkLst>
          <pc:docMk/>
          <pc:sldMk cId="3250581550" sldId="259"/>
        </pc:sldMkLst>
        <pc:spChg chg="del">
          <ac:chgData name="Cam Clark (2218446)" userId="S::2218446@student.uwtsd.ac.uk::19369a8e-fece-43e5-be9b-b01565ab5e18" providerId="AD" clId="Web-{60BD99A4-9BB0-8F81-C233-5A9B3D7D8712}" dt="2025-05-08T10:40:13.115" v="28"/>
          <ac:spMkLst>
            <pc:docMk/>
            <pc:sldMk cId="3250581550" sldId="259"/>
            <ac:spMk id="2" creationId="{FB2991CA-BEFB-5D54-7A81-4B37BEE7DE32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0:17.287" v="29"/>
          <ac:spMkLst>
            <pc:docMk/>
            <pc:sldMk cId="3250581550" sldId="259"/>
            <ac:spMk id="3" creationId="{E708AEE2-1BD5-86AC-1564-36A6ADC4CF3C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0:41.382" v="34" actId="14100"/>
          <ac:picMkLst>
            <pc:docMk/>
            <pc:sldMk cId="3250581550" sldId="259"/>
            <ac:picMk id="4" creationId="{6CF673B0-EBD2-7255-7D56-C873A5D86446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6:40.869" v="170"/>
        <pc:sldMkLst>
          <pc:docMk/>
          <pc:sldMk cId="699950346" sldId="260"/>
        </pc:sldMkLst>
        <pc:spChg chg="del">
          <ac:chgData name="Cam Clark (2218446)" userId="S::2218446@student.uwtsd.ac.uk::19369a8e-fece-43e5-be9b-b01565ab5e18" providerId="AD" clId="Web-{60BD99A4-9BB0-8F81-C233-5A9B3D7D8712}" dt="2025-05-08T10:41:00.961" v="37"/>
          <ac:spMkLst>
            <pc:docMk/>
            <pc:sldMk cId="699950346" sldId="260"/>
            <ac:spMk id="2" creationId="{EBA621E3-D858-0A16-EEA1-A34A475E0DB6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1:00.070" v="36"/>
          <ac:spMkLst>
            <pc:docMk/>
            <pc:sldMk cId="699950346" sldId="260"/>
            <ac:spMk id="3" creationId="{BF4C790A-66A8-38B1-7419-A5DB1FCDCF88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0:41:18.696" v="42" actId="14100"/>
          <ac:picMkLst>
            <pc:docMk/>
            <pc:sldMk cId="699950346" sldId="260"/>
            <ac:picMk id="4" creationId="{4EE23328-7F08-CFD0-2DA9-B1AB9D31DB5A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32:35.915" v="297" actId="14100"/>
        <pc:sldMkLst>
          <pc:docMk/>
          <pc:sldMk cId="2027110462" sldId="261"/>
        </pc:sldMkLst>
        <pc:spChg chg="del">
          <ac:chgData name="Cam Clark (2218446)" userId="S::2218446@student.uwtsd.ac.uk::19369a8e-fece-43e5-be9b-b01565ab5e18" providerId="AD" clId="Web-{60BD99A4-9BB0-8F81-C233-5A9B3D7D8712}" dt="2025-05-08T10:41:27.055" v="44"/>
          <ac:spMkLst>
            <pc:docMk/>
            <pc:sldMk cId="2027110462" sldId="261"/>
            <ac:spMk id="2" creationId="{113432C7-F9BC-870B-BDFD-9DEDF6A263D0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1:31.071" v="45"/>
          <ac:spMkLst>
            <pc:docMk/>
            <pc:sldMk cId="2027110462" sldId="261"/>
            <ac:spMk id="3" creationId="{708342B3-24D8-B951-FD0A-E43A39187E08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1:32:35.915" v="297" actId="14100"/>
          <ac:picMkLst>
            <pc:docMk/>
            <pc:sldMk cId="2027110462" sldId="261"/>
            <ac:picMk id="4" creationId="{07174E1C-BECE-7699-CD41-EC4F768E77F8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6:35.291" v="169"/>
        <pc:sldMkLst>
          <pc:docMk/>
          <pc:sldMk cId="3833265627" sldId="262"/>
        </pc:sldMkLst>
        <pc:spChg chg="del">
          <ac:chgData name="Cam Clark (2218446)" userId="S::2218446@student.uwtsd.ac.uk::19369a8e-fece-43e5-be9b-b01565ab5e18" providerId="AD" clId="Web-{60BD99A4-9BB0-8F81-C233-5A9B3D7D8712}" dt="2025-05-08T10:42:14.104" v="54"/>
          <ac:spMkLst>
            <pc:docMk/>
            <pc:sldMk cId="3833265627" sldId="262"/>
            <ac:spMk id="2" creationId="{F9CB07AB-A52D-0F63-345F-5E64732DE30B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2:16.042" v="55"/>
          <ac:spMkLst>
            <pc:docMk/>
            <pc:sldMk cId="3833265627" sldId="262"/>
            <ac:spMk id="3" creationId="{FC6AE974-EBA1-C202-62FA-0A642FE13434}"/>
          </ac:spMkLst>
        </pc:spChg>
        <pc:picChg chg="add del mod">
          <ac:chgData name="Cam Clark (2218446)" userId="S::2218446@student.uwtsd.ac.uk::19369a8e-fece-43e5-be9b-b01565ab5e18" providerId="AD" clId="Web-{60BD99A4-9BB0-8F81-C233-5A9B3D7D8712}" dt="2025-05-08T10:42:31.261" v="57"/>
          <ac:picMkLst>
            <pc:docMk/>
            <pc:sldMk cId="3833265627" sldId="262"/>
            <ac:picMk id="4" creationId="{CCF67A02-9926-F5EC-D6AA-11D05B59EFDE}"/>
          </ac:picMkLst>
        </pc:picChg>
        <pc:picChg chg="add mod">
          <ac:chgData name="Cam Clark (2218446)" userId="S::2218446@student.uwtsd.ac.uk::19369a8e-fece-43e5-be9b-b01565ab5e18" providerId="AD" clId="Web-{60BD99A4-9BB0-8F81-C233-5A9B3D7D8712}" dt="2025-05-08T10:43:01.231" v="62" actId="1076"/>
          <ac:picMkLst>
            <pc:docMk/>
            <pc:sldMk cId="3833265627" sldId="262"/>
            <ac:picMk id="5" creationId="{3BA4EB33-F853-B5C5-1D95-A1DDCC65C46F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6:26.541" v="168"/>
        <pc:sldMkLst>
          <pc:docMk/>
          <pc:sldMk cId="1392462944" sldId="263"/>
        </pc:sldMkLst>
        <pc:spChg chg="del">
          <ac:chgData name="Cam Clark (2218446)" userId="S::2218446@student.uwtsd.ac.uk::19369a8e-fece-43e5-be9b-b01565ab5e18" providerId="AD" clId="Web-{60BD99A4-9BB0-8F81-C233-5A9B3D7D8712}" dt="2025-05-08T10:43:07.387" v="64"/>
          <ac:spMkLst>
            <pc:docMk/>
            <pc:sldMk cId="1392462944" sldId="263"/>
            <ac:spMk id="2" creationId="{CA8543AF-304D-D90F-6A84-44F29EA83625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3:09.356" v="65"/>
          <ac:spMkLst>
            <pc:docMk/>
            <pc:sldMk cId="1392462944" sldId="263"/>
            <ac:spMk id="3" creationId="{E9B028DB-C95A-4D10-307C-BDA3FF5F26D4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3:37.732" v="69" actId="1076"/>
          <ac:picMkLst>
            <pc:docMk/>
            <pc:sldMk cId="1392462944" sldId="263"/>
            <ac:picMk id="4" creationId="{71BA8A1C-E7B8-F0D6-B67C-D040684EE95F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6:15.790" v="167"/>
        <pc:sldMkLst>
          <pc:docMk/>
          <pc:sldMk cId="1442876505" sldId="264"/>
        </pc:sldMkLst>
        <pc:spChg chg="del">
          <ac:chgData name="Cam Clark (2218446)" userId="S::2218446@student.uwtsd.ac.uk::19369a8e-fece-43e5-be9b-b01565ab5e18" providerId="AD" clId="Web-{60BD99A4-9BB0-8F81-C233-5A9B3D7D8712}" dt="2025-05-08T10:43:50.545" v="71"/>
          <ac:spMkLst>
            <pc:docMk/>
            <pc:sldMk cId="1442876505" sldId="264"/>
            <ac:spMk id="2" creationId="{C8715A60-C40D-E248-EC22-86144E9E8C41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3:52.982" v="72"/>
          <ac:spMkLst>
            <pc:docMk/>
            <pc:sldMk cId="1442876505" sldId="264"/>
            <ac:spMk id="3" creationId="{75F81FAC-5C7A-F800-B2C8-74B4E15587D8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4:16.405" v="76" actId="1076"/>
          <ac:picMkLst>
            <pc:docMk/>
            <pc:sldMk cId="1442876505" sldId="264"/>
            <ac:picMk id="4" creationId="{587A094B-0E3E-C607-DCD9-7E26068CD299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5:58.727" v="166"/>
        <pc:sldMkLst>
          <pc:docMk/>
          <pc:sldMk cId="850632586" sldId="265"/>
        </pc:sldMkLst>
        <pc:spChg chg="del">
          <ac:chgData name="Cam Clark (2218446)" userId="S::2218446@student.uwtsd.ac.uk::19369a8e-fece-43e5-be9b-b01565ab5e18" providerId="AD" clId="Web-{60BD99A4-9BB0-8F81-C233-5A9B3D7D8712}" dt="2025-05-08T10:44:23.796" v="78"/>
          <ac:spMkLst>
            <pc:docMk/>
            <pc:sldMk cId="850632586" sldId="265"/>
            <ac:spMk id="2" creationId="{310B011F-62E1-5F48-3C7B-5C82163EFAA1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4:27.156" v="79"/>
          <ac:spMkLst>
            <pc:docMk/>
            <pc:sldMk cId="850632586" sldId="265"/>
            <ac:spMk id="3" creationId="{75447BDF-E79D-3071-CBC9-C25936AFDE4F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4:55.328" v="87" actId="1076"/>
          <ac:picMkLst>
            <pc:docMk/>
            <pc:sldMk cId="850632586" sldId="265"/>
            <ac:picMk id="4" creationId="{642DEFDE-DA25-E18D-0F79-B37006A75975}"/>
          </ac:picMkLst>
        </pc:picChg>
        <pc:picChg chg="add del mod">
          <ac:chgData name="Cam Clark (2218446)" userId="S::2218446@student.uwtsd.ac.uk::19369a8e-fece-43e5-be9b-b01565ab5e18" providerId="AD" clId="Web-{60BD99A4-9BB0-8F81-C233-5A9B3D7D8712}" dt="2025-05-08T10:45:10.938" v="89"/>
          <ac:picMkLst>
            <pc:docMk/>
            <pc:sldMk cId="850632586" sldId="265"/>
            <ac:picMk id="5" creationId="{77B2E4BD-6118-2CC6-AD4B-198355C9A6D7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5:47.008" v="165"/>
        <pc:sldMkLst>
          <pc:docMk/>
          <pc:sldMk cId="762819003" sldId="266"/>
        </pc:sldMkLst>
        <pc:spChg chg="del">
          <ac:chgData name="Cam Clark (2218446)" userId="S::2218446@student.uwtsd.ac.uk::19369a8e-fece-43e5-be9b-b01565ab5e18" providerId="AD" clId="Web-{60BD99A4-9BB0-8F81-C233-5A9B3D7D8712}" dt="2025-05-08T10:45:17.548" v="91"/>
          <ac:spMkLst>
            <pc:docMk/>
            <pc:sldMk cId="762819003" sldId="266"/>
            <ac:spMk id="2" creationId="{9B1CBD55-C1C0-B840-E0C2-3FCE037A90F1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5:22.517" v="92"/>
          <ac:spMkLst>
            <pc:docMk/>
            <pc:sldMk cId="762819003" sldId="266"/>
            <ac:spMk id="3" creationId="{39418F1B-07AA-4324-4FD2-E1C312FA9456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5:48.080" v="96" actId="1076"/>
          <ac:picMkLst>
            <pc:docMk/>
            <pc:sldMk cId="762819003" sldId="266"/>
            <ac:picMk id="4" creationId="{DFFA5332-6F7E-B8DC-D0FC-4FBBEE64E8E0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5:28.382" v="164"/>
        <pc:sldMkLst>
          <pc:docMk/>
          <pc:sldMk cId="4168336928" sldId="267"/>
        </pc:sldMkLst>
        <pc:spChg chg="del">
          <ac:chgData name="Cam Clark (2218446)" userId="S::2218446@student.uwtsd.ac.uk::19369a8e-fece-43e5-be9b-b01565ab5e18" providerId="AD" clId="Web-{60BD99A4-9BB0-8F81-C233-5A9B3D7D8712}" dt="2025-05-08T10:45:55.049" v="98"/>
          <ac:spMkLst>
            <pc:docMk/>
            <pc:sldMk cId="4168336928" sldId="267"/>
            <ac:spMk id="2" creationId="{2CEB360B-8A9C-A238-A994-D9A235F24C6B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5:57.643" v="99"/>
          <ac:spMkLst>
            <pc:docMk/>
            <pc:sldMk cId="4168336928" sldId="267"/>
            <ac:spMk id="3" creationId="{4A884469-D511-CB44-36A0-5B01644A2677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6:16.097" v="100"/>
          <ac:picMkLst>
            <pc:docMk/>
            <pc:sldMk cId="4168336928" sldId="267"/>
            <ac:picMk id="4" creationId="{557CB556-312D-42F6-1BA3-094690A0C3DD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5:10.069" v="163"/>
        <pc:sldMkLst>
          <pc:docMk/>
          <pc:sldMk cId="2837725080" sldId="268"/>
        </pc:sldMkLst>
        <pc:spChg chg="del">
          <ac:chgData name="Cam Clark (2218446)" userId="S::2218446@student.uwtsd.ac.uk::19369a8e-fece-43e5-be9b-b01565ab5e18" providerId="AD" clId="Web-{60BD99A4-9BB0-8F81-C233-5A9B3D7D8712}" dt="2025-05-08T10:46:20.957" v="102"/>
          <ac:spMkLst>
            <pc:docMk/>
            <pc:sldMk cId="2837725080" sldId="268"/>
            <ac:spMk id="2" creationId="{E02FEF7E-C00F-A49C-829B-7EA97D49F09E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6:23.488" v="103"/>
          <ac:spMkLst>
            <pc:docMk/>
            <pc:sldMk cId="2837725080" sldId="268"/>
            <ac:spMk id="3" creationId="{30E49DFF-CFDF-C02F-F0DC-8E6E0300F233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6:38.848" v="104"/>
          <ac:picMkLst>
            <pc:docMk/>
            <pc:sldMk cId="2837725080" sldId="268"/>
            <ac:picMk id="4" creationId="{4143ABBE-F819-45EB-71E1-DA8808E5FEEE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4:56.084" v="162"/>
        <pc:sldMkLst>
          <pc:docMk/>
          <pc:sldMk cId="1688144567" sldId="269"/>
        </pc:sldMkLst>
        <pc:spChg chg="del">
          <ac:chgData name="Cam Clark (2218446)" userId="S::2218446@student.uwtsd.ac.uk::19369a8e-fece-43e5-be9b-b01565ab5e18" providerId="AD" clId="Web-{60BD99A4-9BB0-8F81-C233-5A9B3D7D8712}" dt="2025-05-08T10:46:51.754" v="106"/>
          <ac:spMkLst>
            <pc:docMk/>
            <pc:sldMk cId="1688144567" sldId="269"/>
            <ac:spMk id="2" creationId="{78E1C9B4-8828-1854-97EA-2041CFCAEEE6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6:56.317" v="107"/>
          <ac:spMkLst>
            <pc:docMk/>
            <pc:sldMk cId="1688144567" sldId="269"/>
            <ac:spMk id="3" creationId="{C767C3DF-E4D3-2CC7-6DC0-8A9F69B3948E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7:07.818" v="108"/>
          <ac:picMkLst>
            <pc:docMk/>
            <pc:sldMk cId="1688144567" sldId="269"/>
            <ac:picMk id="4" creationId="{ACFFADD4-59BD-CAE0-2ACA-7F3220F7BF7E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4:40.412" v="161"/>
        <pc:sldMkLst>
          <pc:docMk/>
          <pc:sldMk cId="220162078" sldId="270"/>
        </pc:sldMkLst>
        <pc:spChg chg="del">
          <ac:chgData name="Cam Clark (2218446)" userId="S::2218446@student.uwtsd.ac.uk::19369a8e-fece-43e5-be9b-b01565ab5e18" providerId="AD" clId="Web-{60BD99A4-9BB0-8F81-C233-5A9B3D7D8712}" dt="2025-05-08T10:47:13.099" v="110"/>
          <ac:spMkLst>
            <pc:docMk/>
            <pc:sldMk cId="220162078" sldId="270"/>
            <ac:spMk id="2" creationId="{EAC54C73-AC00-6465-426D-7C1500A059D3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7:15.208" v="111"/>
          <ac:spMkLst>
            <pc:docMk/>
            <pc:sldMk cId="220162078" sldId="270"/>
            <ac:spMk id="3" creationId="{7182FB82-50FD-1A31-951D-DFD9D3196CDC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7:29.334" v="112"/>
          <ac:picMkLst>
            <pc:docMk/>
            <pc:sldMk cId="220162078" sldId="270"/>
            <ac:picMk id="4" creationId="{92093E01-0B3A-BF70-099D-978B3B1BCC2E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0:54:28.490" v="160"/>
        <pc:sldMkLst>
          <pc:docMk/>
          <pc:sldMk cId="1585384610" sldId="271"/>
        </pc:sldMkLst>
        <pc:spChg chg="del">
          <ac:chgData name="Cam Clark (2218446)" userId="S::2218446@student.uwtsd.ac.uk::19369a8e-fece-43e5-be9b-b01565ab5e18" providerId="AD" clId="Web-{60BD99A4-9BB0-8F81-C233-5A9B3D7D8712}" dt="2025-05-08T10:47:34.897" v="114"/>
          <ac:spMkLst>
            <pc:docMk/>
            <pc:sldMk cId="1585384610" sldId="271"/>
            <ac:spMk id="2" creationId="{0F47E295-061D-20DA-85FB-7298119E1A6B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7:38.412" v="115"/>
          <ac:spMkLst>
            <pc:docMk/>
            <pc:sldMk cId="1585384610" sldId="271"/>
            <ac:spMk id="3" creationId="{14D1AD09-3781-4EEB-63C5-5F0876319B77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0:47:51.866" v="116"/>
          <ac:picMkLst>
            <pc:docMk/>
            <pc:sldMk cId="1585384610" sldId="271"/>
            <ac:picMk id="4" creationId="{2DBB0129-4AA6-03D6-0CCB-E068E63C2F23}"/>
          </ac:picMkLst>
        </pc:picChg>
      </pc:sldChg>
      <pc:sldChg chg="addSp delSp modSp new del">
        <pc:chgData name="Cam Clark (2218446)" userId="S::2218446@student.uwtsd.ac.uk::19369a8e-fece-43e5-be9b-b01565ab5e18" providerId="AD" clId="Web-{60BD99A4-9BB0-8F81-C233-5A9B3D7D8712}" dt="2025-05-08T11:07:30.268" v="199"/>
        <pc:sldMkLst>
          <pc:docMk/>
          <pc:sldMk cId="1283597796" sldId="272"/>
        </pc:sldMkLst>
        <pc:spChg chg="del">
          <ac:chgData name="Cam Clark (2218446)" userId="S::2218446@student.uwtsd.ac.uk::19369a8e-fece-43e5-be9b-b01565ab5e18" providerId="AD" clId="Web-{60BD99A4-9BB0-8F81-C233-5A9B3D7D8712}" dt="2025-05-08T10:48:02.054" v="118"/>
          <ac:spMkLst>
            <pc:docMk/>
            <pc:sldMk cId="1283597796" sldId="272"/>
            <ac:spMk id="2" creationId="{17C59A16-05EC-A02C-E6A0-77A8C61CA520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8:03.929" v="119"/>
          <ac:spMkLst>
            <pc:docMk/>
            <pc:sldMk cId="1283597796" sldId="272"/>
            <ac:spMk id="3" creationId="{2907EA8E-B583-E4C7-40FA-5947F04B0F6C}"/>
          </ac:spMkLst>
        </pc:spChg>
        <pc:picChg chg="add del mod">
          <ac:chgData name="Cam Clark (2218446)" userId="S::2218446@student.uwtsd.ac.uk::19369a8e-fece-43e5-be9b-b01565ab5e18" providerId="AD" clId="Web-{60BD99A4-9BB0-8F81-C233-5A9B3D7D8712}" dt="2025-05-08T11:07:01.282" v="198"/>
          <ac:picMkLst>
            <pc:docMk/>
            <pc:sldMk cId="1283597796" sldId="272"/>
            <ac:picMk id="4" creationId="{F64F266C-08B2-5987-3953-86313653F2EF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32:25.868" v="296" actId="14100"/>
        <pc:sldMkLst>
          <pc:docMk/>
          <pc:sldMk cId="2732686540" sldId="273"/>
        </pc:sldMkLst>
        <pc:spChg chg="del">
          <ac:chgData name="Cam Clark (2218446)" userId="S::2218446@student.uwtsd.ac.uk::19369a8e-fece-43e5-be9b-b01565ab5e18" providerId="AD" clId="Web-{60BD99A4-9BB0-8F81-C233-5A9B3D7D8712}" dt="2025-05-08T10:48:48.665" v="123"/>
          <ac:spMkLst>
            <pc:docMk/>
            <pc:sldMk cId="2732686540" sldId="273"/>
            <ac:spMk id="2" creationId="{1EDACC38-BF26-AE3E-51BA-E9D0E7768E43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8:47.618" v="122"/>
          <ac:spMkLst>
            <pc:docMk/>
            <pc:sldMk cId="2732686540" sldId="273"/>
            <ac:spMk id="3" creationId="{81BB134C-015F-921C-9630-A7F1DF9CB028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32:25.868" v="296" actId="14100"/>
          <ac:picMkLst>
            <pc:docMk/>
            <pc:sldMk cId="2732686540" sldId="273"/>
            <ac:picMk id="4" creationId="{09F0E0F8-FE51-D746-0978-A63DFEB30F11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7:52.118" v="284" actId="14100"/>
        <pc:sldMkLst>
          <pc:docMk/>
          <pc:sldMk cId="2523233974" sldId="274"/>
        </pc:sldMkLst>
        <pc:spChg chg="del">
          <ac:chgData name="Cam Clark (2218446)" userId="S::2218446@student.uwtsd.ac.uk::19369a8e-fece-43e5-be9b-b01565ab5e18" providerId="AD" clId="Web-{60BD99A4-9BB0-8F81-C233-5A9B3D7D8712}" dt="2025-05-08T10:48:54.681" v="125"/>
          <ac:spMkLst>
            <pc:docMk/>
            <pc:sldMk cId="2523233974" sldId="274"/>
            <ac:spMk id="2" creationId="{3BECE227-2710-6CC0-6A83-3105E0FF98C2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8:57.712" v="126"/>
          <ac:spMkLst>
            <pc:docMk/>
            <pc:sldMk cId="2523233974" sldId="274"/>
            <ac:spMk id="3" creationId="{EA2C0A16-D5F1-55DA-6A79-151A26BFE7F8}"/>
          </ac:spMkLst>
        </pc:spChg>
        <pc:picChg chg="add mod">
          <ac:chgData name="Cam Clark (2218446)" userId="S::2218446@student.uwtsd.ac.uk::19369a8e-fece-43e5-be9b-b01565ab5e18" providerId="AD" clId="Web-{60BD99A4-9BB0-8F81-C233-5A9B3D7D8712}" dt="2025-05-08T11:17:52.118" v="284" actId="14100"/>
          <ac:picMkLst>
            <pc:docMk/>
            <pc:sldMk cId="2523233974" sldId="274"/>
            <ac:picMk id="4" creationId="{6AC1CE29-A7E2-49C3-EF79-243DA91B1BE2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7:37.055" v="280" actId="14100"/>
        <pc:sldMkLst>
          <pc:docMk/>
          <pc:sldMk cId="2842289844" sldId="275"/>
        </pc:sldMkLst>
        <pc:spChg chg="del">
          <ac:chgData name="Cam Clark (2218446)" userId="S::2218446@student.uwtsd.ac.uk::19369a8e-fece-43e5-be9b-b01565ab5e18" providerId="AD" clId="Web-{60BD99A4-9BB0-8F81-C233-5A9B3D7D8712}" dt="2025-05-08T11:17:09.116" v="276"/>
          <ac:spMkLst>
            <pc:docMk/>
            <pc:sldMk cId="2842289844" sldId="275"/>
            <ac:spMk id="2" creationId="{B759A709-ACE0-0AFD-007D-0EEBB454493E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9:32.416" v="129"/>
          <ac:spMkLst>
            <pc:docMk/>
            <pc:sldMk cId="2842289844" sldId="275"/>
            <ac:spMk id="3" creationId="{8C5F2BFE-B94C-3BDD-D84E-3B4D03474435}"/>
          </ac:spMkLst>
        </pc:spChg>
        <pc:spChg chg="add del mod">
          <ac:chgData name="Cam Clark (2218446)" userId="S::2218446@student.uwtsd.ac.uk::19369a8e-fece-43e5-be9b-b01565ab5e18" providerId="AD" clId="Web-{60BD99A4-9BB0-8F81-C233-5A9B3D7D8712}" dt="2025-05-08T10:49:44.479" v="131"/>
          <ac:spMkLst>
            <pc:docMk/>
            <pc:sldMk cId="2842289844" sldId="275"/>
            <ac:spMk id="6" creationId="{3FC89066-CC67-2C60-11CC-6AEDCEF89003}"/>
          </ac:spMkLst>
        </pc:spChg>
        <pc:picChg chg="add del mod ord">
          <ac:chgData name="Cam Clark (2218446)" userId="S::2218446@student.uwtsd.ac.uk::19369a8e-fece-43e5-be9b-b01565ab5e18" providerId="AD" clId="Web-{60BD99A4-9BB0-8F81-C233-5A9B3D7D8712}" dt="2025-05-08T10:49:32.448" v="130"/>
          <ac:picMkLst>
            <pc:docMk/>
            <pc:sldMk cId="2842289844" sldId="275"/>
            <ac:picMk id="4" creationId="{66BD5105-9002-0AB2-11CF-4579472BBDEA}"/>
          </ac:picMkLst>
        </pc:picChg>
        <pc:picChg chg="add mod ord">
          <ac:chgData name="Cam Clark (2218446)" userId="S::2218446@student.uwtsd.ac.uk::19369a8e-fece-43e5-be9b-b01565ab5e18" providerId="AD" clId="Web-{60BD99A4-9BB0-8F81-C233-5A9B3D7D8712}" dt="2025-05-08T11:17:37.055" v="280" actId="14100"/>
          <ac:picMkLst>
            <pc:docMk/>
            <pc:sldMk cId="2842289844" sldId="275"/>
            <ac:picMk id="7" creationId="{22FCA669-BEA3-7F51-B475-14AEE9CA5489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7:04.241" v="275" actId="14100"/>
        <pc:sldMkLst>
          <pc:docMk/>
          <pc:sldMk cId="702825556" sldId="276"/>
        </pc:sldMkLst>
        <pc:spChg chg="del">
          <ac:chgData name="Cam Clark (2218446)" userId="S::2218446@student.uwtsd.ac.uk::19369a8e-fece-43e5-be9b-b01565ab5e18" providerId="AD" clId="Web-{60BD99A4-9BB0-8F81-C233-5A9B3D7D8712}" dt="2025-05-08T11:16:49.663" v="271"/>
          <ac:spMkLst>
            <pc:docMk/>
            <pc:sldMk cId="702825556" sldId="276"/>
            <ac:spMk id="2" creationId="{179A88B9-AE8D-92FE-6D9A-D6C1DEADC469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49:58.996" v="133"/>
          <ac:spMkLst>
            <pc:docMk/>
            <pc:sldMk cId="702825556" sldId="276"/>
            <ac:spMk id="3" creationId="{3180B185-4B21-0D18-B3C0-930B6B6F1146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17:04.241" v="275" actId="14100"/>
          <ac:picMkLst>
            <pc:docMk/>
            <pc:sldMk cId="702825556" sldId="276"/>
            <ac:picMk id="4" creationId="{7E7FF1FE-A8E6-B7C5-41CB-52316D8B7570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4:41.408" v="268" actId="14100"/>
        <pc:sldMkLst>
          <pc:docMk/>
          <pc:sldMk cId="578802627" sldId="277"/>
        </pc:sldMkLst>
        <pc:spChg chg="del">
          <ac:chgData name="Cam Clark (2218446)" userId="S::2218446@student.uwtsd.ac.uk::19369a8e-fece-43e5-be9b-b01565ab5e18" providerId="AD" clId="Web-{60BD99A4-9BB0-8F81-C233-5A9B3D7D8712}" dt="2025-05-08T11:14:28.048" v="264"/>
          <ac:spMkLst>
            <pc:docMk/>
            <pc:sldMk cId="578802627" sldId="277"/>
            <ac:spMk id="2" creationId="{0C71BA5F-477B-5750-C445-EF3D5855BC76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0:15.465" v="135"/>
          <ac:spMkLst>
            <pc:docMk/>
            <pc:sldMk cId="578802627" sldId="277"/>
            <ac:spMk id="3" creationId="{3C043F3F-13F0-F87D-4ED5-CBD6F45B329C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14:41.408" v="268" actId="14100"/>
          <ac:picMkLst>
            <pc:docMk/>
            <pc:sldMk cId="578802627" sldId="277"/>
            <ac:picMk id="4" creationId="{27F09012-A09A-F82C-1A52-927D1D7F0A8D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32:08.180" v="292" actId="1076"/>
        <pc:sldMkLst>
          <pc:docMk/>
          <pc:sldMk cId="4236113263" sldId="278"/>
        </pc:sldMkLst>
        <pc:spChg chg="del">
          <ac:chgData name="Cam Clark (2218446)" userId="S::2218446@student.uwtsd.ac.uk::19369a8e-fece-43e5-be9b-b01565ab5e18" providerId="AD" clId="Web-{60BD99A4-9BB0-8F81-C233-5A9B3D7D8712}" dt="2025-05-08T11:13:45.500" v="259"/>
          <ac:spMkLst>
            <pc:docMk/>
            <pc:sldMk cId="4236113263" sldId="278"/>
            <ac:spMk id="2" creationId="{A223ABE8-E73C-9E4D-CE83-0C60178D1274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0:31.059" v="137"/>
          <ac:spMkLst>
            <pc:docMk/>
            <pc:sldMk cId="4236113263" sldId="278"/>
            <ac:spMk id="3" creationId="{132009DE-B697-A947-E3BE-1B2B86947BAA}"/>
          </ac:spMkLst>
        </pc:spChg>
        <pc:spChg chg="add del mod">
          <ac:chgData name="Cam Clark (2218446)" userId="S::2218446@student.uwtsd.ac.uk::19369a8e-fece-43e5-be9b-b01565ab5e18" providerId="AD" clId="Web-{60BD99A4-9BB0-8F81-C233-5A9B3D7D8712}" dt="2025-05-08T11:15:56.239" v="270"/>
          <ac:spMkLst>
            <pc:docMk/>
            <pc:sldMk cId="4236113263" sldId="278"/>
            <ac:spMk id="6" creationId="{972C488D-41C9-BA3B-7390-C9164152233A}"/>
          </ac:spMkLst>
        </pc:spChg>
        <pc:picChg chg="add del mod ord">
          <ac:chgData name="Cam Clark (2218446)" userId="S::2218446@student.uwtsd.ac.uk::19369a8e-fece-43e5-be9b-b01565ab5e18" providerId="AD" clId="Web-{60BD99A4-9BB0-8F81-C233-5A9B3D7D8712}" dt="2025-05-08T11:15:53.020" v="269"/>
          <ac:picMkLst>
            <pc:docMk/>
            <pc:sldMk cId="4236113263" sldId="278"/>
            <ac:picMk id="4" creationId="{C2A5B396-FC20-3654-D7E9-1006AAACA421}"/>
          </ac:picMkLst>
        </pc:picChg>
        <pc:picChg chg="add mod modCrop">
          <ac:chgData name="Cam Clark (2218446)" userId="S::2218446@student.uwtsd.ac.uk::19369a8e-fece-43e5-be9b-b01565ab5e18" providerId="AD" clId="Web-{60BD99A4-9BB0-8F81-C233-5A9B3D7D8712}" dt="2025-05-08T11:32:08.180" v="292" actId="1076"/>
          <ac:picMkLst>
            <pc:docMk/>
            <pc:sldMk cId="4236113263" sldId="278"/>
            <ac:picMk id="7" creationId="{D94675ED-58B3-DA6F-5F89-5737A6FB7153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3:42.109" v="258" actId="14100"/>
        <pc:sldMkLst>
          <pc:docMk/>
          <pc:sldMk cId="1297696074" sldId="279"/>
        </pc:sldMkLst>
        <pc:spChg chg="del">
          <ac:chgData name="Cam Clark (2218446)" userId="S::2218446@student.uwtsd.ac.uk::19369a8e-fece-43e5-be9b-b01565ab5e18" providerId="AD" clId="Web-{60BD99A4-9BB0-8F81-C233-5A9B3D7D8712}" dt="2025-05-08T11:13:35.390" v="256"/>
          <ac:spMkLst>
            <pc:docMk/>
            <pc:sldMk cId="1297696074" sldId="279"/>
            <ac:spMk id="2" creationId="{414ED2AF-3DEA-841C-0B59-463094400CCC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0:46.513" v="139"/>
          <ac:spMkLst>
            <pc:docMk/>
            <pc:sldMk cId="1297696074" sldId="279"/>
            <ac:spMk id="3" creationId="{E6E8FEDF-1602-8875-0DA2-C86B4B2EF172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13:42.109" v="258" actId="14100"/>
          <ac:picMkLst>
            <pc:docMk/>
            <pc:sldMk cId="1297696074" sldId="279"/>
            <ac:picMk id="4" creationId="{AD054246-9B64-C598-1550-564EDD32CC64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2:03.121" v="231" actId="1076"/>
        <pc:sldMkLst>
          <pc:docMk/>
          <pc:sldMk cId="944013572" sldId="280"/>
        </pc:sldMkLst>
        <pc:spChg chg="del">
          <ac:chgData name="Cam Clark (2218446)" userId="S::2218446@student.uwtsd.ac.uk::19369a8e-fece-43e5-be9b-b01565ab5e18" providerId="AD" clId="Web-{60BD99A4-9BB0-8F81-C233-5A9B3D7D8712}" dt="2025-05-08T11:11:51.730" v="226"/>
          <ac:spMkLst>
            <pc:docMk/>
            <pc:sldMk cId="944013572" sldId="280"/>
            <ac:spMk id="2" creationId="{EA91AB3D-3C41-5ECE-638E-4998FAD47B3F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1:03.920" v="141"/>
          <ac:spMkLst>
            <pc:docMk/>
            <pc:sldMk cId="944013572" sldId="280"/>
            <ac:spMk id="3" creationId="{C89174AB-5451-410B-4CA6-2CEDD8880037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12:03.121" v="231" actId="1076"/>
          <ac:picMkLst>
            <pc:docMk/>
            <pc:sldMk cId="944013572" sldId="280"/>
            <ac:picMk id="4" creationId="{AF732812-0A45-3C1F-AF45-B44630E530A3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1:48.042" v="225" actId="14100"/>
        <pc:sldMkLst>
          <pc:docMk/>
          <pc:sldMk cId="2310252400" sldId="281"/>
        </pc:sldMkLst>
        <pc:spChg chg="del">
          <ac:chgData name="Cam Clark (2218446)" userId="S::2218446@student.uwtsd.ac.uk::19369a8e-fece-43e5-be9b-b01565ab5e18" providerId="AD" clId="Web-{60BD99A4-9BB0-8F81-C233-5A9B3D7D8712}" dt="2025-05-08T11:11:37.542" v="221"/>
          <ac:spMkLst>
            <pc:docMk/>
            <pc:sldMk cId="2310252400" sldId="281"/>
            <ac:spMk id="2" creationId="{969AE341-4D7C-46F5-D778-B6F1AE1E1C92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1:25.124" v="143"/>
          <ac:spMkLst>
            <pc:docMk/>
            <pc:sldMk cId="2310252400" sldId="281"/>
            <ac:spMk id="3" creationId="{899A93CC-96A9-49A5-801E-8390F97A9374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11:48.042" v="225" actId="14100"/>
          <ac:picMkLst>
            <pc:docMk/>
            <pc:sldMk cId="2310252400" sldId="281"/>
            <ac:picMk id="4" creationId="{0B86DF07-2F30-BA79-CDC6-A5BFDDADCFD9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1:29.104" v="220" actId="14100"/>
        <pc:sldMkLst>
          <pc:docMk/>
          <pc:sldMk cId="3030989229" sldId="282"/>
        </pc:sldMkLst>
        <pc:spChg chg="del">
          <ac:chgData name="Cam Clark (2218446)" userId="S::2218446@student.uwtsd.ac.uk::19369a8e-fece-43e5-be9b-b01565ab5e18" providerId="AD" clId="Web-{60BD99A4-9BB0-8F81-C233-5A9B3D7D8712}" dt="2025-05-08T11:11:18.307" v="216"/>
          <ac:spMkLst>
            <pc:docMk/>
            <pc:sldMk cId="3030989229" sldId="282"/>
            <ac:spMk id="2" creationId="{BB7F1945-6725-5B6A-630D-EDCE278B570F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1:42.218" v="145"/>
          <ac:spMkLst>
            <pc:docMk/>
            <pc:sldMk cId="3030989229" sldId="282"/>
            <ac:spMk id="3" creationId="{4FDF5673-F53D-3D61-F2D5-A128CFAFC9D9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11:29.104" v="220" actId="14100"/>
          <ac:picMkLst>
            <pc:docMk/>
            <pc:sldMk cId="3030989229" sldId="282"/>
            <ac:picMk id="4" creationId="{FD50D3BA-DFF5-3FB4-12C1-DB1CD038A4CC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1:14.401" v="215" actId="14100"/>
        <pc:sldMkLst>
          <pc:docMk/>
          <pc:sldMk cId="289640184" sldId="283"/>
        </pc:sldMkLst>
        <pc:spChg chg="del">
          <ac:chgData name="Cam Clark (2218446)" userId="S::2218446@student.uwtsd.ac.uk::19369a8e-fece-43e5-be9b-b01565ab5e18" providerId="AD" clId="Web-{60BD99A4-9BB0-8F81-C233-5A9B3D7D8712}" dt="2025-05-08T11:11:02.135" v="211"/>
          <ac:spMkLst>
            <pc:docMk/>
            <pc:sldMk cId="289640184" sldId="283"/>
            <ac:spMk id="2" creationId="{886F49E7-D286-C4AE-8C05-E78364658168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1:56.484" v="147"/>
          <ac:spMkLst>
            <pc:docMk/>
            <pc:sldMk cId="289640184" sldId="283"/>
            <ac:spMk id="3" creationId="{066D8BB8-022F-3091-BC61-D8D3DEFAB9E4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11:14.401" v="215" actId="14100"/>
          <ac:picMkLst>
            <pc:docMk/>
            <pc:sldMk cId="289640184" sldId="283"/>
            <ac:picMk id="4" creationId="{E9385FBD-7DAC-9A23-16EF-8F331716F906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2:42.810" v="242" actId="14100"/>
        <pc:sldMkLst>
          <pc:docMk/>
          <pc:sldMk cId="1428300365" sldId="284"/>
        </pc:sldMkLst>
        <pc:spChg chg="del">
          <ac:chgData name="Cam Clark (2218446)" userId="S::2218446@student.uwtsd.ac.uk::19369a8e-fece-43e5-be9b-b01565ab5e18" providerId="AD" clId="Web-{60BD99A4-9BB0-8F81-C233-5A9B3D7D8712}" dt="2025-05-08T11:12:29.419" v="237"/>
          <ac:spMkLst>
            <pc:docMk/>
            <pc:sldMk cId="1428300365" sldId="284"/>
            <ac:spMk id="2" creationId="{B1374D18-637A-E0C7-EF78-0B2F938CF881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2:35.923" v="149"/>
          <ac:spMkLst>
            <pc:docMk/>
            <pc:sldMk cId="1428300365" sldId="284"/>
            <ac:spMk id="3" creationId="{DA7ABF4E-9198-AB88-2747-B3A298708420}"/>
          </ac:spMkLst>
        </pc:spChg>
        <pc:spChg chg="add del mod">
          <ac:chgData name="Cam Clark (2218446)" userId="S::2218446@student.uwtsd.ac.uk::19369a8e-fece-43e5-be9b-b01565ab5e18" providerId="AD" clId="Web-{60BD99A4-9BB0-8F81-C233-5A9B3D7D8712}" dt="2025-05-08T10:53:22.815" v="155"/>
          <ac:spMkLst>
            <pc:docMk/>
            <pc:sldMk cId="1428300365" sldId="284"/>
            <ac:spMk id="6" creationId="{C7B692A2-49AB-63F3-918A-371918E9A9D0}"/>
          </ac:spMkLst>
        </pc:spChg>
        <pc:picChg chg="add del mod ord">
          <ac:chgData name="Cam Clark (2218446)" userId="S::2218446@student.uwtsd.ac.uk::19369a8e-fece-43e5-be9b-b01565ab5e18" providerId="AD" clId="Web-{60BD99A4-9BB0-8F81-C233-5A9B3D7D8712}" dt="2025-05-08T10:52:35.954" v="150"/>
          <ac:picMkLst>
            <pc:docMk/>
            <pc:sldMk cId="1428300365" sldId="284"/>
            <ac:picMk id="4" creationId="{5B682D1C-D0F0-1753-872D-6429409B5BAC}"/>
          </ac:picMkLst>
        </pc:picChg>
        <pc:picChg chg="add mod ord">
          <ac:chgData name="Cam Clark (2218446)" userId="S::2218446@student.uwtsd.ac.uk::19369a8e-fece-43e5-be9b-b01565ab5e18" providerId="AD" clId="Web-{60BD99A4-9BB0-8F81-C233-5A9B3D7D8712}" dt="2025-05-08T11:12:42.810" v="242" actId="14100"/>
          <ac:picMkLst>
            <pc:docMk/>
            <pc:sldMk cId="1428300365" sldId="284"/>
            <ac:picMk id="7" creationId="{8BDE1D9A-7C5A-DACC-B115-5C5C73FF6770}"/>
          </ac:picMkLst>
        </pc:picChg>
      </pc:sldChg>
      <pc:sldChg chg="addSp delSp modSp new ord">
        <pc:chgData name="Cam Clark (2218446)" userId="S::2218446@student.uwtsd.ac.uk::19369a8e-fece-43e5-be9b-b01565ab5e18" providerId="AD" clId="Web-{60BD99A4-9BB0-8F81-C233-5A9B3D7D8712}" dt="2025-05-08T11:12:25.981" v="236" actId="14100"/>
        <pc:sldMkLst>
          <pc:docMk/>
          <pc:sldMk cId="1921307946" sldId="285"/>
        </pc:sldMkLst>
        <pc:spChg chg="del">
          <ac:chgData name="Cam Clark (2218446)" userId="S::2218446@student.uwtsd.ac.uk::19369a8e-fece-43e5-be9b-b01565ab5e18" providerId="AD" clId="Web-{60BD99A4-9BB0-8F81-C233-5A9B3D7D8712}" dt="2025-05-08T11:12:12.965" v="232"/>
          <ac:spMkLst>
            <pc:docMk/>
            <pc:sldMk cId="1921307946" sldId="285"/>
            <ac:spMk id="2" creationId="{FEC22540-7F85-574A-BDC7-27267051622B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2:52.674" v="152"/>
          <ac:spMkLst>
            <pc:docMk/>
            <pc:sldMk cId="1921307946" sldId="285"/>
            <ac:spMk id="3" creationId="{AABC9EE0-DC1A-8030-9481-0E64629C76C5}"/>
          </ac:spMkLst>
        </pc:spChg>
        <pc:spChg chg="add del mod">
          <ac:chgData name="Cam Clark (2218446)" userId="S::2218446@student.uwtsd.ac.uk::19369a8e-fece-43e5-be9b-b01565ab5e18" providerId="AD" clId="Web-{60BD99A4-9BB0-8F81-C233-5A9B3D7D8712}" dt="2025-05-08T10:53:05.190" v="154"/>
          <ac:spMkLst>
            <pc:docMk/>
            <pc:sldMk cId="1921307946" sldId="285"/>
            <ac:spMk id="6" creationId="{A1DB530A-DDDC-48F2-DD48-7B7E5623B097}"/>
          </ac:spMkLst>
        </pc:spChg>
        <pc:picChg chg="add del mod ord">
          <ac:chgData name="Cam Clark (2218446)" userId="S::2218446@student.uwtsd.ac.uk::19369a8e-fece-43e5-be9b-b01565ab5e18" providerId="AD" clId="Web-{60BD99A4-9BB0-8F81-C233-5A9B3D7D8712}" dt="2025-05-08T10:52:52.705" v="153"/>
          <ac:picMkLst>
            <pc:docMk/>
            <pc:sldMk cId="1921307946" sldId="285"/>
            <ac:picMk id="4" creationId="{FECFFA8C-7698-948F-B9F0-3285CBB76CE3}"/>
          </ac:picMkLst>
        </pc:picChg>
        <pc:picChg chg="add mod ord">
          <ac:chgData name="Cam Clark (2218446)" userId="S::2218446@student.uwtsd.ac.uk::19369a8e-fece-43e5-be9b-b01565ab5e18" providerId="AD" clId="Web-{60BD99A4-9BB0-8F81-C233-5A9B3D7D8712}" dt="2025-05-08T11:12:25.981" v="236" actId="14100"/>
          <ac:picMkLst>
            <pc:docMk/>
            <pc:sldMk cId="1921307946" sldId="285"/>
            <ac:picMk id="7" creationId="{C52BAB09-F610-C574-2216-7EBF61AD55BC}"/>
          </ac:picMkLst>
        </pc:picChg>
      </pc:sldChg>
      <pc:sldChg chg="addSp delSp modSp new">
        <pc:chgData name="Cam Clark (2218446)" userId="S::2218446@student.uwtsd.ac.uk::19369a8e-fece-43e5-be9b-b01565ab5e18" providerId="AD" clId="Web-{60BD99A4-9BB0-8F81-C233-5A9B3D7D8712}" dt="2025-05-08T11:13:03.905" v="247" actId="14100"/>
        <pc:sldMkLst>
          <pc:docMk/>
          <pc:sldMk cId="4163227885" sldId="286"/>
        </pc:sldMkLst>
        <pc:spChg chg="del">
          <ac:chgData name="Cam Clark (2218446)" userId="S::2218446@student.uwtsd.ac.uk::19369a8e-fece-43e5-be9b-b01565ab5e18" providerId="AD" clId="Web-{60BD99A4-9BB0-8F81-C233-5A9B3D7D8712}" dt="2025-05-08T11:12:51.388" v="243"/>
          <ac:spMkLst>
            <pc:docMk/>
            <pc:sldMk cId="4163227885" sldId="286"/>
            <ac:spMk id="2" creationId="{676A3BEE-008E-7F02-26FC-A29A2C692B2B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3:38.535" v="157"/>
          <ac:spMkLst>
            <pc:docMk/>
            <pc:sldMk cId="4163227885" sldId="286"/>
            <ac:spMk id="3" creationId="{BA7E8305-9E55-E2B0-9ABC-A1D98DE5A055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13:03.905" v="247" actId="14100"/>
          <ac:picMkLst>
            <pc:docMk/>
            <pc:sldMk cId="4163227885" sldId="286"/>
            <ac:picMk id="4" creationId="{20C37871-D7C6-BD56-1583-6D0E1CE9F074}"/>
          </ac:picMkLst>
        </pc:picChg>
      </pc:sldChg>
      <pc:sldChg chg="addSp delSp modSp new">
        <pc:chgData name="Cam Clark (2218446)" userId="S::2218446@student.uwtsd.ac.uk::19369a8e-fece-43e5-be9b-b01565ab5e18" providerId="AD" clId="Web-{60BD99A4-9BB0-8F81-C233-5A9B3D7D8712}" dt="2025-05-08T11:13:21.421" v="252" actId="14100"/>
        <pc:sldMkLst>
          <pc:docMk/>
          <pc:sldMk cId="480579266" sldId="287"/>
        </pc:sldMkLst>
        <pc:spChg chg="del">
          <ac:chgData name="Cam Clark (2218446)" userId="S::2218446@student.uwtsd.ac.uk::19369a8e-fece-43e5-be9b-b01565ab5e18" providerId="AD" clId="Web-{60BD99A4-9BB0-8F81-C233-5A9B3D7D8712}" dt="2025-05-08T11:13:09.186" v="248"/>
          <ac:spMkLst>
            <pc:docMk/>
            <pc:sldMk cId="480579266" sldId="287"/>
            <ac:spMk id="2" creationId="{27EAB3AF-B012-750A-6277-5ED4B3E0E21E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0:53:54.988" v="159"/>
          <ac:spMkLst>
            <pc:docMk/>
            <pc:sldMk cId="480579266" sldId="287"/>
            <ac:spMk id="3" creationId="{4F6877B0-940A-4F8B-D2E7-FE379154C476}"/>
          </ac:spMkLst>
        </pc:spChg>
        <pc:picChg chg="add mod ord">
          <ac:chgData name="Cam Clark (2218446)" userId="S::2218446@student.uwtsd.ac.uk::19369a8e-fece-43e5-be9b-b01565ab5e18" providerId="AD" clId="Web-{60BD99A4-9BB0-8F81-C233-5A9B3D7D8712}" dt="2025-05-08T11:13:21.421" v="252" actId="14100"/>
          <ac:picMkLst>
            <pc:docMk/>
            <pc:sldMk cId="480579266" sldId="287"/>
            <ac:picMk id="4" creationId="{F9BD84CB-7C73-DCBF-98D1-5386F890A01C}"/>
          </ac:picMkLst>
        </pc:picChg>
      </pc:sldChg>
      <pc:sldChg chg="addSp delSp modSp new">
        <pc:chgData name="Cam Clark (2218446)" userId="S::2218446@student.uwtsd.ac.uk::19369a8e-fece-43e5-be9b-b01565ab5e18" providerId="AD" clId="Web-{60BD99A4-9BB0-8F81-C233-5A9B3D7D8712}" dt="2025-05-08T11:03:51.635" v="184" actId="14100"/>
        <pc:sldMkLst>
          <pc:docMk/>
          <pc:sldMk cId="4203885920" sldId="288"/>
        </pc:sldMkLst>
        <pc:spChg chg="del">
          <ac:chgData name="Cam Clark (2218446)" userId="S::2218446@student.uwtsd.ac.uk::19369a8e-fece-43e5-be9b-b01565ab5e18" providerId="AD" clId="Web-{60BD99A4-9BB0-8F81-C233-5A9B3D7D8712}" dt="2025-05-08T11:03:10.665" v="176"/>
          <ac:spMkLst>
            <pc:docMk/>
            <pc:sldMk cId="4203885920" sldId="288"/>
            <ac:spMk id="2" creationId="{FD1FF32C-E7C8-F834-B87E-E7EDBADC288E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1:03:14.774" v="177"/>
          <ac:spMkLst>
            <pc:docMk/>
            <pc:sldMk cId="4203885920" sldId="288"/>
            <ac:spMk id="3" creationId="{3AD1E367-503B-638A-B513-EE05F0085729}"/>
          </ac:spMkLst>
        </pc:spChg>
        <pc:picChg chg="add mod modCrop">
          <ac:chgData name="Cam Clark (2218446)" userId="S::2218446@student.uwtsd.ac.uk::19369a8e-fece-43e5-be9b-b01565ab5e18" providerId="AD" clId="Web-{60BD99A4-9BB0-8F81-C233-5A9B3D7D8712}" dt="2025-05-08T11:03:51.635" v="184" actId="14100"/>
          <ac:picMkLst>
            <pc:docMk/>
            <pc:sldMk cId="4203885920" sldId="288"/>
            <ac:picMk id="4" creationId="{921D280D-5990-1ACC-CEE7-FE2E28069F2F}"/>
          </ac:picMkLst>
        </pc:picChg>
      </pc:sldChg>
      <pc:sldChg chg="addSp delSp modSp new">
        <pc:chgData name="Cam Clark (2218446)" userId="S::2218446@student.uwtsd.ac.uk::19369a8e-fece-43e5-be9b-b01565ab5e18" providerId="AD" clId="Web-{60BD99A4-9BB0-8F81-C233-5A9B3D7D8712}" dt="2025-05-08T11:10:58.666" v="210" actId="1076"/>
        <pc:sldMkLst>
          <pc:docMk/>
          <pc:sldMk cId="3696640284" sldId="289"/>
        </pc:sldMkLst>
        <pc:spChg chg="del">
          <ac:chgData name="Cam Clark (2218446)" userId="S::2218446@student.uwtsd.ac.uk::19369a8e-fece-43e5-be9b-b01565ab5e18" providerId="AD" clId="Web-{60BD99A4-9BB0-8F81-C233-5A9B3D7D8712}" dt="2025-05-08T11:10:49.243" v="207"/>
          <ac:spMkLst>
            <pc:docMk/>
            <pc:sldMk cId="3696640284" sldId="289"/>
            <ac:spMk id="2" creationId="{07F21AC3-7015-5C89-592D-B492D60F413E}"/>
          </ac:spMkLst>
        </pc:spChg>
        <pc:spChg chg="del">
          <ac:chgData name="Cam Clark (2218446)" userId="S::2218446@student.uwtsd.ac.uk::19369a8e-fece-43e5-be9b-b01565ab5e18" providerId="AD" clId="Web-{60BD99A4-9BB0-8F81-C233-5A9B3D7D8712}" dt="2025-05-08T11:10:25.680" v="202"/>
          <ac:spMkLst>
            <pc:docMk/>
            <pc:sldMk cId="3696640284" sldId="289"/>
            <ac:spMk id="3" creationId="{518D2037-73D0-26E7-C293-4C7462E97475}"/>
          </ac:spMkLst>
        </pc:spChg>
        <pc:picChg chg="add mod ord modCrop">
          <ac:chgData name="Cam Clark (2218446)" userId="S::2218446@student.uwtsd.ac.uk::19369a8e-fece-43e5-be9b-b01565ab5e18" providerId="AD" clId="Web-{60BD99A4-9BB0-8F81-C233-5A9B3D7D8712}" dt="2025-05-08T11:10:58.666" v="210" actId="1076"/>
          <ac:picMkLst>
            <pc:docMk/>
            <pc:sldMk cId="3696640284" sldId="289"/>
            <ac:picMk id="4" creationId="{1C1CF902-F4D2-46A2-DE7D-1BA25BC302E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ece of paper with drawings on it&#10;&#10;AI-generated content may be incorrect.">
            <a:extLst>
              <a:ext uri="{FF2B5EF4-FFF2-40B4-BE49-F238E27FC236}">
                <a16:creationId xmlns:a16="http://schemas.microsoft.com/office/drawing/2014/main" id="{2DBB0129-4AA6-03D6-0CCB-E068E63C2F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735" y="0"/>
            <a:ext cx="7686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384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notebook with a notepad and a leaf on it&#10;&#10;AI-generated content may be incorrect.">
            <a:extLst>
              <a:ext uri="{FF2B5EF4-FFF2-40B4-BE49-F238E27FC236}">
                <a16:creationId xmlns:a16="http://schemas.microsoft.com/office/drawing/2014/main" id="{92093E01-0B3A-BF70-099D-978B3B1BCC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218" y="0"/>
            <a:ext cx="7049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62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ece of paper on a brown notebook&#10;&#10;AI-generated content may be incorrect.">
            <a:extLst>
              <a:ext uri="{FF2B5EF4-FFF2-40B4-BE49-F238E27FC236}">
                <a16:creationId xmlns:a16="http://schemas.microsoft.com/office/drawing/2014/main" id="{ACFFADD4-59BD-CAE0-2ACA-7F3220F7B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240" y="0"/>
            <a:ext cx="78215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144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hoto album with pictures and notes&#10;&#10;AI-generated content may be incorrect.">
            <a:extLst>
              <a:ext uri="{FF2B5EF4-FFF2-40B4-BE49-F238E27FC236}">
                <a16:creationId xmlns:a16="http://schemas.microsoft.com/office/drawing/2014/main" id="{4143ABBE-F819-45EB-71E1-DA8808E5F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2716" y="0"/>
            <a:ext cx="73865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725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hoto album with pictures on it&#10;&#10;AI-generated content may be incorrect.">
            <a:extLst>
              <a:ext uri="{FF2B5EF4-FFF2-40B4-BE49-F238E27FC236}">
                <a16:creationId xmlns:a16="http://schemas.microsoft.com/office/drawing/2014/main" id="{557CB556-312D-42F6-1BA3-094690A0C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942" y="0"/>
            <a:ext cx="7978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336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own album with pictures of trees and text on it&#10;&#10;AI-generated content may be incorrect.">
            <a:extLst>
              <a:ext uri="{FF2B5EF4-FFF2-40B4-BE49-F238E27FC236}">
                <a16:creationId xmlns:a16="http://schemas.microsoft.com/office/drawing/2014/main" id="{DFFA5332-6F7E-B8DC-D0FC-4FBBEE64E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276" y="105508"/>
            <a:ext cx="8721173" cy="663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19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notebook with a squirrel drawing on it&#10;&#10;AI-generated content may be incorrect.">
            <a:extLst>
              <a:ext uri="{FF2B5EF4-FFF2-40B4-BE49-F238E27FC236}">
                <a16:creationId xmlns:a16="http://schemas.microsoft.com/office/drawing/2014/main" id="{642DEFDE-DA25-E18D-0F79-B37006A75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589" y="293077"/>
            <a:ext cx="8600821" cy="6260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632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own notebook with writing on it&#10;&#10;AI-generated content may be incorrect.">
            <a:extLst>
              <a:ext uri="{FF2B5EF4-FFF2-40B4-BE49-F238E27FC236}">
                <a16:creationId xmlns:a16="http://schemas.microsoft.com/office/drawing/2014/main" id="{587A094B-0E3E-C607-DCD9-7E26068CD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653" y="220870"/>
            <a:ext cx="9033565" cy="642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876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own notebook with writing on it&#10;&#10;AI-generated content may be incorrect.">
            <a:extLst>
              <a:ext uri="{FF2B5EF4-FFF2-40B4-BE49-F238E27FC236}">
                <a16:creationId xmlns:a16="http://schemas.microsoft.com/office/drawing/2014/main" id="{71BA8A1C-E7B8-F0D6-B67C-D040684EE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280" y="222738"/>
            <a:ext cx="8958734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462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notebook with a piece of paper and a bird on it&#10;&#10;AI-generated content may be incorrect.">
            <a:extLst>
              <a:ext uri="{FF2B5EF4-FFF2-40B4-BE49-F238E27FC236}">
                <a16:creationId xmlns:a16="http://schemas.microsoft.com/office/drawing/2014/main" id="{3BA4EB33-F853-B5C5-1D95-A1DDCC65C4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605" y="175846"/>
            <a:ext cx="9162791" cy="650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65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rown notebook with pictures on it&#10;&#10;AI-generated content may be incorrect.">
            <a:extLst>
              <a:ext uri="{FF2B5EF4-FFF2-40B4-BE49-F238E27FC236}">
                <a16:creationId xmlns:a16="http://schemas.microsoft.com/office/drawing/2014/main" id="{4EE23328-7F08-CFD0-2DA9-B1AB9D31DB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7037" y="220602"/>
            <a:ext cx="10528973" cy="6342184"/>
          </a:xfrm>
        </p:spPr>
      </p:pic>
    </p:spTree>
    <p:extLst>
      <p:ext uri="{BB962C8B-B14F-4D97-AF65-F5344CB8AC3E}">
        <p14:creationId xmlns:p14="http://schemas.microsoft.com/office/powerpoint/2010/main" val="699950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notebook with a picture of a campfire and a stick on it&#10;&#10;AI-generated content may be incorrect.">
            <a:extLst>
              <a:ext uri="{FF2B5EF4-FFF2-40B4-BE49-F238E27FC236}">
                <a16:creationId xmlns:a16="http://schemas.microsoft.com/office/drawing/2014/main" id="{07174E1C-BECE-7699-CD41-EC4F768E7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193" y="199292"/>
            <a:ext cx="10476045" cy="645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110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notebook with pictures of grass and a leaf&#10;&#10;AI-generated content may be incorrect.">
            <a:extLst>
              <a:ext uri="{FF2B5EF4-FFF2-40B4-BE49-F238E27FC236}">
                <a16:creationId xmlns:a16="http://schemas.microsoft.com/office/drawing/2014/main" id="{6CF673B0-EBD2-7255-7D56-C873A5D86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203" y="351692"/>
            <a:ext cx="10144488" cy="628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81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own notebook with pictures of a dog and a river&#10;&#10;AI-generated content may be incorrect.">
            <a:extLst>
              <a:ext uri="{FF2B5EF4-FFF2-40B4-BE49-F238E27FC236}">
                <a16:creationId xmlns:a16="http://schemas.microsoft.com/office/drawing/2014/main" id="{90C7DA33-CAFD-FB75-D4B6-C7960F5E2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565" y="316523"/>
            <a:ext cx="10464502" cy="635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668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rown album with pictures on it&#10;&#10;AI-generated content may be incorrect.">
            <a:extLst>
              <a:ext uri="{FF2B5EF4-FFF2-40B4-BE49-F238E27FC236}">
                <a16:creationId xmlns:a16="http://schemas.microsoft.com/office/drawing/2014/main" id="{E2C5781E-CE9A-80AD-C567-948ABE323F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6410" y="267495"/>
            <a:ext cx="9374320" cy="6318737"/>
          </a:xfrm>
        </p:spPr>
      </p:pic>
    </p:spTree>
    <p:extLst>
      <p:ext uri="{BB962C8B-B14F-4D97-AF65-F5344CB8AC3E}">
        <p14:creationId xmlns:p14="http://schemas.microsoft.com/office/powerpoint/2010/main" val="11953645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notebook with pictures on it&#10;&#10;AI-generated content may be incorrect.">
            <a:extLst>
              <a:ext uri="{FF2B5EF4-FFF2-40B4-BE49-F238E27FC236}">
                <a16:creationId xmlns:a16="http://schemas.microsoft.com/office/drawing/2014/main" id="{02249199-98B7-CFE5-7755-14742E852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073" y="246184"/>
            <a:ext cx="9767579" cy="637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hoto album with pictures of plants and notes&#10;&#10;AI-generated content may be incorrect.">
            <a:extLst>
              <a:ext uri="{FF2B5EF4-FFF2-40B4-BE49-F238E27FC236}">
                <a16:creationId xmlns:a16="http://schemas.microsoft.com/office/drawing/2014/main" id="{921D280D-5990-1ACC-CEE7-FE2E28069F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7008" r="190" b="25812"/>
          <a:stretch/>
        </p:blipFill>
        <p:spPr>
          <a:xfrm>
            <a:off x="1533896" y="633046"/>
            <a:ext cx="8982486" cy="573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8859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rown paper with a picture of a platypus and a note&#10;&#10;AI-generated content may be incorrect.">
            <a:extLst>
              <a:ext uri="{FF2B5EF4-FFF2-40B4-BE49-F238E27FC236}">
                <a16:creationId xmlns:a16="http://schemas.microsoft.com/office/drawing/2014/main" id="{09F0E0F8-FE51-D746-0978-A63DFEB30F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716" y="318294"/>
            <a:ext cx="11023689" cy="6035040"/>
          </a:xfrm>
        </p:spPr>
      </p:pic>
    </p:spTree>
    <p:extLst>
      <p:ext uri="{BB962C8B-B14F-4D97-AF65-F5344CB8AC3E}">
        <p14:creationId xmlns:p14="http://schemas.microsoft.com/office/powerpoint/2010/main" val="2732686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notebook with pictures of plants on it&#10;&#10;AI-generated content may be incorrect.">
            <a:extLst>
              <a:ext uri="{FF2B5EF4-FFF2-40B4-BE49-F238E27FC236}">
                <a16:creationId xmlns:a16="http://schemas.microsoft.com/office/drawing/2014/main" id="{6AC1CE29-A7E2-49C3-EF79-243DA91B1B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552" y="162560"/>
            <a:ext cx="10740657" cy="654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2339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brown notebook with pictures on it&#10;&#10;AI-generated content may be incorrect.">
            <a:extLst>
              <a:ext uri="{FF2B5EF4-FFF2-40B4-BE49-F238E27FC236}">
                <a16:creationId xmlns:a16="http://schemas.microsoft.com/office/drawing/2014/main" id="{22FCA669-BEA3-7F51-B475-14AEE9CA54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9628" y="379254"/>
            <a:ext cx="11051143" cy="6035040"/>
          </a:xfrm>
        </p:spPr>
      </p:pic>
    </p:spTree>
    <p:extLst>
      <p:ext uri="{BB962C8B-B14F-4D97-AF65-F5344CB8AC3E}">
        <p14:creationId xmlns:p14="http://schemas.microsoft.com/office/powerpoint/2010/main" val="2842289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notebook with a picture of an owl in a hole&#10;&#10;AI-generated content may be incorrect.">
            <a:extLst>
              <a:ext uri="{FF2B5EF4-FFF2-40B4-BE49-F238E27FC236}">
                <a16:creationId xmlns:a16="http://schemas.microsoft.com/office/drawing/2014/main" id="{7E7FF1FE-A8E6-B7C5-41CB-52316D8B7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7441" y="389414"/>
            <a:ext cx="11060238" cy="6116320"/>
          </a:xfrm>
        </p:spPr>
      </p:pic>
    </p:spTree>
    <p:extLst>
      <p:ext uri="{BB962C8B-B14F-4D97-AF65-F5344CB8AC3E}">
        <p14:creationId xmlns:p14="http://schemas.microsoft.com/office/powerpoint/2010/main" val="7028255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ook with pictures and leaves on it&#10;&#10;AI-generated content may be incorrect.">
            <a:extLst>
              <a:ext uri="{FF2B5EF4-FFF2-40B4-BE49-F238E27FC236}">
                <a16:creationId xmlns:a16="http://schemas.microsoft.com/office/drawing/2014/main" id="{27F09012-A09A-F82C-1A52-927D1D7F0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8491" y="318294"/>
            <a:ext cx="11373738" cy="6258560"/>
          </a:xfrm>
        </p:spPr>
      </p:pic>
    </p:spTree>
    <p:extLst>
      <p:ext uri="{BB962C8B-B14F-4D97-AF65-F5344CB8AC3E}">
        <p14:creationId xmlns:p14="http://schemas.microsoft.com/office/powerpoint/2010/main" val="5788026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94675ED-58B3-DA6F-5F89-5737A6FB71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8741" r="-322" b="28000"/>
          <a:stretch/>
        </p:blipFill>
        <p:spPr>
          <a:xfrm>
            <a:off x="997263" y="325120"/>
            <a:ext cx="10553097" cy="6207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132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drawing on a notebook&#10;&#10;AI-generated content may be incorrect.">
            <a:extLst>
              <a:ext uri="{FF2B5EF4-FFF2-40B4-BE49-F238E27FC236}">
                <a16:creationId xmlns:a16="http://schemas.microsoft.com/office/drawing/2014/main" id="{AD054246-9B64-C598-1550-564EDD32CC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2997" y="358934"/>
            <a:ext cx="11146006" cy="6268720"/>
          </a:xfrm>
        </p:spPr>
      </p:pic>
    </p:spTree>
    <p:extLst>
      <p:ext uri="{BB962C8B-B14F-4D97-AF65-F5344CB8AC3E}">
        <p14:creationId xmlns:p14="http://schemas.microsoft.com/office/powerpoint/2010/main" val="12976960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rown notebook with a leaf and writing on it&#10;&#10;AI-generated content may be incorrect.">
            <a:extLst>
              <a:ext uri="{FF2B5EF4-FFF2-40B4-BE49-F238E27FC236}">
                <a16:creationId xmlns:a16="http://schemas.microsoft.com/office/drawing/2014/main" id="{AF732812-0A45-3C1F-AF45-B44630E530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2960" y="419894"/>
            <a:ext cx="10302240" cy="6014720"/>
          </a:xfrm>
        </p:spPr>
      </p:pic>
    </p:spTree>
    <p:extLst>
      <p:ext uri="{BB962C8B-B14F-4D97-AF65-F5344CB8AC3E}">
        <p14:creationId xmlns:p14="http://schemas.microsoft.com/office/powerpoint/2010/main" val="9440135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hoto album with pictures of a dog and a path&#10;&#10;AI-generated content may be incorrect.">
            <a:extLst>
              <a:ext uri="{FF2B5EF4-FFF2-40B4-BE49-F238E27FC236}">
                <a16:creationId xmlns:a16="http://schemas.microsoft.com/office/drawing/2014/main" id="{0B86DF07-2F30-BA79-CDC6-A5BFDDADCF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9608" y="348774"/>
            <a:ext cx="9779984" cy="6187440"/>
          </a:xfrm>
        </p:spPr>
      </p:pic>
    </p:spTree>
    <p:extLst>
      <p:ext uri="{BB962C8B-B14F-4D97-AF65-F5344CB8AC3E}">
        <p14:creationId xmlns:p14="http://schemas.microsoft.com/office/powerpoint/2010/main" val="23102524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notebook with a picture of a blue bug and a leaf on it&#10;&#10;AI-generated content may be incorrect.">
            <a:extLst>
              <a:ext uri="{FF2B5EF4-FFF2-40B4-BE49-F238E27FC236}">
                <a16:creationId xmlns:a16="http://schemas.microsoft.com/office/drawing/2014/main" id="{FD50D3BA-DFF5-3FB4-12C1-DB1CD038A4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8377" y="297974"/>
            <a:ext cx="9641805" cy="6126480"/>
          </a:xfrm>
        </p:spPr>
      </p:pic>
    </p:spTree>
    <p:extLst>
      <p:ext uri="{BB962C8B-B14F-4D97-AF65-F5344CB8AC3E}">
        <p14:creationId xmlns:p14="http://schemas.microsoft.com/office/powerpoint/2010/main" val="30309892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notebook with a picture of a tree and leaves&#10;&#10;AI-generated content may be incorrect.">
            <a:extLst>
              <a:ext uri="{FF2B5EF4-FFF2-40B4-BE49-F238E27FC236}">
                <a16:creationId xmlns:a16="http://schemas.microsoft.com/office/drawing/2014/main" id="{E9385FBD-7DAC-9A23-16EF-8F331716F9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0599" y="328454"/>
            <a:ext cx="9741201" cy="6156960"/>
          </a:xfrm>
        </p:spPr>
      </p:pic>
    </p:spTree>
    <p:extLst>
      <p:ext uri="{BB962C8B-B14F-4D97-AF65-F5344CB8AC3E}">
        <p14:creationId xmlns:p14="http://schemas.microsoft.com/office/powerpoint/2010/main" val="2896401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notebook with a poem written on it&#10;&#10;AI-generated content may be incorrect.">
            <a:extLst>
              <a:ext uri="{FF2B5EF4-FFF2-40B4-BE49-F238E27FC236}">
                <a16:creationId xmlns:a16="http://schemas.microsoft.com/office/drawing/2014/main" id="{1C1CF902-F4D2-46A2-DE7D-1BA25BC30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24938" r="-535" b="24691"/>
          <a:stretch/>
        </p:blipFill>
        <p:spPr>
          <a:xfrm>
            <a:off x="960054" y="440214"/>
            <a:ext cx="10668133" cy="5974086"/>
          </a:xfrm>
        </p:spPr>
      </p:pic>
    </p:spTree>
    <p:extLst>
      <p:ext uri="{BB962C8B-B14F-4D97-AF65-F5344CB8AC3E}">
        <p14:creationId xmlns:p14="http://schemas.microsoft.com/office/powerpoint/2010/main" val="36966402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scrapbook with pictures and text&#10;&#10;AI-generated content may be incorrect.">
            <a:extLst>
              <a:ext uri="{FF2B5EF4-FFF2-40B4-BE49-F238E27FC236}">
                <a16:creationId xmlns:a16="http://schemas.microsoft.com/office/drawing/2014/main" id="{C52BAB09-F610-C574-2216-7EBF61AD55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550" y="318294"/>
            <a:ext cx="11385380" cy="6217920"/>
          </a:xfrm>
        </p:spPr>
      </p:pic>
    </p:spTree>
    <p:extLst>
      <p:ext uri="{BB962C8B-B14F-4D97-AF65-F5344CB8AC3E}">
        <p14:creationId xmlns:p14="http://schemas.microsoft.com/office/powerpoint/2010/main" val="19213079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hoto album with pictures on it&#10;&#10;AI-generated content may be incorrect.">
            <a:extLst>
              <a:ext uri="{FF2B5EF4-FFF2-40B4-BE49-F238E27FC236}">
                <a16:creationId xmlns:a16="http://schemas.microsoft.com/office/drawing/2014/main" id="{8BDE1D9A-7C5A-DACC-B115-5C5C73FF6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6298" y="338614"/>
            <a:ext cx="10883163" cy="6106160"/>
          </a:xfrm>
        </p:spPr>
      </p:pic>
    </p:spTree>
    <p:extLst>
      <p:ext uri="{BB962C8B-B14F-4D97-AF65-F5344CB8AC3E}">
        <p14:creationId xmlns:p14="http://schemas.microsoft.com/office/powerpoint/2010/main" val="14283003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notebook with writing on it&#10;&#10;AI-generated content may be incorrect.">
            <a:extLst>
              <a:ext uri="{FF2B5EF4-FFF2-40B4-BE49-F238E27FC236}">
                <a16:creationId xmlns:a16="http://schemas.microsoft.com/office/drawing/2014/main" id="{20C37871-D7C6-BD56-1583-6D0E1CE9F0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5060" y="348774"/>
            <a:ext cx="11253000" cy="6319520"/>
          </a:xfrm>
        </p:spPr>
      </p:pic>
    </p:spTree>
    <p:extLst>
      <p:ext uri="{BB962C8B-B14F-4D97-AF65-F5344CB8AC3E}">
        <p14:creationId xmlns:p14="http://schemas.microsoft.com/office/powerpoint/2010/main" val="41632278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rown album with pictures of a person and a note&#10;&#10;AI-generated content may be incorrect.">
            <a:extLst>
              <a:ext uri="{FF2B5EF4-FFF2-40B4-BE49-F238E27FC236}">
                <a16:creationId xmlns:a16="http://schemas.microsoft.com/office/drawing/2014/main" id="{F9BD84CB-7C73-DCBF-98D1-5386F890A0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170" y="176054"/>
            <a:ext cx="10740300" cy="6248400"/>
          </a:xfrm>
        </p:spPr>
      </p:pic>
    </p:spTree>
    <p:extLst>
      <p:ext uri="{BB962C8B-B14F-4D97-AF65-F5344CB8AC3E}">
        <p14:creationId xmlns:p14="http://schemas.microsoft.com/office/powerpoint/2010/main" val="480579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205</cp:revision>
  <dcterms:created xsi:type="dcterms:W3CDTF">2025-05-08T10:36:48Z</dcterms:created>
  <dcterms:modified xsi:type="dcterms:W3CDTF">2025-05-08T11:32:42Z</dcterms:modified>
</cp:coreProperties>
</file>