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90" r:id="rId2"/>
  </p:sldMasterIdLst>
  <p:notesMasterIdLst>
    <p:notesMasterId r:id="rId39"/>
  </p:notesMasterIdLst>
  <p:sldIdLst>
    <p:sldId id="256" r:id="rId3"/>
    <p:sldId id="258" r:id="rId4"/>
    <p:sldId id="263" r:id="rId5"/>
    <p:sldId id="257" r:id="rId6"/>
    <p:sldId id="260" r:id="rId7"/>
    <p:sldId id="259" r:id="rId8"/>
    <p:sldId id="261" r:id="rId9"/>
    <p:sldId id="262" r:id="rId10"/>
    <p:sldId id="264" r:id="rId11"/>
    <p:sldId id="265" r:id="rId12"/>
    <p:sldId id="266" r:id="rId13"/>
    <p:sldId id="268" r:id="rId14"/>
    <p:sldId id="267" r:id="rId15"/>
    <p:sldId id="270" r:id="rId16"/>
    <p:sldId id="269" r:id="rId17"/>
    <p:sldId id="271" r:id="rId18"/>
    <p:sldId id="272" r:id="rId19"/>
    <p:sldId id="273" r:id="rId20"/>
    <p:sldId id="274" r:id="rId21"/>
    <p:sldId id="277" r:id="rId22"/>
    <p:sldId id="275" r:id="rId23"/>
    <p:sldId id="276" r:id="rId24"/>
    <p:sldId id="278" r:id="rId25"/>
    <p:sldId id="280" r:id="rId26"/>
    <p:sldId id="279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FDFF"/>
    <a:srgbClr val="F9F5F6"/>
    <a:srgbClr val="D5FBFF"/>
    <a:srgbClr val="E1FCFD"/>
    <a:srgbClr val="DFFCFF"/>
    <a:srgbClr val="EFEFEF"/>
    <a:srgbClr val="72AE8A"/>
    <a:srgbClr val="FE735C"/>
    <a:srgbClr val="33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F949E1-99FB-4FAF-8766-4656535AFB7E}" v="6" dt="2025-11-30T20:53:57.3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1" d="100"/>
          <a:sy n="81" d="100"/>
        </p:scale>
        <p:origin x="91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0" Type="http://schemas.openxmlformats.org/officeDocument/2006/relationships/slide" Target="slides/slide18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bbi islam" userId="7645b4d33c281904" providerId="LiveId" clId="{609B950A-EA06-40FD-B66C-71E37030B16C}"/>
    <pc:docChg chg="custSel modSld">
      <pc:chgData name="Rabbi islam" userId="7645b4d33c281904" providerId="LiveId" clId="{609B950A-EA06-40FD-B66C-71E37030B16C}" dt="2025-11-30T21:01:38.533" v="39" actId="313"/>
      <pc:docMkLst>
        <pc:docMk/>
      </pc:docMkLst>
      <pc:sldChg chg="modSp">
        <pc:chgData name="Rabbi islam" userId="7645b4d33c281904" providerId="LiveId" clId="{609B950A-EA06-40FD-B66C-71E37030B16C}" dt="2025-11-30T20:46:40.691" v="17" actId="313"/>
        <pc:sldMkLst>
          <pc:docMk/>
          <pc:sldMk cId="1459068011" sldId="267"/>
        </pc:sldMkLst>
        <pc:graphicFrameChg chg="mod">
          <ac:chgData name="Rabbi islam" userId="7645b4d33c281904" providerId="LiveId" clId="{609B950A-EA06-40FD-B66C-71E37030B16C}" dt="2025-11-30T20:46:40.691" v="17" actId="313"/>
          <ac:graphicFrameMkLst>
            <pc:docMk/>
            <pc:sldMk cId="1459068011" sldId="267"/>
            <ac:graphicFrameMk id="22" creationId="{00000000-0000-0000-0000-000000000000}"/>
          </ac:graphicFrameMkLst>
        </pc:graphicFrameChg>
      </pc:sldChg>
      <pc:sldChg chg="addSp delSp modSp mod">
        <pc:chgData name="Rabbi islam" userId="7645b4d33c281904" providerId="LiveId" clId="{609B950A-EA06-40FD-B66C-71E37030B16C}" dt="2025-11-30T19:02:43.463" v="14" actId="1076"/>
        <pc:sldMkLst>
          <pc:docMk/>
          <pc:sldMk cId="3064795904" sldId="268"/>
        </pc:sldMkLst>
        <pc:picChg chg="add mod">
          <ac:chgData name="Rabbi islam" userId="7645b4d33c281904" providerId="LiveId" clId="{609B950A-EA06-40FD-B66C-71E37030B16C}" dt="2025-11-30T19:02:43.463" v="14" actId="1076"/>
          <ac:picMkLst>
            <pc:docMk/>
            <pc:sldMk cId="3064795904" sldId="268"/>
            <ac:picMk id="5" creationId="{CB7E9931-EF84-0204-BB82-C73AD4AEC3D2}"/>
          </ac:picMkLst>
        </pc:picChg>
        <pc:picChg chg="del">
          <ac:chgData name="Rabbi islam" userId="7645b4d33c281904" providerId="LiveId" clId="{609B950A-EA06-40FD-B66C-71E37030B16C}" dt="2025-11-30T18:55:49.550" v="0" actId="21"/>
          <ac:picMkLst>
            <pc:docMk/>
            <pc:sldMk cId="3064795904" sldId="268"/>
            <ac:picMk id="6" creationId="{00000000-0000-0000-0000-000000000000}"/>
          </ac:picMkLst>
        </pc:picChg>
      </pc:sldChg>
      <pc:sldChg chg="modSp mod">
        <pc:chgData name="Rabbi islam" userId="7645b4d33c281904" providerId="LiveId" clId="{609B950A-EA06-40FD-B66C-71E37030B16C}" dt="2025-11-30T20:47:32.851" v="20" actId="33524"/>
        <pc:sldMkLst>
          <pc:docMk/>
          <pc:sldMk cId="116148212" sldId="269"/>
        </pc:sldMkLst>
        <pc:spChg chg="mod">
          <ac:chgData name="Rabbi islam" userId="7645b4d33c281904" providerId="LiveId" clId="{609B950A-EA06-40FD-B66C-71E37030B16C}" dt="2025-11-30T20:47:32.851" v="20" actId="33524"/>
          <ac:spMkLst>
            <pc:docMk/>
            <pc:sldMk cId="116148212" sldId="269"/>
            <ac:spMk id="4" creationId="{00000000-0000-0000-0000-000000000000}"/>
          </ac:spMkLst>
        </pc:spChg>
      </pc:sldChg>
      <pc:sldChg chg="addSp delSp modSp mod">
        <pc:chgData name="Rabbi islam" userId="7645b4d33c281904" providerId="LiveId" clId="{609B950A-EA06-40FD-B66C-71E37030B16C}" dt="2025-11-30T21:01:38.533" v="39" actId="313"/>
        <pc:sldMkLst>
          <pc:docMk/>
          <pc:sldMk cId="1061052508" sldId="270"/>
        </pc:sldMkLst>
        <pc:spChg chg="mod">
          <ac:chgData name="Rabbi islam" userId="7645b4d33c281904" providerId="LiveId" clId="{609B950A-EA06-40FD-B66C-71E37030B16C}" dt="2025-11-30T21:01:38.533" v="39" actId="313"/>
          <ac:spMkLst>
            <pc:docMk/>
            <pc:sldMk cId="1061052508" sldId="270"/>
            <ac:spMk id="9" creationId="{00000000-0000-0000-0000-000000000000}"/>
          </ac:spMkLst>
        </pc:spChg>
        <pc:picChg chg="mod">
          <ac:chgData name="Rabbi islam" userId="7645b4d33c281904" providerId="LiveId" clId="{609B950A-EA06-40FD-B66C-71E37030B16C}" dt="2025-11-30T20:54:26.382" v="38" actId="14100"/>
          <ac:picMkLst>
            <pc:docMk/>
            <pc:sldMk cId="1061052508" sldId="270"/>
            <ac:picMk id="2" creationId="{00000000-0000-0000-0000-000000000000}"/>
          </ac:picMkLst>
        </pc:picChg>
        <pc:picChg chg="add del mod">
          <ac:chgData name="Rabbi islam" userId="7645b4d33c281904" providerId="LiveId" clId="{609B950A-EA06-40FD-B66C-71E37030B16C}" dt="2025-11-30T20:53:44.300" v="27" actId="21"/>
          <ac:picMkLst>
            <pc:docMk/>
            <pc:sldMk cId="1061052508" sldId="270"/>
            <ac:picMk id="4" creationId="{E9810EDA-475F-4B50-189B-6C2BD2BFCA40}"/>
          </ac:picMkLst>
        </pc:picChg>
        <pc:picChg chg="add mod">
          <ac:chgData name="Rabbi islam" userId="7645b4d33c281904" providerId="LiveId" clId="{609B950A-EA06-40FD-B66C-71E37030B16C}" dt="2025-11-30T20:54:16.119" v="36" actId="1076"/>
          <ac:picMkLst>
            <pc:docMk/>
            <pc:sldMk cId="1061052508" sldId="270"/>
            <ac:picMk id="7" creationId="{B3B93600-B25B-D181-CA8A-845B63D6F908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D306E6-001B-4BA7-98D8-79FAC4AEF152}" type="doc">
      <dgm:prSet loTypeId="urn:microsoft.com/office/officeart/2005/8/layout/process4" loCatId="process" qsTypeId="urn:microsoft.com/office/officeart/2005/8/quickstyle/3d3" qsCatId="3D" csTypeId="urn:microsoft.com/office/officeart/2005/8/colors/accent0_3" csCatId="mainScheme" phldr="1"/>
      <dgm:spPr/>
    </dgm:pt>
    <dgm:pt modelId="{13EDECD3-9708-4BF2-BCA2-39C14AF3E999}">
      <dgm:prSet phldrT="[Text]" custT="1"/>
      <dgm:spPr/>
      <dgm:t>
        <a:bodyPr/>
        <a:lstStyle/>
        <a:p>
          <a:r>
            <a:rPr lang="en-US" sz="1800" b="1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Needs Analysis </a:t>
          </a:r>
          <a:r>
            <a:rPr lang="en-US" sz="18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– Identify global skill gaps</a:t>
          </a:r>
        </a:p>
      </dgm:t>
    </dgm:pt>
    <dgm:pt modelId="{9D87AEB8-3A98-41ED-A68F-A726AFFDE2FC}" type="parTrans" cxnId="{63250234-042F-43F5-BCDA-913EA97A4045}">
      <dgm:prSet/>
      <dgm:spPr/>
      <dgm:t>
        <a:bodyPr/>
        <a:lstStyle/>
        <a:p>
          <a:endParaRPr lang="en-US"/>
        </a:p>
      </dgm:t>
    </dgm:pt>
    <dgm:pt modelId="{09B2C763-6047-4762-A298-E983BA4E7D66}" type="sibTrans" cxnId="{63250234-042F-43F5-BCDA-913EA97A4045}">
      <dgm:prSet/>
      <dgm:spPr/>
      <dgm:t>
        <a:bodyPr/>
        <a:lstStyle/>
        <a:p>
          <a:endParaRPr lang="en-US"/>
        </a:p>
      </dgm:t>
    </dgm:pt>
    <dgm:pt modelId="{11A53D9D-60B7-4189-A5EE-0CD415CBEC7A}">
      <dgm:prSet phldrT="[Text]" custT="1"/>
      <dgm:spPr/>
      <dgm:t>
        <a:bodyPr/>
        <a:lstStyle/>
        <a:p>
          <a:r>
            <a:rPr lang="en-US" sz="1800" b="1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Design</a:t>
          </a:r>
          <a:r>
            <a:rPr lang="en-US" sz="18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 – Blended, local + global modules</a:t>
          </a:r>
        </a:p>
      </dgm:t>
    </dgm:pt>
    <dgm:pt modelId="{E055836F-34D0-4F62-8960-B17403156D81}" type="parTrans" cxnId="{D00C52E6-B2B3-4145-971C-908017E10405}">
      <dgm:prSet/>
      <dgm:spPr/>
      <dgm:t>
        <a:bodyPr/>
        <a:lstStyle/>
        <a:p>
          <a:endParaRPr lang="en-US"/>
        </a:p>
      </dgm:t>
    </dgm:pt>
    <dgm:pt modelId="{C14C42CA-04EE-49D1-AE4F-21A20FF4271A}" type="sibTrans" cxnId="{D00C52E6-B2B3-4145-971C-908017E10405}">
      <dgm:prSet/>
      <dgm:spPr/>
      <dgm:t>
        <a:bodyPr/>
        <a:lstStyle/>
        <a:p>
          <a:endParaRPr lang="en-US"/>
        </a:p>
      </dgm:t>
    </dgm:pt>
    <dgm:pt modelId="{D1CC40FE-C75C-4F3A-92E5-FCFEB285E8E1}">
      <dgm:prSet phldrT="[Text]" custT="1"/>
      <dgm:spPr/>
      <dgm:t>
        <a:bodyPr/>
        <a:lstStyle/>
        <a:p>
          <a:r>
            <a:rPr lang="en-US" sz="1800" b="1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Delivery</a:t>
          </a:r>
          <a:r>
            <a:rPr lang="en-US" sz="18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 </a:t>
          </a:r>
          <a:r>
            <a:rPr lang="en-US" sz="180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– Digital, rotations, mentoring support</a:t>
          </a:r>
          <a:endParaRPr lang="en-US" sz="1800" dirty="0">
            <a:latin typeface="Nirmala UI" panose="020B0502040204020203" pitchFamily="34" charset="0"/>
            <a:ea typeface="Nirmala UI" panose="020B0502040204020203" pitchFamily="34" charset="0"/>
            <a:cs typeface="Nirmala UI" panose="020B0502040204020203" pitchFamily="34" charset="0"/>
          </a:endParaRPr>
        </a:p>
      </dgm:t>
    </dgm:pt>
    <dgm:pt modelId="{B3B7D065-A14F-426F-AC67-36CABD3383C8}" type="parTrans" cxnId="{1F57FB09-3E82-4365-BAA8-E79F657A556F}">
      <dgm:prSet/>
      <dgm:spPr/>
      <dgm:t>
        <a:bodyPr/>
        <a:lstStyle/>
        <a:p>
          <a:endParaRPr lang="en-US"/>
        </a:p>
      </dgm:t>
    </dgm:pt>
    <dgm:pt modelId="{B2B1931B-895E-46B9-8BE6-51E6925D5573}" type="sibTrans" cxnId="{1F57FB09-3E82-4365-BAA8-E79F657A556F}">
      <dgm:prSet/>
      <dgm:spPr/>
      <dgm:t>
        <a:bodyPr/>
        <a:lstStyle/>
        <a:p>
          <a:endParaRPr lang="en-US"/>
        </a:p>
      </dgm:t>
    </dgm:pt>
    <dgm:pt modelId="{1D20BAE6-857C-4AE2-A544-5A470B59D45E}">
      <dgm:prSet phldrT="[Text]" custT="1"/>
      <dgm:spPr/>
      <dgm:t>
        <a:bodyPr/>
        <a:lstStyle/>
        <a:p>
          <a:r>
            <a:rPr lang="en-US" sz="1800" b="1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Evaluation</a:t>
          </a:r>
          <a:r>
            <a:rPr lang="en-US" sz="18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 – Learning analytics &amp; impact</a:t>
          </a:r>
        </a:p>
      </dgm:t>
    </dgm:pt>
    <dgm:pt modelId="{02CB4075-8B4C-45CA-9D35-C6D65FF3774B}" type="parTrans" cxnId="{CE1CE383-5818-4530-857A-C70689562727}">
      <dgm:prSet/>
      <dgm:spPr/>
      <dgm:t>
        <a:bodyPr/>
        <a:lstStyle/>
        <a:p>
          <a:endParaRPr lang="en-US"/>
        </a:p>
      </dgm:t>
    </dgm:pt>
    <dgm:pt modelId="{F7BE404F-3159-4A27-B05F-E3BE79844FD9}" type="sibTrans" cxnId="{CE1CE383-5818-4530-857A-C70689562727}">
      <dgm:prSet/>
      <dgm:spPr/>
      <dgm:t>
        <a:bodyPr/>
        <a:lstStyle/>
        <a:p>
          <a:endParaRPr lang="en-US"/>
        </a:p>
      </dgm:t>
    </dgm:pt>
    <dgm:pt modelId="{9D7C2669-52C2-42DE-BED5-6F31794972AE}" type="pres">
      <dgm:prSet presAssocID="{A7D306E6-001B-4BA7-98D8-79FAC4AEF152}" presName="Name0" presStyleCnt="0">
        <dgm:presLayoutVars>
          <dgm:dir/>
          <dgm:animLvl val="lvl"/>
          <dgm:resizeHandles val="exact"/>
        </dgm:presLayoutVars>
      </dgm:prSet>
      <dgm:spPr/>
    </dgm:pt>
    <dgm:pt modelId="{A4B515C1-AB4C-4C09-AC46-69AFE0074610}" type="pres">
      <dgm:prSet presAssocID="{1D20BAE6-857C-4AE2-A544-5A470B59D45E}" presName="boxAndChildren" presStyleCnt="0"/>
      <dgm:spPr/>
    </dgm:pt>
    <dgm:pt modelId="{7F8FADC0-5555-40E4-8EE9-B61F41D0EB4D}" type="pres">
      <dgm:prSet presAssocID="{1D20BAE6-857C-4AE2-A544-5A470B59D45E}" presName="parentTextBox" presStyleLbl="node1" presStyleIdx="0" presStyleCnt="4"/>
      <dgm:spPr/>
    </dgm:pt>
    <dgm:pt modelId="{0B371849-AD5C-4186-91AA-05CAA24719B8}" type="pres">
      <dgm:prSet presAssocID="{B2B1931B-895E-46B9-8BE6-51E6925D5573}" presName="sp" presStyleCnt="0"/>
      <dgm:spPr/>
    </dgm:pt>
    <dgm:pt modelId="{8CEDD673-7A9D-427D-B0D3-21E08D1BA90F}" type="pres">
      <dgm:prSet presAssocID="{D1CC40FE-C75C-4F3A-92E5-FCFEB285E8E1}" presName="arrowAndChildren" presStyleCnt="0"/>
      <dgm:spPr/>
    </dgm:pt>
    <dgm:pt modelId="{6D05A03A-C31F-445A-A203-6E91D2FBBF9A}" type="pres">
      <dgm:prSet presAssocID="{D1CC40FE-C75C-4F3A-92E5-FCFEB285E8E1}" presName="parentTextArrow" presStyleLbl="node1" presStyleIdx="1" presStyleCnt="4"/>
      <dgm:spPr/>
    </dgm:pt>
    <dgm:pt modelId="{6DDFC8EC-9D03-4DF7-B8FC-27F9CA30C111}" type="pres">
      <dgm:prSet presAssocID="{C14C42CA-04EE-49D1-AE4F-21A20FF4271A}" presName="sp" presStyleCnt="0"/>
      <dgm:spPr/>
    </dgm:pt>
    <dgm:pt modelId="{B32F0D62-996E-472F-8512-6B91D942A3AF}" type="pres">
      <dgm:prSet presAssocID="{11A53D9D-60B7-4189-A5EE-0CD415CBEC7A}" presName="arrowAndChildren" presStyleCnt="0"/>
      <dgm:spPr/>
    </dgm:pt>
    <dgm:pt modelId="{4898245E-3350-44D1-9C24-4F5546689F90}" type="pres">
      <dgm:prSet presAssocID="{11A53D9D-60B7-4189-A5EE-0CD415CBEC7A}" presName="parentTextArrow" presStyleLbl="node1" presStyleIdx="2" presStyleCnt="4"/>
      <dgm:spPr/>
    </dgm:pt>
    <dgm:pt modelId="{9A7FCEF7-034F-4C1D-85E2-D5FDC3C6ECB7}" type="pres">
      <dgm:prSet presAssocID="{09B2C763-6047-4762-A298-E983BA4E7D66}" presName="sp" presStyleCnt="0"/>
      <dgm:spPr/>
    </dgm:pt>
    <dgm:pt modelId="{A6D7F111-15AC-41C2-B8D6-1F36A867117B}" type="pres">
      <dgm:prSet presAssocID="{13EDECD3-9708-4BF2-BCA2-39C14AF3E999}" presName="arrowAndChildren" presStyleCnt="0"/>
      <dgm:spPr/>
    </dgm:pt>
    <dgm:pt modelId="{ECCC126F-17EB-46F8-A61A-524674EBDB5A}" type="pres">
      <dgm:prSet presAssocID="{13EDECD3-9708-4BF2-BCA2-39C14AF3E999}" presName="parentTextArrow" presStyleLbl="node1" presStyleIdx="3" presStyleCnt="4"/>
      <dgm:spPr/>
    </dgm:pt>
  </dgm:ptLst>
  <dgm:cxnLst>
    <dgm:cxn modelId="{1F57FB09-3E82-4365-BAA8-E79F657A556F}" srcId="{A7D306E6-001B-4BA7-98D8-79FAC4AEF152}" destId="{D1CC40FE-C75C-4F3A-92E5-FCFEB285E8E1}" srcOrd="2" destOrd="0" parTransId="{B3B7D065-A14F-426F-AC67-36CABD3383C8}" sibTransId="{B2B1931B-895E-46B9-8BE6-51E6925D5573}"/>
    <dgm:cxn modelId="{5FA9AB19-D2AF-43BC-B469-D1B2FCB13EC1}" type="presOf" srcId="{11A53D9D-60B7-4189-A5EE-0CD415CBEC7A}" destId="{4898245E-3350-44D1-9C24-4F5546689F90}" srcOrd="0" destOrd="0" presId="urn:microsoft.com/office/officeart/2005/8/layout/process4"/>
    <dgm:cxn modelId="{DCE25C1F-14C5-4501-8F6B-4EE5287E8583}" type="presOf" srcId="{1D20BAE6-857C-4AE2-A544-5A470B59D45E}" destId="{7F8FADC0-5555-40E4-8EE9-B61F41D0EB4D}" srcOrd="0" destOrd="0" presId="urn:microsoft.com/office/officeart/2005/8/layout/process4"/>
    <dgm:cxn modelId="{63250234-042F-43F5-BCDA-913EA97A4045}" srcId="{A7D306E6-001B-4BA7-98D8-79FAC4AEF152}" destId="{13EDECD3-9708-4BF2-BCA2-39C14AF3E999}" srcOrd="0" destOrd="0" parTransId="{9D87AEB8-3A98-41ED-A68F-A726AFFDE2FC}" sibTransId="{09B2C763-6047-4762-A298-E983BA4E7D66}"/>
    <dgm:cxn modelId="{05133B79-390A-4312-BEE3-A208026D50C4}" type="presOf" srcId="{A7D306E6-001B-4BA7-98D8-79FAC4AEF152}" destId="{9D7C2669-52C2-42DE-BED5-6F31794972AE}" srcOrd="0" destOrd="0" presId="urn:microsoft.com/office/officeart/2005/8/layout/process4"/>
    <dgm:cxn modelId="{1803EB7A-E77D-4AD2-BF60-E49B6E9B3617}" type="presOf" srcId="{D1CC40FE-C75C-4F3A-92E5-FCFEB285E8E1}" destId="{6D05A03A-C31F-445A-A203-6E91D2FBBF9A}" srcOrd="0" destOrd="0" presId="urn:microsoft.com/office/officeart/2005/8/layout/process4"/>
    <dgm:cxn modelId="{CE1CE383-5818-4530-857A-C70689562727}" srcId="{A7D306E6-001B-4BA7-98D8-79FAC4AEF152}" destId="{1D20BAE6-857C-4AE2-A544-5A470B59D45E}" srcOrd="3" destOrd="0" parTransId="{02CB4075-8B4C-45CA-9D35-C6D65FF3774B}" sibTransId="{F7BE404F-3159-4A27-B05F-E3BE79844FD9}"/>
    <dgm:cxn modelId="{488D65E3-A9AE-4043-BB1B-B310633DB5E9}" type="presOf" srcId="{13EDECD3-9708-4BF2-BCA2-39C14AF3E999}" destId="{ECCC126F-17EB-46F8-A61A-524674EBDB5A}" srcOrd="0" destOrd="0" presId="urn:microsoft.com/office/officeart/2005/8/layout/process4"/>
    <dgm:cxn modelId="{D00C52E6-B2B3-4145-971C-908017E10405}" srcId="{A7D306E6-001B-4BA7-98D8-79FAC4AEF152}" destId="{11A53D9D-60B7-4189-A5EE-0CD415CBEC7A}" srcOrd="1" destOrd="0" parTransId="{E055836F-34D0-4F62-8960-B17403156D81}" sibTransId="{C14C42CA-04EE-49D1-AE4F-21A20FF4271A}"/>
    <dgm:cxn modelId="{F4DD0B78-273C-48A8-B637-1C168F9DC183}" type="presParOf" srcId="{9D7C2669-52C2-42DE-BED5-6F31794972AE}" destId="{A4B515C1-AB4C-4C09-AC46-69AFE0074610}" srcOrd="0" destOrd="0" presId="urn:microsoft.com/office/officeart/2005/8/layout/process4"/>
    <dgm:cxn modelId="{D562622F-0BE9-42EA-82F6-4776E5D7FF80}" type="presParOf" srcId="{A4B515C1-AB4C-4C09-AC46-69AFE0074610}" destId="{7F8FADC0-5555-40E4-8EE9-B61F41D0EB4D}" srcOrd="0" destOrd="0" presId="urn:microsoft.com/office/officeart/2005/8/layout/process4"/>
    <dgm:cxn modelId="{24E4F76C-56CF-451B-8CCC-FE6E692946D5}" type="presParOf" srcId="{9D7C2669-52C2-42DE-BED5-6F31794972AE}" destId="{0B371849-AD5C-4186-91AA-05CAA24719B8}" srcOrd="1" destOrd="0" presId="urn:microsoft.com/office/officeart/2005/8/layout/process4"/>
    <dgm:cxn modelId="{98D6AE54-4629-468A-9D21-E9F427E5DAAE}" type="presParOf" srcId="{9D7C2669-52C2-42DE-BED5-6F31794972AE}" destId="{8CEDD673-7A9D-427D-B0D3-21E08D1BA90F}" srcOrd="2" destOrd="0" presId="urn:microsoft.com/office/officeart/2005/8/layout/process4"/>
    <dgm:cxn modelId="{C59FA959-59DA-479E-9FF2-34EC35F1FC1E}" type="presParOf" srcId="{8CEDD673-7A9D-427D-B0D3-21E08D1BA90F}" destId="{6D05A03A-C31F-445A-A203-6E91D2FBBF9A}" srcOrd="0" destOrd="0" presId="urn:microsoft.com/office/officeart/2005/8/layout/process4"/>
    <dgm:cxn modelId="{267A1741-A1F9-4C42-914E-BBFF69F83279}" type="presParOf" srcId="{9D7C2669-52C2-42DE-BED5-6F31794972AE}" destId="{6DDFC8EC-9D03-4DF7-B8FC-27F9CA30C111}" srcOrd="3" destOrd="0" presId="urn:microsoft.com/office/officeart/2005/8/layout/process4"/>
    <dgm:cxn modelId="{9DF6CBB8-4C0C-46DE-9692-9C5EE0F2616D}" type="presParOf" srcId="{9D7C2669-52C2-42DE-BED5-6F31794972AE}" destId="{B32F0D62-996E-472F-8512-6B91D942A3AF}" srcOrd="4" destOrd="0" presId="urn:microsoft.com/office/officeart/2005/8/layout/process4"/>
    <dgm:cxn modelId="{628D15BA-0434-4798-9D61-49E98DFB333F}" type="presParOf" srcId="{B32F0D62-996E-472F-8512-6B91D942A3AF}" destId="{4898245E-3350-44D1-9C24-4F5546689F90}" srcOrd="0" destOrd="0" presId="urn:microsoft.com/office/officeart/2005/8/layout/process4"/>
    <dgm:cxn modelId="{C56FC987-4E0A-4AA0-875A-9FC5674AA9E7}" type="presParOf" srcId="{9D7C2669-52C2-42DE-BED5-6F31794972AE}" destId="{9A7FCEF7-034F-4C1D-85E2-D5FDC3C6ECB7}" srcOrd="5" destOrd="0" presId="urn:microsoft.com/office/officeart/2005/8/layout/process4"/>
    <dgm:cxn modelId="{79B3B24E-7A06-44B1-AFEC-5AACA2D5F75B}" type="presParOf" srcId="{9D7C2669-52C2-42DE-BED5-6F31794972AE}" destId="{A6D7F111-15AC-41C2-B8D6-1F36A867117B}" srcOrd="6" destOrd="0" presId="urn:microsoft.com/office/officeart/2005/8/layout/process4"/>
    <dgm:cxn modelId="{3C6E1411-AFBA-4466-A185-DA8A38C5DB31}" type="presParOf" srcId="{A6D7F111-15AC-41C2-B8D6-1F36A867117B}" destId="{ECCC126F-17EB-46F8-A61A-524674EBDB5A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7D306E6-001B-4BA7-98D8-79FAC4AEF152}" type="doc">
      <dgm:prSet loTypeId="urn:microsoft.com/office/officeart/2005/8/layout/process4" loCatId="process" qsTypeId="urn:microsoft.com/office/officeart/2005/8/quickstyle/3d3" qsCatId="3D" csTypeId="urn:microsoft.com/office/officeart/2005/8/colors/colorful4" csCatId="colorful" phldr="1"/>
      <dgm:spPr/>
    </dgm:pt>
    <dgm:pt modelId="{13EDECD3-9708-4BF2-BCA2-39C14AF3E999}">
      <dgm:prSet phldrT="[Text]" custT="1"/>
      <dgm:spPr/>
      <dgm:t>
        <a:bodyPr/>
        <a:lstStyle/>
        <a:p>
          <a:r>
            <a:rPr lang="en-US" sz="2000" b="1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Workforce Planning</a:t>
          </a:r>
          <a:endParaRPr lang="en-US" sz="1400" dirty="0">
            <a:latin typeface="Nirmala UI" panose="020B0502040204020203" pitchFamily="34" charset="0"/>
            <a:ea typeface="Nirmala UI" panose="020B0502040204020203" pitchFamily="34" charset="0"/>
            <a:cs typeface="Nirmala UI" panose="020B0502040204020203" pitchFamily="34" charset="0"/>
          </a:endParaRPr>
        </a:p>
      </dgm:t>
    </dgm:pt>
    <dgm:pt modelId="{9D87AEB8-3A98-41ED-A68F-A726AFFDE2FC}" type="parTrans" cxnId="{63250234-042F-43F5-BCDA-913EA97A4045}">
      <dgm:prSet/>
      <dgm:spPr/>
      <dgm:t>
        <a:bodyPr/>
        <a:lstStyle/>
        <a:p>
          <a:endParaRPr lang="en-US"/>
        </a:p>
      </dgm:t>
    </dgm:pt>
    <dgm:pt modelId="{09B2C763-6047-4762-A298-E983BA4E7D66}" type="sibTrans" cxnId="{63250234-042F-43F5-BCDA-913EA97A4045}">
      <dgm:prSet/>
      <dgm:spPr/>
      <dgm:t>
        <a:bodyPr/>
        <a:lstStyle/>
        <a:p>
          <a:endParaRPr lang="en-US"/>
        </a:p>
      </dgm:t>
    </dgm:pt>
    <dgm:pt modelId="{11A53D9D-60B7-4189-A5EE-0CD415CBEC7A}">
      <dgm:prSet phldrT="[Text]" custT="1"/>
      <dgm:spPr/>
      <dgm:t>
        <a:bodyPr/>
        <a:lstStyle/>
        <a:p>
          <a:r>
            <a:rPr lang="en-US" sz="2000" b="1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Attraction </a:t>
          </a:r>
          <a:r>
            <a:rPr lang="en-US" sz="1800" b="1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– employer branding, LinkedIn campaigns, UFLP</a:t>
          </a:r>
          <a:endParaRPr lang="en-US" sz="1800" dirty="0">
            <a:latin typeface="Nirmala UI" panose="020B0502040204020203" pitchFamily="34" charset="0"/>
            <a:ea typeface="Nirmala UI" panose="020B0502040204020203" pitchFamily="34" charset="0"/>
            <a:cs typeface="Nirmala UI" panose="020B0502040204020203" pitchFamily="34" charset="0"/>
          </a:endParaRPr>
        </a:p>
      </dgm:t>
    </dgm:pt>
    <dgm:pt modelId="{E055836F-34D0-4F62-8960-B17403156D81}" type="parTrans" cxnId="{D00C52E6-B2B3-4145-971C-908017E10405}">
      <dgm:prSet/>
      <dgm:spPr/>
      <dgm:t>
        <a:bodyPr/>
        <a:lstStyle/>
        <a:p>
          <a:endParaRPr lang="en-US"/>
        </a:p>
      </dgm:t>
    </dgm:pt>
    <dgm:pt modelId="{C14C42CA-04EE-49D1-AE4F-21A20FF4271A}" type="sibTrans" cxnId="{D00C52E6-B2B3-4145-971C-908017E10405}">
      <dgm:prSet/>
      <dgm:spPr/>
      <dgm:t>
        <a:bodyPr/>
        <a:lstStyle/>
        <a:p>
          <a:endParaRPr lang="en-US"/>
        </a:p>
      </dgm:t>
    </dgm:pt>
    <dgm:pt modelId="{D1CC40FE-C75C-4F3A-92E5-FCFEB285E8E1}">
      <dgm:prSet phldrT="[Text]" custT="1"/>
      <dgm:spPr/>
      <dgm:t>
        <a:bodyPr/>
        <a:lstStyle/>
        <a:p>
          <a:r>
            <a:rPr lang="en-US" sz="1800" b="1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Selection – online tests, structured interviews, Assessment Centers</a:t>
          </a:r>
          <a:endParaRPr lang="en-US" sz="1800" dirty="0">
            <a:latin typeface="Nirmala UI" panose="020B0502040204020203" pitchFamily="34" charset="0"/>
            <a:ea typeface="Nirmala UI" panose="020B0502040204020203" pitchFamily="34" charset="0"/>
            <a:cs typeface="Nirmala UI" panose="020B0502040204020203" pitchFamily="34" charset="0"/>
          </a:endParaRPr>
        </a:p>
      </dgm:t>
    </dgm:pt>
    <dgm:pt modelId="{B3B7D065-A14F-426F-AC67-36CABD3383C8}" type="parTrans" cxnId="{1F57FB09-3E82-4365-BAA8-E79F657A556F}">
      <dgm:prSet/>
      <dgm:spPr/>
      <dgm:t>
        <a:bodyPr/>
        <a:lstStyle/>
        <a:p>
          <a:endParaRPr lang="en-US"/>
        </a:p>
      </dgm:t>
    </dgm:pt>
    <dgm:pt modelId="{B2B1931B-895E-46B9-8BE6-51E6925D5573}" type="sibTrans" cxnId="{1F57FB09-3E82-4365-BAA8-E79F657A556F}">
      <dgm:prSet/>
      <dgm:spPr/>
      <dgm:t>
        <a:bodyPr/>
        <a:lstStyle/>
        <a:p>
          <a:endParaRPr lang="en-US"/>
        </a:p>
      </dgm:t>
    </dgm:pt>
    <dgm:pt modelId="{1D20BAE6-857C-4AE2-A544-5A470B59D45E}">
      <dgm:prSet phldrT="[Text]" custT="1"/>
      <dgm:spPr/>
      <dgm:t>
        <a:bodyPr/>
        <a:lstStyle/>
        <a:p>
          <a:r>
            <a:rPr lang="en-GB" sz="2000" b="1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Onboarding</a:t>
          </a:r>
          <a:r>
            <a:rPr lang="en-GB" sz="1800" b="1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 – global induction platform</a:t>
          </a:r>
          <a:endParaRPr lang="en-US" sz="1800" dirty="0">
            <a:latin typeface="Nirmala UI" panose="020B0502040204020203" pitchFamily="34" charset="0"/>
            <a:ea typeface="Nirmala UI" panose="020B0502040204020203" pitchFamily="34" charset="0"/>
            <a:cs typeface="Nirmala UI" panose="020B0502040204020203" pitchFamily="34" charset="0"/>
          </a:endParaRPr>
        </a:p>
      </dgm:t>
    </dgm:pt>
    <dgm:pt modelId="{02CB4075-8B4C-45CA-9D35-C6D65FF3774B}" type="parTrans" cxnId="{CE1CE383-5818-4530-857A-C70689562727}">
      <dgm:prSet/>
      <dgm:spPr/>
      <dgm:t>
        <a:bodyPr/>
        <a:lstStyle/>
        <a:p>
          <a:endParaRPr lang="en-US"/>
        </a:p>
      </dgm:t>
    </dgm:pt>
    <dgm:pt modelId="{F7BE404F-3159-4A27-B05F-E3BE79844FD9}" type="sibTrans" cxnId="{CE1CE383-5818-4530-857A-C70689562727}">
      <dgm:prSet/>
      <dgm:spPr/>
      <dgm:t>
        <a:bodyPr/>
        <a:lstStyle/>
        <a:p>
          <a:endParaRPr lang="en-US"/>
        </a:p>
      </dgm:t>
    </dgm:pt>
    <dgm:pt modelId="{8FBA9732-3DB4-4DC5-ABEB-1560754CCE12}">
      <dgm:prSet custT="1"/>
      <dgm:spPr/>
      <dgm:t>
        <a:bodyPr/>
        <a:lstStyle/>
        <a:p>
          <a:r>
            <a:rPr lang="en-US" sz="2000" b="1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Job Profiling </a:t>
          </a:r>
          <a:r>
            <a:rPr lang="en-US" sz="1400" b="1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– </a:t>
          </a:r>
          <a:r>
            <a:rPr lang="en-US" sz="1800" b="1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competency-based role definitions</a:t>
          </a:r>
          <a:endParaRPr lang="en-GB" sz="1400" b="1" dirty="0">
            <a:latin typeface="Nirmala UI" panose="020B0502040204020203" pitchFamily="34" charset="0"/>
            <a:ea typeface="Nirmala UI" panose="020B0502040204020203" pitchFamily="34" charset="0"/>
            <a:cs typeface="Nirmala UI" panose="020B0502040204020203" pitchFamily="34" charset="0"/>
          </a:endParaRPr>
        </a:p>
      </dgm:t>
    </dgm:pt>
    <dgm:pt modelId="{3EFFA93F-B97C-4CC1-AE3E-BBD842692C15}" type="parTrans" cxnId="{B29515E8-F065-477F-A853-F592495DD614}">
      <dgm:prSet/>
      <dgm:spPr/>
      <dgm:t>
        <a:bodyPr/>
        <a:lstStyle/>
        <a:p>
          <a:endParaRPr lang="en-GB"/>
        </a:p>
      </dgm:t>
    </dgm:pt>
    <dgm:pt modelId="{56029A00-55CF-40AC-9C38-552FFC6D0A64}" type="sibTrans" cxnId="{B29515E8-F065-477F-A853-F592495DD614}">
      <dgm:prSet/>
      <dgm:spPr/>
      <dgm:t>
        <a:bodyPr/>
        <a:lstStyle/>
        <a:p>
          <a:endParaRPr lang="en-GB"/>
        </a:p>
      </dgm:t>
    </dgm:pt>
    <dgm:pt modelId="{9D7C2669-52C2-42DE-BED5-6F31794972AE}" type="pres">
      <dgm:prSet presAssocID="{A7D306E6-001B-4BA7-98D8-79FAC4AEF152}" presName="Name0" presStyleCnt="0">
        <dgm:presLayoutVars>
          <dgm:dir/>
          <dgm:animLvl val="lvl"/>
          <dgm:resizeHandles val="exact"/>
        </dgm:presLayoutVars>
      </dgm:prSet>
      <dgm:spPr/>
    </dgm:pt>
    <dgm:pt modelId="{A4B515C1-AB4C-4C09-AC46-69AFE0074610}" type="pres">
      <dgm:prSet presAssocID="{1D20BAE6-857C-4AE2-A544-5A470B59D45E}" presName="boxAndChildren" presStyleCnt="0"/>
      <dgm:spPr/>
    </dgm:pt>
    <dgm:pt modelId="{7F8FADC0-5555-40E4-8EE9-B61F41D0EB4D}" type="pres">
      <dgm:prSet presAssocID="{1D20BAE6-857C-4AE2-A544-5A470B59D45E}" presName="parentTextBox" presStyleLbl="node1" presStyleIdx="0" presStyleCnt="5" custLinFactNeighborX="3505" custLinFactNeighborY="-15482"/>
      <dgm:spPr/>
    </dgm:pt>
    <dgm:pt modelId="{0B371849-AD5C-4186-91AA-05CAA24719B8}" type="pres">
      <dgm:prSet presAssocID="{B2B1931B-895E-46B9-8BE6-51E6925D5573}" presName="sp" presStyleCnt="0"/>
      <dgm:spPr/>
    </dgm:pt>
    <dgm:pt modelId="{8CEDD673-7A9D-427D-B0D3-21E08D1BA90F}" type="pres">
      <dgm:prSet presAssocID="{D1CC40FE-C75C-4F3A-92E5-FCFEB285E8E1}" presName="arrowAndChildren" presStyleCnt="0"/>
      <dgm:spPr/>
    </dgm:pt>
    <dgm:pt modelId="{6D05A03A-C31F-445A-A203-6E91D2FBBF9A}" type="pres">
      <dgm:prSet presAssocID="{D1CC40FE-C75C-4F3A-92E5-FCFEB285E8E1}" presName="parentTextArrow" presStyleLbl="node1" presStyleIdx="1" presStyleCnt="5"/>
      <dgm:spPr/>
    </dgm:pt>
    <dgm:pt modelId="{6DDFC8EC-9D03-4DF7-B8FC-27F9CA30C111}" type="pres">
      <dgm:prSet presAssocID="{C14C42CA-04EE-49D1-AE4F-21A20FF4271A}" presName="sp" presStyleCnt="0"/>
      <dgm:spPr/>
    </dgm:pt>
    <dgm:pt modelId="{B32F0D62-996E-472F-8512-6B91D942A3AF}" type="pres">
      <dgm:prSet presAssocID="{11A53D9D-60B7-4189-A5EE-0CD415CBEC7A}" presName="arrowAndChildren" presStyleCnt="0"/>
      <dgm:spPr/>
    </dgm:pt>
    <dgm:pt modelId="{4898245E-3350-44D1-9C24-4F5546689F90}" type="pres">
      <dgm:prSet presAssocID="{11A53D9D-60B7-4189-A5EE-0CD415CBEC7A}" presName="parentTextArrow" presStyleLbl="node1" presStyleIdx="2" presStyleCnt="5"/>
      <dgm:spPr/>
    </dgm:pt>
    <dgm:pt modelId="{DAB5B747-FFD8-4A55-8841-D1B31B93806C}" type="pres">
      <dgm:prSet presAssocID="{56029A00-55CF-40AC-9C38-552FFC6D0A64}" presName="sp" presStyleCnt="0"/>
      <dgm:spPr/>
    </dgm:pt>
    <dgm:pt modelId="{3C6BC50A-EFAF-4D5D-9A71-BD0BD3F04016}" type="pres">
      <dgm:prSet presAssocID="{8FBA9732-3DB4-4DC5-ABEB-1560754CCE12}" presName="arrowAndChildren" presStyleCnt="0"/>
      <dgm:spPr/>
    </dgm:pt>
    <dgm:pt modelId="{1DFAF35D-EE13-4A8E-A87C-15A2E59B7D9F}" type="pres">
      <dgm:prSet presAssocID="{8FBA9732-3DB4-4DC5-ABEB-1560754CCE12}" presName="parentTextArrow" presStyleLbl="node1" presStyleIdx="3" presStyleCnt="5"/>
      <dgm:spPr/>
    </dgm:pt>
    <dgm:pt modelId="{9A7FCEF7-034F-4C1D-85E2-D5FDC3C6ECB7}" type="pres">
      <dgm:prSet presAssocID="{09B2C763-6047-4762-A298-E983BA4E7D66}" presName="sp" presStyleCnt="0"/>
      <dgm:spPr/>
    </dgm:pt>
    <dgm:pt modelId="{A6D7F111-15AC-41C2-B8D6-1F36A867117B}" type="pres">
      <dgm:prSet presAssocID="{13EDECD3-9708-4BF2-BCA2-39C14AF3E999}" presName="arrowAndChildren" presStyleCnt="0"/>
      <dgm:spPr/>
    </dgm:pt>
    <dgm:pt modelId="{ECCC126F-17EB-46F8-A61A-524674EBDB5A}" type="pres">
      <dgm:prSet presAssocID="{13EDECD3-9708-4BF2-BCA2-39C14AF3E999}" presName="parentTextArrow" presStyleLbl="node1" presStyleIdx="4" presStyleCnt="5" custLinFactNeighborX="-1355" custLinFactNeighborY="3128"/>
      <dgm:spPr/>
    </dgm:pt>
  </dgm:ptLst>
  <dgm:cxnLst>
    <dgm:cxn modelId="{1F57FB09-3E82-4365-BAA8-E79F657A556F}" srcId="{A7D306E6-001B-4BA7-98D8-79FAC4AEF152}" destId="{D1CC40FE-C75C-4F3A-92E5-FCFEB285E8E1}" srcOrd="3" destOrd="0" parTransId="{B3B7D065-A14F-426F-AC67-36CABD3383C8}" sibTransId="{B2B1931B-895E-46B9-8BE6-51E6925D5573}"/>
    <dgm:cxn modelId="{63250234-042F-43F5-BCDA-913EA97A4045}" srcId="{A7D306E6-001B-4BA7-98D8-79FAC4AEF152}" destId="{13EDECD3-9708-4BF2-BCA2-39C14AF3E999}" srcOrd="0" destOrd="0" parTransId="{9D87AEB8-3A98-41ED-A68F-A726AFFDE2FC}" sibTransId="{09B2C763-6047-4762-A298-E983BA4E7D66}"/>
    <dgm:cxn modelId="{70B7505D-B482-4880-8152-7E798CC44777}" type="presOf" srcId="{A7D306E6-001B-4BA7-98D8-79FAC4AEF152}" destId="{9D7C2669-52C2-42DE-BED5-6F31794972AE}" srcOrd="0" destOrd="0" presId="urn:microsoft.com/office/officeart/2005/8/layout/process4"/>
    <dgm:cxn modelId="{A033A855-0B0D-4CFC-8898-D332DED7ACD0}" type="presOf" srcId="{1D20BAE6-857C-4AE2-A544-5A470B59D45E}" destId="{7F8FADC0-5555-40E4-8EE9-B61F41D0EB4D}" srcOrd="0" destOrd="0" presId="urn:microsoft.com/office/officeart/2005/8/layout/process4"/>
    <dgm:cxn modelId="{BA88C775-86B1-4C94-99CD-D84557C57BB8}" type="presOf" srcId="{11A53D9D-60B7-4189-A5EE-0CD415CBEC7A}" destId="{4898245E-3350-44D1-9C24-4F5546689F90}" srcOrd="0" destOrd="0" presId="urn:microsoft.com/office/officeart/2005/8/layout/process4"/>
    <dgm:cxn modelId="{41ACDA80-763F-4FE3-915B-203ED0BDBA88}" type="presOf" srcId="{13EDECD3-9708-4BF2-BCA2-39C14AF3E999}" destId="{ECCC126F-17EB-46F8-A61A-524674EBDB5A}" srcOrd="0" destOrd="0" presId="urn:microsoft.com/office/officeart/2005/8/layout/process4"/>
    <dgm:cxn modelId="{CE1CE383-5818-4530-857A-C70689562727}" srcId="{A7D306E6-001B-4BA7-98D8-79FAC4AEF152}" destId="{1D20BAE6-857C-4AE2-A544-5A470B59D45E}" srcOrd="4" destOrd="0" parTransId="{02CB4075-8B4C-45CA-9D35-C6D65FF3774B}" sibTransId="{F7BE404F-3159-4A27-B05F-E3BE79844FD9}"/>
    <dgm:cxn modelId="{708D1ECB-B88A-43CB-B29B-1B1A175D5ACD}" type="presOf" srcId="{8FBA9732-3DB4-4DC5-ABEB-1560754CCE12}" destId="{1DFAF35D-EE13-4A8E-A87C-15A2E59B7D9F}" srcOrd="0" destOrd="0" presId="urn:microsoft.com/office/officeart/2005/8/layout/process4"/>
    <dgm:cxn modelId="{8E5990DB-5E6E-4C7A-A17A-A4C3A251B8A9}" type="presOf" srcId="{D1CC40FE-C75C-4F3A-92E5-FCFEB285E8E1}" destId="{6D05A03A-C31F-445A-A203-6E91D2FBBF9A}" srcOrd="0" destOrd="0" presId="urn:microsoft.com/office/officeart/2005/8/layout/process4"/>
    <dgm:cxn modelId="{D00C52E6-B2B3-4145-971C-908017E10405}" srcId="{A7D306E6-001B-4BA7-98D8-79FAC4AEF152}" destId="{11A53D9D-60B7-4189-A5EE-0CD415CBEC7A}" srcOrd="2" destOrd="0" parTransId="{E055836F-34D0-4F62-8960-B17403156D81}" sibTransId="{C14C42CA-04EE-49D1-AE4F-21A20FF4271A}"/>
    <dgm:cxn modelId="{B29515E8-F065-477F-A853-F592495DD614}" srcId="{A7D306E6-001B-4BA7-98D8-79FAC4AEF152}" destId="{8FBA9732-3DB4-4DC5-ABEB-1560754CCE12}" srcOrd="1" destOrd="0" parTransId="{3EFFA93F-B97C-4CC1-AE3E-BBD842692C15}" sibTransId="{56029A00-55CF-40AC-9C38-552FFC6D0A64}"/>
    <dgm:cxn modelId="{9F4A5C77-4605-48F0-9424-113CA4AB2456}" type="presParOf" srcId="{9D7C2669-52C2-42DE-BED5-6F31794972AE}" destId="{A4B515C1-AB4C-4C09-AC46-69AFE0074610}" srcOrd="0" destOrd="0" presId="urn:microsoft.com/office/officeart/2005/8/layout/process4"/>
    <dgm:cxn modelId="{2A234A27-CC51-4BCA-8009-5A8A55F56656}" type="presParOf" srcId="{A4B515C1-AB4C-4C09-AC46-69AFE0074610}" destId="{7F8FADC0-5555-40E4-8EE9-B61F41D0EB4D}" srcOrd="0" destOrd="0" presId="urn:microsoft.com/office/officeart/2005/8/layout/process4"/>
    <dgm:cxn modelId="{7E074FBF-C402-4733-B47B-B6F330429D6F}" type="presParOf" srcId="{9D7C2669-52C2-42DE-BED5-6F31794972AE}" destId="{0B371849-AD5C-4186-91AA-05CAA24719B8}" srcOrd="1" destOrd="0" presId="urn:microsoft.com/office/officeart/2005/8/layout/process4"/>
    <dgm:cxn modelId="{24E308D9-C32D-4D47-BD7C-256C2F5826F9}" type="presParOf" srcId="{9D7C2669-52C2-42DE-BED5-6F31794972AE}" destId="{8CEDD673-7A9D-427D-B0D3-21E08D1BA90F}" srcOrd="2" destOrd="0" presId="urn:microsoft.com/office/officeart/2005/8/layout/process4"/>
    <dgm:cxn modelId="{A30A0283-92A8-4A83-A370-3B9B8689A774}" type="presParOf" srcId="{8CEDD673-7A9D-427D-B0D3-21E08D1BA90F}" destId="{6D05A03A-C31F-445A-A203-6E91D2FBBF9A}" srcOrd="0" destOrd="0" presId="urn:microsoft.com/office/officeart/2005/8/layout/process4"/>
    <dgm:cxn modelId="{510E6A3A-7C3D-4989-98BC-A347809577A2}" type="presParOf" srcId="{9D7C2669-52C2-42DE-BED5-6F31794972AE}" destId="{6DDFC8EC-9D03-4DF7-B8FC-27F9CA30C111}" srcOrd="3" destOrd="0" presId="urn:microsoft.com/office/officeart/2005/8/layout/process4"/>
    <dgm:cxn modelId="{7FB07617-1C11-4CC0-A112-EE08C7ED4F01}" type="presParOf" srcId="{9D7C2669-52C2-42DE-BED5-6F31794972AE}" destId="{B32F0D62-996E-472F-8512-6B91D942A3AF}" srcOrd="4" destOrd="0" presId="urn:microsoft.com/office/officeart/2005/8/layout/process4"/>
    <dgm:cxn modelId="{900A617B-8791-4725-831E-B8134DC6D90A}" type="presParOf" srcId="{B32F0D62-996E-472F-8512-6B91D942A3AF}" destId="{4898245E-3350-44D1-9C24-4F5546689F90}" srcOrd="0" destOrd="0" presId="urn:microsoft.com/office/officeart/2005/8/layout/process4"/>
    <dgm:cxn modelId="{41EC6D8E-D372-4FF3-A677-7A6EA8457BCF}" type="presParOf" srcId="{9D7C2669-52C2-42DE-BED5-6F31794972AE}" destId="{DAB5B747-FFD8-4A55-8841-D1B31B93806C}" srcOrd="5" destOrd="0" presId="urn:microsoft.com/office/officeart/2005/8/layout/process4"/>
    <dgm:cxn modelId="{0163ACD9-1A03-4EC2-BA1F-92A92B39B14C}" type="presParOf" srcId="{9D7C2669-52C2-42DE-BED5-6F31794972AE}" destId="{3C6BC50A-EFAF-4D5D-9A71-BD0BD3F04016}" srcOrd="6" destOrd="0" presId="urn:microsoft.com/office/officeart/2005/8/layout/process4"/>
    <dgm:cxn modelId="{A14FAF2C-6FC9-4F24-AA6C-E304AA240888}" type="presParOf" srcId="{3C6BC50A-EFAF-4D5D-9A71-BD0BD3F04016}" destId="{1DFAF35D-EE13-4A8E-A87C-15A2E59B7D9F}" srcOrd="0" destOrd="0" presId="urn:microsoft.com/office/officeart/2005/8/layout/process4"/>
    <dgm:cxn modelId="{B3788144-7424-48FA-A9AE-5F67A593724F}" type="presParOf" srcId="{9D7C2669-52C2-42DE-BED5-6F31794972AE}" destId="{9A7FCEF7-034F-4C1D-85E2-D5FDC3C6ECB7}" srcOrd="7" destOrd="0" presId="urn:microsoft.com/office/officeart/2005/8/layout/process4"/>
    <dgm:cxn modelId="{009F29A8-02D7-468B-935E-E9BC1160F891}" type="presParOf" srcId="{9D7C2669-52C2-42DE-BED5-6F31794972AE}" destId="{A6D7F111-15AC-41C2-B8D6-1F36A867117B}" srcOrd="8" destOrd="0" presId="urn:microsoft.com/office/officeart/2005/8/layout/process4"/>
    <dgm:cxn modelId="{3FFF1225-CD63-4547-8306-53D1CDF1870F}" type="presParOf" srcId="{A6D7F111-15AC-41C2-B8D6-1F36A867117B}" destId="{ECCC126F-17EB-46F8-A61A-524674EBDB5A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385DEA1-2292-46A4-B223-19E5FF73122D}" type="doc">
      <dgm:prSet loTypeId="urn:microsoft.com/office/officeart/2005/8/layout/radial6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C22B3809-054F-4036-9515-5088C4AE478F}">
      <dgm:prSet phldrT="[Text]" custT="1"/>
      <dgm:spPr/>
      <dgm:t>
        <a:bodyPr/>
        <a:lstStyle/>
        <a:p>
          <a:r>
            <a:rPr lang="en-US" sz="1100" b="1" dirty="0"/>
            <a:t>Performance Management</a:t>
          </a:r>
          <a:endParaRPr lang="en-GB" sz="1100" b="1" dirty="0"/>
        </a:p>
      </dgm:t>
    </dgm:pt>
    <dgm:pt modelId="{3B0C0CFE-1F7A-48D5-98CA-C727760B60BE}" type="parTrans" cxnId="{8430AC39-2E61-44A1-BE7E-93F217453019}">
      <dgm:prSet/>
      <dgm:spPr/>
      <dgm:t>
        <a:bodyPr/>
        <a:lstStyle/>
        <a:p>
          <a:endParaRPr lang="en-GB"/>
        </a:p>
      </dgm:t>
    </dgm:pt>
    <dgm:pt modelId="{7A0AB978-A95D-4B5B-B2AC-05F7635B8510}" type="sibTrans" cxnId="{8430AC39-2E61-44A1-BE7E-93F217453019}">
      <dgm:prSet/>
      <dgm:spPr/>
      <dgm:t>
        <a:bodyPr/>
        <a:lstStyle/>
        <a:p>
          <a:endParaRPr lang="en-GB"/>
        </a:p>
      </dgm:t>
    </dgm:pt>
    <dgm:pt modelId="{B1EF46B5-F93B-47AB-9C90-B2448565938D}">
      <dgm:prSet phldrT="[Text]" custT="1"/>
      <dgm:spPr/>
      <dgm:t>
        <a:bodyPr/>
        <a:lstStyle/>
        <a:p>
          <a:r>
            <a:rPr lang="en-GB" sz="1000" b="1"/>
            <a:t>Purpose</a:t>
          </a:r>
          <a:endParaRPr lang="en-GB" sz="1000" b="1" dirty="0"/>
        </a:p>
      </dgm:t>
    </dgm:pt>
    <dgm:pt modelId="{480101D8-BAC6-42EB-AAD1-437D76811780}" type="parTrans" cxnId="{9297E75F-F165-4D59-9FFF-934313D2D8F7}">
      <dgm:prSet/>
      <dgm:spPr/>
      <dgm:t>
        <a:bodyPr/>
        <a:lstStyle/>
        <a:p>
          <a:endParaRPr lang="en-GB"/>
        </a:p>
      </dgm:t>
    </dgm:pt>
    <dgm:pt modelId="{538B4679-33E6-4A2A-BC00-F1614F09244E}" type="sibTrans" cxnId="{9297E75F-F165-4D59-9FFF-934313D2D8F7}">
      <dgm:prSet/>
      <dgm:spPr/>
      <dgm:t>
        <a:bodyPr/>
        <a:lstStyle/>
        <a:p>
          <a:endParaRPr lang="en-GB"/>
        </a:p>
      </dgm:t>
    </dgm:pt>
    <dgm:pt modelId="{A0D392D7-BBE6-49EE-8D2B-E3A8BB7BC2B3}">
      <dgm:prSet phldrT="[Text]" custT="1"/>
      <dgm:spPr/>
      <dgm:t>
        <a:bodyPr/>
        <a:lstStyle/>
        <a:p>
          <a:r>
            <a:rPr lang="en-US" sz="1000" b="1" dirty="0"/>
            <a:t>Growth</a:t>
          </a:r>
          <a:endParaRPr lang="en-GB" sz="1000" b="1" dirty="0"/>
        </a:p>
      </dgm:t>
    </dgm:pt>
    <dgm:pt modelId="{4BF83901-E07D-4835-A84C-F7CF0368ED95}" type="parTrans" cxnId="{6CBC1241-E705-44F2-8ABC-46F4881B7B3F}">
      <dgm:prSet/>
      <dgm:spPr/>
      <dgm:t>
        <a:bodyPr/>
        <a:lstStyle/>
        <a:p>
          <a:endParaRPr lang="en-GB"/>
        </a:p>
      </dgm:t>
    </dgm:pt>
    <dgm:pt modelId="{ECE15219-A5CF-48E8-8B48-7F32005A6295}" type="sibTrans" cxnId="{6CBC1241-E705-44F2-8ABC-46F4881B7B3F}">
      <dgm:prSet/>
      <dgm:spPr/>
      <dgm:t>
        <a:bodyPr/>
        <a:lstStyle/>
        <a:p>
          <a:endParaRPr lang="en-GB"/>
        </a:p>
      </dgm:t>
    </dgm:pt>
    <dgm:pt modelId="{7C235FAB-7929-4C4B-84AE-33A865ED8A7D}">
      <dgm:prSet phldrT="[Text]" custT="1"/>
      <dgm:spPr/>
      <dgm:t>
        <a:bodyPr/>
        <a:lstStyle/>
        <a:p>
          <a:r>
            <a:rPr lang="en-US" sz="1000" b="1" dirty="0"/>
            <a:t>Capability</a:t>
          </a:r>
          <a:endParaRPr lang="en-GB" sz="1000" b="1" dirty="0"/>
        </a:p>
      </dgm:t>
    </dgm:pt>
    <dgm:pt modelId="{275F5BD0-74F2-414D-BAE5-94D9B91DDAD8}" type="parTrans" cxnId="{8772A720-ED80-48B9-820A-A08919493967}">
      <dgm:prSet/>
      <dgm:spPr/>
      <dgm:t>
        <a:bodyPr/>
        <a:lstStyle/>
        <a:p>
          <a:endParaRPr lang="en-GB"/>
        </a:p>
      </dgm:t>
    </dgm:pt>
    <dgm:pt modelId="{AC2F17D2-8007-438E-8791-8141284A729F}" type="sibTrans" cxnId="{8772A720-ED80-48B9-820A-A08919493967}">
      <dgm:prSet/>
      <dgm:spPr/>
      <dgm:t>
        <a:bodyPr/>
        <a:lstStyle/>
        <a:p>
          <a:endParaRPr lang="en-GB"/>
        </a:p>
      </dgm:t>
    </dgm:pt>
    <dgm:pt modelId="{D6C06BA3-FDC7-4D59-82BC-80599E4D0DB6}">
      <dgm:prSet phldrT="[Text]" custT="1"/>
      <dgm:spPr/>
      <dgm:t>
        <a:bodyPr/>
        <a:lstStyle/>
        <a:p>
          <a:r>
            <a:rPr lang="en-US" sz="1000" b="1" dirty="0"/>
            <a:t>Results</a:t>
          </a:r>
          <a:endParaRPr lang="en-GB" sz="1000" b="1" dirty="0"/>
        </a:p>
      </dgm:t>
    </dgm:pt>
    <dgm:pt modelId="{22B14B8E-7579-414B-AB7A-D50922003588}" type="parTrans" cxnId="{EA0A86D4-0299-467B-863D-7D72FD736737}">
      <dgm:prSet/>
      <dgm:spPr/>
      <dgm:t>
        <a:bodyPr/>
        <a:lstStyle/>
        <a:p>
          <a:endParaRPr lang="en-GB"/>
        </a:p>
      </dgm:t>
    </dgm:pt>
    <dgm:pt modelId="{4CC494C9-E602-49EE-891C-CB06D2FF8FA4}" type="sibTrans" cxnId="{EA0A86D4-0299-467B-863D-7D72FD736737}">
      <dgm:prSet/>
      <dgm:spPr/>
      <dgm:t>
        <a:bodyPr/>
        <a:lstStyle/>
        <a:p>
          <a:endParaRPr lang="en-GB"/>
        </a:p>
      </dgm:t>
    </dgm:pt>
    <dgm:pt modelId="{D26481AE-207B-4DEA-82F9-C7A6087E0452}" type="pres">
      <dgm:prSet presAssocID="{7385DEA1-2292-46A4-B223-19E5FF73122D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08EF5A4-9E85-410C-B61F-4F4ED4910BF5}" type="pres">
      <dgm:prSet presAssocID="{C22B3809-054F-4036-9515-5088C4AE478F}" presName="centerShape" presStyleLbl="node0" presStyleIdx="0" presStyleCnt="1"/>
      <dgm:spPr/>
    </dgm:pt>
    <dgm:pt modelId="{830AE84B-48F3-4B61-8B5F-6CA3CD2EFCF9}" type="pres">
      <dgm:prSet presAssocID="{B1EF46B5-F93B-47AB-9C90-B2448565938D}" presName="node" presStyleLbl="node1" presStyleIdx="0" presStyleCnt="4">
        <dgm:presLayoutVars>
          <dgm:bulletEnabled val="1"/>
        </dgm:presLayoutVars>
      </dgm:prSet>
      <dgm:spPr/>
    </dgm:pt>
    <dgm:pt modelId="{AC7D916A-7242-4DC6-9EB4-866D1EF1929E}" type="pres">
      <dgm:prSet presAssocID="{B1EF46B5-F93B-47AB-9C90-B2448565938D}" presName="dummy" presStyleCnt="0"/>
      <dgm:spPr/>
    </dgm:pt>
    <dgm:pt modelId="{356D9B9F-1FB6-4832-840A-9FEF8A012F5C}" type="pres">
      <dgm:prSet presAssocID="{538B4679-33E6-4A2A-BC00-F1614F09244E}" presName="sibTrans" presStyleLbl="sibTrans2D1" presStyleIdx="0" presStyleCnt="4"/>
      <dgm:spPr/>
    </dgm:pt>
    <dgm:pt modelId="{91A66C19-8610-41E2-A6B0-6C303B458961}" type="pres">
      <dgm:prSet presAssocID="{A0D392D7-BBE6-49EE-8D2B-E3A8BB7BC2B3}" presName="node" presStyleLbl="node1" presStyleIdx="1" presStyleCnt="4">
        <dgm:presLayoutVars>
          <dgm:bulletEnabled val="1"/>
        </dgm:presLayoutVars>
      </dgm:prSet>
      <dgm:spPr/>
    </dgm:pt>
    <dgm:pt modelId="{B614A450-E59C-40DF-AC69-12697E8BA1EA}" type="pres">
      <dgm:prSet presAssocID="{A0D392D7-BBE6-49EE-8D2B-E3A8BB7BC2B3}" presName="dummy" presStyleCnt="0"/>
      <dgm:spPr/>
    </dgm:pt>
    <dgm:pt modelId="{A21D6913-BDD6-443C-9FCA-9D3BC6610966}" type="pres">
      <dgm:prSet presAssocID="{ECE15219-A5CF-48E8-8B48-7F32005A6295}" presName="sibTrans" presStyleLbl="sibTrans2D1" presStyleIdx="1" presStyleCnt="4"/>
      <dgm:spPr/>
    </dgm:pt>
    <dgm:pt modelId="{ECDF565A-2B18-4B0D-A556-B59A48016BA8}" type="pres">
      <dgm:prSet presAssocID="{7C235FAB-7929-4C4B-84AE-33A865ED8A7D}" presName="node" presStyleLbl="node1" presStyleIdx="2" presStyleCnt="4">
        <dgm:presLayoutVars>
          <dgm:bulletEnabled val="1"/>
        </dgm:presLayoutVars>
      </dgm:prSet>
      <dgm:spPr/>
    </dgm:pt>
    <dgm:pt modelId="{67FA15F7-8E37-47B2-BBBE-2A7CF23EB177}" type="pres">
      <dgm:prSet presAssocID="{7C235FAB-7929-4C4B-84AE-33A865ED8A7D}" presName="dummy" presStyleCnt="0"/>
      <dgm:spPr/>
    </dgm:pt>
    <dgm:pt modelId="{3A88F715-D2BD-4D48-A3CE-E5BAA26DCAF1}" type="pres">
      <dgm:prSet presAssocID="{AC2F17D2-8007-438E-8791-8141284A729F}" presName="sibTrans" presStyleLbl="sibTrans2D1" presStyleIdx="2" presStyleCnt="4"/>
      <dgm:spPr/>
    </dgm:pt>
    <dgm:pt modelId="{D5BF3D8D-B591-49DC-AA61-32C8EA95FF33}" type="pres">
      <dgm:prSet presAssocID="{D6C06BA3-FDC7-4D59-82BC-80599E4D0DB6}" presName="node" presStyleLbl="node1" presStyleIdx="3" presStyleCnt="4">
        <dgm:presLayoutVars>
          <dgm:bulletEnabled val="1"/>
        </dgm:presLayoutVars>
      </dgm:prSet>
      <dgm:spPr/>
    </dgm:pt>
    <dgm:pt modelId="{3F19ADBB-5A91-4F58-A6E3-F0D1FB7EB631}" type="pres">
      <dgm:prSet presAssocID="{D6C06BA3-FDC7-4D59-82BC-80599E4D0DB6}" presName="dummy" presStyleCnt="0"/>
      <dgm:spPr/>
    </dgm:pt>
    <dgm:pt modelId="{5D3F802E-550E-40DF-8EC9-A154CC016C2A}" type="pres">
      <dgm:prSet presAssocID="{4CC494C9-E602-49EE-891C-CB06D2FF8FA4}" presName="sibTrans" presStyleLbl="sibTrans2D1" presStyleIdx="3" presStyleCnt="4"/>
      <dgm:spPr/>
    </dgm:pt>
  </dgm:ptLst>
  <dgm:cxnLst>
    <dgm:cxn modelId="{0DA40D05-45AF-4E90-B84E-E6902F1B214B}" type="presOf" srcId="{D6C06BA3-FDC7-4D59-82BC-80599E4D0DB6}" destId="{D5BF3D8D-B591-49DC-AA61-32C8EA95FF33}" srcOrd="0" destOrd="0" presId="urn:microsoft.com/office/officeart/2005/8/layout/radial6"/>
    <dgm:cxn modelId="{BEDFE706-B7F1-4D86-B744-A6EC20615527}" type="presOf" srcId="{B1EF46B5-F93B-47AB-9C90-B2448565938D}" destId="{830AE84B-48F3-4B61-8B5F-6CA3CD2EFCF9}" srcOrd="0" destOrd="0" presId="urn:microsoft.com/office/officeart/2005/8/layout/radial6"/>
    <dgm:cxn modelId="{C92B7008-F666-435B-AEAC-A84B0D10A095}" type="presOf" srcId="{AC2F17D2-8007-438E-8791-8141284A729F}" destId="{3A88F715-D2BD-4D48-A3CE-E5BAA26DCAF1}" srcOrd="0" destOrd="0" presId="urn:microsoft.com/office/officeart/2005/8/layout/radial6"/>
    <dgm:cxn modelId="{58AEA608-801C-4813-A0FB-687BA06FA521}" type="presOf" srcId="{7385DEA1-2292-46A4-B223-19E5FF73122D}" destId="{D26481AE-207B-4DEA-82F9-C7A6087E0452}" srcOrd="0" destOrd="0" presId="urn:microsoft.com/office/officeart/2005/8/layout/radial6"/>
    <dgm:cxn modelId="{643E7613-8418-4600-BF89-0B4E2DAF0074}" type="presOf" srcId="{ECE15219-A5CF-48E8-8B48-7F32005A6295}" destId="{A21D6913-BDD6-443C-9FCA-9D3BC6610966}" srcOrd="0" destOrd="0" presId="urn:microsoft.com/office/officeart/2005/8/layout/radial6"/>
    <dgm:cxn modelId="{8772A720-ED80-48B9-820A-A08919493967}" srcId="{C22B3809-054F-4036-9515-5088C4AE478F}" destId="{7C235FAB-7929-4C4B-84AE-33A865ED8A7D}" srcOrd="2" destOrd="0" parTransId="{275F5BD0-74F2-414D-BAE5-94D9B91DDAD8}" sibTransId="{AC2F17D2-8007-438E-8791-8141284A729F}"/>
    <dgm:cxn modelId="{8430AC39-2E61-44A1-BE7E-93F217453019}" srcId="{7385DEA1-2292-46A4-B223-19E5FF73122D}" destId="{C22B3809-054F-4036-9515-5088C4AE478F}" srcOrd="0" destOrd="0" parTransId="{3B0C0CFE-1F7A-48D5-98CA-C727760B60BE}" sibTransId="{7A0AB978-A95D-4B5B-B2AC-05F7635B8510}"/>
    <dgm:cxn modelId="{9297E75F-F165-4D59-9FFF-934313D2D8F7}" srcId="{C22B3809-054F-4036-9515-5088C4AE478F}" destId="{B1EF46B5-F93B-47AB-9C90-B2448565938D}" srcOrd="0" destOrd="0" parTransId="{480101D8-BAC6-42EB-AAD1-437D76811780}" sibTransId="{538B4679-33E6-4A2A-BC00-F1614F09244E}"/>
    <dgm:cxn modelId="{6CBC1241-E705-44F2-8ABC-46F4881B7B3F}" srcId="{C22B3809-054F-4036-9515-5088C4AE478F}" destId="{A0D392D7-BBE6-49EE-8D2B-E3A8BB7BC2B3}" srcOrd="1" destOrd="0" parTransId="{4BF83901-E07D-4835-A84C-F7CF0368ED95}" sibTransId="{ECE15219-A5CF-48E8-8B48-7F32005A6295}"/>
    <dgm:cxn modelId="{FCC5C34F-5533-433E-8717-9021B233E7B2}" type="presOf" srcId="{C22B3809-054F-4036-9515-5088C4AE478F}" destId="{908EF5A4-9E85-410C-B61F-4F4ED4910BF5}" srcOrd="0" destOrd="0" presId="urn:microsoft.com/office/officeart/2005/8/layout/radial6"/>
    <dgm:cxn modelId="{5F083871-9F31-48BD-8A2F-73FBEF7EA333}" type="presOf" srcId="{538B4679-33E6-4A2A-BC00-F1614F09244E}" destId="{356D9B9F-1FB6-4832-840A-9FEF8A012F5C}" srcOrd="0" destOrd="0" presId="urn:microsoft.com/office/officeart/2005/8/layout/radial6"/>
    <dgm:cxn modelId="{02FBA18A-6C64-4C80-AA76-55C57F67D0C5}" type="presOf" srcId="{4CC494C9-E602-49EE-891C-CB06D2FF8FA4}" destId="{5D3F802E-550E-40DF-8EC9-A154CC016C2A}" srcOrd="0" destOrd="0" presId="urn:microsoft.com/office/officeart/2005/8/layout/radial6"/>
    <dgm:cxn modelId="{26AEA89F-0E84-4214-9FAD-A2D95CCF7649}" type="presOf" srcId="{7C235FAB-7929-4C4B-84AE-33A865ED8A7D}" destId="{ECDF565A-2B18-4B0D-A556-B59A48016BA8}" srcOrd="0" destOrd="0" presId="urn:microsoft.com/office/officeart/2005/8/layout/radial6"/>
    <dgm:cxn modelId="{C126FCC6-EA18-4DE9-A7FA-49FDDB7ABDAA}" type="presOf" srcId="{A0D392D7-BBE6-49EE-8D2B-E3A8BB7BC2B3}" destId="{91A66C19-8610-41E2-A6B0-6C303B458961}" srcOrd="0" destOrd="0" presId="urn:microsoft.com/office/officeart/2005/8/layout/radial6"/>
    <dgm:cxn modelId="{EA0A86D4-0299-467B-863D-7D72FD736737}" srcId="{C22B3809-054F-4036-9515-5088C4AE478F}" destId="{D6C06BA3-FDC7-4D59-82BC-80599E4D0DB6}" srcOrd="3" destOrd="0" parTransId="{22B14B8E-7579-414B-AB7A-D50922003588}" sibTransId="{4CC494C9-E602-49EE-891C-CB06D2FF8FA4}"/>
    <dgm:cxn modelId="{7EC9CFE4-87AE-4A10-AE3A-7E3BF0302F00}" type="presParOf" srcId="{D26481AE-207B-4DEA-82F9-C7A6087E0452}" destId="{908EF5A4-9E85-410C-B61F-4F4ED4910BF5}" srcOrd="0" destOrd="0" presId="urn:microsoft.com/office/officeart/2005/8/layout/radial6"/>
    <dgm:cxn modelId="{979EE473-AC8F-4351-A279-2E7A4381D3E7}" type="presParOf" srcId="{D26481AE-207B-4DEA-82F9-C7A6087E0452}" destId="{830AE84B-48F3-4B61-8B5F-6CA3CD2EFCF9}" srcOrd="1" destOrd="0" presId="urn:microsoft.com/office/officeart/2005/8/layout/radial6"/>
    <dgm:cxn modelId="{1C0AE067-E894-4CDA-B2A8-30D68D7BEF14}" type="presParOf" srcId="{D26481AE-207B-4DEA-82F9-C7A6087E0452}" destId="{AC7D916A-7242-4DC6-9EB4-866D1EF1929E}" srcOrd="2" destOrd="0" presId="urn:microsoft.com/office/officeart/2005/8/layout/radial6"/>
    <dgm:cxn modelId="{776D0EC1-7A67-4458-84E2-42F631E91CFA}" type="presParOf" srcId="{D26481AE-207B-4DEA-82F9-C7A6087E0452}" destId="{356D9B9F-1FB6-4832-840A-9FEF8A012F5C}" srcOrd="3" destOrd="0" presId="urn:microsoft.com/office/officeart/2005/8/layout/radial6"/>
    <dgm:cxn modelId="{DE74972E-4FC7-4D63-9803-AF1638BD222A}" type="presParOf" srcId="{D26481AE-207B-4DEA-82F9-C7A6087E0452}" destId="{91A66C19-8610-41E2-A6B0-6C303B458961}" srcOrd="4" destOrd="0" presId="urn:microsoft.com/office/officeart/2005/8/layout/radial6"/>
    <dgm:cxn modelId="{6A72A4DF-89B5-4FFF-A559-5BA0AC026CBC}" type="presParOf" srcId="{D26481AE-207B-4DEA-82F9-C7A6087E0452}" destId="{B614A450-E59C-40DF-AC69-12697E8BA1EA}" srcOrd="5" destOrd="0" presId="urn:microsoft.com/office/officeart/2005/8/layout/radial6"/>
    <dgm:cxn modelId="{1143EE9F-438B-4B70-9586-59F3CFC3038C}" type="presParOf" srcId="{D26481AE-207B-4DEA-82F9-C7A6087E0452}" destId="{A21D6913-BDD6-443C-9FCA-9D3BC6610966}" srcOrd="6" destOrd="0" presId="urn:microsoft.com/office/officeart/2005/8/layout/radial6"/>
    <dgm:cxn modelId="{1CD3C4AA-DF00-40BD-81FD-C708F4F06AF6}" type="presParOf" srcId="{D26481AE-207B-4DEA-82F9-C7A6087E0452}" destId="{ECDF565A-2B18-4B0D-A556-B59A48016BA8}" srcOrd="7" destOrd="0" presId="urn:microsoft.com/office/officeart/2005/8/layout/radial6"/>
    <dgm:cxn modelId="{79582A3F-9981-41A6-96D3-486E60C34B64}" type="presParOf" srcId="{D26481AE-207B-4DEA-82F9-C7A6087E0452}" destId="{67FA15F7-8E37-47B2-BBBE-2A7CF23EB177}" srcOrd="8" destOrd="0" presId="urn:microsoft.com/office/officeart/2005/8/layout/radial6"/>
    <dgm:cxn modelId="{20973195-6315-4491-A299-53740479711E}" type="presParOf" srcId="{D26481AE-207B-4DEA-82F9-C7A6087E0452}" destId="{3A88F715-D2BD-4D48-A3CE-E5BAA26DCAF1}" srcOrd="9" destOrd="0" presId="urn:microsoft.com/office/officeart/2005/8/layout/radial6"/>
    <dgm:cxn modelId="{B23AE3EE-4C58-4306-A5A8-C3985294897C}" type="presParOf" srcId="{D26481AE-207B-4DEA-82F9-C7A6087E0452}" destId="{D5BF3D8D-B591-49DC-AA61-32C8EA95FF33}" srcOrd="10" destOrd="0" presId="urn:microsoft.com/office/officeart/2005/8/layout/radial6"/>
    <dgm:cxn modelId="{E7FE8EB2-2573-4680-BFD8-17487D5CCC4E}" type="presParOf" srcId="{D26481AE-207B-4DEA-82F9-C7A6087E0452}" destId="{3F19ADBB-5A91-4F58-A6E3-F0D1FB7EB631}" srcOrd="11" destOrd="0" presId="urn:microsoft.com/office/officeart/2005/8/layout/radial6"/>
    <dgm:cxn modelId="{57B17923-DA46-400A-8978-788E8536DC0B}" type="presParOf" srcId="{D26481AE-207B-4DEA-82F9-C7A6087E0452}" destId="{5D3F802E-550E-40DF-8EC9-A154CC016C2A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385DEA1-2292-46A4-B223-19E5FF73122D}" type="doc">
      <dgm:prSet loTypeId="urn:microsoft.com/office/officeart/2005/8/layout/radial6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C22B3809-054F-4036-9515-5088C4AE478F}">
      <dgm:prSet phldrT="[Text]" custT="1"/>
      <dgm:spPr>
        <a:solidFill>
          <a:srgbClr val="C00000"/>
        </a:solidFill>
      </dgm:spPr>
      <dgm:t>
        <a:bodyPr/>
        <a:lstStyle/>
        <a:p>
          <a:r>
            <a:rPr lang="en-US" sz="1800" b="1" dirty="0"/>
            <a:t>DEI</a:t>
          </a:r>
          <a:endParaRPr lang="en-GB" sz="1100" b="1" dirty="0"/>
        </a:p>
      </dgm:t>
    </dgm:pt>
    <dgm:pt modelId="{3B0C0CFE-1F7A-48D5-98CA-C727760B60BE}" type="parTrans" cxnId="{8430AC39-2E61-44A1-BE7E-93F217453019}">
      <dgm:prSet/>
      <dgm:spPr/>
      <dgm:t>
        <a:bodyPr/>
        <a:lstStyle/>
        <a:p>
          <a:endParaRPr lang="en-GB"/>
        </a:p>
      </dgm:t>
    </dgm:pt>
    <dgm:pt modelId="{7A0AB978-A95D-4B5B-B2AC-05F7635B8510}" type="sibTrans" cxnId="{8430AC39-2E61-44A1-BE7E-93F217453019}">
      <dgm:prSet/>
      <dgm:spPr/>
      <dgm:t>
        <a:bodyPr/>
        <a:lstStyle/>
        <a:p>
          <a:endParaRPr lang="en-GB"/>
        </a:p>
      </dgm:t>
    </dgm:pt>
    <dgm:pt modelId="{B1EF46B5-F93B-47AB-9C90-B2448565938D}">
      <dgm:prSet phldrT="[Text]" custT="1"/>
      <dgm:spPr/>
      <dgm:t>
        <a:bodyPr/>
        <a:lstStyle/>
        <a:p>
          <a:r>
            <a:rPr lang="en-GB" sz="1400" b="1" dirty="0"/>
            <a:t>Equity</a:t>
          </a:r>
          <a:endParaRPr lang="en-GB" sz="1000" b="1" dirty="0"/>
        </a:p>
      </dgm:t>
    </dgm:pt>
    <dgm:pt modelId="{480101D8-BAC6-42EB-AAD1-437D76811780}" type="parTrans" cxnId="{9297E75F-F165-4D59-9FFF-934313D2D8F7}">
      <dgm:prSet/>
      <dgm:spPr/>
      <dgm:t>
        <a:bodyPr/>
        <a:lstStyle/>
        <a:p>
          <a:endParaRPr lang="en-GB"/>
        </a:p>
      </dgm:t>
    </dgm:pt>
    <dgm:pt modelId="{538B4679-33E6-4A2A-BC00-F1614F09244E}" type="sibTrans" cxnId="{9297E75F-F165-4D59-9FFF-934313D2D8F7}">
      <dgm:prSet/>
      <dgm:spPr/>
      <dgm:t>
        <a:bodyPr/>
        <a:lstStyle/>
        <a:p>
          <a:endParaRPr lang="en-GB"/>
        </a:p>
      </dgm:t>
    </dgm:pt>
    <dgm:pt modelId="{A0D392D7-BBE6-49EE-8D2B-E3A8BB7BC2B3}">
      <dgm:prSet phldrT="[Text]" custT="1"/>
      <dgm:spPr/>
      <dgm:t>
        <a:bodyPr/>
        <a:lstStyle/>
        <a:p>
          <a:r>
            <a:rPr lang="en-GB" sz="1400" b="1" dirty="0"/>
            <a:t>Inclusion</a:t>
          </a:r>
        </a:p>
      </dgm:t>
    </dgm:pt>
    <dgm:pt modelId="{4BF83901-E07D-4835-A84C-F7CF0368ED95}" type="parTrans" cxnId="{6CBC1241-E705-44F2-8ABC-46F4881B7B3F}">
      <dgm:prSet/>
      <dgm:spPr/>
      <dgm:t>
        <a:bodyPr/>
        <a:lstStyle/>
        <a:p>
          <a:endParaRPr lang="en-GB"/>
        </a:p>
      </dgm:t>
    </dgm:pt>
    <dgm:pt modelId="{ECE15219-A5CF-48E8-8B48-7F32005A6295}" type="sibTrans" cxnId="{6CBC1241-E705-44F2-8ABC-46F4881B7B3F}">
      <dgm:prSet/>
      <dgm:spPr/>
      <dgm:t>
        <a:bodyPr/>
        <a:lstStyle/>
        <a:p>
          <a:endParaRPr lang="en-GB"/>
        </a:p>
      </dgm:t>
    </dgm:pt>
    <dgm:pt modelId="{7C235FAB-7929-4C4B-84AE-33A865ED8A7D}">
      <dgm:prSet phldrT="[Text]" custT="1"/>
      <dgm:spPr/>
      <dgm:t>
        <a:bodyPr/>
        <a:lstStyle/>
        <a:p>
          <a:r>
            <a:rPr lang="en-GB" sz="1000" b="1" dirty="0">
              <a:latin typeface="Arial Black" panose="020B0A04020102020204" pitchFamily="34" charset="0"/>
            </a:rPr>
            <a:t>Representation</a:t>
          </a:r>
          <a:endParaRPr lang="en-GB" sz="1200" b="1" dirty="0">
            <a:latin typeface="Arial Black" panose="020B0A04020102020204" pitchFamily="34" charset="0"/>
          </a:endParaRPr>
        </a:p>
      </dgm:t>
    </dgm:pt>
    <dgm:pt modelId="{275F5BD0-74F2-414D-BAE5-94D9B91DDAD8}" type="parTrans" cxnId="{8772A720-ED80-48B9-820A-A08919493967}">
      <dgm:prSet/>
      <dgm:spPr/>
      <dgm:t>
        <a:bodyPr/>
        <a:lstStyle/>
        <a:p>
          <a:endParaRPr lang="en-GB"/>
        </a:p>
      </dgm:t>
    </dgm:pt>
    <dgm:pt modelId="{AC2F17D2-8007-438E-8791-8141284A729F}" type="sibTrans" cxnId="{8772A720-ED80-48B9-820A-A08919493967}">
      <dgm:prSet/>
      <dgm:spPr/>
      <dgm:t>
        <a:bodyPr/>
        <a:lstStyle/>
        <a:p>
          <a:endParaRPr lang="en-GB"/>
        </a:p>
      </dgm:t>
    </dgm:pt>
    <dgm:pt modelId="{D6C06BA3-FDC7-4D59-82BC-80599E4D0DB6}">
      <dgm:prSet phldrT="[Text]" custT="1"/>
      <dgm:spPr/>
      <dgm:t>
        <a:bodyPr/>
        <a:lstStyle/>
        <a:p>
          <a:r>
            <a:rPr lang="en-GB" sz="1800" b="1" dirty="0"/>
            <a:t>Culture</a:t>
          </a:r>
        </a:p>
      </dgm:t>
    </dgm:pt>
    <dgm:pt modelId="{22B14B8E-7579-414B-AB7A-D50922003588}" type="parTrans" cxnId="{EA0A86D4-0299-467B-863D-7D72FD736737}">
      <dgm:prSet/>
      <dgm:spPr/>
      <dgm:t>
        <a:bodyPr/>
        <a:lstStyle/>
        <a:p>
          <a:endParaRPr lang="en-GB"/>
        </a:p>
      </dgm:t>
    </dgm:pt>
    <dgm:pt modelId="{4CC494C9-E602-49EE-891C-CB06D2FF8FA4}" type="sibTrans" cxnId="{EA0A86D4-0299-467B-863D-7D72FD736737}">
      <dgm:prSet/>
      <dgm:spPr/>
      <dgm:t>
        <a:bodyPr/>
        <a:lstStyle/>
        <a:p>
          <a:endParaRPr lang="en-GB"/>
        </a:p>
      </dgm:t>
    </dgm:pt>
    <dgm:pt modelId="{D26481AE-207B-4DEA-82F9-C7A6087E0452}" type="pres">
      <dgm:prSet presAssocID="{7385DEA1-2292-46A4-B223-19E5FF73122D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08EF5A4-9E85-410C-B61F-4F4ED4910BF5}" type="pres">
      <dgm:prSet presAssocID="{C22B3809-054F-4036-9515-5088C4AE478F}" presName="centerShape" presStyleLbl="node0" presStyleIdx="0" presStyleCnt="1"/>
      <dgm:spPr/>
    </dgm:pt>
    <dgm:pt modelId="{830AE84B-48F3-4B61-8B5F-6CA3CD2EFCF9}" type="pres">
      <dgm:prSet presAssocID="{B1EF46B5-F93B-47AB-9C90-B2448565938D}" presName="node" presStyleLbl="node1" presStyleIdx="0" presStyleCnt="4" custScaleX="138212">
        <dgm:presLayoutVars>
          <dgm:bulletEnabled val="1"/>
        </dgm:presLayoutVars>
      </dgm:prSet>
      <dgm:spPr/>
    </dgm:pt>
    <dgm:pt modelId="{AC7D916A-7242-4DC6-9EB4-866D1EF1929E}" type="pres">
      <dgm:prSet presAssocID="{B1EF46B5-F93B-47AB-9C90-B2448565938D}" presName="dummy" presStyleCnt="0"/>
      <dgm:spPr/>
    </dgm:pt>
    <dgm:pt modelId="{356D9B9F-1FB6-4832-840A-9FEF8A012F5C}" type="pres">
      <dgm:prSet presAssocID="{538B4679-33E6-4A2A-BC00-F1614F09244E}" presName="sibTrans" presStyleLbl="sibTrans2D1" presStyleIdx="0" presStyleCnt="4"/>
      <dgm:spPr/>
    </dgm:pt>
    <dgm:pt modelId="{91A66C19-8610-41E2-A6B0-6C303B458961}" type="pres">
      <dgm:prSet presAssocID="{A0D392D7-BBE6-49EE-8D2B-E3A8BB7BC2B3}" presName="node" presStyleLbl="node1" presStyleIdx="1" presStyleCnt="4" custScaleX="128671" custRadScaleRad="95396">
        <dgm:presLayoutVars>
          <dgm:bulletEnabled val="1"/>
        </dgm:presLayoutVars>
      </dgm:prSet>
      <dgm:spPr/>
    </dgm:pt>
    <dgm:pt modelId="{B614A450-E59C-40DF-AC69-12697E8BA1EA}" type="pres">
      <dgm:prSet presAssocID="{A0D392D7-BBE6-49EE-8D2B-E3A8BB7BC2B3}" presName="dummy" presStyleCnt="0"/>
      <dgm:spPr/>
    </dgm:pt>
    <dgm:pt modelId="{A21D6913-BDD6-443C-9FCA-9D3BC6610966}" type="pres">
      <dgm:prSet presAssocID="{ECE15219-A5CF-48E8-8B48-7F32005A6295}" presName="sibTrans" presStyleLbl="sibTrans2D1" presStyleIdx="1" presStyleCnt="4"/>
      <dgm:spPr/>
    </dgm:pt>
    <dgm:pt modelId="{ECDF565A-2B18-4B0D-A556-B59A48016BA8}" type="pres">
      <dgm:prSet presAssocID="{7C235FAB-7929-4C4B-84AE-33A865ED8A7D}" presName="node" presStyleLbl="node1" presStyleIdx="2" presStyleCnt="4" custScaleX="177665" custScaleY="119043">
        <dgm:presLayoutVars>
          <dgm:bulletEnabled val="1"/>
        </dgm:presLayoutVars>
      </dgm:prSet>
      <dgm:spPr/>
    </dgm:pt>
    <dgm:pt modelId="{67FA15F7-8E37-47B2-BBBE-2A7CF23EB177}" type="pres">
      <dgm:prSet presAssocID="{7C235FAB-7929-4C4B-84AE-33A865ED8A7D}" presName="dummy" presStyleCnt="0"/>
      <dgm:spPr/>
    </dgm:pt>
    <dgm:pt modelId="{3A88F715-D2BD-4D48-A3CE-E5BAA26DCAF1}" type="pres">
      <dgm:prSet presAssocID="{AC2F17D2-8007-438E-8791-8141284A729F}" presName="sibTrans" presStyleLbl="sibTrans2D1" presStyleIdx="2" presStyleCnt="4"/>
      <dgm:spPr/>
    </dgm:pt>
    <dgm:pt modelId="{D5BF3D8D-B591-49DC-AA61-32C8EA95FF33}" type="pres">
      <dgm:prSet presAssocID="{D6C06BA3-FDC7-4D59-82BC-80599E4D0DB6}" presName="node" presStyleLbl="node1" presStyleIdx="3" presStyleCnt="4" custScaleX="139415">
        <dgm:presLayoutVars>
          <dgm:bulletEnabled val="1"/>
        </dgm:presLayoutVars>
      </dgm:prSet>
      <dgm:spPr/>
    </dgm:pt>
    <dgm:pt modelId="{3F19ADBB-5A91-4F58-A6E3-F0D1FB7EB631}" type="pres">
      <dgm:prSet presAssocID="{D6C06BA3-FDC7-4D59-82BC-80599E4D0DB6}" presName="dummy" presStyleCnt="0"/>
      <dgm:spPr/>
    </dgm:pt>
    <dgm:pt modelId="{5D3F802E-550E-40DF-8EC9-A154CC016C2A}" type="pres">
      <dgm:prSet presAssocID="{4CC494C9-E602-49EE-891C-CB06D2FF8FA4}" presName="sibTrans" presStyleLbl="sibTrans2D1" presStyleIdx="3" presStyleCnt="4"/>
      <dgm:spPr/>
    </dgm:pt>
  </dgm:ptLst>
  <dgm:cxnLst>
    <dgm:cxn modelId="{FCE5A00E-48CE-4E35-8317-738718D8E9FB}" type="presOf" srcId="{7385DEA1-2292-46A4-B223-19E5FF73122D}" destId="{D26481AE-207B-4DEA-82F9-C7A6087E0452}" srcOrd="0" destOrd="0" presId="urn:microsoft.com/office/officeart/2005/8/layout/radial6"/>
    <dgm:cxn modelId="{8772A720-ED80-48B9-820A-A08919493967}" srcId="{C22B3809-054F-4036-9515-5088C4AE478F}" destId="{7C235FAB-7929-4C4B-84AE-33A865ED8A7D}" srcOrd="2" destOrd="0" parTransId="{275F5BD0-74F2-414D-BAE5-94D9B91DDAD8}" sibTransId="{AC2F17D2-8007-438E-8791-8141284A729F}"/>
    <dgm:cxn modelId="{8430AC39-2E61-44A1-BE7E-93F217453019}" srcId="{7385DEA1-2292-46A4-B223-19E5FF73122D}" destId="{C22B3809-054F-4036-9515-5088C4AE478F}" srcOrd="0" destOrd="0" parTransId="{3B0C0CFE-1F7A-48D5-98CA-C727760B60BE}" sibTransId="{7A0AB978-A95D-4B5B-B2AC-05F7635B8510}"/>
    <dgm:cxn modelId="{8C37463C-94E5-4FDE-93E5-C49179D9C5F8}" type="presOf" srcId="{ECE15219-A5CF-48E8-8B48-7F32005A6295}" destId="{A21D6913-BDD6-443C-9FCA-9D3BC6610966}" srcOrd="0" destOrd="0" presId="urn:microsoft.com/office/officeart/2005/8/layout/radial6"/>
    <dgm:cxn modelId="{9297E75F-F165-4D59-9FFF-934313D2D8F7}" srcId="{C22B3809-054F-4036-9515-5088C4AE478F}" destId="{B1EF46B5-F93B-47AB-9C90-B2448565938D}" srcOrd="0" destOrd="0" parTransId="{480101D8-BAC6-42EB-AAD1-437D76811780}" sibTransId="{538B4679-33E6-4A2A-BC00-F1614F09244E}"/>
    <dgm:cxn modelId="{6CBC1241-E705-44F2-8ABC-46F4881B7B3F}" srcId="{C22B3809-054F-4036-9515-5088C4AE478F}" destId="{A0D392D7-BBE6-49EE-8D2B-E3A8BB7BC2B3}" srcOrd="1" destOrd="0" parTransId="{4BF83901-E07D-4835-A84C-F7CF0368ED95}" sibTransId="{ECE15219-A5CF-48E8-8B48-7F32005A6295}"/>
    <dgm:cxn modelId="{236D754D-7738-4A37-A9ED-61AA4EA3406B}" type="presOf" srcId="{B1EF46B5-F93B-47AB-9C90-B2448565938D}" destId="{830AE84B-48F3-4B61-8B5F-6CA3CD2EFCF9}" srcOrd="0" destOrd="0" presId="urn:microsoft.com/office/officeart/2005/8/layout/radial6"/>
    <dgm:cxn modelId="{48E4C681-755C-4785-BBB4-930DE0FD8F3E}" type="presOf" srcId="{A0D392D7-BBE6-49EE-8D2B-E3A8BB7BC2B3}" destId="{91A66C19-8610-41E2-A6B0-6C303B458961}" srcOrd="0" destOrd="0" presId="urn:microsoft.com/office/officeart/2005/8/layout/radial6"/>
    <dgm:cxn modelId="{EA02AC8B-C5B7-4258-BA99-C0C338DA509C}" type="presOf" srcId="{AC2F17D2-8007-438E-8791-8141284A729F}" destId="{3A88F715-D2BD-4D48-A3CE-E5BAA26DCAF1}" srcOrd="0" destOrd="0" presId="urn:microsoft.com/office/officeart/2005/8/layout/radial6"/>
    <dgm:cxn modelId="{3C764695-5C73-4DEB-AFB3-1207D352420F}" type="presOf" srcId="{538B4679-33E6-4A2A-BC00-F1614F09244E}" destId="{356D9B9F-1FB6-4832-840A-9FEF8A012F5C}" srcOrd="0" destOrd="0" presId="urn:microsoft.com/office/officeart/2005/8/layout/radial6"/>
    <dgm:cxn modelId="{97BEC8A6-CBD0-4DF5-AB68-29C54546A6FE}" type="presOf" srcId="{4CC494C9-E602-49EE-891C-CB06D2FF8FA4}" destId="{5D3F802E-550E-40DF-8EC9-A154CC016C2A}" srcOrd="0" destOrd="0" presId="urn:microsoft.com/office/officeart/2005/8/layout/radial6"/>
    <dgm:cxn modelId="{BB9A54C6-EC2C-4478-A97F-E94E1D2A9885}" type="presOf" srcId="{C22B3809-054F-4036-9515-5088C4AE478F}" destId="{908EF5A4-9E85-410C-B61F-4F4ED4910BF5}" srcOrd="0" destOrd="0" presId="urn:microsoft.com/office/officeart/2005/8/layout/radial6"/>
    <dgm:cxn modelId="{3B8989CC-4B49-4FD2-8912-93D8F1365FDB}" type="presOf" srcId="{7C235FAB-7929-4C4B-84AE-33A865ED8A7D}" destId="{ECDF565A-2B18-4B0D-A556-B59A48016BA8}" srcOrd="0" destOrd="0" presId="urn:microsoft.com/office/officeart/2005/8/layout/radial6"/>
    <dgm:cxn modelId="{EA0A86D4-0299-467B-863D-7D72FD736737}" srcId="{C22B3809-054F-4036-9515-5088C4AE478F}" destId="{D6C06BA3-FDC7-4D59-82BC-80599E4D0DB6}" srcOrd="3" destOrd="0" parTransId="{22B14B8E-7579-414B-AB7A-D50922003588}" sibTransId="{4CC494C9-E602-49EE-891C-CB06D2FF8FA4}"/>
    <dgm:cxn modelId="{B1F0D6F7-C46A-4D3D-ACA1-E4031790F292}" type="presOf" srcId="{D6C06BA3-FDC7-4D59-82BC-80599E4D0DB6}" destId="{D5BF3D8D-B591-49DC-AA61-32C8EA95FF33}" srcOrd="0" destOrd="0" presId="urn:microsoft.com/office/officeart/2005/8/layout/radial6"/>
    <dgm:cxn modelId="{5B0A8D7B-C3C3-4883-8348-F34A9F51936D}" type="presParOf" srcId="{D26481AE-207B-4DEA-82F9-C7A6087E0452}" destId="{908EF5A4-9E85-410C-B61F-4F4ED4910BF5}" srcOrd="0" destOrd="0" presId="urn:microsoft.com/office/officeart/2005/8/layout/radial6"/>
    <dgm:cxn modelId="{BC47E0AB-DFB4-461B-B88E-6DFBEBE1382E}" type="presParOf" srcId="{D26481AE-207B-4DEA-82F9-C7A6087E0452}" destId="{830AE84B-48F3-4B61-8B5F-6CA3CD2EFCF9}" srcOrd="1" destOrd="0" presId="urn:microsoft.com/office/officeart/2005/8/layout/radial6"/>
    <dgm:cxn modelId="{BE17B8C4-2FB4-4952-9605-5287B20F4875}" type="presParOf" srcId="{D26481AE-207B-4DEA-82F9-C7A6087E0452}" destId="{AC7D916A-7242-4DC6-9EB4-866D1EF1929E}" srcOrd="2" destOrd="0" presId="urn:microsoft.com/office/officeart/2005/8/layout/radial6"/>
    <dgm:cxn modelId="{7826D1B9-94E2-47C4-B5EF-672B468B2E49}" type="presParOf" srcId="{D26481AE-207B-4DEA-82F9-C7A6087E0452}" destId="{356D9B9F-1FB6-4832-840A-9FEF8A012F5C}" srcOrd="3" destOrd="0" presId="urn:microsoft.com/office/officeart/2005/8/layout/radial6"/>
    <dgm:cxn modelId="{B6801523-6773-4616-BCCD-61133B4D4143}" type="presParOf" srcId="{D26481AE-207B-4DEA-82F9-C7A6087E0452}" destId="{91A66C19-8610-41E2-A6B0-6C303B458961}" srcOrd="4" destOrd="0" presId="urn:microsoft.com/office/officeart/2005/8/layout/radial6"/>
    <dgm:cxn modelId="{8B250C02-D359-44B2-8B36-ABF2976BC6CB}" type="presParOf" srcId="{D26481AE-207B-4DEA-82F9-C7A6087E0452}" destId="{B614A450-E59C-40DF-AC69-12697E8BA1EA}" srcOrd="5" destOrd="0" presId="urn:microsoft.com/office/officeart/2005/8/layout/radial6"/>
    <dgm:cxn modelId="{78A2BB18-2975-428F-8C44-34B43E77B501}" type="presParOf" srcId="{D26481AE-207B-4DEA-82F9-C7A6087E0452}" destId="{A21D6913-BDD6-443C-9FCA-9D3BC6610966}" srcOrd="6" destOrd="0" presId="urn:microsoft.com/office/officeart/2005/8/layout/radial6"/>
    <dgm:cxn modelId="{CE63A393-A332-4C33-9C30-D2984BFD0050}" type="presParOf" srcId="{D26481AE-207B-4DEA-82F9-C7A6087E0452}" destId="{ECDF565A-2B18-4B0D-A556-B59A48016BA8}" srcOrd="7" destOrd="0" presId="urn:microsoft.com/office/officeart/2005/8/layout/radial6"/>
    <dgm:cxn modelId="{68A98543-F5D7-4086-8538-7B6B2B93504A}" type="presParOf" srcId="{D26481AE-207B-4DEA-82F9-C7A6087E0452}" destId="{67FA15F7-8E37-47B2-BBBE-2A7CF23EB177}" srcOrd="8" destOrd="0" presId="urn:microsoft.com/office/officeart/2005/8/layout/radial6"/>
    <dgm:cxn modelId="{2C48D8FA-B9C0-4073-84A3-DD0F39C8D32D}" type="presParOf" srcId="{D26481AE-207B-4DEA-82F9-C7A6087E0452}" destId="{3A88F715-D2BD-4D48-A3CE-E5BAA26DCAF1}" srcOrd="9" destOrd="0" presId="urn:microsoft.com/office/officeart/2005/8/layout/radial6"/>
    <dgm:cxn modelId="{5C892AB5-33B9-49C4-B4AA-544310AC3870}" type="presParOf" srcId="{D26481AE-207B-4DEA-82F9-C7A6087E0452}" destId="{D5BF3D8D-B591-49DC-AA61-32C8EA95FF33}" srcOrd="10" destOrd="0" presId="urn:microsoft.com/office/officeart/2005/8/layout/radial6"/>
    <dgm:cxn modelId="{9D44BE16-EE15-4F62-9D84-A0420D45D4FC}" type="presParOf" srcId="{D26481AE-207B-4DEA-82F9-C7A6087E0452}" destId="{3F19ADBB-5A91-4F58-A6E3-F0D1FB7EB631}" srcOrd="11" destOrd="0" presId="urn:microsoft.com/office/officeart/2005/8/layout/radial6"/>
    <dgm:cxn modelId="{68B18214-9290-4F93-A2C1-6588DA6A58C0}" type="presParOf" srcId="{D26481AE-207B-4DEA-82F9-C7A6087E0452}" destId="{5D3F802E-550E-40DF-8EC9-A154CC016C2A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8FADC0-5555-40E4-8EE9-B61F41D0EB4D}">
      <dsp:nvSpPr>
        <dsp:cNvPr id="0" name=""/>
        <dsp:cNvSpPr/>
      </dsp:nvSpPr>
      <dsp:spPr>
        <a:xfrm>
          <a:off x="0" y="2960540"/>
          <a:ext cx="3854796" cy="64769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Evaluation</a:t>
          </a:r>
          <a:r>
            <a:rPr lang="en-US" sz="1800" kern="12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 – Learning analytics &amp; impact</a:t>
          </a:r>
        </a:p>
      </dsp:txBody>
      <dsp:txXfrm>
        <a:off x="0" y="2960540"/>
        <a:ext cx="3854796" cy="647693"/>
      </dsp:txXfrm>
    </dsp:sp>
    <dsp:sp modelId="{6D05A03A-C31F-445A-A203-6E91D2FBBF9A}">
      <dsp:nvSpPr>
        <dsp:cNvPr id="0" name=""/>
        <dsp:cNvSpPr/>
      </dsp:nvSpPr>
      <dsp:spPr>
        <a:xfrm rot="10800000">
          <a:off x="0" y="1974102"/>
          <a:ext cx="3854796" cy="996153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Delivery</a:t>
          </a:r>
          <a:r>
            <a:rPr lang="en-US" sz="1800" kern="12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 </a:t>
          </a:r>
          <a:r>
            <a:rPr lang="en-US" sz="1800" kern="120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– Digital, rotations, mentoring support</a:t>
          </a:r>
          <a:endParaRPr lang="en-US" sz="1800" kern="1200" dirty="0">
            <a:latin typeface="Nirmala UI" panose="020B0502040204020203" pitchFamily="34" charset="0"/>
            <a:ea typeface="Nirmala UI" panose="020B0502040204020203" pitchFamily="34" charset="0"/>
            <a:cs typeface="Nirmala UI" panose="020B0502040204020203" pitchFamily="34" charset="0"/>
          </a:endParaRPr>
        </a:p>
      </dsp:txBody>
      <dsp:txXfrm rot="10800000">
        <a:off x="0" y="1974102"/>
        <a:ext cx="3854796" cy="647270"/>
      </dsp:txXfrm>
    </dsp:sp>
    <dsp:sp modelId="{4898245E-3350-44D1-9C24-4F5546689F90}">
      <dsp:nvSpPr>
        <dsp:cNvPr id="0" name=""/>
        <dsp:cNvSpPr/>
      </dsp:nvSpPr>
      <dsp:spPr>
        <a:xfrm rot="10800000">
          <a:off x="0" y="987664"/>
          <a:ext cx="3854796" cy="996153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Design</a:t>
          </a:r>
          <a:r>
            <a:rPr lang="en-US" sz="1800" kern="12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 – Blended, local + global modules</a:t>
          </a:r>
        </a:p>
      </dsp:txBody>
      <dsp:txXfrm rot="10800000">
        <a:off x="0" y="987664"/>
        <a:ext cx="3854796" cy="647270"/>
      </dsp:txXfrm>
    </dsp:sp>
    <dsp:sp modelId="{ECCC126F-17EB-46F8-A61A-524674EBDB5A}">
      <dsp:nvSpPr>
        <dsp:cNvPr id="0" name=""/>
        <dsp:cNvSpPr/>
      </dsp:nvSpPr>
      <dsp:spPr>
        <a:xfrm rot="10800000">
          <a:off x="0" y="1227"/>
          <a:ext cx="3854796" cy="996153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Needs Analysis </a:t>
          </a:r>
          <a:r>
            <a:rPr lang="en-US" sz="1800" kern="12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– Identify global skill gaps</a:t>
          </a:r>
        </a:p>
      </dsp:txBody>
      <dsp:txXfrm rot="10800000">
        <a:off x="0" y="1227"/>
        <a:ext cx="3854796" cy="6472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8FADC0-5555-40E4-8EE9-B61F41D0EB4D}">
      <dsp:nvSpPr>
        <dsp:cNvPr id="0" name=""/>
        <dsp:cNvSpPr/>
      </dsp:nvSpPr>
      <dsp:spPr>
        <a:xfrm>
          <a:off x="0" y="2297685"/>
          <a:ext cx="7576525" cy="38677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Onboarding</a:t>
          </a:r>
          <a:r>
            <a:rPr lang="en-GB" sz="1800" b="1" kern="12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 – global induction platform</a:t>
          </a:r>
          <a:endParaRPr lang="en-US" sz="1800" kern="1200" dirty="0">
            <a:latin typeface="Nirmala UI" panose="020B0502040204020203" pitchFamily="34" charset="0"/>
            <a:ea typeface="Nirmala UI" panose="020B0502040204020203" pitchFamily="34" charset="0"/>
            <a:cs typeface="Nirmala UI" panose="020B0502040204020203" pitchFamily="34" charset="0"/>
          </a:endParaRPr>
        </a:p>
      </dsp:txBody>
      <dsp:txXfrm>
        <a:off x="0" y="2297685"/>
        <a:ext cx="7576525" cy="386778"/>
      </dsp:txXfrm>
    </dsp:sp>
    <dsp:sp modelId="{6D05A03A-C31F-445A-A203-6E91D2FBBF9A}">
      <dsp:nvSpPr>
        <dsp:cNvPr id="0" name=""/>
        <dsp:cNvSpPr/>
      </dsp:nvSpPr>
      <dsp:spPr>
        <a:xfrm rot="10800000">
          <a:off x="0" y="1768502"/>
          <a:ext cx="7576525" cy="594865"/>
        </a:xfrm>
        <a:prstGeom prst="upArrowCallout">
          <a:avLst/>
        </a:prstGeom>
        <a:solidFill>
          <a:schemeClr val="accent4">
            <a:hueOff val="-2013663"/>
            <a:satOff val="5207"/>
            <a:lumOff val="122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Selection – online tests, structured interviews, Assessment Centers</a:t>
          </a:r>
          <a:endParaRPr lang="en-US" sz="1800" kern="1200" dirty="0">
            <a:latin typeface="Nirmala UI" panose="020B0502040204020203" pitchFamily="34" charset="0"/>
            <a:ea typeface="Nirmala UI" panose="020B0502040204020203" pitchFamily="34" charset="0"/>
            <a:cs typeface="Nirmala UI" panose="020B0502040204020203" pitchFamily="34" charset="0"/>
          </a:endParaRPr>
        </a:p>
      </dsp:txBody>
      <dsp:txXfrm rot="10800000">
        <a:off x="0" y="1768502"/>
        <a:ext cx="7576525" cy="386525"/>
      </dsp:txXfrm>
    </dsp:sp>
    <dsp:sp modelId="{4898245E-3350-44D1-9C24-4F5546689F90}">
      <dsp:nvSpPr>
        <dsp:cNvPr id="0" name=""/>
        <dsp:cNvSpPr/>
      </dsp:nvSpPr>
      <dsp:spPr>
        <a:xfrm rot="10800000">
          <a:off x="0" y="1179439"/>
          <a:ext cx="7576525" cy="594865"/>
        </a:xfrm>
        <a:prstGeom prst="upArrowCallout">
          <a:avLst/>
        </a:prstGeom>
        <a:solidFill>
          <a:schemeClr val="accent4">
            <a:hueOff val="-4027326"/>
            <a:satOff val="10414"/>
            <a:lumOff val="2452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Attraction </a:t>
          </a:r>
          <a:r>
            <a:rPr lang="en-US" sz="1800" b="1" kern="12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– employer branding, LinkedIn campaigns, UFLP</a:t>
          </a:r>
          <a:endParaRPr lang="en-US" sz="1800" kern="1200" dirty="0">
            <a:latin typeface="Nirmala UI" panose="020B0502040204020203" pitchFamily="34" charset="0"/>
            <a:ea typeface="Nirmala UI" panose="020B0502040204020203" pitchFamily="34" charset="0"/>
            <a:cs typeface="Nirmala UI" panose="020B0502040204020203" pitchFamily="34" charset="0"/>
          </a:endParaRPr>
        </a:p>
      </dsp:txBody>
      <dsp:txXfrm rot="10800000">
        <a:off x="0" y="1179439"/>
        <a:ext cx="7576525" cy="386525"/>
      </dsp:txXfrm>
    </dsp:sp>
    <dsp:sp modelId="{1DFAF35D-EE13-4A8E-A87C-15A2E59B7D9F}">
      <dsp:nvSpPr>
        <dsp:cNvPr id="0" name=""/>
        <dsp:cNvSpPr/>
      </dsp:nvSpPr>
      <dsp:spPr>
        <a:xfrm rot="10800000">
          <a:off x="0" y="590375"/>
          <a:ext cx="7576525" cy="594865"/>
        </a:xfrm>
        <a:prstGeom prst="upArrowCallout">
          <a:avLst/>
        </a:prstGeom>
        <a:solidFill>
          <a:schemeClr val="accent4">
            <a:hueOff val="-6040989"/>
            <a:satOff val="15620"/>
            <a:lumOff val="3677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Job Profiling </a:t>
          </a:r>
          <a:r>
            <a:rPr lang="en-US" sz="1400" b="1" kern="12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– </a:t>
          </a:r>
          <a:r>
            <a:rPr lang="en-US" sz="1800" b="1" kern="12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competency-based role definitions</a:t>
          </a:r>
          <a:endParaRPr lang="en-GB" sz="1400" b="1" kern="1200" dirty="0">
            <a:latin typeface="Nirmala UI" panose="020B0502040204020203" pitchFamily="34" charset="0"/>
            <a:ea typeface="Nirmala UI" panose="020B0502040204020203" pitchFamily="34" charset="0"/>
            <a:cs typeface="Nirmala UI" panose="020B0502040204020203" pitchFamily="34" charset="0"/>
          </a:endParaRPr>
        </a:p>
      </dsp:txBody>
      <dsp:txXfrm rot="10800000">
        <a:off x="0" y="590375"/>
        <a:ext cx="7576525" cy="386525"/>
      </dsp:txXfrm>
    </dsp:sp>
    <dsp:sp modelId="{ECCC126F-17EB-46F8-A61A-524674EBDB5A}">
      <dsp:nvSpPr>
        <dsp:cNvPr id="0" name=""/>
        <dsp:cNvSpPr/>
      </dsp:nvSpPr>
      <dsp:spPr>
        <a:xfrm rot="10800000">
          <a:off x="0" y="19919"/>
          <a:ext cx="7576525" cy="594865"/>
        </a:xfrm>
        <a:prstGeom prst="upArrowCallout">
          <a:avLst/>
        </a:prstGeom>
        <a:solidFill>
          <a:schemeClr val="accent4">
            <a:hueOff val="-8054652"/>
            <a:satOff val="20827"/>
            <a:lumOff val="490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Nirmala UI" panose="020B0502040204020203" pitchFamily="34" charset="0"/>
              <a:ea typeface="Nirmala UI" panose="020B0502040204020203" pitchFamily="34" charset="0"/>
              <a:cs typeface="Nirmala UI" panose="020B0502040204020203" pitchFamily="34" charset="0"/>
            </a:rPr>
            <a:t>Workforce Planning</a:t>
          </a:r>
          <a:endParaRPr lang="en-US" sz="1400" kern="1200" dirty="0">
            <a:latin typeface="Nirmala UI" panose="020B0502040204020203" pitchFamily="34" charset="0"/>
            <a:ea typeface="Nirmala UI" panose="020B0502040204020203" pitchFamily="34" charset="0"/>
            <a:cs typeface="Nirmala UI" panose="020B0502040204020203" pitchFamily="34" charset="0"/>
          </a:endParaRPr>
        </a:p>
      </dsp:txBody>
      <dsp:txXfrm rot="10800000">
        <a:off x="0" y="19919"/>
        <a:ext cx="7576525" cy="3865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3F802E-550E-40DF-8EC9-A154CC016C2A}">
      <dsp:nvSpPr>
        <dsp:cNvPr id="0" name=""/>
        <dsp:cNvSpPr/>
      </dsp:nvSpPr>
      <dsp:spPr>
        <a:xfrm>
          <a:off x="1693853" y="428270"/>
          <a:ext cx="2854066" cy="2854066"/>
        </a:xfrm>
        <a:prstGeom prst="blockArc">
          <a:avLst>
            <a:gd name="adj1" fmla="val 10800000"/>
            <a:gd name="adj2" fmla="val 16200000"/>
            <a:gd name="adj3" fmla="val 4639"/>
          </a:avLst>
        </a:prstGeom>
        <a:solidFill>
          <a:schemeClr val="accent5">
            <a:hueOff val="16522115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88F715-D2BD-4D48-A3CE-E5BAA26DCAF1}">
      <dsp:nvSpPr>
        <dsp:cNvPr id="0" name=""/>
        <dsp:cNvSpPr/>
      </dsp:nvSpPr>
      <dsp:spPr>
        <a:xfrm>
          <a:off x="1693853" y="428270"/>
          <a:ext cx="2854066" cy="2854066"/>
        </a:xfrm>
        <a:prstGeom prst="blockArc">
          <a:avLst>
            <a:gd name="adj1" fmla="val 5400000"/>
            <a:gd name="adj2" fmla="val 10800000"/>
            <a:gd name="adj3" fmla="val 4639"/>
          </a:avLst>
        </a:prstGeom>
        <a:solidFill>
          <a:schemeClr val="accent5">
            <a:hueOff val="11014744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1D6913-BDD6-443C-9FCA-9D3BC6610966}">
      <dsp:nvSpPr>
        <dsp:cNvPr id="0" name=""/>
        <dsp:cNvSpPr/>
      </dsp:nvSpPr>
      <dsp:spPr>
        <a:xfrm>
          <a:off x="1693853" y="428270"/>
          <a:ext cx="2854066" cy="2854066"/>
        </a:xfrm>
        <a:prstGeom prst="blockArc">
          <a:avLst>
            <a:gd name="adj1" fmla="val 0"/>
            <a:gd name="adj2" fmla="val 5400000"/>
            <a:gd name="adj3" fmla="val 4639"/>
          </a:avLst>
        </a:prstGeom>
        <a:solidFill>
          <a:schemeClr val="accent5">
            <a:hueOff val="5507372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6D9B9F-1FB6-4832-840A-9FEF8A012F5C}">
      <dsp:nvSpPr>
        <dsp:cNvPr id="0" name=""/>
        <dsp:cNvSpPr/>
      </dsp:nvSpPr>
      <dsp:spPr>
        <a:xfrm>
          <a:off x="1693853" y="428270"/>
          <a:ext cx="2854066" cy="2854066"/>
        </a:xfrm>
        <a:prstGeom prst="blockArc">
          <a:avLst>
            <a:gd name="adj1" fmla="val 16200000"/>
            <a:gd name="adj2" fmla="val 0"/>
            <a:gd name="adj3" fmla="val 4639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8EF5A4-9E85-410C-B61F-4F4ED4910BF5}">
      <dsp:nvSpPr>
        <dsp:cNvPr id="0" name=""/>
        <dsp:cNvSpPr/>
      </dsp:nvSpPr>
      <dsp:spPr>
        <a:xfrm>
          <a:off x="2464098" y="1198515"/>
          <a:ext cx="1313576" cy="131357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Performance Management</a:t>
          </a:r>
          <a:endParaRPr lang="en-GB" sz="1100" b="1" kern="1200" dirty="0"/>
        </a:p>
      </dsp:txBody>
      <dsp:txXfrm>
        <a:off x="2656467" y="1390884"/>
        <a:ext cx="928838" cy="928838"/>
      </dsp:txXfrm>
    </dsp:sp>
    <dsp:sp modelId="{830AE84B-48F3-4B61-8B5F-6CA3CD2EFCF9}">
      <dsp:nvSpPr>
        <dsp:cNvPr id="0" name=""/>
        <dsp:cNvSpPr/>
      </dsp:nvSpPr>
      <dsp:spPr>
        <a:xfrm>
          <a:off x="2661135" y="1621"/>
          <a:ext cx="919503" cy="91950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Purpose</a:t>
          </a:r>
          <a:endParaRPr lang="en-GB" sz="1000" b="1" kern="1200" dirty="0"/>
        </a:p>
      </dsp:txBody>
      <dsp:txXfrm>
        <a:off x="2795793" y="136279"/>
        <a:ext cx="650187" cy="650187"/>
      </dsp:txXfrm>
    </dsp:sp>
    <dsp:sp modelId="{91A66C19-8610-41E2-A6B0-6C303B458961}">
      <dsp:nvSpPr>
        <dsp:cNvPr id="0" name=""/>
        <dsp:cNvSpPr/>
      </dsp:nvSpPr>
      <dsp:spPr>
        <a:xfrm>
          <a:off x="4055066" y="1395552"/>
          <a:ext cx="919503" cy="919503"/>
        </a:xfrm>
        <a:prstGeom prst="ellipse">
          <a:avLst/>
        </a:prstGeom>
        <a:solidFill>
          <a:schemeClr val="accent5">
            <a:hueOff val="5507372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/>
            <a:t>Growth</a:t>
          </a:r>
          <a:endParaRPr lang="en-GB" sz="1000" b="1" kern="1200" dirty="0"/>
        </a:p>
      </dsp:txBody>
      <dsp:txXfrm>
        <a:off x="4189724" y="1530210"/>
        <a:ext cx="650187" cy="650187"/>
      </dsp:txXfrm>
    </dsp:sp>
    <dsp:sp modelId="{ECDF565A-2B18-4B0D-A556-B59A48016BA8}">
      <dsp:nvSpPr>
        <dsp:cNvPr id="0" name=""/>
        <dsp:cNvSpPr/>
      </dsp:nvSpPr>
      <dsp:spPr>
        <a:xfrm>
          <a:off x="2661135" y="2789483"/>
          <a:ext cx="919503" cy="919503"/>
        </a:xfrm>
        <a:prstGeom prst="ellipse">
          <a:avLst/>
        </a:prstGeom>
        <a:solidFill>
          <a:schemeClr val="accent5">
            <a:hueOff val="11014744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/>
            <a:t>Capability</a:t>
          </a:r>
          <a:endParaRPr lang="en-GB" sz="1000" b="1" kern="1200" dirty="0"/>
        </a:p>
      </dsp:txBody>
      <dsp:txXfrm>
        <a:off x="2795793" y="2924141"/>
        <a:ext cx="650187" cy="650187"/>
      </dsp:txXfrm>
    </dsp:sp>
    <dsp:sp modelId="{D5BF3D8D-B591-49DC-AA61-32C8EA95FF33}">
      <dsp:nvSpPr>
        <dsp:cNvPr id="0" name=""/>
        <dsp:cNvSpPr/>
      </dsp:nvSpPr>
      <dsp:spPr>
        <a:xfrm>
          <a:off x="1267204" y="1395552"/>
          <a:ext cx="919503" cy="919503"/>
        </a:xfrm>
        <a:prstGeom prst="ellipse">
          <a:avLst/>
        </a:prstGeom>
        <a:solidFill>
          <a:schemeClr val="accent5">
            <a:hueOff val="16522115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/>
            <a:t>Results</a:t>
          </a:r>
          <a:endParaRPr lang="en-GB" sz="1000" b="1" kern="1200" dirty="0"/>
        </a:p>
      </dsp:txBody>
      <dsp:txXfrm>
        <a:off x="1401862" y="1530210"/>
        <a:ext cx="650187" cy="6501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3F802E-550E-40DF-8EC9-A154CC016C2A}">
      <dsp:nvSpPr>
        <dsp:cNvPr id="0" name=""/>
        <dsp:cNvSpPr/>
      </dsp:nvSpPr>
      <dsp:spPr>
        <a:xfrm>
          <a:off x="1718551" y="384495"/>
          <a:ext cx="2854066" cy="2854066"/>
        </a:xfrm>
        <a:prstGeom prst="blockArc">
          <a:avLst>
            <a:gd name="adj1" fmla="val 10800000"/>
            <a:gd name="adj2" fmla="val 16200000"/>
            <a:gd name="adj3" fmla="val 4639"/>
          </a:avLst>
        </a:prstGeom>
        <a:solidFill>
          <a:schemeClr val="accent5">
            <a:hueOff val="16522115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88F715-D2BD-4D48-A3CE-E5BAA26DCAF1}">
      <dsp:nvSpPr>
        <dsp:cNvPr id="0" name=""/>
        <dsp:cNvSpPr/>
      </dsp:nvSpPr>
      <dsp:spPr>
        <a:xfrm>
          <a:off x="1718551" y="384495"/>
          <a:ext cx="2854066" cy="2854066"/>
        </a:xfrm>
        <a:prstGeom prst="blockArc">
          <a:avLst>
            <a:gd name="adj1" fmla="val 5400000"/>
            <a:gd name="adj2" fmla="val 10800000"/>
            <a:gd name="adj3" fmla="val 4639"/>
          </a:avLst>
        </a:prstGeom>
        <a:solidFill>
          <a:schemeClr val="accent5">
            <a:hueOff val="11014744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1D6913-BDD6-443C-9FCA-9D3BC6610966}">
      <dsp:nvSpPr>
        <dsp:cNvPr id="0" name=""/>
        <dsp:cNvSpPr/>
      </dsp:nvSpPr>
      <dsp:spPr>
        <a:xfrm>
          <a:off x="1654375" y="385973"/>
          <a:ext cx="2854066" cy="2854066"/>
        </a:xfrm>
        <a:prstGeom prst="blockArc">
          <a:avLst>
            <a:gd name="adj1" fmla="val 21596355"/>
            <a:gd name="adj2" fmla="val 5241672"/>
            <a:gd name="adj3" fmla="val 4639"/>
          </a:avLst>
        </a:prstGeom>
        <a:solidFill>
          <a:schemeClr val="accent5">
            <a:hueOff val="5507372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6D9B9F-1FB6-4832-840A-9FEF8A012F5C}">
      <dsp:nvSpPr>
        <dsp:cNvPr id="0" name=""/>
        <dsp:cNvSpPr/>
      </dsp:nvSpPr>
      <dsp:spPr>
        <a:xfrm>
          <a:off x="1654375" y="383017"/>
          <a:ext cx="2854066" cy="2854066"/>
        </a:xfrm>
        <a:prstGeom prst="blockArc">
          <a:avLst>
            <a:gd name="adj1" fmla="val 16358328"/>
            <a:gd name="adj2" fmla="val 3645"/>
            <a:gd name="adj3" fmla="val 4639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8EF5A4-9E85-410C-B61F-4F4ED4910BF5}">
      <dsp:nvSpPr>
        <dsp:cNvPr id="0" name=""/>
        <dsp:cNvSpPr/>
      </dsp:nvSpPr>
      <dsp:spPr>
        <a:xfrm>
          <a:off x="2488796" y="1154740"/>
          <a:ext cx="1313576" cy="1313576"/>
        </a:xfrm>
        <a:prstGeom prst="ellipse">
          <a:avLst/>
        </a:prstGeom>
        <a:solidFill>
          <a:srgbClr val="C0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DEI</a:t>
          </a:r>
          <a:endParaRPr lang="en-GB" sz="1100" b="1" kern="1200" dirty="0"/>
        </a:p>
      </dsp:txBody>
      <dsp:txXfrm>
        <a:off x="2681165" y="1347109"/>
        <a:ext cx="928838" cy="928838"/>
      </dsp:txXfrm>
    </dsp:sp>
    <dsp:sp modelId="{830AE84B-48F3-4B61-8B5F-6CA3CD2EFCF9}">
      <dsp:nvSpPr>
        <dsp:cNvPr id="0" name=""/>
        <dsp:cNvSpPr/>
      </dsp:nvSpPr>
      <dsp:spPr>
        <a:xfrm>
          <a:off x="2510152" y="-42154"/>
          <a:ext cx="1270864" cy="91950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Equity</a:t>
          </a:r>
          <a:endParaRPr lang="en-GB" sz="1000" b="1" kern="1200" dirty="0"/>
        </a:p>
      </dsp:txBody>
      <dsp:txXfrm>
        <a:off x="2696266" y="92504"/>
        <a:ext cx="898636" cy="650187"/>
      </dsp:txXfrm>
    </dsp:sp>
    <dsp:sp modelId="{91A66C19-8610-41E2-A6B0-6C303B458961}">
      <dsp:nvSpPr>
        <dsp:cNvPr id="0" name=""/>
        <dsp:cNvSpPr/>
      </dsp:nvSpPr>
      <dsp:spPr>
        <a:xfrm>
          <a:off x="3883772" y="1351776"/>
          <a:ext cx="1183134" cy="919503"/>
        </a:xfrm>
        <a:prstGeom prst="ellipse">
          <a:avLst/>
        </a:prstGeom>
        <a:solidFill>
          <a:schemeClr val="accent5">
            <a:hueOff val="5507372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Inclusion</a:t>
          </a:r>
        </a:p>
      </dsp:txBody>
      <dsp:txXfrm>
        <a:off x="4057038" y="1486434"/>
        <a:ext cx="836602" cy="650187"/>
      </dsp:txXfrm>
    </dsp:sp>
    <dsp:sp modelId="{ECDF565A-2B18-4B0D-A556-B59A48016BA8}">
      <dsp:nvSpPr>
        <dsp:cNvPr id="0" name=""/>
        <dsp:cNvSpPr/>
      </dsp:nvSpPr>
      <dsp:spPr>
        <a:xfrm>
          <a:off x="2328766" y="2658157"/>
          <a:ext cx="1633635" cy="1094604"/>
        </a:xfrm>
        <a:prstGeom prst="ellipse">
          <a:avLst/>
        </a:prstGeom>
        <a:solidFill>
          <a:schemeClr val="accent5">
            <a:hueOff val="11014744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Arial Black" panose="020B0A04020102020204" pitchFamily="34" charset="0"/>
            </a:rPr>
            <a:t>Representation</a:t>
          </a:r>
          <a:endParaRPr lang="en-GB" sz="1200" b="1" kern="1200" dirty="0">
            <a:latin typeface="Arial Black" panose="020B0A04020102020204" pitchFamily="34" charset="0"/>
          </a:endParaRPr>
        </a:p>
      </dsp:txBody>
      <dsp:txXfrm>
        <a:off x="2568006" y="2818458"/>
        <a:ext cx="1155155" cy="774002"/>
      </dsp:txXfrm>
    </dsp:sp>
    <dsp:sp modelId="{D5BF3D8D-B591-49DC-AA61-32C8EA95FF33}">
      <dsp:nvSpPr>
        <dsp:cNvPr id="0" name=""/>
        <dsp:cNvSpPr/>
      </dsp:nvSpPr>
      <dsp:spPr>
        <a:xfrm>
          <a:off x="1110690" y="1351776"/>
          <a:ext cx="1281925" cy="919503"/>
        </a:xfrm>
        <a:prstGeom prst="ellipse">
          <a:avLst/>
        </a:prstGeom>
        <a:solidFill>
          <a:schemeClr val="accent5">
            <a:hueOff val="16522115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Culture</a:t>
          </a:r>
        </a:p>
      </dsp:txBody>
      <dsp:txXfrm>
        <a:off x="1298424" y="1486434"/>
        <a:ext cx="906457" cy="6501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9C6545-065E-403F-950E-549B74338CDF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CBB539-7F2D-4C35-BC7E-D016455880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1261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Google Shape;558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9" name="Google Shape;559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262817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" name="Google Shape;594;g91408f39d4_0_3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5" name="Google Shape;595;g91408f39d4_0_3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112100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1" name="Google Shape;571;g9148bbcf88_0_103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2" name="Google Shape;572;g9148bbcf88_0_103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669700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g91acbde265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6" name="Google Shape;566;g91acbde265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70258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" name="Google Shape;838;g93220797d5_0_71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9" name="Google Shape;839;g93220797d5_0_71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627075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2" name="Google Shape;662;g93220797d5_0_114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3" name="Google Shape;663;g93220797d5_0_1148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024350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6" name="Google Shape;786;g93220797d5_0_109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7" name="Google Shape;787;g93220797d5_0_1099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827863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4" name="Google Shape;694;g93220797d5_0_96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5" name="Google Shape;695;g93220797d5_0_969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716954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2" name="Google Shape;832;g93220797d5_0_100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3" name="Google Shape;833;g93220797d5_0_1005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134066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" name="Google Shape;594;g91408f39d4_0_3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5" name="Google Shape;595;g91408f39d4_0_3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808436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g91acbde265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6" name="Google Shape;566;g91acbde265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135056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2" name="Google Shape;662;g93220797d5_0_114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3" name="Google Shape;663;g93220797d5_0_1148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009216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" name="Google Shape;838;g93220797d5_0_71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9" name="Google Shape;839;g93220797d5_0_71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107388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" name="Google Shape;670;g9394ff9bad_2_149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1" name="Google Shape;671;g9394ff9bad_2_149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379071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g93220797d5_0_106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3" name="Google Shape;603;g93220797d5_0_106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6477697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3" name="Google Shape;803;g93220797d5_0_13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4" name="Google Shape;804;g93220797d5_0_13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099333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2" name="Google Shape;832;g93220797d5_0_100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3" name="Google Shape;833;g93220797d5_0_1005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059346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" name="Google Shape;594;g91408f39d4_0_3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5" name="Google Shape;595;g91408f39d4_0_3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9868446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g91acbde265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6" name="Google Shape;566;g91acbde265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1307055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" name="Google Shape;670;g9394ff9bad_2_149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1" name="Google Shape;671;g9394ff9bad_2_149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7455535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2" name="Google Shape;662;g93220797d5_0_114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3" name="Google Shape;663;g93220797d5_0_1148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907991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" name="Google Shape;838;g93220797d5_0_71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9" name="Google Shape;839;g93220797d5_0_71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0400414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g93220797d5_0_106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3" name="Google Shape;603;g93220797d5_0_106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0965923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g91acbde265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6" name="Google Shape;566;g91acbde265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7159482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" name="Google Shape;838;g93220797d5_0_71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9" name="Google Shape;839;g93220797d5_0_71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2617064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2" name="Google Shape;832;g93220797d5_0_100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3" name="Google Shape;833;g93220797d5_0_1005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742831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" name="Google Shape;594;g91408f39d4_0_3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5" name="Google Shape;595;g91408f39d4_0_3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365060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g91acbde265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6" name="Google Shape;566;g91acbde265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2350581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" name="Google Shape;670;g9394ff9bad_2_149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1" name="Google Shape;671;g9394ff9bad_2_149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6559622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2" name="Google Shape;662;g93220797d5_0_114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3" name="Google Shape;663;g93220797d5_0_1148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7219820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" name="Google Shape;838;g93220797d5_0_71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9" name="Google Shape;839;g93220797d5_0_71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5312251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g93220797d5_0_106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3" name="Google Shape;603;g93220797d5_0_106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7408738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g91acbde265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6" name="Google Shape;566;g91acbde265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4625288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" name="Google Shape;838;g93220797d5_0_71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9" name="Google Shape;839;g93220797d5_0_71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9080618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2" name="Google Shape;832;g93220797d5_0_100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3" name="Google Shape;833;g93220797d5_0_1005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8093938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4" name="Google Shape;1114;g93220797d5_0_16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5" name="Google Shape;1115;g93220797d5_0_16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714176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2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2188-D24B-43B2-B8E0-8F13CA8C704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C07B0-9110-4DBA-805D-593F42BF77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0525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2188-D24B-43B2-B8E0-8F13CA8C704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C07B0-9110-4DBA-805D-593F42BF77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227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2188-D24B-43B2-B8E0-8F13CA8C704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C07B0-9110-4DBA-805D-593F42BF77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484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2188-D24B-43B2-B8E0-8F13CA8C704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C07B0-9110-4DBA-805D-593F42BF77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916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2188-D24B-43B2-B8E0-8F13CA8C704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C07B0-9110-4DBA-805D-593F42BF77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174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2188-D24B-43B2-B8E0-8F13CA8C704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C07B0-9110-4DBA-805D-593F42BF77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4813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2188-D24B-43B2-B8E0-8F13CA8C704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C07B0-9110-4DBA-805D-593F42BF77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32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2188-D24B-43B2-B8E0-8F13CA8C704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C07B0-9110-4DBA-805D-593F42BF77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500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2188-D24B-43B2-B8E0-8F13CA8C704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C07B0-9110-4DBA-805D-593F42BF77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820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2188-D24B-43B2-B8E0-8F13CA8C704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C07B0-9110-4DBA-805D-593F42BF77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210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52188-D24B-43B2-B8E0-8F13CA8C704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C07B0-9110-4DBA-805D-593F42BF77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0637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5109526"/>
            <a:ext cx="10923936" cy="641279"/>
          </a:xfrm>
        </p:spPr>
        <p:txBody>
          <a:bodyPr anchor="b">
            <a:noAutofit/>
          </a:bodyPr>
          <a:lstStyle>
            <a:lvl1pPr algn="l">
              <a:defRPr sz="5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Subtitle 2">
            <a:extLst>
              <a:ext uri="{FF2B5EF4-FFF2-40B4-BE49-F238E27FC236}">
                <a16:creationId xmlns:a16="http://schemas.microsoft.com/office/drawing/2014/main" id="{CDE85611-F29A-5B31-8523-08B6A1185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5811724"/>
            <a:ext cx="10923936" cy="40929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 t="-40" b="-40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700589" y="6212217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C7524BB-F0A6-4140-A8AB-1C8A7E34AB03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09325" y="6221013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5476309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/>
          <a:p>
            <a:fld id="{7E574385-C0BA-734A-92FC-17834D8EB701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447031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4096" y="1016954"/>
            <a:ext cx="4306487" cy="3345811"/>
          </a:xfrm>
        </p:spPr>
        <p:txBody>
          <a:bodyPr anchor="b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4095" y="4743765"/>
            <a:ext cx="4333869" cy="147923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 l="-32" r="-32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4097" y="0"/>
            <a:ext cx="244791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5846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6C3E8657-ED4F-2349-80D5-3F1287888601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4733390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4714880" cy="3360095"/>
          </a:xfrm>
        </p:spPr>
        <p:txBody>
          <a:bodyPr anchor="t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6"/>
            <a:ext cx="4714880" cy="14944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30" y="3586"/>
            <a:ext cx="315476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845379" y="3586"/>
            <a:ext cx="89831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DAA7185-3F7E-9249-BB9E-706C38E229BC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00270" y="3586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5810079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011936"/>
            <a:ext cx="7538425" cy="3172503"/>
          </a:xfrm>
        </p:spPr>
        <p:txBody>
          <a:bodyPr anchor="t">
            <a:normAutofit/>
          </a:bodyPr>
          <a:lstStyle>
            <a:lvl1pPr algn="l">
              <a:lnSpc>
                <a:spcPct val="90000"/>
              </a:lnSpc>
              <a:defRPr sz="6000" u="sng" cap="all" baseline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7" y="4728525"/>
            <a:ext cx="7538425" cy="1494475"/>
          </a:xfrm>
        </p:spPr>
        <p:txBody>
          <a:bodyPr anchor="b">
            <a:norm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spcAft>
                <a:spcPts val="600"/>
              </a:spcAft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99A48728-1D9C-2F4B-9F0A-BC2AEDF455B4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163024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1011936"/>
            <a:ext cx="8095016" cy="3335590"/>
          </a:xfrm>
        </p:spPr>
        <p:txBody>
          <a:bodyPr anchor="b">
            <a:normAutofit/>
          </a:bodyPr>
          <a:lstStyle>
            <a:lvl1pPr algn="l">
              <a:defRPr sz="6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4728526"/>
            <a:ext cx="8095015" cy="1117538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5FDA9-B56F-3D40-BA5C-830FD973E5D1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283761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011936"/>
            <a:ext cx="7924802" cy="3350830"/>
          </a:xfrm>
        </p:spPr>
        <p:txBody>
          <a:bodyPr anchor="b">
            <a:normAutofit/>
          </a:bodyPr>
          <a:lstStyle>
            <a:lvl1pPr algn="ctr">
              <a:defRPr sz="60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02" y="4728526"/>
            <a:ext cx="7924801" cy="1117538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04B425-AD26-2748-9379-4D52F1178C82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224701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817012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788121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31992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32047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elcom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5652464" cy="2613336"/>
          </a:xfrm>
        </p:spPr>
        <p:txBody>
          <a:bodyPr anchor="b"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F2758A-C3D6-E84B-B3E9-757EFEF52D55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3996050"/>
            <a:ext cx="5652464" cy="2226950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8" name="Picture Placeholder 7">
            <a:extLst>
              <a:ext uri="{FF2B5EF4-FFF2-40B4-BE49-F238E27FC236}">
                <a16:creationId xmlns:a16="http://schemas.microsoft.com/office/drawing/2014/main" id="{DEE8CE2C-7AFC-E265-19EB-F76884D5992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43095" y="630936"/>
            <a:ext cx="4714870" cy="5592064"/>
          </a:xfrm>
          <a:blipFill dpi="0" rotWithShape="1">
            <a:blip r:embed="rId2">
              <a:alphaModFix amt="60000"/>
            </a:blip>
            <a:srcRect/>
            <a:stretch>
              <a:fillRect l="-40" r="-40"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73696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001715"/>
            <a:ext cx="4663440" cy="2241233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7112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EECD8D-53A7-3A4F-8909-5ECB0FEF37FB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3623950"/>
            <a:ext cx="4663440" cy="2539106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14360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2129475"/>
            <a:ext cx="4719430" cy="2599051"/>
          </a:xfrm>
        </p:spPr>
        <p:txBody>
          <a:bodyPr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07E3B5C-D099-9543-A57D-129299D311F4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3095" y="2129475"/>
            <a:ext cx="4158283" cy="2599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12289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748474"/>
            <a:ext cx="4328498" cy="3726812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FDDB5BF-28B0-5C4D-A64A-E611B8C77204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748473"/>
            <a:ext cx="6209053" cy="37268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301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381759"/>
            <a:ext cx="4347849" cy="4841241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482B860-5E2A-1340-A6D3-E276E55F2222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381759"/>
            <a:ext cx="6209054" cy="484124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1290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001715"/>
            <a:ext cx="4347850" cy="4855526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8676C7A-4B29-7743-AB3A-5EEF28262A7C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001715"/>
            <a:ext cx="6209053" cy="485552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84231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2" y="1001715"/>
            <a:ext cx="3385529" cy="5221285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7826AE1-158D-A74A-A5C8-25E57C484C69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05935" y="1001715"/>
            <a:ext cx="7152029" cy="522128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16821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127760"/>
          </a:xfrm>
        </p:spPr>
        <p:txBody>
          <a:bodyPr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A1EC562-4E50-D34B-8F39-5DD0D018EB66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2495234"/>
            <a:ext cx="10923935" cy="372776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3076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8481400" cy="1484254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EDD5DD5-92AA-6440-87DE-277C532BE8AC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9" y="2877190"/>
            <a:ext cx="8481400" cy="334581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>
                <a:solidFill>
                  <a:schemeClr val="tx1"/>
                </a:solidFill>
              </a:defRPr>
            </a:lvl1pPr>
            <a:lvl2pPr marL="6858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4pPr>
            <a:lvl5pPr marL="12573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13922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8911" y="1001714"/>
            <a:ext cx="6209053" cy="1122374"/>
          </a:xfrm>
        </p:spPr>
        <p:txBody>
          <a:bodyPr anchor="t"/>
          <a:lstStyle>
            <a:lvl1pPr>
              <a:defRPr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43096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C78A78-9BD4-2540-9BAB-27AD9352B454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90490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2496189"/>
            <a:ext cx="6209053" cy="372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57497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209066" cy="11214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8134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59766" y="0"/>
            <a:ext cx="896113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5BCBD1-B884-5B4C-ACE8-81AA2A39E888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209066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62823" y="0"/>
            <a:ext cx="492917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39526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5936" y="1001714"/>
            <a:ext cx="7152028" cy="112237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1954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71664" y="0"/>
            <a:ext cx="280034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61CBF7-6530-194B-9FC2-12E7E7738880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2496189"/>
            <a:ext cx="7152028" cy="3726811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26797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587506" cy="11125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595451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7705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FA5E271-D672-F147-B371-ABF5E56F00EC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69" y="0"/>
            <a:ext cx="548641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72454" y="0"/>
            <a:ext cx="401954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4023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9803"/>
            <a:ext cx="4714869" cy="1109672"/>
          </a:xfrm>
        </p:spPr>
        <p:txBody>
          <a:bodyPr anchor="t"/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0581" y="0"/>
            <a:ext cx="91440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79DE5A-E0D1-2647-9D82-FBDAE5DFB807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514279"/>
            <a:ext cx="4714869" cy="370872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95801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4714881" cy="1108746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515204"/>
            <a:ext cx="4714881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30190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E69D102-A2FD-8743-85DB-14F8D0C32AC3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63238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1935"/>
            <a:ext cx="4714869" cy="1112153"/>
          </a:xfrm>
        </p:spPr>
        <p:txBody>
          <a:bodyPr anchor="b"/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3237" y="0"/>
            <a:ext cx="283687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87910" y="0"/>
            <a:ext cx="92708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A9F1854-4AF0-ED49-AE83-182A816927B5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630936"/>
            <a:ext cx="5652469" cy="5592063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61021" y="2496190"/>
            <a:ext cx="4696943" cy="372680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44055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4714880" cy="1121417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E8F57D1-DD5E-4E44-98C5-7D5639D55A57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69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2495233"/>
            <a:ext cx="4736136" cy="372776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37427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2921"/>
            <a:ext cx="3385510" cy="1117539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72454" y="0"/>
            <a:ext cx="173584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911643" y="0"/>
            <a:ext cx="700007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DB83C81-A524-F840-ABC9-B6BB50E4A13C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3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2515204"/>
            <a:ext cx="3385510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0933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3380187" cy="1108746"/>
          </a:xfrm>
        </p:spPr>
        <p:txBody>
          <a:bodyPr anchor="b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0837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23140" y="0"/>
            <a:ext cx="71629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BA8DA53-5E6D-4942-B673-3E50E3C9DB93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65575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491461"/>
            <a:ext cx="3380313" cy="3731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2049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4222"/>
            <a:ext cx="3385510" cy="1882967"/>
          </a:xfrm>
        </p:spPr>
        <p:txBody>
          <a:bodyPr anchor="b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2455" y="0"/>
            <a:ext cx="1735844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16244" y="0"/>
            <a:ext cx="695406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BA35C60-A52E-0F44-95C1-79561B62B391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34" name="Slide Number Placeholder 9">
            <a:extLst>
              <a:ext uri="{FF2B5EF4-FFF2-40B4-BE49-F238E27FC236}">
                <a16:creationId xmlns:a16="http://schemas.microsoft.com/office/drawing/2014/main" id="{64F22B5B-7B07-4638-1ED2-E13EDE05C1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3251766"/>
            <a:ext cx="3385510" cy="297123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200">
                <a:solidFill>
                  <a:schemeClr val="tx1"/>
                </a:solidFill>
              </a:defRPr>
            </a:lvl3pPr>
            <a:lvl4pPr marL="685800" indent="0">
              <a:buNone/>
              <a:defRPr sz="1100">
                <a:solidFill>
                  <a:schemeClr val="tx1"/>
                </a:solidFill>
              </a:defRPr>
            </a:lvl4pPr>
            <a:lvl5pPr marL="914400" indent="0">
              <a:buNone/>
              <a:defRPr sz="105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6196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5100628"/>
            <a:ext cx="4328498" cy="1122373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72852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0627"/>
            <a:ext cx="6208724" cy="1122373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100">
                <a:solidFill>
                  <a:schemeClr val="bg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25E8027-836D-F64B-BBF7-A246E67FE0A3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2370105"/>
      </p:ext>
    </p:extLst>
  </p:cSld>
  <p:clrMapOvr>
    <a:masterClrMapping/>
  </p:clrMapOvr>
  <p:hf sldNum="0" hdr="0" ftr="0" dt="0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4353866"/>
            <a:ext cx="2828932" cy="1869134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4353866"/>
            <a:ext cx="7538412" cy="18691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D38C6B-BFF0-FA48-8F70-77BDD72A014D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9986890"/>
      </p:ext>
    </p:extLst>
  </p:cSld>
  <p:clrMapOvr>
    <a:masterClrMapping/>
  </p:clrMapOvr>
  <p:hf sldNum="0" hdr="0" ftr="0" dt="0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27443"/>
            <a:ext cx="2828926" cy="1826790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634999"/>
            <a:ext cx="7538412" cy="1861191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2805405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40AF01B-D893-9C4D-8AB8-7E6079CED5E9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0970149"/>
      </p:ext>
    </p:extLst>
  </p:cSld>
  <p:clrMapOvr>
    <a:masterClrMapping/>
  </p:clrMapOvr>
  <p:hf sldNum="0" hdr="0" ftr="0" dt="0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1011936"/>
            <a:ext cx="10945318" cy="745437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4623E1-10D5-C048-8991-E2228A964ED1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2129474"/>
            <a:ext cx="6230450" cy="40935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4097" y="2129474"/>
            <a:ext cx="4333867" cy="412819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328142"/>
      </p:ext>
    </p:extLst>
  </p:cSld>
  <p:clrMapOvr>
    <a:masterClrMapping/>
  </p:clrMapOvr>
  <p:hf sldNum="0" hdr="0" ftr="0" dt="0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5"/>
            <a:ext cx="4714881" cy="1121418"/>
          </a:xfrm>
        </p:spPr>
        <p:txBody>
          <a:bodyPr>
            <a:normAutofit/>
          </a:bodyPr>
          <a:lstStyle>
            <a:lvl1pPr>
              <a:defRPr sz="36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DB6E09-373C-2841-960E-B24A18A7C55D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8" y="2495234"/>
            <a:ext cx="4706938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86499" y="1001715"/>
            <a:ext cx="5292853" cy="522128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45599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96695"/>
            <a:ext cx="3771907" cy="1126438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FCB72DF-080D-4042-863C-D2B08AB5E1E8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2495234"/>
            <a:ext cx="3717934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2" y="1005779"/>
            <a:ext cx="6615116" cy="530294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75479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6" y="4531056"/>
            <a:ext cx="6209067" cy="1691943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C5D9B6A-47DB-D845-97C7-9775E46E650D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7" y="630937"/>
            <a:ext cx="6209067" cy="350433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9479" y="630937"/>
            <a:ext cx="4328485" cy="559206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8812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15" y="5109526"/>
            <a:ext cx="6209079" cy="1113474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2" y="1011935"/>
            <a:ext cx="10923942" cy="371659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8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5473946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11347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5"/>
            <a:ext cx="10923935" cy="371659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075107757"/>
      </p:ext>
    </p:extLst>
  </p:cSld>
  <p:clrMapOvr>
    <a:masterClrMapping/>
  </p:clrMapOvr>
  <p:hf sldNum="0" hdr="0" ftr="0" dt="0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24555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10923935" cy="3665730"/>
          </a:xfrm>
        </p:spPr>
        <p:txBody>
          <a:bodyPr anchor="t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8305245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094507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412459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95663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A2AD571-8A42-FC4D-8DD1-0DD76ABF057B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001715"/>
            <a:ext cx="8502777" cy="5221286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 u="sng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1" u="sng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1" u="sng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1" u="sng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1" u="sng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912728"/>
      </p:ext>
    </p:extLst>
  </p:cSld>
  <p:clrMapOvr>
    <a:masterClrMapping/>
  </p:clrMapOvr>
  <p:hf sldNum="0" hdr="0" ftr="0" dt="0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007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3F588B4-CB59-614E-93AB-9F331D0D8D83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764792"/>
            <a:ext cx="8481400" cy="4458208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19300864"/>
      </p:ext>
    </p:extLst>
  </p:cSld>
  <p:clrMapOvr>
    <a:masterClrMapping/>
  </p:clrMapOvr>
  <p:hf sldNum="0" hdr="0" ftr="0" dt="0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A8851A9-1959-C54C-A050-24BB5C598FE4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8481400" cy="5211064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03837717"/>
      </p:ext>
    </p:extLst>
  </p:cSld>
  <p:clrMapOvr>
    <a:masterClrMapping/>
  </p:clrMapOvr>
  <p:hf sldNum="0" hdr="0" ftr="0" dt="0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32BBD40-9FB7-E148-AC1B-3919D230BEB1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74511" cy="5211064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1" i="0" u="sng">
                <a:solidFill>
                  <a:schemeClr val="accent1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73349423"/>
      </p:ext>
    </p:extLst>
  </p:cSld>
  <p:clrMapOvr>
    <a:masterClrMapping/>
  </p:clrMapOvr>
  <p:hf sldNum="0" hdr="0" ftr="0" dt="0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7005" y="5475284"/>
            <a:ext cx="9037984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7B831F-0525-DF47-A6D2-509FE238C6D0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77004" y="1005779"/>
            <a:ext cx="9037985" cy="4103745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518563641"/>
      </p:ext>
    </p:extLst>
  </p:cSld>
  <p:clrMapOvr>
    <a:masterClrMapping/>
  </p:clrMapOvr>
  <p:hf sldNum="0" hdr="0" ftr="0" dt="0"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69066" y="5475285"/>
            <a:ext cx="9045923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43EBDBC-CFAC-9946-A2F3-D6402690E4D2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69066" y="1001715"/>
            <a:ext cx="9053874" cy="4107810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9156982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475285"/>
            <a:ext cx="9074512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542C378-8FD2-C449-B7AA-6F7022066293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37985" cy="371659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179905473"/>
      </p:ext>
    </p:extLst>
  </p:cSld>
  <p:clrMapOvr>
    <a:masterClrMapping/>
  </p:clrMapOvr>
  <p:hf sldNum="0" hdr="0" ftr="0" dt="0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640203"/>
            <a:ext cx="10923934" cy="1099006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9618313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1001715"/>
            <a:ext cx="10923934" cy="747715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5209349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4" y="1010613"/>
            <a:ext cx="10945189" cy="746759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B7BE2A0-CBC1-A842-B334-0B3B571BCC28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129474"/>
            <a:ext cx="5271473" cy="40935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3941" y="2129475"/>
            <a:ext cx="5274021" cy="409352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383019"/>
      </p:ext>
    </p:extLst>
  </p:cSld>
  <p:clrMapOvr>
    <a:masterClrMapping/>
  </p:clrMapOvr>
  <p:hf sldNum="0" hdr="0" ftr="0" dt="0"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10614"/>
            <a:ext cx="10923934" cy="746760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54D687F-3261-A345-B9E7-76DD0579BB9D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8" y="2120575"/>
            <a:ext cx="5271474" cy="37561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3940" y="2120575"/>
            <a:ext cx="5274023" cy="37561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877190"/>
            <a:ext cx="5266092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877190"/>
            <a:ext cx="5271464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76710342"/>
      </p:ext>
    </p:extLst>
  </p:cSld>
  <p:clrMapOvr>
    <a:masterClrMapping/>
  </p:clrMapOvr>
  <p:hf sldNum="0" hdr="0" ftr="0" dt="0"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10923935" cy="186525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5C9DF99-DDC2-894B-B2EC-BE93B405C6CB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71972"/>
      </p:ext>
    </p:extLst>
  </p:cSld>
  <p:clrMapOvr>
    <a:masterClrMapping/>
  </p:clrMapOvr>
  <p:hf sldNum="0" hdr="0" ftr="0" dt="0"/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7E1AAE6-D11F-2F46-A437-EC693200CDD7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667614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996695"/>
            <a:ext cx="3763961" cy="1314426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95903C-EDC1-ED4F-958F-696903391605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8" y="2495234"/>
            <a:ext cx="3763961" cy="3727766"/>
          </a:xfrm>
        </p:spPr>
        <p:txBody>
          <a:bodyPr anchor="t"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474" y="1005779"/>
            <a:ext cx="6604492" cy="5217221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11965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0936"/>
            <a:ext cx="3793283" cy="2246253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0DC713B-25C9-B74A-9BBC-A695A5E98312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1" y="3242949"/>
            <a:ext cx="3763969" cy="3017826"/>
          </a:xfrm>
        </p:spPr>
        <p:txBody>
          <a:bodyPr anchor="b"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2523" y="630937"/>
            <a:ext cx="6616830" cy="5592064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766953"/>
      </p:ext>
    </p:extLst>
  </p:cSld>
  <p:clrMapOvr>
    <a:masterClrMapping/>
  </p:clrMapOvr>
  <p:hf sldNum="0" hdr="0" ftr="0" dt="0"/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82085"/>
            <a:ext cx="7538425" cy="1895105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D5279E-0E3B-B54D-9B59-E121D9B3AFDB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8" y="3242949"/>
            <a:ext cx="10923935" cy="2980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4717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8481400" cy="1852292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C9E747C-1B1C-1345-96BA-B9E64C23A7BC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3614097"/>
            <a:ext cx="8481400" cy="1861187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228600" indent="0"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buNone/>
              <a:defRPr sz="18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00850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7731038" cy="3346766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9DA23C4-A9FB-DB4A-B7DD-A0A5161EF3E0}" type="datetime1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5109526"/>
            <a:ext cx="6595450" cy="1113474"/>
          </a:xfrm>
        </p:spPr>
        <p:txBody>
          <a:bodyPr>
            <a:noAutofit/>
          </a:bodyPr>
          <a:lstStyle>
            <a:lvl1pPr marL="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2286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19153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1_Section header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3"/>
          <p:cNvSpPr txBox="1">
            <a:spLocks noGrp="1"/>
          </p:cNvSpPr>
          <p:nvPr>
            <p:ph type="title"/>
          </p:nvPr>
        </p:nvSpPr>
        <p:spPr>
          <a:xfrm>
            <a:off x="3461600" y="3034451"/>
            <a:ext cx="5136000" cy="172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2E3879"/>
              </a:buClr>
              <a:buSzPts val="5200"/>
              <a:buNone/>
              <a:defRPr sz="6933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9pPr>
          </a:lstStyle>
          <a:p>
            <a:endParaRPr/>
          </a:p>
        </p:txBody>
      </p:sp>
      <p:sp>
        <p:nvSpPr>
          <p:cNvPr id="39" name="Google Shape;39;p3"/>
          <p:cNvSpPr txBox="1">
            <a:spLocks noGrp="1"/>
          </p:cNvSpPr>
          <p:nvPr>
            <p:ph type="subTitle" idx="1"/>
          </p:nvPr>
        </p:nvSpPr>
        <p:spPr>
          <a:xfrm>
            <a:off x="3333200" y="5206647"/>
            <a:ext cx="5392800" cy="43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39CD2"/>
              </a:buClr>
              <a:buSzPts val="14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9pPr>
          </a:lstStyle>
          <a:p>
            <a:endParaRPr/>
          </a:p>
        </p:txBody>
      </p:sp>
      <p:sp>
        <p:nvSpPr>
          <p:cNvPr id="40" name="Google Shape;40;p3"/>
          <p:cNvSpPr txBox="1">
            <a:spLocks noGrp="1"/>
          </p:cNvSpPr>
          <p:nvPr>
            <p:ph type="title" idx="2" hasCustomPrompt="1"/>
          </p:nvPr>
        </p:nvSpPr>
        <p:spPr>
          <a:xfrm>
            <a:off x="5666000" y="1529939"/>
            <a:ext cx="860000" cy="60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4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4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4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4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4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4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4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4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257507283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2">
  <p:cSld name="Title and four columns 2">
    <p:bg>
      <p:bgPr>
        <a:solidFill>
          <a:schemeClr val="lt1"/>
        </a:solidFill>
        <a:effectLst/>
      </p:bgPr>
    </p:bg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18"/>
          <p:cNvSpPr txBox="1">
            <a:spLocks noGrp="1"/>
          </p:cNvSpPr>
          <p:nvPr>
            <p:ph type="title" hasCustomPrompt="1"/>
          </p:nvPr>
        </p:nvSpPr>
        <p:spPr>
          <a:xfrm>
            <a:off x="3961547" y="2799540"/>
            <a:ext cx="1828800" cy="73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52" name="Google Shape;252;p18"/>
          <p:cNvSpPr txBox="1">
            <a:spLocks noGrp="1"/>
          </p:cNvSpPr>
          <p:nvPr>
            <p:ph type="title" idx="2" hasCustomPrompt="1"/>
          </p:nvPr>
        </p:nvSpPr>
        <p:spPr>
          <a:xfrm>
            <a:off x="1538744" y="2799540"/>
            <a:ext cx="1828800" cy="73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53" name="Google Shape;253;p18"/>
          <p:cNvSpPr txBox="1">
            <a:spLocks noGrp="1"/>
          </p:cNvSpPr>
          <p:nvPr>
            <p:ph type="title" idx="3" hasCustomPrompt="1"/>
          </p:nvPr>
        </p:nvSpPr>
        <p:spPr>
          <a:xfrm>
            <a:off x="8823656" y="2799540"/>
            <a:ext cx="1828800" cy="73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54" name="Google Shape;254;p18"/>
          <p:cNvSpPr txBox="1">
            <a:spLocks noGrp="1"/>
          </p:cNvSpPr>
          <p:nvPr>
            <p:ph type="title" idx="4" hasCustomPrompt="1"/>
          </p:nvPr>
        </p:nvSpPr>
        <p:spPr>
          <a:xfrm>
            <a:off x="6391629" y="2799540"/>
            <a:ext cx="1828800" cy="73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64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55" name="Google Shape;255;p18"/>
          <p:cNvSpPr txBox="1">
            <a:spLocks noGrp="1"/>
          </p:cNvSpPr>
          <p:nvPr>
            <p:ph type="subTitle" idx="1"/>
          </p:nvPr>
        </p:nvSpPr>
        <p:spPr>
          <a:xfrm>
            <a:off x="1355944" y="4127367"/>
            <a:ext cx="2194400" cy="60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256" name="Google Shape;256;p18"/>
          <p:cNvSpPr txBox="1">
            <a:spLocks noGrp="1"/>
          </p:cNvSpPr>
          <p:nvPr>
            <p:ph type="subTitle" idx="5"/>
          </p:nvPr>
        </p:nvSpPr>
        <p:spPr>
          <a:xfrm>
            <a:off x="3778747" y="4127367"/>
            <a:ext cx="2194400" cy="60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257" name="Google Shape;257;p18"/>
          <p:cNvSpPr txBox="1">
            <a:spLocks noGrp="1"/>
          </p:cNvSpPr>
          <p:nvPr>
            <p:ph type="subTitle" idx="6"/>
          </p:nvPr>
        </p:nvSpPr>
        <p:spPr>
          <a:xfrm>
            <a:off x="6208829" y="4127367"/>
            <a:ext cx="2194400" cy="60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258" name="Google Shape;258;p18"/>
          <p:cNvSpPr txBox="1">
            <a:spLocks noGrp="1"/>
          </p:cNvSpPr>
          <p:nvPr>
            <p:ph type="subTitle" idx="7"/>
          </p:nvPr>
        </p:nvSpPr>
        <p:spPr>
          <a:xfrm>
            <a:off x="8640856" y="4127367"/>
            <a:ext cx="2194400" cy="60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259" name="Google Shape;259;p18"/>
          <p:cNvSpPr txBox="1">
            <a:spLocks noGrp="1"/>
          </p:cNvSpPr>
          <p:nvPr>
            <p:ph type="subTitle" idx="8"/>
          </p:nvPr>
        </p:nvSpPr>
        <p:spPr>
          <a:xfrm>
            <a:off x="1326144" y="4684595"/>
            <a:ext cx="2254000" cy="121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60" name="Google Shape;260;p18"/>
          <p:cNvSpPr txBox="1">
            <a:spLocks noGrp="1"/>
          </p:cNvSpPr>
          <p:nvPr>
            <p:ph type="subTitle" idx="9"/>
          </p:nvPr>
        </p:nvSpPr>
        <p:spPr>
          <a:xfrm>
            <a:off x="3748147" y="4684595"/>
            <a:ext cx="2255600" cy="121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61" name="Google Shape;261;p18"/>
          <p:cNvSpPr txBox="1">
            <a:spLocks noGrp="1"/>
          </p:cNvSpPr>
          <p:nvPr>
            <p:ph type="subTitle" idx="13"/>
          </p:nvPr>
        </p:nvSpPr>
        <p:spPr>
          <a:xfrm>
            <a:off x="6178229" y="4684595"/>
            <a:ext cx="2255600" cy="121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62" name="Google Shape;262;p18"/>
          <p:cNvSpPr txBox="1">
            <a:spLocks noGrp="1"/>
          </p:cNvSpPr>
          <p:nvPr>
            <p:ph type="subTitle" idx="14"/>
          </p:nvPr>
        </p:nvSpPr>
        <p:spPr>
          <a:xfrm>
            <a:off x="8610256" y="4684595"/>
            <a:ext cx="2255600" cy="121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63" name="Google Shape;263;p18"/>
          <p:cNvSpPr txBox="1">
            <a:spLocks noGrp="1"/>
          </p:cNvSpPr>
          <p:nvPr>
            <p:ph type="title" idx="15"/>
          </p:nvPr>
        </p:nvSpPr>
        <p:spPr>
          <a:xfrm>
            <a:off x="957000" y="715447"/>
            <a:ext cx="10278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258994477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9"/>
          <p:cNvSpPr txBox="1">
            <a:spLocks noGrp="1"/>
          </p:cNvSpPr>
          <p:nvPr>
            <p:ph type="body" idx="1"/>
          </p:nvPr>
        </p:nvSpPr>
        <p:spPr>
          <a:xfrm>
            <a:off x="960000" y="1699253"/>
            <a:ext cx="10272000" cy="455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609585" lvl="0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AutoNum type="arabicPeriod"/>
              <a:defRPr sz="1600"/>
            </a:lvl1pPr>
            <a:lvl2pPr marL="1219170" lvl="1" indent="-406390" rtl="0">
              <a:spcBef>
                <a:spcPts val="2133"/>
              </a:spcBef>
              <a:spcAft>
                <a:spcPts val="0"/>
              </a:spcAft>
              <a:buSzPts val="1200"/>
              <a:buFont typeface="Roboto Condensed Light"/>
              <a:buAutoNum type="alphaLcPeriod"/>
              <a:defRPr/>
            </a:lvl2pPr>
            <a:lvl3pPr marL="1828754" lvl="2" indent="-406390" rtl="0">
              <a:spcBef>
                <a:spcPts val="2133"/>
              </a:spcBef>
              <a:spcAft>
                <a:spcPts val="0"/>
              </a:spcAft>
              <a:buSzPts val="1200"/>
              <a:buFont typeface="Roboto Condensed Light"/>
              <a:buAutoNum type="romanLcPeriod"/>
              <a:defRPr/>
            </a:lvl3pPr>
            <a:lvl4pPr marL="2438339" lvl="3" indent="-406390" rtl="0">
              <a:spcBef>
                <a:spcPts val="2133"/>
              </a:spcBef>
              <a:spcAft>
                <a:spcPts val="0"/>
              </a:spcAft>
              <a:buSzPts val="1200"/>
              <a:buFont typeface="Roboto Condensed Light"/>
              <a:buAutoNum type="arabicPeriod"/>
              <a:defRPr/>
            </a:lvl4pPr>
            <a:lvl5pPr marL="3047924" lvl="4" indent="-406390" rtl="0">
              <a:spcBef>
                <a:spcPts val="2133"/>
              </a:spcBef>
              <a:spcAft>
                <a:spcPts val="0"/>
              </a:spcAft>
              <a:buSzPts val="1200"/>
              <a:buFont typeface="Roboto Condensed Light"/>
              <a:buAutoNum type="alphaLcPeriod"/>
              <a:defRPr/>
            </a:lvl5pPr>
            <a:lvl6pPr marL="3657509" lvl="5" indent="-406390" rtl="0">
              <a:spcBef>
                <a:spcPts val="2133"/>
              </a:spcBef>
              <a:spcAft>
                <a:spcPts val="0"/>
              </a:spcAft>
              <a:buSzPts val="1200"/>
              <a:buFont typeface="Roboto Condensed Light"/>
              <a:buAutoNum type="romanLcPeriod"/>
              <a:defRPr/>
            </a:lvl6pPr>
            <a:lvl7pPr marL="4267093" lvl="6" indent="-406390" rtl="0">
              <a:spcBef>
                <a:spcPts val="2133"/>
              </a:spcBef>
              <a:spcAft>
                <a:spcPts val="0"/>
              </a:spcAft>
              <a:buSzPts val="1200"/>
              <a:buFont typeface="Roboto Condensed Light"/>
              <a:buAutoNum type="arabicPeriod"/>
              <a:defRPr/>
            </a:lvl7pPr>
            <a:lvl8pPr marL="4876678" lvl="7" indent="-406390" rtl="0">
              <a:spcBef>
                <a:spcPts val="2133"/>
              </a:spcBef>
              <a:spcAft>
                <a:spcPts val="0"/>
              </a:spcAft>
              <a:buSzPts val="1200"/>
              <a:buFont typeface="Roboto Condensed Light"/>
              <a:buAutoNum type="alphaLcPeriod"/>
              <a:defRPr/>
            </a:lvl8pPr>
            <a:lvl9pPr marL="5486263" lvl="8" indent="-406390" rtl="0">
              <a:spcBef>
                <a:spcPts val="2133"/>
              </a:spcBef>
              <a:spcAft>
                <a:spcPts val="2133"/>
              </a:spcAft>
              <a:buSzPts val="1200"/>
              <a:buFont typeface="Roboto Condensed Light"/>
              <a:buAutoNum type="romanLcPeriod"/>
              <a:defRPr/>
            </a:lvl9pPr>
          </a:lstStyle>
          <a:p>
            <a:endParaRPr/>
          </a:p>
        </p:txBody>
      </p:sp>
      <p:sp>
        <p:nvSpPr>
          <p:cNvPr id="107" name="Google Shape;107;p9"/>
          <p:cNvSpPr txBox="1">
            <a:spLocks noGrp="1"/>
          </p:cNvSpPr>
          <p:nvPr>
            <p:ph type="title"/>
          </p:nvPr>
        </p:nvSpPr>
        <p:spPr>
          <a:xfrm>
            <a:off x="957000" y="715447"/>
            <a:ext cx="10278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5570350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Title and two columns 2"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Google Shape;443;p24"/>
          <p:cNvSpPr txBox="1">
            <a:spLocks noGrp="1"/>
          </p:cNvSpPr>
          <p:nvPr>
            <p:ph type="subTitle" idx="1"/>
          </p:nvPr>
        </p:nvSpPr>
        <p:spPr>
          <a:xfrm>
            <a:off x="1664311" y="2058833"/>
            <a:ext cx="4113600" cy="96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9pPr>
          </a:lstStyle>
          <a:p>
            <a:endParaRPr/>
          </a:p>
        </p:txBody>
      </p:sp>
      <p:sp>
        <p:nvSpPr>
          <p:cNvPr id="444" name="Google Shape;444;p24"/>
          <p:cNvSpPr txBox="1">
            <a:spLocks noGrp="1"/>
          </p:cNvSpPr>
          <p:nvPr>
            <p:ph type="subTitle" idx="2"/>
          </p:nvPr>
        </p:nvSpPr>
        <p:spPr>
          <a:xfrm>
            <a:off x="1669100" y="3085133"/>
            <a:ext cx="4108800" cy="5660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sz="1733" b="1"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445" name="Google Shape;445;p24"/>
          <p:cNvSpPr txBox="1">
            <a:spLocks noGrp="1"/>
          </p:cNvSpPr>
          <p:nvPr>
            <p:ph type="subTitle" idx="3"/>
          </p:nvPr>
        </p:nvSpPr>
        <p:spPr>
          <a:xfrm>
            <a:off x="3775337" y="4361795"/>
            <a:ext cx="4108800" cy="96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9pPr>
          </a:lstStyle>
          <a:p>
            <a:endParaRPr/>
          </a:p>
        </p:txBody>
      </p:sp>
      <p:sp>
        <p:nvSpPr>
          <p:cNvPr id="446" name="Google Shape;446;p24"/>
          <p:cNvSpPr txBox="1">
            <a:spLocks noGrp="1"/>
          </p:cNvSpPr>
          <p:nvPr>
            <p:ph type="subTitle" idx="4"/>
          </p:nvPr>
        </p:nvSpPr>
        <p:spPr>
          <a:xfrm>
            <a:off x="3775333" y="5396633"/>
            <a:ext cx="4108800" cy="560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sz="1733" b="1"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447" name="Google Shape;447;p24"/>
          <p:cNvSpPr txBox="1">
            <a:spLocks noGrp="1"/>
          </p:cNvSpPr>
          <p:nvPr>
            <p:ph type="title"/>
          </p:nvPr>
        </p:nvSpPr>
        <p:spPr>
          <a:xfrm>
            <a:off x="957000" y="715447"/>
            <a:ext cx="10278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3606633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Title and text 2">
    <p:spTree>
      <p:nvGrpSpPr>
        <p:cNvPr id="1" name="Shape 5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p30"/>
          <p:cNvSpPr txBox="1">
            <a:spLocks noGrp="1"/>
          </p:cNvSpPr>
          <p:nvPr>
            <p:ph type="body" idx="1"/>
          </p:nvPr>
        </p:nvSpPr>
        <p:spPr>
          <a:xfrm>
            <a:off x="2161968" y="2812695"/>
            <a:ext cx="4931200" cy="1884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609585" lvl="0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1pPr>
            <a:lvl2pPr marL="1219170" lvl="1" indent="-440256" rtl="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2pPr>
            <a:lvl3pPr marL="1828754" lvl="2" indent="-440256" rtl="0">
              <a:spcBef>
                <a:spcPts val="2133"/>
              </a:spcBef>
              <a:spcAft>
                <a:spcPts val="0"/>
              </a:spcAft>
              <a:buSzPts val="1600"/>
              <a:buChar char="■"/>
              <a:defRPr sz="2133"/>
            </a:lvl3pPr>
            <a:lvl4pPr marL="2438339" lvl="3" indent="-440256" rtl="0">
              <a:spcBef>
                <a:spcPts val="2133"/>
              </a:spcBef>
              <a:spcAft>
                <a:spcPts val="0"/>
              </a:spcAft>
              <a:buSzPts val="1600"/>
              <a:buChar char="●"/>
              <a:defRPr sz="2133"/>
            </a:lvl4pPr>
            <a:lvl5pPr marL="3047924" lvl="4" indent="-440256" rtl="0">
              <a:spcBef>
                <a:spcPts val="2133"/>
              </a:spcBef>
              <a:spcAft>
                <a:spcPts val="0"/>
              </a:spcAft>
              <a:buSzPts val="1600"/>
              <a:buChar char="○"/>
              <a:defRPr sz="2133"/>
            </a:lvl5pPr>
            <a:lvl6pPr marL="3657509" lvl="5" indent="-440256" rtl="0">
              <a:spcBef>
                <a:spcPts val="2133"/>
              </a:spcBef>
              <a:spcAft>
                <a:spcPts val="0"/>
              </a:spcAft>
              <a:buSzPts val="1600"/>
              <a:buChar char="■"/>
              <a:defRPr sz="2133"/>
            </a:lvl6pPr>
            <a:lvl7pPr marL="4267093" lvl="6" indent="-440256" rtl="0">
              <a:spcBef>
                <a:spcPts val="2133"/>
              </a:spcBef>
              <a:spcAft>
                <a:spcPts val="0"/>
              </a:spcAft>
              <a:buSzPts val="1600"/>
              <a:buChar char="●"/>
              <a:defRPr sz="2133"/>
            </a:lvl7pPr>
            <a:lvl8pPr marL="4876678" lvl="7" indent="-440256" rtl="0">
              <a:spcBef>
                <a:spcPts val="2133"/>
              </a:spcBef>
              <a:spcAft>
                <a:spcPts val="0"/>
              </a:spcAft>
              <a:buSzPts val="1600"/>
              <a:buChar char="○"/>
              <a:defRPr sz="2133"/>
            </a:lvl8pPr>
            <a:lvl9pPr marL="5486263" lvl="8" indent="-440256" rtl="0">
              <a:spcBef>
                <a:spcPts val="2133"/>
              </a:spcBef>
              <a:spcAft>
                <a:spcPts val="2133"/>
              </a:spcAft>
              <a:buSzPts val="1600"/>
              <a:buChar char="■"/>
              <a:defRPr sz="2133"/>
            </a:lvl9pPr>
          </a:lstStyle>
          <a:p>
            <a:endParaRPr/>
          </a:p>
        </p:txBody>
      </p:sp>
      <p:sp>
        <p:nvSpPr>
          <p:cNvPr id="542" name="Google Shape;542;p30"/>
          <p:cNvSpPr txBox="1">
            <a:spLocks noGrp="1"/>
          </p:cNvSpPr>
          <p:nvPr>
            <p:ph type="title"/>
          </p:nvPr>
        </p:nvSpPr>
        <p:spPr>
          <a:xfrm>
            <a:off x="2162603" y="2069333"/>
            <a:ext cx="4668400" cy="62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303370794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3">
  <p:cSld name="Title and two columns 3">
    <p:spTree>
      <p:nvGrpSpPr>
        <p:cNvPr id="1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" name="Google Shape;505;p27"/>
          <p:cNvSpPr txBox="1">
            <a:spLocks noGrp="1"/>
          </p:cNvSpPr>
          <p:nvPr>
            <p:ph type="subTitle" idx="1"/>
          </p:nvPr>
        </p:nvSpPr>
        <p:spPr>
          <a:xfrm>
            <a:off x="1671892" y="3943201"/>
            <a:ext cx="3986800" cy="344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506" name="Google Shape;506;p27"/>
          <p:cNvSpPr txBox="1">
            <a:spLocks noGrp="1"/>
          </p:cNvSpPr>
          <p:nvPr>
            <p:ph type="subTitle" idx="2"/>
          </p:nvPr>
        </p:nvSpPr>
        <p:spPr>
          <a:xfrm>
            <a:off x="1671892" y="2560729"/>
            <a:ext cx="3990800" cy="76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 b="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/>
            </a:lvl9pPr>
          </a:lstStyle>
          <a:p>
            <a:endParaRPr/>
          </a:p>
        </p:txBody>
      </p:sp>
      <p:sp>
        <p:nvSpPr>
          <p:cNvPr id="507" name="Google Shape;507;p27"/>
          <p:cNvSpPr txBox="1">
            <a:spLocks noGrp="1"/>
          </p:cNvSpPr>
          <p:nvPr>
            <p:ph type="subTitle" idx="3"/>
          </p:nvPr>
        </p:nvSpPr>
        <p:spPr>
          <a:xfrm>
            <a:off x="1671892" y="2104985"/>
            <a:ext cx="3990800" cy="344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endParaRPr/>
          </a:p>
        </p:txBody>
      </p:sp>
      <p:sp>
        <p:nvSpPr>
          <p:cNvPr id="508" name="Google Shape;508;p27"/>
          <p:cNvSpPr txBox="1">
            <a:spLocks noGrp="1"/>
          </p:cNvSpPr>
          <p:nvPr>
            <p:ph type="subTitle" idx="4"/>
          </p:nvPr>
        </p:nvSpPr>
        <p:spPr>
          <a:xfrm>
            <a:off x="1671892" y="4397029"/>
            <a:ext cx="3986800" cy="76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 b="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67"/>
            </a:lvl9pPr>
          </a:lstStyle>
          <a:p>
            <a:endParaRPr/>
          </a:p>
        </p:txBody>
      </p:sp>
      <p:sp>
        <p:nvSpPr>
          <p:cNvPr id="509" name="Google Shape;509;p27"/>
          <p:cNvSpPr txBox="1">
            <a:spLocks noGrp="1"/>
          </p:cNvSpPr>
          <p:nvPr>
            <p:ph type="title"/>
          </p:nvPr>
        </p:nvSpPr>
        <p:spPr>
          <a:xfrm>
            <a:off x="957000" y="715447"/>
            <a:ext cx="10278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10" name="Google Shape;510;p27"/>
          <p:cNvSpPr txBox="1">
            <a:spLocks noGrp="1"/>
          </p:cNvSpPr>
          <p:nvPr>
            <p:ph type="subTitle" idx="5"/>
          </p:nvPr>
        </p:nvSpPr>
        <p:spPr>
          <a:xfrm>
            <a:off x="2879833" y="5672533"/>
            <a:ext cx="6432400" cy="54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2pPr>
            <a:lvl3pPr lvl="2">
              <a:spcBef>
                <a:spcPts val="2133"/>
              </a:spcBef>
              <a:spcAft>
                <a:spcPts val="0"/>
              </a:spcAft>
              <a:buSzPts val="1000"/>
              <a:buNone/>
              <a:defRPr sz="1333"/>
            </a:lvl3pPr>
            <a:lvl4pPr lvl="3">
              <a:spcBef>
                <a:spcPts val="2133"/>
              </a:spcBef>
              <a:spcAft>
                <a:spcPts val="0"/>
              </a:spcAft>
              <a:buSzPts val="1000"/>
              <a:buNone/>
              <a:defRPr sz="1333"/>
            </a:lvl4pPr>
            <a:lvl5pPr lvl="4">
              <a:spcBef>
                <a:spcPts val="2133"/>
              </a:spcBef>
              <a:spcAft>
                <a:spcPts val="0"/>
              </a:spcAft>
              <a:buSzPts val="1000"/>
              <a:buNone/>
              <a:defRPr sz="1333"/>
            </a:lvl5pPr>
            <a:lvl6pPr lvl="5">
              <a:spcBef>
                <a:spcPts val="2133"/>
              </a:spcBef>
              <a:spcAft>
                <a:spcPts val="0"/>
              </a:spcAft>
              <a:buSzPts val="1000"/>
              <a:buNone/>
              <a:defRPr sz="1333"/>
            </a:lvl6pPr>
            <a:lvl7pPr lvl="6">
              <a:spcBef>
                <a:spcPts val="2133"/>
              </a:spcBef>
              <a:spcAft>
                <a:spcPts val="0"/>
              </a:spcAft>
              <a:buSzPts val="1000"/>
              <a:buNone/>
              <a:defRPr sz="1333"/>
            </a:lvl7pPr>
            <a:lvl8pPr lvl="7">
              <a:spcBef>
                <a:spcPts val="2133"/>
              </a:spcBef>
              <a:spcAft>
                <a:spcPts val="0"/>
              </a:spcAft>
              <a:buSzPts val="1000"/>
              <a:buNone/>
              <a:defRPr sz="1333"/>
            </a:lvl8pPr>
            <a:lvl9pPr lvl="8">
              <a:spcBef>
                <a:spcPts val="2133"/>
              </a:spcBef>
              <a:spcAft>
                <a:spcPts val="2133"/>
              </a:spcAft>
              <a:buSzPts val="1000"/>
              <a:buNone/>
              <a:defRPr sz="1333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738063528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 and two columns 1"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14"/>
          <p:cNvSpPr txBox="1">
            <a:spLocks noGrp="1"/>
          </p:cNvSpPr>
          <p:nvPr>
            <p:ph type="subTitle" idx="1"/>
          </p:nvPr>
        </p:nvSpPr>
        <p:spPr>
          <a:xfrm>
            <a:off x="6592073" y="4731035"/>
            <a:ext cx="3633200" cy="120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Montserrat Medium"/>
              <a:buNone/>
              <a:defRPr/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Font typeface="Montserrat Medium"/>
              <a:buNone/>
              <a:defRPr>
                <a:latin typeface="Montserrat Medium"/>
                <a:ea typeface="Montserrat Medium"/>
                <a:cs typeface="Montserrat Medium"/>
                <a:sym typeface="Montserrat Medium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Font typeface="Montserrat Medium"/>
              <a:buNone/>
              <a:defRPr>
                <a:latin typeface="Montserrat Medium"/>
                <a:ea typeface="Montserrat Medium"/>
                <a:cs typeface="Montserrat Medium"/>
                <a:sym typeface="Montserrat Medium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Font typeface="Montserrat Medium"/>
              <a:buNone/>
              <a:defRPr>
                <a:latin typeface="Montserrat Medium"/>
                <a:ea typeface="Montserrat Medium"/>
                <a:cs typeface="Montserrat Medium"/>
                <a:sym typeface="Montserrat Medium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Font typeface="Montserrat Medium"/>
              <a:buNone/>
              <a:defRPr>
                <a:latin typeface="Montserrat Medium"/>
                <a:ea typeface="Montserrat Medium"/>
                <a:cs typeface="Montserrat Medium"/>
                <a:sym typeface="Montserrat Medium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Font typeface="Montserrat Medium"/>
              <a:buNone/>
              <a:defRPr>
                <a:latin typeface="Montserrat Medium"/>
                <a:ea typeface="Montserrat Medium"/>
                <a:cs typeface="Montserrat Medium"/>
                <a:sym typeface="Montserrat Medium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Font typeface="Montserrat Medium"/>
              <a:buNone/>
              <a:defRPr>
                <a:latin typeface="Montserrat Medium"/>
                <a:ea typeface="Montserrat Medium"/>
                <a:cs typeface="Montserrat Medium"/>
                <a:sym typeface="Montserrat Medium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Font typeface="Montserrat Medium"/>
              <a:buNone/>
              <a:defRPr>
                <a:latin typeface="Montserrat Medium"/>
                <a:ea typeface="Montserrat Medium"/>
                <a:cs typeface="Montserrat Medium"/>
                <a:sym typeface="Montserrat Medium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Font typeface="Montserrat Medium"/>
              <a:buNone/>
              <a:defRPr>
                <a:latin typeface="Montserrat Medium"/>
                <a:ea typeface="Montserrat Medium"/>
                <a:cs typeface="Montserrat Medium"/>
                <a:sym typeface="Montserrat Medium"/>
              </a:defRPr>
            </a:lvl9pPr>
          </a:lstStyle>
          <a:p>
            <a:endParaRPr/>
          </a:p>
        </p:txBody>
      </p:sp>
      <p:sp>
        <p:nvSpPr>
          <p:cNvPr id="171" name="Google Shape;171;p14"/>
          <p:cNvSpPr txBox="1">
            <a:spLocks noGrp="1"/>
          </p:cNvSpPr>
          <p:nvPr>
            <p:ph type="title"/>
          </p:nvPr>
        </p:nvSpPr>
        <p:spPr>
          <a:xfrm>
            <a:off x="2561927" y="4406133"/>
            <a:ext cx="2444000" cy="40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Font typeface="Montserrat Black"/>
              <a:buNone/>
              <a:defRPr sz="24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Font typeface="Montserrat Black"/>
              <a:buNone/>
              <a:defRPr sz="3200"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Font typeface="Montserrat Black"/>
              <a:buNone/>
              <a:defRPr sz="3200"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Font typeface="Montserrat Black"/>
              <a:buNone/>
              <a:defRPr sz="3200"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Font typeface="Montserrat Black"/>
              <a:buNone/>
              <a:defRPr sz="3200"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Font typeface="Montserrat Black"/>
              <a:buNone/>
              <a:defRPr sz="3200"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Font typeface="Montserrat Black"/>
              <a:buNone/>
              <a:defRPr sz="3200"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Font typeface="Montserrat Black"/>
              <a:buNone/>
              <a:defRPr sz="3200"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Font typeface="Montserrat Black"/>
              <a:buNone/>
              <a:defRPr sz="3200"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endParaRPr/>
          </a:p>
        </p:txBody>
      </p:sp>
      <p:sp>
        <p:nvSpPr>
          <p:cNvPr id="172" name="Google Shape;172;p14"/>
          <p:cNvSpPr txBox="1">
            <a:spLocks noGrp="1"/>
          </p:cNvSpPr>
          <p:nvPr>
            <p:ph type="subTitle" idx="2"/>
          </p:nvPr>
        </p:nvSpPr>
        <p:spPr>
          <a:xfrm>
            <a:off x="1966727" y="4728635"/>
            <a:ext cx="3634400" cy="120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Montserrat Medium"/>
              <a:buNone/>
              <a:defRPr/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Font typeface="Montserrat Medium"/>
              <a:buNone/>
              <a:defRPr>
                <a:latin typeface="Montserrat Medium"/>
                <a:ea typeface="Montserrat Medium"/>
                <a:cs typeface="Montserrat Medium"/>
                <a:sym typeface="Montserrat Medium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Font typeface="Montserrat Medium"/>
              <a:buNone/>
              <a:defRPr>
                <a:latin typeface="Montserrat Medium"/>
                <a:ea typeface="Montserrat Medium"/>
                <a:cs typeface="Montserrat Medium"/>
                <a:sym typeface="Montserrat Medium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Font typeface="Montserrat Medium"/>
              <a:buNone/>
              <a:defRPr>
                <a:latin typeface="Montserrat Medium"/>
                <a:ea typeface="Montserrat Medium"/>
                <a:cs typeface="Montserrat Medium"/>
                <a:sym typeface="Montserrat Medium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Font typeface="Montserrat Medium"/>
              <a:buNone/>
              <a:defRPr>
                <a:latin typeface="Montserrat Medium"/>
                <a:ea typeface="Montserrat Medium"/>
                <a:cs typeface="Montserrat Medium"/>
                <a:sym typeface="Montserrat Medium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Font typeface="Montserrat Medium"/>
              <a:buNone/>
              <a:defRPr>
                <a:latin typeface="Montserrat Medium"/>
                <a:ea typeface="Montserrat Medium"/>
                <a:cs typeface="Montserrat Medium"/>
                <a:sym typeface="Montserrat Medium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Font typeface="Montserrat Medium"/>
              <a:buNone/>
              <a:defRPr>
                <a:latin typeface="Montserrat Medium"/>
                <a:ea typeface="Montserrat Medium"/>
                <a:cs typeface="Montserrat Medium"/>
                <a:sym typeface="Montserrat Medium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Font typeface="Montserrat Medium"/>
              <a:buNone/>
              <a:defRPr>
                <a:latin typeface="Montserrat Medium"/>
                <a:ea typeface="Montserrat Medium"/>
                <a:cs typeface="Montserrat Medium"/>
                <a:sym typeface="Montserrat Medium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Font typeface="Montserrat Medium"/>
              <a:buNone/>
              <a:defRPr>
                <a:latin typeface="Montserrat Medium"/>
                <a:ea typeface="Montserrat Medium"/>
                <a:cs typeface="Montserrat Medium"/>
                <a:sym typeface="Montserrat Medium"/>
              </a:defRPr>
            </a:lvl9pPr>
          </a:lstStyle>
          <a:p>
            <a:endParaRPr/>
          </a:p>
        </p:txBody>
      </p:sp>
      <p:sp>
        <p:nvSpPr>
          <p:cNvPr id="173" name="Google Shape;173;p14"/>
          <p:cNvSpPr txBox="1">
            <a:spLocks noGrp="1"/>
          </p:cNvSpPr>
          <p:nvPr>
            <p:ph type="title" idx="3"/>
          </p:nvPr>
        </p:nvSpPr>
        <p:spPr>
          <a:xfrm>
            <a:off x="7189473" y="4405333"/>
            <a:ext cx="2438400" cy="40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Font typeface="Montserrat Black"/>
              <a:buNone/>
              <a:defRPr sz="24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Font typeface="Montserrat Black"/>
              <a:buNone/>
              <a:defRPr sz="3200"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Font typeface="Montserrat Black"/>
              <a:buNone/>
              <a:defRPr sz="3200"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Font typeface="Montserrat Black"/>
              <a:buNone/>
              <a:defRPr sz="3200"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Font typeface="Montserrat Black"/>
              <a:buNone/>
              <a:defRPr sz="3200"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Font typeface="Montserrat Black"/>
              <a:buNone/>
              <a:defRPr sz="3200"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Font typeface="Montserrat Black"/>
              <a:buNone/>
              <a:defRPr sz="3200"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Font typeface="Montserrat Black"/>
              <a:buNone/>
              <a:defRPr sz="3200"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Font typeface="Montserrat Black"/>
              <a:buNone/>
              <a:defRPr sz="3200"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endParaRPr/>
          </a:p>
        </p:txBody>
      </p:sp>
      <p:sp>
        <p:nvSpPr>
          <p:cNvPr id="174" name="Google Shape;174;p14"/>
          <p:cNvSpPr txBox="1">
            <a:spLocks noGrp="1"/>
          </p:cNvSpPr>
          <p:nvPr>
            <p:ph type="title" idx="4"/>
          </p:nvPr>
        </p:nvSpPr>
        <p:spPr>
          <a:xfrm>
            <a:off x="957000" y="715447"/>
            <a:ext cx="10278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803048403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 only 1">
    <p:bg>
      <p:bgPr>
        <a:solidFill>
          <a:schemeClr val="lt1"/>
        </a:solidFill>
        <a:effectLst/>
      </p:bgPr>
    </p:bg>
    <p:spTree>
      <p:nvGrpSpPr>
        <p:cNvPr id="1" name="Shape 4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" name="Google Shape;468;p25"/>
          <p:cNvSpPr txBox="1">
            <a:spLocks noGrp="1"/>
          </p:cNvSpPr>
          <p:nvPr>
            <p:ph type="title"/>
          </p:nvPr>
        </p:nvSpPr>
        <p:spPr>
          <a:xfrm>
            <a:off x="957000" y="715447"/>
            <a:ext cx="10278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354897745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 and text">
    <p:spTree>
      <p:nvGrpSpPr>
        <p:cNvPr id="1" name="Shape 5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9" name="Google Shape;529;p29"/>
          <p:cNvSpPr txBox="1">
            <a:spLocks noGrp="1"/>
          </p:cNvSpPr>
          <p:nvPr>
            <p:ph type="subTitle" idx="1"/>
          </p:nvPr>
        </p:nvSpPr>
        <p:spPr>
          <a:xfrm>
            <a:off x="7122111" y="2925489"/>
            <a:ext cx="4212400" cy="99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133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133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133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133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133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133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133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133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133"/>
            </a:lvl9pPr>
          </a:lstStyle>
          <a:p>
            <a:endParaRPr/>
          </a:p>
        </p:txBody>
      </p:sp>
      <p:sp>
        <p:nvSpPr>
          <p:cNvPr id="530" name="Google Shape;530;p29"/>
          <p:cNvSpPr txBox="1">
            <a:spLocks noGrp="1"/>
          </p:cNvSpPr>
          <p:nvPr>
            <p:ph type="title"/>
          </p:nvPr>
        </p:nvSpPr>
        <p:spPr>
          <a:xfrm>
            <a:off x="6202111" y="1638921"/>
            <a:ext cx="5132400" cy="91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583665712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7"/>
          <p:cNvSpPr txBox="1">
            <a:spLocks noGrp="1"/>
          </p:cNvSpPr>
          <p:nvPr>
            <p:ph type="body" idx="1"/>
          </p:nvPr>
        </p:nvSpPr>
        <p:spPr>
          <a:xfrm>
            <a:off x="5500868" y="3006275"/>
            <a:ext cx="4668400" cy="1884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609585" lvl="0" indent="-440256" algn="r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1pPr>
            <a:lvl2pPr marL="1219170" lvl="1" indent="-440256" rtl="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2pPr>
            <a:lvl3pPr marL="1828754" lvl="2" indent="-440256" rtl="0">
              <a:spcBef>
                <a:spcPts val="2133"/>
              </a:spcBef>
              <a:spcAft>
                <a:spcPts val="0"/>
              </a:spcAft>
              <a:buSzPts val="1600"/>
              <a:buChar char="■"/>
              <a:defRPr sz="2133"/>
            </a:lvl3pPr>
            <a:lvl4pPr marL="2438339" lvl="3" indent="-440256" rtl="0">
              <a:spcBef>
                <a:spcPts val="2133"/>
              </a:spcBef>
              <a:spcAft>
                <a:spcPts val="0"/>
              </a:spcAft>
              <a:buSzPts val="1600"/>
              <a:buChar char="●"/>
              <a:defRPr sz="2133"/>
            </a:lvl4pPr>
            <a:lvl5pPr marL="3047924" lvl="4" indent="-440256" rtl="0">
              <a:spcBef>
                <a:spcPts val="2133"/>
              </a:spcBef>
              <a:spcAft>
                <a:spcPts val="0"/>
              </a:spcAft>
              <a:buSzPts val="1600"/>
              <a:buChar char="○"/>
              <a:defRPr sz="2133"/>
            </a:lvl5pPr>
            <a:lvl6pPr marL="3657509" lvl="5" indent="-440256" rtl="0">
              <a:spcBef>
                <a:spcPts val="2133"/>
              </a:spcBef>
              <a:spcAft>
                <a:spcPts val="0"/>
              </a:spcAft>
              <a:buSzPts val="1600"/>
              <a:buChar char="■"/>
              <a:defRPr sz="2133"/>
            </a:lvl6pPr>
            <a:lvl7pPr marL="4267093" lvl="6" indent="-440256" rtl="0">
              <a:spcBef>
                <a:spcPts val="2133"/>
              </a:spcBef>
              <a:spcAft>
                <a:spcPts val="0"/>
              </a:spcAft>
              <a:buSzPts val="1600"/>
              <a:buChar char="●"/>
              <a:defRPr sz="2133"/>
            </a:lvl7pPr>
            <a:lvl8pPr marL="4876678" lvl="7" indent="-440256" rtl="0">
              <a:spcBef>
                <a:spcPts val="2133"/>
              </a:spcBef>
              <a:spcAft>
                <a:spcPts val="0"/>
              </a:spcAft>
              <a:buSzPts val="1600"/>
              <a:buChar char="○"/>
              <a:defRPr sz="2133"/>
            </a:lvl8pPr>
            <a:lvl9pPr marL="5486263" lvl="8" indent="-440256" rtl="0">
              <a:spcBef>
                <a:spcPts val="2133"/>
              </a:spcBef>
              <a:spcAft>
                <a:spcPts val="2133"/>
              </a:spcAft>
              <a:buSzPts val="1600"/>
              <a:buChar char="■"/>
              <a:defRPr sz="2133"/>
            </a:lvl9pPr>
          </a:lstStyle>
          <a:p>
            <a:endParaRPr/>
          </a:p>
        </p:txBody>
      </p:sp>
      <p:sp>
        <p:nvSpPr>
          <p:cNvPr id="86" name="Google Shape;86;p7"/>
          <p:cNvSpPr txBox="1">
            <a:spLocks noGrp="1"/>
          </p:cNvSpPr>
          <p:nvPr>
            <p:ph type="title"/>
          </p:nvPr>
        </p:nvSpPr>
        <p:spPr>
          <a:xfrm>
            <a:off x="5501501" y="2170933"/>
            <a:ext cx="4668400" cy="62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087419319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 only 2">
    <p:spTree>
      <p:nvGrpSpPr>
        <p:cNvPr id="1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Google Shape;403;p21"/>
          <p:cNvSpPr txBox="1">
            <a:spLocks noGrp="1"/>
          </p:cNvSpPr>
          <p:nvPr>
            <p:ph type="title"/>
          </p:nvPr>
        </p:nvSpPr>
        <p:spPr>
          <a:xfrm>
            <a:off x="957000" y="715447"/>
            <a:ext cx="10278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91410462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Title only 3">
    <p:spTree>
      <p:nvGrpSpPr>
        <p:cNvPr id="1" name="Shape 4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" name="Google Shape;416;p22"/>
          <p:cNvSpPr txBox="1">
            <a:spLocks noGrp="1"/>
          </p:cNvSpPr>
          <p:nvPr>
            <p:ph type="title"/>
          </p:nvPr>
        </p:nvSpPr>
        <p:spPr>
          <a:xfrm>
            <a:off x="957000" y="715447"/>
            <a:ext cx="10278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17331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37.xml"/><Relationship Id="rId21" Type="http://schemas.openxmlformats.org/officeDocument/2006/relationships/slideLayout" Target="../slideLayouts/slideLayout32.xml"/><Relationship Id="rId42" Type="http://schemas.openxmlformats.org/officeDocument/2006/relationships/slideLayout" Target="../slideLayouts/slideLayout53.xml"/><Relationship Id="rId47" Type="http://schemas.openxmlformats.org/officeDocument/2006/relationships/slideLayout" Target="../slideLayouts/slideLayout58.xml"/><Relationship Id="rId63" Type="http://schemas.openxmlformats.org/officeDocument/2006/relationships/slideLayout" Target="../slideLayouts/slideLayout74.xml"/><Relationship Id="rId68" Type="http://schemas.openxmlformats.org/officeDocument/2006/relationships/slideLayout" Target="../slideLayouts/slideLayout79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35.xml"/><Relationship Id="rId32" Type="http://schemas.openxmlformats.org/officeDocument/2006/relationships/slideLayout" Target="../slideLayouts/slideLayout43.xml"/><Relationship Id="rId37" Type="http://schemas.openxmlformats.org/officeDocument/2006/relationships/slideLayout" Target="../slideLayouts/slideLayout48.xml"/><Relationship Id="rId40" Type="http://schemas.openxmlformats.org/officeDocument/2006/relationships/slideLayout" Target="../slideLayouts/slideLayout51.xml"/><Relationship Id="rId45" Type="http://schemas.openxmlformats.org/officeDocument/2006/relationships/slideLayout" Target="../slideLayouts/slideLayout56.xml"/><Relationship Id="rId53" Type="http://schemas.openxmlformats.org/officeDocument/2006/relationships/slideLayout" Target="../slideLayouts/slideLayout64.xml"/><Relationship Id="rId58" Type="http://schemas.openxmlformats.org/officeDocument/2006/relationships/slideLayout" Target="../slideLayouts/slideLayout69.xml"/><Relationship Id="rId66" Type="http://schemas.openxmlformats.org/officeDocument/2006/relationships/slideLayout" Target="../slideLayouts/slideLayout77.xml"/><Relationship Id="rId74" Type="http://schemas.openxmlformats.org/officeDocument/2006/relationships/theme" Target="../theme/theme2.xml"/><Relationship Id="rId5" Type="http://schemas.openxmlformats.org/officeDocument/2006/relationships/slideLayout" Target="../slideLayouts/slideLayout16.xml"/><Relationship Id="rId61" Type="http://schemas.openxmlformats.org/officeDocument/2006/relationships/slideLayout" Target="../slideLayouts/slideLayout72.xml"/><Relationship Id="rId19" Type="http://schemas.openxmlformats.org/officeDocument/2006/relationships/slideLayout" Target="../slideLayouts/slideLayout30.xml"/><Relationship Id="rId14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3.xml"/><Relationship Id="rId27" Type="http://schemas.openxmlformats.org/officeDocument/2006/relationships/slideLayout" Target="../slideLayouts/slideLayout38.xml"/><Relationship Id="rId30" Type="http://schemas.openxmlformats.org/officeDocument/2006/relationships/slideLayout" Target="../slideLayouts/slideLayout41.xml"/><Relationship Id="rId35" Type="http://schemas.openxmlformats.org/officeDocument/2006/relationships/slideLayout" Target="../slideLayouts/slideLayout46.xml"/><Relationship Id="rId43" Type="http://schemas.openxmlformats.org/officeDocument/2006/relationships/slideLayout" Target="../slideLayouts/slideLayout54.xml"/><Relationship Id="rId48" Type="http://schemas.openxmlformats.org/officeDocument/2006/relationships/slideLayout" Target="../slideLayouts/slideLayout59.xml"/><Relationship Id="rId56" Type="http://schemas.openxmlformats.org/officeDocument/2006/relationships/slideLayout" Target="../slideLayouts/slideLayout67.xml"/><Relationship Id="rId64" Type="http://schemas.openxmlformats.org/officeDocument/2006/relationships/slideLayout" Target="../slideLayouts/slideLayout75.xml"/><Relationship Id="rId69" Type="http://schemas.openxmlformats.org/officeDocument/2006/relationships/slideLayout" Target="../slideLayouts/slideLayout80.xml"/><Relationship Id="rId8" Type="http://schemas.openxmlformats.org/officeDocument/2006/relationships/slideLayout" Target="../slideLayouts/slideLayout19.xml"/><Relationship Id="rId51" Type="http://schemas.openxmlformats.org/officeDocument/2006/relationships/slideLayout" Target="../slideLayouts/slideLayout62.xml"/><Relationship Id="rId72" Type="http://schemas.openxmlformats.org/officeDocument/2006/relationships/slideLayout" Target="../slideLayouts/slideLayout83.xml"/><Relationship Id="rId3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5" Type="http://schemas.openxmlformats.org/officeDocument/2006/relationships/slideLayout" Target="../slideLayouts/slideLayout36.xml"/><Relationship Id="rId33" Type="http://schemas.openxmlformats.org/officeDocument/2006/relationships/slideLayout" Target="../slideLayouts/slideLayout44.xml"/><Relationship Id="rId38" Type="http://schemas.openxmlformats.org/officeDocument/2006/relationships/slideLayout" Target="../slideLayouts/slideLayout49.xml"/><Relationship Id="rId46" Type="http://schemas.openxmlformats.org/officeDocument/2006/relationships/slideLayout" Target="../slideLayouts/slideLayout57.xml"/><Relationship Id="rId59" Type="http://schemas.openxmlformats.org/officeDocument/2006/relationships/slideLayout" Target="../slideLayouts/slideLayout70.xml"/><Relationship Id="rId67" Type="http://schemas.openxmlformats.org/officeDocument/2006/relationships/slideLayout" Target="../slideLayouts/slideLayout78.xml"/><Relationship Id="rId20" Type="http://schemas.openxmlformats.org/officeDocument/2006/relationships/slideLayout" Target="../slideLayouts/slideLayout31.xml"/><Relationship Id="rId41" Type="http://schemas.openxmlformats.org/officeDocument/2006/relationships/slideLayout" Target="../slideLayouts/slideLayout52.xml"/><Relationship Id="rId54" Type="http://schemas.openxmlformats.org/officeDocument/2006/relationships/slideLayout" Target="../slideLayouts/slideLayout65.xml"/><Relationship Id="rId62" Type="http://schemas.openxmlformats.org/officeDocument/2006/relationships/slideLayout" Target="../slideLayouts/slideLayout73.xml"/><Relationship Id="rId70" Type="http://schemas.openxmlformats.org/officeDocument/2006/relationships/slideLayout" Target="../slideLayouts/slideLayout81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5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4.xml"/><Relationship Id="rId28" Type="http://schemas.openxmlformats.org/officeDocument/2006/relationships/slideLayout" Target="../slideLayouts/slideLayout39.xml"/><Relationship Id="rId36" Type="http://schemas.openxmlformats.org/officeDocument/2006/relationships/slideLayout" Target="../slideLayouts/slideLayout47.xml"/><Relationship Id="rId49" Type="http://schemas.openxmlformats.org/officeDocument/2006/relationships/slideLayout" Target="../slideLayouts/slideLayout60.xml"/><Relationship Id="rId57" Type="http://schemas.openxmlformats.org/officeDocument/2006/relationships/slideLayout" Target="../slideLayouts/slideLayout68.xml"/><Relationship Id="rId10" Type="http://schemas.openxmlformats.org/officeDocument/2006/relationships/slideLayout" Target="../slideLayouts/slideLayout21.xml"/><Relationship Id="rId31" Type="http://schemas.openxmlformats.org/officeDocument/2006/relationships/slideLayout" Target="../slideLayouts/slideLayout42.xml"/><Relationship Id="rId44" Type="http://schemas.openxmlformats.org/officeDocument/2006/relationships/slideLayout" Target="../slideLayouts/slideLayout55.xml"/><Relationship Id="rId52" Type="http://schemas.openxmlformats.org/officeDocument/2006/relationships/slideLayout" Target="../slideLayouts/slideLayout63.xml"/><Relationship Id="rId60" Type="http://schemas.openxmlformats.org/officeDocument/2006/relationships/slideLayout" Target="../slideLayouts/slideLayout71.xml"/><Relationship Id="rId65" Type="http://schemas.openxmlformats.org/officeDocument/2006/relationships/slideLayout" Target="../slideLayouts/slideLayout76.xml"/><Relationship Id="rId73" Type="http://schemas.openxmlformats.org/officeDocument/2006/relationships/slideLayout" Target="../slideLayouts/slideLayout84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9" Type="http://schemas.openxmlformats.org/officeDocument/2006/relationships/slideLayout" Target="../slideLayouts/slideLayout50.xml"/><Relationship Id="rId34" Type="http://schemas.openxmlformats.org/officeDocument/2006/relationships/slideLayout" Target="../slideLayouts/slideLayout45.xml"/><Relationship Id="rId50" Type="http://schemas.openxmlformats.org/officeDocument/2006/relationships/slideLayout" Target="../slideLayouts/slideLayout61.xml"/><Relationship Id="rId55" Type="http://schemas.openxmlformats.org/officeDocument/2006/relationships/slideLayout" Target="../slideLayouts/slideLayout66.xml"/><Relationship Id="rId7" Type="http://schemas.openxmlformats.org/officeDocument/2006/relationships/slideLayout" Target="../slideLayouts/slideLayout18.xml"/><Relationship Id="rId71" Type="http://schemas.openxmlformats.org/officeDocument/2006/relationships/slideLayout" Target="../slideLayouts/slideLayout8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52188-D24B-43B2-B8E0-8F13CA8C704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7C07B0-9110-4DBA-805D-593F42BF77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765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49447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708540" y="0"/>
            <a:ext cx="9144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fld id="{72552188-D24B-43B2-B8E0-8F13CA8C704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34029" y="0"/>
            <a:ext cx="36576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9324" y="0"/>
            <a:ext cx="54864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bg1"/>
                </a:solidFill>
                <a:latin typeface="+mj-lt"/>
              </a:defRPr>
            </a:lvl1pPr>
          </a:lstStyle>
          <a:p>
            <a:fld id="{677C07B0-9110-4DBA-805D-593F42BF77DC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9" y="2877190"/>
            <a:ext cx="10923935" cy="33458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1773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  <p:sldLayoutId id="2147483708" r:id="rId18"/>
    <p:sldLayoutId id="2147483709" r:id="rId19"/>
    <p:sldLayoutId id="2147483710" r:id="rId20"/>
    <p:sldLayoutId id="2147483711" r:id="rId21"/>
    <p:sldLayoutId id="2147483712" r:id="rId22"/>
    <p:sldLayoutId id="2147483713" r:id="rId23"/>
    <p:sldLayoutId id="2147483714" r:id="rId24"/>
    <p:sldLayoutId id="2147483715" r:id="rId25"/>
    <p:sldLayoutId id="2147483716" r:id="rId26"/>
    <p:sldLayoutId id="2147483717" r:id="rId27"/>
    <p:sldLayoutId id="2147483718" r:id="rId28"/>
    <p:sldLayoutId id="2147483719" r:id="rId29"/>
    <p:sldLayoutId id="2147483720" r:id="rId30"/>
    <p:sldLayoutId id="2147483721" r:id="rId31"/>
    <p:sldLayoutId id="2147483722" r:id="rId32"/>
    <p:sldLayoutId id="2147483723" r:id="rId33"/>
    <p:sldLayoutId id="2147483724" r:id="rId34"/>
    <p:sldLayoutId id="2147483725" r:id="rId35"/>
    <p:sldLayoutId id="2147483726" r:id="rId36"/>
    <p:sldLayoutId id="2147483727" r:id="rId37"/>
    <p:sldLayoutId id="2147483728" r:id="rId38"/>
    <p:sldLayoutId id="2147483729" r:id="rId39"/>
    <p:sldLayoutId id="2147483730" r:id="rId40"/>
    <p:sldLayoutId id="2147483731" r:id="rId41"/>
    <p:sldLayoutId id="2147483732" r:id="rId42"/>
    <p:sldLayoutId id="2147483733" r:id="rId43"/>
    <p:sldLayoutId id="2147483734" r:id="rId44"/>
    <p:sldLayoutId id="2147483735" r:id="rId45"/>
    <p:sldLayoutId id="2147483736" r:id="rId46"/>
    <p:sldLayoutId id="2147483737" r:id="rId47"/>
    <p:sldLayoutId id="2147483738" r:id="rId48"/>
    <p:sldLayoutId id="2147483739" r:id="rId49"/>
    <p:sldLayoutId id="2147483740" r:id="rId50"/>
    <p:sldLayoutId id="2147483741" r:id="rId51"/>
    <p:sldLayoutId id="2147483742" r:id="rId52"/>
    <p:sldLayoutId id="2147483743" r:id="rId53"/>
    <p:sldLayoutId id="2147483744" r:id="rId54"/>
    <p:sldLayoutId id="2147483745" r:id="rId55"/>
    <p:sldLayoutId id="2147483746" r:id="rId56"/>
    <p:sldLayoutId id="2147483747" r:id="rId57"/>
    <p:sldLayoutId id="2147483748" r:id="rId58"/>
    <p:sldLayoutId id="2147483749" r:id="rId59"/>
    <p:sldLayoutId id="2147483750" r:id="rId60"/>
    <p:sldLayoutId id="2147483751" r:id="rId61"/>
    <p:sldLayoutId id="2147483752" r:id="rId62"/>
    <p:sldLayoutId id="2147483753" r:id="rId63"/>
    <p:sldLayoutId id="2147483754" r:id="rId64"/>
    <p:sldLayoutId id="2147483755" r:id="rId65"/>
    <p:sldLayoutId id="2147483756" r:id="rId66"/>
    <p:sldLayoutId id="2147483757" r:id="rId67"/>
    <p:sldLayoutId id="2147483758" r:id="rId68"/>
    <p:sldLayoutId id="2147483759" r:id="rId69"/>
    <p:sldLayoutId id="2147483760" r:id="rId70"/>
    <p:sldLayoutId id="2147483761" r:id="rId71"/>
    <p:sldLayoutId id="2147483762" r:id="rId72"/>
    <p:sldLayoutId id="2147483763" r:id="rId7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b="1" u="sng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1.xml"/><Relationship Id="rId5" Type="http://schemas.openxmlformats.org/officeDocument/2006/relationships/image" Target="../media/image25.jpg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3.xml"/><Relationship Id="rId4" Type="http://schemas.openxmlformats.org/officeDocument/2006/relationships/image" Target="../media/image28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1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8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6.xml"/><Relationship Id="rId4" Type="http://schemas.openxmlformats.org/officeDocument/2006/relationships/image" Target="../media/image35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8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5.xml"/><Relationship Id="rId4" Type="http://schemas.openxmlformats.org/officeDocument/2006/relationships/image" Target="../media/image3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81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8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80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8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" name="Google Shape;561;p33"/>
          <p:cNvSpPr/>
          <p:nvPr/>
        </p:nvSpPr>
        <p:spPr>
          <a:xfrm>
            <a:off x="1524036" y="-1195179"/>
            <a:ext cx="9143929" cy="9248357"/>
          </a:xfrm>
          <a:custGeom>
            <a:avLst/>
            <a:gdLst/>
            <a:ahLst/>
            <a:cxnLst/>
            <a:rect l="l" t="t" r="r" b="b"/>
            <a:pathLst>
              <a:path w="101716" h="101716" extrusionOk="0">
                <a:moveTo>
                  <a:pt x="50852" y="1"/>
                </a:moveTo>
                <a:lnTo>
                  <a:pt x="0" y="50852"/>
                </a:lnTo>
                <a:lnTo>
                  <a:pt x="50852" y="101716"/>
                </a:lnTo>
                <a:lnTo>
                  <a:pt x="101715" y="50852"/>
                </a:lnTo>
                <a:lnTo>
                  <a:pt x="50852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62" name="Google Shape;562;p33"/>
          <p:cNvSpPr txBox="1">
            <a:spLocks noGrp="1"/>
          </p:cNvSpPr>
          <p:nvPr>
            <p:ph type="ctrTitle"/>
          </p:nvPr>
        </p:nvSpPr>
        <p:spPr>
          <a:xfrm>
            <a:off x="3331200" y="573560"/>
            <a:ext cx="5529600" cy="23740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-US" sz="3600" dirty="0"/>
              <a:t>Human Capital Management Practices in Unilever</a:t>
            </a:r>
            <a:endParaRPr sz="3600" dirty="0"/>
          </a:p>
        </p:txBody>
      </p:sp>
      <p:sp>
        <p:nvSpPr>
          <p:cNvPr id="563" name="Google Shape;563;p33"/>
          <p:cNvSpPr txBox="1">
            <a:spLocks noGrp="1"/>
          </p:cNvSpPr>
          <p:nvPr>
            <p:ph type="subTitle" idx="1"/>
          </p:nvPr>
        </p:nvSpPr>
        <p:spPr>
          <a:xfrm>
            <a:off x="1983347" y="3082196"/>
            <a:ext cx="7843233" cy="139088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indent="0" algn="ctr"/>
            <a:r>
              <a:rPr lang="en-US" b="1" dirty="0"/>
              <a:t>Module: LCMB7023 – Human Capital Management</a:t>
            </a:r>
          </a:p>
          <a:p>
            <a:pPr marL="0" indent="0" algn="ctr"/>
            <a:r>
              <a:rPr lang="en-US" b="1" dirty="0"/>
              <a:t>Assessment 2: Group Presentation</a:t>
            </a:r>
            <a:endParaRPr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6142" y="4932570"/>
            <a:ext cx="3119715" cy="1460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1764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p37"/>
          <p:cNvSpPr txBox="1">
            <a:spLocks noGrp="1"/>
          </p:cNvSpPr>
          <p:nvPr>
            <p:ph type="title"/>
          </p:nvPr>
        </p:nvSpPr>
        <p:spPr>
          <a:xfrm>
            <a:off x="2849987" y="3015916"/>
            <a:ext cx="7028597" cy="1502303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sz="4000" u="none" dirty="0"/>
              <a:t>Training and Development at Unilever</a:t>
            </a:r>
            <a:endParaRPr sz="4000" u="none" dirty="0"/>
          </a:p>
        </p:txBody>
      </p:sp>
      <p:sp>
        <p:nvSpPr>
          <p:cNvPr id="600" name="Google Shape;600;p37"/>
          <p:cNvSpPr txBox="1">
            <a:spLocks noGrp="1"/>
          </p:cNvSpPr>
          <p:nvPr>
            <p:ph type="subTitle" idx="1"/>
          </p:nvPr>
        </p:nvSpPr>
        <p:spPr>
          <a:xfrm>
            <a:off x="3511894" y="4774893"/>
            <a:ext cx="5392800" cy="702557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indent="0"/>
            <a:r>
              <a:rPr lang="en" sz="2000" b="1" dirty="0"/>
              <a:t>Presenter: Monjurul Hasan</a:t>
            </a:r>
            <a:br>
              <a:rPr lang="en" sz="2000" b="1" dirty="0"/>
            </a:br>
            <a:r>
              <a:rPr lang="en" sz="2000" b="1" dirty="0"/>
              <a:t>ID: 2433829</a:t>
            </a:r>
            <a:endParaRPr sz="2000" b="1" dirty="0"/>
          </a:p>
        </p:txBody>
      </p:sp>
      <p:sp>
        <p:nvSpPr>
          <p:cNvPr id="597" name="Google Shape;597;p37"/>
          <p:cNvSpPr txBox="1">
            <a:spLocks noGrp="1"/>
          </p:cNvSpPr>
          <p:nvPr>
            <p:ph type="title" idx="2"/>
          </p:nvPr>
        </p:nvSpPr>
        <p:spPr>
          <a:xfrm>
            <a:off x="5665999" y="1529938"/>
            <a:ext cx="1376485" cy="1229304"/>
          </a:xfrm>
          <a:prstGeom prst="rect">
            <a:avLst/>
          </a:prstGeom>
          <a:solidFill>
            <a:schemeClr val="tx1"/>
          </a:solidFill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dirty="0"/>
              <a:t>01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54871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5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0" name="Google Shape;580;p35"/>
          <p:cNvSpPr txBox="1">
            <a:spLocks noGrp="1"/>
          </p:cNvSpPr>
          <p:nvPr>
            <p:ph type="title"/>
          </p:nvPr>
        </p:nvSpPr>
        <p:spPr>
          <a:xfrm>
            <a:off x="3961547" y="2574389"/>
            <a:ext cx="1828800" cy="956751"/>
          </a:xfrm>
          <a:prstGeom prst="rect">
            <a:avLst/>
          </a:prstGeom>
          <a:ln>
            <a:solidFill>
              <a:schemeClr val="accent5"/>
            </a:solidFill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dirty="0">
                <a:solidFill>
                  <a:schemeClr val="lt2"/>
                </a:solidFill>
              </a:rPr>
              <a:t>02</a:t>
            </a:r>
            <a:endParaRPr dirty="0">
              <a:solidFill>
                <a:schemeClr val="lt2"/>
              </a:solidFill>
            </a:endParaRPr>
          </a:p>
        </p:txBody>
      </p:sp>
      <p:sp>
        <p:nvSpPr>
          <p:cNvPr id="582" name="Google Shape;582;p35"/>
          <p:cNvSpPr txBox="1">
            <a:spLocks noGrp="1"/>
          </p:cNvSpPr>
          <p:nvPr>
            <p:ph type="title" idx="2"/>
          </p:nvPr>
        </p:nvSpPr>
        <p:spPr>
          <a:xfrm>
            <a:off x="1538744" y="2574388"/>
            <a:ext cx="1828800" cy="956752"/>
          </a:xfrm>
          <a:prstGeom prst="rect">
            <a:avLst/>
          </a:prstGeom>
          <a:ln>
            <a:solidFill>
              <a:schemeClr val="accent5"/>
            </a:solidFill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dirty="0">
                <a:solidFill>
                  <a:schemeClr val="lt2"/>
                </a:solidFill>
              </a:rPr>
              <a:t>01</a:t>
            </a:r>
            <a:endParaRPr dirty="0">
              <a:solidFill>
                <a:schemeClr val="lt2"/>
              </a:solidFill>
            </a:endParaRPr>
          </a:p>
        </p:txBody>
      </p:sp>
      <p:sp>
        <p:nvSpPr>
          <p:cNvPr id="583" name="Google Shape;583;p35"/>
          <p:cNvSpPr txBox="1">
            <a:spLocks noGrp="1"/>
          </p:cNvSpPr>
          <p:nvPr>
            <p:ph type="title" idx="3"/>
          </p:nvPr>
        </p:nvSpPr>
        <p:spPr>
          <a:xfrm>
            <a:off x="8823656" y="2574388"/>
            <a:ext cx="1828800" cy="956752"/>
          </a:xfrm>
          <a:prstGeom prst="rect">
            <a:avLst/>
          </a:prstGeom>
          <a:ln>
            <a:solidFill>
              <a:schemeClr val="accent5"/>
            </a:solidFill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dirty="0">
                <a:solidFill>
                  <a:schemeClr val="lt2"/>
                </a:solidFill>
              </a:rPr>
              <a:t>04</a:t>
            </a:r>
            <a:endParaRPr dirty="0">
              <a:solidFill>
                <a:schemeClr val="lt2"/>
              </a:solidFill>
            </a:endParaRPr>
          </a:p>
        </p:txBody>
      </p:sp>
      <p:sp>
        <p:nvSpPr>
          <p:cNvPr id="581" name="Google Shape;581;p35"/>
          <p:cNvSpPr txBox="1">
            <a:spLocks noGrp="1"/>
          </p:cNvSpPr>
          <p:nvPr>
            <p:ph type="title" idx="4"/>
          </p:nvPr>
        </p:nvSpPr>
        <p:spPr>
          <a:xfrm>
            <a:off x="6391629" y="2574388"/>
            <a:ext cx="1828800" cy="956752"/>
          </a:xfrm>
          <a:prstGeom prst="rect">
            <a:avLst/>
          </a:prstGeom>
          <a:ln>
            <a:solidFill>
              <a:schemeClr val="accent5"/>
            </a:solidFill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dirty="0">
                <a:solidFill>
                  <a:schemeClr val="lt2"/>
                </a:solidFill>
              </a:rPr>
              <a:t>03</a:t>
            </a:r>
            <a:endParaRPr dirty="0">
              <a:solidFill>
                <a:schemeClr val="lt2"/>
              </a:solidFill>
            </a:endParaRPr>
          </a:p>
        </p:txBody>
      </p:sp>
      <p:sp>
        <p:nvSpPr>
          <p:cNvPr id="578" name="Google Shape;578;p35"/>
          <p:cNvSpPr txBox="1">
            <a:spLocks noGrp="1"/>
          </p:cNvSpPr>
          <p:nvPr>
            <p:ph type="subTitle" idx="1"/>
          </p:nvPr>
        </p:nvSpPr>
        <p:spPr>
          <a:xfrm>
            <a:off x="1346720" y="3882683"/>
            <a:ext cx="2194400" cy="956562"/>
          </a:xfrm>
          <a:prstGeom prst="rect">
            <a:avLst/>
          </a:prstGeom>
          <a:solidFill>
            <a:schemeClr val="accent5"/>
          </a:solidFill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indent="0">
              <a:spcAft>
                <a:spcPts val="2133"/>
              </a:spcAft>
            </a:pPr>
            <a:r>
              <a:rPr lang="en-US" sz="1800" dirty="0"/>
              <a:t>Training and Development</a:t>
            </a:r>
          </a:p>
          <a:p>
            <a:pPr marL="0" indent="0">
              <a:spcAft>
                <a:spcPts val="2133"/>
              </a:spcAft>
            </a:pPr>
            <a:endParaRPr lang="en" sz="1600" dirty="0"/>
          </a:p>
        </p:txBody>
      </p:sp>
      <p:sp>
        <p:nvSpPr>
          <p:cNvPr id="577" name="Google Shape;577;p35"/>
          <p:cNvSpPr txBox="1">
            <a:spLocks noGrp="1"/>
          </p:cNvSpPr>
          <p:nvPr>
            <p:ph type="subTitle" idx="5"/>
          </p:nvPr>
        </p:nvSpPr>
        <p:spPr>
          <a:xfrm>
            <a:off x="3734517" y="3882682"/>
            <a:ext cx="2194400" cy="956563"/>
          </a:xfrm>
          <a:prstGeom prst="rect">
            <a:avLst/>
          </a:prstGeom>
          <a:solidFill>
            <a:schemeClr val="accent5"/>
          </a:solidFill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indent="0">
              <a:spcAft>
                <a:spcPts val="2133"/>
              </a:spcAft>
            </a:pPr>
            <a:r>
              <a:rPr lang="en-US" sz="1800" dirty="0"/>
              <a:t>Recruitment and Selection</a:t>
            </a:r>
            <a:endParaRPr sz="1800" dirty="0"/>
          </a:p>
        </p:txBody>
      </p:sp>
      <p:sp>
        <p:nvSpPr>
          <p:cNvPr id="579" name="Google Shape;579;p35"/>
          <p:cNvSpPr txBox="1">
            <a:spLocks noGrp="1"/>
          </p:cNvSpPr>
          <p:nvPr>
            <p:ph type="subTitle" idx="6"/>
          </p:nvPr>
        </p:nvSpPr>
        <p:spPr>
          <a:xfrm>
            <a:off x="6208829" y="3882682"/>
            <a:ext cx="2194400" cy="956563"/>
          </a:xfrm>
          <a:prstGeom prst="rect">
            <a:avLst/>
          </a:prstGeom>
          <a:solidFill>
            <a:schemeClr val="accent5"/>
          </a:solidFill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indent="0">
              <a:spcAft>
                <a:spcPts val="2133"/>
              </a:spcAft>
            </a:pPr>
            <a:r>
              <a:rPr lang="en-US" sz="1800" dirty="0"/>
              <a:t>Performance Management</a:t>
            </a:r>
            <a:endParaRPr sz="1800" dirty="0"/>
          </a:p>
        </p:txBody>
      </p:sp>
      <p:sp>
        <p:nvSpPr>
          <p:cNvPr id="576" name="Google Shape;576;p35"/>
          <p:cNvSpPr txBox="1">
            <a:spLocks noGrp="1"/>
          </p:cNvSpPr>
          <p:nvPr>
            <p:ph type="subTitle" idx="7"/>
          </p:nvPr>
        </p:nvSpPr>
        <p:spPr>
          <a:xfrm>
            <a:off x="8656207" y="3882682"/>
            <a:ext cx="2194400" cy="956563"/>
          </a:xfrm>
          <a:prstGeom prst="rect">
            <a:avLst/>
          </a:prstGeom>
          <a:solidFill>
            <a:schemeClr val="accent5"/>
          </a:solidFill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indent="0">
              <a:spcAft>
                <a:spcPts val="2133"/>
              </a:spcAft>
            </a:pPr>
            <a:r>
              <a:rPr lang="en-US" sz="1800" dirty="0"/>
              <a:t>Diversity, Equity, and Inclusion (DEI)</a:t>
            </a:r>
            <a:endParaRPr sz="1800" dirty="0"/>
          </a:p>
        </p:txBody>
      </p:sp>
      <p:sp>
        <p:nvSpPr>
          <p:cNvPr id="574" name="Google Shape;574;p35"/>
          <p:cNvSpPr txBox="1">
            <a:spLocks noGrp="1"/>
          </p:cNvSpPr>
          <p:nvPr>
            <p:ph type="title" idx="15"/>
          </p:nvPr>
        </p:nvSpPr>
        <p:spPr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" sz="3600" dirty="0"/>
              <a:t>Overview of the Presentation</a:t>
            </a:r>
            <a:endParaRPr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6256971" y="5007159"/>
            <a:ext cx="22539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Presenter: </a:t>
            </a:r>
            <a:r>
              <a:rPr lang="en-GB" sz="1600" dirty="0" err="1">
                <a:solidFill>
                  <a:schemeClr val="bg1"/>
                </a:solidFill>
              </a:rPr>
              <a:t>Shahrin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Afroz</a:t>
            </a:r>
            <a:endParaRPr lang="en-GB" sz="1600" dirty="0">
              <a:solidFill>
                <a:schemeClr val="bg1"/>
              </a:solidFill>
            </a:endParaRPr>
          </a:p>
          <a:p>
            <a:pPr algn="ctr"/>
            <a:r>
              <a:rPr lang="en-GB" sz="1600" dirty="0">
                <a:solidFill>
                  <a:schemeClr val="bg1"/>
                </a:solidFill>
              </a:rPr>
              <a:t>Student ID: 2504528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734517" y="5130271"/>
            <a:ext cx="22539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v-SE" sz="1600" dirty="0">
                <a:solidFill>
                  <a:schemeClr val="bg1"/>
                </a:solidFill>
              </a:rPr>
              <a:t>Presenter: Rabbi Islam</a:t>
            </a:r>
          </a:p>
          <a:p>
            <a:pPr algn="ctr"/>
            <a:r>
              <a:rPr lang="sv-SE" sz="1600" dirty="0">
                <a:solidFill>
                  <a:schemeClr val="bg1"/>
                </a:solidFill>
              </a:rPr>
              <a:t>Student ID: 2504996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212063" y="5040806"/>
            <a:ext cx="22539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sv-SE" sz="1600" dirty="0">
                <a:solidFill>
                  <a:schemeClr val="bg1"/>
                </a:solidFill>
              </a:rPr>
              <a:t>Presenter: Monjurul Hasan</a:t>
            </a:r>
          </a:p>
          <a:p>
            <a:pPr algn="ctr"/>
            <a:r>
              <a:rPr lang="sv-SE" sz="1600" dirty="0">
                <a:solidFill>
                  <a:schemeClr val="bg1"/>
                </a:solidFill>
              </a:rPr>
              <a:t>Student ID: 2433829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656207" y="5007159"/>
            <a:ext cx="22539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Presenter: </a:t>
            </a:r>
            <a:r>
              <a:rPr lang="en-GB" sz="1600" dirty="0" err="1">
                <a:solidFill>
                  <a:schemeClr val="bg1"/>
                </a:solidFill>
              </a:rPr>
              <a:t>Delwar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Hussen</a:t>
            </a:r>
            <a:r>
              <a:rPr lang="en-GB" sz="1600" dirty="0">
                <a:solidFill>
                  <a:schemeClr val="bg1"/>
                </a:solidFill>
              </a:rPr>
              <a:t> Raju</a:t>
            </a:r>
          </a:p>
          <a:p>
            <a:pPr algn="ctr"/>
            <a:r>
              <a:rPr lang="en-GB" sz="1600" dirty="0">
                <a:solidFill>
                  <a:schemeClr val="bg1"/>
                </a:solidFill>
              </a:rPr>
              <a:t>Student ID: 2506700</a:t>
            </a:r>
          </a:p>
        </p:txBody>
      </p:sp>
    </p:spTree>
    <p:extLst>
      <p:ext uri="{BB962C8B-B14F-4D97-AF65-F5344CB8AC3E}">
        <p14:creationId xmlns:p14="http://schemas.microsoft.com/office/powerpoint/2010/main" val="80895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34"/>
          <p:cNvSpPr txBox="1">
            <a:spLocks noGrp="1"/>
          </p:cNvSpPr>
          <p:nvPr>
            <p:ph type="body" idx="1"/>
          </p:nvPr>
        </p:nvSpPr>
        <p:spPr>
          <a:xfrm>
            <a:off x="960000" y="1699253"/>
            <a:ext cx="6403326" cy="4525084"/>
          </a:xfrm>
          <a:prstGeom prst="rect">
            <a:avLst/>
          </a:prstGeo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indent="0">
              <a:buSzPts val="1100"/>
              <a:buNone/>
            </a:pPr>
            <a:r>
              <a:rPr lang="en-US" sz="2400" b="1" dirty="0"/>
              <a:t>Definition</a:t>
            </a:r>
            <a:r>
              <a:rPr lang="en-US" sz="2400" dirty="0"/>
              <a:t>: Training and development is systematic development of employee skills, knowledge, and leadership capacity</a:t>
            </a:r>
          </a:p>
          <a:p>
            <a:pPr marL="457200" indent="-457200">
              <a:buSzPts val="1100"/>
              <a:buFont typeface="Wingdings" panose="05000000000000000000" pitchFamily="2" charset="2"/>
              <a:buChar char="Ø"/>
            </a:pPr>
            <a:r>
              <a:rPr lang="en-US" sz="2400" dirty="0"/>
              <a:t>Focused on building future-fit talent for global operations</a:t>
            </a:r>
          </a:p>
          <a:p>
            <a:pPr marL="457200" indent="-457200">
              <a:buSzPts val="1100"/>
              <a:buFont typeface="Wingdings" panose="05000000000000000000" pitchFamily="2" charset="2"/>
              <a:buChar char="Ø"/>
            </a:pPr>
            <a:r>
              <a:rPr lang="en-US" sz="2400" dirty="0"/>
              <a:t>Aligns with Soft HRM: investing in people as competitive advantage</a:t>
            </a:r>
          </a:p>
          <a:p>
            <a:pPr marL="457200" indent="-457200">
              <a:buSzPts val="1100"/>
              <a:buFont typeface="Wingdings" panose="05000000000000000000" pitchFamily="2" charset="2"/>
              <a:buChar char="Ø"/>
            </a:pPr>
            <a:r>
              <a:rPr lang="en-US" sz="2400" dirty="0"/>
              <a:t>Supports digital transformation, ESG, and leadership goals</a:t>
            </a:r>
            <a:endParaRPr sz="2400" dirty="0"/>
          </a:p>
        </p:txBody>
      </p:sp>
      <p:sp>
        <p:nvSpPr>
          <p:cNvPr id="569" name="Google Shape;569;p34"/>
          <p:cNvSpPr txBox="1">
            <a:spLocks noGrp="1"/>
          </p:cNvSpPr>
          <p:nvPr>
            <p:ph type="title"/>
          </p:nvPr>
        </p:nvSpPr>
        <p:spPr>
          <a:xfrm>
            <a:off x="1583140" y="191069"/>
            <a:ext cx="8311487" cy="1255594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-US" sz="4000" dirty="0"/>
              <a:t>Role of Training &amp; Development at Unilever</a:t>
            </a:r>
            <a:endParaRPr sz="4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6548" y="1699253"/>
            <a:ext cx="4396747" cy="4525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794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1" name="Google Shape;841;p52"/>
          <p:cNvSpPr txBox="1">
            <a:spLocks noGrp="1"/>
          </p:cNvSpPr>
          <p:nvPr>
            <p:ph type="title"/>
          </p:nvPr>
        </p:nvSpPr>
        <p:spPr>
          <a:xfrm>
            <a:off x="1105469" y="193183"/>
            <a:ext cx="9062114" cy="1218761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-US" sz="4000" dirty="0"/>
              <a:t>Training Implementation: Cycle &amp; On-the-Job Learning</a:t>
            </a:r>
            <a:endParaRPr sz="4000" dirty="0">
              <a:solidFill>
                <a:schemeClr val="dk1"/>
              </a:solidFill>
            </a:endParaRPr>
          </a:p>
        </p:txBody>
      </p:sp>
      <p:sp>
        <p:nvSpPr>
          <p:cNvPr id="20" name="Graphic 25">
            <a:extLst>
              <a:ext uri="{FF2B5EF4-FFF2-40B4-BE49-F238E27FC236}">
                <a16:creationId xmlns:a16="http://schemas.microsoft.com/office/drawing/2014/main" id="{4D838C5E-E042-8882-4489-D67BC8299593}"/>
              </a:ext>
            </a:extLst>
          </p:cNvPr>
          <p:cNvSpPr/>
          <p:nvPr/>
        </p:nvSpPr>
        <p:spPr>
          <a:xfrm>
            <a:off x="4283944" y="1844978"/>
            <a:ext cx="674502" cy="683622"/>
          </a:xfrm>
          <a:custGeom>
            <a:avLst/>
            <a:gdLst>
              <a:gd name="connsiteX0" fmla="*/ 2385124 w 6180471"/>
              <a:gd name="connsiteY0" fmla="*/ 32 h 6264038"/>
              <a:gd name="connsiteX1" fmla="*/ 2034281 w 6180471"/>
              <a:gd name="connsiteY1" fmla="*/ 51909 h 6264038"/>
              <a:gd name="connsiteX2" fmla="*/ 1722054 w 6180471"/>
              <a:gd name="connsiteY2" fmla="*/ 197467 h 6264038"/>
              <a:gd name="connsiteX3" fmla="*/ 2395397 w 6180471"/>
              <a:gd name="connsiteY3" fmla="*/ 1078734 h 6264038"/>
              <a:gd name="connsiteX4" fmla="*/ 3317410 w 6180471"/>
              <a:gd name="connsiteY4" fmla="*/ 1742728 h 6264038"/>
              <a:gd name="connsiteX5" fmla="*/ 3320182 w 6180471"/>
              <a:gd name="connsiteY5" fmla="*/ 1744067 h 6264038"/>
              <a:gd name="connsiteX6" fmla="*/ 3322901 w 6180471"/>
              <a:gd name="connsiteY6" fmla="*/ 1745446 h 6264038"/>
              <a:gd name="connsiteX7" fmla="*/ 3782870 w 6180471"/>
              <a:gd name="connsiteY7" fmla="*/ 2226632 h 6264038"/>
              <a:gd name="connsiteX8" fmla="*/ 3892799 w 6180471"/>
              <a:gd name="connsiteY8" fmla="*/ 2615073 h 6264038"/>
              <a:gd name="connsiteX9" fmla="*/ 4437099 w 6180471"/>
              <a:gd name="connsiteY9" fmla="*/ 2291555 h 6264038"/>
              <a:gd name="connsiteX10" fmla="*/ 4270685 w 6180471"/>
              <a:gd name="connsiteY10" fmla="*/ 1531616 h 6264038"/>
              <a:gd name="connsiteX11" fmla="*/ 3296970 w 6180471"/>
              <a:gd name="connsiteY11" fmla="*/ 291604 h 6264038"/>
              <a:gd name="connsiteX12" fmla="*/ 2385110 w 6180471"/>
              <a:gd name="connsiteY12" fmla="*/ 32 h 6264038"/>
              <a:gd name="connsiteX13" fmla="*/ 1361674 w 6180471"/>
              <a:gd name="connsiteY13" fmla="*/ 566688 h 6264038"/>
              <a:gd name="connsiteX14" fmla="*/ 1194350 w 6180471"/>
              <a:gd name="connsiteY14" fmla="*/ 920129 h 6264038"/>
              <a:gd name="connsiteX15" fmla="*/ 1269493 w 6180471"/>
              <a:gd name="connsiteY15" fmla="*/ 2428755 h 6264038"/>
              <a:gd name="connsiteX16" fmla="*/ 1789335 w 6180471"/>
              <a:gd name="connsiteY16" fmla="*/ 3279308 h 6264038"/>
              <a:gd name="connsiteX17" fmla="*/ 2404412 w 6180471"/>
              <a:gd name="connsiteY17" fmla="*/ 3572005 h 6264038"/>
              <a:gd name="connsiteX18" fmla="*/ 2807386 w 6180471"/>
              <a:gd name="connsiteY18" fmla="*/ 3918281 h 6264038"/>
              <a:gd name="connsiteX19" fmla="*/ 2921776 w 6180471"/>
              <a:gd name="connsiteY19" fmla="*/ 3941668 h 6264038"/>
              <a:gd name="connsiteX20" fmla="*/ 3204722 w 6180471"/>
              <a:gd name="connsiteY20" fmla="*/ 3381107 h 6264038"/>
              <a:gd name="connsiteX21" fmla="*/ 3435241 w 6180471"/>
              <a:gd name="connsiteY21" fmla="*/ 3062893 h 6264038"/>
              <a:gd name="connsiteX22" fmla="*/ 3432335 w 6180471"/>
              <a:gd name="connsiteY22" fmla="*/ 2861626 h 6264038"/>
              <a:gd name="connsiteX23" fmla="*/ 3344467 w 6180471"/>
              <a:gd name="connsiteY23" fmla="*/ 2427456 h 6264038"/>
              <a:gd name="connsiteX24" fmla="*/ 3102562 w 6180471"/>
              <a:gd name="connsiteY24" fmla="*/ 2174380 h 6264038"/>
              <a:gd name="connsiteX25" fmla="*/ 3108054 w 6180471"/>
              <a:gd name="connsiteY25" fmla="*/ 2177085 h 6264038"/>
              <a:gd name="connsiteX26" fmla="*/ 2066762 w 6180471"/>
              <a:gd name="connsiteY26" fmla="*/ 1431613 h 6264038"/>
              <a:gd name="connsiteX27" fmla="*/ 1361674 w 6180471"/>
              <a:gd name="connsiteY27" fmla="*/ 566674 h 6264038"/>
              <a:gd name="connsiteX28" fmla="*/ 5108821 w 6180471"/>
              <a:gd name="connsiteY28" fmla="*/ 2384660 h 6264038"/>
              <a:gd name="connsiteX29" fmla="*/ 4542876 w 6180471"/>
              <a:gd name="connsiteY29" fmla="*/ 2508533 h 6264038"/>
              <a:gd name="connsiteX30" fmla="*/ 3408225 w 6180471"/>
              <a:gd name="connsiteY30" fmla="*/ 3510404 h 6264038"/>
              <a:gd name="connsiteX31" fmla="*/ 3068379 w 6180471"/>
              <a:gd name="connsiteY31" fmla="*/ 4267503 h 6264038"/>
              <a:gd name="connsiteX32" fmla="*/ 3212946 w 6180471"/>
              <a:gd name="connsiteY32" fmla="*/ 5705299 h 6264038"/>
              <a:gd name="connsiteX33" fmla="*/ 3319915 w 6180471"/>
              <a:gd name="connsiteY33" fmla="*/ 5834060 h 6264038"/>
              <a:gd name="connsiteX34" fmla="*/ 4181397 w 6180471"/>
              <a:gd name="connsiteY34" fmla="*/ 5163959 h 6264038"/>
              <a:gd name="connsiteX35" fmla="*/ 4464076 w 6180471"/>
              <a:gd name="connsiteY35" fmla="*/ 4822934 h 6264038"/>
              <a:gd name="connsiteX36" fmla="*/ 4509081 w 6180471"/>
              <a:gd name="connsiteY36" fmla="*/ 4475708 h 6264038"/>
              <a:gd name="connsiteX37" fmla="*/ 4507420 w 6180471"/>
              <a:gd name="connsiteY37" fmla="*/ 4467738 h 6264038"/>
              <a:gd name="connsiteX38" fmla="*/ 4506322 w 6180471"/>
              <a:gd name="connsiteY38" fmla="*/ 4459701 h 6264038"/>
              <a:gd name="connsiteX39" fmla="*/ 4863474 w 6180471"/>
              <a:gd name="connsiteY39" fmla="*/ 2939288 h 6264038"/>
              <a:gd name="connsiteX40" fmla="*/ 5458258 w 6180471"/>
              <a:gd name="connsiteY40" fmla="*/ 2437770 h 6264038"/>
              <a:gd name="connsiteX41" fmla="*/ 5108821 w 6180471"/>
              <a:gd name="connsiteY41" fmla="*/ 2384660 h 6264038"/>
              <a:gd name="connsiteX42" fmla="*/ 5868907 w 6180471"/>
              <a:gd name="connsiteY42" fmla="*/ 2705500 h 6264038"/>
              <a:gd name="connsiteX43" fmla="*/ 5207445 w 6180471"/>
              <a:gd name="connsiteY43" fmla="*/ 3277258 h 6264038"/>
              <a:gd name="connsiteX44" fmla="*/ 4983556 w 6180471"/>
              <a:gd name="connsiteY44" fmla="*/ 4390398 h 6264038"/>
              <a:gd name="connsiteX45" fmla="*/ 4895714 w 6180471"/>
              <a:gd name="connsiteY45" fmla="*/ 5037916 h 6264038"/>
              <a:gd name="connsiteX46" fmla="*/ 4503188 w 6180471"/>
              <a:gd name="connsiteY46" fmla="*/ 5523093 h 6264038"/>
              <a:gd name="connsiteX47" fmla="*/ 3767480 w 6180471"/>
              <a:gd name="connsiteY47" fmla="*/ 6092093 h 6264038"/>
              <a:gd name="connsiteX48" fmla="*/ 4618903 w 6180471"/>
              <a:gd name="connsiteY48" fmla="*/ 6002443 h 6264038"/>
              <a:gd name="connsiteX49" fmla="*/ 5753554 w 6180471"/>
              <a:gd name="connsiteY49" fmla="*/ 5000572 h 6264038"/>
              <a:gd name="connsiteX50" fmla="*/ 6178535 w 6180471"/>
              <a:gd name="connsiteY50" fmla="*/ 3547761 h 6264038"/>
              <a:gd name="connsiteX51" fmla="*/ 5868921 w 6180471"/>
              <a:gd name="connsiteY51" fmla="*/ 2705513 h 6264038"/>
              <a:gd name="connsiteX52" fmla="*/ 4983556 w 6180471"/>
              <a:gd name="connsiteY52" fmla="*/ 4390398 h 6264038"/>
              <a:gd name="connsiteX53" fmla="*/ 4981225 w 6180471"/>
              <a:gd name="connsiteY53" fmla="*/ 4377767 h 6264038"/>
              <a:gd name="connsiteX54" fmla="*/ 4984011 w 6180471"/>
              <a:gd name="connsiteY54" fmla="*/ 4393746 h 6264038"/>
              <a:gd name="connsiteX55" fmla="*/ 4983569 w 6180471"/>
              <a:gd name="connsiteY55" fmla="*/ 4390398 h 6264038"/>
              <a:gd name="connsiteX56" fmla="*/ 1230100 w 6180471"/>
              <a:gd name="connsiteY56" fmla="*/ 3433707 h 6264038"/>
              <a:gd name="connsiteX57" fmla="*/ 556690 w 6180471"/>
              <a:gd name="connsiteY57" fmla="*/ 3591856 h 6264038"/>
              <a:gd name="connsiteX58" fmla="*/ 560534 w 6180471"/>
              <a:gd name="connsiteY58" fmla="*/ 3592030 h 6264038"/>
              <a:gd name="connsiteX59" fmla="*/ 988328 w 6180471"/>
              <a:gd name="connsiteY59" fmla="*/ 3605291 h 6264038"/>
              <a:gd name="connsiteX60" fmla="*/ 1499383 w 6180471"/>
              <a:gd name="connsiteY60" fmla="*/ 3871748 h 6264038"/>
              <a:gd name="connsiteX61" fmla="*/ 1820142 w 6180471"/>
              <a:gd name="connsiteY61" fmla="*/ 4618895 h 6264038"/>
              <a:gd name="connsiteX62" fmla="*/ 1821817 w 6180471"/>
              <a:gd name="connsiteY62" fmla="*/ 4626852 h 6264038"/>
              <a:gd name="connsiteX63" fmla="*/ 1822915 w 6180471"/>
              <a:gd name="connsiteY63" fmla="*/ 4634915 h 6264038"/>
              <a:gd name="connsiteX64" fmla="*/ 2270748 w 6180471"/>
              <a:gd name="connsiteY64" fmla="*/ 5140184 h 6264038"/>
              <a:gd name="connsiteX65" fmla="*/ 3057234 w 6180471"/>
              <a:gd name="connsiteY65" fmla="*/ 5409052 h 6264038"/>
              <a:gd name="connsiteX66" fmla="*/ 2269502 w 6180471"/>
              <a:gd name="connsiteY66" fmla="*/ 3771838 h 6264038"/>
              <a:gd name="connsiteX67" fmla="*/ 1230127 w 6180471"/>
              <a:gd name="connsiteY67" fmla="*/ 3433707 h 6264038"/>
              <a:gd name="connsiteX68" fmla="*/ 144098 w 6180471"/>
              <a:gd name="connsiteY68" fmla="*/ 3988870 h 6264038"/>
              <a:gd name="connsiteX69" fmla="*/ 815244 w 6180471"/>
              <a:gd name="connsiteY69" fmla="*/ 5925880 h 6264038"/>
              <a:gd name="connsiteX70" fmla="*/ 2842373 w 6180471"/>
              <a:gd name="connsiteY70" fmla="*/ 5849531 h 6264038"/>
              <a:gd name="connsiteX71" fmla="*/ 2058391 w 6180471"/>
              <a:gd name="connsiteY71" fmla="*/ 5573148 h 6264038"/>
              <a:gd name="connsiteX72" fmla="*/ 1347141 w 6180471"/>
              <a:gd name="connsiteY72" fmla="*/ 4712925 h 6264038"/>
              <a:gd name="connsiteX73" fmla="*/ 1138053 w 6180471"/>
              <a:gd name="connsiteY73" fmla="*/ 4191074 h 6264038"/>
              <a:gd name="connsiteX74" fmla="*/ 923070 w 6180471"/>
              <a:gd name="connsiteY74" fmla="*/ 4083114 h 6264038"/>
              <a:gd name="connsiteX75" fmla="*/ 543563 w 6180471"/>
              <a:gd name="connsiteY75" fmla="*/ 4073965 h 6264038"/>
              <a:gd name="connsiteX76" fmla="*/ 144098 w 6180471"/>
              <a:gd name="connsiteY76" fmla="*/ 3988883 h 6264038"/>
              <a:gd name="connsiteX77" fmla="*/ 1347155 w 6180471"/>
              <a:gd name="connsiteY77" fmla="*/ 4712911 h 6264038"/>
              <a:gd name="connsiteX78" fmla="*/ 1348025 w 6180471"/>
              <a:gd name="connsiteY78" fmla="*/ 4716836 h 6264038"/>
              <a:gd name="connsiteX79" fmla="*/ 1345253 w 6180471"/>
              <a:gd name="connsiteY79" fmla="*/ 4700816 h 6264038"/>
              <a:gd name="connsiteX80" fmla="*/ 1347168 w 6180471"/>
              <a:gd name="connsiteY80" fmla="*/ 4712925 h 6264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</a:cxnLst>
            <a:rect l="l" t="t" r="r" b="b"/>
            <a:pathLst>
              <a:path w="6180471" h="6264038">
                <a:moveTo>
                  <a:pt x="2385124" y="32"/>
                </a:moveTo>
                <a:cubicBezTo>
                  <a:pt x="2266006" y="862"/>
                  <a:pt x="2148416" y="17793"/>
                  <a:pt x="2034281" y="51909"/>
                </a:cubicBezTo>
                <a:cubicBezTo>
                  <a:pt x="1921043" y="85797"/>
                  <a:pt x="1816727" y="134915"/>
                  <a:pt x="1722054" y="197467"/>
                </a:cubicBezTo>
                <a:cubicBezTo>
                  <a:pt x="1825487" y="460295"/>
                  <a:pt x="2089533" y="793926"/>
                  <a:pt x="2395397" y="1078734"/>
                </a:cubicBezTo>
                <a:cubicBezTo>
                  <a:pt x="2714750" y="1376119"/>
                  <a:pt x="3080929" y="1628780"/>
                  <a:pt x="3317410" y="1742728"/>
                </a:cubicBezTo>
                <a:lnTo>
                  <a:pt x="3320182" y="1744067"/>
                </a:lnTo>
                <a:lnTo>
                  <a:pt x="3322901" y="1745446"/>
                </a:lnTo>
                <a:cubicBezTo>
                  <a:pt x="3540214" y="1857090"/>
                  <a:pt x="3694064" y="2032799"/>
                  <a:pt x="3782870" y="2226632"/>
                </a:cubicBezTo>
                <a:cubicBezTo>
                  <a:pt x="3840065" y="2351442"/>
                  <a:pt x="3873377" y="2482173"/>
                  <a:pt x="3892799" y="2615073"/>
                </a:cubicBezTo>
                <a:cubicBezTo>
                  <a:pt x="4066927" y="2479253"/>
                  <a:pt x="4250486" y="2370489"/>
                  <a:pt x="4437099" y="2291555"/>
                </a:cubicBezTo>
                <a:cubicBezTo>
                  <a:pt x="4422901" y="2046301"/>
                  <a:pt x="4368948" y="1789126"/>
                  <a:pt x="4270685" y="1531616"/>
                </a:cubicBezTo>
                <a:cubicBezTo>
                  <a:pt x="4064597" y="991549"/>
                  <a:pt x="3704632" y="556762"/>
                  <a:pt x="3296970" y="291604"/>
                </a:cubicBezTo>
                <a:cubicBezTo>
                  <a:pt x="3003964" y="101027"/>
                  <a:pt x="2689528" y="-2084"/>
                  <a:pt x="2385110" y="32"/>
                </a:cubicBezTo>
                <a:close/>
                <a:moveTo>
                  <a:pt x="1361674" y="566688"/>
                </a:moveTo>
                <a:cubicBezTo>
                  <a:pt x="1293188" y="672960"/>
                  <a:pt x="1237025" y="791448"/>
                  <a:pt x="1194350" y="920129"/>
                </a:cubicBezTo>
                <a:cubicBezTo>
                  <a:pt x="1051832" y="1349745"/>
                  <a:pt x="1063391" y="1888661"/>
                  <a:pt x="1269493" y="2428755"/>
                </a:cubicBezTo>
                <a:cubicBezTo>
                  <a:pt x="1394223" y="2755622"/>
                  <a:pt x="1575384" y="3043832"/>
                  <a:pt x="1789335" y="3279308"/>
                </a:cubicBezTo>
                <a:cubicBezTo>
                  <a:pt x="2000111" y="3342370"/>
                  <a:pt x="2208584" y="3439801"/>
                  <a:pt x="2404412" y="3572005"/>
                </a:cubicBezTo>
                <a:cubicBezTo>
                  <a:pt x="2555717" y="3674165"/>
                  <a:pt x="2690546" y="3791099"/>
                  <a:pt x="2807386" y="3918281"/>
                </a:cubicBezTo>
                <a:cubicBezTo>
                  <a:pt x="2845520" y="3927550"/>
                  <a:pt x="2883668" y="3935452"/>
                  <a:pt x="2921776" y="3941668"/>
                </a:cubicBezTo>
                <a:cubicBezTo>
                  <a:pt x="2994374" y="3752296"/>
                  <a:pt x="3088604" y="3563888"/>
                  <a:pt x="3204722" y="3381107"/>
                </a:cubicBezTo>
                <a:cubicBezTo>
                  <a:pt x="3276422" y="3268271"/>
                  <a:pt x="3353615" y="3162052"/>
                  <a:pt x="3435241" y="3062893"/>
                </a:cubicBezTo>
                <a:cubicBezTo>
                  <a:pt x="3436206" y="2993348"/>
                  <a:pt x="3435643" y="2925960"/>
                  <a:pt x="3432335" y="2861626"/>
                </a:cubicBezTo>
                <a:cubicBezTo>
                  <a:pt x="3423360" y="2687631"/>
                  <a:pt x="3395500" y="2538818"/>
                  <a:pt x="3344467" y="2427456"/>
                </a:cubicBezTo>
                <a:cubicBezTo>
                  <a:pt x="3293460" y="2316094"/>
                  <a:pt x="3226997" y="2238299"/>
                  <a:pt x="3102562" y="2174380"/>
                </a:cubicBezTo>
                <a:lnTo>
                  <a:pt x="3108054" y="2177085"/>
                </a:lnTo>
                <a:cubicBezTo>
                  <a:pt x="2801613" y="2029411"/>
                  <a:pt x="2418945" y="1759551"/>
                  <a:pt x="2066762" y="1431613"/>
                </a:cubicBezTo>
                <a:cubicBezTo>
                  <a:pt x="1786817" y="1170955"/>
                  <a:pt x="1527124" y="878981"/>
                  <a:pt x="1361674" y="566674"/>
                </a:cubicBezTo>
                <a:close/>
                <a:moveTo>
                  <a:pt x="5108821" y="2384660"/>
                </a:moveTo>
                <a:cubicBezTo>
                  <a:pt x="4927901" y="2386134"/>
                  <a:pt x="4736507" y="2428153"/>
                  <a:pt x="4542876" y="2508533"/>
                </a:cubicBezTo>
                <a:cubicBezTo>
                  <a:pt x="4129788" y="2680010"/>
                  <a:pt x="3715013" y="3027571"/>
                  <a:pt x="3408225" y="3510404"/>
                </a:cubicBezTo>
                <a:cubicBezTo>
                  <a:pt x="3251281" y="3757426"/>
                  <a:pt x="3138499" y="4014976"/>
                  <a:pt x="3068379" y="4267503"/>
                </a:cubicBezTo>
                <a:cubicBezTo>
                  <a:pt x="3343636" y="4729320"/>
                  <a:pt x="3411238" y="5259797"/>
                  <a:pt x="3212946" y="5705299"/>
                </a:cubicBezTo>
                <a:cubicBezTo>
                  <a:pt x="3245320" y="5751430"/>
                  <a:pt x="3280990" y="5794466"/>
                  <a:pt x="3319915" y="5834060"/>
                </a:cubicBezTo>
                <a:cubicBezTo>
                  <a:pt x="3609826" y="5583931"/>
                  <a:pt x="3943939" y="5376731"/>
                  <a:pt x="4181397" y="5163959"/>
                </a:cubicBezTo>
                <a:cubicBezTo>
                  <a:pt x="4311191" y="5047694"/>
                  <a:pt x="4409466" y="4932568"/>
                  <a:pt x="4464076" y="4822934"/>
                </a:cubicBezTo>
                <a:cubicBezTo>
                  <a:pt x="4518685" y="4713273"/>
                  <a:pt x="4537478" y="4612680"/>
                  <a:pt x="4509081" y="4475708"/>
                </a:cubicBezTo>
                <a:lnTo>
                  <a:pt x="4507420" y="4467738"/>
                </a:lnTo>
                <a:lnTo>
                  <a:pt x="4506322" y="4459701"/>
                </a:lnTo>
                <a:cubicBezTo>
                  <a:pt x="4398456" y="3678880"/>
                  <a:pt x="4587694" y="3220010"/>
                  <a:pt x="4863474" y="2939288"/>
                </a:cubicBezTo>
                <a:cubicBezTo>
                  <a:pt x="5085234" y="2713590"/>
                  <a:pt x="5305975" y="2594714"/>
                  <a:pt x="5458258" y="2437770"/>
                </a:cubicBezTo>
                <a:cubicBezTo>
                  <a:pt x="5348235" y="2401203"/>
                  <a:pt x="5230926" y="2383656"/>
                  <a:pt x="5108821" y="2384660"/>
                </a:cubicBezTo>
                <a:close/>
                <a:moveTo>
                  <a:pt x="5868907" y="2705500"/>
                </a:moveTo>
                <a:cubicBezTo>
                  <a:pt x="5646156" y="2982365"/>
                  <a:pt x="5371528" y="3110242"/>
                  <a:pt x="5207445" y="3277258"/>
                </a:cubicBezTo>
                <a:cubicBezTo>
                  <a:pt x="5018904" y="3469175"/>
                  <a:pt x="4888749" y="3700191"/>
                  <a:pt x="4983556" y="4390398"/>
                </a:cubicBezTo>
                <a:cubicBezTo>
                  <a:pt x="5029204" y="4625070"/>
                  <a:pt x="4989088" y="4850446"/>
                  <a:pt x="4895714" y="5037916"/>
                </a:cubicBezTo>
                <a:cubicBezTo>
                  <a:pt x="4800653" y="5228748"/>
                  <a:pt x="4658497" y="5383924"/>
                  <a:pt x="4503188" y="5523093"/>
                </a:cubicBezTo>
                <a:cubicBezTo>
                  <a:pt x="4267270" y="5734485"/>
                  <a:pt x="3995133" y="5915499"/>
                  <a:pt x="3767480" y="6092093"/>
                </a:cubicBezTo>
                <a:cubicBezTo>
                  <a:pt x="4025659" y="6159159"/>
                  <a:pt x="4319602" y="6126704"/>
                  <a:pt x="4618903" y="6002443"/>
                </a:cubicBezTo>
                <a:cubicBezTo>
                  <a:pt x="5031990" y="5830993"/>
                  <a:pt x="5446792" y="5483405"/>
                  <a:pt x="5753554" y="5000572"/>
                </a:cubicBezTo>
                <a:cubicBezTo>
                  <a:pt x="6060355" y="4517726"/>
                  <a:pt x="6198788" y="3994549"/>
                  <a:pt x="6178535" y="3547761"/>
                </a:cubicBezTo>
                <a:cubicBezTo>
                  <a:pt x="6163051" y="3206067"/>
                  <a:pt x="6057516" y="2913289"/>
                  <a:pt x="5868921" y="2705513"/>
                </a:cubicBezTo>
                <a:close/>
                <a:moveTo>
                  <a:pt x="4983556" y="4390398"/>
                </a:moveTo>
                <a:cubicBezTo>
                  <a:pt x="4982752" y="4386178"/>
                  <a:pt x="4982109" y="4381986"/>
                  <a:pt x="4981225" y="4377767"/>
                </a:cubicBezTo>
                <a:lnTo>
                  <a:pt x="4984011" y="4393746"/>
                </a:lnTo>
                <a:cubicBezTo>
                  <a:pt x="4983877" y="4392608"/>
                  <a:pt x="4983743" y="4391537"/>
                  <a:pt x="4983569" y="4390398"/>
                </a:cubicBezTo>
                <a:close/>
                <a:moveTo>
                  <a:pt x="1230100" y="3433707"/>
                </a:moveTo>
                <a:cubicBezTo>
                  <a:pt x="983868" y="3431483"/>
                  <a:pt x="751915" y="3485477"/>
                  <a:pt x="556690" y="3591856"/>
                </a:cubicBezTo>
                <a:cubicBezTo>
                  <a:pt x="558029" y="3591896"/>
                  <a:pt x="559194" y="3591990"/>
                  <a:pt x="560534" y="3592030"/>
                </a:cubicBezTo>
                <a:cubicBezTo>
                  <a:pt x="676129" y="3596116"/>
                  <a:pt x="821245" y="3582480"/>
                  <a:pt x="988328" y="3605291"/>
                </a:cubicBezTo>
                <a:cubicBezTo>
                  <a:pt x="1155398" y="3628115"/>
                  <a:pt x="1351119" y="3703981"/>
                  <a:pt x="1499383" y="3871748"/>
                </a:cubicBezTo>
                <a:cubicBezTo>
                  <a:pt x="1647661" y="4039501"/>
                  <a:pt x="1749325" y="4277335"/>
                  <a:pt x="1820142" y="4618895"/>
                </a:cubicBezTo>
                <a:lnTo>
                  <a:pt x="1821817" y="4626852"/>
                </a:lnTo>
                <a:lnTo>
                  <a:pt x="1822915" y="4634915"/>
                </a:lnTo>
                <a:cubicBezTo>
                  <a:pt x="1855772" y="4873230"/>
                  <a:pt x="2007572" y="5011100"/>
                  <a:pt x="2270748" y="5140184"/>
                </a:cubicBezTo>
                <a:cubicBezTo>
                  <a:pt x="2495294" y="5250327"/>
                  <a:pt x="2783584" y="5328980"/>
                  <a:pt x="3057234" y="5409052"/>
                </a:cubicBezTo>
                <a:cubicBezTo>
                  <a:pt x="3179794" y="4859876"/>
                  <a:pt x="2888999" y="4190069"/>
                  <a:pt x="2269502" y="3771838"/>
                </a:cubicBezTo>
                <a:cubicBezTo>
                  <a:pt x="1935469" y="3546328"/>
                  <a:pt x="1569316" y="3436774"/>
                  <a:pt x="1230127" y="3433707"/>
                </a:cubicBezTo>
                <a:close/>
                <a:moveTo>
                  <a:pt x="144098" y="3988870"/>
                </a:moveTo>
                <a:cubicBezTo>
                  <a:pt x="-194382" y="4571934"/>
                  <a:pt x="77072" y="5427510"/>
                  <a:pt x="815244" y="5925880"/>
                </a:cubicBezTo>
                <a:cubicBezTo>
                  <a:pt x="1541563" y="6416254"/>
                  <a:pt x="2419722" y="6358202"/>
                  <a:pt x="2842373" y="5849531"/>
                </a:cubicBezTo>
                <a:cubicBezTo>
                  <a:pt x="2595431" y="5779156"/>
                  <a:pt x="2315485" y="5699244"/>
                  <a:pt x="2058391" y="5573148"/>
                </a:cubicBezTo>
                <a:cubicBezTo>
                  <a:pt x="1726876" y="5410539"/>
                  <a:pt x="1410899" y="5137290"/>
                  <a:pt x="1347141" y="4712925"/>
                </a:cubicBezTo>
                <a:cubicBezTo>
                  <a:pt x="1286424" y="4422263"/>
                  <a:pt x="1205293" y="4267155"/>
                  <a:pt x="1138053" y="4191074"/>
                </a:cubicBezTo>
                <a:cubicBezTo>
                  <a:pt x="1070544" y="4114631"/>
                  <a:pt x="1017904" y="4096040"/>
                  <a:pt x="923070" y="4083114"/>
                </a:cubicBezTo>
                <a:cubicBezTo>
                  <a:pt x="828237" y="4070148"/>
                  <a:pt x="697908" y="4079404"/>
                  <a:pt x="543563" y="4073965"/>
                </a:cubicBezTo>
                <a:cubicBezTo>
                  <a:pt x="423280" y="4069733"/>
                  <a:pt x="282155" y="4052467"/>
                  <a:pt x="144098" y="3988883"/>
                </a:cubicBezTo>
                <a:close/>
                <a:moveTo>
                  <a:pt x="1347155" y="4712911"/>
                </a:moveTo>
                <a:cubicBezTo>
                  <a:pt x="1347449" y="4714251"/>
                  <a:pt x="1347744" y="4715483"/>
                  <a:pt x="1348025" y="4716836"/>
                </a:cubicBezTo>
                <a:lnTo>
                  <a:pt x="1345253" y="4700816"/>
                </a:lnTo>
                <a:cubicBezTo>
                  <a:pt x="1345815" y="4704888"/>
                  <a:pt x="1346552" y="4708853"/>
                  <a:pt x="1347168" y="4712925"/>
                </a:cubicBezTo>
                <a:close/>
              </a:path>
            </a:pathLst>
          </a:custGeom>
          <a:solidFill>
            <a:schemeClr val="bg1"/>
          </a:solidFill>
          <a:ln w="13395" cap="flat">
            <a:noFill/>
            <a:prstDash val="solid"/>
            <a:miter/>
          </a:ln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223B35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graphicFrame>
        <p:nvGraphicFramePr>
          <p:cNvPr id="22" name="Diagram 21"/>
          <p:cNvGraphicFramePr/>
          <p:nvPr>
            <p:extLst>
              <p:ext uri="{D42A27DB-BD31-4B8C-83A1-F6EECF244321}">
                <p14:modId xmlns:p14="http://schemas.microsoft.com/office/powerpoint/2010/main" val="3933806623"/>
              </p:ext>
            </p:extLst>
          </p:nvPr>
        </p:nvGraphicFramePr>
        <p:xfrm>
          <a:off x="1103650" y="2675975"/>
          <a:ext cx="3854796" cy="3609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3" name="TextBox 4"/>
          <p:cNvSpPr txBox="1"/>
          <p:nvPr/>
        </p:nvSpPr>
        <p:spPr>
          <a:xfrm>
            <a:off x="1105469" y="1844978"/>
            <a:ext cx="3852977" cy="83099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 dirty="0">
                <a:solidFill>
                  <a:srgbClr val="7030A0"/>
                </a:solidFill>
              </a:rPr>
              <a:t>Training Cycle in Practice</a:t>
            </a:r>
          </a:p>
        </p:txBody>
      </p:sp>
      <p:sp>
        <p:nvSpPr>
          <p:cNvPr id="27" name="TextBox 4"/>
          <p:cNvSpPr txBox="1"/>
          <p:nvPr/>
        </p:nvSpPr>
        <p:spPr>
          <a:xfrm>
            <a:off x="6210433" y="1844978"/>
            <a:ext cx="3957150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7030A0"/>
                </a:solidFill>
              </a:rPr>
              <a:t>On-the-Job Learning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10433" y="2393339"/>
            <a:ext cx="3957150" cy="255454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/>
              <a:t>Job rotations, mentoring, stretch assignments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/>
              <a:t>Supports experiential learning and skill application in real tasks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/>
              <a:t>Embedded in Kolb’s Experiential Learning Cycle (1974)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8"/>
          <a:srcRect l="28698" t="9831" r="31030" b="15578"/>
          <a:stretch/>
        </p:blipFill>
        <p:spPr>
          <a:xfrm>
            <a:off x="7338523" y="5116753"/>
            <a:ext cx="1949855" cy="139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2104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" name="Google Shape;665;p42"/>
          <p:cNvSpPr txBox="1">
            <a:spLocks noGrp="1"/>
          </p:cNvSpPr>
          <p:nvPr>
            <p:ph type="body" idx="1"/>
          </p:nvPr>
        </p:nvSpPr>
        <p:spPr>
          <a:xfrm>
            <a:off x="950201" y="1447048"/>
            <a:ext cx="6493788" cy="2468129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spcFirstLastPara="1" wrap="square" lIns="121900" tIns="121900" rIns="121900" bIns="121900" anchor="ctr" anchorCtr="0">
            <a:no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400" dirty="0"/>
              <a:t>Significant investment in global programmes: UFLP, Compass Academy, </a:t>
            </a:r>
            <a:r>
              <a:rPr lang="en-US" sz="2400" dirty="0" err="1"/>
              <a:t>ULearn</a:t>
            </a:r>
            <a:r>
              <a:rPr lang="en-US" sz="2400" dirty="0"/>
              <a:t> Digital Academy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400" dirty="0"/>
              <a:t>Focus on leadership, digital, sustainability, and operational skills</a:t>
            </a:r>
            <a:endParaRPr sz="2000" dirty="0"/>
          </a:p>
        </p:txBody>
      </p:sp>
      <p:sp>
        <p:nvSpPr>
          <p:cNvPr id="666" name="Google Shape;666;p42"/>
          <p:cNvSpPr txBox="1">
            <a:spLocks noGrp="1"/>
          </p:cNvSpPr>
          <p:nvPr>
            <p:ph type="title"/>
          </p:nvPr>
        </p:nvSpPr>
        <p:spPr>
          <a:xfrm>
            <a:off x="1120078" y="194335"/>
            <a:ext cx="10167582" cy="868133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-US" sz="4000" dirty="0"/>
              <a:t>Training Budget &amp; Domains of Learning</a:t>
            </a:r>
            <a:endParaRPr sz="4000" dirty="0"/>
          </a:p>
        </p:txBody>
      </p:sp>
      <p:sp>
        <p:nvSpPr>
          <p:cNvPr id="3" name="TextBox 2"/>
          <p:cNvSpPr txBox="1"/>
          <p:nvPr/>
        </p:nvSpPr>
        <p:spPr>
          <a:xfrm>
            <a:off x="950201" y="4537552"/>
            <a:ext cx="9029131" cy="184665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tx1"/>
                </a:solidFill>
              </a:rPr>
              <a:t>Bloom’s Domains (1956)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Cognitive (Knowledge): Understand digital, ESG, leadership concepts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Affective (Attitudes): Foster purpose-led, collaborative mindset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Psychomotor (Skills): Apply operational and leadership tasks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Investment heavily favors managerial/graduate tracks; limited reach to factory-level staff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0203" y="1447048"/>
            <a:ext cx="2923504" cy="2468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071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0" name="Google Shape;800;p48"/>
          <p:cNvSpPr txBox="1">
            <a:spLocks noGrp="1"/>
          </p:cNvSpPr>
          <p:nvPr>
            <p:ph type="subTitle" idx="1"/>
          </p:nvPr>
        </p:nvSpPr>
        <p:spPr>
          <a:xfrm>
            <a:off x="411740" y="1255594"/>
            <a:ext cx="11347123" cy="1978926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121900" tIns="121900" rIns="121900" bIns="121900" anchor="ctr" anchorCtr="0">
            <a:noAutofit/>
          </a:bodyPr>
          <a:lstStyle/>
          <a:p>
            <a:pPr marL="0" indent="0"/>
            <a:r>
              <a:rPr lang="en-US" sz="2400" b="1" dirty="0">
                <a:solidFill>
                  <a:schemeClr val="tx1"/>
                </a:solidFill>
              </a:rPr>
              <a:t>Kolb’s Experiential Learning (1974)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US" sz="1800" b="0" dirty="0">
                <a:solidFill>
                  <a:schemeClr val="tx1"/>
                </a:solidFill>
              </a:rPr>
              <a:t>Employees apply learning through real business projects and rotations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US" sz="1800" b="0" dirty="0">
                <a:solidFill>
                  <a:schemeClr val="tx1"/>
                </a:solidFill>
              </a:rPr>
              <a:t>Concrete Experience: Work on real-market campaigns or cross-functional assignments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US" sz="1800" b="0" dirty="0">
                <a:solidFill>
                  <a:schemeClr val="tx1"/>
                </a:solidFill>
              </a:rPr>
              <a:t>Reflective Observation: Discuss successes and challenges with mentors/line managers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US" sz="1800" b="0" dirty="0">
                <a:solidFill>
                  <a:schemeClr val="tx1"/>
                </a:solidFill>
              </a:rPr>
              <a:t>Abstract Conceptualization: Identify better strategies, innovative solutions, and leadership approaches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US" sz="1800" b="0" dirty="0">
                <a:solidFill>
                  <a:schemeClr val="tx1"/>
                </a:solidFill>
              </a:rPr>
              <a:t>Active Experimentation: Implement improvements in new projects or markets</a:t>
            </a:r>
            <a:endParaRPr sz="1800" b="0" dirty="0">
              <a:solidFill>
                <a:schemeClr val="tx1"/>
              </a:solidFill>
            </a:endParaRPr>
          </a:p>
        </p:txBody>
      </p:sp>
      <p:sp>
        <p:nvSpPr>
          <p:cNvPr id="18" name="Google Shape;800;p48"/>
          <p:cNvSpPr txBox="1">
            <a:spLocks noGrp="1"/>
          </p:cNvSpPr>
          <p:nvPr>
            <p:ph type="subTitle" idx="2"/>
          </p:nvPr>
        </p:nvSpPr>
        <p:spPr>
          <a:xfrm>
            <a:off x="411740" y="3559829"/>
            <a:ext cx="11347123" cy="1205513"/>
          </a:xfrm>
          <a:prstGeom prst="rect">
            <a:avLst/>
          </a:prstGeom>
          <a:solidFill>
            <a:srgbClr val="EFFDFF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121900" tIns="121900" rIns="121900" bIns="121900" anchor="ctr" anchorCtr="0">
            <a:noAutofit/>
          </a:bodyPr>
          <a:lstStyle/>
          <a:p>
            <a:pPr marL="0" indent="0"/>
            <a:r>
              <a:rPr lang="en-US" sz="2400" b="1" dirty="0">
                <a:solidFill>
                  <a:schemeClr val="tx1"/>
                </a:solidFill>
              </a:rPr>
              <a:t>Workplace Learning Environment (Fuller &amp; Unwin, 2004)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chemeClr val="tx1"/>
                </a:solidFill>
              </a:rPr>
              <a:t>Unilever fosters expansive learning: mentoring, coaching, and cross-market exposure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chemeClr val="tx1"/>
                </a:solidFill>
              </a:rPr>
              <a:t>Continuous feedback via performance reviews, project outcomes, and digital learning dashboards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chemeClr val="tx1"/>
                </a:solidFill>
              </a:rPr>
              <a:t>Learning embedded in daily operations, not just formal training</a:t>
            </a:r>
            <a:endParaRPr sz="1400" dirty="0">
              <a:solidFill>
                <a:schemeClr val="tx1"/>
              </a:solidFill>
            </a:endParaRPr>
          </a:p>
        </p:txBody>
      </p:sp>
      <p:sp>
        <p:nvSpPr>
          <p:cNvPr id="796" name="Google Shape;796;p48"/>
          <p:cNvSpPr txBox="1">
            <a:spLocks noGrp="1"/>
          </p:cNvSpPr>
          <p:nvPr>
            <p:ph type="title"/>
          </p:nvPr>
        </p:nvSpPr>
        <p:spPr>
          <a:xfrm>
            <a:off x="957033" y="166683"/>
            <a:ext cx="10278000" cy="763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-US" sz="4000" dirty="0"/>
              <a:t>Evaluating Training Outcomes</a:t>
            </a:r>
            <a:endParaRPr sz="4000" dirty="0"/>
          </a:p>
        </p:txBody>
      </p:sp>
      <p:sp>
        <p:nvSpPr>
          <p:cNvPr id="5" name="TextBox 4"/>
          <p:cNvSpPr txBox="1"/>
          <p:nvPr/>
        </p:nvSpPr>
        <p:spPr>
          <a:xfrm>
            <a:off x="411739" y="5090651"/>
            <a:ext cx="9090747" cy="138499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FF00"/>
                </a:solidFill>
              </a:rPr>
              <a:t>Results Observed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dirty="0"/>
              <a:t>Strong pipeline of future leaders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dirty="0"/>
              <a:t>Improved digital, ESG, and operational capabilities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dirty="0"/>
              <a:t>Enhanced collaboration, problem-solving, and decision-making skills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dirty="0"/>
              <a:t>High engagement in digital learning platforms (90% of employees)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1455" y="4916875"/>
            <a:ext cx="1732546" cy="1732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7973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7" name="Google Shape;697;p45"/>
          <p:cNvSpPr txBox="1">
            <a:spLocks noGrp="1"/>
          </p:cNvSpPr>
          <p:nvPr>
            <p:ph type="title"/>
          </p:nvPr>
        </p:nvSpPr>
        <p:spPr>
          <a:xfrm>
            <a:off x="815788" y="441254"/>
            <a:ext cx="8748215" cy="763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-US" sz="3600" dirty="0"/>
              <a:t>Critical Issues &amp; Recommendations</a:t>
            </a:r>
            <a:endParaRPr sz="3600" dirty="0"/>
          </a:p>
        </p:txBody>
      </p:sp>
      <p:sp>
        <p:nvSpPr>
          <p:cNvPr id="6" name="TextBox 5"/>
          <p:cNvSpPr txBox="1"/>
          <p:nvPr/>
        </p:nvSpPr>
        <p:spPr>
          <a:xfrm>
            <a:off x="955343" y="1663789"/>
            <a:ext cx="7792872" cy="2400657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Critical Issues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1"/>
                </a:solidFill>
              </a:rPr>
              <a:t>Unequal access to training across regions (Grugulis, 2007)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1"/>
                </a:solidFill>
              </a:rPr>
              <a:t>High-potential programmes favors managerial/graduate tracks (“Modern Myth” Noon &amp; Blyton, 1997)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1"/>
                </a:solidFill>
              </a:rPr>
              <a:t>Digital reliance may disadvantage factory/operational staff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1"/>
                </a:solidFill>
              </a:rPr>
              <a:t>Leadership academies expensive → limited scalability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1"/>
                </a:solidFill>
              </a:rPr>
              <a:t>Workplace learning gaps in operational environments (Fuller &amp; Unwin, 2004)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698543" y="4523381"/>
            <a:ext cx="6823881" cy="1846659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Recommendations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Localized upskilling programmes for emerging markets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Equitable digital access for all employees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Expand leadership development beyond high-potential groups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Predictive analytics to identify future skills gaps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Cultural Intelligence (CQ) training for global teams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045" y="4419600"/>
            <a:ext cx="2438400" cy="2264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8274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66274" y="577515"/>
            <a:ext cx="10379242" cy="563231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000" b="1" kern="0" dirty="0">
                <a:solidFill>
                  <a:srgbClr val="000000"/>
                </a:solidFill>
                <a:latin typeface="Roboto Condensed"/>
                <a:ea typeface="Roboto Condensed"/>
                <a:sym typeface="Roboto Condensed"/>
              </a:rPr>
              <a:t>References</a:t>
            </a:r>
            <a:endParaRPr lang="en-US" sz="2000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Unilever (2021). Preparing people to adapt and thrive in changing times. [online] Unilever.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Kolb, D. (1974) Experiential Learning. Englewood Cliffs: Prentice Hall.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Fuller, A. &amp; Unwin, L. (2004) Expansive learning environments in the workplace. Journal of Education and Work, 17(4), 37–56.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/>
              <a:t>Grugulis</a:t>
            </a:r>
            <a:r>
              <a:rPr lang="en-US" sz="2000" dirty="0"/>
              <a:t>, I. (2007) Skills, Training and Human Resource Development. London: Palgrave.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Noon, M. &amp; Blyton, P. (1997) The Realities of Work. London: Palgrave.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/>
              <a:t>Garavan</a:t>
            </a:r>
            <a:r>
              <a:rPr lang="en-US" sz="2000" dirty="0"/>
              <a:t>, T., McGuire, D. &amp; Lee, M. (2015) Human Resource Development. Routledge.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Draper, T. (2023). A New Era in Corporate Learning: A Paradigm Shift. Medium.</a:t>
            </a:r>
          </a:p>
        </p:txBody>
      </p:sp>
    </p:spTree>
    <p:extLst>
      <p:ext uri="{BB962C8B-B14F-4D97-AF65-F5344CB8AC3E}">
        <p14:creationId xmlns:p14="http://schemas.microsoft.com/office/powerpoint/2010/main" val="8606926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p37"/>
          <p:cNvSpPr txBox="1">
            <a:spLocks noGrp="1"/>
          </p:cNvSpPr>
          <p:nvPr>
            <p:ph type="title"/>
          </p:nvPr>
        </p:nvSpPr>
        <p:spPr>
          <a:xfrm>
            <a:off x="2827392" y="3160295"/>
            <a:ext cx="7028597" cy="1487994"/>
          </a:xfrm>
          <a:prstGeom prst="rect">
            <a:avLst/>
          </a:prstGeom>
          <a:solidFill>
            <a:schemeClr val="accent5"/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-GB" sz="4000" u="none" dirty="0"/>
              <a:t>Recruitment and Selection</a:t>
            </a:r>
          </a:p>
        </p:txBody>
      </p:sp>
      <p:sp>
        <p:nvSpPr>
          <p:cNvPr id="600" name="Google Shape;600;p37"/>
          <p:cNvSpPr txBox="1">
            <a:spLocks noGrp="1"/>
          </p:cNvSpPr>
          <p:nvPr>
            <p:ph type="subTitle" idx="1"/>
          </p:nvPr>
        </p:nvSpPr>
        <p:spPr>
          <a:xfrm>
            <a:off x="3645289" y="4897479"/>
            <a:ext cx="5392800" cy="702557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indent="0"/>
            <a:r>
              <a:rPr lang="sv-SE" sz="2000" b="1" dirty="0"/>
              <a:t>Presenter: Rabbi Islam</a:t>
            </a:r>
          </a:p>
          <a:p>
            <a:pPr marL="0" indent="0"/>
            <a:r>
              <a:rPr lang="sv-SE" sz="2000" b="1" dirty="0"/>
              <a:t>Student ID: 2504996</a:t>
            </a:r>
          </a:p>
        </p:txBody>
      </p:sp>
      <p:sp>
        <p:nvSpPr>
          <p:cNvPr id="597" name="Google Shape;597;p37"/>
          <p:cNvSpPr txBox="1">
            <a:spLocks noGrp="1"/>
          </p:cNvSpPr>
          <p:nvPr>
            <p:ph type="title" idx="2"/>
          </p:nvPr>
        </p:nvSpPr>
        <p:spPr>
          <a:xfrm>
            <a:off x="5661468" y="1642234"/>
            <a:ext cx="1360443" cy="1290534"/>
          </a:xfrm>
          <a:prstGeom prst="rect">
            <a:avLst/>
          </a:prstGeom>
          <a:solidFill>
            <a:schemeClr val="tx1"/>
          </a:solidFill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dirty="0"/>
              <a:t>02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644226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34"/>
          <p:cNvSpPr txBox="1">
            <a:spLocks noGrp="1"/>
          </p:cNvSpPr>
          <p:nvPr>
            <p:ph type="body" idx="1"/>
          </p:nvPr>
        </p:nvSpPr>
        <p:spPr>
          <a:xfrm>
            <a:off x="676666" y="1661373"/>
            <a:ext cx="6831717" cy="423715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spcFirstLastPara="1" wrap="square" lIns="121900" tIns="121900" rIns="121900" bIns="121900" anchor="ctr" anchorCtr="0">
            <a:noAutofit/>
          </a:bodyPr>
          <a:lstStyle/>
          <a:p>
            <a:pPr marL="457200" indent="-457200">
              <a:buSzPts val="1100"/>
              <a:buFont typeface="Wingdings" panose="05000000000000000000" pitchFamily="2" charset="2"/>
              <a:buChar char="Ø"/>
            </a:pPr>
            <a:r>
              <a:rPr lang="en-US" sz="2800" dirty="0"/>
              <a:t>Strategic talent acquisition aligned with Unilever’s sustainability-driven business model</a:t>
            </a:r>
          </a:p>
          <a:p>
            <a:pPr marL="457200" indent="-457200">
              <a:buSzPts val="1100"/>
              <a:buFont typeface="Wingdings" panose="05000000000000000000" pitchFamily="2" charset="2"/>
              <a:buChar char="Ø"/>
            </a:pPr>
            <a:r>
              <a:rPr lang="en-US" sz="2800" dirty="0"/>
              <a:t>Focus on capability, cultural fit, and future leadership potential</a:t>
            </a:r>
          </a:p>
          <a:p>
            <a:pPr marL="457200" indent="-457200">
              <a:buSzPts val="1100"/>
              <a:buFont typeface="Wingdings" panose="05000000000000000000" pitchFamily="2" charset="2"/>
              <a:buChar char="Ø"/>
            </a:pPr>
            <a:r>
              <a:rPr lang="en-US" sz="2800" dirty="0"/>
              <a:t>Uses global, standardized recruitment systems supported by technology</a:t>
            </a:r>
            <a:endParaRPr sz="2800" dirty="0"/>
          </a:p>
        </p:txBody>
      </p:sp>
      <p:sp>
        <p:nvSpPr>
          <p:cNvPr id="569" name="Google Shape;569;p34"/>
          <p:cNvSpPr txBox="1">
            <a:spLocks noGrp="1"/>
          </p:cNvSpPr>
          <p:nvPr>
            <p:ph type="title"/>
          </p:nvPr>
        </p:nvSpPr>
        <p:spPr>
          <a:xfrm>
            <a:off x="1755339" y="206061"/>
            <a:ext cx="9075793" cy="970145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-US" sz="4000" dirty="0"/>
              <a:t>Recruitment &amp; Selection at Unilever</a:t>
            </a:r>
            <a:endParaRPr sz="4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8383" y="1661373"/>
            <a:ext cx="4239296" cy="4237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8426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" name="Google Shape;665;p42"/>
          <p:cNvSpPr txBox="1">
            <a:spLocks noGrp="1"/>
          </p:cNvSpPr>
          <p:nvPr>
            <p:ph type="body" idx="1"/>
          </p:nvPr>
        </p:nvSpPr>
        <p:spPr>
          <a:xfrm>
            <a:off x="457630" y="1523283"/>
            <a:ext cx="7565722" cy="1351622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spcFirstLastPara="1" wrap="square" lIns="121900" tIns="121900" rIns="121900" bIns="121900" anchor="ctr" anchorCtr="0">
            <a:noAutofit/>
          </a:bodyPr>
          <a:lstStyle/>
          <a:p>
            <a:pPr marL="0" indent="0">
              <a:buNone/>
            </a:pPr>
            <a:r>
              <a:rPr lang="en-US" sz="2400" b="1" dirty="0"/>
              <a:t>Soft HRM 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000" dirty="0"/>
              <a:t>Emphasizes development, motivation, and values alignment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000" dirty="0"/>
              <a:t>Reflected in Unilever’s purpose-led, inclusive hiring approach</a:t>
            </a:r>
            <a:endParaRPr sz="1800" dirty="0"/>
          </a:p>
        </p:txBody>
      </p:sp>
      <p:sp>
        <p:nvSpPr>
          <p:cNvPr id="666" name="Google Shape;666;p42"/>
          <p:cNvSpPr txBox="1">
            <a:spLocks noGrp="1"/>
          </p:cNvSpPr>
          <p:nvPr>
            <p:ph type="title"/>
          </p:nvPr>
        </p:nvSpPr>
        <p:spPr>
          <a:xfrm>
            <a:off x="727739" y="321665"/>
            <a:ext cx="7527433" cy="868133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-US" sz="4000" dirty="0"/>
              <a:t>Strategic Role of Recruitment</a:t>
            </a:r>
            <a:endParaRPr sz="4000" dirty="0"/>
          </a:p>
        </p:txBody>
      </p:sp>
      <p:sp>
        <p:nvSpPr>
          <p:cNvPr id="3" name="TextBox 2"/>
          <p:cNvSpPr txBox="1"/>
          <p:nvPr/>
        </p:nvSpPr>
        <p:spPr>
          <a:xfrm>
            <a:off x="457630" y="3429270"/>
            <a:ext cx="7565722" cy="109779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tx1"/>
                </a:solidFill>
                <a:latin typeface="Cairo"/>
              </a:rPr>
              <a:t>Ulrich’s HR Roles 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chemeClr val="tx1"/>
                </a:solidFill>
                <a:latin typeface="Cairo"/>
              </a:rPr>
              <a:t>Strategic Partner: Aligns R&amp;S with future skill needs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chemeClr val="tx1"/>
                </a:solidFill>
                <a:latin typeface="Cairo"/>
              </a:rPr>
              <a:t>Employee Champion: Fair, consistent, ethical hiring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630" y="5081431"/>
            <a:ext cx="7433200" cy="1292662"/>
          </a:xfrm>
          <a:prstGeom prst="rect">
            <a:avLst/>
          </a:prstGeom>
          <a:solidFill>
            <a:srgbClr val="EFFDFF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>
                <a:latin typeface="Cairo"/>
              </a:rPr>
              <a:t>Unilever Context: 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dirty="0">
                <a:latin typeface="Cairo"/>
              </a:rPr>
              <a:t>Recruitment aligned with sustainability and leadership pipeline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dirty="0">
                <a:latin typeface="Cairo"/>
              </a:rPr>
              <a:t>Capability mapping ensures talent meets long-term business goals</a:t>
            </a:r>
            <a:endParaRPr lang="en-GB" dirty="0">
              <a:latin typeface="Cairo"/>
            </a:endParaRPr>
          </a:p>
        </p:txBody>
      </p:sp>
      <p:pic>
        <p:nvPicPr>
          <p:cNvPr id="5" name="Picture 4" descr="A diagram of a company model">
            <a:extLst>
              <a:ext uri="{FF2B5EF4-FFF2-40B4-BE49-F238E27FC236}">
                <a16:creationId xmlns:a16="http://schemas.microsoft.com/office/drawing/2014/main" id="{CB7E9931-EF84-0204-BB82-C73AD4AEC3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5172" y="2118649"/>
            <a:ext cx="3747432" cy="3171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7959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1" name="Google Shape;841;p52"/>
          <p:cNvSpPr txBox="1">
            <a:spLocks noGrp="1"/>
          </p:cNvSpPr>
          <p:nvPr>
            <p:ph type="title"/>
          </p:nvPr>
        </p:nvSpPr>
        <p:spPr>
          <a:xfrm>
            <a:off x="875763" y="476518"/>
            <a:ext cx="9929612" cy="1073899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-US" sz="3600" dirty="0"/>
              <a:t>Unilever’s Recruitment &amp; Selection Process</a:t>
            </a:r>
            <a:endParaRPr sz="3600" dirty="0">
              <a:solidFill>
                <a:schemeClr val="dk1"/>
              </a:solidFill>
            </a:endParaRPr>
          </a:p>
        </p:txBody>
      </p:sp>
      <p:graphicFrame>
        <p:nvGraphicFramePr>
          <p:cNvPr id="22" name="Diagram 21"/>
          <p:cNvGraphicFramePr/>
          <p:nvPr>
            <p:extLst>
              <p:ext uri="{D42A27DB-BD31-4B8C-83A1-F6EECF244321}">
                <p14:modId xmlns:p14="http://schemas.microsoft.com/office/powerpoint/2010/main" val="2899680050"/>
              </p:ext>
            </p:extLst>
          </p:nvPr>
        </p:nvGraphicFramePr>
        <p:xfrm>
          <a:off x="551911" y="1855471"/>
          <a:ext cx="7576525" cy="2745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60698" y="4913515"/>
            <a:ext cx="7617388" cy="732657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tx1"/>
                </a:solidFill>
              </a:rPr>
              <a:t>Unilever receives 1.8 million+ applications annually (Unilever, 2024)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8"/>
          <a:srcRect l="28698" t="9831" r="31030" b="15578"/>
          <a:stretch/>
        </p:blipFill>
        <p:spPr>
          <a:xfrm>
            <a:off x="9853304" y="5080940"/>
            <a:ext cx="1281662" cy="139091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53848" y="1875391"/>
            <a:ext cx="2880575" cy="2880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0680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3" name="Google Shape;673;p43"/>
          <p:cNvSpPr txBox="1">
            <a:spLocks noGrp="1"/>
          </p:cNvSpPr>
          <p:nvPr>
            <p:ph type="subTitle" idx="1"/>
          </p:nvPr>
        </p:nvSpPr>
        <p:spPr>
          <a:xfrm>
            <a:off x="1126436" y="1326524"/>
            <a:ext cx="7231954" cy="2266681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spcFirstLastPara="1" wrap="square" lIns="121900" tIns="121900" rIns="121900" bIns="121900" anchor="ctr" anchorCtr="0">
            <a:noAutofit/>
          </a:bodyPr>
          <a:lstStyle/>
          <a:p>
            <a:pPr marL="0" indent="0" algn="l"/>
            <a:r>
              <a:rPr lang="en-GB" sz="2400" b="1" dirty="0"/>
              <a:t>Attraction &amp; Talent Sourcing Methods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1800" dirty="0"/>
              <a:t>Strong sustainability employer brand attracts purpose-driven candidates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1800" dirty="0"/>
              <a:t>Digital sourcing: AI screening, online portfolios, LinkedIn Talent Insights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1800" dirty="0"/>
              <a:t>University partnerships for graduate intake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1800" dirty="0"/>
              <a:t>Internal recruitment → over 50% of management roles filled internally</a:t>
            </a:r>
            <a:endParaRPr sz="1800" dirty="0"/>
          </a:p>
        </p:txBody>
      </p:sp>
      <p:sp>
        <p:nvSpPr>
          <p:cNvPr id="674" name="Google Shape;674;p43"/>
          <p:cNvSpPr txBox="1">
            <a:spLocks noGrp="1"/>
          </p:cNvSpPr>
          <p:nvPr>
            <p:ph type="title"/>
          </p:nvPr>
        </p:nvSpPr>
        <p:spPr>
          <a:xfrm>
            <a:off x="1126435" y="331305"/>
            <a:ext cx="9568069" cy="901147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-GB" sz="3600" dirty="0"/>
              <a:t>Talent Sourcing and Assessment Methods</a:t>
            </a:r>
            <a:endParaRPr sz="3600" dirty="0"/>
          </a:p>
        </p:txBody>
      </p:sp>
      <p:sp>
        <p:nvSpPr>
          <p:cNvPr id="9" name="Google Shape;673;p43"/>
          <p:cNvSpPr txBox="1">
            <a:spLocks/>
          </p:cNvSpPr>
          <p:nvPr/>
        </p:nvSpPr>
        <p:spPr>
          <a:xfrm rot="10800000" flipV="1">
            <a:off x="2485948" y="4225017"/>
            <a:ext cx="5872441" cy="174928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iro"/>
              <a:buNone/>
              <a:defRPr sz="2133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marR="0" lvl="1" indent="-3302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iro"/>
              <a:buNone/>
              <a:defRPr sz="2133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marR="0" lvl="2" indent="-3302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iro"/>
              <a:buNone/>
              <a:defRPr sz="2133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marR="0" lvl="3" indent="-3302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iro"/>
              <a:buNone/>
              <a:defRPr sz="2133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marR="0" lvl="4" indent="-3302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iro"/>
              <a:buNone/>
              <a:defRPr sz="2133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marR="0" lvl="5" indent="-3302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iro"/>
              <a:buNone/>
              <a:defRPr sz="2133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marR="0" lvl="6" indent="-3302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iro"/>
              <a:buNone/>
              <a:defRPr sz="2133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marR="0" lvl="7" indent="-3302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iro"/>
              <a:buNone/>
              <a:defRPr sz="2133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marR="0" lvl="8" indent="-3302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iro"/>
              <a:buNone/>
              <a:defRPr sz="2133" b="0" i="0" u="none" strike="noStrike" cap="none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pPr marL="0" indent="0" algn="l"/>
            <a:r>
              <a:rPr lang="en-GB" sz="2400" b="1" kern="0" dirty="0"/>
              <a:t>Assessment Tools and Methods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sz="1800" kern="0" dirty="0"/>
              <a:t>Situational Judgement Tests (behavior and values)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sz="1800" kern="0" dirty="0"/>
              <a:t>Gamified cognitive testing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sz="1800" kern="0" dirty="0"/>
              <a:t>Digital interviews (Hire Vue)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sz="1800" kern="0" dirty="0"/>
              <a:t>Assessment Centers (teamwork, leadership, communication)</a:t>
            </a:r>
            <a:endParaRPr lang="en-GB" sz="1800" kern="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939" y="4225017"/>
            <a:ext cx="1514058" cy="1749286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/>
          <a:srcRect l="12250" t="11500" r="9250" b="10750"/>
          <a:stretch/>
        </p:blipFill>
        <p:spPr>
          <a:xfrm>
            <a:off x="9013222" y="4073732"/>
            <a:ext cx="2547696" cy="2328040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3B93600-B25B-D181-CA8A-845B63D6F90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3222" y="1326524"/>
            <a:ext cx="2547696" cy="2547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0525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4930636" y="2407822"/>
            <a:ext cx="6453809" cy="3366052"/>
          </a:xfr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169329" indent="0" algn="l">
              <a:buNone/>
            </a:pPr>
            <a:r>
              <a:rPr lang="en-GB" b="1" dirty="0"/>
              <a:t>Unilever Practice</a:t>
            </a:r>
          </a:p>
          <a:p>
            <a:pPr algn="l"/>
            <a:r>
              <a:rPr lang="en-GB" dirty="0"/>
              <a:t>UFLP (Future Leaders Programme): fast-track management pipeline</a:t>
            </a:r>
          </a:p>
          <a:p>
            <a:pPr algn="l"/>
            <a:r>
              <a:rPr lang="en-GB" dirty="0"/>
              <a:t>3–5-year rotational placements</a:t>
            </a:r>
          </a:p>
          <a:p>
            <a:pPr algn="l"/>
            <a:r>
              <a:rPr lang="en-GB" dirty="0"/>
              <a:t>Internships → 80% conversion rate (Unilever, 2024)</a:t>
            </a:r>
          </a:p>
          <a:p>
            <a:pPr algn="l"/>
            <a:r>
              <a:rPr lang="en-GB" dirty="0"/>
              <a:t>Focus on leadership potential + cultural intelligence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8300" y="368578"/>
            <a:ext cx="8755545" cy="1272208"/>
          </a:xfrm>
        </p:spPr>
        <p:txBody>
          <a:bodyPr/>
          <a:lstStyle/>
          <a:p>
            <a:pPr algn="ctr"/>
            <a:r>
              <a:rPr lang="en-US" sz="4000" dirty="0"/>
              <a:t>Early Talent Recruitment (UFLP &amp; Internships)</a:t>
            </a:r>
            <a:endParaRPr lang="en-GB" sz="4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17190" r="17425"/>
          <a:stretch/>
        </p:blipFill>
        <p:spPr>
          <a:xfrm>
            <a:off x="892036" y="2430633"/>
            <a:ext cx="4038600" cy="3366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482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7" name="Google Shape;807;p49"/>
          <p:cNvSpPr txBox="1">
            <a:spLocks noGrp="1"/>
          </p:cNvSpPr>
          <p:nvPr>
            <p:ph type="title"/>
          </p:nvPr>
        </p:nvSpPr>
        <p:spPr>
          <a:xfrm>
            <a:off x="1269242" y="478154"/>
            <a:ext cx="9578229" cy="763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-GB" sz="4000" dirty="0"/>
              <a:t>Critical Issues &amp; Recommendations</a:t>
            </a:r>
            <a:endParaRPr sz="4000" dirty="0"/>
          </a:p>
        </p:txBody>
      </p:sp>
      <p:sp>
        <p:nvSpPr>
          <p:cNvPr id="21" name="TextBox 20"/>
          <p:cNvSpPr txBox="1"/>
          <p:nvPr/>
        </p:nvSpPr>
        <p:spPr>
          <a:xfrm>
            <a:off x="571539" y="1974168"/>
            <a:ext cx="7712524" cy="1569660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Critical Issues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Heavy reliance on AI-based screening → risk of bias, ethical concerns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Graduate-heavy hiring (UFLP) may reduce diversity of experience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Global standardization sometimes misaligned with local cultural norms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High competition for digital/tech talent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166583" y="4245057"/>
            <a:ext cx="7362423" cy="156966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Recommendations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Strengthen AI transparency audits and fairness checks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Develop mid-career recruitment pathways for diverse talent pools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Expand culturally inclusive recruitment practices globally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Increase community and vocational hiring beyond graduate routes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8705" y="1974168"/>
            <a:ext cx="2400301" cy="198498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/>
          <a:srcRect b="11237"/>
          <a:stretch/>
        </p:blipFill>
        <p:spPr>
          <a:xfrm>
            <a:off x="571539" y="4245057"/>
            <a:ext cx="2735010" cy="1987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5327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40042" y="657726"/>
            <a:ext cx="9641305" cy="549381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600" b="1" kern="0" dirty="0">
                <a:solidFill>
                  <a:srgbClr val="000000"/>
                </a:solidFill>
                <a:latin typeface="Roboto Condensed"/>
                <a:ea typeface="Roboto Condensed"/>
                <a:sym typeface="Roboto Condensed"/>
              </a:rPr>
              <a:t>References</a:t>
            </a:r>
            <a:endParaRPr lang="en-US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Unilever (2024). Annual Report and Accounts 2024. [online] Unilever.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CIPD (2022) Resourcing and Talent Planning Survey.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err="1"/>
              <a:t>Gilch</a:t>
            </a:r>
            <a:r>
              <a:rPr lang="en-US" dirty="0"/>
              <a:t>, P.M. and </a:t>
            </a:r>
            <a:r>
              <a:rPr lang="en-US" dirty="0" err="1"/>
              <a:t>Sieweke</a:t>
            </a:r>
            <a:r>
              <a:rPr lang="en-US" dirty="0"/>
              <a:t>, J., 2021. Recruiting digital talent: The strategic role of recruitment in </a:t>
            </a:r>
            <a:r>
              <a:rPr lang="en-US" dirty="0" err="1"/>
              <a:t>organisations’</a:t>
            </a:r>
            <a:r>
              <a:rPr lang="en-US" dirty="0"/>
              <a:t> digital transformation. German Journal of Human Resource Management, 35(1), pp.53-82.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Ulrich, D. (1997) Human Resource Champions. Harvard Business School Press.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Nikolaou, I., Bauer, T.N. and Truxillo, D.M., 2015. Applicant reactions to selection methods: An overview of recent research and suggestions for the future. Employee recruitment, selection, and assessment, pp.80-96.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Hu, Q., 2023. Unilever‘s Practice on AI-based Recruitment. Highlights in Business, Economics and Management, 16, pp.256-263.</a:t>
            </a:r>
          </a:p>
        </p:txBody>
      </p:sp>
    </p:spTree>
    <p:extLst>
      <p:ext uri="{BB962C8B-B14F-4D97-AF65-F5344CB8AC3E}">
        <p14:creationId xmlns:p14="http://schemas.microsoft.com/office/powerpoint/2010/main" val="31992795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p37"/>
          <p:cNvSpPr txBox="1">
            <a:spLocks noGrp="1"/>
          </p:cNvSpPr>
          <p:nvPr>
            <p:ph type="title"/>
          </p:nvPr>
        </p:nvSpPr>
        <p:spPr>
          <a:xfrm>
            <a:off x="2729551" y="2838733"/>
            <a:ext cx="7028597" cy="1323833"/>
          </a:xfrm>
          <a:prstGeom prst="rect">
            <a:avLst/>
          </a:prstGeom>
          <a:solidFill>
            <a:schemeClr val="accent5"/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-GB" sz="4000" u="none" dirty="0"/>
              <a:t>Performance Management</a:t>
            </a:r>
          </a:p>
        </p:txBody>
      </p:sp>
      <p:sp>
        <p:nvSpPr>
          <p:cNvPr id="600" name="Google Shape;600;p37"/>
          <p:cNvSpPr txBox="1">
            <a:spLocks noGrp="1"/>
          </p:cNvSpPr>
          <p:nvPr>
            <p:ph type="subTitle" idx="1"/>
          </p:nvPr>
        </p:nvSpPr>
        <p:spPr>
          <a:xfrm>
            <a:off x="3604567" y="4538328"/>
            <a:ext cx="5392800" cy="702557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indent="0"/>
            <a:r>
              <a:rPr lang="en-GB" sz="2000" b="1" dirty="0"/>
              <a:t>Presenter: </a:t>
            </a:r>
            <a:r>
              <a:rPr lang="en-GB" sz="2000" b="1" dirty="0" err="1"/>
              <a:t>Shahrin</a:t>
            </a:r>
            <a:r>
              <a:rPr lang="en-GB" sz="2000" b="1" dirty="0"/>
              <a:t> </a:t>
            </a:r>
            <a:r>
              <a:rPr lang="en-GB" sz="2000" b="1" dirty="0" err="1"/>
              <a:t>Afroz</a:t>
            </a:r>
            <a:endParaRPr lang="en-GB" sz="2000" b="1" dirty="0"/>
          </a:p>
          <a:p>
            <a:pPr marL="0" indent="0"/>
            <a:r>
              <a:rPr lang="en-GB" sz="2000" b="1" dirty="0"/>
              <a:t>Student ID: 2504528</a:t>
            </a:r>
          </a:p>
        </p:txBody>
      </p:sp>
      <p:sp>
        <p:nvSpPr>
          <p:cNvPr id="597" name="Google Shape;597;p37"/>
          <p:cNvSpPr txBox="1">
            <a:spLocks noGrp="1"/>
          </p:cNvSpPr>
          <p:nvPr>
            <p:ph type="title" idx="2"/>
          </p:nvPr>
        </p:nvSpPr>
        <p:spPr>
          <a:xfrm>
            <a:off x="5325979" y="1347538"/>
            <a:ext cx="1456957" cy="1259184"/>
          </a:xfrm>
          <a:prstGeom prst="rect">
            <a:avLst/>
          </a:prstGeom>
          <a:solidFill>
            <a:schemeClr val="tx1"/>
          </a:solidFill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dirty="0"/>
              <a:t>03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750871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34"/>
          <p:cNvSpPr txBox="1">
            <a:spLocks noGrp="1"/>
          </p:cNvSpPr>
          <p:nvPr>
            <p:ph type="body" idx="1"/>
          </p:nvPr>
        </p:nvSpPr>
        <p:spPr>
          <a:xfrm>
            <a:off x="1213925" y="2234581"/>
            <a:ext cx="6019388" cy="3552070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spcFirstLastPara="1" wrap="square" lIns="121900" tIns="121900" rIns="121900" bIns="121900" anchor="ctr" anchorCtr="0">
            <a:noAutofit/>
          </a:bodyPr>
          <a:lstStyle/>
          <a:p>
            <a:pPr marL="457200" indent="-457200">
              <a:buSzPts val="1100"/>
              <a:buFont typeface="Wingdings" panose="05000000000000000000" pitchFamily="2" charset="2"/>
              <a:buChar char="Ø"/>
            </a:pPr>
            <a:r>
              <a:rPr lang="en-US" sz="2400" dirty="0"/>
              <a:t>Performance Management is designed to support Unilever’s purpose-led, performance-driven culture</a:t>
            </a:r>
          </a:p>
          <a:p>
            <a:pPr marL="457200" indent="-457200">
              <a:buSzPts val="1100"/>
              <a:buFont typeface="Wingdings" panose="05000000000000000000" pitchFamily="2" charset="2"/>
              <a:buChar char="Ø"/>
            </a:pPr>
            <a:r>
              <a:rPr lang="en-US" sz="2400" dirty="0"/>
              <a:t>Focus on continuous improvement, coaching, and capability growth</a:t>
            </a:r>
          </a:p>
          <a:p>
            <a:pPr marL="457200" indent="-457200">
              <a:buSzPts val="1100"/>
              <a:buFont typeface="Wingdings" panose="05000000000000000000" pitchFamily="2" charset="2"/>
              <a:buChar char="Ø"/>
            </a:pPr>
            <a:r>
              <a:rPr lang="en-US" sz="2400" dirty="0"/>
              <a:t>Integrated globally but adapted to local markets</a:t>
            </a:r>
            <a:endParaRPr sz="2400" dirty="0"/>
          </a:p>
        </p:txBody>
      </p:sp>
      <p:sp>
        <p:nvSpPr>
          <p:cNvPr id="569" name="Google Shape;569;p34"/>
          <p:cNvSpPr txBox="1">
            <a:spLocks noGrp="1"/>
          </p:cNvSpPr>
          <p:nvPr>
            <p:ph type="title"/>
          </p:nvPr>
        </p:nvSpPr>
        <p:spPr>
          <a:xfrm>
            <a:off x="1583140" y="191069"/>
            <a:ext cx="8311487" cy="1255594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-US" sz="4400" dirty="0"/>
              <a:t>Performance Management at Unilever</a:t>
            </a:r>
            <a:endParaRPr sz="4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9496" y="2153832"/>
            <a:ext cx="3632819" cy="3632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3276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4" name="Google Shape;674;p43"/>
          <p:cNvSpPr txBox="1">
            <a:spLocks noGrp="1"/>
          </p:cNvSpPr>
          <p:nvPr>
            <p:ph type="title"/>
          </p:nvPr>
        </p:nvSpPr>
        <p:spPr>
          <a:xfrm>
            <a:off x="1126435" y="331305"/>
            <a:ext cx="9568069" cy="1060173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-US" sz="3600" dirty="0"/>
              <a:t>Strategic Role of Performance Management</a:t>
            </a:r>
            <a:endParaRPr sz="3600" dirty="0"/>
          </a:p>
        </p:txBody>
      </p:sp>
      <p:sp>
        <p:nvSpPr>
          <p:cNvPr id="7" name="TextBox 6"/>
          <p:cNvSpPr txBox="1"/>
          <p:nvPr/>
        </p:nvSpPr>
        <p:spPr>
          <a:xfrm>
            <a:off x="952738" y="2095725"/>
            <a:ext cx="5625483" cy="230832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dirty="0">
                <a:latin typeface="Cairo"/>
              </a:rPr>
              <a:t>Performance Management reinforces strategic goals in sustainability, innovation, and operational excellence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dirty="0">
                <a:latin typeface="Cairo"/>
              </a:rPr>
              <a:t>Emphasis on empowerment aligns with Soft HRM—supporting employee growth rather than control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dirty="0">
                <a:latin typeface="Cairo"/>
              </a:rPr>
              <a:t>HR acts as Ulrich’s Strategic Partner, aligning metrics with long-term business value</a:t>
            </a:r>
            <a:endParaRPr lang="en-GB" dirty="0">
              <a:latin typeface="Cairo"/>
            </a:endParaRP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4028240604"/>
              </p:ext>
            </p:extLst>
          </p:nvPr>
        </p:nvGraphicFramePr>
        <p:xfrm>
          <a:off x="6400799" y="1828801"/>
          <a:ext cx="6241774" cy="3710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426633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" name="Google Shape;666;p42"/>
          <p:cNvSpPr txBox="1">
            <a:spLocks noGrp="1"/>
          </p:cNvSpPr>
          <p:nvPr>
            <p:ph type="title"/>
          </p:nvPr>
        </p:nvSpPr>
        <p:spPr>
          <a:xfrm>
            <a:off x="1509330" y="351559"/>
            <a:ext cx="8339721" cy="1139094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-US" sz="3600" dirty="0"/>
              <a:t>Unilever’s Performance Management System</a:t>
            </a:r>
            <a:endParaRPr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906356" y="1977879"/>
            <a:ext cx="8077224" cy="427809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3200" b="1" dirty="0">
                <a:latin typeface="Cairo"/>
              </a:rPr>
              <a:t>Core Elements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sz="2400" dirty="0">
                <a:latin typeface="Cairo"/>
              </a:rPr>
              <a:t>Performance &amp; Development Plans (PDPs)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sz="2400" dirty="0">
                <a:latin typeface="Cairo"/>
              </a:rPr>
              <a:t>Goal-setting aligned with Compass Strategy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sz="2400" dirty="0">
                <a:latin typeface="Cairo"/>
              </a:rPr>
              <a:t>Continuous conversation model (quarterly check-ins, coaching)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sz="2400" dirty="0">
                <a:latin typeface="Cairo"/>
              </a:rPr>
              <a:t>Capability assessment linked to skills framework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sz="2400" dirty="0">
                <a:latin typeface="Cairo"/>
              </a:rPr>
              <a:t>Reward integration through performance-based incentives</a:t>
            </a:r>
            <a:endParaRPr lang="en-GB" sz="2400" dirty="0">
              <a:latin typeface="Cairo"/>
            </a:endParaRPr>
          </a:p>
          <a:p>
            <a:pPr lvl="2"/>
            <a:endParaRPr lang="en-US" sz="2400" dirty="0">
              <a:latin typeface="Cairo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latin typeface="Cairo"/>
              </a:rPr>
              <a:t>2024 Unilever report shows 90% completion rate for annual Performance &amp; Development Plans (PDPs)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03480" y="2582780"/>
            <a:ext cx="2776225" cy="2783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8172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1" name="Google Shape;841;p52"/>
          <p:cNvSpPr txBox="1">
            <a:spLocks noGrp="1"/>
          </p:cNvSpPr>
          <p:nvPr>
            <p:ph type="title"/>
          </p:nvPr>
        </p:nvSpPr>
        <p:spPr>
          <a:xfrm>
            <a:off x="641445" y="232012"/>
            <a:ext cx="9976513" cy="1146273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-US" sz="4000" dirty="0"/>
              <a:t>Goal-Setting &amp; Measurement Approach</a:t>
            </a:r>
            <a:endParaRPr sz="4000" dirty="0">
              <a:solidFill>
                <a:schemeClr val="dk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62948" y="2060947"/>
            <a:ext cx="8319752" cy="3539430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latin typeface="Cairo"/>
              </a:rPr>
              <a:t>Practice at Unilever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1"/>
                </a:solidFill>
                <a:latin typeface="Cairo"/>
              </a:rPr>
              <a:t>Balanced scorecards integrating financial, sustainability, and behavioral metrics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1"/>
                </a:solidFill>
                <a:latin typeface="Cairo"/>
              </a:rPr>
              <a:t>Combination of individual, team, and market-level objectives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bg1"/>
                </a:solidFill>
                <a:latin typeface="Cairo"/>
              </a:rPr>
              <a:t>KPIs aligned with ESG priorities: carbon reduction, waste, responsible sourcing</a:t>
            </a:r>
          </a:p>
          <a:p>
            <a:endParaRPr lang="en-US" dirty="0">
              <a:solidFill>
                <a:schemeClr val="bg1"/>
              </a:solidFill>
              <a:latin typeface="Cairo"/>
            </a:endParaRPr>
          </a:p>
          <a:p>
            <a:r>
              <a:rPr lang="en-GB" sz="2000" b="1" dirty="0">
                <a:solidFill>
                  <a:schemeClr val="bg1"/>
                </a:solidFill>
                <a:latin typeface="Cairo"/>
              </a:rPr>
              <a:t>Management by Objectives (MBO)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Cairo"/>
              </a:rPr>
              <a:t>Individual goals aligned with organizational vision</a:t>
            </a:r>
          </a:p>
          <a:p>
            <a:endParaRPr lang="en-US" dirty="0">
              <a:solidFill>
                <a:schemeClr val="bg1"/>
              </a:solidFill>
              <a:latin typeface="Cairo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Cairo"/>
              </a:rPr>
              <a:t>Balanced approach promotes all-inclusive performance but increases measurement complexity</a:t>
            </a:r>
            <a:endParaRPr lang="en-GB" sz="2000" dirty="0">
              <a:solidFill>
                <a:schemeClr val="bg1"/>
              </a:solidFill>
              <a:latin typeface="Cairo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8007" y="1984858"/>
            <a:ext cx="3419902" cy="3615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6629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4147284" y="2423111"/>
            <a:ext cx="6799012" cy="3366052"/>
          </a:xfrm>
          <a:solidFill>
            <a:srgbClr val="EFFDFF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169329" indent="0" algn="l">
              <a:buNone/>
            </a:pPr>
            <a:r>
              <a:rPr lang="en-GB" b="1" dirty="0"/>
              <a:t>Unilever Practice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2000" dirty="0"/>
              <a:t>Managers trained to deliver developmental coaching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2000" dirty="0"/>
              <a:t>“Performance Conversations” framework encourages two-way dialogue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2000" dirty="0"/>
              <a:t>Emphasis on behaviors: collaboration, learning agility, purpose-led leadership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US" dirty="0"/>
              <a:t>Internal surveys report improved engagement in markets adopting continuous feedback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4902" y="318053"/>
            <a:ext cx="8789948" cy="1245704"/>
          </a:xfrm>
        </p:spPr>
        <p:txBody>
          <a:bodyPr/>
          <a:lstStyle/>
          <a:p>
            <a:pPr algn="ctr"/>
            <a:r>
              <a:rPr lang="en-US" sz="4000" dirty="0"/>
              <a:t>Feedback, Coaching &amp; Capability Development</a:t>
            </a:r>
            <a:endParaRPr lang="en-GB" sz="4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220" y="2673822"/>
            <a:ext cx="2785281" cy="2785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1226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p34"/>
          <p:cNvSpPr txBox="1">
            <a:spLocks noGrp="1"/>
          </p:cNvSpPr>
          <p:nvPr>
            <p:ph type="title"/>
          </p:nvPr>
        </p:nvSpPr>
        <p:spPr>
          <a:xfrm>
            <a:off x="1324408" y="229706"/>
            <a:ext cx="9491670" cy="1255594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-US" sz="4400" dirty="0"/>
              <a:t>Digital Tools &amp; Performance Management Technology</a:t>
            </a:r>
            <a:endParaRPr sz="4400" dirty="0"/>
          </a:p>
        </p:txBody>
      </p:sp>
      <p:sp>
        <p:nvSpPr>
          <p:cNvPr id="5" name="TextBox 4"/>
          <p:cNvSpPr txBox="1"/>
          <p:nvPr/>
        </p:nvSpPr>
        <p:spPr>
          <a:xfrm>
            <a:off x="1324408" y="1799039"/>
            <a:ext cx="9491670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dirty="0">
                <a:latin typeface="Cairo"/>
              </a:rPr>
              <a:t>Global “</a:t>
            </a:r>
            <a:r>
              <a:rPr lang="en-US" dirty="0" err="1">
                <a:latin typeface="Cairo"/>
              </a:rPr>
              <a:t>UniVoice</a:t>
            </a:r>
            <a:r>
              <a:rPr lang="en-US" dirty="0">
                <a:latin typeface="Cairo"/>
              </a:rPr>
              <a:t>” engagement survey integrated with performance management dashboards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dirty="0">
                <a:latin typeface="Cairo"/>
              </a:rPr>
              <a:t>AI-enabled analytics to identify talent risks and performance trends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dirty="0">
                <a:latin typeface="Cairo"/>
              </a:rPr>
              <a:t>Digital goal-tracking platform for transparent progress updates</a:t>
            </a:r>
          </a:p>
          <a:p>
            <a:endParaRPr lang="en-US" dirty="0">
              <a:latin typeface="Cairo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>
                <a:latin typeface="Cairo"/>
              </a:rPr>
              <a:t>Technology improves transparency, but digital inequalities exist between regions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4730" y="3867104"/>
            <a:ext cx="5731026" cy="2755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2471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1" name="Google Shape;841;p52"/>
          <p:cNvSpPr txBox="1">
            <a:spLocks noGrp="1"/>
          </p:cNvSpPr>
          <p:nvPr>
            <p:ph type="title"/>
          </p:nvPr>
        </p:nvSpPr>
        <p:spPr>
          <a:xfrm>
            <a:off x="2042348" y="225687"/>
            <a:ext cx="8093325" cy="1079676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-US" sz="3600" dirty="0"/>
              <a:t>Critical Issues &amp; Recommendations</a:t>
            </a:r>
            <a:endParaRPr sz="3600" dirty="0">
              <a:solidFill>
                <a:schemeClr val="dk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887049" y="1901714"/>
            <a:ext cx="8304951" cy="1692771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Critical Issues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Variability in manager capability → inconsistent feedback quality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Performance pressure linked to aggressive sustainability goals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Risk of bias in subjective behavioral assessments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Digital PM tools less accessible in some emerging economies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3031" y="4190836"/>
            <a:ext cx="8304951" cy="156966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Recommendations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Strengthen global manager training in coaching and objective assessment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Calibrate </a:t>
            </a:r>
            <a:r>
              <a:rPr lang="en-US" dirty="0" err="1"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behavioural</a:t>
            </a:r>
            <a:r>
              <a:rPr lang="en-US" dirty="0"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 assessments more rigorously to reduce bias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Balance ESG metrics with realistic local market capability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Improve digital PM access for manufacturing and low-tech locations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21498" t="19439" r="24562" b="7558"/>
          <a:stretch/>
        </p:blipFill>
        <p:spPr>
          <a:xfrm>
            <a:off x="8407982" y="4194792"/>
            <a:ext cx="1904316" cy="156570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1876" y="1914592"/>
            <a:ext cx="1700931" cy="1679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4543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78568" y="642588"/>
            <a:ext cx="10331115" cy="558614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000" b="1" kern="0" dirty="0">
                <a:solidFill>
                  <a:srgbClr val="000000"/>
                </a:solidFill>
                <a:latin typeface="Roboto Condensed"/>
                <a:ea typeface="Roboto Condensed"/>
                <a:sym typeface="Roboto Condensed"/>
              </a:rPr>
              <a:t>References</a:t>
            </a:r>
            <a:endParaRPr lang="en-US" sz="2000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Unilever (2024) Annual Report and Accounts. London: Unilever PLC.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Unilever PLC (2025). How talent and technology are boosting factory performance and productivity. [online] Unilever.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CIPD (2022) Performance Management: Factsheet. Chartered Institute of Personnel and Development.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Armstrong, M. (2009) Armstrong’s Handbook of Performance Management. London: </a:t>
            </a:r>
            <a:r>
              <a:rPr lang="en-US" sz="2000" dirty="0" err="1"/>
              <a:t>Kogan</a:t>
            </a:r>
            <a:r>
              <a:rPr lang="en-US" sz="2000" dirty="0"/>
              <a:t> Page.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/>
              <a:t>Hassaan</a:t>
            </a:r>
            <a:r>
              <a:rPr lang="en-US" sz="2000" dirty="0"/>
              <a:t>, M. (2024). Performance Management of Unilever 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Drucker, P., 2012. The practice of management. Routledge.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/>
              <a:t>Aguinis</a:t>
            </a:r>
            <a:r>
              <a:rPr lang="en-US" sz="2000" dirty="0"/>
              <a:t>, H., 2020. Performance Management for Dummies.</a:t>
            </a:r>
          </a:p>
        </p:txBody>
      </p:sp>
    </p:spTree>
    <p:extLst>
      <p:ext uri="{BB962C8B-B14F-4D97-AF65-F5344CB8AC3E}">
        <p14:creationId xmlns:p14="http://schemas.microsoft.com/office/powerpoint/2010/main" val="24269421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p37"/>
          <p:cNvSpPr txBox="1">
            <a:spLocks noGrp="1"/>
          </p:cNvSpPr>
          <p:nvPr>
            <p:ph type="title"/>
          </p:nvPr>
        </p:nvSpPr>
        <p:spPr>
          <a:xfrm>
            <a:off x="2552132" y="2797790"/>
            <a:ext cx="7738280" cy="1705971"/>
          </a:xfrm>
          <a:prstGeom prst="rect">
            <a:avLst/>
          </a:prstGeom>
          <a:solidFill>
            <a:schemeClr val="accent5"/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-US" sz="4000" u="none" dirty="0"/>
              <a:t>Diversity, Equity, and Inclusion (DEI)</a:t>
            </a:r>
          </a:p>
        </p:txBody>
      </p:sp>
      <p:sp>
        <p:nvSpPr>
          <p:cNvPr id="600" name="Google Shape;600;p37"/>
          <p:cNvSpPr txBox="1">
            <a:spLocks noGrp="1"/>
          </p:cNvSpPr>
          <p:nvPr>
            <p:ph type="subTitle" idx="1"/>
          </p:nvPr>
        </p:nvSpPr>
        <p:spPr>
          <a:xfrm>
            <a:off x="3534891" y="4727003"/>
            <a:ext cx="5392800" cy="702557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indent="0"/>
            <a:r>
              <a:rPr lang="sv-SE" sz="2000" b="1" dirty="0"/>
              <a:t>Presenter: Delwar Hussen Raju</a:t>
            </a:r>
          </a:p>
          <a:p>
            <a:pPr marL="0" indent="0"/>
            <a:r>
              <a:rPr lang="sv-SE" sz="2000" b="1" dirty="0"/>
              <a:t>Student ID: 2506700</a:t>
            </a:r>
          </a:p>
        </p:txBody>
      </p:sp>
      <p:sp>
        <p:nvSpPr>
          <p:cNvPr id="597" name="Google Shape;597;p37"/>
          <p:cNvSpPr txBox="1">
            <a:spLocks noGrp="1"/>
          </p:cNvSpPr>
          <p:nvPr>
            <p:ph type="title" idx="2"/>
          </p:nvPr>
        </p:nvSpPr>
        <p:spPr>
          <a:xfrm>
            <a:off x="5433987" y="1361287"/>
            <a:ext cx="1594609" cy="1213261"/>
          </a:xfrm>
          <a:prstGeom prst="rect">
            <a:avLst/>
          </a:prstGeom>
          <a:solidFill>
            <a:schemeClr val="tx1"/>
          </a:solidFill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dirty="0"/>
              <a:t>04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5600718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34"/>
          <p:cNvSpPr txBox="1">
            <a:spLocks noGrp="1"/>
          </p:cNvSpPr>
          <p:nvPr>
            <p:ph type="body" idx="1"/>
          </p:nvPr>
        </p:nvSpPr>
        <p:spPr>
          <a:xfrm>
            <a:off x="1192565" y="1895061"/>
            <a:ext cx="10217555" cy="1408463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spcFirstLastPara="1" wrap="square" lIns="121900" tIns="121900" rIns="121900" bIns="121900" anchor="ctr" anchorCtr="0">
            <a:noAutofit/>
          </a:bodyPr>
          <a:lstStyle/>
          <a:p>
            <a:pPr marL="457200" indent="-457200">
              <a:buSzPts val="1100"/>
              <a:buFont typeface="Wingdings" panose="05000000000000000000" pitchFamily="2" charset="2"/>
              <a:buChar char="Ø"/>
            </a:pPr>
            <a:r>
              <a:rPr lang="en-US" sz="2200" dirty="0"/>
              <a:t>DEI is central to Unilever’s purpose-led, performance-driven strategy</a:t>
            </a:r>
          </a:p>
          <a:p>
            <a:pPr marL="457200" indent="-457200">
              <a:buSzPts val="1100"/>
              <a:buFont typeface="Wingdings" panose="05000000000000000000" pitchFamily="2" charset="2"/>
              <a:buChar char="Ø"/>
            </a:pPr>
            <a:r>
              <a:rPr lang="en-US" sz="2200" dirty="0"/>
              <a:t>Emphasis on fair access, inclusive leadership, and workforce representation</a:t>
            </a:r>
          </a:p>
          <a:p>
            <a:pPr marL="457200" indent="-457200">
              <a:buSzPts val="1100"/>
              <a:buFont typeface="Wingdings" panose="05000000000000000000" pitchFamily="2" charset="2"/>
              <a:buChar char="Ø"/>
            </a:pPr>
            <a:r>
              <a:rPr lang="en-US" sz="2200" dirty="0"/>
              <a:t>Global footprint requires culturally adaptable DEI practices</a:t>
            </a:r>
            <a:endParaRPr sz="2200" dirty="0"/>
          </a:p>
        </p:txBody>
      </p:sp>
      <p:sp>
        <p:nvSpPr>
          <p:cNvPr id="569" name="Google Shape;569;p34"/>
          <p:cNvSpPr txBox="1">
            <a:spLocks noGrp="1"/>
          </p:cNvSpPr>
          <p:nvPr>
            <p:ph type="title"/>
          </p:nvPr>
        </p:nvSpPr>
        <p:spPr>
          <a:xfrm>
            <a:off x="1583140" y="191069"/>
            <a:ext cx="8311487" cy="1255594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-US" sz="4400" dirty="0"/>
              <a:t>Diversity, Equity &amp; Inclusion at Unilever</a:t>
            </a:r>
            <a:endParaRPr sz="4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6123" y="3613162"/>
            <a:ext cx="2967820" cy="320693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2070" y="3613162"/>
            <a:ext cx="3392557" cy="3392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8446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4" name="Google Shape;674;p43"/>
          <p:cNvSpPr txBox="1">
            <a:spLocks noGrp="1"/>
          </p:cNvSpPr>
          <p:nvPr>
            <p:ph type="title"/>
          </p:nvPr>
        </p:nvSpPr>
        <p:spPr>
          <a:xfrm>
            <a:off x="927652" y="318053"/>
            <a:ext cx="9568069" cy="1060173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-US" sz="4000" dirty="0"/>
              <a:t>Strategic Importance of DEI</a:t>
            </a:r>
            <a:endParaRPr sz="4000" dirty="0"/>
          </a:p>
        </p:txBody>
      </p:sp>
      <p:sp>
        <p:nvSpPr>
          <p:cNvPr id="7" name="TextBox 6"/>
          <p:cNvSpPr txBox="1"/>
          <p:nvPr/>
        </p:nvSpPr>
        <p:spPr>
          <a:xfrm>
            <a:off x="636104" y="2142783"/>
            <a:ext cx="5764695" cy="3416320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dirty="0">
                <a:solidFill>
                  <a:schemeClr val="bg1"/>
                </a:solidFill>
                <a:latin typeface="Cairo"/>
              </a:rPr>
              <a:t>DEI supports innovation, creativity, and global competitiveness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dirty="0">
                <a:solidFill>
                  <a:schemeClr val="bg1"/>
                </a:solidFill>
                <a:latin typeface="Cairo"/>
              </a:rPr>
              <a:t>Soft HRM principles shape employee-centric culture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dirty="0">
                <a:solidFill>
                  <a:schemeClr val="bg1"/>
                </a:solidFill>
                <a:latin typeface="Cairo"/>
              </a:rPr>
              <a:t>Ulrich’s Employee Champion role reinforced through fairness, voice, and wellbeing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dirty="0">
                <a:solidFill>
                  <a:schemeClr val="bg1"/>
                </a:solidFill>
                <a:latin typeface="Cairo"/>
              </a:rPr>
              <a:t>DEI integrated into operations, branding, and leadership development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endParaRPr lang="en-US" dirty="0">
              <a:solidFill>
                <a:schemeClr val="bg1"/>
              </a:solidFill>
              <a:latin typeface="Cairo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Cairo"/>
              </a:rPr>
              <a:t>Strong alignment with corporate purpose strengthens social reputation, yet increases accountability pressures</a:t>
            </a:r>
            <a:endParaRPr lang="en-GB" dirty="0">
              <a:solidFill>
                <a:schemeClr val="bg1"/>
              </a:solidFill>
              <a:latin typeface="Cairo"/>
            </a:endParaRP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02764346"/>
              </p:ext>
            </p:extLst>
          </p:nvPr>
        </p:nvGraphicFramePr>
        <p:xfrm>
          <a:off x="6400799" y="2142783"/>
          <a:ext cx="6241774" cy="3710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998493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" name="Google Shape;666;p42"/>
          <p:cNvSpPr txBox="1">
            <a:spLocks noGrp="1"/>
          </p:cNvSpPr>
          <p:nvPr>
            <p:ph type="title"/>
          </p:nvPr>
        </p:nvSpPr>
        <p:spPr>
          <a:xfrm>
            <a:off x="1509330" y="351559"/>
            <a:ext cx="8339721" cy="1139094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-US" sz="3600" dirty="0"/>
              <a:t>Unilever’s DEI Framework &amp; Global Priorities</a:t>
            </a:r>
            <a:endParaRPr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473219" y="1977878"/>
            <a:ext cx="7405131" cy="317009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3200" b="1" dirty="0">
                <a:latin typeface="Cairo"/>
              </a:rPr>
              <a:t>Core DEI  Pillars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sz="2400" dirty="0">
                <a:latin typeface="Cairo"/>
              </a:rPr>
              <a:t>Gender balance across all management levels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sz="2400" dirty="0">
                <a:latin typeface="Cairo"/>
              </a:rPr>
              <a:t>Ethnically diverse leadership pipelines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sz="2400" dirty="0">
                <a:latin typeface="Cairo"/>
              </a:rPr>
              <a:t>Disability inclusion and accessibility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sz="2400" dirty="0">
                <a:latin typeface="Cairo"/>
              </a:rPr>
              <a:t>Supplier diversity programs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latin typeface="Cairo"/>
              </a:rPr>
              <a:t>Unilever achieved 50/50 gender balance in management (Unilever, 2023)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latin typeface="Cairo"/>
              </a:rPr>
              <a:t>Active inclusion programs in 190+ countries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3679" t="9768" r="4792" b="11215"/>
          <a:stretch/>
        </p:blipFill>
        <p:spPr>
          <a:xfrm>
            <a:off x="7878350" y="1977878"/>
            <a:ext cx="3672042" cy="3170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6309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1" name="Google Shape;841;p52"/>
          <p:cNvSpPr txBox="1">
            <a:spLocks noGrp="1"/>
          </p:cNvSpPr>
          <p:nvPr>
            <p:ph type="title"/>
          </p:nvPr>
        </p:nvSpPr>
        <p:spPr>
          <a:xfrm>
            <a:off x="1577872" y="90306"/>
            <a:ext cx="7999265" cy="1479047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-US" sz="4000" dirty="0"/>
              <a:t>Inclusive Leadership &amp; Workplace Culture</a:t>
            </a:r>
            <a:endParaRPr sz="4000" dirty="0">
              <a:solidFill>
                <a:schemeClr val="dk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06151" y="1945122"/>
            <a:ext cx="8500057" cy="3033867"/>
          </a:xfrm>
          <a:prstGeom prst="rect">
            <a:avLst/>
          </a:prstGeom>
          <a:solidFill>
            <a:srgbClr val="EFFDFF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b="1" dirty="0">
                <a:latin typeface="Cairo"/>
              </a:rPr>
              <a:t>Practice at Unilever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Cairo"/>
              </a:rPr>
              <a:t>Mandatory inclusive leadership training for line managers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Cairo"/>
              </a:rPr>
              <a:t>Employee Resource Groups (ERGs) for gender, ethnicity,  LGBTQ+, disability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Cairo"/>
              </a:rPr>
              <a:t>Global Code of Business Principles emphasizes respect and equal opportunity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Cairo"/>
              </a:rPr>
              <a:t>Cross-cultural leadership programs build global competence</a:t>
            </a:r>
          </a:p>
          <a:p>
            <a:r>
              <a:rPr lang="en-GB" sz="2000" b="1" dirty="0">
                <a:latin typeface="Cairo"/>
              </a:rPr>
              <a:t>Cultural Intelligence (CQ) 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US" dirty="0">
                <a:latin typeface="Cairo"/>
              </a:rPr>
              <a:t>supports effective collaboration across global teams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>
                <a:latin typeface="Cairo"/>
              </a:rPr>
              <a:t>ERGs strengthen employee voice but vary in activity across countries</a:t>
            </a:r>
            <a:endParaRPr lang="en-GB" sz="2000" dirty="0">
              <a:latin typeface="Cairo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6208" y="1958002"/>
            <a:ext cx="3033867" cy="3020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50492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3828483" y="1879716"/>
            <a:ext cx="7769959" cy="4569209"/>
          </a:xfr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169329" indent="0" algn="l">
              <a:buNone/>
            </a:pPr>
            <a:r>
              <a:rPr lang="en-GB" sz="2400" b="1" dirty="0"/>
              <a:t>Unilever Practice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2000" dirty="0"/>
              <a:t>Inclusive hiring tools removing bias (gender-neutral JD, structured interviews)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2000" dirty="0"/>
              <a:t>Development </a:t>
            </a:r>
            <a:r>
              <a:rPr lang="en-US" sz="2000" dirty="0" err="1"/>
              <a:t>programmes</a:t>
            </a:r>
            <a:r>
              <a:rPr lang="en-US" sz="2000" dirty="0"/>
              <a:t> targeting underrepresented groups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2000" dirty="0"/>
              <a:t>Promotions monitored for fairness using People Data Centre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2000" dirty="0"/>
              <a:t>Equity-focused wellbeing policies (flexible work, parental support)</a:t>
            </a:r>
            <a:r>
              <a:rPr lang="en-US" dirty="0"/>
              <a:t>Internal surveys report improved engagement in markets adopting continuous feedback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US" dirty="0"/>
              <a:t>Significant rise in ethnic minority representation in senior roles in UK &amp; NL since 2021</a:t>
            </a:r>
          </a:p>
          <a:p>
            <a:pPr marL="169329" indent="0" algn="l">
              <a:buNone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7179" y="206456"/>
            <a:ext cx="8627164" cy="1245704"/>
          </a:xfrm>
        </p:spPr>
        <p:txBody>
          <a:bodyPr/>
          <a:lstStyle/>
          <a:p>
            <a:pPr algn="ctr"/>
            <a:r>
              <a:rPr lang="en-US" sz="4000" dirty="0"/>
              <a:t>DEI in Recruitment, Development &amp; Talent Management</a:t>
            </a:r>
            <a:endParaRPr lang="en-GB" sz="4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50296" t="11177"/>
          <a:stretch/>
        </p:blipFill>
        <p:spPr>
          <a:xfrm>
            <a:off x="317707" y="1895758"/>
            <a:ext cx="3542860" cy="4569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74089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p34"/>
          <p:cNvSpPr txBox="1">
            <a:spLocks noGrp="1"/>
          </p:cNvSpPr>
          <p:nvPr>
            <p:ph type="title"/>
          </p:nvPr>
        </p:nvSpPr>
        <p:spPr>
          <a:xfrm>
            <a:off x="1341409" y="304800"/>
            <a:ext cx="9727644" cy="1004036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-US" sz="4400" dirty="0"/>
              <a:t>DEI Metrics, Data &amp; Accountability</a:t>
            </a:r>
            <a:endParaRPr sz="4400" dirty="0"/>
          </a:p>
        </p:txBody>
      </p:sp>
      <p:sp>
        <p:nvSpPr>
          <p:cNvPr id="5" name="TextBox 4"/>
          <p:cNvSpPr txBox="1"/>
          <p:nvPr/>
        </p:nvSpPr>
        <p:spPr>
          <a:xfrm>
            <a:off x="2537409" y="1644947"/>
            <a:ext cx="7065668" cy="1508105"/>
          </a:xfrm>
          <a:prstGeom prst="rect">
            <a:avLst/>
          </a:prstGeom>
          <a:solidFill>
            <a:srgbClr val="E1FCFD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dirty="0">
                <a:latin typeface="Cairo"/>
              </a:rPr>
              <a:t>DEI dashboard tracks representation, pay equity, promotions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dirty="0">
                <a:latin typeface="Cairo"/>
              </a:rPr>
              <a:t>ESG reporting discloses diversity progress annually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dirty="0">
                <a:latin typeface="Cairo"/>
              </a:rPr>
              <a:t>Pay equity audits conducted globally</a:t>
            </a:r>
          </a:p>
          <a:p>
            <a:endParaRPr lang="en-US" dirty="0">
              <a:latin typeface="Cairo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latin typeface="Cairo"/>
              </a:rPr>
              <a:t>Strong transparency, but regional disparities persist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7410" y="3489163"/>
            <a:ext cx="7065667" cy="3183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1191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1" name="Google Shape;841;p52"/>
          <p:cNvSpPr txBox="1">
            <a:spLocks noGrp="1"/>
          </p:cNvSpPr>
          <p:nvPr>
            <p:ph type="title"/>
          </p:nvPr>
        </p:nvSpPr>
        <p:spPr>
          <a:xfrm>
            <a:off x="1112529" y="256673"/>
            <a:ext cx="8929828" cy="956145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-US" sz="4000" dirty="0"/>
              <a:t>Critical Issues &amp; Recommendations</a:t>
            </a:r>
            <a:endParaRPr sz="4000" dirty="0">
              <a:solidFill>
                <a:schemeClr val="dk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55712" y="2025590"/>
            <a:ext cx="7864699" cy="1692771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Critical Issues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Cultural norms in some markets limit DEI adoption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Underrepresentation persists in emerging economies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Risk of symbolic compliance in supplier diversity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Unequal maturity across regional ERGs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55712" y="4008230"/>
            <a:ext cx="7864699" cy="156966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Recommendations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Strengthen local DEI adaptation frameworks respecting cultural variation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Develop targeted leadership pipelines for underrepresented regions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Increase investment in disability inclusion infrastructure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Expand supplier diversity metrics to emerging markets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t="6143" b="10248"/>
          <a:stretch/>
        </p:blipFill>
        <p:spPr>
          <a:xfrm>
            <a:off x="8852234" y="2603434"/>
            <a:ext cx="2476500" cy="2229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8941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66274" y="626544"/>
            <a:ext cx="10459453" cy="600164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000" b="1" kern="0" dirty="0">
                <a:solidFill>
                  <a:srgbClr val="000000"/>
                </a:solidFill>
                <a:latin typeface="Roboto Condensed"/>
                <a:ea typeface="Roboto Condensed"/>
                <a:sym typeface="Roboto Condensed"/>
              </a:rPr>
              <a:t>References</a:t>
            </a:r>
            <a:endParaRPr lang="en-US" sz="2000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Unilever (2024). Equity for Impact: Advancing Equity, Diversity and Inclusion to </a:t>
            </a:r>
            <a:r>
              <a:rPr lang="en-US" dirty="0" err="1"/>
              <a:t>Unlimit</a:t>
            </a:r>
            <a:r>
              <a:rPr lang="en-US" dirty="0"/>
              <a:t> Potential at Unilever.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Ahmed, M., 2024. The Impact of Workforce Diversity on Organizational Performance: A Case Study of Unilever. </a:t>
            </a:r>
            <a:r>
              <a:rPr lang="en-US" dirty="0" err="1"/>
              <a:t>Irapa</a:t>
            </a:r>
            <a:r>
              <a:rPr lang="en-US" dirty="0"/>
              <a:t> International Journal of Business Studies, 1(1), pp.18-33.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Thomas, D. &amp; </a:t>
            </a:r>
            <a:r>
              <a:rPr lang="en-US" dirty="0" err="1"/>
              <a:t>Inkson</a:t>
            </a:r>
            <a:r>
              <a:rPr lang="en-US" dirty="0"/>
              <a:t>, K. (2017) Cultural Intelligence. </a:t>
            </a:r>
            <a:r>
              <a:rPr lang="en-US" dirty="0" err="1"/>
              <a:t>Berrett</a:t>
            </a:r>
            <a:r>
              <a:rPr lang="en-US" dirty="0"/>
              <a:t>-Koehler.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Shore, L.M., Randel, A.E., Chung, B.G., Dean, M.A., Holcombe </a:t>
            </a:r>
            <a:r>
              <a:rPr lang="en-US" dirty="0" err="1"/>
              <a:t>Ehrhart</a:t>
            </a:r>
            <a:r>
              <a:rPr lang="en-US" dirty="0"/>
              <a:t>, K. and Singh, G., 2011. Inclusion and diversity in work groups: A review and model for future research. Journal of management, 37(4), pp.1262-1289.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err="1"/>
              <a:t>Earley</a:t>
            </a:r>
            <a:r>
              <a:rPr lang="en-US" dirty="0"/>
              <a:t>, P.C. and </a:t>
            </a:r>
            <a:r>
              <a:rPr lang="en-US" dirty="0" err="1"/>
              <a:t>Ang</a:t>
            </a:r>
            <a:r>
              <a:rPr lang="en-US" dirty="0"/>
              <a:t>, S. (2003). Cultural Intelligence: Individual Interactions Across Cultures. </a:t>
            </a:r>
            <a:r>
              <a:rPr lang="en-US" dirty="0" err="1"/>
              <a:t>ResearchGate</a:t>
            </a:r>
            <a:r>
              <a:rPr lang="en-US" dirty="0"/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UN Global Compact (2025). The Foundation of a Sustainable Business Starts with Human Rights | UN Global Compact. UN Global Compact.</a:t>
            </a:r>
          </a:p>
        </p:txBody>
      </p:sp>
    </p:spTree>
    <p:extLst>
      <p:ext uri="{BB962C8B-B14F-4D97-AF65-F5344CB8AC3E}">
        <p14:creationId xmlns:p14="http://schemas.microsoft.com/office/powerpoint/2010/main" val="362876341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3" name="Google Shape;1123;p62"/>
          <p:cNvSpPr txBox="1">
            <a:spLocks noGrp="1"/>
          </p:cNvSpPr>
          <p:nvPr>
            <p:ph type="title"/>
          </p:nvPr>
        </p:nvSpPr>
        <p:spPr>
          <a:xfrm>
            <a:off x="1854557" y="257578"/>
            <a:ext cx="8886424" cy="1352282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/>
            <a:r>
              <a:rPr lang="en-US" sz="4400" dirty="0"/>
              <a:t>Strategic Integration of HR Practices at Unilever</a:t>
            </a:r>
            <a:endParaRPr sz="4400" dirty="0"/>
          </a:p>
        </p:txBody>
      </p:sp>
      <p:sp>
        <p:nvSpPr>
          <p:cNvPr id="2" name="TextBox 1"/>
          <p:cNvSpPr txBox="1"/>
          <p:nvPr/>
        </p:nvSpPr>
        <p:spPr>
          <a:xfrm>
            <a:off x="1751527" y="1918953"/>
            <a:ext cx="9350062" cy="4216539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Roboto Condensed" panose="020B0604020202020204" charset="0"/>
                <a:ea typeface="Roboto Condensed" panose="020B0604020202020204" charset="0"/>
              </a:rPr>
              <a:t>Key Themes Across the Presentation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b="1" dirty="0">
                <a:solidFill>
                  <a:schemeClr val="bg1"/>
                </a:solidFill>
                <a:latin typeface="Roboto Condensed" panose="020B0604020202020204" charset="0"/>
                <a:ea typeface="Roboto Condensed" panose="020B0604020202020204" charset="0"/>
              </a:rPr>
              <a:t>Training &amp; Development </a:t>
            </a:r>
            <a:r>
              <a:rPr lang="en-US" sz="2400" dirty="0">
                <a:solidFill>
                  <a:schemeClr val="bg1"/>
                </a:solidFill>
                <a:latin typeface="Roboto Condensed" panose="020B0604020202020204" charset="0"/>
                <a:ea typeface="Roboto Condensed" panose="020B0604020202020204" charset="0"/>
              </a:rPr>
              <a:t>builds capability and leadership for the future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b="1" dirty="0">
                <a:solidFill>
                  <a:schemeClr val="bg1"/>
                </a:solidFill>
                <a:latin typeface="Roboto Condensed" panose="020B0604020202020204" charset="0"/>
                <a:ea typeface="Roboto Condensed" panose="020B0604020202020204" charset="0"/>
              </a:rPr>
              <a:t>Recruitment &amp; Selection </a:t>
            </a:r>
            <a:r>
              <a:rPr lang="en-US" sz="2400" dirty="0">
                <a:solidFill>
                  <a:schemeClr val="bg1"/>
                </a:solidFill>
                <a:latin typeface="Roboto Condensed" panose="020B0604020202020204" charset="0"/>
                <a:ea typeface="Roboto Condensed" panose="020B0604020202020204" charset="0"/>
              </a:rPr>
              <a:t>ensures a strong talent pipeline aligned with corporate purpose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b="1" dirty="0">
                <a:solidFill>
                  <a:schemeClr val="bg1"/>
                </a:solidFill>
                <a:latin typeface="Roboto Condensed" panose="020B0604020202020204" charset="0"/>
                <a:ea typeface="Roboto Condensed" panose="020B0604020202020204" charset="0"/>
              </a:rPr>
              <a:t>Performance Management </a:t>
            </a:r>
            <a:r>
              <a:rPr lang="en-US" sz="2400" dirty="0">
                <a:solidFill>
                  <a:schemeClr val="bg1"/>
                </a:solidFill>
                <a:latin typeface="Roboto Condensed" panose="020B0604020202020204" charset="0"/>
                <a:ea typeface="Roboto Condensed" panose="020B0604020202020204" charset="0"/>
              </a:rPr>
              <a:t>drives accountability, capability growth, and continuous improvement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b="1" dirty="0">
                <a:solidFill>
                  <a:schemeClr val="bg1"/>
                </a:solidFill>
                <a:latin typeface="Roboto Condensed" panose="020B0604020202020204" charset="0"/>
                <a:ea typeface="Roboto Condensed" panose="020B0604020202020204" charset="0"/>
              </a:rPr>
              <a:t>Diversity, Equity &amp; Inclusion (DEI)</a:t>
            </a:r>
            <a:r>
              <a:rPr lang="en-US" sz="2400" dirty="0">
                <a:solidFill>
                  <a:schemeClr val="bg1"/>
                </a:solidFill>
                <a:latin typeface="Roboto Condensed" panose="020B0604020202020204" charset="0"/>
                <a:ea typeface="Roboto Condensed" panose="020B0604020202020204" charset="0"/>
              </a:rPr>
              <a:t> reinforces fairness, representation, and inclusive culture across global markets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bg1"/>
                </a:solidFill>
                <a:latin typeface="Roboto Condensed" panose="020B0604020202020204" charset="0"/>
                <a:ea typeface="Roboto Condensed" panose="020B0604020202020204" charset="0"/>
              </a:rPr>
              <a:t>Together, these HR practices create a coherent, people-</a:t>
            </a:r>
            <a:r>
              <a:rPr lang="en-US" sz="2400" dirty="0" err="1">
                <a:solidFill>
                  <a:schemeClr val="bg1"/>
                </a:solidFill>
                <a:latin typeface="Roboto Condensed" panose="020B0604020202020204" charset="0"/>
                <a:ea typeface="Roboto Condensed" panose="020B0604020202020204" charset="0"/>
              </a:rPr>
              <a:t>centred</a:t>
            </a:r>
            <a:r>
              <a:rPr lang="en-US" sz="2400" dirty="0">
                <a:solidFill>
                  <a:schemeClr val="bg1"/>
                </a:solidFill>
                <a:latin typeface="Roboto Condensed" panose="020B0604020202020204" charset="0"/>
                <a:ea typeface="Roboto Condensed" panose="020B0604020202020204" charset="0"/>
              </a:rPr>
              <a:t> system that supports Unilever’s long-term success.</a:t>
            </a:r>
            <a:endParaRPr lang="en-GB" sz="2400" dirty="0">
              <a:solidFill>
                <a:schemeClr val="bg1"/>
              </a:solidFill>
              <a:latin typeface="Roboto Condensed" panose="020B0604020202020204" charset="0"/>
              <a:ea typeface="Roboto Condensed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21086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oldUnderlinesKeynote">
  <a:themeElements>
    <a:clrScheme name="NB - Keynote">
      <a:dk1>
        <a:srgbClr val="000000"/>
      </a:dk1>
      <a:lt1>
        <a:srgbClr val="FFFFFF"/>
      </a:lt1>
      <a:dk2>
        <a:srgbClr val="2C3932"/>
      </a:dk2>
      <a:lt2>
        <a:srgbClr val="FDF6EA"/>
      </a:lt2>
      <a:accent1>
        <a:srgbClr val="003A41"/>
      </a:accent1>
      <a:accent2>
        <a:srgbClr val="ECEBE3"/>
      </a:accent2>
      <a:accent3>
        <a:srgbClr val="400023"/>
      </a:accent3>
      <a:accent4>
        <a:srgbClr val="68989E"/>
      </a:accent4>
      <a:accent5>
        <a:srgbClr val="BFB360"/>
      </a:accent5>
      <a:accent6>
        <a:srgbClr val="BF6093"/>
      </a:accent6>
      <a:hlink>
        <a:srgbClr val="169C9A"/>
      </a:hlink>
      <a:folHlink>
        <a:srgbClr val="E15C3D"/>
      </a:folHlink>
    </a:clrScheme>
    <a:fontScheme name="Custom 9">
      <a:majorFont>
        <a:latin typeface="Aptos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ld underlines keynote presentation _win32_DN_v2" id="{E18D5B16-117C-46FD-8B97-39D77F728B32}" vid="{93298573-99F9-4CB3-90C8-DB41313B575F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1655</TotalTime>
  <Words>2300</Words>
  <Application>Microsoft Office PowerPoint</Application>
  <PresentationFormat>Widescreen</PresentationFormat>
  <Paragraphs>285</Paragraphs>
  <Slides>36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52" baseType="lpstr">
      <vt:lpstr>Aptos</vt:lpstr>
      <vt:lpstr>Aptos Light</vt:lpstr>
      <vt:lpstr>Arial</vt:lpstr>
      <vt:lpstr>Arial Black</vt:lpstr>
      <vt:lpstr>Cairo</vt:lpstr>
      <vt:lpstr>Calibri</vt:lpstr>
      <vt:lpstr>Calibri Light</vt:lpstr>
      <vt:lpstr>Montserrat Black</vt:lpstr>
      <vt:lpstr>Montserrat Medium</vt:lpstr>
      <vt:lpstr>Nirmala UI</vt:lpstr>
      <vt:lpstr>Poppins</vt:lpstr>
      <vt:lpstr>Roboto Condensed</vt:lpstr>
      <vt:lpstr>Roboto Condensed Light</vt:lpstr>
      <vt:lpstr>Wingdings</vt:lpstr>
      <vt:lpstr>Office Theme</vt:lpstr>
      <vt:lpstr>BoldUnderlinesKeynote</vt:lpstr>
      <vt:lpstr>Human Capital Management Practices in Unilever</vt:lpstr>
      <vt:lpstr>Training and Development at Unilever</vt:lpstr>
      <vt:lpstr>02</vt:lpstr>
      <vt:lpstr>Role of Training &amp; Development at Unilever</vt:lpstr>
      <vt:lpstr>Training Implementation: Cycle &amp; On-the-Job Learning</vt:lpstr>
      <vt:lpstr>Training Budget &amp; Domains of Learning</vt:lpstr>
      <vt:lpstr>Evaluating Training Outcomes</vt:lpstr>
      <vt:lpstr>Critical Issues &amp; Recommendations</vt:lpstr>
      <vt:lpstr>PowerPoint Presentation</vt:lpstr>
      <vt:lpstr>Recruitment and Selection</vt:lpstr>
      <vt:lpstr>Recruitment &amp; Selection at Unilever</vt:lpstr>
      <vt:lpstr>Strategic Role of Recruitment</vt:lpstr>
      <vt:lpstr>Unilever’s Recruitment &amp; Selection Process</vt:lpstr>
      <vt:lpstr>Talent Sourcing and Assessment Methods</vt:lpstr>
      <vt:lpstr>Early Talent Recruitment (UFLP &amp; Internships)</vt:lpstr>
      <vt:lpstr>Critical Issues &amp; Recommendations</vt:lpstr>
      <vt:lpstr>PowerPoint Presentation</vt:lpstr>
      <vt:lpstr>Performance Management</vt:lpstr>
      <vt:lpstr>Performance Management at Unilever</vt:lpstr>
      <vt:lpstr>Strategic Role of Performance Management</vt:lpstr>
      <vt:lpstr>Unilever’s Performance Management System</vt:lpstr>
      <vt:lpstr>Goal-Setting &amp; Measurement Approach</vt:lpstr>
      <vt:lpstr>Feedback, Coaching &amp; Capability Development</vt:lpstr>
      <vt:lpstr>Digital Tools &amp; Performance Management Technology</vt:lpstr>
      <vt:lpstr>Critical Issues &amp; Recommendations</vt:lpstr>
      <vt:lpstr>PowerPoint Presentation</vt:lpstr>
      <vt:lpstr>Diversity, Equity, and Inclusion (DEI)</vt:lpstr>
      <vt:lpstr>Diversity, Equity &amp; Inclusion at Unilever</vt:lpstr>
      <vt:lpstr>Strategic Importance of DEI</vt:lpstr>
      <vt:lpstr>Unilever’s DEI Framework &amp; Global Priorities</vt:lpstr>
      <vt:lpstr>Inclusive Leadership &amp; Workplace Culture</vt:lpstr>
      <vt:lpstr>DEI in Recruitment, Development &amp; Talent Management</vt:lpstr>
      <vt:lpstr>DEI Metrics, Data &amp; Accountability</vt:lpstr>
      <vt:lpstr>Critical Issues &amp; Recommendations</vt:lpstr>
      <vt:lpstr>PowerPoint Presentation</vt:lpstr>
      <vt:lpstr>Strategic Integration of HR Practices at Unilever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Capital Management Practices in Unilever</dc:title>
  <cp:lastModifiedBy>Rabbi islam</cp:lastModifiedBy>
  <cp:revision>33</cp:revision>
  <dcterms:created xsi:type="dcterms:W3CDTF">2025-11-25T06:01:21Z</dcterms:created>
  <dcterms:modified xsi:type="dcterms:W3CDTF">2025-11-30T21:01:48Z</dcterms:modified>
</cp:coreProperties>
</file>