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8" r:id="rId4"/>
    <p:sldId id="259" r:id="rId5"/>
    <p:sldId id="269" r:id="rId6"/>
    <p:sldId id="270" r:id="rId7"/>
    <p:sldId id="272" r:id="rId8"/>
    <p:sldId id="271" r:id="rId9"/>
    <p:sldId id="260" r:id="rId10"/>
    <p:sldId id="261" r:id="rId11"/>
    <p:sldId id="262" r:id="rId12"/>
    <p:sldId id="263" r:id="rId13"/>
    <p:sldId id="264" r:id="rId14"/>
    <p:sldId id="268" r:id="rId15"/>
    <p:sldId id="265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86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BE2055E-9661-4E57-B014-F829F1F73D24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805F62D-D2B9-4D45-B417-F70C11FDC31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2055E-9661-4E57-B014-F829F1F73D24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5F62D-D2B9-4D45-B417-F70C11FDC31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BE2055E-9661-4E57-B014-F829F1F73D24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/>
          <a:p>
            <a:fld id="{C805F62D-D2B9-4D45-B417-F70C11FDC31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2055E-9661-4E57-B014-F829F1F73D24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5F62D-D2B9-4D45-B417-F70C11FDC31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2055E-9661-4E57-B014-F829F1F73D24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5F62D-D2B9-4D45-B417-F70C11FDC31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2055E-9661-4E57-B014-F829F1F73D24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5F62D-D2B9-4D45-B417-F70C11FDC31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BE2055E-9661-4E57-B014-F829F1F73D24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5F62D-D2B9-4D45-B417-F70C11FDC31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2055E-9661-4E57-B014-F829F1F73D24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5F62D-D2B9-4D45-B417-F70C11FDC31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2055E-9661-4E57-B014-F829F1F73D24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5F62D-D2B9-4D45-B417-F70C11FDC31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2055E-9661-4E57-B014-F829F1F73D24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5F62D-D2B9-4D45-B417-F70C11FDC31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/>
          <a:p>
            <a:fld id="{ABE2055E-9661-4E57-B014-F829F1F73D24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805F62D-D2B9-4D45-B417-F70C11FDC31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BE2055E-9661-4E57-B014-F829F1F73D24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805F62D-D2B9-4D45-B417-F70C11FDC31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685800"/>
            <a:ext cx="7239000" cy="495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Priyankaben Prajapati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ID no – 1706685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Richard small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entrepreneurship – A </a:t>
            </a:r>
            <a:r>
              <a:rPr lang="en-GB" smtClean="0"/>
              <a:t>business </a:t>
            </a:r>
            <a:r>
              <a:rPr lang="en-GB" smtClean="0"/>
              <a:t>plan</a:t>
            </a:r>
            <a:br>
              <a:rPr lang="en-GB" smtClean="0"/>
            </a:br>
            <a:r>
              <a:rPr lang="en-GB" smtClean="0"/>
              <a:t>SBMA7111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6859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Fresh Fruit Juice Company -</a:t>
            </a:r>
            <a:br>
              <a:rPr lang="en-GB" dirty="0" smtClean="0"/>
            </a:br>
            <a:r>
              <a:rPr lang="en-GB" dirty="0" smtClean="0"/>
              <a:t>Rise up energised brand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1828800"/>
            <a:ext cx="5105400" cy="4038600"/>
          </a:xfrm>
        </p:spPr>
      </p:pic>
    </p:spTree>
    <p:extLst>
      <p:ext uri="{BB962C8B-B14F-4D97-AF65-F5344CB8AC3E}">
        <p14:creationId xmlns:p14="http://schemas.microsoft.com/office/powerpoint/2010/main" val="7953535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ENTREPRENEURSHIP IS PROCEDURE BY WHICH THE OUTLINE AND DESIGNIG OF A NEW BUSINESS IS PLANNED </a:t>
            </a:r>
          </a:p>
          <a:p>
            <a:r>
              <a:rPr lang="en-US" sz="2400" dirty="0" smtClean="0"/>
              <a:t>THIS PROCESS INCLUDES BOTH QUALITATIVE AND QUANTITATIVE RESEARCH </a:t>
            </a:r>
          </a:p>
          <a:p>
            <a:r>
              <a:rPr lang="en-US" sz="2400" dirty="0" smtClean="0"/>
              <a:t>AN IMPORTANT PART OF LAUNCHING A NEW BUSINESS IS COLLECTING SUFFICIENT FUNDS </a:t>
            </a:r>
          </a:p>
          <a:p>
            <a:r>
              <a:rPr lang="en-US" sz="2400" dirty="0" smtClean="0"/>
              <a:t>TIME MANAGEMENT AND SELF MOTIVATION ARE ALSO TWO IMPORTANT FACTORS OF ENTREPRENEURSHIP 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100" dirty="0" smtClean="0"/>
              <a:t>factors OF ENTREPRENEURSHIP </a:t>
            </a:r>
            <a:r>
              <a:rPr lang="en-US" sz="4000" dirty="0" smtClean="0"/>
              <a:t/>
            </a:r>
            <a:br>
              <a:rPr lang="en-US" sz="4000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PROPER PLANNING </a:t>
            </a:r>
          </a:p>
          <a:p>
            <a:r>
              <a:rPr lang="en-US" sz="2800" dirty="0" smtClean="0"/>
              <a:t>MAXIMIZATION OF PROFIT </a:t>
            </a:r>
          </a:p>
          <a:p>
            <a:r>
              <a:rPr lang="en-US" sz="2800" dirty="0" smtClean="0"/>
              <a:t>GAINING OPTIMUM GROWTH </a:t>
            </a:r>
          </a:p>
          <a:p>
            <a:r>
              <a:rPr lang="en-US" sz="2800" dirty="0" smtClean="0"/>
              <a:t>MAKING INNOVATIVE PRODUCTS </a:t>
            </a:r>
          </a:p>
          <a:p>
            <a:r>
              <a:rPr lang="en-US" sz="2800" dirty="0" smtClean="0"/>
              <a:t>HIRING SKILLED EMPLOYEES </a:t>
            </a:r>
          </a:p>
          <a:p>
            <a:r>
              <a:rPr lang="en-US" sz="2800" dirty="0" smtClean="0"/>
              <a:t>FOCUS ON CONTINUOUS IMPROVEMENT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BUINESS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AM KEEN ON STARTING A BUSINESS TO SELL FRESHLY MADE FRUIT JUICE.</a:t>
            </a:r>
          </a:p>
          <a:p>
            <a:r>
              <a:rPr lang="en-GB" dirty="0" smtClean="0"/>
              <a:t>IT WILL ALSO INCLUDE ORGANIC JUICES.</a:t>
            </a:r>
          </a:p>
          <a:p>
            <a:r>
              <a:rPr lang="en-GB" dirty="0" smtClean="0"/>
              <a:t>THE OPERATIONS OF THE BUSINESS WILL TAKE PLACE IN THE COUNTRY SIDE.</a:t>
            </a:r>
          </a:p>
          <a:p>
            <a:r>
              <a:rPr lang="en-GB" dirty="0" smtClean="0"/>
              <a:t>WE WILL BE OPENING DIFFERENT STORES TO SELL OUR PRODUCT.</a:t>
            </a:r>
          </a:p>
          <a:p>
            <a:r>
              <a:rPr lang="en-GB" dirty="0" smtClean="0"/>
              <a:t>WE WILL BE DELIVERING THE JUICES TO DIFFERENT RETAILERS FOR SELLING WITH THEIR OWN BRAND.</a:t>
            </a:r>
          </a:p>
          <a:p>
            <a:r>
              <a:rPr lang="en-GB" dirty="0" smtClean="0"/>
              <a:t>ROYALTY ON THE SELLING OF THE PRODUCTS.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4818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COMPETITIVE ADVANTAGE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MAJOR COMPETITION IN THIS SECTOR ARE </a:t>
            </a:r>
          </a:p>
          <a:p>
            <a:pPr lvl="1"/>
            <a:r>
              <a:rPr lang="en-GB" dirty="0" smtClean="0"/>
              <a:t>BOOST JUICE BARS (UK) LIMITED</a:t>
            </a:r>
          </a:p>
          <a:p>
            <a:pPr lvl="1"/>
            <a:r>
              <a:rPr lang="en-GB" dirty="0" smtClean="0"/>
              <a:t>FUEL JUICE BARS LIMITED</a:t>
            </a:r>
          </a:p>
          <a:p>
            <a:pPr lvl="1"/>
            <a:r>
              <a:rPr lang="en-GB" dirty="0" smtClean="0"/>
              <a:t>KRUSH GLOBAL LIMITED</a:t>
            </a:r>
          </a:p>
          <a:p>
            <a:r>
              <a:rPr lang="en-GB" u="sng" dirty="0" smtClean="0"/>
              <a:t>COMPETITIVE ADVANTAGE</a:t>
            </a:r>
          </a:p>
          <a:p>
            <a:pPr lvl="1"/>
            <a:r>
              <a:rPr lang="en-GB" dirty="0" smtClean="0"/>
              <a:t>PEOPLE IN UK ARE KEEN ON THE HEALT AND SAFETY OF THE PRODUCTS.</a:t>
            </a:r>
          </a:p>
          <a:p>
            <a:pPr lvl="1"/>
            <a:r>
              <a:rPr lang="en-GB" dirty="0" smtClean="0"/>
              <a:t>WE WONT BE SELLING OUR PRODUCTS IN PLASTIC PACKAGING RATHER WE WILL USE WAX COATED CARDBOARDS FOR PACKAGING.</a:t>
            </a:r>
          </a:p>
          <a:p>
            <a:pPr lvl="1"/>
            <a:r>
              <a:rPr lang="en-GB" dirty="0" smtClean="0"/>
              <a:t>WE WILL ENSURE THE QUALITY OF OUR PRODUCT BY NOT ADDING ANY PRESERVATIVES AND ADDED SUGAR.</a:t>
            </a:r>
          </a:p>
          <a:p>
            <a:pPr lvl="1"/>
            <a:r>
              <a:rPr lang="en-GB" dirty="0" smtClean="0"/>
              <a:t>HIRE A CONSULTANT AND FOOD SPECIALIST WHICH CAN GUIDE ON THE QUALITY AND STORAGE OF THE FRUITS AND OTHER PRODUCTS.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875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MARKET TRENDS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INDUSTRY STATISTICS IN THIS SECTOR SHOWS A REVENUE OF £77M.</a:t>
            </a:r>
          </a:p>
          <a:p>
            <a:r>
              <a:rPr lang="en-GB" dirty="0" smtClean="0"/>
              <a:t>ANNUAL GROWTH RATE FROM 2013-2018 IS 8.5%.</a:t>
            </a:r>
          </a:p>
          <a:p>
            <a:r>
              <a:rPr lang="en-GB" u="sng" dirty="0" smtClean="0"/>
              <a:t>THREATS &amp; OPPURTUNITIES</a:t>
            </a:r>
          </a:p>
          <a:p>
            <a:pPr lvl="1"/>
            <a:r>
              <a:rPr lang="en-GB" dirty="0" smtClean="0"/>
              <a:t>THE REVENUE GROWTH DEPENDS ON THE CUSTOMER DEMANDS.</a:t>
            </a:r>
          </a:p>
          <a:p>
            <a:pPr lvl="1"/>
            <a:r>
              <a:rPr lang="en-GB" dirty="0" smtClean="0"/>
              <a:t>IT ALSO DEPENDS ON THE WEATHER.</a:t>
            </a:r>
          </a:p>
          <a:p>
            <a:pPr lvl="1"/>
            <a:r>
              <a:rPr lang="en-GB" dirty="0" smtClean="0"/>
              <a:t>IT IS A CHALLENGE TO EXPAND OUT OF LONDON IN FUTURE.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8025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TARGET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OUR TARGET MARKET WILL BE</a:t>
            </a:r>
          </a:p>
          <a:p>
            <a:pPr lvl="1"/>
            <a:r>
              <a:rPr lang="en-GB" dirty="0" smtClean="0"/>
              <a:t>HEALTH CLUBS</a:t>
            </a:r>
          </a:p>
          <a:p>
            <a:pPr lvl="1"/>
            <a:r>
              <a:rPr lang="en-GB" dirty="0" smtClean="0"/>
              <a:t>GYMS</a:t>
            </a:r>
          </a:p>
          <a:p>
            <a:pPr lvl="1"/>
            <a:r>
              <a:rPr lang="en-GB" dirty="0" smtClean="0"/>
              <a:t>HOSPITALS</a:t>
            </a:r>
          </a:p>
          <a:p>
            <a:pPr lvl="1"/>
            <a:r>
              <a:rPr lang="en-GB" dirty="0" smtClean="0"/>
              <a:t>RETAILERS FOR OWN BRANDING</a:t>
            </a:r>
          </a:p>
          <a:p>
            <a:pPr lvl="1"/>
            <a:r>
              <a:rPr lang="en-GB" dirty="0" smtClean="0"/>
              <a:t>DIRECT SELLING TO CONSUMER WHO WANT FRSH AND ORGANIC JUICES.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863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STEPS FOR STARTING A NEW BUSINESS </a:t>
            </a:r>
            <a:br>
              <a:rPr lang="en-US" sz="2800" dirty="0" smtClean="0"/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COLLECTING FUNDS FOR THE BUSINESS </a:t>
            </a:r>
          </a:p>
          <a:p>
            <a:r>
              <a:rPr lang="en-US" sz="3200" dirty="0" smtClean="0"/>
              <a:t>PERFORM MARKET RESEARCH </a:t>
            </a:r>
          </a:p>
          <a:p>
            <a:r>
              <a:rPr lang="en-US" sz="3200" dirty="0" smtClean="0"/>
              <a:t>SPEND ON MARKETING </a:t>
            </a:r>
          </a:p>
          <a:p>
            <a:r>
              <a:rPr lang="en-US" sz="3200" dirty="0" smtClean="0"/>
              <a:t>VALUE PROPOSITION 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CONTINUED…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 smtClean="0"/>
              <a:t>DECIDING TARGET CUSTOMER GROUP </a:t>
            </a:r>
          </a:p>
          <a:p>
            <a:r>
              <a:rPr lang="en-US" sz="3200" dirty="0" smtClean="0"/>
              <a:t>PRODUCE INNOVATIVE PRODUCTS TO GAIN COMPETITIVE ADVANTAGE</a:t>
            </a:r>
          </a:p>
          <a:p>
            <a:r>
              <a:rPr lang="en-US" sz="3200" dirty="0" smtClean="0"/>
              <a:t>OPT FOR DIRECT SELLING AS WELL AS SELLING THROUGH VARIOUS CHANNELS AND DISTRIBUTORS 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CONTINUED…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IMPLEMENT THE STP MODEL IN ORDER TO MAKE PROPER SEGMENTATION OF THE MARKET </a:t>
            </a:r>
          </a:p>
          <a:p>
            <a:r>
              <a:rPr lang="en-US" dirty="0" smtClean="0"/>
              <a:t>CUSTOMIZE THE PRODUCTS ACCORDING TO CUSTOMER SATISFACTION </a:t>
            </a:r>
          </a:p>
          <a:p>
            <a:r>
              <a:rPr lang="en-US" dirty="0" smtClean="0"/>
              <a:t>IDENTIFYING THE STRENGTHS AND WEAKNESSES OF THE ORGANIZATION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FORMULATE PROPER STRATEGY ON THE BASIS OF THOSE STRENGTHS AND WEAKNESSES </a:t>
            </a:r>
          </a:p>
          <a:p>
            <a:r>
              <a:rPr lang="en-US" dirty="0" smtClean="0"/>
              <a:t>HIRING SKILLED AND KNOWLEDGABLE EMPLOYEES </a:t>
            </a:r>
          </a:p>
          <a:p>
            <a:r>
              <a:rPr lang="en-US" dirty="0" smtClean="0"/>
              <a:t>GAINING PROPER FINANCIAL SUPPORT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ENTREPRENEURSHIP INCORPORATES OF BOTH PLANNING AND EXECUTION </a:t>
            </a:r>
          </a:p>
          <a:p>
            <a:r>
              <a:rPr lang="en-US" dirty="0" smtClean="0"/>
              <a:t>THE SUCCESS OF A NEW BUSINESS DEPENDS ON THE MARKET FORCES I.E. DEMAND AND SUPPLY </a:t>
            </a:r>
          </a:p>
          <a:p>
            <a:r>
              <a:rPr lang="en-US" smtClean="0"/>
              <a:t>A NEW BUSINESS SHOULD ALWAYS ADD VALUE TO THE CUSTOMERS IN ORDER TO ACHIEVE SUSTAINABILITY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McKenzie, D., 2017. Identifying and spurring high-growth entrepreneurship: experimental evidence from a business plan competition. </a:t>
            </a:r>
            <a:r>
              <a:rPr lang="en-US" i="1" dirty="0"/>
              <a:t>American Economic Review</a:t>
            </a:r>
            <a:r>
              <a:rPr lang="en-US" dirty="0"/>
              <a:t>, </a:t>
            </a:r>
            <a:r>
              <a:rPr lang="en-US" i="1" dirty="0"/>
              <a:t>107</a:t>
            </a:r>
            <a:r>
              <a:rPr lang="en-US" dirty="0"/>
              <a:t>(8), pp.2278-2307.</a:t>
            </a:r>
          </a:p>
          <a:p>
            <a:r>
              <a:rPr lang="en-US" dirty="0"/>
              <a:t>Ross, L.W. and Byrd, K., 2015. Business Plan Competitions: </a:t>
            </a:r>
            <a:r>
              <a:rPr lang="en-US" dirty="0" smtClean="0"/>
              <a:t>Start-</a:t>
            </a:r>
            <a:r>
              <a:rPr lang="en-US" dirty="0" err="1" smtClean="0"/>
              <a:t>Up‘Idols</a:t>
            </a:r>
            <a:r>
              <a:rPr lang="en-US" dirty="0"/>
              <a:t>' and Their Twenty-First Century Launch Pads.</a:t>
            </a:r>
          </a:p>
          <a:p>
            <a:r>
              <a:rPr lang="en-US" dirty="0"/>
              <a:t>Schaper, M.T., Volery, T., Weber, P.C. and Gibson, B., 2014. </a:t>
            </a:r>
            <a:r>
              <a:rPr lang="en-US" i="1" dirty="0"/>
              <a:t>Entrepreneurship and small business</a:t>
            </a:r>
            <a:r>
              <a:rPr lang="en-US" dirty="0"/>
              <a:t>.</a:t>
            </a:r>
          </a:p>
          <a:p>
            <a:r>
              <a:rPr lang="en-US" dirty="0"/>
              <a:t>Ward, J., 2016. </a:t>
            </a:r>
            <a:r>
              <a:rPr lang="en-US" i="1" dirty="0"/>
              <a:t>Keeping the family business healthy: How to plan for continuing growth, profitability, and family leadership</a:t>
            </a:r>
            <a:r>
              <a:rPr lang="en-US" dirty="0"/>
              <a:t>. Springer</a:t>
            </a:r>
            <a:r>
              <a:rPr lang="en-US" dirty="0" smtClean="0"/>
              <a:t>.</a:t>
            </a:r>
          </a:p>
          <a:p>
            <a:r>
              <a:rPr lang="en-GB" dirty="0" smtClean="0"/>
              <a:t>Ayton</a:t>
            </a:r>
            <a:r>
              <a:rPr lang="en-GB" dirty="0"/>
              <a:t>, P. (2018). </a:t>
            </a:r>
            <a:r>
              <a:rPr lang="en-GB" i="1" dirty="0"/>
              <a:t>Juice Market Review: A squeeze on the market</a:t>
            </a:r>
            <a:r>
              <a:rPr lang="en-GB" dirty="0"/>
              <a:t>. [online] Mintel. Available at: http://www.mintel.com/blog/drink-market-news/juice-market-review-a-squeeze-on-the-market [Accessed </a:t>
            </a:r>
            <a:r>
              <a:rPr lang="en-GB" dirty="0" smtClean="0"/>
              <a:t>18 </a:t>
            </a:r>
            <a:r>
              <a:rPr lang="en-GB" dirty="0"/>
              <a:t>Apr. 2018</a:t>
            </a:r>
            <a:r>
              <a:rPr lang="en-GB" dirty="0" smtClean="0"/>
              <a:t>].</a:t>
            </a:r>
          </a:p>
          <a:p>
            <a:r>
              <a:rPr lang="en-GB" dirty="0"/>
              <a:t>Ibisworld.co.uk. (2018). </a:t>
            </a:r>
            <a:r>
              <a:rPr lang="en-GB" i="1" dirty="0"/>
              <a:t>Juice &amp; Smoothie Bars (UK) - Industry Research Reports | IBISWorld</a:t>
            </a:r>
            <a:r>
              <a:rPr lang="en-GB" dirty="0"/>
              <a:t>. [online] Available at: https://www.ibisworld.co.uk/industry-trends/market-research-reports/accommodation-food-service-activities/juice-smoothie-bars.html [Accessed </a:t>
            </a:r>
            <a:r>
              <a:rPr lang="en-GB" dirty="0" smtClean="0"/>
              <a:t>17 </a:t>
            </a:r>
            <a:r>
              <a:rPr lang="en-GB" dirty="0"/>
              <a:t>Apr. 2018].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90560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Thank-You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685800"/>
            <a:ext cx="7239000" cy="55878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58</TotalTime>
  <Words>480</Words>
  <Application>Microsoft Office PowerPoint</Application>
  <PresentationFormat>On-screen Show (4:3)</PresentationFormat>
  <Paragraphs>73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Trebuchet MS</vt:lpstr>
      <vt:lpstr>Wingdings</vt:lpstr>
      <vt:lpstr>Wingdings 2</vt:lpstr>
      <vt:lpstr>Opulent</vt:lpstr>
      <vt:lpstr>Priyankaben Prajapati  ID no – 1706685  Richard small  entrepreneurship – A business plan SBMA7111</vt:lpstr>
      <vt:lpstr>Fresh Fruit Juice Company - Rise up energised brand</vt:lpstr>
      <vt:lpstr>INTRODUCTION </vt:lpstr>
      <vt:lpstr>factors OF ENTREPRENEURSHIP  </vt:lpstr>
      <vt:lpstr>BUINESS PLAN</vt:lpstr>
      <vt:lpstr>COMPETITIVE ADVANTAGE</vt:lpstr>
      <vt:lpstr>MARKET TRENDS</vt:lpstr>
      <vt:lpstr>TARGET MARKET</vt:lpstr>
      <vt:lpstr>STEPS FOR STARTING A NEW BUSINESS  </vt:lpstr>
      <vt:lpstr>CONTINUED… </vt:lpstr>
      <vt:lpstr>CONTINUED… </vt:lpstr>
      <vt:lpstr>CONTNUED…</vt:lpstr>
      <vt:lpstr>CONCLUSION </vt:lpstr>
      <vt:lpstr>Bibliography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mm</dc:creator>
  <cp:lastModifiedBy>Priyankaben Prajapati (1706685)</cp:lastModifiedBy>
  <cp:revision>28</cp:revision>
  <dcterms:created xsi:type="dcterms:W3CDTF">2018-04-19T06:49:48Z</dcterms:created>
  <dcterms:modified xsi:type="dcterms:W3CDTF">2018-04-19T14:31:38Z</dcterms:modified>
</cp:coreProperties>
</file>