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895" r:id="rId1"/>
  </p:sldMasterIdLst>
  <p:notesMasterIdLst>
    <p:notesMasterId r:id="rId4"/>
  </p:notes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767" autoAdjust="0"/>
  </p:normalViewPr>
  <p:slideViewPr>
    <p:cSldViewPr snapToGrid="0">
      <p:cViewPr varScale="1">
        <p:scale>
          <a:sx n="62" d="100"/>
          <a:sy n="62" d="100"/>
        </p:scale>
        <p:origin x="828" y="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C1EA1D-3A16-46E4-8AEF-C637E368DE14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0563DC-247A-439D-B99A-3DAE22C0A4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755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442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66321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8474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78509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529185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327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968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5513687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6532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51376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51191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4587149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216527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54257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84003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7971800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82201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57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  <a:alpha val="8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2D6E202-B606-4609-B914-27C9371A1F6D}" type="datetime1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0507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96" r:id="rId1"/>
    <p:sldLayoutId id="2147483897" r:id="rId2"/>
    <p:sldLayoutId id="2147483898" r:id="rId3"/>
    <p:sldLayoutId id="2147483899" r:id="rId4"/>
    <p:sldLayoutId id="2147483900" r:id="rId5"/>
    <p:sldLayoutId id="2147483901" r:id="rId6"/>
    <p:sldLayoutId id="2147483902" r:id="rId7"/>
    <p:sldLayoutId id="2147483903" r:id="rId8"/>
    <p:sldLayoutId id="2147483904" r:id="rId9"/>
    <p:sldLayoutId id="2147483905" r:id="rId10"/>
    <p:sldLayoutId id="2147483906" r:id="rId11"/>
    <p:sldLayoutId id="2147483907" r:id="rId12"/>
    <p:sldLayoutId id="2147483908" r:id="rId13"/>
    <p:sldLayoutId id="2147483909" r:id="rId14"/>
    <p:sldLayoutId id="2147483910" r:id="rId15"/>
    <p:sldLayoutId id="2147483911" r:id="rId16"/>
    <p:sldLayoutId id="2147483912" r:id="rId17"/>
    <p:sldLayoutId id="2147483913" r:id="rId18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575354" y="0"/>
            <a:ext cx="10438545" cy="750013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 Nova" panose="020B0504020202020204" pitchFamily="34" charset="0"/>
              </a:rPr>
              <a:t>Hotel Valencia </a:t>
            </a:r>
            <a:r>
              <a:rPr lang="en-US" sz="2800" dirty="0" err="1">
                <a:latin typeface="Arial Nova" panose="020B0504020202020204" pitchFamily="34" charset="0"/>
              </a:rPr>
              <a:t>centre</a:t>
            </a:r>
            <a:r>
              <a:rPr lang="en-US" sz="2800" dirty="0">
                <a:latin typeface="Arial Nova" panose="020B0504020202020204" pitchFamily="34" charset="0"/>
              </a:rPr>
              <a:t> </a:t>
            </a:r>
            <a:r>
              <a:rPr lang="en-US" sz="2800" dirty="0" err="1">
                <a:latin typeface="Arial Nova" panose="020B0504020202020204" pitchFamily="34" charset="0"/>
              </a:rPr>
              <a:t>tableros</a:t>
            </a:r>
            <a:r>
              <a:rPr lang="en-US" sz="2800" dirty="0">
                <a:latin typeface="Arial Nova" panose="020B0504020202020204" pitchFamily="34" charset="0"/>
              </a:rPr>
              <a:t> de </a:t>
            </a:r>
            <a:r>
              <a:rPr lang="en-US" sz="2800" dirty="0" err="1">
                <a:latin typeface="Arial Nova" panose="020B0504020202020204" pitchFamily="34" charset="0"/>
              </a:rPr>
              <a:t>precios</a:t>
            </a:r>
            <a:endParaRPr lang="en-US" sz="2800" dirty="0">
              <a:latin typeface="Arial Nova" panose="020B05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70C111-AA7A-4E5E-8458-0989747A4D67}"/>
              </a:ext>
            </a:extLst>
          </p:cNvPr>
          <p:cNvSpPr txBox="1"/>
          <p:nvPr/>
        </p:nvSpPr>
        <p:spPr>
          <a:xfrm>
            <a:off x="115839" y="4870671"/>
            <a:ext cx="723018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/>
              <a:t>Nombre</a:t>
            </a:r>
            <a:r>
              <a:rPr lang="en-GB" dirty="0"/>
              <a:t>:  </a:t>
            </a:r>
            <a:r>
              <a:rPr lang="en-GB" b="1" i="1" dirty="0"/>
              <a:t>Tudor-Adrian  Sau</a:t>
            </a:r>
          </a:p>
          <a:p>
            <a:r>
              <a:rPr lang="en-GB" sz="2400" b="1" dirty="0" err="1"/>
              <a:t>Número</a:t>
            </a:r>
            <a:r>
              <a:rPr lang="en-GB" sz="2400" b="1" dirty="0"/>
              <a:t> de </a:t>
            </a:r>
            <a:r>
              <a:rPr lang="en-GB" sz="2400" b="1" dirty="0" err="1"/>
              <a:t>estudiante</a:t>
            </a:r>
            <a:r>
              <a:rPr lang="en-GB" dirty="0">
                <a:solidFill>
                  <a:srgbClr val="002060"/>
                </a:solidFill>
              </a:rPr>
              <a:t>:   </a:t>
            </a:r>
            <a:r>
              <a:rPr lang="en-GB" b="1" i="1" dirty="0"/>
              <a:t>2026591</a:t>
            </a:r>
          </a:p>
          <a:p>
            <a:r>
              <a:rPr lang="en-GB" sz="2400" b="1" dirty="0" err="1"/>
              <a:t>Módulo</a:t>
            </a:r>
            <a:r>
              <a:rPr lang="en-GB" dirty="0"/>
              <a:t>:  </a:t>
            </a:r>
            <a:r>
              <a:rPr lang="es-ES" b="1" i="1" dirty="0"/>
              <a:t>Lenguas extranjeras y conciencia cultural (BMIH5003)</a:t>
            </a:r>
          </a:p>
          <a:p>
            <a:r>
              <a:rPr lang="es-ES" sz="2400" b="1" dirty="0"/>
              <a:t>Fecha</a:t>
            </a:r>
            <a:r>
              <a:rPr lang="es-ES" dirty="0"/>
              <a:t>:  </a:t>
            </a:r>
            <a:r>
              <a:rPr lang="es-ES" b="1" i="1" dirty="0"/>
              <a:t>17/06/2022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0EC6DC77-86BD-45B7-9982-F072625EA068}"/>
              </a:ext>
            </a:extLst>
          </p:cNvPr>
          <p:cNvSpPr txBox="1"/>
          <p:nvPr/>
        </p:nvSpPr>
        <p:spPr>
          <a:xfrm>
            <a:off x="0" y="0"/>
            <a:ext cx="1219200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800" dirty="0" err="1">
                <a:solidFill>
                  <a:srgbClr val="FF0000"/>
                </a:solidFill>
              </a:rPr>
              <a:t>Habitacion</a:t>
            </a:r>
            <a:r>
              <a:rPr lang="en-GB" sz="2800" dirty="0"/>
              <a:t>  </a:t>
            </a:r>
            <a:r>
              <a:rPr lang="en-GB" dirty="0"/>
              <a:t>                                                                                                                                   </a:t>
            </a:r>
            <a:r>
              <a:rPr lang="en-GB" sz="2800" dirty="0" err="1"/>
              <a:t>Precio</a:t>
            </a:r>
            <a:endParaRPr lang="en-GB" sz="2800" dirty="0"/>
          </a:p>
          <a:p>
            <a:endParaRPr lang="en-GB" dirty="0"/>
          </a:p>
          <a:p>
            <a:r>
              <a:rPr lang="en-GB" sz="2400" dirty="0"/>
              <a:t>Individual (1 </a:t>
            </a:r>
            <a:r>
              <a:rPr lang="en-GB" sz="2400" dirty="0" err="1"/>
              <a:t>Cama</a:t>
            </a:r>
            <a:r>
              <a:rPr lang="en-GB" sz="2400" dirty="0"/>
              <a:t>)                                                                                           </a:t>
            </a:r>
            <a:r>
              <a:rPr lang="en-GB" sz="2000" b="1" dirty="0"/>
              <a:t>€</a:t>
            </a:r>
            <a:r>
              <a:rPr lang="en-GB" sz="2400" dirty="0"/>
              <a:t>40.00</a:t>
            </a:r>
          </a:p>
          <a:p>
            <a:r>
              <a:rPr lang="en-GB" sz="2400" dirty="0"/>
              <a:t>Individual (2Camas)                                                                                           </a:t>
            </a:r>
            <a:r>
              <a:rPr lang="en-GB" sz="2000" b="1" dirty="0"/>
              <a:t>€</a:t>
            </a:r>
            <a:r>
              <a:rPr lang="en-GB" sz="2400" dirty="0"/>
              <a:t>40.00</a:t>
            </a:r>
          </a:p>
          <a:p>
            <a:r>
              <a:rPr lang="en-GB" sz="2400" dirty="0"/>
              <a:t>Individual (triple)                                                                                               </a:t>
            </a:r>
            <a:r>
              <a:rPr lang="en-GB" sz="2000" b="1" dirty="0"/>
              <a:t>€</a:t>
            </a:r>
            <a:r>
              <a:rPr lang="en-GB" sz="2400" dirty="0"/>
              <a:t>55.00</a:t>
            </a:r>
          </a:p>
          <a:p>
            <a:r>
              <a:rPr lang="en-GB" sz="2400" dirty="0" err="1"/>
              <a:t>Doble</a:t>
            </a:r>
            <a:r>
              <a:rPr lang="en-GB" sz="2400" dirty="0"/>
              <a:t> simple                                                                                                     </a:t>
            </a:r>
            <a:r>
              <a:rPr lang="en-GB" sz="2000" b="1" dirty="0"/>
              <a:t>€</a:t>
            </a:r>
            <a:r>
              <a:rPr lang="en-GB" sz="2400" dirty="0"/>
              <a:t>59.00</a:t>
            </a:r>
          </a:p>
          <a:p>
            <a:r>
              <a:rPr lang="en-GB" sz="2400" dirty="0" err="1"/>
              <a:t>Doble</a:t>
            </a:r>
            <a:r>
              <a:rPr lang="en-GB" sz="2400" dirty="0"/>
              <a:t> </a:t>
            </a:r>
            <a:r>
              <a:rPr lang="en-GB" sz="2400" dirty="0" err="1"/>
              <a:t>delux</a:t>
            </a:r>
            <a:r>
              <a:rPr lang="en-GB" sz="2400" dirty="0"/>
              <a:t>                                                                                                      </a:t>
            </a:r>
            <a:r>
              <a:rPr lang="en-GB" sz="2000" b="1" dirty="0"/>
              <a:t>€</a:t>
            </a:r>
            <a:r>
              <a:rPr lang="en-GB" sz="2400" dirty="0"/>
              <a:t>69.99</a:t>
            </a:r>
          </a:p>
          <a:p>
            <a:r>
              <a:rPr lang="en-GB" sz="2400" dirty="0" err="1"/>
              <a:t>Doble</a:t>
            </a:r>
            <a:r>
              <a:rPr lang="en-GB" sz="2400" dirty="0"/>
              <a:t> Suite Junior                                                                                              </a:t>
            </a:r>
            <a:r>
              <a:rPr lang="en-GB" sz="2000" b="1" dirty="0"/>
              <a:t>€</a:t>
            </a:r>
            <a:r>
              <a:rPr lang="en-GB" sz="2400" dirty="0"/>
              <a:t>89.99</a:t>
            </a:r>
          </a:p>
          <a:p>
            <a:r>
              <a:rPr lang="en-GB" sz="2400" dirty="0" err="1"/>
              <a:t>Doble</a:t>
            </a:r>
            <a:r>
              <a:rPr lang="en-GB" sz="2400" dirty="0"/>
              <a:t> Suite </a:t>
            </a:r>
            <a:r>
              <a:rPr lang="en-GB" sz="2400" dirty="0" err="1"/>
              <a:t>Delux</a:t>
            </a:r>
            <a:r>
              <a:rPr lang="en-GB" sz="2400" dirty="0"/>
              <a:t>                                                                                              </a:t>
            </a:r>
            <a:r>
              <a:rPr lang="en-GB" sz="2000" b="1" dirty="0"/>
              <a:t>€</a:t>
            </a:r>
            <a:r>
              <a:rPr lang="en-GB" sz="2400" dirty="0"/>
              <a:t>99.99</a:t>
            </a:r>
          </a:p>
          <a:p>
            <a:endParaRPr lang="en-GB" sz="2400" dirty="0"/>
          </a:p>
          <a:p>
            <a:r>
              <a:rPr lang="en-GB" sz="2800" dirty="0">
                <a:solidFill>
                  <a:srgbClr val="FF0000"/>
                </a:solidFill>
              </a:rPr>
              <a:t>Extras</a:t>
            </a:r>
          </a:p>
          <a:p>
            <a:endParaRPr lang="en-GB" sz="2800" dirty="0"/>
          </a:p>
          <a:p>
            <a:r>
              <a:rPr lang="en-GB" sz="2400" dirty="0" err="1"/>
              <a:t>Estacionamiento</a:t>
            </a:r>
            <a:r>
              <a:rPr lang="en-GB" sz="2400" dirty="0"/>
              <a:t>                                                                                                 </a:t>
            </a:r>
            <a:r>
              <a:rPr lang="en-GB" sz="2000" b="1" dirty="0"/>
              <a:t>€</a:t>
            </a:r>
            <a:r>
              <a:rPr lang="en-GB" sz="2400" dirty="0"/>
              <a:t>10.00</a:t>
            </a:r>
          </a:p>
          <a:p>
            <a:r>
              <a:rPr lang="en-GB" sz="2400" dirty="0" err="1"/>
              <a:t>Gimnasio</a:t>
            </a:r>
            <a:r>
              <a:rPr lang="en-GB" sz="2400" dirty="0"/>
              <a:t>                                                                                                          </a:t>
            </a:r>
            <a:r>
              <a:rPr lang="en-GB" sz="2000" b="1" dirty="0"/>
              <a:t>€ </a:t>
            </a:r>
            <a:r>
              <a:rPr lang="en-GB" sz="2400" dirty="0"/>
              <a:t>05.00</a:t>
            </a:r>
          </a:p>
          <a:p>
            <a:r>
              <a:rPr lang="en-GB" sz="2400" dirty="0"/>
              <a:t>Wi-Fi gratis                                                                                                      </a:t>
            </a:r>
            <a:r>
              <a:rPr lang="en-GB" sz="2000" b="1" dirty="0"/>
              <a:t>€</a:t>
            </a:r>
            <a:r>
              <a:rPr lang="en-GB" sz="2400" b="1" dirty="0"/>
              <a:t> </a:t>
            </a:r>
            <a:r>
              <a:rPr lang="en-GB" sz="2400" dirty="0"/>
              <a:t>00.00</a:t>
            </a:r>
          </a:p>
        </p:txBody>
      </p:sp>
    </p:spTree>
    <p:extLst>
      <p:ext uri="{BB962C8B-B14F-4D97-AF65-F5344CB8AC3E}">
        <p14:creationId xmlns:p14="http://schemas.microsoft.com/office/powerpoint/2010/main" val="3400861746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4B4B4B"/>
      </a:dk2>
      <a:lt2>
        <a:srgbClr val="B5B5B5"/>
      </a:lt2>
      <a:accent1>
        <a:srgbClr val="9AC43E"/>
      </a:accent1>
      <a:accent2>
        <a:srgbClr val="44BA98"/>
      </a:accent2>
      <a:accent3>
        <a:srgbClr val="43A9D9"/>
      </a:accent3>
      <a:accent4>
        <a:srgbClr val="6274D8"/>
      </a:accent4>
      <a:accent5>
        <a:srgbClr val="AB54D7"/>
      </a:accent5>
      <a:accent6>
        <a:srgbClr val="D15B37"/>
      </a:accent6>
      <a:hlink>
        <a:srgbClr val="BFE962"/>
      </a:hlink>
      <a:folHlink>
        <a:srgbClr val="C0D591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892FADA9-420D-4323-A7A4-C1060166525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0</TotalTime>
  <Words>78</Words>
  <Application>Microsoft Office PowerPoint</Application>
  <PresentationFormat>Widescreen</PresentationFormat>
  <Paragraphs>21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 Nova</vt:lpstr>
      <vt:lpstr>Calibri</vt:lpstr>
      <vt:lpstr>Tw Cen MT</vt:lpstr>
      <vt:lpstr>Droplet</vt:lpstr>
      <vt:lpstr>Hotel Valencia centre tableros de precios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2022-06-03T07:59:55Z</dcterms:created>
  <dcterms:modified xsi:type="dcterms:W3CDTF">2022-06-17T18:25:19Z</dcterms:modified>
</cp:coreProperties>
</file>