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7522"/>
    <a:srgbClr val="FF7112"/>
    <a:srgbClr val="BF1F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88B00-A4CB-4B20-91C6-C002E5B3202C}" v="134" dt="2022-11-24T23:56:49.110"/>
    <p1510:client id="{58A3CD2A-8E74-4F8D-B48A-29359DA7D203}" v="746" dt="2022-11-23T20:04:52.223"/>
    <p1510:client id="{6D887B8C-933E-4482-8045-2D79F605A1E5}" v="277" dt="2022-11-25T00:40:46.698"/>
    <p1510:client id="{E82814F3-FF82-402A-9187-B688F7133989}" v="1" dt="2022-11-24T21:08:08.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5" autoAdjust="0"/>
    <p:restoredTop sz="94660"/>
  </p:normalViewPr>
  <p:slideViewPr>
    <p:cSldViewPr snapToGrid="0">
      <p:cViewPr>
        <p:scale>
          <a:sx n="90" d="100"/>
          <a:sy n="90" d="100"/>
        </p:scale>
        <p:origin x="190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200150" y="6723804"/>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874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365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655082" y="8567000"/>
            <a:ext cx="8281035" cy="28003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0483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60083"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860608"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5633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dirty="0"/>
              <a:t>Click to edit Master title style</a:t>
            </a:r>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29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372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804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2377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374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8009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882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11/25/22</a:t>
            </a:fld>
            <a:endParaRPr lang="en-US" dirty="0"/>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974892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wcupa.edu/coral/tuckmanStagesGroupDelvelopment.aspx?fbclid=IwAR2poW-dO3L16slodsdjHb63mNaGvUK6uVCz6XLYApKOg8vMO_aPu34NKs4#:~:text=These%20stages%20are%20commonly%20known,more%20collaborative%20or%20shared%20leadership" TargetMode="Externa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752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12871" y="555361"/>
            <a:ext cx="7072656" cy="904128"/>
          </a:xfrm>
          <a:solidFill>
            <a:schemeClr val="bg1"/>
          </a:solidFill>
          <a:ln w="28575">
            <a:solidFill>
              <a:schemeClr val="tx1"/>
            </a:solidFill>
          </a:ln>
        </p:spPr>
        <p:txBody>
          <a:bodyPr>
            <a:norm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pPr algn="ctr"/>
            <a:r>
              <a:rPr lang="en-GB" sz="4800" dirty="0">
                <a:latin typeface="Calibri Light"/>
                <a:cs typeface="Calibri Light"/>
              </a:rPr>
              <a:t>Cactus Wazowski (T3)</a:t>
            </a:r>
            <a:endParaRPr lang="en-GB" sz="4000">
              <a:latin typeface="Calibri Light"/>
              <a:cs typeface="Calibri Light"/>
            </a:endParaRPr>
          </a:p>
        </p:txBody>
      </p:sp>
      <p:sp>
        <p:nvSpPr>
          <p:cNvPr id="3" name="Subtitle 2"/>
          <p:cNvSpPr>
            <a:spLocks noGrp="1"/>
          </p:cNvSpPr>
          <p:nvPr>
            <p:ph type="subTitle" idx="1"/>
          </p:nvPr>
        </p:nvSpPr>
        <p:spPr>
          <a:xfrm>
            <a:off x="343214" y="1821956"/>
            <a:ext cx="8839115" cy="929454"/>
          </a:xfrm>
          <a:solidFill>
            <a:schemeClr val="bg1"/>
          </a:solidFill>
          <a:ln w="28575">
            <a:solidFill>
              <a:schemeClr val="tx1"/>
            </a:solidFill>
          </a:ln>
        </p:spPr>
        <p:txBody>
          <a:bodyPr vert="horz" lIns="128016" tIns="64008" rIns="128016" bIns="64008" rtlCol="0" anchor="t">
            <a:norm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Introduction: As a team, we have to adapt to everyone's schedules to try and include every member in the work. Making this possible with meetings and updating the plan on messenger for people who cannot attend to know their role. For Calon’s role as leader as he is great at setting out tasks for other team members and helping them if they are finding a task difficult.</a:t>
            </a:r>
          </a:p>
        </p:txBody>
      </p:sp>
      <p:pic>
        <p:nvPicPr>
          <p:cNvPr id="4" name="Picture 4" descr="A picture containing room&#10;&#10;Description automatically generated">
            <a:extLst>
              <a:ext uri="{FF2B5EF4-FFF2-40B4-BE49-F238E27FC236}">
                <a16:creationId xmlns:a16="http://schemas.microsoft.com/office/drawing/2014/main" id="{A53FE501-F32D-6343-1947-3EFF068494CC}"/>
              </a:ext>
            </a:extLst>
          </p:cNvPr>
          <p:cNvPicPr>
            <a:picLocks noChangeAspect="1"/>
          </p:cNvPicPr>
          <p:nvPr/>
        </p:nvPicPr>
        <p:blipFill>
          <a:blip r:embed="rId2"/>
          <a:stretch>
            <a:fillRect/>
          </a:stretch>
        </p:blipFill>
        <p:spPr>
          <a:xfrm>
            <a:off x="249523" y="185263"/>
            <a:ext cx="1440181" cy="15280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descr="A picture containing person, person, indoor, computer&#10;&#10;Description automatically generated">
            <a:extLst>
              <a:ext uri="{FF2B5EF4-FFF2-40B4-BE49-F238E27FC236}">
                <a16:creationId xmlns:a16="http://schemas.microsoft.com/office/drawing/2014/main" id="{A45B3007-C26B-6A7B-B2B6-6FCE5E54793A}"/>
              </a:ext>
            </a:extLst>
          </p:cNvPr>
          <p:cNvPicPr>
            <a:picLocks noChangeAspect="1"/>
          </p:cNvPicPr>
          <p:nvPr/>
        </p:nvPicPr>
        <p:blipFill rotWithShape="1">
          <a:blip r:embed="rId3"/>
          <a:srcRect l="-818" t="1667" r="2141" b="833"/>
          <a:stretch/>
        </p:blipFill>
        <p:spPr>
          <a:xfrm>
            <a:off x="4794627" y="6072683"/>
            <a:ext cx="1511986" cy="293186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6">
            <a:extLst>
              <a:ext uri="{FF2B5EF4-FFF2-40B4-BE49-F238E27FC236}">
                <a16:creationId xmlns:a16="http://schemas.microsoft.com/office/drawing/2014/main" id="{C7E996B7-6AD1-DE00-805A-CD968151A822}"/>
              </a:ext>
            </a:extLst>
          </p:cNvPr>
          <p:cNvPicPr>
            <a:picLocks noChangeAspect="1"/>
          </p:cNvPicPr>
          <p:nvPr/>
        </p:nvPicPr>
        <p:blipFill rotWithShape="1">
          <a:blip r:embed="rId4"/>
          <a:srcRect t="457" r="-752" b="913"/>
          <a:stretch/>
        </p:blipFill>
        <p:spPr>
          <a:xfrm>
            <a:off x="339983" y="6062936"/>
            <a:ext cx="1635106" cy="292362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TextBox 6">
            <a:extLst>
              <a:ext uri="{FF2B5EF4-FFF2-40B4-BE49-F238E27FC236}">
                <a16:creationId xmlns:a16="http://schemas.microsoft.com/office/drawing/2014/main" id="{CE7C2AF1-E7E4-74D8-D447-454AABA4CAD0}"/>
              </a:ext>
            </a:extLst>
          </p:cNvPr>
          <p:cNvSpPr txBox="1"/>
          <p:nvPr/>
        </p:nvSpPr>
        <p:spPr>
          <a:xfrm>
            <a:off x="342028" y="3137145"/>
            <a:ext cx="4939621" cy="1206484"/>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Our aims: Our aim is to work cohesively to produce an outcome of a high standard. This requires excellent communication among the team. To achieve this. As a group we also hope to achieve a fun and creative poster unfolding how the team formed a production company.</a:t>
            </a:r>
          </a:p>
        </p:txBody>
      </p:sp>
      <p:pic>
        <p:nvPicPr>
          <p:cNvPr id="9" name="Picture 9" descr="A picture containing person, sitting, reading&#10;&#10;Description automatically generated">
            <a:extLst>
              <a:ext uri="{FF2B5EF4-FFF2-40B4-BE49-F238E27FC236}">
                <a16:creationId xmlns:a16="http://schemas.microsoft.com/office/drawing/2014/main" id="{53830310-A295-7B95-2A9B-7DFA7DBFB499}"/>
              </a:ext>
            </a:extLst>
          </p:cNvPr>
          <p:cNvPicPr>
            <a:picLocks noChangeAspect="1"/>
          </p:cNvPicPr>
          <p:nvPr/>
        </p:nvPicPr>
        <p:blipFill rotWithShape="1">
          <a:blip r:embed="rId5"/>
          <a:srcRect l="5927" t="7526" r="466" b="-781"/>
          <a:stretch/>
        </p:blipFill>
        <p:spPr>
          <a:xfrm>
            <a:off x="5643588" y="2897453"/>
            <a:ext cx="3428644" cy="257373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F603C114-73E3-6CE6-97F3-CEACA3211A8F}"/>
              </a:ext>
            </a:extLst>
          </p:cNvPr>
          <p:cNvSpPr txBox="1"/>
          <p:nvPr/>
        </p:nvSpPr>
        <p:spPr>
          <a:xfrm>
            <a:off x="342028" y="4640951"/>
            <a:ext cx="4939621" cy="99104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Our Message: </a:t>
            </a:r>
            <a:r>
              <a:rPr lang="en-GB" sz="1400" dirty="0">
                <a:ea typeface="+mn-lt"/>
                <a:cs typeface="+mn-lt"/>
              </a:rPr>
              <a:t>As a group, we want to show that we are capable setting our own tasks and acknowledging other people’s ideas. We also want to convey a professional workspace and have everyone involved.</a:t>
            </a:r>
          </a:p>
        </p:txBody>
      </p:sp>
      <p:sp>
        <p:nvSpPr>
          <p:cNvPr id="12" name="TextBox 11">
            <a:extLst>
              <a:ext uri="{FF2B5EF4-FFF2-40B4-BE49-F238E27FC236}">
                <a16:creationId xmlns:a16="http://schemas.microsoft.com/office/drawing/2014/main" id="{61EC794F-3A6D-EF31-4743-C81D44AB64A4}"/>
              </a:ext>
            </a:extLst>
          </p:cNvPr>
          <p:cNvSpPr txBox="1"/>
          <p:nvPr/>
        </p:nvSpPr>
        <p:spPr>
          <a:xfrm>
            <a:off x="6604656" y="5960073"/>
            <a:ext cx="2726012"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panose="020F0502020204030204"/>
              </a:rPr>
              <a:t>Materials and methods: </a:t>
            </a:r>
            <a:r>
              <a:rPr lang="en-GB" sz="1400" dirty="0">
                <a:ea typeface="+mn-lt"/>
                <a:cs typeface="+mn-lt"/>
              </a:rPr>
              <a:t>Once we were happy with our chosen roles, we collectively mapped out our plan using Tuckman’s Stages of Team Building (2022: Acc 23/11/22) and Grotowski’s Statement of Principles (1968: pg 211-218) to resolve any dilemmas. We had an issue where a member couldn't attend. To solve this, each member fills out a section of the poster  and accessit using google docs to keep our project afloat.</a:t>
            </a:r>
          </a:p>
        </p:txBody>
      </p:sp>
      <p:sp>
        <p:nvSpPr>
          <p:cNvPr id="13" name="TextBox 12">
            <a:extLst>
              <a:ext uri="{FF2B5EF4-FFF2-40B4-BE49-F238E27FC236}">
                <a16:creationId xmlns:a16="http://schemas.microsoft.com/office/drawing/2014/main" id="{51BE32DC-0A8C-1310-2A12-77E9D8560D2C}"/>
              </a:ext>
            </a:extLst>
          </p:cNvPr>
          <p:cNvSpPr txBox="1"/>
          <p:nvPr/>
        </p:nvSpPr>
        <p:spPr>
          <a:xfrm>
            <a:off x="2255689" y="5965553"/>
            <a:ext cx="2253084"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Layout and plan: </a:t>
            </a:r>
            <a:r>
              <a:rPr lang="en-GB" sz="1400" dirty="0">
                <a:ea typeface="+mn-lt"/>
                <a:cs typeface="+mn-lt"/>
              </a:rPr>
              <a:t>The biggest part of our plan was deciding on our roles. It’s important that everyone knows how to use their skills in our team but also to be involved in other people’s suggestions, improving ideas to create the most effective plan. It’s also necessary to create a positive space, knowing everyone is happy with their chosen roles.</a:t>
            </a:r>
          </a:p>
        </p:txBody>
      </p:sp>
      <p:sp>
        <p:nvSpPr>
          <p:cNvPr id="14" name="TextBox 13">
            <a:extLst>
              <a:ext uri="{FF2B5EF4-FFF2-40B4-BE49-F238E27FC236}">
                <a16:creationId xmlns:a16="http://schemas.microsoft.com/office/drawing/2014/main" id="{4CE24ADC-F383-C43D-C006-3D43A2E66AD9}"/>
              </a:ext>
            </a:extLst>
          </p:cNvPr>
          <p:cNvSpPr txBox="1"/>
          <p:nvPr/>
        </p:nvSpPr>
        <p:spPr>
          <a:xfrm>
            <a:off x="219718" y="11576407"/>
            <a:ext cx="9110721" cy="99104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References: 1.</a:t>
            </a:r>
            <a:r>
              <a:rPr lang="en-GB" sz="1400" dirty="0">
                <a:ea typeface="+mn-lt"/>
                <a:cs typeface="+mn-lt"/>
              </a:rPr>
              <a:t>Grotowski, J. (1968) Towards A Poor Theatre. New York; Routledge.</a:t>
            </a:r>
            <a:endParaRPr lang="en-GB" sz="2500" dirty="0">
              <a:ea typeface="+mn-lt"/>
              <a:cs typeface="+mn-lt"/>
            </a:endParaRPr>
          </a:p>
          <a:p>
            <a:r>
              <a:rPr lang="en-GB" sz="1400" dirty="0">
                <a:ea typeface="+mn-lt"/>
                <a:cs typeface="+mn-lt"/>
              </a:rPr>
              <a:t>2. West Chester University. (2022) Tuckman’s Stages of Group Development [Online]. Available from: </a:t>
            </a:r>
            <a:r>
              <a:rPr lang="en-GB" sz="1400" u="sng" dirty="0">
                <a:ea typeface="+mn-lt"/>
                <a:cs typeface="+mn-lt"/>
                <a:hlinkClick r:id="rId6"/>
              </a:rPr>
              <a:t>https://www.wcupa.edu/coral/tuckmanStagesGroupDelvelopment.aspx#:~:text=These%20stages%20are%20commonly%20known,more%20collaborative%20or%20shared%20leadership</a:t>
            </a:r>
            <a:r>
              <a:rPr lang="en-GB" sz="1400" dirty="0">
                <a:ea typeface="+mn-lt"/>
                <a:cs typeface="+mn-lt"/>
              </a:rPr>
              <a:t>. [Accessed 23 November 2022].</a:t>
            </a:r>
            <a:endParaRPr lang="en-GB" sz="2500">
              <a:cs typeface="Calibri"/>
            </a:endParaRPr>
          </a:p>
        </p:txBody>
      </p:sp>
      <p:sp>
        <p:nvSpPr>
          <p:cNvPr id="16" name="TextBox 15">
            <a:extLst>
              <a:ext uri="{FF2B5EF4-FFF2-40B4-BE49-F238E27FC236}">
                <a16:creationId xmlns:a16="http://schemas.microsoft.com/office/drawing/2014/main" id="{812E4775-E2C6-99BE-E82D-6B8C0E6E9257}"/>
              </a:ext>
            </a:extLst>
          </p:cNvPr>
          <p:cNvSpPr txBox="1"/>
          <p:nvPr/>
        </p:nvSpPr>
        <p:spPr>
          <a:xfrm>
            <a:off x="3086434" y="9314029"/>
            <a:ext cx="6244005" cy="197592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ea typeface="+mn-lt"/>
                <a:cs typeface="+mn-lt"/>
              </a:rPr>
              <a:t>Reflection: </a:t>
            </a:r>
            <a:r>
              <a:rPr lang="en-GB" sz="1200" dirty="0">
                <a:effectLst/>
                <a:latin typeface="AppleSystemUIFont"/>
                <a:ea typeface="Calibri" panose="020F0502020204030204" pitchFamily="34" charset="0"/>
                <a:cs typeface="AppleSystemUIFont"/>
              </a:rPr>
              <a:t>I feel I have not contributed or have not engaged enough with the team due to external commitments outside of university. Whilst these are out of my control, it has showed me that I must pay closer attention to the module dates on when the tasks are team oriented. This will enable me to participate and communicate more efficiently in person on campus.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ppleSystemUIFont"/>
                <a:ea typeface="Calibri" panose="020F0502020204030204" pitchFamily="34" charset="0"/>
                <a:cs typeface="AppleSystemUIFont"/>
              </a:rPr>
              <a:t>Never have I been a part of such a welcoming and accommodating team. I have a learnt the value that teamwork can have for a given outcome as well as my well-being. It has shown me that teamwork does need to be as stressful as I anticipated to be due to external commitments.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ppleSystemUIFont"/>
                <a:ea typeface="Calibri" panose="020F0502020204030204" pitchFamily="34" charset="0"/>
                <a:cs typeface="AppleSystemUIFont"/>
              </a:rPr>
              <a:t>The work created by all has achieved its intended outcome. Everyone fulfilled their roles and the logo as well as the poster is fun and creative. I feel we have successfully showed that communication as a team was achieved. </a:t>
            </a:r>
          </a:p>
        </p:txBody>
      </p:sp>
      <p:sp>
        <p:nvSpPr>
          <p:cNvPr id="18" name="TextBox 17">
            <a:extLst>
              <a:ext uri="{FF2B5EF4-FFF2-40B4-BE49-F238E27FC236}">
                <a16:creationId xmlns:a16="http://schemas.microsoft.com/office/drawing/2014/main" id="{30B189A7-6C59-42D8-CFD9-703F396C7C0B}"/>
              </a:ext>
            </a:extLst>
          </p:cNvPr>
          <p:cNvSpPr txBox="1"/>
          <p:nvPr/>
        </p:nvSpPr>
        <p:spPr>
          <a:xfrm>
            <a:off x="252145" y="9319025"/>
            <a:ext cx="2441247" cy="2068259"/>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Conclusion: As a group, we managed to communicate and solve problems together. We also came to a decision on our chosen idea pretty well without much conflict and confusion within the group and adapted our roles really well.</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606</Words>
  <Application>Microsoft Macintosh PowerPoint</Application>
  <PresentationFormat>A3 Paper (297x420 mm)</PresentationFormat>
  <Paragraphs>12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AppleSystemUIFont</vt:lpstr>
      <vt:lpstr>Arial</vt:lpstr>
      <vt:lpstr>Calibri</vt:lpstr>
      <vt:lpstr>Calibri Light</vt:lpstr>
      <vt:lpstr>Office Theme</vt:lpstr>
      <vt:lpstr>Cactus Wazowski (T3)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Megan Griffiths (2104174)</cp:lastModifiedBy>
  <cp:revision>314</cp:revision>
  <dcterms:created xsi:type="dcterms:W3CDTF">2022-11-23T18:07:51Z</dcterms:created>
  <dcterms:modified xsi:type="dcterms:W3CDTF">2022-11-25T20:21:35Z</dcterms:modified>
</cp:coreProperties>
</file>