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Lst>
  <p:sldSz cx="12815888" cy="179641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1A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1AF50D-DF53-4CC5-A588-E0151B25EA38}" v="3" dt="2025-05-14T21:59:51.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184" y="26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Howells" userId="5d10dc5b59f28edf" providerId="LiveId" clId="{E51AF50D-DF53-4CC5-A588-E0151B25EA38}"/>
    <pc:docChg chg="modSld">
      <pc:chgData name="Lucy Howells" userId="5d10dc5b59f28edf" providerId="LiveId" clId="{E51AF50D-DF53-4CC5-A588-E0151B25EA38}" dt="2025-05-14T22:01:52.880" v="106" actId="1076"/>
      <pc:docMkLst>
        <pc:docMk/>
      </pc:docMkLst>
      <pc:sldChg chg="addSp modSp mod">
        <pc:chgData name="Lucy Howells" userId="5d10dc5b59f28edf" providerId="LiveId" clId="{E51AF50D-DF53-4CC5-A588-E0151B25EA38}" dt="2025-05-14T22:01:52.880" v="106" actId="1076"/>
        <pc:sldMkLst>
          <pc:docMk/>
          <pc:sldMk cId="198218342" sldId="256"/>
        </pc:sldMkLst>
        <pc:spChg chg="mod">
          <ac:chgData name="Lucy Howells" userId="5d10dc5b59f28edf" providerId="LiveId" clId="{E51AF50D-DF53-4CC5-A588-E0151B25EA38}" dt="2025-05-14T21:59:28.244" v="62" actId="1076"/>
          <ac:spMkLst>
            <pc:docMk/>
            <pc:sldMk cId="198218342" sldId="256"/>
            <ac:spMk id="10" creationId="{CD422AE7-A5FD-3782-2ADC-5E6CB4C7C7ED}"/>
          </ac:spMkLst>
        </pc:spChg>
        <pc:spChg chg="mod">
          <ac:chgData name="Lucy Howells" userId="5d10dc5b59f28edf" providerId="LiveId" clId="{E51AF50D-DF53-4CC5-A588-E0151B25EA38}" dt="2025-05-14T21:37:44.485" v="30" actId="1076"/>
          <ac:spMkLst>
            <pc:docMk/>
            <pc:sldMk cId="198218342" sldId="256"/>
            <ac:spMk id="14" creationId="{3AD7DB38-C8BB-70A9-C7B4-8ADDAAFB4F10}"/>
          </ac:spMkLst>
        </pc:spChg>
        <pc:spChg chg="mod">
          <ac:chgData name="Lucy Howells" userId="5d10dc5b59f28edf" providerId="LiveId" clId="{E51AF50D-DF53-4CC5-A588-E0151B25EA38}" dt="2025-05-14T21:37:37.482" v="29" actId="14100"/>
          <ac:spMkLst>
            <pc:docMk/>
            <pc:sldMk cId="198218342" sldId="256"/>
            <ac:spMk id="16" creationId="{B16CEF8A-EEF3-DB62-C2CC-E5D0563FF8CF}"/>
          </ac:spMkLst>
        </pc:spChg>
        <pc:spChg chg="mod">
          <ac:chgData name="Lucy Howells" userId="5d10dc5b59f28edf" providerId="LiveId" clId="{E51AF50D-DF53-4CC5-A588-E0151B25EA38}" dt="2025-05-14T21:56:45.959" v="50" actId="1076"/>
          <ac:spMkLst>
            <pc:docMk/>
            <pc:sldMk cId="198218342" sldId="256"/>
            <ac:spMk id="18" creationId="{E0DD137B-E823-A706-66B4-D52C2DC5B939}"/>
          </ac:spMkLst>
        </pc:spChg>
        <pc:spChg chg="mod">
          <ac:chgData name="Lucy Howells" userId="5d10dc5b59f28edf" providerId="LiveId" clId="{E51AF50D-DF53-4CC5-A588-E0151B25EA38}" dt="2025-05-14T21:56:38.594" v="49" actId="1076"/>
          <ac:spMkLst>
            <pc:docMk/>
            <pc:sldMk cId="198218342" sldId="256"/>
            <ac:spMk id="22" creationId="{D5522C41-DCE5-1A31-D871-5B91A4542CBE}"/>
          </ac:spMkLst>
        </pc:spChg>
        <pc:spChg chg="mod">
          <ac:chgData name="Lucy Howells" userId="5d10dc5b59f28edf" providerId="LiveId" clId="{E51AF50D-DF53-4CC5-A588-E0151B25EA38}" dt="2025-05-14T21:38:12.094" v="32" actId="255"/>
          <ac:spMkLst>
            <pc:docMk/>
            <pc:sldMk cId="198218342" sldId="256"/>
            <ac:spMk id="27" creationId="{316BC7B3-2BEB-9096-7351-6BAED2887702}"/>
          </ac:spMkLst>
        </pc:spChg>
        <pc:spChg chg="mod">
          <ac:chgData name="Lucy Howells" userId="5d10dc5b59f28edf" providerId="LiveId" clId="{E51AF50D-DF53-4CC5-A588-E0151B25EA38}" dt="2025-05-14T21:57:27.954" v="54" actId="1076"/>
          <ac:spMkLst>
            <pc:docMk/>
            <pc:sldMk cId="198218342" sldId="256"/>
            <ac:spMk id="30" creationId="{4C74BE8F-9DE8-34FF-2177-BFCAF0DFD147}"/>
          </ac:spMkLst>
        </pc:spChg>
        <pc:spChg chg="mod">
          <ac:chgData name="Lucy Howells" userId="5d10dc5b59f28edf" providerId="LiveId" clId="{E51AF50D-DF53-4CC5-A588-E0151B25EA38}" dt="2025-05-14T21:53:47.088" v="37" actId="14100"/>
          <ac:spMkLst>
            <pc:docMk/>
            <pc:sldMk cId="198218342" sldId="256"/>
            <ac:spMk id="32" creationId="{8D26FACA-0A6F-143B-D607-EF679F6F7911}"/>
          </ac:spMkLst>
        </pc:spChg>
        <pc:spChg chg="mod">
          <ac:chgData name="Lucy Howells" userId="5d10dc5b59f28edf" providerId="LiveId" clId="{E51AF50D-DF53-4CC5-A588-E0151B25EA38}" dt="2025-05-14T21:38:20.490" v="33" actId="255"/>
          <ac:spMkLst>
            <pc:docMk/>
            <pc:sldMk cId="198218342" sldId="256"/>
            <ac:spMk id="34" creationId="{97E692CB-572C-103E-3CD4-A357782FF6E0}"/>
          </ac:spMkLst>
        </pc:spChg>
        <pc:spChg chg="add mod">
          <ac:chgData name="Lucy Howells" userId="5d10dc5b59f28edf" providerId="LiveId" clId="{E51AF50D-DF53-4CC5-A588-E0151B25EA38}" dt="2025-05-14T21:59:08.279" v="60" actId="1076"/>
          <ac:spMkLst>
            <pc:docMk/>
            <pc:sldMk cId="198218342" sldId="256"/>
            <ac:spMk id="37" creationId="{84969FC8-8DA8-7451-0784-123A2E8BC754}"/>
          </ac:spMkLst>
        </pc:spChg>
        <pc:spChg chg="add mod">
          <ac:chgData name="Lucy Howells" userId="5d10dc5b59f28edf" providerId="LiveId" clId="{E51AF50D-DF53-4CC5-A588-E0151B25EA38}" dt="2025-05-14T22:01:52.880" v="106" actId="1076"/>
          <ac:spMkLst>
            <pc:docMk/>
            <pc:sldMk cId="198218342" sldId="256"/>
            <ac:spMk id="38" creationId="{ECD9AEC7-C816-F33C-2469-11D590B9E7CA}"/>
          </ac:spMkLst>
        </pc:spChg>
        <pc:picChg chg="mod">
          <ac:chgData name="Lucy Howells" userId="5d10dc5b59f28edf" providerId="LiveId" clId="{E51AF50D-DF53-4CC5-A588-E0151B25EA38}" dt="2025-05-14T21:33:13.385" v="8" actId="1076"/>
          <ac:picMkLst>
            <pc:docMk/>
            <pc:sldMk cId="198218342" sldId="256"/>
            <ac:picMk id="7" creationId="{F101400A-7DE5-FE5F-9804-C60F688468F2}"/>
          </ac:picMkLst>
        </pc:picChg>
        <pc:picChg chg="mod">
          <ac:chgData name="Lucy Howells" userId="5d10dc5b59f28edf" providerId="LiveId" clId="{E51AF50D-DF53-4CC5-A588-E0151B25EA38}" dt="2025-05-14T21:51:12.981" v="35" actId="1076"/>
          <ac:picMkLst>
            <pc:docMk/>
            <pc:sldMk cId="198218342" sldId="256"/>
            <ac:picMk id="8" creationId="{EC73B8D0-8DCA-7328-9DC6-37E326C5A0EA}"/>
          </ac:picMkLst>
        </pc:picChg>
        <pc:picChg chg="add mod">
          <ac:chgData name="Lucy Howells" userId="5d10dc5b59f28edf" providerId="LiveId" clId="{E51AF50D-DF53-4CC5-A588-E0151B25EA38}" dt="2025-05-14T21:59:22.538" v="61" actId="1076"/>
          <ac:picMkLst>
            <pc:docMk/>
            <pc:sldMk cId="198218342" sldId="256"/>
            <ac:picMk id="35" creationId="{2489B1E8-E028-F729-B9DB-4AE84134FE4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1192" y="2939967"/>
            <a:ext cx="10893505" cy="6254186"/>
          </a:xfrm>
        </p:spPr>
        <p:txBody>
          <a:bodyPr anchor="b"/>
          <a:lstStyle>
            <a:lvl1pPr algn="ctr">
              <a:defRPr sz="8410"/>
            </a:lvl1pPr>
          </a:lstStyle>
          <a:p>
            <a:r>
              <a:rPr lang="en-GB"/>
              <a:t>Click to edit Master title style</a:t>
            </a:r>
            <a:endParaRPr lang="en-US" dirty="0"/>
          </a:p>
        </p:txBody>
      </p:sp>
      <p:sp>
        <p:nvSpPr>
          <p:cNvPr id="3" name="Subtitle 2"/>
          <p:cNvSpPr>
            <a:spLocks noGrp="1"/>
          </p:cNvSpPr>
          <p:nvPr>
            <p:ph type="subTitle" idx="1"/>
          </p:nvPr>
        </p:nvSpPr>
        <p:spPr>
          <a:xfrm>
            <a:off x="1601986" y="9435338"/>
            <a:ext cx="9611916" cy="4337177"/>
          </a:xfrm>
        </p:spPr>
        <p:txBody>
          <a:bodyPr/>
          <a:lstStyle>
            <a:lvl1pPr marL="0" indent="0" algn="ctr">
              <a:buNone/>
              <a:defRPr sz="3364"/>
            </a:lvl1pPr>
            <a:lvl2pPr marL="640812" indent="0" algn="ctr">
              <a:buNone/>
              <a:defRPr sz="2803"/>
            </a:lvl2pPr>
            <a:lvl3pPr marL="1281623" indent="0" algn="ctr">
              <a:buNone/>
              <a:defRPr sz="2523"/>
            </a:lvl3pPr>
            <a:lvl4pPr marL="1922435" indent="0" algn="ctr">
              <a:buNone/>
              <a:defRPr sz="2243"/>
            </a:lvl4pPr>
            <a:lvl5pPr marL="2563246" indent="0" algn="ctr">
              <a:buNone/>
              <a:defRPr sz="2243"/>
            </a:lvl5pPr>
            <a:lvl6pPr marL="3204058" indent="0" algn="ctr">
              <a:buNone/>
              <a:defRPr sz="2243"/>
            </a:lvl6pPr>
            <a:lvl7pPr marL="3844869" indent="0" algn="ctr">
              <a:buNone/>
              <a:defRPr sz="2243"/>
            </a:lvl7pPr>
            <a:lvl8pPr marL="4485681" indent="0" algn="ctr">
              <a:buNone/>
              <a:defRPr sz="2243"/>
            </a:lvl8pPr>
            <a:lvl9pPr marL="5126492" indent="0" algn="ctr">
              <a:buNone/>
              <a:defRPr sz="2243"/>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6F7C897-6A00-4759-8C58-5B4FDB4485C9}"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1053369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7C897-6A00-4759-8C58-5B4FDB4485C9}"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4208835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4418" y="4478568"/>
            <a:ext cx="11053703" cy="7472586"/>
          </a:xfrm>
        </p:spPr>
        <p:txBody>
          <a:bodyPr anchor="b"/>
          <a:lstStyle>
            <a:lvl1pPr>
              <a:defRPr sz="8410"/>
            </a:lvl1pPr>
          </a:lstStyle>
          <a:p>
            <a:r>
              <a:rPr lang="en-GB"/>
              <a:t>Click to edit Master title style</a:t>
            </a:r>
            <a:endParaRPr lang="en-US" dirty="0"/>
          </a:p>
        </p:txBody>
      </p:sp>
      <p:sp>
        <p:nvSpPr>
          <p:cNvPr id="3" name="Text Placeholder 2"/>
          <p:cNvSpPr>
            <a:spLocks noGrp="1"/>
          </p:cNvSpPr>
          <p:nvPr>
            <p:ph type="body" idx="1"/>
          </p:nvPr>
        </p:nvSpPr>
        <p:spPr>
          <a:xfrm>
            <a:off x="874418" y="12021847"/>
            <a:ext cx="11053703" cy="3929657"/>
          </a:xfrm>
        </p:spPr>
        <p:txBody>
          <a:bodyPr/>
          <a:lstStyle>
            <a:lvl1pPr marL="0" indent="0">
              <a:buNone/>
              <a:defRPr sz="3364">
                <a:solidFill>
                  <a:schemeClr val="tx1">
                    <a:tint val="82000"/>
                  </a:schemeClr>
                </a:solidFill>
              </a:defRPr>
            </a:lvl1pPr>
            <a:lvl2pPr marL="640812" indent="0">
              <a:buNone/>
              <a:defRPr sz="2803">
                <a:solidFill>
                  <a:schemeClr val="tx1">
                    <a:tint val="82000"/>
                  </a:schemeClr>
                </a:solidFill>
              </a:defRPr>
            </a:lvl2pPr>
            <a:lvl3pPr marL="1281623" indent="0">
              <a:buNone/>
              <a:defRPr sz="2523">
                <a:solidFill>
                  <a:schemeClr val="tx1">
                    <a:tint val="82000"/>
                  </a:schemeClr>
                </a:solidFill>
              </a:defRPr>
            </a:lvl3pPr>
            <a:lvl4pPr marL="1922435" indent="0">
              <a:buNone/>
              <a:defRPr sz="2243">
                <a:solidFill>
                  <a:schemeClr val="tx1">
                    <a:tint val="82000"/>
                  </a:schemeClr>
                </a:solidFill>
              </a:defRPr>
            </a:lvl4pPr>
            <a:lvl5pPr marL="2563246" indent="0">
              <a:buNone/>
              <a:defRPr sz="2243">
                <a:solidFill>
                  <a:schemeClr val="tx1">
                    <a:tint val="82000"/>
                  </a:schemeClr>
                </a:solidFill>
              </a:defRPr>
            </a:lvl5pPr>
            <a:lvl6pPr marL="3204058" indent="0">
              <a:buNone/>
              <a:defRPr sz="2243">
                <a:solidFill>
                  <a:schemeClr val="tx1">
                    <a:tint val="82000"/>
                  </a:schemeClr>
                </a:solidFill>
              </a:defRPr>
            </a:lvl6pPr>
            <a:lvl7pPr marL="3844869" indent="0">
              <a:buNone/>
              <a:defRPr sz="2243">
                <a:solidFill>
                  <a:schemeClr val="tx1">
                    <a:tint val="82000"/>
                  </a:schemeClr>
                </a:solidFill>
              </a:defRPr>
            </a:lvl7pPr>
            <a:lvl8pPr marL="4485681" indent="0">
              <a:buNone/>
              <a:defRPr sz="2243">
                <a:solidFill>
                  <a:schemeClr val="tx1">
                    <a:tint val="82000"/>
                  </a:schemeClr>
                </a:solidFill>
              </a:defRPr>
            </a:lvl8pPr>
            <a:lvl9pPr marL="5126492" indent="0">
              <a:buNone/>
              <a:defRPr sz="224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7C897-6A00-4759-8C58-5B4FDB4485C9}"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1081528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1093" y="4782123"/>
            <a:ext cx="5446752" cy="113980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8044" y="4782123"/>
            <a:ext cx="5446752" cy="113980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F7C897-6A00-4759-8C58-5B4FDB4485C9}" type="datetimeFigureOut">
              <a:rPr lang="en-GB" smtClean="0"/>
              <a:t>12/05/2025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290011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2762" y="956428"/>
            <a:ext cx="11053703" cy="3472239"/>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2763" y="4403713"/>
            <a:ext cx="5421720" cy="2158192"/>
          </a:xfrm>
        </p:spPr>
        <p:txBody>
          <a:bodyPr anchor="b"/>
          <a:lstStyle>
            <a:lvl1pPr marL="0" indent="0">
              <a:buNone/>
              <a:defRPr sz="3364" b="1"/>
            </a:lvl1pPr>
            <a:lvl2pPr marL="640812" indent="0">
              <a:buNone/>
              <a:defRPr sz="2803" b="1"/>
            </a:lvl2pPr>
            <a:lvl3pPr marL="1281623" indent="0">
              <a:buNone/>
              <a:defRPr sz="2523" b="1"/>
            </a:lvl3pPr>
            <a:lvl4pPr marL="1922435" indent="0">
              <a:buNone/>
              <a:defRPr sz="2243" b="1"/>
            </a:lvl4pPr>
            <a:lvl5pPr marL="2563246" indent="0">
              <a:buNone/>
              <a:defRPr sz="2243" b="1"/>
            </a:lvl5pPr>
            <a:lvl6pPr marL="3204058" indent="0">
              <a:buNone/>
              <a:defRPr sz="2243" b="1"/>
            </a:lvl6pPr>
            <a:lvl7pPr marL="3844869" indent="0">
              <a:buNone/>
              <a:defRPr sz="2243" b="1"/>
            </a:lvl7pPr>
            <a:lvl8pPr marL="4485681" indent="0">
              <a:buNone/>
              <a:defRPr sz="2243" b="1"/>
            </a:lvl8pPr>
            <a:lvl9pPr marL="5126492" indent="0">
              <a:buNone/>
              <a:defRPr sz="2243" b="1"/>
            </a:lvl9pPr>
          </a:lstStyle>
          <a:p>
            <a:pPr lvl="0"/>
            <a:r>
              <a:rPr lang="en-GB"/>
              <a:t>Click to edit Master text styles</a:t>
            </a:r>
          </a:p>
        </p:txBody>
      </p:sp>
      <p:sp>
        <p:nvSpPr>
          <p:cNvPr id="4" name="Content Placeholder 3"/>
          <p:cNvSpPr>
            <a:spLocks noGrp="1"/>
          </p:cNvSpPr>
          <p:nvPr>
            <p:ph sz="half" idx="2"/>
          </p:nvPr>
        </p:nvSpPr>
        <p:spPr>
          <a:xfrm>
            <a:off x="882763" y="6561905"/>
            <a:ext cx="5421720" cy="965157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8044" y="4403713"/>
            <a:ext cx="5448422" cy="2158192"/>
          </a:xfrm>
        </p:spPr>
        <p:txBody>
          <a:bodyPr anchor="b"/>
          <a:lstStyle>
            <a:lvl1pPr marL="0" indent="0">
              <a:buNone/>
              <a:defRPr sz="3364" b="1"/>
            </a:lvl1pPr>
            <a:lvl2pPr marL="640812" indent="0">
              <a:buNone/>
              <a:defRPr sz="2803" b="1"/>
            </a:lvl2pPr>
            <a:lvl3pPr marL="1281623" indent="0">
              <a:buNone/>
              <a:defRPr sz="2523" b="1"/>
            </a:lvl3pPr>
            <a:lvl4pPr marL="1922435" indent="0">
              <a:buNone/>
              <a:defRPr sz="2243" b="1"/>
            </a:lvl4pPr>
            <a:lvl5pPr marL="2563246" indent="0">
              <a:buNone/>
              <a:defRPr sz="2243" b="1"/>
            </a:lvl5pPr>
            <a:lvl6pPr marL="3204058" indent="0">
              <a:buNone/>
              <a:defRPr sz="2243" b="1"/>
            </a:lvl6pPr>
            <a:lvl7pPr marL="3844869" indent="0">
              <a:buNone/>
              <a:defRPr sz="2243" b="1"/>
            </a:lvl7pPr>
            <a:lvl8pPr marL="4485681" indent="0">
              <a:buNone/>
              <a:defRPr sz="2243" b="1"/>
            </a:lvl8pPr>
            <a:lvl9pPr marL="5126492" indent="0">
              <a:buNone/>
              <a:defRPr sz="2243" b="1"/>
            </a:lvl9pPr>
          </a:lstStyle>
          <a:p>
            <a:pPr lvl="0"/>
            <a:r>
              <a:rPr lang="en-GB"/>
              <a:t>Click to edit Master text styles</a:t>
            </a:r>
          </a:p>
        </p:txBody>
      </p:sp>
      <p:sp>
        <p:nvSpPr>
          <p:cNvPr id="6" name="Content Placeholder 5"/>
          <p:cNvSpPr>
            <a:spLocks noGrp="1"/>
          </p:cNvSpPr>
          <p:nvPr>
            <p:ph sz="quarter" idx="4"/>
          </p:nvPr>
        </p:nvSpPr>
        <p:spPr>
          <a:xfrm>
            <a:off x="6488044" y="6561905"/>
            <a:ext cx="5448422" cy="965157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F7C897-6A00-4759-8C58-5B4FDB4485C9}" type="datetimeFigureOut">
              <a:rPr lang="en-GB" smtClean="0"/>
              <a:t>12/05/2025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4053834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F7C897-6A00-4759-8C58-5B4FDB4485C9}" type="datetimeFigureOut">
              <a:rPr lang="en-GB" smtClean="0"/>
              <a:t>12/05/2025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1309965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7C897-6A00-4759-8C58-5B4FDB4485C9}" type="datetimeFigureOut">
              <a:rPr lang="en-GB" smtClean="0"/>
              <a:t>12/05/2025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2613805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2762" y="1197610"/>
            <a:ext cx="4133457" cy="4191635"/>
          </a:xfrm>
        </p:spPr>
        <p:txBody>
          <a:bodyPr anchor="b"/>
          <a:lstStyle>
            <a:lvl1pPr>
              <a:defRPr sz="4485"/>
            </a:lvl1pPr>
          </a:lstStyle>
          <a:p>
            <a:r>
              <a:rPr lang="en-GB"/>
              <a:t>Click to edit Master title style</a:t>
            </a:r>
            <a:endParaRPr lang="en-US" dirty="0"/>
          </a:p>
        </p:txBody>
      </p:sp>
      <p:sp>
        <p:nvSpPr>
          <p:cNvPr id="3" name="Content Placeholder 2"/>
          <p:cNvSpPr>
            <a:spLocks noGrp="1"/>
          </p:cNvSpPr>
          <p:nvPr>
            <p:ph idx="1"/>
          </p:nvPr>
        </p:nvSpPr>
        <p:spPr>
          <a:xfrm>
            <a:off x="5448422" y="2586509"/>
            <a:ext cx="6488043" cy="12766190"/>
          </a:xfrm>
        </p:spPr>
        <p:txBody>
          <a:bodyPr/>
          <a:lstStyle>
            <a:lvl1pPr>
              <a:defRPr sz="4485"/>
            </a:lvl1pPr>
            <a:lvl2pPr>
              <a:defRPr sz="3924"/>
            </a:lvl2pPr>
            <a:lvl3pPr>
              <a:defRPr sz="3364"/>
            </a:lvl3pPr>
            <a:lvl4pPr>
              <a:defRPr sz="2803"/>
            </a:lvl4pPr>
            <a:lvl5pPr>
              <a:defRPr sz="2803"/>
            </a:lvl5pPr>
            <a:lvl6pPr>
              <a:defRPr sz="2803"/>
            </a:lvl6pPr>
            <a:lvl7pPr>
              <a:defRPr sz="2803"/>
            </a:lvl7pPr>
            <a:lvl8pPr>
              <a:defRPr sz="2803"/>
            </a:lvl8pPr>
            <a:lvl9pPr>
              <a:defRPr sz="280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2762" y="5389245"/>
            <a:ext cx="4133457" cy="9984243"/>
          </a:xfrm>
        </p:spPr>
        <p:txBody>
          <a:bodyPr/>
          <a:lstStyle>
            <a:lvl1pPr marL="0" indent="0">
              <a:buNone/>
              <a:defRPr sz="2243"/>
            </a:lvl1pPr>
            <a:lvl2pPr marL="640812" indent="0">
              <a:buNone/>
              <a:defRPr sz="1962"/>
            </a:lvl2pPr>
            <a:lvl3pPr marL="1281623" indent="0">
              <a:buNone/>
              <a:defRPr sz="1682"/>
            </a:lvl3pPr>
            <a:lvl4pPr marL="1922435" indent="0">
              <a:buNone/>
              <a:defRPr sz="1402"/>
            </a:lvl4pPr>
            <a:lvl5pPr marL="2563246" indent="0">
              <a:buNone/>
              <a:defRPr sz="1402"/>
            </a:lvl5pPr>
            <a:lvl6pPr marL="3204058" indent="0">
              <a:buNone/>
              <a:defRPr sz="1402"/>
            </a:lvl6pPr>
            <a:lvl7pPr marL="3844869" indent="0">
              <a:buNone/>
              <a:defRPr sz="1402"/>
            </a:lvl7pPr>
            <a:lvl8pPr marL="4485681" indent="0">
              <a:buNone/>
              <a:defRPr sz="1402"/>
            </a:lvl8pPr>
            <a:lvl9pPr marL="5126492" indent="0">
              <a:buNone/>
              <a:defRPr sz="1402"/>
            </a:lvl9pPr>
          </a:lstStyle>
          <a:p>
            <a:pPr lvl="0"/>
            <a:r>
              <a:rPr lang="en-GB"/>
              <a:t>Click to edit Master text styles</a:t>
            </a:r>
          </a:p>
        </p:txBody>
      </p:sp>
      <p:sp>
        <p:nvSpPr>
          <p:cNvPr id="5" name="Date Placeholder 4"/>
          <p:cNvSpPr>
            <a:spLocks noGrp="1"/>
          </p:cNvSpPr>
          <p:nvPr>
            <p:ph type="dt" sz="half" idx="10"/>
          </p:nvPr>
        </p:nvSpPr>
        <p:spPr/>
        <p:txBody>
          <a:bodyPr/>
          <a:lstStyle/>
          <a:p>
            <a:fld id="{36F7C897-6A00-4759-8C58-5B4FDB4485C9}" type="datetimeFigureOut">
              <a:rPr lang="en-GB" smtClean="0"/>
              <a:t>12/05/2025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2771989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2762" y="1197610"/>
            <a:ext cx="4133457" cy="4191635"/>
          </a:xfrm>
        </p:spPr>
        <p:txBody>
          <a:bodyPr anchor="b"/>
          <a:lstStyle>
            <a:lvl1pPr>
              <a:defRPr sz="4485"/>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8422" y="2586509"/>
            <a:ext cx="6488043" cy="12766190"/>
          </a:xfrm>
        </p:spPr>
        <p:txBody>
          <a:bodyPr anchor="t"/>
          <a:lstStyle>
            <a:lvl1pPr marL="0" indent="0">
              <a:buNone/>
              <a:defRPr sz="4485"/>
            </a:lvl1pPr>
            <a:lvl2pPr marL="640812" indent="0">
              <a:buNone/>
              <a:defRPr sz="3924"/>
            </a:lvl2pPr>
            <a:lvl3pPr marL="1281623" indent="0">
              <a:buNone/>
              <a:defRPr sz="3364"/>
            </a:lvl3pPr>
            <a:lvl4pPr marL="1922435" indent="0">
              <a:buNone/>
              <a:defRPr sz="2803"/>
            </a:lvl4pPr>
            <a:lvl5pPr marL="2563246" indent="0">
              <a:buNone/>
              <a:defRPr sz="2803"/>
            </a:lvl5pPr>
            <a:lvl6pPr marL="3204058" indent="0">
              <a:buNone/>
              <a:defRPr sz="2803"/>
            </a:lvl6pPr>
            <a:lvl7pPr marL="3844869" indent="0">
              <a:buNone/>
              <a:defRPr sz="2803"/>
            </a:lvl7pPr>
            <a:lvl8pPr marL="4485681" indent="0">
              <a:buNone/>
              <a:defRPr sz="2803"/>
            </a:lvl8pPr>
            <a:lvl9pPr marL="5126492" indent="0">
              <a:buNone/>
              <a:defRPr sz="2803"/>
            </a:lvl9pPr>
          </a:lstStyle>
          <a:p>
            <a:r>
              <a:rPr lang="en-GB"/>
              <a:t>Click icon to add picture</a:t>
            </a:r>
            <a:endParaRPr lang="en-US" dirty="0"/>
          </a:p>
        </p:txBody>
      </p:sp>
      <p:sp>
        <p:nvSpPr>
          <p:cNvPr id="4" name="Text Placeholder 3"/>
          <p:cNvSpPr>
            <a:spLocks noGrp="1"/>
          </p:cNvSpPr>
          <p:nvPr>
            <p:ph type="body" sz="half" idx="2"/>
          </p:nvPr>
        </p:nvSpPr>
        <p:spPr>
          <a:xfrm>
            <a:off x="882762" y="5389245"/>
            <a:ext cx="4133457" cy="9984243"/>
          </a:xfrm>
        </p:spPr>
        <p:txBody>
          <a:bodyPr/>
          <a:lstStyle>
            <a:lvl1pPr marL="0" indent="0">
              <a:buNone/>
              <a:defRPr sz="2243"/>
            </a:lvl1pPr>
            <a:lvl2pPr marL="640812" indent="0">
              <a:buNone/>
              <a:defRPr sz="1962"/>
            </a:lvl2pPr>
            <a:lvl3pPr marL="1281623" indent="0">
              <a:buNone/>
              <a:defRPr sz="1682"/>
            </a:lvl3pPr>
            <a:lvl4pPr marL="1922435" indent="0">
              <a:buNone/>
              <a:defRPr sz="1402"/>
            </a:lvl4pPr>
            <a:lvl5pPr marL="2563246" indent="0">
              <a:buNone/>
              <a:defRPr sz="1402"/>
            </a:lvl5pPr>
            <a:lvl6pPr marL="3204058" indent="0">
              <a:buNone/>
              <a:defRPr sz="1402"/>
            </a:lvl6pPr>
            <a:lvl7pPr marL="3844869" indent="0">
              <a:buNone/>
              <a:defRPr sz="1402"/>
            </a:lvl7pPr>
            <a:lvl8pPr marL="4485681" indent="0">
              <a:buNone/>
              <a:defRPr sz="1402"/>
            </a:lvl8pPr>
            <a:lvl9pPr marL="5126492" indent="0">
              <a:buNone/>
              <a:defRPr sz="1402"/>
            </a:lvl9pPr>
          </a:lstStyle>
          <a:p>
            <a:pPr lvl="0"/>
            <a:r>
              <a:rPr lang="en-GB"/>
              <a:t>Click to edit Master text styles</a:t>
            </a:r>
          </a:p>
        </p:txBody>
      </p:sp>
      <p:sp>
        <p:nvSpPr>
          <p:cNvPr id="5" name="Date Placeholder 4"/>
          <p:cNvSpPr>
            <a:spLocks noGrp="1"/>
          </p:cNvSpPr>
          <p:nvPr>
            <p:ph type="dt" sz="half" idx="10"/>
          </p:nvPr>
        </p:nvSpPr>
        <p:spPr/>
        <p:txBody>
          <a:bodyPr/>
          <a:lstStyle/>
          <a:p>
            <a:fld id="{36F7C897-6A00-4759-8C58-5B4FDB4485C9}" type="datetimeFigureOut">
              <a:rPr lang="en-GB" smtClean="0"/>
              <a:t>12/05/2025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67561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7C897-6A00-4759-8C58-5B4FDB4485C9}"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1324805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71370" y="956425"/>
            <a:ext cx="2763426" cy="1522378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1093" y="956425"/>
            <a:ext cx="8130079" cy="1522378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7C897-6A00-4759-8C58-5B4FDB4485C9}"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D0BE65-C8E6-49DC-8DB5-B70103B926F4}" type="slidenum">
              <a:rPr lang="en-GB" smtClean="0"/>
              <a:t>‹#›</a:t>
            </a:fld>
            <a:endParaRPr lang="en-GB"/>
          </a:p>
        </p:txBody>
      </p:sp>
    </p:spTree>
    <p:extLst>
      <p:ext uri="{BB962C8B-B14F-4D97-AF65-F5344CB8AC3E}">
        <p14:creationId xmlns:p14="http://schemas.microsoft.com/office/powerpoint/2010/main" val="1019742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1093" y="956428"/>
            <a:ext cx="11053703" cy="347223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1093" y="4782123"/>
            <a:ext cx="11053703" cy="1139808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1092" y="16650109"/>
            <a:ext cx="2883575" cy="956425"/>
          </a:xfrm>
          <a:prstGeom prst="rect">
            <a:avLst/>
          </a:prstGeom>
        </p:spPr>
        <p:txBody>
          <a:bodyPr vert="horz" lIns="91440" tIns="45720" rIns="91440" bIns="45720" rtlCol="0" anchor="ctr"/>
          <a:lstStyle>
            <a:lvl1pPr algn="l">
              <a:defRPr sz="1682">
                <a:solidFill>
                  <a:schemeClr val="tx1">
                    <a:tint val="82000"/>
                  </a:schemeClr>
                </a:solidFill>
              </a:defRPr>
            </a:lvl1pPr>
          </a:lstStyle>
          <a:p>
            <a:fld id="{36F7C897-6A00-4759-8C58-5B4FDB4485C9}" type="datetimeFigureOut">
              <a:rPr lang="en-GB" smtClean="0"/>
              <a:t>12/05/2025</a:t>
            </a:fld>
            <a:endParaRPr lang="en-GB"/>
          </a:p>
        </p:txBody>
      </p:sp>
      <p:sp>
        <p:nvSpPr>
          <p:cNvPr id="5" name="Footer Placeholder 4"/>
          <p:cNvSpPr>
            <a:spLocks noGrp="1"/>
          </p:cNvSpPr>
          <p:nvPr>
            <p:ph type="ftr" sz="quarter" idx="3"/>
          </p:nvPr>
        </p:nvSpPr>
        <p:spPr>
          <a:xfrm>
            <a:off x="4245263" y="16650109"/>
            <a:ext cx="4325362" cy="956425"/>
          </a:xfrm>
          <a:prstGeom prst="rect">
            <a:avLst/>
          </a:prstGeom>
        </p:spPr>
        <p:txBody>
          <a:bodyPr vert="horz" lIns="91440" tIns="45720" rIns="91440" bIns="45720" rtlCol="0" anchor="ctr"/>
          <a:lstStyle>
            <a:lvl1pPr algn="ctr">
              <a:defRPr sz="168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9051221" y="16650109"/>
            <a:ext cx="2883575" cy="956425"/>
          </a:xfrm>
          <a:prstGeom prst="rect">
            <a:avLst/>
          </a:prstGeom>
        </p:spPr>
        <p:txBody>
          <a:bodyPr vert="horz" lIns="91440" tIns="45720" rIns="91440" bIns="45720" rtlCol="0" anchor="ctr"/>
          <a:lstStyle>
            <a:lvl1pPr algn="r">
              <a:defRPr sz="1682">
                <a:solidFill>
                  <a:schemeClr val="tx1">
                    <a:tint val="82000"/>
                  </a:schemeClr>
                </a:solidFill>
              </a:defRPr>
            </a:lvl1pPr>
          </a:lstStyle>
          <a:p>
            <a:fld id="{F6D0BE65-C8E6-49DC-8DB5-B70103B926F4}" type="slidenum">
              <a:rPr lang="en-GB" smtClean="0"/>
              <a:t>‹#›</a:t>
            </a:fld>
            <a:endParaRPr lang="en-GB"/>
          </a:p>
        </p:txBody>
      </p:sp>
    </p:spTree>
    <p:extLst>
      <p:ext uri="{BB962C8B-B14F-4D97-AF65-F5344CB8AC3E}">
        <p14:creationId xmlns:p14="http://schemas.microsoft.com/office/powerpoint/2010/main" val="323544126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1281623" rtl="0" eaLnBrk="1" latinLnBrk="0" hangingPunct="1">
        <a:lnSpc>
          <a:spcPct val="90000"/>
        </a:lnSpc>
        <a:spcBef>
          <a:spcPct val="0"/>
        </a:spcBef>
        <a:buNone/>
        <a:defRPr sz="6167" kern="1200">
          <a:solidFill>
            <a:schemeClr val="tx1"/>
          </a:solidFill>
          <a:latin typeface="+mj-lt"/>
          <a:ea typeface="+mj-ea"/>
          <a:cs typeface="+mj-cs"/>
        </a:defRPr>
      </a:lvl1pPr>
    </p:titleStyle>
    <p:bodyStyle>
      <a:lvl1pPr marL="320406" indent="-320406" algn="l" defTabSz="1281623" rtl="0" eaLnBrk="1" latinLnBrk="0" hangingPunct="1">
        <a:lnSpc>
          <a:spcPct val="90000"/>
        </a:lnSpc>
        <a:spcBef>
          <a:spcPts val="1402"/>
        </a:spcBef>
        <a:buFont typeface="Arial" panose="020B0604020202020204" pitchFamily="34" charset="0"/>
        <a:buChar char="•"/>
        <a:defRPr sz="3924" kern="1200">
          <a:solidFill>
            <a:schemeClr val="tx1"/>
          </a:solidFill>
          <a:latin typeface="+mn-lt"/>
          <a:ea typeface="+mn-ea"/>
          <a:cs typeface="+mn-cs"/>
        </a:defRPr>
      </a:lvl1pPr>
      <a:lvl2pPr marL="961217" indent="-320406" algn="l" defTabSz="1281623" rtl="0" eaLnBrk="1" latinLnBrk="0" hangingPunct="1">
        <a:lnSpc>
          <a:spcPct val="90000"/>
        </a:lnSpc>
        <a:spcBef>
          <a:spcPts val="701"/>
        </a:spcBef>
        <a:buFont typeface="Arial" panose="020B0604020202020204" pitchFamily="34" charset="0"/>
        <a:buChar char="•"/>
        <a:defRPr sz="3364" kern="1200">
          <a:solidFill>
            <a:schemeClr val="tx1"/>
          </a:solidFill>
          <a:latin typeface="+mn-lt"/>
          <a:ea typeface="+mn-ea"/>
          <a:cs typeface="+mn-cs"/>
        </a:defRPr>
      </a:lvl2pPr>
      <a:lvl3pPr marL="1602029" indent="-320406" algn="l" defTabSz="1281623" rtl="0" eaLnBrk="1" latinLnBrk="0" hangingPunct="1">
        <a:lnSpc>
          <a:spcPct val="90000"/>
        </a:lnSpc>
        <a:spcBef>
          <a:spcPts val="701"/>
        </a:spcBef>
        <a:buFont typeface="Arial" panose="020B0604020202020204" pitchFamily="34" charset="0"/>
        <a:buChar char="•"/>
        <a:defRPr sz="2803" kern="1200">
          <a:solidFill>
            <a:schemeClr val="tx1"/>
          </a:solidFill>
          <a:latin typeface="+mn-lt"/>
          <a:ea typeface="+mn-ea"/>
          <a:cs typeface="+mn-cs"/>
        </a:defRPr>
      </a:lvl3pPr>
      <a:lvl4pPr marL="2242840" indent="-320406" algn="l" defTabSz="1281623" rtl="0" eaLnBrk="1" latinLnBrk="0" hangingPunct="1">
        <a:lnSpc>
          <a:spcPct val="90000"/>
        </a:lnSpc>
        <a:spcBef>
          <a:spcPts val="701"/>
        </a:spcBef>
        <a:buFont typeface="Arial" panose="020B0604020202020204" pitchFamily="34" charset="0"/>
        <a:buChar char="•"/>
        <a:defRPr sz="2523" kern="1200">
          <a:solidFill>
            <a:schemeClr val="tx1"/>
          </a:solidFill>
          <a:latin typeface="+mn-lt"/>
          <a:ea typeface="+mn-ea"/>
          <a:cs typeface="+mn-cs"/>
        </a:defRPr>
      </a:lvl4pPr>
      <a:lvl5pPr marL="2883652" indent="-320406" algn="l" defTabSz="1281623" rtl="0" eaLnBrk="1" latinLnBrk="0" hangingPunct="1">
        <a:lnSpc>
          <a:spcPct val="90000"/>
        </a:lnSpc>
        <a:spcBef>
          <a:spcPts val="701"/>
        </a:spcBef>
        <a:buFont typeface="Arial" panose="020B0604020202020204" pitchFamily="34" charset="0"/>
        <a:buChar char="•"/>
        <a:defRPr sz="2523" kern="1200">
          <a:solidFill>
            <a:schemeClr val="tx1"/>
          </a:solidFill>
          <a:latin typeface="+mn-lt"/>
          <a:ea typeface="+mn-ea"/>
          <a:cs typeface="+mn-cs"/>
        </a:defRPr>
      </a:lvl5pPr>
      <a:lvl6pPr marL="3524463" indent="-320406" algn="l" defTabSz="1281623" rtl="0" eaLnBrk="1" latinLnBrk="0" hangingPunct="1">
        <a:lnSpc>
          <a:spcPct val="90000"/>
        </a:lnSpc>
        <a:spcBef>
          <a:spcPts val="701"/>
        </a:spcBef>
        <a:buFont typeface="Arial" panose="020B0604020202020204" pitchFamily="34" charset="0"/>
        <a:buChar char="•"/>
        <a:defRPr sz="2523" kern="1200">
          <a:solidFill>
            <a:schemeClr val="tx1"/>
          </a:solidFill>
          <a:latin typeface="+mn-lt"/>
          <a:ea typeface="+mn-ea"/>
          <a:cs typeface="+mn-cs"/>
        </a:defRPr>
      </a:lvl6pPr>
      <a:lvl7pPr marL="4165275" indent="-320406" algn="l" defTabSz="1281623" rtl="0" eaLnBrk="1" latinLnBrk="0" hangingPunct="1">
        <a:lnSpc>
          <a:spcPct val="90000"/>
        </a:lnSpc>
        <a:spcBef>
          <a:spcPts val="701"/>
        </a:spcBef>
        <a:buFont typeface="Arial" panose="020B0604020202020204" pitchFamily="34" charset="0"/>
        <a:buChar char="•"/>
        <a:defRPr sz="2523" kern="1200">
          <a:solidFill>
            <a:schemeClr val="tx1"/>
          </a:solidFill>
          <a:latin typeface="+mn-lt"/>
          <a:ea typeface="+mn-ea"/>
          <a:cs typeface="+mn-cs"/>
        </a:defRPr>
      </a:lvl7pPr>
      <a:lvl8pPr marL="4806086" indent="-320406" algn="l" defTabSz="1281623" rtl="0" eaLnBrk="1" latinLnBrk="0" hangingPunct="1">
        <a:lnSpc>
          <a:spcPct val="90000"/>
        </a:lnSpc>
        <a:spcBef>
          <a:spcPts val="701"/>
        </a:spcBef>
        <a:buFont typeface="Arial" panose="020B0604020202020204" pitchFamily="34" charset="0"/>
        <a:buChar char="•"/>
        <a:defRPr sz="2523" kern="1200">
          <a:solidFill>
            <a:schemeClr val="tx1"/>
          </a:solidFill>
          <a:latin typeface="+mn-lt"/>
          <a:ea typeface="+mn-ea"/>
          <a:cs typeface="+mn-cs"/>
        </a:defRPr>
      </a:lvl8pPr>
      <a:lvl9pPr marL="5446898" indent="-320406" algn="l" defTabSz="1281623" rtl="0" eaLnBrk="1" latinLnBrk="0" hangingPunct="1">
        <a:lnSpc>
          <a:spcPct val="90000"/>
        </a:lnSpc>
        <a:spcBef>
          <a:spcPts val="701"/>
        </a:spcBef>
        <a:buFont typeface="Arial" panose="020B0604020202020204" pitchFamily="34" charset="0"/>
        <a:buChar char="•"/>
        <a:defRPr sz="2523" kern="1200">
          <a:solidFill>
            <a:schemeClr val="tx1"/>
          </a:solidFill>
          <a:latin typeface="+mn-lt"/>
          <a:ea typeface="+mn-ea"/>
          <a:cs typeface="+mn-cs"/>
        </a:defRPr>
      </a:lvl9pPr>
    </p:bodyStyle>
    <p:otherStyle>
      <a:defPPr>
        <a:defRPr lang="en-US"/>
      </a:defPPr>
      <a:lvl1pPr marL="0" algn="l" defTabSz="1281623" rtl="0" eaLnBrk="1" latinLnBrk="0" hangingPunct="1">
        <a:defRPr sz="2523" kern="1200">
          <a:solidFill>
            <a:schemeClr val="tx1"/>
          </a:solidFill>
          <a:latin typeface="+mn-lt"/>
          <a:ea typeface="+mn-ea"/>
          <a:cs typeface="+mn-cs"/>
        </a:defRPr>
      </a:lvl1pPr>
      <a:lvl2pPr marL="640812" algn="l" defTabSz="1281623" rtl="0" eaLnBrk="1" latinLnBrk="0" hangingPunct="1">
        <a:defRPr sz="2523" kern="1200">
          <a:solidFill>
            <a:schemeClr val="tx1"/>
          </a:solidFill>
          <a:latin typeface="+mn-lt"/>
          <a:ea typeface="+mn-ea"/>
          <a:cs typeface="+mn-cs"/>
        </a:defRPr>
      </a:lvl2pPr>
      <a:lvl3pPr marL="1281623" algn="l" defTabSz="1281623" rtl="0" eaLnBrk="1" latinLnBrk="0" hangingPunct="1">
        <a:defRPr sz="2523" kern="1200">
          <a:solidFill>
            <a:schemeClr val="tx1"/>
          </a:solidFill>
          <a:latin typeface="+mn-lt"/>
          <a:ea typeface="+mn-ea"/>
          <a:cs typeface="+mn-cs"/>
        </a:defRPr>
      </a:lvl3pPr>
      <a:lvl4pPr marL="1922435" algn="l" defTabSz="1281623" rtl="0" eaLnBrk="1" latinLnBrk="0" hangingPunct="1">
        <a:defRPr sz="2523" kern="1200">
          <a:solidFill>
            <a:schemeClr val="tx1"/>
          </a:solidFill>
          <a:latin typeface="+mn-lt"/>
          <a:ea typeface="+mn-ea"/>
          <a:cs typeface="+mn-cs"/>
        </a:defRPr>
      </a:lvl4pPr>
      <a:lvl5pPr marL="2563246" algn="l" defTabSz="1281623" rtl="0" eaLnBrk="1" latinLnBrk="0" hangingPunct="1">
        <a:defRPr sz="2523" kern="1200">
          <a:solidFill>
            <a:schemeClr val="tx1"/>
          </a:solidFill>
          <a:latin typeface="+mn-lt"/>
          <a:ea typeface="+mn-ea"/>
          <a:cs typeface="+mn-cs"/>
        </a:defRPr>
      </a:lvl5pPr>
      <a:lvl6pPr marL="3204058" algn="l" defTabSz="1281623" rtl="0" eaLnBrk="1" latinLnBrk="0" hangingPunct="1">
        <a:defRPr sz="2523" kern="1200">
          <a:solidFill>
            <a:schemeClr val="tx1"/>
          </a:solidFill>
          <a:latin typeface="+mn-lt"/>
          <a:ea typeface="+mn-ea"/>
          <a:cs typeface="+mn-cs"/>
        </a:defRPr>
      </a:lvl6pPr>
      <a:lvl7pPr marL="3844869" algn="l" defTabSz="1281623" rtl="0" eaLnBrk="1" latinLnBrk="0" hangingPunct="1">
        <a:defRPr sz="2523" kern="1200">
          <a:solidFill>
            <a:schemeClr val="tx1"/>
          </a:solidFill>
          <a:latin typeface="+mn-lt"/>
          <a:ea typeface="+mn-ea"/>
          <a:cs typeface="+mn-cs"/>
        </a:defRPr>
      </a:lvl7pPr>
      <a:lvl8pPr marL="4485681" algn="l" defTabSz="1281623" rtl="0" eaLnBrk="1" latinLnBrk="0" hangingPunct="1">
        <a:defRPr sz="2523" kern="1200">
          <a:solidFill>
            <a:schemeClr val="tx1"/>
          </a:solidFill>
          <a:latin typeface="+mn-lt"/>
          <a:ea typeface="+mn-ea"/>
          <a:cs typeface="+mn-cs"/>
        </a:defRPr>
      </a:lvl8pPr>
      <a:lvl9pPr marL="5126492" algn="l" defTabSz="1281623" rtl="0" eaLnBrk="1" latinLnBrk="0" hangingPunct="1">
        <a:defRPr sz="252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alpha val="15000"/>
          </a:srgb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101400A-7DE5-FE5F-9804-C60F688468F2}"/>
              </a:ext>
            </a:extLst>
          </p:cNvPr>
          <p:cNvPicPr>
            <a:picLocks noChangeAspect="1"/>
          </p:cNvPicPr>
          <p:nvPr/>
        </p:nvPicPr>
        <p:blipFill>
          <a:blip r:embed="rId2"/>
          <a:stretch>
            <a:fillRect/>
          </a:stretch>
        </p:blipFill>
        <p:spPr>
          <a:xfrm>
            <a:off x="68264" y="16355396"/>
            <a:ext cx="12669988" cy="1540512"/>
          </a:xfrm>
          <a:prstGeom prst="rect">
            <a:avLst/>
          </a:prstGeom>
          <a:solidFill>
            <a:srgbClr val="FFFF00">
              <a:alpha val="81000"/>
            </a:srgbClr>
          </a:solidFill>
          <a:ln>
            <a:solidFill>
              <a:schemeClr val="accent5"/>
            </a:solidFill>
          </a:ln>
        </p:spPr>
      </p:pic>
      <p:pic>
        <p:nvPicPr>
          <p:cNvPr id="8" name="Picture 7">
            <a:extLst>
              <a:ext uri="{FF2B5EF4-FFF2-40B4-BE49-F238E27FC236}">
                <a16:creationId xmlns:a16="http://schemas.microsoft.com/office/drawing/2014/main" id="{EC73B8D0-8DCA-7328-9DC6-37E326C5A0EA}"/>
              </a:ext>
            </a:extLst>
          </p:cNvPr>
          <p:cNvPicPr>
            <a:picLocks noChangeAspect="1"/>
          </p:cNvPicPr>
          <p:nvPr/>
        </p:nvPicPr>
        <p:blipFill>
          <a:blip r:embed="rId3"/>
          <a:stretch>
            <a:fillRect/>
          </a:stretch>
        </p:blipFill>
        <p:spPr>
          <a:xfrm>
            <a:off x="4867620" y="6471597"/>
            <a:ext cx="4109135" cy="4675983"/>
          </a:xfrm>
          <a:prstGeom prst="rect">
            <a:avLst/>
          </a:prstGeom>
          <a:ln w="38100">
            <a:solidFill>
              <a:schemeClr val="tx1"/>
            </a:solidFill>
          </a:ln>
        </p:spPr>
      </p:pic>
      <p:sp>
        <p:nvSpPr>
          <p:cNvPr id="10" name="TextBox 9">
            <a:extLst>
              <a:ext uri="{FF2B5EF4-FFF2-40B4-BE49-F238E27FC236}">
                <a16:creationId xmlns:a16="http://schemas.microsoft.com/office/drawing/2014/main" id="{CD422AE7-A5FD-3782-2ADC-5E6CB4C7C7ED}"/>
              </a:ext>
            </a:extLst>
          </p:cNvPr>
          <p:cNvSpPr txBox="1"/>
          <p:nvPr/>
        </p:nvSpPr>
        <p:spPr>
          <a:xfrm>
            <a:off x="68264" y="235725"/>
            <a:ext cx="8769956" cy="1154803"/>
          </a:xfrm>
          <a:prstGeom prst="rect">
            <a:avLst/>
          </a:prstGeom>
          <a:noFill/>
        </p:spPr>
        <p:txBody>
          <a:bodyPr wrap="square">
            <a:spAutoFit/>
          </a:bodyPr>
          <a:lstStyle/>
          <a:p>
            <a:r>
              <a:rPr lang="en-GB" sz="3452" dirty="0"/>
              <a:t>Navigating Dyslexia in Young Learners: Identification, Challenges and Solutions.</a:t>
            </a:r>
          </a:p>
        </p:txBody>
      </p:sp>
      <p:sp>
        <p:nvSpPr>
          <p:cNvPr id="14" name="TextBox 13">
            <a:extLst>
              <a:ext uri="{FF2B5EF4-FFF2-40B4-BE49-F238E27FC236}">
                <a16:creationId xmlns:a16="http://schemas.microsoft.com/office/drawing/2014/main" id="{3AD7DB38-C8BB-70A9-C7B4-8ADDAAFB4F10}"/>
              </a:ext>
            </a:extLst>
          </p:cNvPr>
          <p:cNvSpPr txBox="1"/>
          <p:nvPr/>
        </p:nvSpPr>
        <p:spPr>
          <a:xfrm>
            <a:off x="5225292" y="11136724"/>
            <a:ext cx="3620072" cy="324704"/>
          </a:xfrm>
          <a:prstGeom prst="rect">
            <a:avLst/>
          </a:prstGeom>
          <a:noFill/>
        </p:spPr>
        <p:txBody>
          <a:bodyPr wrap="square">
            <a:spAutoFit/>
          </a:bodyPr>
          <a:lstStyle/>
          <a:p>
            <a:r>
              <a:rPr lang="en-GB" sz="1510" dirty="0"/>
              <a:t>(</a:t>
            </a:r>
            <a:r>
              <a:rPr lang="en-GB" sz="1295" dirty="0"/>
              <a:t>The Optometry </a:t>
            </a:r>
            <a:r>
              <a:rPr lang="en-GB" sz="1295" dirty="0" err="1"/>
              <a:t>Center</a:t>
            </a:r>
            <a:r>
              <a:rPr lang="en-GB" sz="1295" dirty="0"/>
              <a:t> for Vision Therapy, n.d.)</a:t>
            </a:r>
          </a:p>
        </p:txBody>
      </p:sp>
      <p:sp>
        <p:nvSpPr>
          <p:cNvPr id="16" name="TextBox 15">
            <a:extLst>
              <a:ext uri="{FF2B5EF4-FFF2-40B4-BE49-F238E27FC236}">
                <a16:creationId xmlns:a16="http://schemas.microsoft.com/office/drawing/2014/main" id="{B16CEF8A-EEF3-DB62-C2CC-E5D0563FF8CF}"/>
              </a:ext>
            </a:extLst>
          </p:cNvPr>
          <p:cNvSpPr txBox="1"/>
          <p:nvPr/>
        </p:nvSpPr>
        <p:spPr>
          <a:xfrm>
            <a:off x="132973" y="6471597"/>
            <a:ext cx="4570584" cy="4031873"/>
          </a:xfrm>
          <a:prstGeom prst="rect">
            <a:avLst/>
          </a:prstGeom>
          <a:solidFill>
            <a:srgbClr val="00B0F0">
              <a:alpha val="10000"/>
            </a:srgbClr>
          </a:solidFill>
          <a:ln w="38100"/>
        </p:spPr>
        <p:style>
          <a:lnRef idx="2">
            <a:schemeClr val="accent5"/>
          </a:lnRef>
          <a:fillRef idx="1">
            <a:schemeClr val="lt1"/>
          </a:fillRef>
          <a:effectRef idx="0">
            <a:schemeClr val="accent5"/>
          </a:effectRef>
          <a:fontRef idx="minor">
            <a:schemeClr val="dk1"/>
          </a:fontRef>
        </p:style>
        <p:txBody>
          <a:bodyPr wrap="square">
            <a:spAutoFit/>
          </a:bodyPr>
          <a:lstStyle/>
          <a:p>
            <a:r>
              <a:rPr lang="en-GB" sz="1600" dirty="0">
                <a:latin typeface="Comic Sans MS" panose="030F0702030302020204" pitchFamily="66" charset="0"/>
              </a:rPr>
              <a:t>Dyslexia is one of the most reported additional learning needs in Wales. 1 in 5 people have dyslexia, and with government data for 2023/24, indicating that approximately 3.5% of pupils receive dyslexia support. Among these, 85 pupils receive statemented SEN provision by the Local Authority under Part IV of the Education Act 1996. Meanwhile, 1,555 pupils (3.2%) are supported under School Action from teacher identification, and additional interventions are accessed. Meanwhile, the teacher and SEN-Co identified 740 pupils (1.5%) under School Action Plus, where support was given from outside specialists for specific interventions (</a:t>
            </a:r>
            <a:r>
              <a:rPr lang="en-GB" sz="1600" dirty="0" err="1">
                <a:latin typeface="Comic Sans MS" panose="030F0702030302020204" pitchFamily="66" charset="0"/>
              </a:rPr>
              <a:t>Gov.Wales</a:t>
            </a:r>
            <a:r>
              <a:rPr lang="en-GB" sz="1600" dirty="0">
                <a:latin typeface="Comic Sans MS" panose="030F0702030302020204" pitchFamily="66" charset="0"/>
              </a:rPr>
              <a:t>, 2019). </a:t>
            </a:r>
          </a:p>
        </p:txBody>
      </p:sp>
      <p:sp>
        <p:nvSpPr>
          <p:cNvPr id="18" name="TextBox 17">
            <a:extLst>
              <a:ext uri="{FF2B5EF4-FFF2-40B4-BE49-F238E27FC236}">
                <a16:creationId xmlns:a16="http://schemas.microsoft.com/office/drawing/2014/main" id="{E0DD137B-E823-A706-66B4-D52C2DC5B939}"/>
              </a:ext>
            </a:extLst>
          </p:cNvPr>
          <p:cNvSpPr txBox="1"/>
          <p:nvPr/>
        </p:nvSpPr>
        <p:spPr>
          <a:xfrm>
            <a:off x="116089" y="10715626"/>
            <a:ext cx="4604352" cy="5509200"/>
          </a:xfrm>
          <a:prstGeom prst="rect">
            <a:avLst/>
          </a:prstGeom>
          <a:solidFill>
            <a:srgbClr val="92D050">
              <a:alpha val="20000"/>
            </a:srgbClr>
          </a:solidFill>
          <a:ln w="38100"/>
        </p:spPr>
        <p:style>
          <a:lnRef idx="2">
            <a:schemeClr val="accent2"/>
          </a:lnRef>
          <a:fillRef idx="1">
            <a:schemeClr val="lt1"/>
          </a:fillRef>
          <a:effectRef idx="0">
            <a:schemeClr val="accent2"/>
          </a:effectRef>
          <a:fontRef idx="minor">
            <a:schemeClr val="dk1"/>
          </a:fontRef>
        </p:style>
        <p:txBody>
          <a:bodyPr wrap="square">
            <a:spAutoFit/>
          </a:bodyPr>
          <a:lstStyle/>
          <a:p>
            <a:r>
              <a:rPr lang="en-GB" sz="1600" dirty="0">
                <a:latin typeface="Comic Sans MS" panose="030F0702030302020204" pitchFamily="66" charset="0"/>
                <a:cs typeface="Biome" panose="020B0502040204020203" pitchFamily="34" charset="0"/>
              </a:rPr>
              <a:t>Dyslexia is a specific learning difficulty that impacts the development of reading and writing skills, posing distinct challenges for identification and diagnosis, especially in children (The Dyslexia Association, 2016). According to research, dyslexia affects various intellectual abilities (BDA, 2023). However, some dyslexia assessors continue to diagnose dyslexia according to IQ discrepancy. (Al </a:t>
            </a:r>
            <a:r>
              <a:rPr lang="en-GB" sz="1600" dirty="0" err="1">
                <a:latin typeface="Comic Sans MS" panose="030F0702030302020204" pitchFamily="66" charset="0"/>
                <a:cs typeface="Biome" panose="020B0502040204020203" pitchFamily="34" charset="0"/>
              </a:rPr>
              <a:t>Dahhan</a:t>
            </a:r>
            <a:r>
              <a:rPr lang="en-GB" sz="1600" dirty="0">
                <a:latin typeface="Comic Sans MS" panose="030F0702030302020204" pitchFamily="66" charset="0"/>
                <a:cs typeface="Biome" panose="020B0502040204020203" pitchFamily="34" charset="0"/>
              </a:rPr>
              <a:t> et al., 2021; Sadusky et al., 2022). In Wales, initiatives focus on enhancing early detection and support for children with dyslexia. Before taking part in a diagnostic evaluation, Vaughn et al. (2024) believe screening for response to instruction is essential because poor response to instruction and intervention will strengthen the identification evidence. Despite these efforts, inconsistencies in identification practices and diagnostic methods remain, emphasizing the necessity for more rigorous and uniform methodologies.</a:t>
            </a:r>
          </a:p>
        </p:txBody>
      </p:sp>
      <p:sp>
        <p:nvSpPr>
          <p:cNvPr id="22" name="TextBox 21">
            <a:extLst>
              <a:ext uri="{FF2B5EF4-FFF2-40B4-BE49-F238E27FC236}">
                <a16:creationId xmlns:a16="http://schemas.microsoft.com/office/drawing/2014/main" id="{D5522C41-DCE5-1A31-D871-5B91A4542CBE}"/>
              </a:ext>
            </a:extLst>
          </p:cNvPr>
          <p:cNvSpPr txBox="1"/>
          <p:nvPr/>
        </p:nvSpPr>
        <p:spPr>
          <a:xfrm>
            <a:off x="4861521" y="11654472"/>
            <a:ext cx="4134841" cy="4570354"/>
          </a:xfrm>
          <a:prstGeom prst="rect">
            <a:avLst/>
          </a:prstGeom>
          <a:solidFill>
            <a:srgbClr val="FF0000">
              <a:alpha val="6000"/>
            </a:srgbClr>
          </a:solidFill>
          <a:ln w="38100"/>
        </p:spPr>
        <p:style>
          <a:lnRef idx="2">
            <a:schemeClr val="accent4"/>
          </a:lnRef>
          <a:fillRef idx="1">
            <a:schemeClr val="lt1"/>
          </a:fillRef>
          <a:effectRef idx="0">
            <a:schemeClr val="accent4"/>
          </a:effectRef>
          <a:fontRef idx="minor">
            <a:schemeClr val="dk1"/>
          </a:fontRef>
        </p:style>
        <p:txBody>
          <a:bodyPr wrap="square">
            <a:spAutoFit/>
          </a:bodyPr>
          <a:lstStyle/>
          <a:p>
            <a:r>
              <a:rPr lang="en-GB" sz="1600" b="1" dirty="0">
                <a:latin typeface="Comic Sans MS" panose="030F0702030302020204" pitchFamily="66" charset="0"/>
              </a:rPr>
              <a:t>Difficulty Reading Fluently</a:t>
            </a:r>
          </a:p>
          <a:p>
            <a:r>
              <a:rPr lang="en-GB" sz="1600" dirty="0">
                <a:latin typeface="Comic Sans MS" panose="030F0702030302020204" pitchFamily="66" charset="0"/>
              </a:rPr>
              <a:t>Young people with dyslexia often face challenges in reading fluently, leading to frustration and a lack of confidence.</a:t>
            </a:r>
          </a:p>
          <a:p>
            <a:r>
              <a:rPr lang="en-GB" sz="1600" b="1" dirty="0">
                <a:latin typeface="Comic Sans MS" panose="030F0702030302020204" pitchFamily="66" charset="0"/>
              </a:rPr>
              <a:t>Spelling Challenges</a:t>
            </a:r>
          </a:p>
          <a:p>
            <a:r>
              <a:rPr lang="en-GB" sz="1600" dirty="0">
                <a:latin typeface="Comic Sans MS" panose="030F0702030302020204" pitchFamily="66" charset="0"/>
              </a:rPr>
              <a:t>Spelling difficulties are common in young individuals with dyslexia, leading to inconsistent and incorrect spelling of words.</a:t>
            </a:r>
          </a:p>
          <a:p>
            <a:r>
              <a:rPr lang="en-GB" sz="1600" b="1" dirty="0">
                <a:latin typeface="Comic Sans MS" panose="030F0702030302020204" pitchFamily="66" charset="0"/>
              </a:rPr>
              <a:t>Organizing Thoughts in Writing</a:t>
            </a:r>
          </a:p>
          <a:p>
            <a:r>
              <a:rPr lang="en-GB" sz="1600" dirty="0">
                <a:latin typeface="Comic Sans MS" panose="030F0702030302020204" pitchFamily="66" charset="0"/>
              </a:rPr>
              <a:t>Challenges in organizing thoughts when writing can lead to unclear written work for dyslexic students.</a:t>
            </a:r>
          </a:p>
          <a:p>
            <a:r>
              <a:rPr lang="en-GB" sz="1600" b="1" dirty="0">
                <a:latin typeface="Comic Sans MS" panose="030F0702030302020204" pitchFamily="66" charset="0"/>
              </a:rPr>
              <a:t>Listening Comprehension Issues</a:t>
            </a:r>
          </a:p>
          <a:p>
            <a:r>
              <a:rPr lang="en-GB" sz="1600" dirty="0">
                <a:latin typeface="Comic Sans MS" panose="030F0702030302020204" pitchFamily="66" charset="0"/>
              </a:rPr>
              <a:t>Some children with dyslexia may struggle with understanding and processing spoken information, impacting their learning.</a:t>
            </a:r>
          </a:p>
        </p:txBody>
      </p:sp>
      <p:sp>
        <p:nvSpPr>
          <p:cNvPr id="25" name="TextBox 24">
            <a:extLst>
              <a:ext uri="{FF2B5EF4-FFF2-40B4-BE49-F238E27FC236}">
                <a16:creationId xmlns:a16="http://schemas.microsoft.com/office/drawing/2014/main" id="{DB1C04F3-3832-7D80-D697-84A88C72A72F}"/>
              </a:ext>
            </a:extLst>
          </p:cNvPr>
          <p:cNvSpPr txBox="1"/>
          <p:nvPr/>
        </p:nvSpPr>
        <p:spPr>
          <a:xfrm>
            <a:off x="68265" y="1608754"/>
            <a:ext cx="2411338" cy="424412"/>
          </a:xfrm>
          <a:prstGeom prst="rect">
            <a:avLst/>
          </a:prstGeom>
        </p:spPr>
        <p:style>
          <a:lnRef idx="3">
            <a:schemeClr val="lt1"/>
          </a:lnRef>
          <a:fillRef idx="1">
            <a:schemeClr val="accent4"/>
          </a:fillRef>
          <a:effectRef idx="1">
            <a:schemeClr val="accent4"/>
          </a:effectRef>
          <a:fontRef idx="minor">
            <a:schemeClr val="lt1"/>
          </a:fontRef>
        </p:style>
        <p:txBody>
          <a:bodyPr wrap="square">
            <a:spAutoFit/>
          </a:bodyPr>
          <a:lstStyle/>
          <a:p>
            <a:r>
              <a:rPr lang="en-GB" sz="2158" b="1" dirty="0"/>
              <a:t>What is dyslexia?</a:t>
            </a:r>
          </a:p>
        </p:txBody>
      </p:sp>
      <p:sp>
        <p:nvSpPr>
          <p:cNvPr id="27" name="TextBox 26">
            <a:extLst>
              <a:ext uri="{FF2B5EF4-FFF2-40B4-BE49-F238E27FC236}">
                <a16:creationId xmlns:a16="http://schemas.microsoft.com/office/drawing/2014/main" id="{316BC7B3-2BEB-9096-7351-6BAED2887702}"/>
              </a:ext>
            </a:extLst>
          </p:cNvPr>
          <p:cNvSpPr txBox="1"/>
          <p:nvPr/>
        </p:nvSpPr>
        <p:spPr>
          <a:xfrm>
            <a:off x="68265" y="2141070"/>
            <a:ext cx="6550802" cy="2031325"/>
          </a:xfrm>
          <a:prstGeom prst="rect">
            <a:avLst/>
          </a:prstGeom>
          <a:solidFill>
            <a:srgbClr val="E61AE6">
              <a:alpha val="14000"/>
            </a:srgbClr>
          </a:solidFill>
          <a:ln w="38100"/>
        </p:spPr>
        <p:style>
          <a:lnRef idx="2">
            <a:schemeClr val="accent1"/>
          </a:lnRef>
          <a:fillRef idx="1">
            <a:schemeClr val="lt1"/>
          </a:fillRef>
          <a:effectRef idx="0">
            <a:schemeClr val="accent1"/>
          </a:effectRef>
          <a:fontRef idx="minor">
            <a:schemeClr val="dk1"/>
          </a:fontRef>
        </p:style>
        <p:txBody>
          <a:bodyPr wrap="square">
            <a:spAutoFit/>
          </a:bodyPr>
          <a:lstStyle/>
          <a:p>
            <a:r>
              <a:rPr lang="en-GB" sz="1400" b="1" dirty="0">
                <a:latin typeface="Comic Sans MS" panose="030F0702030302020204" pitchFamily="66" charset="0"/>
              </a:rPr>
              <a:t>Neurological Condition</a:t>
            </a:r>
          </a:p>
          <a:p>
            <a:r>
              <a:rPr lang="en-GB" sz="1400" dirty="0">
                <a:latin typeface="Comic Sans MS" panose="030F0702030302020204" pitchFamily="66" charset="0"/>
              </a:rPr>
              <a:t>Dyslexia is a neurological condition that impacts language processing, affecting reading and writing skills.</a:t>
            </a:r>
          </a:p>
          <a:p>
            <a:r>
              <a:rPr lang="en-GB" sz="1400" b="1" dirty="0">
                <a:latin typeface="Comic Sans MS" panose="030F0702030302020204" pitchFamily="66" charset="0"/>
              </a:rPr>
              <a:t>Reading Difficulties</a:t>
            </a:r>
          </a:p>
          <a:p>
            <a:r>
              <a:rPr lang="en-GB" sz="1400" dirty="0">
                <a:latin typeface="Comic Sans MS" panose="030F0702030302020204" pitchFamily="66" charset="0"/>
              </a:rPr>
              <a:t>Individuals with dyslexia often face challenges with reading comprehension and fluency, affecting their academic performance.</a:t>
            </a:r>
          </a:p>
          <a:p>
            <a:r>
              <a:rPr lang="en-GB" sz="1400" b="1" dirty="0">
                <a:latin typeface="Comic Sans MS" panose="030F0702030302020204" pitchFamily="66" charset="0"/>
              </a:rPr>
              <a:t>Spelling and Writing Issues</a:t>
            </a:r>
          </a:p>
          <a:p>
            <a:r>
              <a:rPr lang="en-GB" sz="1400" dirty="0">
                <a:latin typeface="Comic Sans MS" panose="030F0702030302020204" pitchFamily="66" charset="0"/>
              </a:rPr>
              <a:t>Dyslexia can also lead to difficulties in spelling and writing, even for individuals with strong intelligence.</a:t>
            </a:r>
          </a:p>
        </p:txBody>
      </p:sp>
      <p:sp>
        <p:nvSpPr>
          <p:cNvPr id="30" name="TextBox 29">
            <a:extLst>
              <a:ext uri="{FF2B5EF4-FFF2-40B4-BE49-F238E27FC236}">
                <a16:creationId xmlns:a16="http://schemas.microsoft.com/office/drawing/2014/main" id="{4C74BE8F-9DE8-34FF-2177-BFCAF0DFD147}"/>
              </a:ext>
            </a:extLst>
          </p:cNvPr>
          <p:cNvSpPr txBox="1"/>
          <p:nvPr/>
        </p:nvSpPr>
        <p:spPr>
          <a:xfrm>
            <a:off x="9115708" y="12172509"/>
            <a:ext cx="3540788" cy="4117602"/>
          </a:xfrm>
          <a:prstGeom prst="rect">
            <a:avLst/>
          </a:prstGeom>
          <a:solidFill>
            <a:schemeClr val="bg2">
              <a:lumMod val="90000"/>
            </a:schemeClr>
          </a:solidFill>
          <a:ln w="38100"/>
        </p:spPr>
        <p:style>
          <a:lnRef idx="2">
            <a:schemeClr val="accent6"/>
          </a:lnRef>
          <a:fillRef idx="1">
            <a:schemeClr val="lt1"/>
          </a:fillRef>
          <a:effectRef idx="0">
            <a:schemeClr val="accent6"/>
          </a:effectRef>
          <a:fontRef idx="minor">
            <a:schemeClr val="dk1"/>
          </a:fontRef>
        </p:style>
        <p:txBody>
          <a:bodyPr wrap="square">
            <a:spAutoFit/>
          </a:bodyPr>
          <a:lstStyle/>
          <a:p>
            <a:r>
              <a:rPr lang="en-GB" b="1" dirty="0">
                <a:latin typeface="Comic Sans MS" panose="030F0702030302020204" pitchFamily="66" charset="0"/>
              </a:rPr>
              <a:t>Common misconceptions:</a:t>
            </a:r>
          </a:p>
          <a:p>
            <a:r>
              <a:rPr lang="en-GB" sz="1600" b="1" dirty="0">
                <a:latin typeface="Comic Sans MS" panose="030F0702030302020204" pitchFamily="66" charset="0"/>
              </a:rPr>
              <a:t>Dyslexia and Intelligence</a:t>
            </a:r>
          </a:p>
          <a:p>
            <a:r>
              <a:rPr lang="en-GB" sz="1600" dirty="0">
                <a:latin typeface="Comic Sans MS" panose="030F0702030302020204" pitchFamily="66" charset="0"/>
              </a:rPr>
              <a:t>A common misconception is that dyslexia indicates low intelligence, but it actually affects individuals across all intelligence levels.</a:t>
            </a:r>
          </a:p>
          <a:p>
            <a:r>
              <a:rPr lang="en-GB" sz="1600" b="1" dirty="0">
                <a:latin typeface="Comic Sans MS" panose="030F0702030302020204" pitchFamily="66" charset="0"/>
              </a:rPr>
              <a:t>Impact Beyond Reading</a:t>
            </a:r>
          </a:p>
          <a:p>
            <a:r>
              <a:rPr lang="en-GB" sz="1600" dirty="0">
                <a:latin typeface="Comic Sans MS" panose="030F0702030302020204" pitchFamily="66" charset="0"/>
              </a:rPr>
              <a:t>Dyslexia is often thought to only affect reading skills, but it can impact writing, spelling, and overall learning abilities.</a:t>
            </a:r>
          </a:p>
          <a:p>
            <a:r>
              <a:rPr lang="en-GB" sz="1600" b="1" dirty="0">
                <a:latin typeface="Comic Sans MS" panose="030F0702030302020204" pitchFamily="66" charset="0"/>
              </a:rPr>
              <a:t>Creating Supportive Environments</a:t>
            </a:r>
          </a:p>
          <a:p>
            <a:r>
              <a:rPr lang="en-GB" sz="1600" dirty="0">
                <a:latin typeface="Comic Sans MS" panose="030F0702030302020204" pitchFamily="66" charset="0"/>
              </a:rPr>
              <a:t>Understanding dyslexia's nature allows educators and peers to foster supportive environments that help learners thrive.</a:t>
            </a:r>
          </a:p>
        </p:txBody>
      </p:sp>
      <p:sp>
        <p:nvSpPr>
          <p:cNvPr id="32" name="TextBox 31">
            <a:extLst>
              <a:ext uri="{FF2B5EF4-FFF2-40B4-BE49-F238E27FC236}">
                <a16:creationId xmlns:a16="http://schemas.microsoft.com/office/drawing/2014/main" id="{8D26FACA-0A6F-143B-D607-EF679F6F7911}"/>
              </a:ext>
            </a:extLst>
          </p:cNvPr>
          <p:cNvSpPr txBox="1"/>
          <p:nvPr/>
        </p:nvSpPr>
        <p:spPr>
          <a:xfrm>
            <a:off x="68264" y="4280299"/>
            <a:ext cx="12679361" cy="2081467"/>
          </a:xfrm>
          <a:prstGeom prst="rect">
            <a:avLst/>
          </a:prstGeom>
          <a:solidFill>
            <a:schemeClr val="accent3">
              <a:lumMod val="20000"/>
              <a:lumOff val="80000"/>
            </a:schemeClr>
          </a:solidFill>
          <a:ln w="38100"/>
        </p:spPr>
        <p:style>
          <a:lnRef idx="2">
            <a:schemeClr val="accent5"/>
          </a:lnRef>
          <a:fillRef idx="1">
            <a:schemeClr val="lt1"/>
          </a:fillRef>
          <a:effectRef idx="0">
            <a:schemeClr val="accent5"/>
          </a:effectRef>
          <a:fontRef idx="minor">
            <a:schemeClr val="dk1"/>
          </a:fontRef>
        </p:style>
        <p:txBody>
          <a:bodyPr wrap="square">
            <a:spAutoFit/>
          </a:bodyPr>
          <a:lstStyle/>
          <a:p>
            <a:r>
              <a:rPr lang="en-GB" sz="1600" b="1" dirty="0">
                <a:latin typeface="Comic Sans MS" panose="030F0702030302020204" pitchFamily="66" charset="0"/>
              </a:rPr>
              <a:t>Feelings of Frustratio</a:t>
            </a:r>
            <a:r>
              <a:rPr lang="en-GB" sz="1600" dirty="0">
                <a:latin typeface="Comic Sans MS" panose="030F0702030302020204" pitchFamily="66" charset="0"/>
              </a:rPr>
              <a:t>n</a:t>
            </a:r>
          </a:p>
          <a:p>
            <a:r>
              <a:rPr lang="en-GB" sz="1600" dirty="0">
                <a:latin typeface="Comic Sans MS" panose="030F0702030302020204" pitchFamily="66" charset="0"/>
              </a:rPr>
              <a:t>Young learners with dyslexia often experience frustration due to challenges in reading and writing, impacting their confidence.</a:t>
            </a:r>
          </a:p>
          <a:p>
            <a:r>
              <a:rPr lang="en-GB" sz="1600" b="1" dirty="0">
                <a:latin typeface="Comic Sans MS" panose="030F0702030302020204" pitchFamily="66" charset="0"/>
              </a:rPr>
              <a:t>Low Self-Esteem</a:t>
            </a:r>
          </a:p>
          <a:p>
            <a:r>
              <a:rPr lang="en-GB" sz="1600" dirty="0">
                <a:latin typeface="Comic Sans MS" panose="030F0702030302020204" pitchFamily="66" charset="0"/>
              </a:rPr>
              <a:t>Dyslexia can contribute to low self-esteem in learners, as they may compare their abilities unfavourably with peers.</a:t>
            </a:r>
          </a:p>
          <a:p>
            <a:r>
              <a:rPr lang="en-GB" sz="1600" b="1" dirty="0">
                <a:latin typeface="Comic Sans MS" panose="030F0702030302020204" pitchFamily="66" charset="0"/>
              </a:rPr>
              <a:t>Anxiety in Learners</a:t>
            </a:r>
          </a:p>
          <a:p>
            <a:r>
              <a:rPr lang="en-GB" sz="1600" dirty="0">
                <a:latin typeface="Comic Sans MS" panose="030F0702030302020204" pitchFamily="66" charset="0"/>
              </a:rPr>
              <a:t>Anxiety related to academic performance can be common among young learners with dyslexia, affecting their overall well-being.</a:t>
            </a:r>
          </a:p>
          <a:p>
            <a:r>
              <a:rPr lang="en-GB" sz="1600" b="1" dirty="0">
                <a:latin typeface="Comic Sans MS" panose="030F0702030302020204" pitchFamily="66" charset="0"/>
              </a:rPr>
              <a:t>Importance of Support</a:t>
            </a:r>
          </a:p>
          <a:p>
            <a:r>
              <a:rPr lang="en-GB" sz="1600" dirty="0">
                <a:latin typeface="Comic Sans MS" panose="030F0702030302020204" pitchFamily="66" charset="0"/>
              </a:rPr>
              <a:t>Addressing the emotional aspects of dyslexia is crucial for creating effective support plans that help learners thrive</a:t>
            </a:r>
            <a:r>
              <a:rPr lang="en-GB" sz="1726" dirty="0">
                <a:latin typeface="Comic Sans MS" panose="030F0702030302020204" pitchFamily="66" charset="0"/>
              </a:rPr>
              <a:t>.</a:t>
            </a:r>
          </a:p>
        </p:txBody>
      </p:sp>
      <p:sp>
        <p:nvSpPr>
          <p:cNvPr id="34" name="TextBox 33">
            <a:extLst>
              <a:ext uri="{FF2B5EF4-FFF2-40B4-BE49-F238E27FC236}">
                <a16:creationId xmlns:a16="http://schemas.microsoft.com/office/drawing/2014/main" id="{97E692CB-572C-103E-3CD4-A357782FF6E0}"/>
              </a:ext>
            </a:extLst>
          </p:cNvPr>
          <p:cNvSpPr txBox="1"/>
          <p:nvPr/>
        </p:nvSpPr>
        <p:spPr>
          <a:xfrm>
            <a:off x="6770573" y="2141070"/>
            <a:ext cx="5977052" cy="2031325"/>
          </a:xfrm>
          <a:prstGeom prst="rect">
            <a:avLst/>
          </a:prstGeom>
          <a:solidFill>
            <a:schemeClr val="tx2">
              <a:lumMod val="10000"/>
              <a:lumOff val="90000"/>
            </a:schemeClr>
          </a:solidFill>
          <a:ln w="38100"/>
        </p:spPr>
        <p:style>
          <a:lnRef idx="2">
            <a:schemeClr val="accent3"/>
          </a:lnRef>
          <a:fillRef idx="1">
            <a:schemeClr val="lt1"/>
          </a:fillRef>
          <a:effectRef idx="0">
            <a:schemeClr val="accent3"/>
          </a:effectRef>
          <a:fontRef idx="minor">
            <a:schemeClr val="dk1"/>
          </a:fontRef>
        </p:style>
        <p:txBody>
          <a:bodyPr wrap="square">
            <a:spAutoFit/>
          </a:bodyPr>
          <a:lstStyle/>
          <a:p>
            <a:r>
              <a:rPr lang="en-GB" sz="1400" b="1" dirty="0">
                <a:latin typeface="Comic Sans MS" panose="030F0702030302020204" pitchFamily="66" charset="0"/>
              </a:rPr>
              <a:t>Critical Parental Support</a:t>
            </a:r>
          </a:p>
          <a:p>
            <a:r>
              <a:rPr lang="en-GB" sz="1400" dirty="0">
                <a:latin typeface="Comic Sans MS" panose="030F0702030302020204" pitchFamily="66" charset="0"/>
              </a:rPr>
              <a:t>Parents are essential in supporting their children with dyslexia, helping them navigate challenges in learning.</a:t>
            </a:r>
          </a:p>
          <a:p>
            <a:r>
              <a:rPr lang="en-GB" sz="1400" b="1" dirty="0">
                <a:latin typeface="Comic Sans MS" panose="030F0702030302020204" pitchFamily="66" charset="0"/>
              </a:rPr>
              <a:t>Positive Learning Environment</a:t>
            </a:r>
          </a:p>
          <a:p>
            <a:r>
              <a:rPr lang="en-GB" sz="1400" dirty="0">
                <a:latin typeface="Comic Sans MS" panose="030F0702030302020204" pitchFamily="66" charset="0"/>
              </a:rPr>
              <a:t>Family involvement creates a positive learning atmosphere that can significantly benefit children with dyslexia.</a:t>
            </a:r>
          </a:p>
          <a:p>
            <a:r>
              <a:rPr lang="en-GB" sz="1400" b="1" dirty="0">
                <a:latin typeface="Comic Sans MS" panose="030F0702030302020204" pitchFamily="66" charset="0"/>
              </a:rPr>
              <a:t>Encouraging Self-Advocacy</a:t>
            </a:r>
          </a:p>
          <a:p>
            <a:r>
              <a:rPr lang="en-GB" sz="1400" dirty="0">
                <a:latin typeface="Comic Sans MS" panose="030F0702030302020204" pitchFamily="66" charset="0"/>
              </a:rPr>
              <a:t>Parents can encourage their children to advocate for their needs, boosting their confidence and independence.</a:t>
            </a:r>
          </a:p>
        </p:txBody>
      </p:sp>
      <p:pic>
        <p:nvPicPr>
          <p:cNvPr id="35" name="Picture 34">
            <a:extLst>
              <a:ext uri="{FF2B5EF4-FFF2-40B4-BE49-F238E27FC236}">
                <a16:creationId xmlns:a16="http://schemas.microsoft.com/office/drawing/2014/main" id="{2489B1E8-E028-F729-B9DB-4AE84134FE44}"/>
              </a:ext>
            </a:extLst>
          </p:cNvPr>
          <p:cNvPicPr>
            <a:picLocks noChangeAspect="1"/>
          </p:cNvPicPr>
          <p:nvPr/>
        </p:nvPicPr>
        <p:blipFill>
          <a:blip r:embed="rId4"/>
          <a:stretch>
            <a:fillRect/>
          </a:stretch>
        </p:blipFill>
        <p:spPr>
          <a:xfrm>
            <a:off x="10751903" y="162347"/>
            <a:ext cx="1986349" cy="655495"/>
          </a:xfrm>
          <a:prstGeom prst="rect">
            <a:avLst/>
          </a:prstGeom>
          <a:solidFill>
            <a:srgbClr val="002060"/>
          </a:solidFill>
        </p:spPr>
      </p:pic>
      <p:sp>
        <p:nvSpPr>
          <p:cNvPr id="37" name="TextBox 36">
            <a:extLst>
              <a:ext uri="{FF2B5EF4-FFF2-40B4-BE49-F238E27FC236}">
                <a16:creationId xmlns:a16="http://schemas.microsoft.com/office/drawing/2014/main" id="{84969FC8-8DA8-7451-0784-123A2E8BC754}"/>
              </a:ext>
            </a:extLst>
          </p:cNvPr>
          <p:cNvSpPr txBox="1"/>
          <p:nvPr/>
        </p:nvSpPr>
        <p:spPr>
          <a:xfrm>
            <a:off x="9105029" y="6550612"/>
            <a:ext cx="3594770" cy="5447645"/>
          </a:xfrm>
          <a:prstGeom prst="rect">
            <a:avLst/>
          </a:prstGeom>
          <a:solidFill>
            <a:schemeClr val="accent5">
              <a:lumMod val="20000"/>
              <a:lumOff val="80000"/>
            </a:schemeClr>
          </a:solidFill>
          <a:ln w="38100"/>
        </p:spPr>
        <p:style>
          <a:lnRef idx="2">
            <a:schemeClr val="accent1"/>
          </a:lnRef>
          <a:fillRef idx="1">
            <a:schemeClr val="lt1"/>
          </a:fillRef>
          <a:effectRef idx="0">
            <a:schemeClr val="accent1"/>
          </a:effectRef>
          <a:fontRef idx="minor">
            <a:schemeClr val="dk1"/>
          </a:fontRef>
        </p:style>
        <p:txBody>
          <a:bodyPr wrap="square">
            <a:spAutoFit/>
          </a:bodyPr>
          <a:lstStyle/>
          <a:p>
            <a:r>
              <a:rPr lang="en-GB" sz="1400" dirty="0">
                <a:latin typeface="Comic Sans MS" panose="030F0702030302020204" pitchFamily="66" charset="0"/>
              </a:rPr>
              <a:t>Dyslexia was identified in the late 19th century, with Rudolf Berlin coining the term in 1887 to describe reading difficulties despite normal intelligence </a:t>
            </a:r>
            <a:r>
              <a:rPr lang="en-GB" sz="1200" dirty="0">
                <a:latin typeface="Comic Sans MS" panose="030F0702030302020204" pitchFamily="66" charset="0"/>
              </a:rPr>
              <a:t>(Mendonça et al., 2020). </a:t>
            </a:r>
            <a:r>
              <a:rPr lang="en-GB" sz="1400" dirty="0">
                <a:latin typeface="Comic Sans MS" panose="030F0702030302020204" pitchFamily="66" charset="0"/>
              </a:rPr>
              <a:t>In the 20th century, researchers such as Samuel Orton suggested a link to brain lateralization </a:t>
            </a:r>
            <a:r>
              <a:rPr lang="en-GB" sz="1200" dirty="0">
                <a:latin typeface="Comic Sans MS" panose="030F0702030302020204" pitchFamily="66" charset="0"/>
              </a:rPr>
              <a:t>(Ahearn, 2016).  </a:t>
            </a:r>
            <a:r>
              <a:rPr lang="en-GB" sz="1400" dirty="0">
                <a:latin typeface="Comic Sans MS" panose="030F0702030302020204" pitchFamily="66" charset="0"/>
              </a:rPr>
              <a:t>Advocacy in the 1980s led to the 1981 Education Act, requiring schools to support children with dyslexia (Elliot, 2014), followed by the 1993 Education Act </a:t>
            </a:r>
            <a:r>
              <a:rPr lang="en-GB" sz="1200" dirty="0">
                <a:latin typeface="Comic Sans MS" panose="030F0702030302020204" pitchFamily="66" charset="0"/>
              </a:rPr>
              <a:t>(legislation.gov.uk, 2011) </a:t>
            </a:r>
            <a:r>
              <a:rPr lang="en-GB" sz="1400" dirty="0">
                <a:latin typeface="Comic Sans MS" panose="030F0702030302020204" pitchFamily="66" charset="0"/>
              </a:rPr>
              <a:t>and the 1995 Disability Discrimination Act (Gov.UK, 1995) for equal access to education. The 2010 Equality Act (GOV.UK, 2015) further supported these efforts. Today, dyslexia is viewed as a neurodevelopmental condition affecting reading, writing, and spelling, emphasizing early intervention and tailored strategies (Reid et al., 2021). Ongoing research aims to uncover its causes and enhance interventions for those with dyslexia </a:t>
            </a:r>
            <a:r>
              <a:rPr lang="en-GB" sz="1200" dirty="0">
                <a:latin typeface="Comic Sans MS" panose="030F0702030302020204" pitchFamily="66" charset="0"/>
              </a:rPr>
              <a:t>(Rasinski, 2016; Seidenberg, 2017).</a:t>
            </a:r>
          </a:p>
        </p:txBody>
      </p:sp>
      <p:sp>
        <p:nvSpPr>
          <p:cNvPr id="38" name="TextBox 37">
            <a:extLst>
              <a:ext uri="{FF2B5EF4-FFF2-40B4-BE49-F238E27FC236}">
                <a16:creationId xmlns:a16="http://schemas.microsoft.com/office/drawing/2014/main" id="{ECD9AEC7-C816-F33C-2469-11D590B9E7CA}"/>
              </a:ext>
            </a:extLst>
          </p:cNvPr>
          <p:cNvSpPr txBox="1"/>
          <p:nvPr/>
        </p:nvSpPr>
        <p:spPr>
          <a:xfrm>
            <a:off x="10977230" y="864781"/>
            <a:ext cx="1770394" cy="646331"/>
          </a:xfrm>
          <a:prstGeom prst="rect">
            <a:avLst/>
          </a:prstGeom>
          <a:noFill/>
        </p:spPr>
        <p:txBody>
          <a:bodyPr wrap="square" rtlCol="0">
            <a:spAutoFit/>
          </a:bodyPr>
          <a:lstStyle/>
          <a:p>
            <a:pPr algn="r"/>
            <a:r>
              <a:rPr lang="en-GB" sz="1200" dirty="0"/>
              <a:t>Lucy Howells</a:t>
            </a:r>
          </a:p>
          <a:p>
            <a:pPr algn="r"/>
            <a:r>
              <a:rPr lang="en-GB" sz="1200" dirty="0"/>
              <a:t>2307790</a:t>
            </a:r>
          </a:p>
          <a:p>
            <a:pPr algn="r"/>
            <a:r>
              <a:rPr lang="en-GB" sz="1200" dirty="0"/>
              <a:t>Word Count - 967</a:t>
            </a:r>
          </a:p>
        </p:txBody>
      </p:sp>
    </p:spTree>
    <p:extLst>
      <p:ext uri="{BB962C8B-B14F-4D97-AF65-F5344CB8AC3E}">
        <p14:creationId xmlns:p14="http://schemas.microsoft.com/office/powerpoint/2010/main" val="1982183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3029</TotalTime>
  <Words>837</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Comic Sans MS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Lucy Howells</dc:creator>
  <cp:lastModifiedBy>Lucy Howells</cp:lastModifiedBy>
  <cp:revision>1</cp:revision>
  <dcterms:created xsi:type="dcterms:W3CDTF">2025-05-12T19:32:51Z</dcterms:created>
  <dcterms:modified xsi:type="dcterms:W3CDTF">2025-05-14T22:02:02Z</dcterms:modified>
</cp:coreProperties>
</file>