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3.xml" ContentType="application/inkml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6E56170-71D6-4C4F-B297-049CA98BA3A4}" v="213" dt="2022-12-04T21:52:11.538"/>
    <p1510:client id="{A9C4CC4F-D344-BF0D-C8EC-F69A211B6E8A}" v="957" dt="2022-12-05T09:46:34.9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a Violeta Gheorghe (2122264)" userId="S::2122264@student.uwtsd.ac.uk::47ce8fe6-a557-41df-af80-053d3e4adc87" providerId="AD" clId="Web-{66E56170-71D6-4C4F-B297-049CA98BA3A4}"/>
    <pc:docChg chg="mod addSld delSld modSld addMainMaster delMainMaster modMainMaster">
      <pc:chgData name="Mariana Violeta Gheorghe (2122264)" userId="S::2122264@student.uwtsd.ac.uk::47ce8fe6-a557-41df-af80-053d3e4adc87" providerId="AD" clId="Web-{66E56170-71D6-4C4F-B297-049CA98BA3A4}" dt="2022-12-04T21:52:11.538" v="221"/>
      <pc:docMkLst>
        <pc:docMk/>
      </pc:docMkLst>
      <pc:sldChg chg="addSp delSp modSp mod setBg modClrScheme chgLayout">
        <pc:chgData name="Mariana Violeta Gheorghe (2122264)" userId="S::2122264@student.uwtsd.ac.uk::47ce8fe6-a557-41df-af80-053d3e4adc87" providerId="AD" clId="Web-{66E56170-71D6-4C4F-B297-049CA98BA3A4}" dt="2022-12-04T21:51:43.771" v="216"/>
        <pc:sldMkLst>
          <pc:docMk/>
          <pc:sldMk cId="109857222" sldId="256"/>
        </pc:sldMkLst>
        <pc:spChg chg="mod ord">
          <ac:chgData name="Mariana Violeta Gheorghe (2122264)" userId="S::2122264@student.uwtsd.ac.uk::47ce8fe6-a557-41df-af80-053d3e4adc87" providerId="AD" clId="Web-{66E56170-71D6-4C4F-B297-049CA98BA3A4}" dt="2022-12-04T21:51:43.771" v="21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riana Violeta Gheorghe (2122264)" userId="S::2122264@student.uwtsd.ac.uk::47ce8fe6-a557-41df-af80-053d3e4adc87" providerId="AD" clId="Web-{66E56170-71D6-4C4F-B297-049CA98BA3A4}" dt="2022-12-04T21:51:43.771" v="21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6:57.532" v="95"/>
          <ac:spMkLst>
            <pc:docMk/>
            <pc:sldMk cId="109857222" sldId="256"/>
            <ac:spMk id="9" creationId="{EC3FE92E-FF21-46DB-BE36-B3A5D4149B10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6:57.532" v="95"/>
          <ac:spMkLst>
            <pc:docMk/>
            <pc:sldMk cId="109857222" sldId="256"/>
            <ac:spMk id="11" creationId="{7E9DFFEE-526A-4D56-A70C-EADE7289BEE5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7:01.188" v="97"/>
          <ac:spMkLst>
            <pc:docMk/>
            <pc:sldMk cId="109857222" sldId="256"/>
            <ac:spMk id="13" creationId="{19E083F6-57F4-487B-A766-EA0462B1EED8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7:01.188" v="97"/>
          <ac:spMkLst>
            <pc:docMk/>
            <pc:sldMk cId="109857222" sldId="256"/>
            <ac:spMk id="14" creationId="{A6EF5A53-0A64-4CA5-B9C7-1CB97CB5CF1C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7:01.188" v="97"/>
          <ac:spMkLst>
            <pc:docMk/>
            <pc:sldMk cId="109857222" sldId="256"/>
            <ac:spMk id="15" creationId="{987A0FBA-CC04-4256-A8EB-BB3C543E989C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7:01.188" v="97"/>
          <ac:spMkLst>
            <pc:docMk/>
            <pc:sldMk cId="109857222" sldId="256"/>
            <ac:spMk id="16" creationId="{34ABFBEA-4EB0-4D02-A2C0-1733CD3D6F12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7:01.188" v="97"/>
          <ac:spMkLst>
            <pc:docMk/>
            <pc:sldMk cId="109857222" sldId="256"/>
            <ac:spMk id="17" creationId="{A3BFB3E6-2D9E-4A5C-826F-44A91F59778D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7:49.893" v="99"/>
          <ac:spMkLst>
            <pc:docMk/>
            <pc:sldMk cId="109857222" sldId="256"/>
            <ac:spMk id="20" creationId="{72411438-92A5-42B0-9C54-EA4FB32ACB5E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7:49.893" v="99"/>
          <ac:spMkLst>
            <pc:docMk/>
            <pc:sldMk cId="109857222" sldId="256"/>
            <ac:spMk id="21" creationId="{C5176844-69C3-4F79-BE38-EA5BDDF4FEA4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37:49.893" v="99"/>
          <ac:spMkLst>
            <pc:docMk/>
            <pc:sldMk cId="109857222" sldId="256"/>
            <ac:spMk id="24" creationId="{A101E513-AF74-4E9D-A31F-99664250722D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51:43.771" v="216"/>
          <ac:spMkLst>
            <pc:docMk/>
            <pc:sldMk cId="109857222" sldId="256"/>
            <ac:spMk id="28" creationId="{04C21BAE-6866-4C7A-A7EC-C1B2E572D5BE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51:43.771" v="216"/>
          <ac:spMkLst>
            <pc:docMk/>
            <pc:sldMk cId="109857222" sldId="256"/>
            <ac:spMk id="30" creationId="{7E7D0C94-08B4-48AE-8813-CC4D60294F42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51:43.771" v="216"/>
          <ac:spMkLst>
            <pc:docMk/>
            <pc:sldMk cId="109857222" sldId="256"/>
            <ac:spMk id="31" creationId="{F0C518C2-0AA4-470C-87B9-9CBF428FBA25}"/>
          </ac:spMkLst>
        </pc:spChg>
        <pc:spChg chg="add">
          <ac:chgData name="Mariana Violeta Gheorghe (2122264)" userId="S::2122264@student.uwtsd.ac.uk::47ce8fe6-a557-41df-af80-053d3e4adc87" providerId="AD" clId="Web-{66E56170-71D6-4C4F-B297-049CA98BA3A4}" dt="2022-12-04T21:51:43.771" v="216"/>
          <ac:spMkLst>
            <pc:docMk/>
            <pc:sldMk cId="109857222" sldId="256"/>
            <ac:spMk id="41" creationId="{7FF47CB7-972F-479F-A36D-9E72D26EC8DA}"/>
          </ac:spMkLst>
        </pc:spChg>
        <pc:spChg chg="add">
          <ac:chgData name="Mariana Violeta Gheorghe (2122264)" userId="S::2122264@student.uwtsd.ac.uk::47ce8fe6-a557-41df-af80-053d3e4adc87" providerId="AD" clId="Web-{66E56170-71D6-4C4F-B297-049CA98BA3A4}" dt="2022-12-04T21:51:43.771" v="216"/>
          <ac:spMkLst>
            <pc:docMk/>
            <pc:sldMk cId="109857222" sldId="256"/>
            <ac:spMk id="43" creationId="{0D153B68-5844-490D-8E67-F616D6D721CA}"/>
          </ac:spMkLst>
        </pc:spChg>
        <pc:spChg chg="add">
          <ac:chgData name="Mariana Violeta Gheorghe (2122264)" userId="S::2122264@student.uwtsd.ac.uk::47ce8fe6-a557-41df-af80-053d3e4adc87" providerId="AD" clId="Web-{66E56170-71D6-4C4F-B297-049CA98BA3A4}" dt="2022-12-04T21:51:43.771" v="216"/>
          <ac:spMkLst>
            <pc:docMk/>
            <pc:sldMk cId="109857222" sldId="256"/>
            <ac:spMk id="45" creationId="{C64E267B-3F5A-4357-9E7F-C5FBE5D3B1E0}"/>
          </ac:spMkLst>
        </pc:spChg>
        <pc:picChg chg="add del">
          <ac:chgData name="Mariana Violeta Gheorghe (2122264)" userId="S::2122264@student.uwtsd.ac.uk::47ce8fe6-a557-41df-af80-053d3e4adc87" providerId="AD" clId="Web-{66E56170-71D6-4C4F-B297-049CA98BA3A4}" dt="2022-12-04T21:36:57.532" v="95"/>
          <ac:picMkLst>
            <pc:docMk/>
            <pc:sldMk cId="109857222" sldId="256"/>
            <ac:picMk id="4" creationId="{1932F621-356E-68E1-8BB1-7163522D1F89}"/>
          </ac:picMkLst>
        </pc:picChg>
        <pc:picChg chg="add del">
          <ac:chgData name="Mariana Violeta Gheorghe (2122264)" userId="S::2122264@student.uwtsd.ac.uk::47ce8fe6-a557-41df-af80-053d3e4adc87" providerId="AD" clId="Web-{66E56170-71D6-4C4F-B297-049CA98BA3A4}" dt="2022-12-04T21:37:01.188" v="97"/>
          <ac:picMkLst>
            <pc:docMk/>
            <pc:sldMk cId="109857222" sldId="256"/>
            <ac:picMk id="18" creationId="{DC321869-2AC9-4C77-8AC1-B355AED1485C}"/>
          </ac:picMkLst>
        </pc:picChg>
        <pc:picChg chg="add del">
          <ac:chgData name="Mariana Violeta Gheorghe (2122264)" userId="S::2122264@student.uwtsd.ac.uk::47ce8fe6-a557-41df-af80-053d3e4adc87" providerId="AD" clId="Web-{66E56170-71D6-4C4F-B297-049CA98BA3A4}" dt="2022-12-04T21:37:49.893" v="99"/>
          <ac:picMkLst>
            <pc:docMk/>
            <pc:sldMk cId="109857222" sldId="256"/>
            <ac:picMk id="23" creationId="{E034666A-5153-0D55-008C-06ED70980DBA}"/>
          </ac:picMkLst>
        </pc:picChg>
        <pc:picChg chg="add del">
          <ac:chgData name="Mariana Violeta Gheorghe (2122264)" userId="S::2122264@student.uwtsd.ac.uk::47ce8fe6-a557-41df-af80-053d3e4adc87" providerId="AD" clId="Web-{66E56170-71D6-4C4F-B297-049CA98BA3A4}" dt="2022-12-04T21:51:43.771" v="216"/>
          <ac:picMkLst>
            <pc:docMk/>
            <pc:sldMk cId="109857222" sldId="256"/>
            <ac:picMk id="26" creationId="{DEB2E8C4-C3E7-4048-A43D-9859510CFA98}"/>
          </ac:picMkLst>
        </pc:picChg>
        <pc:picChg chg="add mod ord">
          <ac:chgData name="Mariana Violeta Gheorghe (2122264)" userId="S::2122264@student.uwtsd.ac.uk::47ce8fe6-a557-41df-af80-053d3e4adc87" providerId="AD" clId="Web-{66E56170-71D6-4C4F-B297-049CA98BA3A4}" dt="2022-12-04T21:51:43.771" v="216"/>
          <ac:picMkLst>
            <pc:docMk/>
            <pc:sldMk cId="109857222" sldId="256"/>
            <ac:picMk id="29" creationId="{BE435DCB-3B7D-D848-EB3B-736C735943D5}"/>
          </ac:picMkLst>
        </pc:picChg>
        <pc:picChg chg="add">
          <ac:chgData name="Mariana Violeta Gheorghe (2122264)" userId="S::2122264@student.uwtsd.ac.uk::47ce8fe6-a557-41df-af80-053d3e4adc87" providerId="AD" clId="Web-{66E56170-71D6-4C4F-B297-049CA98BA3A4}" dt="2022-12-04T21:51:43.771" v="216"/>
          <ac:picMkLst>
            <pc:docMk/>
            <pc:sldMk cId="109857222" sldId="256"/>
            <ac:picMk id="37" creationId="{DEB2E8C4-C3E7-4048-A43D-9859510CFA98}"/>
          </ac:picMkLst>
        </pc:picChg>
        <pc:inkChg chg="add del">
          <ac:chgData name="Mariana Violeta Gheorghe (2122264)" userId="S::2122264@student.uwtsd.ac.uk::47ce8fe6-a557-41df-af80-053d3e4adc87" providerId="AD" clId="Web-{66E56170-71D6-4C4F-B297-049CA98BA3A4}" dt="2022-12-04T21:51:43.771" v="216"/>
          <ac:inkMkLst>
            <pc:docMk/>
            <pc:sldMk cId="109857222" sldId="256"/>
            <ac:inkMk id="27" creationId="{24D29CCB-7956-4E3E-8880-304085F04BF4}"/>
          </ac:inkMkLst>
        </pc:inkChg>
        <pc:inkChg chg="add">
          <ac:chgData name="Mariana Violeta Gheorghe (2122264)" userId="S::2122264@student.uwtsd.ac.uk::47ce8fe6-a557-41df-af80-053d3e4adc87" providerId="AD" clId="Web-{66E56170-71D6-4C4F-B297-049CA98BA3A4}" dt="2022-12-04T21:51:43.771" v="216"/>
          <ac:inkMkLst>
            <pc:docMk/>
            <pc:sldMk cId="109857222" sldId="256"/>
            <ac:inkMk id="39" creationId="{24D29CCB-7956-4E3E-8880-304085F04BF4}"/>
          </ac:inkMkLst>
        </pc:inkChg>
        <pc:cxnChg chg="add del">
          <ac:chgData name="Mariana Violeta Gheorghe (2122264)" userId="S::2122264@student.uwtsd.ac.uk::47ce8fe6-a557-41df-af80-053d3e4adc87" providerId="AD" clId="Web-{66E56170-71D6-4C4F-B297-049CA98BA3A4}" dt="2022-12-04T21:37:49.893" v="99"/>
          <ac:cxnSpMkLst>
            <pc:docMk/>
            <pc:sldMk cId="109857222" sldId="256"/>
            <ac:cxnSpMk id="22" creationId="{AEF97C72-3F89-4F0A-9629-01818B389CF0}"/>
          </ac:cxnSpMkLst>
        </pc:cxnChg>
      </pc:sldChg>
      <pc:sldChg chg="new del">
        <pc:chgData name="Mariana Violeta Gheorghe (2122264)" userId="S::2122264@student.uwtsd.ac.uk::47ce8fe6-a557-41df-af80-053d3e4adc87" providerId="AD" clId="Web-{66E56170-71D6-4C4F-B297-049CA98BA3A4}" dt="2022-12-04T21:38:12.504" v="102"/>
        <pc:sldMkLst>
          <pc:docMk/>
          <pc:sldMk cId="1187538572" sldId="257"/>
        </pc:sldMkLst>
      </pc:sldChg>
      <pc:sldChg chg="addSp delSp modSp new mod setBg">
        <pc:chgData name="Mariana Violeta Gheorghe (2122264)" userId="S::2122264@student.uwtsd.ac.uk::47ce8fe6-a557-41df-af80-053d3e4adc87" providerId="AD" clId="Web-{66E56170-71D6-4C4F-B297-049CA98BA3A4}" dt="2022-12-04T21:51:15.238" v="214" actId="20577"/>
        <pc:sldMkLst>
          <pc:docMk/>
          <pc:sldMk cId="3658481870" sldId="257"/>
        </pc:sldMkLst>
        <pc:spChg chg="mod">
          <ac:chgData name="Mariana Violeta Gheorghe (2122264)" userId="S::2122264@student.uwtsd.ac.uk::47ce8fe6-a557-41df-af80-053d3e4adc87" providerId="AD" clId="Web-{66E56170-71D6-4C4F-B297-049CA98BA3A4}" dt="2022-12-04T21:45:49.850" v="182"/>
          <ac:spMkLst>
            <pc:docMk/>
            <pc:sldMk cId="3658481870" sldId="257"/>
            <ac:spMk id="2" creationId="{9AE8F993-1E21-EDDC-C07D-641AB8AAF3CE}"/>
          </ac:spMkLst>
        </pc:spChg>
        <pc:spChg chg="mod">
          <ac:chgData name="Mariana Violeta Gheorghe (2122264)" userId="S::2122264@student.uwtsd.ac.uk::47ce8fe6-a557-41df-af80-053d3e4adc87" providerId="AD" clId="Web-{66E56170-71D6-4C4F-B297-049CA98BA3A4}" dt="2022-12-04T21:51:15.238" v="214" actId="20577"/>
          <ac:spMkLst>
            <pc:docMk/>
            <pc:sldMk cId="3658481870" sldId="257"/>
            <ac:spMk id="3" creationId="{F370D4B6-0BF6-5439-37C8-702B8C910253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47:11.791" v="184"/>
          <ac:spMkLst>
            <pc:docMk/>
            <pc:sldMk cId="3658481870" sldId="257"/>
            <ac:spMk id="10" creationId="{7FF47CB7-972F-479F-A36D-9E72D26EC8DA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47:11.791" v="184"/>
          <ac:spMkLst>
            <pc:docMk/>
            <pc:sldMk cId="3658481870" sldId="257"/>
            <ac:spMk id="12" creationId="{0D153B68-5844-490D-8E67-F616D6D721CA}"/>
          </ac:spMkLst>
        </pc:spChg>
        <pc:spChg chg="add del">
          <ac:chgData name="Mariana Violeta Gheorghe (2122264)" userId="S::2122264@student.uwtsd.ac.uk::47ce8fe6-a557-41df-af80-053d3e4adc87" providerId="AD" clId="Web-{66E56170-71D6-4C4F-B297-049CA98BA3A4}" dt="2022-12-04T21:47:11.791" v="184"/>
          <ac:spMkLst>
            <pc:docMk/>
            <pc:sldMk cId="3658481870" sldId="257"/>
            <ac:spMk id="14" creationId="{C64E267B-3F5A-4357-9E7F-C5FBE5D3B1E0}"/>
          </ac:spMkLst>
        </pc:spChg>
        <pc:spChg chg="add">
          <ac:chgData name="Mariana Violeta Gheorghe (2122264)" userId="S::2122264@student.uwtsd.ac.uk::47ce8fe6-a557-41df-af80-053d3e4adc87" providerId="AD" clId="Web-{66E56170-71D6-4C4F-B297-049CA98BA3A4}" dt="2022-12-04T21:47:11.791" v="184"/>
          <ac:spMkLst>
            <pc:docMk/>
            <pc:sldMk cId="3658481870" sldId="257"/>
            <ac:spMk id="19" creationId="{7FF47CB7-972F-479F-A36D-9E72D26EC8DA}"/>
          </ac:spMkLst>
        </pc:spChg>
        <pc:spChg chg="add">
          <ac:chgData name="Mariana Violeta Gheorghe (2122264)" userId="S::2122264@student.uwtsd.ac.uk::47ce8fe6-a557-41df-af80-053d3e4adc87" providerId="AD" clId="Web-{66E56170-71D6-4C4F-B297-049CA98BA3A4}" dt="2022-12-04T21:47:11.791" v="184"/>
          <ac:spMkLst>
            <pc:docMk/>
            <pc:sldMk cId="3658481870" sldId="257"/>
            <ac:spMk id="21" creationId="{0D153B68-5844-490D-8E67-F616D6D721CA}"/>
          </ac:spMkLst>
        </pc:spChg>
        <pc:spChg chg="add">
          <ac:chgData name="Mariana Violeta Gheorghe (2122264)" userId="S::2122264@student.uwtsd.ac.uk::47ce8fe6-a557-41df-af80-053d3e4adc87" providerId="AD" clId="Web-{66E56170-71D6-4C4F-B297-049CA98BA3A4}" dt="2022-12-04T21:47:11.791" v="184"/>
          <ac:spMkLst>
            <pc:docMk/>
            <pc:sldMk cId="3658481870" sldId="257"/>
            <ac:spMk id="23" creationId="{C64E267B-3F5A-4357-9E7F-C5FBE5D3B1E0}"/>
          </ac:spMkLst>
        </pc:spChg>
        <pc:picChg chg="add">
          <ac:chgData name="Mariana Violeta Gheorghe (2122264)" userId="S::2122264@student.uwtsd.ac.uk::47ce8fe6-a557-41df-af80-053d3e4adc87" providerId="AD" clId="Web-{66E56170-71D6-4C4F-B297-049CA98BA3A4}" dt="2022-12-04T21:45:49.850" v="182"/>
          <ac:picMkLst>
            <pc:docMk/>
            <pc:sldMk cId="3658481870" sldId="257"/>
            <ac:picMk id="7" creationId="{C770F895-C64B-C2AF-1D44-0B123C7F0F7B}"/>
          </ac:picMkLst>
        </pc:picChg>
      </pc:sldChg>
      <pc:sldChg chg="add del">
        <pc:chgData name="Mariana Violeta Gheorghe (2122264)" userId="S::2122264@student.uwtsd.ac.uk::47ce8fe6-a557-41df-af80-053d3e4adc87" providerId="AD" clId="Web-{66E56170-71D6-4C4F-B297-049CA98BA3A4}" dt="2022-12-04T21:52:11.538" v="221"/>
        <pc:sldMkLst>
          <pc:docMk/>
          <pc:sldMk cId="2695080813" sldId="259"/>
        </pc:sldMkLst>
      </pc:sldChg>
      <pc:sldChg chg="add del">
        <pc:chgData name="Mariana Violeta Gheorghe (2122264)" userId="S::2122264@student.uwtsd.ac.uk::47ce8fe6-a557-41df-af80-053d3e4adc87" providerId="AD" clId="Web-{66E56170-71D6-4C4F-B297-049CA98BA3A4}" dt="2022-12-04T21:52:07.615" v="220"/>
        <pc:sldMkLst>
          <pc:docMk/>
          <pc:sldMk cId="251268588" sldId="260"/>
        </pc:sldMkLst>
      </pc:sldChg>
      <pc:sldChg chg="add del">
        <pc:chgData name="Mariana Violeta Gheorghe (2122264)" userId="S::2122264@student.uwtsd.ac.uk::47ce8fe6-a557-41df-af80-053d3e4adc87" providerId="AD" clId="Web-{66E56170-71D6-4C4F-B297-049CA98BA3A4}" dt="2022-12-04T21:52:03.584" v="219"/>
        <pc:sldMkLst>
          <pc:docMk/>
          <pc:sldMk cId="708911430" sldId="261"/>
        </pc:sldMkLst>
      </pc:sldChg>
      <pc:sldChg chg="add del">
        <pc:chgData name="Mariana Violeta Gheorghe (2122264)" userId="S::2122264@student.uwtsd.ac.uk::47ce8fe6-a557-41df-af80-053d3e4adc87" providerId="AD" clId="Web-{66E56170-71D6-4C4F-B297-049CA98BA3A4}" dt="2022-12-04T21:51:59.850" v="218"/>
        <pc:sldMkLst>
          <pc:docMk/>
          <pc:sldMk cId="2448933418" sldId="262"/>
        </pc:sldMkLst>
      </pc:sldChg>
      <pc:sldChg chg="add del">
        <pc:chgData name="Mariana Violeta Gheorghe (2122264)" userId="S::2122264@student.uwtsd.ac.uk::47ce8fe6-a557-41df-af80-053d3e4adc87" providerId="AD" clId="Web-{66E56170-71D6-4C4F-B297-049CA98BA3A4}" dt="2022-12-04T21:51:56.428" v="217"/>
        <pc:sldMkLst>
          <pc:docMk/>
          <pc:sldMk cId="2003163055" sldId="263"/>
        </pc:sldMkLst>
      </pc:sldChg>
      <pc:sldMasterChg chg="add replId addSldLayout modSldLayout">
        <pc:chgData name="Mariana Violeta Gheorghe (2122264)" userId="S::2122264@student.uwtsd.ac.uk::47ce8fe6-a557-41df-af80-053d3e4adc87" providerId="AD" clId="Web-{66E56170-71D6-4C4F-B297-049CA98BA3A4}" dt="2022-12-04T21:51:43.740" v="215"/>
        <pc:sldMasterMkLst>
          <pc:docMk/>
          <pc:sldMasterMk cId="3942311346" sldId="2147483649"/>
        </pc:sldMasterMkLst>
        <pc:sldLayoutChg chg="add replId">
          <pc:chgData name="Mariana Violeta Gheorghe (2122264)" userId="S::2122264@student.uwtsd.ac.uk::47ce8fe6-a557-41df-af80-053d3e4adc87" providerId="AD" clId="Web-{66E56170-71D6-4C4F-B297-049CA98BA3A4}" dt="2022-12-04T21:51:43.740" v="215"/>
          <pc:sldLayoutMkLst>
            <pc:docMk/>
            <pc:sldMasterMk cId="3942311346" sldId="2147483649"/>
            <pc:sldLayoutMk cId="2402711472" sldId="2147483656"/>
          </pc:sldLayoutMkLst>
        </pc:sldLayoutChg>
        <pc:sldLayoutChg chg="add replId">
          <pc:chgData name="Mariana Violeta Gheorghe (2122264)" userId="S::2122264@student.uwtsd.ac.uk::47ce8fe6-a557-41df-af80-053d3e4adc87" providerId="AD" clId="Web-{66E56170-71D6-4C4F-B297-049CA98BA3A4}" dt="2022-12-04T21:51:43.740" v="215"/>
          <pc:sldLayoutMkLst>
            <pc:docMk/>
            <pc:sldMasterMk cId="3942311346" sldId="2147483649"/>
            <pc:sldLayoutMk cId="111185092" sldId="2147483657"/>
          </pc:sldLayoutMkLst>
        </pc:sldLayoutChg>
        <pc:sldLayoutChg chg="add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3942311346" sldId="2147483649"/>
            <pc:sldLayoutMk cId="1618471730" sldId="2147483726"/>
          </pc:sldLayoutMkLst>
        </pc:sldLayoutChg>
        <pc:sldLayoutChg chg="add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3942311346" sldId="2147483649"/>
            <pc:sldLayoutMk cId="2733173771" sldId="2147483727"/>
          </pc:sldLayoutMkLst>
        </pc:sldLayoutChg>
        <pc:sldLayoutChg chg="add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3942311346" sldId="2147483649"/>
            <pc:sldLayoutMk cId="120844879" sldId="2147483728"/>
          </pc:sldLayoutMkLst>
        </pc:sldLayoutChg>
        <pc:sldLayoutChg chg="add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3942311346" sldId="2147483649"/>
            <pc:sldLayoutMk cId="917570150" sldId="2147483731"/>
          </pc:sldLayoutMkLst>
        </pc:sldLayoutChg>
        <pc:sldLayoutChg chg="add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3942311346" sldId="2147483649"/>
            <pc:sldLayoutMk cId="1463081936" sldId="2147483732"/>
          </pc:sldLayoutMkLst>
        </pc:sldLayoutChg>
        <pc:sldLayoutChg chg="add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3942311346" sldId="2147483649"/>
            <pc:sldLayoutMk cId="1692766454" sldId="2147483733"/>
          </pc:sldLayoutMkLst>
        </pc:sldLayoutChg>
        <pc:sldLayoutChg chg="add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3942311346" sldId="2147483649"/>
            <pc:sldLayoutMk cId="120352041" sldId="2147483734"/>
          </pc:sldLayoutMkLst>
        </pc:sldLayoutChg>
        <pc:sldLayoutChg chg="add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3942311346" sldId="2147483649"/>
            <pc:sldLayoutMk cId="1941245783" sldId="2147483735"/>
          </pc:sldLayoutMkLst>
        </pc:sldLayoutChg>
        <pc:sldLayoutChg chg="add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3942311346" sldId="2147483649"/>
            <pc:sldLayoutMk cId="3025221440" sldId="2147483736"/>
          </pc:sldLayoutMkLst>
        </pc:sldLayoutChg>
      </pc:sldMasterChg>
      <pc:sldMasterChg chg="add del addSldLayout delSldLayout">
        <pc:chgData name="Mariana Violeta Gheorghe (2122264)" userId="S::2122264@student.uwtsd.ac.uk::47ce8fe6-a557-41df-af80-053d3e4adc87" providerId="AD" clId="Web-{66E56170-71D6-4C4F-B297-049CA98BA3A4}" dt="2022-12-04T21:37:49.956" v="100"/>
        <pc:sldMasterMkLst>
          <pc:docMk/>
          <pc:sldMasterMk cId="2460954070" sldId="2147483660"/>
        </pc:sldMasterMkLst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49.956" v="10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Mariana Violeta Gheorghe (2122264)" userId="S::2122264@student.uwtsd.ac.uk::47ce8fe6-a557-41df-af80-053d3e4adc87" providerId="AD" clId="Web-{66E56170-71D6-4C4F-B297-049CA98BA3A4}" dt="2022-12-04T21:37:49.893" v="99"/>
        <pc:sldMasterMkLst>
          <pc:docMk/>
          <pc:sldMasterMk cId="3486385925" sldId="2147483672"/>
        </pc:sldMasterMkLst>
        <pc:sldLayoutChg chg="add del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2318273570" sldId="2147483673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2234488324" sldId="2147483674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1741253543" sldId="2147483675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1847272267" sldId="2147483676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2340640263" sldId="2147483677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3445336918" sldId="2147483678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3991217" sldId="2147483679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2050809495" sldId="2147483680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3880320647" sldId="2147483681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2332037595" sldId="2147483682"/>
          </pc:sldLayoutMkLst>
        </pc:sldLayoutChg>
        <pc:sldLayoutChg chg="add del replId">
          <pc:chgData name="Mariana Violeta Gheorghe (2122264)" userId="S::2122264@student.uwtsd.ac.uk::47ce8fe6-a557-41df-af80-053d3e4adc87" providerId="AD" clId="Web-{66E56170-71D6-4C4F-B297-049CA98BA3A4}" dt="2022-12-04T21:37:49.893" v="99"/>
          <pc:sldLayoutMkLst>
            <pc:docMk/>
            <pc:sldMasterMk cId="3486385925" sldId="2147483672"/>
            <pc:sldLayoutMk cId="3425240084" sldId="2147483683"/>
          </pc:sldLayoutMkLst>
        </pc:sldLayoutChg>
      </pc:sldMasterChg>
      <pc:sldMasterChg chg="add del addSldLayout delSldLayout">
        <pc:chgData name="Mariana Violeta Gheorghe (2122264)" userId="S::2122264@student.uwtsd.ac.uk::47ce8fe6-a557-41df-af80-053d3e4adc87" providerId="AD" clId="Web-{66E56170-71D6-4C4F-B297-049CA98BA3A4}" dt="2022-12-04T21:36:57.532" v="95"/>
        <pc:sldMasterMkLst>
          <pc:docMk/>
          <pc:sldMasterMk cId="4012928515" sldId="2147483685"/>
        </pc:sldMasterMkLst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2248459980" sldId="2147483674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1415557990" sldId="2147483675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1283328600" sldId="2147483676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2316741335" sldId="2147483677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4241822017" sldId="2147483678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1359756631" sldId="2147483679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2433327070" sldId="2147483680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2699452993" sldId="2147483681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3482725600" sldId="2147483682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2581338280" sldId="2147483683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6:57.532" v="95"/>
          <pc:sldLayoutMkLst>
            <pc:docMk/>
            <pc:sldMasterMk cId="4012928515" sldId="2147483685"/>
            <pc:sldLayoutMk cId="2614846406" sldId="2147483684"/>
          </pc:sldLayoutMkLst>
        </pc:sldLayoutChg>
      </pc:sldMasterChg>
      <pc:sldMasterChg chg="add del addSldLayout delSldLayout">
        <pc:chgData name="Mariana Violeta Gheorghe (2122264)" userId="S::2122264@student.uwtsd.ac.uk::47ce8fe6-a557-41df-af80-053d3e4adc87" providerId="AD" clId="Web-{66E56170-71D6-4C4F-B297-049CA98BA3A4}" dt="2022-12-04T21:37:01.188" v="97"/>
        <pc:sldMasterMkLst>
          <pc:docMk/>
          <pc:sldMasterMk cId="35164559" sldId="2147483737"/>
        </pc:sldMasterMkLst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3809312849" sldId="2147483726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4025665965" sldId="2147483727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3143291757" sldId="2147483728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193208367" sldId="2147483729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2704342131" sldId="2147483730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2295460830" sldId="2147483731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3055940095" sldId="2147483732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307075675" sldId="2147483733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1302878343" sldId="2147483734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74623277" sldId="2147483735"/>
          </pc:sldLayoutMkLst>
        </pc:sldLayoutChg>
        <pc:sldLayoutChg chg="add del">
          <pc:chgData name="Mariana Violeta Gheorghe (2122264)" userId="S::2122264@student.uwtsd.ac.uk::47ce8fe6-a557-41df-af80-053d3e4adc87" providerId="AD" clId="Web-{66E56170-71D6-4C4F-B297-049CA98BA3A4}" dt="2022-12-04T21:37:01.188" v="97"/>
          <pc:sldLayoutMkLst>
            <pc:docMk/>
            <pc:sldMasterMk cId="35164559" sldId="2147483737"/>
            <pc:sldLayoutMk cId="1967850903" sldId="2147483736"/>
          </pc:sldLayoutMkLst>
        </pc:sldLayoutChg>
      </pc:sldMasterChg>
    </pc:docChg>
  </pc:docChgLst>
  <pc:docChgLst>
    <pc:chgData name="Mariana Violeta Gheorghe (2122264)" userId="S::2122264@student.uwtsd.ac.uk::47ce8fe6-a557-41df-af80-053d3e4adc87" providerId="AD" clId="Web-{A9C4CC4F-D344-BF0D-C8EC-F69A211B6E8A}"/>
    <pc:docChg chg="addSld delSld modSld">
      <pc:chgData name="Mariana Violeta Gheorghe (2122264)" userId="S::2122264@student.uwtsd.ac.uk::47ce8fe6-a557-41df-af80-053d3e4adc87" providerId="AD" clId="Web-{A9C4CC4F-D344-BF0D-C8EC-F69A211B6E8A}" dt="2022-12-05T09:46:34.962" v="992" actId="20577"/>
      <pc:docMkLst>
        <pc:docMk/>
      </pc:docMkLst>
      <pc:sldChg chg="addSp delSp modSp">
        <pc:chgData name="Mariana Violeta Gheorghe (2122264)" userId="S::2122264@student.uwtsd.ac.uk::47ce8fe6-a557-41df-af80-053d3e4adc87" providerId="AD" clId="Web-{A9C4CC4F-D344-BF0D-C8EC-F69A211B6E8A}" dt="2022-12-04T21:53:48.212" v="4"/>
        <pc:sldMkLst>
          <pc:docMk/>
          <pc:sldMk cId="109857222" sldId="256"/>
        </pc:sldMkLst>
        <pc:spChg chg="mod">
          <ac:chgData name="Mariana Violeta Gheorghe (2122264)" userId="S::2122264@student.uwtsd.ac.uk::47ce8fe6-a557-41df-af80-053d3e4adc87" providerId="AD" clId="Web-{A9C4CC4F-D344-BF0D-C8EC-F69A211B6E8A}" dt="2022-12-04T21:53:48.212" v="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ariana Violeta Gheorghe (2122264)" userId="S::2122264@student.uwtsd.ac.uk::47ce8fe6-a557-41df-af80-053d3e4adc87" providerId="AD" clId="Web-{A9C4CC4F-D344-BF0D-C8EC-F69A211B6E8A}" dt="2022-12-04T21:53:48.212" v="4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1:53:48.212" v="4"/>
          <ac:spMkLst>
            <pc:docMk/>
            <pc:sldMk cId="109857222" sldId="256"/>
            <ac:spMk id="41" creationId="{7FF47CB7-972F-479F-A36D-9E72D26EC8D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1:53:48.212" v="4"/>
          <ac:spMkLst>
            <pc:docMk/>
            <pc:sldMk cId="109857222" sldId="256"/>
            <ac:spMk id="43" creationId="{0D153B68-5844-490D-8E67-F616D6D721C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1:53:48.212" v="4"/>
          <ac:spMkLst>
            <pc:docMk/>
            <pc:sldMk cId="109857222" sldId="256"/>
            <ac:spMk id="45" creationId="{C64E267B-3F5A-4357-9E7F-C5FBE5D3B1E0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1:53:41.883" v="1"/>
          <ac:spMkLst>
            <pc:docMk/>
            <pc:sldMk cId="109857222" sldId="256"/>
            <ac:spMk id="50" creationId="{7DA3C418-758E-4180-A5D0-8655D6804587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1:53:41.883" v="1"/>
          <ac:spMkLst>
            <pc:docMk/>
            <pc:sldMk cId="109857222" sldId="256"/>
            <ac:spMk id="52" creationId="{28C8EF06-5EC3-4883-AFAF-D74FF46550FB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1:53:48.196" v="3"/>
          <ac:spMkLst>
            <pc:docMk/>
            <pc:sldMk cId="109857222" sldId="256"/>
            <ac:spMk id="54" creationId="{9CBA58E7-9A9C-4C81-A025-88F5595B1AA5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1:53:48.196" v="3"/>
          <ac:spMkLst>
            <pc:docMk/>
            <pc:sldMk cId="109857222" sldId="256"/>
            <ac:spMk id="56" creationId="{BAD1FD00-072F-41B1-A5C3-D9E51FFF2F03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1:53:48.196" v="3"/>
          <ac:spMkLst>
            <pc:docMk/>
            <pc:sldMk cId="109857222" sldId="256"/>
            <ac:spMk id="58" creationId="{3B9FD11D-7561-43C8-BE54-00D7DCF0E211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1:53:48.196" v="3"/>
          <ac:spMkLst>
            <pc:docMk/>
            <pc:sldMk cId="109857222" sldId="256"/>
            <ac:spMk id="60" creationId="{6BFFEA99-E831-4C3B-8D16-0EA4AB33FFCA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1:53:48.212" v="4"/>
          <ac:spMkLst>
            <pc:docMk/>
            <pc:sldMk cId="109857222" sldId="256"/>
            <ac:spMk id="64" creationId="{7666DE11-17E1-4DC7-B2B7-6DA2E6A9CE8B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1:53:48.212" v="4"/>
          <ac:spMkLst>
            <pc:docMk/>
            <pc:sldMk cId="109857222" sldId="256"/>
            <ac:spMk id="65" creationId="{B52E493E-0B27-4F3C-AA01-17F0A2564112}"/>
          </ac:spMkLst>
        </pc:spChg>
        <pc:picChg chg="mod ord">
          <ac:chgData name="Mariana Violeta Gheorghe (2122264)" userId="S::2122264@student.uwtsd.ac.uk::47ce8fe6-a557-41df-af80-053d3e4adc87" providerId="AD" clId="Web-{A9C4CC4F-D344-BF0D-C8EC-F69A211B6E8A}" dt="2022-12-04T21:53:48.212" v="4"/>
          <ac:picMkLst>
            <pc:docMk/>
            <pc:sldMk cId="109857222" sldId="256"/>
            <ac:picMk id="29" creationId="{BE435DCB-3B7D-D848-EB3B-736C735943D5}"/>
          </ac:picMkLst>
        </pc:picChg>
        <pc:picChg chg="add del">
          <ac:chgData name="Mariana Violeta Gheorghe (2122264)" userId="S::2122264@student.uwtsd.ac.uk::47ce8fe6-a557-41df-af80-053d3e4adc87" providerId="AD" clId="Web-{A9C4CC4F-D344-BF0D-C8EC-F69A211B6E8A}" dt="2022-12-04T21:53:48.212" v="4"/>
          <ac:picMkLst>
            <pc:docMk/>
            <pc:sldMk cId="109857222" sldId="256"/>
            <ac:picMk id="37" creationId="{DEB2E8C4-C3E7-4048-A43D-9859510CFA98}"/>
          </ac:picMkLst>
        </pc:picChg>
        <pc:picChg chg="add del">
          <ac:chgData name="Mariana Violeta Gheorghe (2122264)" userId="S::2122264@student.uwtsd.ac.uk::47ce8fe6-a557-41df-af80-053d3e4adc87" providerId="AD" clId="Web-{A9C4CC4F-D344-BF0D-C8EC-F69A211B6E8A}" dt="2022-12-04T21:53:48.196" v="3"/>
          <ac:picMkLst>
            <pc:docMk/>
            <pc:sldMk cId="109857222" sldId="256"/>
            <ac:picMk id="55" creationId="{DEB2E8C4-C3E7-4048-A43D-9859510CFA98}"/>
          </ac:picMkLst>
        </pc:picChg>
        <pc:picChg chg="add">
          <ac:chgData name="Mariana Violeta Gheorghe (2122264)" userId="S::2122264@student.uwtsd.ac.uk::47ce8fe6-a557-41df-af80-053d3e4adc87" providerId="AD" clId="Web-{A9C4CC4F-D344-BF0D-C8EC-F69A211B6E8A}" dt="2022-12-04T21:53:48.212" v="4"/>
          <ac:picMkLst>
            <pc:docMk/>
            <pc:sldMk cId="109857222" sldId="256"/>
            <ac:picMk id="62" creationId="{DEB2E8C4-C3E7-4048-A43D-9859510CFA98}"/>
          </ac:picMkLst>
        </pc:picChg>
        <pc:inkChg chg="add del">
          <ac:chgData name="Mariana Violeta Gheorghe (2122264)" userId="S::2122264@student.uwtsd.ac.uk::47ce8fe6-a557-41df-af80-053d3e4adc87" providerId="AD" clId="Web-{A9C4CC4F-D344-BF0D-C8EC-F69A211B6E8A}" dt="2022-12-04T21:53:48.212" v="4"/>
          <ac:inkMkLst>
            <pc:docMk/>
            <pc:sldMk cId="109857222" sldId="256"/>
            <ac:inkMk id="39" creationId="{24D29CCB-7956-4E3E-8880-304085F04BF4}"/>
          </ac:inkMkLst>
        </pc:inkChg>
        <pc:inkChg chg="add del">
          <ac:chgData name="Mariana Violeta Gheorghe (2122264)" userId="S::2122264@student.uwtsd.ac.uk::47ce8fe6-a557-41df-af80-053d3e4adc87" providerId="AD" clId="Web-{A9C4CC4F-D344-BF0D-C8EC-F69A211B6E8A}" dt="2022-12-04T21:53:48.196" v="3"/>
          <ac:inkMkLst>
            <pc:docMk/>
            <pc:sldMk cId="109857222" sldId="256"/>
            <ac:inkMk id="57" creationId="{24D29CCB-7956-4E3E-8880-304085F04BF4}"/>
          </ac:inkMkLst>
        </pc:inkChg>
        <pc:inkChg chg="add">
          <ac:chgData name="Mariana Violeta Gheorghe (2122264)" userId="S::2122264@student.uwtsd.ac.uk::47ce8fe6-a557-41df-af80-053d3e4adc87" providerId="AD" clId="Web-{A9C4CC4F-D344-BF0D-C8EC-F69A211B6E8A}" dt="2022-12-04T21:53:48.212" v="4"/>
          <ac:inkMkLst>
            <pc:docMk/>
            <pc:sldMk cId="109857222" sldId="256"/>
            <ac:inkMk id="63" creationId="{24D29CCB-7956-4E3E-8880-304085F04BF4}"/>
          </ac:inkMkLst>
        </pc:inkChg>
      </pc:sldChg>
      <pc:sldChg chg="modSp">
        <pc:chgData name="Mariana Violeta Gheorghe (2122264)" userId="S::2122264@student.uwtsd.ac.uk::47ce8fe6-a557-41df-af80-053d3e4adc87" providerId="AD" clId="Web-{A9C4CC4F-D344-BF0D-C8EC-F69A211B6E8A}" dt="2022-12-05T09:46:34.962" v="992" actId="20577"/>
        <pc:sldMkLst>
          <pc:docMk/>
          <pc:sldMk cId="3658481870" sldId="257"/>
        </pc:sldMkLst>
        <pc:spChg chg="mod">
          <ac:chgData name="Mariana Violeta Gheorghe (2122264)" userId="S::2122264@student.uwtsd.ac.uk::47ce8fe6-a557-41df-af80-053d3e4adc87" providerId="AD" clId="Web-{A9C4CC4F-D344-BF0D-C8EC-F69A211B6E8A}" dt="2022-12-05T09:46:34.962" v="992" actId="20577"/>
          <ac:spMkLst>
            <pc:docMk/>
            <pc:sldMk cId="3658481870" sldId="257"/>
            <ac:spMk id="3" creationId="{F370D4B6-0BF6-5439-37C8-702B8C910253}"/>
          </ac:spMkLst>
        </pc:spChg>
      </pc:sldChg>
      <pc:sldChg chg="addSp delSp modSp new mod setBg">
        <pc:chgData name="Mariana Violeta Gheorghe (2122264)" userId="S::2122264@student.uwtsd.ac.uk::47ce8fe6-a557-41df-af80-053d3e4adc87" providerId="AD" clId="Web-{A9C4CC4F-D344-BF0D-C8EC-F69A211B6E8A}" dt="2022-12-04T22:20:11.714" v="66"/>
        <pc:sldMkLst>
          <pc:docMk/>
          <pc:sldMk cId="3597662697" sldId="258"/>
        </pc:sldMkLst>
        <pc:spChg chg="mod">
          <ac:chgData name="Mariana Violeta Gheorghe (2122264)" userId="S::2122264@student.uwtsd.ac.uk::47ce8fe6-a557-41df-af80-053d3e4adc87" providerId="AD" clId="Web-{A9C4CC4F-D344-BF0D-C8EC-F69A211B6E8A}" dt="2022-12-04T22:20:11.714" v="66"/>
          <ac:spMkLst>
            <pc:docMk/>
            <pc:sldMk cId="3597662697" sldId="258"/>
            <ac:spMk id="2" creationId="{82397F34-8FFC-718E-60E2-BD303A66DE26}"/>
          </ac:spMkLst>
        </pc:spChg>
        <pc:spChg chg="del mod">
          <ac:chgData name="Mariana Violeta Gheorghe (2122264)" userId="S::2122264@student.uwtsd.ac.uk::47ce8fe6-a557-41df-af80-053d3e4adc87" providerId="AD" clId="Web-{A9C4CC4F-D344-BF0D-C8EC-F69A211B6E8A}" dt="2022-12-04T22:20:11.714" v="66"/>
          <ac:spMkLst>
            <pc:docMk/>
            <pc:sldMk cId="3597662697" sldId="258"/>
            <ac:spMk id="3" creationId="{36516D31-17D9-2EC1-12E8-982BD6CA3435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20:11.714" v="66"/>
          <ac:spMkLst>
            <pc:docMk/>
            <pc:sldMk cId="3597662697" sldId="258"/>
            <ac:spMk id="9" creationId="{0F584D22-CD28-4363-A679-ACA953A2A6F4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20:11.714" v="66"/>
          <ac:spMkLst>
            <pc:docMk/>
            <pc:sldMk cId="3597662697" sldId="258"/>
            <ac:spMk id="11" creationId="{5B0E491B-5098-4794-9326-BC6DB475567C}"/>
          </ac:spMkLst>
        </pc:spChg>
        <pc:graphicFrameChg chg="add">
          <ac:chgData name="Mariana Violeta Gheorghe (2122264)" userId="S::2122264@student.uwtsd.ac.uk::47ce8fe6-a557-41df-af80-053d3e4adc87" providerId="AD" clId="Web-{A9C4CC4F-D344-BF0D-C8EC-F69A211B6E8A}" dt="2022-12-04T22:20:11.714" v="66"/>
          <ac:graphicFrameMkLst>
            <pc:docMk/>
            <pc:sldMk cId="3597662697" sldId="258"/>
            <ac:graphicFrameMk id="5" creationId="{56D51898-0158-FE00-14D4-2A20C714659C}"/>
          </ac:graphicFrameMkLst>
        </pc:graphicFrameChg>
      </pc:sldChg>
      <pc:sldChg chg="addSp delSp modSp new mod setBg">
        <pc:chgData name="Mariana Violeta Gheorghe (2122264)" userId="S::2122264@student.uwtsd.ac.uk::47ce8fe6-a557-41df-af80-053d3e4adc87" providerId="AD" clId="Web-{A9C4CC4F-D344-BF0D-C8EC-F69A211B6E8A}" dt="2022-12-04T22:33:59.029" v="238"/>
        <pc:sldMkLst>
          <pc:docMk/>
          <pc:sldMk cId="3818864722" sldId="259"/>
        </pc:sldMkLst>
        <pc:spChg chg="mod">
          <ac:chgData name="Mariana Violeta Gheorghe (2122264)" userId="S::2122264@student.uwtsd.ac.uk::47ce8fe6-a557-41df-af80-053d3e4adc87" providerId="AD" clId="Web-{A9C4CC4F-D344-BF0D-C8EC-F69A211B6E8A}" dt="2022-12-04T22:33:59.029" v="238"/>
          <ac:spMkLst>
            <pc:docMk/>
            <pc:sldMk cId="3818864722" sldId="259"/>
            <ac:spMk id="2" creationId="{A3868FDC-F49F-A1D9-FE88-81009F7B1DA2}"/>
          </ac:spMkLst>
        </pc:spChg>
        <pc:spChg chg="del mod">
          <ac:chgData name="Mariana Violeta Gheorghe (2122264)" userId="S::2122264@student.uwtsd.ac.uk::47ce8fe6-a557-41df-af80-053d3e4adc87" providerId="AD" clId="Web-{A9C4CC4F-D344-BF0D-C8EC-F69A211B6E8A}" dt="2022-12-04T22:33:59.029" v="238"/>
          <ac:spMkLst>
            <pc:docMk/>
            <pc:sldMk cId="3818864722" sldId="259"/>
            <ac:spMk id="3" creationId="{4BE388EE-CA7E-D811-64AA-BA4EDB571574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33:59.029" v="238"/>
          <ac:spMkLst>
            <pc:docMk/>
            <pc:sldMk cId="3818864722" sldId="259"/>
            <ac:spMk id="9" creationId="{0F584D22-CD28-4363-A679-ACA953A2A6F4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33:59.029" v="238"/>
          <ac:spMkLst>
            <pc:docMk/>
            <pc:sldMk cId="3818864722" sldId="259"/>
            <ac:spMk id="11" creationId="{5B0E491B-5098-4794-9326-BC6DB475567C}"/>
          </ac:spMkLst>
        </pc:spChg>
        <pc:graphicFrameChg chg="add">
          <ac:chgData name="Mariana Violeta Gheorghe (2122264)" userId="S::2122264@student.uwtsd.ac.uk::47ce8fe6-a557-41df-af80-053d3e4adc87" providerId="AD" clId="Web-{A9C4CC4F-D344-BF0D-C8EC-F69A211B6E8A}" dt="2022-12-04T22:33:59.029" v="238"/>
          <ac:graphicFrameMkLst>
            <pc:docMk/>
            <pc:sldMk cId="3818864722" sldId="259"/>
            <ac:graphicFrameMk id="5" creationId="{2657F28F-D67A-17AB-34D7-6C4C4B020B02}"/>
          </ac:graphicFrameMkLst>
        </pc:graphicFrameChg>
      </pc:sldChg>
      <pc:sldChg chg="addSp delSp modSp new mod setBg">
        <pc:chgData name="Mariana Violeta Gheorghe (2122264)" userId="S::2122264@student.uwtsd.ac.uk::47ce8fe6-a557-41df-af80-053d3e4adc87" providerId="AD" clId="Web-{A9C4CC4F-D344-BF0D-C8EC-F69A211B6E8A}" dt="2022-12-04T22:39:11.784" v="279"/>
        <pc:sldMkLst>
          <pc:docMk/>
          <pc:sldMk cId="1650748751" sldId="260"/>
        </pc:sldMkLst>
        <pc:spChg chg="mod">
          <ac:chgData name="Mariana Violeta Gheorghe (2122264)" userId="S::2122264@student.uwtsd.ac.uk::47ce8fe6-a557-41df-af80-053d3e4adc87" providerId="AD" clId="Web-{A9C4CC4F-D344-BF0D-C8EC-F69A211B6E8A}" dt="2022-12-04T22:39:11.784" v="279"/>
          <ac:spMkLst>
            <pc:docMk/>
            <pc:sldMk cId="1650748751" sldId="260"/>
            <ac:spMk id="2" creationId="{E69E3CE2-4D04-9060-43AE-B938C59E59E0}"/>
          </ac:spMkLst>
        </pc:spChg>
        <pc:spChg chg="del">
          <ac:chgData name="Mariana Violeta Gheorghe (2122264)" userId="S::2122264@student.uwtsd.ac.uk::47ce8fe6-a557-41df-af80-053d3e4adc87" providerId="AD" clId="Web-{A9C4CC4F-D344-BF0D-C8EC-F69A211B6E8A}" dt="2022-12-04T22:37:54.840" v="248"/>
          <ac:spMkLst>
            <pc:docMk/>
            <pc:sldMk cId="1650748751" sldId="260"/>
            <ac:spMk id="3" creationId="{F8C09DC7-E165-F1BB-4AF0-CC8CDBFFE070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6.796" v="254"/>
          <ac:spMkLst>
            <pc:docMk/>
            <pc:sldMk cId="1650748751" sldId="260"/>
            <ac:spMk id="8" creationId="{D5ED4866-F646-C1E2-20F5-EBB3473878DE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08.387" v="250"/>
          <ac:spMkLst>
            <pc:docMk/>
            <pc:sldMk cId="1650748751" sldId="260"/>
            <ac:spMk id="13" creationId="{E914257E-1E2A-4AC7-89EC-1FB65C9C0A0D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08.387" v="250"/>
          <ac:spMkLst>
            <pc:docMk/>
            <pc:sldMk cId="1650748751" sldId="260"/>
            <ac:spMk id="15" creationId="{03E1C8F1-97F5-489C-8308-958F09657254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08.387" v="250"/>
          <ac:spMkLst>
            <pc:docMk/>
            <pc:sldMk cId="1650748751" sldId="260"/>
            <ac:spMk id="17" creationId="{DEB62645-D4DA-4E99-8344-B1536F63D108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1.263" v="252"/>
          <ac:spMkLst>
            <pc:docMk/>
            <pc:sldMk cId="1650748751" sldId="260"/>
            <ac:spMk id="21" creationId="{8EF7D2E8-5F8A-4E0B-9647-8072A94A09C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1.263" v="252"/>
          <ac:spMkLst>
            <pc:docMk/>
            <pc:sldMk cId="1650748751" sldId="260"/>
            <ac:spMk id="22" creationId="{86A6E2CC-84C1-424C-A664-BC849F6D0AC7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6.796" v="254"/>
          <ac:spMkLst>
            <pc:docMk/>
            <pc:sldMk cId="1650748751" sldId="260"/>
            <ac:spMk id="24" creationId="{13EFA6C3-82DC-4131-9929-2523E6FD0B81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6.796" v="254"/>
          <ac:spMkLst>
            <pc:docMk/>
            <pc:sldMk cId="1650748751" sldId="260"/>
            <ac:spMk id="25" creationId="{AEC9469E-14CA-4358-BABC-CBF836A6142D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6.796" v="254"/>
          <ac:spMkLst>
            <pc:docMk/>
            <pc:sldMk cId="1650748751" sldId="260"/>
            <ac:spMk id="26" creationId="{048EB4C9-ACAF-4CCA-BA6E-9314431923B2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9.328" v="256"/>
          <ac:spMkLst>
            <pc:docMk/>
            <pc:sldMk cId="1650748751" sldId="260"/>
            <ac:spMk id="28" creationId="{F821940F-7A1D-4ACC-85B4-A932898ABB37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9.328" v="256"/>
          <ac:spMkLst>
            <pc:docMk/>
            <pc:sldMk cId="1650748751" sldId="260"/>
            <ac:spMk id="29" creationId="{BAB0BC72-1C3A-421F-AB0A-D480DA93F959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9.328" v="256"/>
          <ac:spMkLst>
            <pc:docMk/>
            <pc:sldMk cId="1650748751" sldId="260"/>
            <ac:spMk id="30" creationId="{300D0C27-660B-D8BA-9B60-A860C8E795F1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9.953" v="258"/>
          <ac:spMkLst>
            <pc:docMk/>
            <pc:sldMk cId="1650748751" sldId="260"/>
            <ac:spMk id="34" creationId="{E914257E-1E2A-4AC7-89EC-1FB65C9C0A0D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9.953" v="258"/>
          <ac:spMkLst>
            <pc:docMk/>
            <pc:sldMk cId="1650748751" sldId="260"/>
            <ac:spMk id="35" creationId="{03E1C8F1-97F5-489C-8308-958F09657254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19.953" v="258"/>
          <ac:spMkLst>
            <pc:docMk/>
            <pc:sldMk cId="1650748751" sldId="260"/>
            <ac:spMk id="36" creationId="{DEB62645-D4DA-4E99-8344-B1536F63D108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22.500" v="260"/>
          <ac:spMkLst>
            <pc:docMk/>
            <pc:sldMk cId="1650748751" sldId="260"/>
            <ac:spMk id="38" creationId="{7FF47CB7-972F-479F-A36D-9E72D26EC8D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22.500" v="260"/>
          <ac:spMkLst>
            <pc:docMk/>
            <pc:sldMk cId="1650748751" sldId="260"/>
            <ac:spMk id="39" creationId="{0D153B68-5844-490D-8E67-F616D6D721C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22.500" v="260"/>
          <ac:spMkLst>
            <pc:docMk/>
            <pc:sldMk cId="1650748751" sldId="260"/>
            <ac:spMk id="40" creationId="{C79A61B5-33D0-C1E4-CB8F-4F6E6EF9EAB0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22.500" v="260"/>
          <ac:spMkLst>
            <pc:docMk/>
            <pc:sldMk cId="1650748751" sldId="260"/>
            <ac:spMk id="41" creationId="{C64E267B-3F5A-4357-9E7F-C5FBE5D3B1E0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42.204" v="263"/>
          <ac:spMkLst>
            <pc:docMk/>
            <pc:sldMk cId="1650748751" sldId="260"/>
            <ac:spMk id="45" creationId="{E914257E-1E2A-4AC7-89EC-1FB65C9C0A0D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42.204" v="263"/>
          <ac:spMkLst>
            <pc:docMk/>
            <pc:sldMk cId="1650748751" sldId="260"/>
            <ac:spMk id="46" creationId="{03E1C8F1-97F5-489C-8308-958F09657254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8:42.204" v="263"/>
          <ac:spMkLst>
            <pc:docMk/>
            <pc:sldMk cId="1650748751" sldId="260"/>
            <ac:spMk id="47" creationId="{DEB62645-D4DA-4E99-8344-B1536F63D108}"/>
          </ac:spMkLst>
        </pc:spChg>
        <pc:spChg chg="add mod">
          <ac:chgData name="Mariana Violeta Gheorghe (2122264)" userId="S::2122264@student.uwtsd.ac.uk::47ce8fe6-a557-41df-af80-053d3e4adc87" providerId="AD" clId="Web-{A9C4CC4F-D344-BF0D-C8EC-F69A211B6E8A}" dt="2022-12-04T22:39:11.784" v="279"/>
          <ac:spMkLst>
            <pc:docMk/>
            <pc:sldMk cId="1650748751" sldId="260"/>
            <ac:spMk id="51" creationId="{642039E4-F3F8-88CF-9BD1-442C000404F4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9:11.784" v="279"/>
          <ac:spMkLst>
            <pc:docMk/>
            <pc:sldMk cId="1650748751" sldId="260"/>
            <ac:spMk id="54" creationId="{7FF47CB7-972F-479F-A36D-9E72D26EC8D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9:11.784" v="279"/>
          <ac:spMkLst>
            <pc:docMk/>
            <pc:sldMk cId="1650748751" sldId="260"/>
            <ac:spMk id="56" creationId="{0D153B68-5844-490D-8E67-F616D6D721C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39:11.784" v="279"/>
          <ac:spMkLst>
            <pc:docMk/>
            <pc:sldMk cId="1650748751" sldId="260"/>
            <ac:spMk id="58" creationId="{C64E267B-3F5A-4357-9E7F-C5FBE5D3B1E0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39:11.784" v="279"/>
          <ac:spMkLst>
            <pc:docMk/>
            <pc:sldMk cId="1650748751" sldId="260"/>
            <ac:spMk id="67" creationId="{E914257E-1E2A-4AC7-89EC-1FB65C9C0A0D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39:11.784" v="279"/>
          <ac:spMkLst>
            <pc:docMk/>
            <pc:sldMk cId="1650748751" sldId="260"/>
            <ac:spMk id="69" creationId="{03E1C8F1-97F5-489C-8308-958F09657254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39:11.784" v="279"/>
          <ac:spMkLst>
            <pc:docMk/>
            <pc:sldMk cId="1650748751" sldId="260"/>
            <ac:spMk id="71" creationId="{DEB62645-D4DA-4E99-8344-B1536F63D108}"/>
          </ac:spMkLst>
        </pc:spChg>
        <pc:picChg chg="add mod ord">
          <ac:chgData name="Mariana Violeta Gheorghe (2122264)" userId="S::2122264@student.uwtsd.ac.uk::47ce8fe6-a557-41df-af80-053d3e4adc87" providerId="AD" clId="Web-{A9C4CC4F-D344-BF0D-C8EC-F69A211B6E8A}" dt="2022-12-04T22:39:11.784" v="279"/>
          <ac:picMkLst>
            <pc:docMk/>
            <pc:sldMk cId="1650748751" sldId="260"/>
            <ac:picMk id="4" creationId="{A100B7CD-079C-488D-B202-3F1BF21D08FF}"/>
          </ac:picMkLst>
        </pc:picChg>
        <pc:picChg chg="add del">
          <ac:chgData name="Mariana Violeta Gheorghe (2122264)" userId="S::2122264@student.uwtsd.ac.uk::47ce8fe6-a557-41df-af80-053d3e4adc87" providerId="AD" clId="Web-{A9C4CC4F-D344-BF0D-C8EC-F69A211B6E8A}" dt="2022-12-04T22:38:08.387" v="250"/>
          <ac:picMkLst>
            <pc:docMk/>
            <pc:sldMk cId="1650748751" sldId="260"/>
            <ac:picMk id="9" creationId="{DEB2E8C4-C3E7-4048-A43D-9859510CFA98}"/>
          </ac:picMkLst>
        </pc:picChg>
        <pc:picChg chg="add del">
          <ac:chgData name="Mariana Violeta Gheorghe (2122264)" userId="S::2122264@student.uwtsd.ac.uk::47ce8fe6-a557-41df-af80-053d3e4adc87" providerId="AD" clId="Web-{A9C4CC4F-D344-BF0D-C8EC-F69A211B6E8A}" dt="2022-12-04T22:38:11.263" v="252"/>
          <ac:picMkLst>
            <pc:docMk/>
            <pc:sldMk cId="1650748751" sldId="260"/>
            <ac:picMk id="19" creationId="{DEB2E8C4-C3E7-4048-A43D-9859510CFA98}"/>
          </ac:picMkLst>
        </pc:picChg>
        <pc:picChg chg="add del">
          <ac:chgData name="Mariana Violeta Gheorghe (2122264)" userId="S::2122264@student.uwtsd.ac.uk::47ce8fe6-a557-41df-af80-053d3e4adc87" providerId="AD" clId="Web-{A9C4CC4F-D344-BF0D-C8EC-F69A211B6E8A}" dt="2022-12-04T22:38:19.953" v="258"/>
          <ac:picMkLst>
            <pc:docMk/>
            <pc:sldMk cId="1650748751" sldId="260"/>
            <ac:picMk id="32" creationId="{DEB2E8C4-C3E7-4048-A43D-9859510CFA98}"/>
          </ac:picMkLst>
        </pc:picChg>
        <pc:picChg chg="add del">
          <ac:chgData name="Mariana Violeta Gheorghe (2122264)" userId="S::2122264@student.uwtsd.ac.uk::47ce8fe6-a557-41df-af80-053d3e4adc87" providerId="AD" clId="Web-{A9C4CC4F-D344-BF0D-C8EC-F69A211B6E8A}" dt="2022-12-04T22:38:42.204" v="263"/>
          <ac:picMkLst>
            <pc:docMk/>
            <pc:sldMk cId="1650748751" sldId="260"/>
            <ac:picMk id="43" creationId="{DEB2E8C4-C3E7-4048-A43D-9859510CFA98}"/>
          </ac:picMkLst>
        </pc:picChg>
        <pc:picChg chg="add">
          <ac:chgData name="Mariana Violeta Gheorghe (2122264)" userId="S::2122264@student.uwtsd.ac.uk::47ce8fe6-a557-41df-af80-053d3e4adc87" providerId="AD" clId="Web-{A9C4CC4F-D344-BF0D-C8EC-F69A211B6E8A}" dt="2022-12-04T22:39:11.784" v="279"/>
          <ac:picMkLst>
            <pc:docMk/>
            <pc:sldMk cId="1650748751" sldId="260"/>
            <ac:picMk id="63" creationId="{DEB2E8C4-C3E7-4048-A43D-9859510CFA98}"/>
          </ac:picMkLst>
        </pc:picChg>
        <pc:inkChg chg="add del">
          <ac:chgData name="Mariana Violeta Gheorghe (2122264)" userId="S::2122264@student.uwtsd.ac.uk::47ce8fe6-a557-41df-af80-053d3e4adc87" providerId="AD" clId="Web-{A9C4CC4F-D344-BF0D-C8EC-F69A211B6E8A}" dt="2022-12-04T22:38:08.387" v="250"/>
          <ac:inkMkLst>
            <pc:docMk/>
            <pc:sldMk cId="1650748751" sldId="260"/>
            <ac:inkMk id="11" creationId="{24D29CCB-7956-4E3E-8880-304085F04BF4}"/>
          </ac:inkMkLst>
        </pc:inkChg>
        <pc:inkChg chg="add del">
          <ac:chgData name="Mariana Violeta Gheorghe (2122264)" userId="S::2122264@student.uwtsd.ac.uk::47ce8fe6-a557-41df-af80-053d3e4adc87" providerId="AD" clId="Web-{A9C4CC4F-D344-BF0D-C8EC-F69A211B6E8A}" dt="2022-12-04T22:38:11.263" v="252"/>
          <ac:inkMkLst>
            <pc:docMk/>
            <pc:sldMk cId="1650748751" sldId="260"/>
            <ac:inkMk id="20" creationId="{24D29CCB-7956-4E3E-8880-304085F04BF4}"/>
          </ac:inkMkLst>
        </pc:inkChg>
        <pc:inkChg chg="add del">
          <ac:chgData name="Mariana Violeta Gheorghe (2122264)" userId="S::2122264@student.uwtsd.ac.uk::47ce8fe6-a557-41df-af80-053d3e4adc87" providerId="AD" clId="Web-{A9C4CC4F-D344-BF0D-C8EC-F69A211B6E8A}" dt="2022-12-04T22:38:19.953" v="258"/>
          <ac:inkMkLst>
            <pc:docMk/>
            <pc:sldMk cId="1650748751" sldId="260"/>
            <ac:inkMk id="33" creationId="{24D29CCB-7956-4E3E-8880-304085F04BF4}"/>
          </ac:inkMkLst>
        </pc:inkChg>
        <pc:inkChg chg="add del">
          <ac:chgData name="Mariana Violeta Gheorghe (2122264)" userId="S::2122264@student.uwtsd.ac.uk::47ce8fe6-a557-41df-af80-053d3e4adc87" providerId="AD" clId="Web-{A9C4CC4F-D344-BF0D-C8EC-F69A211B6E8A}" dt="2022-12-04T22:38:42.204" v="263"/>
          <ac:inkMkLst>
            <pc:docMk/>
            <pc:sldMk cId="1650748751" sldId="260"/>
            <ac:inkMk id="44" creationId="{24D29CCB-7956-4E3E-8880-304085F04BF4}"/>
          </ac:inkMkLst>
        </pc:inkChg>
        <pc:inkChg chg="add">
          <ac:chgData name="Mariana Violeta Gheorghe (2122264)" userId="S::2122264@student.uwtsd.ac.uk::47ce8fe6-a557-41df-af80-053d3e4adc87" providerId="AD" clId="Web-{A9C4CC4F-D344-BF0D-C8EC-F69A211B6E8A}" dt="2022-12-04T22:39:11.784" v="279"/>
          <ac:inkMkLst>
            <pc:docMk/>
            <pc:sldMk cId="1650748751" sldId="260"/>
            <ac:inkMk id="65" creationId="{24D29CCB-7956-4E3E-8880-304085F04BF4}"/>
          </ac:inkMkLst>
        </pc:inkChg>
      </pc:sldChg>
      <pc:sldChg chg="addSp delSp modSp new mod setBg">
        <pc:chgData name="Mariana Violeta Gheorghe (2122264)" userId="S::2122264@student.uwtsd.ac.uk::47ce8fe6-a557-41df-af80-053d3e4adc87" providerId="AD" clId="Web-{A9C4CC4F-D344-BF0D-C8EC-F69A211B6E8A}" dt="2022-12-04T22:49:13.199" v="361" actId="20577"/>
        <pc:sldMkLst>
          <pc:docMk/>
          <pc:sldMk cId="2381027697" sldId="261"/>
        </pc:sldMkLst>
        <pc:spChg chg="mod ord">
          <ac:chgData name="Mariana Violeta Gheorghe (2122264)" userId="S::2122264@student.uwtsd.ac.uk::47ce8fe6-a557-41df-af80-053d3e4adc87" providerId="AD" clId="Web-{A9C4CC4F-D344-BF0D-C8EC-F69A211B6E8A}" dt="2022-12-04T22:49:13.199" v="361" actId="20577"/>
          <ac:spMkLst>
            <pc:docMk/>
            <pc:sldMk cId="2381027697" sldId="261"/>
            <ac:spMk id="2" creationId="{936B0CBD-8AF9-6EA9-E125-1A40D1A89364}"/>
          </ac:spMkLst>
        </pc:spChg>
        <pc:spChg chg="del">
          <ac:chgData name="Mariana Violeta Gheorghe (2122264)" userId="S::2122264@student.uwtsd.ac.uk::47ce8fe6-a557-41df-af80-053d3e4adc87" providerId="AD" clId="Web-{A9C4CC4F-D344-BF0D-C8EC-F69A211B6E8A}" dt="2022-12-04T22:44:56.085" v="290"/>
          <ac:spMkLst>
            <pc:docMk/>
            <pc:sldMk cId="2381027697" sldId="261"/>
            <ac:spMk id="3" creationId="{06B2BF50-EB6D-AD69-48AD-5CAAE4FCD6A6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6:50.826" v="293"/>
          <ac:spMkLst>
            <pc:docMk/>
            <pc:sldMk cId="2381027697" sldId="261"/>
            <ac:spMk id="9" creationId="{5A030094-7420-592F-A4EE-DFB3F01020E0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6:50.826" v="293"/>
          <ac:spMkLst>
            <pc:docMk/>
            <pc:sldMk cId="2381027697" sldId="261"/>
            <ac:spMk id="12" creationId="{31AA1E1C-DA67-488F-A983-F3ABD792C3BE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6:50.826" v="293"/>
          <ac:spMkLst>
            <pc:docMk/>
            <pc:sldMk cId="2381027697" sldId="261"/>
            <ac:spMk id="14" creationId="{DC46DA5A-CECD-42F0-A57E-8D5BAE36270E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6:50.826" v="293"/>
          <ac:spMkLst>
            <pc:docMk/>
            <pc:sldMk cId="2381027697" sldId="261"/>
            <ac:spMk id="16" creationId="{1BBFDD63-AD5F-4E42-979B-2FBDE3450982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6:50.826" v="293"/>
          <ac:spMkLst>
            <pc:docMk/>
            <pc:sldMk cId="2381027697" sldId="261"/>
            <ac:spMk id="18" creationId="{AABDB02C-700D-4121-B1D1-CCB58F4BE5E0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6:57.842" v="295"/>
          <ac:spMkLst>
            <pc:docMk/>
            <pc:sldMk cId="2381027697" sldId="261"/>
            <ac:spMk id="21" creationId="{38252547-C30F-4A22-83C6-1B673F62313E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6:57.842" v="295"/>
          <ac:spMkLst>
            <pc:docMk/>
            <pc:sldMk cId="2381027697" sldId="261"/>
            <ac:spMk id="22" creationId="{D309AC32-4BC6-47AE-9DBD-5CC7652A59C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8:37.447" v="343"/>
          <ac:spMkLst>
            <pc:docMk/>
            <pc:sldMk cId="2381027697" sldId="261"/>
            <ac:spMk id="24" creationId="{31AA1E1C-DA67-488F-A983-F3ABD792C3BE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8:37.447" v="343"/>
          <ac:spMkLst>
            <pc:docMk/>
            <pc:sldMk cId="2381027697" sldId="261"/>
            <ac:spMk id="25" creationId="{DC46DA5A-CECD-42F0-A57E-8D5BAE36270E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8:37.447" v="343"/>
          <ac:spMkLst>
            <pc:docMk/>
            <pc:sldMk cId="2381027697" sldId="261"/>
            <ac:spMk id="26" creationId="{1BBFDD63-AD5F-4E42-979B-2FBDE3450982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2:48:37.447" v="343"/>
          <ac:spMkLst>
            <pc:docMk/>
            <pc:sldMk cId="2381027697" sldId="261"/>
            <ac:spMk id="27" creationId="{AABDB02C-700D-4121-B1D1-CCB58F4BE5E0}"/>
          </ac:spMkLst>
        </pc:spChg>
        <pc:spChg chg="add mod">
          <ac:chgData name="Mariana Violeta Gheorghe (2122264)" userId="S::2122264@student.uwtsd.ac.uk::47ce8fe6-a557-41df-af80-053d3e4adc87" providerId="AD" clId="Web-{A9C4CC4F-D344-BF0D-C8EC-F69A211B6E8A}" dt="2022-12-04T22:49:04.605" v="356" actId="20577"/>
          <ac:spMkLst>
            <pc:docMk/>
            <pc:sldMk cId="2381027697" sldId="261"/>
            <ac:spMk id="28" creationId="{5A030094-7420-592F-A4EE-DFB3F01020E0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48:37.447" v="343"/>
          <ac:spMkLst>
            <pc:docMk/>
            <pc:sldMk cId="2381027697" sldId="261"/>
            <ac:spMk id="33" creationId="{5FDDA4BF-98A9-4AD2-B563-1050D4040720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48:37.447" v="343"/>
          <ac:spMkLst>
            <pc:docMk/>
            <pc:sldMk cId="2381027697" sldId="261"/>
            <ac:spMk id="35" creationId="{AB47DD37-2326-421B-8396-2065D72A454F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48:37.447" v="343"/>
          <ac:spMkLst>
            <pc:docMk/>
            <pc:sldMk cId="2381027697" sldId="261"/>
            <ac:spMk id="37" creationId="{85306E64-E868-4378-9486-393C92BC8B71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2:48:37.447" v="343"/>
          <ac:spMkLst>
            <pc:docMk/>
            <pc:sldMk cId="2381027697" sldId="261"/>
            <ac:spMk id="39" creationId="{01A5FD61-AF28-4544-AF3E-7193BDDDCF43}"/>
          </ac:spMkLst>
        </pc:spChg>
        <pc:picChg chg="add mod ord">
          <ac:chgData name="Mariana Violeta Gheorghe (2122264)" userId="S::2122264@student.uwtsd.ac.uk::47ce8fe6-a557-41df-af80-053d3e4adc87" providerId="AD" clId="Web-{A9C4CC4F-D344-BF0D-C8EC-F69A211B6E8A}" dt="2022-12-04T22:48:37.447" v="343"/>
          <ac:picMkLst>
            <pc:docMk/>
            <pc:sldMk cId="2381027697" sldId="261"/>
            <ac:picMk id="4" creationId="{B7B0DF02-9ABF-3013-19EA-7279F555052D}"/>
          </ac:picMkLst>
        </pc:picChg>
        <pc:picChg chg="add mod ord">
          <ac:chgData name="Mariana Violeta Gheorghe (2122264)" userId="S::2122264@student.uwtsd.ac.uk::47ce8fe6-a557-41df-af80-053d3e4adc87" providerId="AD" clId="Web-{A9C4CC4F-D344-BF0D-C8EC-F69A211B6E8A}" dt="2022-12-04T22:48:37.447" v="343"/>
          <ac:picMkLst>
            <pc:docMk/>
            <pc:sldMk cId="2381027697" sldId="261"/>
            <ac:picMk id="5" creationId="{66CB66BF-95BA-59BF-B3DF-C232C2844372}"/>
          </ac:picMkLst>
        </pc:picChg>
        <pc:picChg chg="add del">
          <ac:chgData name="Mariana Violeta Gheorghe (2122264)" userId="S::2122264@student.uwtsd.ac.uk::47ce8fe6-a557-41df-af80-053d3e4adc87" providerId="AD" clId="Web-{A9C4CC4F-D344-BF0D-C8EC-F69A211B6E8A}" dt="2022-12-04T22:46:57.842" v="295"/>
          <ac:picMkLst>
            <pc:docMk/>
            <pc:sldMk cId="2381027697" sldId="261"/>
            <ac:picMk id="10" creationId="{DEB2E8C4-C3E7-4048-A43D-9859510CFA98}"/>
          </ac:picMkLst>
        </pc:picChg>
        <pc:inkChg chg="add del">
          <ac:chgData name="Mariana Violeta Gheorghe (2122264)" userId="S::2122264@student.uwtsd.ac.uk::47ce8fe6-a557-41df-af80-053d3e4adc87" providerId="AD" clId="Web-{A9C4CC4F-D344-BF0D-C8EC-F69A211B6E8A}" dt="2022-12-04T22:46:57.842" v="295"/>
          <ac:inkMkLst>
            <pc:docMk/>
            <pc:sldMk cId="2381027697" sldId="261"/>
            <ac:inkMk id="20" creationId="{24D29CCB-7956-4E3E-8880-304085F04BF4}"/>
          </ac:inkMkLst>
        </pc:inkChg>
      </pc:sldChg>
      <pc:sldChg chg="addSp delSp modSp new mod setBg">
        <pc:chgData name="Mariana Violeta Gheorghe (2122264)" userId="S::2122264@student.uwtsd.ac.uk::47ce8fe6-a557-41df-af80-053d3e4adc87" providerId="AD" clId="Web-{A9C4CC4F-D344-BF0D-C8EC-F69A211B6E8A}" dt="2022-12-04T23:01:50.404" v="510"/>
        <pc:sldMkLst>
          <pc:docMk/>
          <pc:sldMk cId="49017493" sldId="262"/>
        </pc:sldMkLst>
        <pc:spChg chg="mod">
          <ac:chgData name="Mariana Violeta Gheorghe (2122264)" userId="S::2122264@student.uwtsd.ac.uk::47ce8fe6-a557-41df-af80-053d3e4adc87" providerId="AD" clId="Web-{A9C4CC4F-D344-BF0D-C8EC-F69A211B6E8A}" dt="2022-12-04T23:01:50.404" v="510"/>
          <ac:spMkLst>
            <pc:docMk/>
            <pc:sldMk cId="49017493" sldId="262"/>
            <ac:spMk id="2" creationId="{18BC903F-9903-137C-CE37-D4129893E7FA}"/>
          </ac:spMkLst>
        </pc:spChg>
        <pc:spChg chg="del mod">
          <ac:chgData name="Mariana Violeta Gheorghe (2122264)" userId="S::2122264@student.uwtsd.ac.uk::47ce8fe6-a557-41df-af80-053d3e4adc87" providerId="AD" clId="Web-{A9C4CC4F-D344-BF0D-C8EC-F69A211B6E8A}" dt="2022-12-04T23:01:50.404" v="510"/>
          <ac:spMkLst>
            <pc:docMk/>
            <pc:sldMk cId="49017493" sldId="262"/>
            <ac:spMk id="3" creationId="{57174587-2D59-30DC-ACCF-5762A546EB7E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01:50.404" v="510"/>
          <ac:spMkLst>
            <pc:docMk/>
            <pc:sldMk cId="49017493" sldId="262"/>
            <ac:spMk id="9" creationId="{0F584D22-CD28-4363-A679-ACA953A2A6F4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01:50.404" v="510"/>
          <ac:spMkLst>
            <pc:docMk/>
            <pc:sldMk cId="49017493" sldId="262"/>
            <ac:spMk id="11" creationId="{5B0E491B-5098-4794-9326-BC6DB475567C}"/>
          </ac:spMkLst>
        </pc:spChg>
        <pc:graphicFrameChg chg="add">
          <ac:chgData name="Mariana Violeta Gheorghe (2122264)" userId="S::2122264@student.uwtsd.ac.uk::47ce8fe6-a557-41df-af80-053d3e4adc87" providerId="AD" clId="Web-{A9C4CC4F-D344-BF0D-C8EC-F69A211B6E8A}" dt="2022-12-04T23:01:50.404" v="510"/>
          <ac:graphicFrameMkLst>
            <pc:docMk/>
            <pc:sldMk cId="49017493" sldId="262"/>
            <ac:graphicFrameMk id="5" creationId="{25891289-0C8F-0602-E1DE-24CF7E316EE0}"/>
          </ac:graphicFrameMkLst>
        </pc:graphicFrameChg>
      </pc:sldChg>
      <pc:sldChg chg="new del">
        <pc:chgData name="Mariana Violeta Gheorghe (2122264)" userId="S::2122264@student.uwtsd.ac.uk::47ce8fe6-a557-41df-af80-053d3e4adc87" providerId="AD" clId="Web-{A9C4CC4F-D344-BF0D-C8EC-F69A211B6E8A}" dt="2022-12-04T22:43:40.877" v="281"/>
        <pc:sldMkLst>
          <pc:docMk/>
          <pc:sldMk cId="1127620391" sldId="262"/>
        </pc:sldMkLst>
      </pc:sldChg>
      <pc:sldChg chg="addSp delSp modSp new mod setBg">
        <pc:chgData name="Mariana Violeta Gheorghe (2122264)" userId="S::2122264@student.uwtsd.ac.uk::47ce8fe6-a557-41df-af80-053d3e4adc87" providerId="AD" clId="Web-{A9C4CC4F-D344-BF0D-C8EC-F69A211B6E8A}" dt="2022-12-05T09:25:40.319" v="805" actId="20577"/>
        <pc:sldMkLst>
          <pc:docMk/>
          <pc:sldMk cId="1706438322" sldId="263"/>
        </pc:sldMkLst>
        <pc:spChg chg="mod">
          <ac:chgData name="Mariana Violeta Gheorghe (2122264)" userId="S::2122264@student.uwtsd.ac.uk::47ce8fe6-a557-41df-af80-053d3e4adc87" providerId="AD" clId="Web-{A9C4CC4F-D344-BF0D-C8EC-F69A211B6E8A}" dt="2022-12-04T23:15:30.333" v="673"/>
          <ac:spMkLst>
            <pc:docMk/>
            <pc:sldMk cId="1706438322" sldId="263"/>
            <ac:spMk id="2" creationId="{9808B673-400E-E5C9-FBC9-16F2C3B70025}"/>
          </ac:spMkLst>
        </pc:spChg>
        <pc:spChg chg="del mod">
          <ac:chgData name="Mariana Violeta Gheorghe (2122264)" userId="S::2122264@student.uwtsd.ac.uk::47ce8fe6-a557-41df-af80-053d3e4adc87" providerId="AD" clId="Web-{A9C4CC4F-D344-BF0D-C8EC-F69A211B6E8A}" dt="2022-12-04T23:15:30.333" v="673"/>
          <ac:spMkLst>
            <pc:docMk/>
            <pc:sldMk cId="1706438322" sldId="263"/>
            <ac:spMk id="3" creationId="{7FC23A16-BC9C-5E06-6C7A-D5CC2AAA5DE1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15:30.333" v="673"/>
          <ac:spMkLst>
            <pc:docMk/>
            <pc:sldMk cId="1706438322" sldId="263"/>
            <ac:spMk id="9" creationId="{02472DE8-E58B-4D56-BA61-C69C601DC760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15:30.333" v="673"/>
          <ac:spMkLst>
            <pc:docMk/>
            <pc:sldMk cId="1706438322" sldId="263"/>
            <ac:spMk id="11" creationId="{0183ACFC-B25E-402F-BBD8-E42034CDD49A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15:30.333" v="673"/>
          <ac:spMkLst>
            <pc:docMk/>
            <pc:sldMk cId="1706438322" sldId="263"/>
            <ac:spMk id="13" creationId="{3501A971-CEBD-4E4B-8529-3BB4F4100CD6}"/>
          </ac:spMkLst>
        </pc:spChg>
        <pc:graphicFrameChg chg="add modGraphic">
          <ac:chgData name="Mariana Violeta Gheorghe (2122264)" userId="S::2122264@student.uwtsd.ac.uk::47ce8fe6-a557-41df-af80-053d3e4adc87" providerId="AD" clId="Web-{A9C4CC4F-D344-BF0D-C8EC-F69A211B6E8A}" dt="2022-12-05T09:25:40.319" v="805" actId="20577"/>
          <ac:graphicFrameMkLst>
            <pc:docMk/>
            <pc:sldMk cId="1706438322" sldId="263"/>
            <ac:graphicFrameMk id="5" creationId="{933BB6EE-D367-659B-7C2B-2506CA283750}"/>
          </ac:graphicFrameMkLst>
        </pc:graphicFrameChg>
      </pc:sldChg>
      <pc:sldChg chg="addSp delSp modSp new mod setBg">
        <pc:chgData name="Mariana Violeta Gheorghe (2122264)" userId="S::2122264@student.uwtsd.ac.uk::47ce8fe6-a557-41df-af80-053d3e4adc87" providerId="AD" clId="Web-{A9C4CC4F-D344-BF0D-C8EC-F69A211B6E8A}" dt="2022-12-05T09:42:24.624" v="951" actId="20577"/>
        <pc:sldMkLst>
          <pc:docMk/>
          <pc:sldMk cId="3681902207" sldId="264"/>
        </pc:sldMkLst>
        <pc:spChg chg="mod">
          <ac:chgData name="Mariana Violeta Gheorghe (2122264)" userId="S::2122264@student.uwtsd.ac.uk::47ce8fe6-a557-41df-af80-053d3e4adc87" providerId="AD" clId="Web-{A9C4CC4F-D344-BF0D-C8EC-F69A211B6E8A}" dt="2022-12-04T23:29:24.712" v="775"/>
          <ac:spMkLst>
            <pc:docMk/>
            <pc:sldMk cId="3681902207" sldId="264"/>
            <ac:spMk id="2" creationId="{BCC7A77D-B468-AABF-3E0F-A685C7F2C496}"/>
          </ac:spMkLst>
        </pc:spChg>
        <pc:spChg chg="mod">
          <ac:chgData name="Mariana Violeta Gheorghe (2122264)" userId="S::2122264@student.uwtsd.ac.uk::47ce8fe6-a557-41df-af80-053d3e4adc87" providerId="AD" clId="Web-{A9C4CC4F-D344-BF0D-C8EC-F69A211B6E8A}" dt="2022-12-05T09:42:24.624" v="951" actId="20577"/>
          <ac:spMkLst>
            <pc:docMk/>
            <pc:sldMk cId="3681902207" sldId="264"/>
            <ac:spMk id="3" creationId="{21CE18DA-2DFF-1091-25A4-C8F02C30FB6F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29:24.728" v="776"/>
          <ac:spMkLst>
            <pc:docMk/>
            <pc:sldMk cId="3681902207" sldId="264"/>
            <ac:spMk id="10" creationId="{F821940F-7A1D-4ACC-85B4-A932898ABB37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29:24.728" v="776"/>
          <ac:spMkLst>
            <pc:docMk/>
            <pc:sldMk cId="3681902207" sldId="264"/>
            <ac:spMk id="12" creationId="{BAB0BC72-1C3A-421F-AB0A-D480DA93F959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29:24.712" v="775"/>
          <ac:spMkLst>
            <pc:docMk/>
            <pc:sldMk cId="3681902207" sldId="264"/>
            <ac:spMk id="17" creationId="{7FF47CB7-972F-479F-A36D-9E72D26EC8D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29:24.712" v="775"/>
          <ac:spMkLst>
            <pc:docMk/>
            <pc:sldMk cId="3681902207" sldId="264"/>
            <ac:spMk id="19" creationId="{0D153B68-5844-490D-8E67-F616D6D721CA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29:24.712" v="775"/>
          <ac:spMkLst>
            <pc:docMk/>
            <pc:sldMk cId="3681902207" sldId="264"/>
            <ac:spMk id="21" creationId="{C64E267B-3F5A-4357-9E7F-C5FBE5D3B1E0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29:24.728" v="776"/>
          <ac:spMkLst>
            <pc:docMk/>
            <pc:sldMk cId="3681902207" sldId="264"/>
            <ac:spMk id="23" creationId="{F821940F-7A1D-4ACC-85B4-A932898ABB37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29:24.728" v="776"/>
          <ac:spMkLst>
            <pc:docMk/>
            <pc:sldMk cId="3681902207" sldId="264"/>
            <ac:spMk id="24" creationId="{BAB0BC72-1C3A-421F-AB0A-D480DA93F959}"/>
          </ac:spMkLst>
        </pc:spChg>
        <pc:picChg chg="add mod">
          <ac:chgData name="Mariana Violeta Gheorghe (2122264)" userId="S::2122264@student.uwtsd.ac.uk::47ce8fe6-a557-41df-af80-053d3e4adc87" providerId="AD" clId="Web-{A9C4CC4F-D344-BF0D-C8EC-F69A211B6E8A}" dt="2022-12-04T23:29:24.712" v="775"/>
          <ac:picMkLst>
            <pc:docMk/>
            <pc:sldMk cId="3681902207" sldId="264"/>
            <ac:picMk id="7" creationId="{47ACCC23-9B11-7322-C622-8ED70443A9B1}"/>
          </ac:picMkLst>
        </pc:picChg>
      </pc:sldChg>
      <pc:sldChg chg="addSp delSp modSp new del mod setBg">
        <pc:chgData name="Mariana Violeta Gheorghe (2122264)" userId="S::2122264@student.uwtsd.ac.uk::47ce8fe6-a557-41df-af80-053d3e4adc87" providerId="AD" clId="Web-{A9C4CC4F-D344-BF0D-C8EC-F69A211B6E8A}" dt="2022-12-04T23:35:27.187" v="793"/>
        <pc:sldMkLst>
          <pc:docMk/>
          <pc:sldMk cId="3631080440" sldId="265"/>
        </pc:sldMkLst>
        <pc:spChg chg="mod">
          <ac:chgData name="Mariana Violeta Gheorghe (2122264)" userId="S::2122264@student.uwtsd.ac.uk::47ce8fe6-a557-41df-af80-053d3e4adc87" providerId="AD" clId="Web-{A9C4CC4F-D344-BF0D-C8EC-F69A211B6E8A}" dt="2022-12-04T23:34:19.464" v="792"/>
          <ac:spMkLst>
            <pc:docMk/>
            <pc:sldMk cId="3631080440" sldId="265"/>
            <ac:spMk id="2" creationId="{ECAB1096-FEA2-22ED-DF75-588D1B3E2383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34:19.464" v="792"/>
          <ac:spMkLst>
            <pc:docMk/>
            <pc:sldMk cId="3631080440" sldId="265"/>
            <ac:spMk id="3" creationId="{2FF0D07F-45AA-4969-D7EF-C0B0B41F32E4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34:19.370" v="791"/>
          <ac:spMkLst>
            <pc:docMk/>
            <pc:sldMk cId="3631080440" sldId="265"/>
            <ac:spMk id="13" creationId="{78E81931-EC11-4433-BB7B-ED42BAA2441E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34:19.464" v="792"/>
          <ac:spMkLst>
            <pc:docMk/>
            <pc:sldMk cId="3631080440" sldId="265"/>
            <ac:spMk id="14" creationId="{E914257E-1E2A-4AC7-89EC-1FB65C9C0A0D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34:19.370" v="791"/>
          <ac:spMkLst>
            <pc:docMk/>
            <pc:sldMk cId="3631080440" sldId="265"/>
            <ac:spMk id="15" creationId="{EF693875-948C-4D9B-AE6F-8F6894277D8A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34:19.464" v="792"/>
          <ac:spMkLst>
            <pc:docMk/>
            <pc:sldMk cId="3631080440" sldId="265"/>
            <ac:spMk id="16" creationId="{03E1C8F1-97F5-489C-8308-958F09657254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34:19.370" v="791"/>
          <ac:spMkLst>
            <pc:docMk/>
            <pc:sldMk cId="3631080440" sldId="265"/>
            <ac:spMk id="17" creationId="{C0FBE8EC-1812-4EE8-AE95-F57CA25AAF4D}"/>
          </ac:spMkLst>
        </pc:spChg>
        <pc:spChg chg="add">
          <ac:chgData name="Mariana Violeta Gheorghe (2122264)" userId="S::2122264@student.uwtsd.ac.uk::47ce8fe6-a557-41df-af80-053d3e4adc87" providerId="AD" clId="Web-{A9C4CC4F-D344-BF0D-C8EC-F69A211B6E8A}" dt="2022-12-04T23:34:19.464" v="792"/>
          <ac:spMkLst>
            <pc:docMk/>
            <pc:sldMk cId="3631080440" sldId="265"/>
            <ac:spMk id="18" creationId="{DEB62645-D4DA-4E99-8344-B1536F63D108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34:19.370" v="791"/>
          <ac:spMkLst>
            <pc:docMk/>
            <pc:sldMk cId="3631080440" sldId="265"/>
            <ac:spMk id="19" creationId="{159CA1A0-665C-4FC9-BE25-8C45BB69D50D}"/>
          </ac:spMkLst>
        </pc:spChg>
        <pc:spChg chg="add del">
          <ac:chgData name="Mariana Violeta Gheorghe (2122264)" userId="S::2122264@student.uwtsd.ac.uk::47ce8fe6-a557-41df-af80-053d3e4adc87" providerId="AD" clId="Web-{A9C4CC4F-D344-BF0D-C8EC-F69A211B6E8A}" dt="2022-12-04T23:34:19.370" v="791"/>
          <ac:spMkLst>
            <pc:docMk/>
            <pc:sldMk cId="3631080440" sldId="265"/>
            <ac:spMk id="21" creationId="{B46D20DF-CE98-4EA3-96C8-C03C3A8852AB}"/>
          </ac:spMkLst>
        </pc:spChg>
        <pc:picChg chg="add del">
          <ac:chgData name="Mariana Violeta Gheorghe (2122264)" userId="S::2122264@student.uwtsd.ac.uk::47ce8fe6-a557-41df-af80-053d3e4adc87" providerId="AD" clId="Web-{A9C4CC4F-D344-BF0D-C8EC-F69A211B6E8A}" dt="2022-12-04T23:34:19.370" v="791"/>
          <ac:picMkLst>
            <pc:docMk/>
            <pc:sldMk cId="3631080440" sldId="265"/>
            <ac:picMk id="5" creationId="{7A9A9076-2949-6D14-BF2D-F27E6839A484}"/>
          </ac:picMkLst>
        </pc:picChg>
        <pc:picChg chg="add">
          <ac:chgData name="Mariana Violeta Gheorghe (2122264)" userId="S::2122264@student.uwtsd.ac.uk::47ce8fe6-a557-41df-af80-053d3e4adc87" providerId="AD" clId="Web-{A9C4CC4F-D344-BF0D-C8EC-F69A211B6E8A}" dt="2022-12-04T23:34:19.464" v="792"/>
          <ac:picMkLst>
            <pc:docMk/>
            <pc:sldMk cId="3631080440" sldId="265"/>
            <ac:picMk id="7" creationId="{380FE97E-F4B5-D53A-D255-ECF17EB4209F}"/>
          </ac:picMkLst>
        </pc:picChg>
        <pc:picChg chg="add del">
          <ac:chgData name="Mariana Violeta Gheorghe (2122264)" userId="S::2122264@student.uwtsd.ac.uk::47ce8fe6-a557-41df-af80-053d3e4adc87" providerId="AD" clId="Web-{A9C4CC4F-D344-BF0D-C8EC-F69A211B6E8A}" dt="2022-12-04T23:34:19.370" v="791"/>
          <ac:picMkLst>
            <pc:docMk/>
            <pc:sldMk cId="3631080440" sldId="265"/>
            <ac:picMk id="9" creationId="{DEB2E8C4-C3E7-4048-A43D-9859510CFA98}"/>
          </ac:picMkLst>
        </pc:picChg>
        <pc:picChg chg="add">
          <ac:chgData name="Mariana Violeta Gheorghe (2122264)" userId="S::2122264@student.uwtsd.ac.uk::47ce8fe6-a557-41df-af80-053d3e4adc87" providerId="AD" clId="Web-{A9C4CC4F-D344-BF0D-C8EC-F69A211B6E8A}" dt="2022-12-04T23:34:19.464" v="792"/>
          <ac:picMkLst>
            <pc:docMk/>
            <pc:sldMk cId="3631080440" sldId="265"/>
            <ac:picMk id="10" creationId="{DEB2E8C4-C3E7-4048-A43D-9859510CFA98}"/>
          </ac:picMkLst>
        </pc:picChg>
        <pc:inkChg chg="add del">
          <ac:chgData name="Mariana Violeta Gheorghe (2122264)" userId="S::2122264@student.uwtsd.ac.uk::47ce8fe6-a557-41df-af80-053d3e4adc87" providerId="AD" clId="Web-{A9C4CC4F-D344-BF0D-C8EC-F69A211B6E8A}" dt="2022-12-04T23:34:19.370" v="791"/>
          <ac:inkMkLst>
            <pc:docMk/>
            <pc:sldMk cId="3631080440" sldId="265"/>
            <ac:inkMk id="11" creationId="{24D29CCB-7956-4E3E-8880-304085F04BF4}"/>
          </ac:inkMkLst>
        </pc:inkChg>
        <pc:inkChg chg="add">
          <ac:chgData name="Mariana Violeta Gheorghe (2122264)" userId="S::2122264@student.uwtsd.ac.uk::47ce8fe6-a557-41df-af80-053d3e4adc87" providerId="AD" clId="Web-{A9C4CC4F-D344-BF0D-C8EC-F69A211B6E8A}" dt="2022-12-04T23:34:19.464" v="792"/>
          <ac:inkMkLst>
            <pc:docMk/>
            <pc:sldMk cId="3631080440" sldId="265"/>
            <ac:inkMk id="12" creationId="{24D29CCB-7956-4E3E-8880-304085F04BF4}"/>
          </ac:inkMkLst>
        </pc:ink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4" Type="http://schemas.openxmlformats.org/officeDocument/2006/relationships/image" Target="../media/image1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12BC1B-0CC3-4A93-8EBF-01E2172B23E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B3EA00C-FFB1-4F78-BC8C-AA607E702330}">
      <dgm:prSet/>
      <dgm:spPr/>
      <dgm:t>
        <a:bodyPr/>
        <a:lstStyle/>
        <a:p>
          <a:pPr>
            <a:defRPr cap="all"/>
          </a:pPr>
          <a:r>
            <a:rPr lang="en-GB" baseline="0"/>
            <a:t>Influence</a:t>
          </a:r>
          <a:endParaRPr lang="en-US"/>
        </a:p>
      </dgm:t>
    </dgm:pt>
    <dgm:pt modelId="{0FAA8516-BE85-4CD6-846D-E38561B019BE}" type="parTrans" cxnId="{F6F22AEF-C6EB-4C94-AF40-7C89545EB274}">
      <dgm:prSet/>
      <dgm:spPr/>
      <dgm:t>
        <a:bodyPr/>
        <a:lstStyle/>
        <a:p>
          <a:endParaRPr lang="en-US"/>
        </a:p>
      </dgm:t>
    </dgm:pt>
    <dgm:pt modelId="{9BD6669E-446F-4173-A286-73BCF2278A7B}" type="sibTrans" cxnId="{F6F22AEF-C6EB-4C94-AF40-7C89545EB274}">
      <dgm:prSet/>
      <dgm:spPr/>
      <dgm:t>
        <a:bodyPr/>
        <a:lstStyle/>
        <a:p>
          <a:endParaRPr lang="en-US"/>
        </a:p>
      </dgm:t>
    </dgm:pt>
    <dgm:pt modelId="{44982821-C99A-423C-8376-F53B07D30B8F}">
      <dgm:prSet/>
      <dgm:spPr/>
      <dgm:t>
        <a:bodyPr/>
        <a:lstStyle/>
        <a:p>
          <a:pPr>
            <a:defRPr cap="all"/>
          </a:pPr>
          <a:r>
            <a:rPr lang="en-GB" baseline="0"/>
            <a:t>Culture</a:t>
          </a:r>
          <a:endParaRPr lang="en-US"/>
        </a:p>
      </dgm:t>
    </dgm:pt>
    <dgm:pt modelId="{33999AB4-40C0-4218-8F1A-738798574404}" type="parTrans" cxnId="{F84DA9DD-E180-4B15-ABAC-8ABF957FE02F}">
      <dgm:prSet/>
      <dgm:spPr/>
      <dgm:t>
        <a:bodyPr/>
        <a:lstStyle/>
        <a:p>
          <a:endParaRPr lang="en-US"/>
        </a:p>
      </dgm:t>
    </dgm:pt>
    <dgm:pt modelId="{F5C2F51E-B61D-438D-98C2-4A9EDC9041D9}" type="sibTrans" cxnId="{F84DA9DD-E180-4B15-ABAC-8ABF957FE02F}">
      <dgm:prSet/>
      <dgm:spPr/>
      <dgm:t>
        <a:bodyPr/>
        <a:lstStyle/>
        <a:p>
          <a:endParaRPr lang="en-US"/>
        </a:p>
      </dgm:t>
    </dgm:pt>
    <dgm:pt modelId="{D81C5860-869C-4F5A-9C18-F2847B9D3BA9}">
      <dgm:prSet/>
      <dgm:spPr/>
      <dgm:t>
        <a:bodyPr/>
        <a:lstStyle/>
        <a:p>
          <a:pPr>
            <a:defRPr cap="all"/>
          </a:pPr>
          <a:r>
            <a:rPr lang="en-GB" baseline="0"/>
            <a:t>Powerful energy</a:t>
          </a:r>
          <a:endParaRPr lang="en-US"/>
        </a:p>
      </dgm:t>
    </dgm:pt>
    <dgm:pt modelId="{FA7F564E-154A-48A7-8FB0-879016BD1C8F}" type="parTrans" cxnId="{98F56072-A7F9-4058-A793-A6D429EF5771}">
      <dgm:prSet/>
      <dgm:spPr/>
      <dgm:t>
        <a:bodyPr/>
        <a:lstStyle/>
        <a:p>
          <a:endParaRPr lang="en-US"/>
        </a:p>
      </dgm:t>
    </dgm:pt>
    <dgm:pt modelId="{E3E3D366-B7FC-49C5-A62F-05F9DC6C462D}" type="sibTrans" cxnId="{98F56072-A7F9-4058-A793-A6D429EF5771}">
      <dgm:prSet/>
      <dgm:spPr/>
      <dgm:t>
        <a:bodyPr/>
        <a:lstStyle/>
        <a:p>
          <a:endParaRPr lang="en-US"/>
        </a:p>
      </dgm:t>
    </dgm:pt>
    <dgm:pt modelId="{314E8A8A-D62E-4D7E-A5B9-B96062B862BB}">
      <dgm:prSet/>
      <dgm:spPr/>
      <dgm:t>
        <a:bodyPr/>
        <a:lstStyle/>
        <a:p>
          <a:pPr>
            <a:defRPr cap="all"/>
          </a:pPr>
          <a:r>
            <a:rPr lang="en-GB" baseline="0"/>
            <a:t>Connections</a:t>
          </a:r>
          <a:endParaRPr lang="en-US"/>
        </a:p>
      </dgm:t>
    </dgm:pt>
    <dgm:pt modelId="{CE5BC8A0-CFED-4097-ACA7-9F53A920C4D2}" type="parTrans" cxnId="{B741955D-A7A2-4852-9D3A-541F45CD5872}">
      <dgm:prSet/>
      <dgm:spPr/>
      <dgm:t>
        <a:bodyPr/>
        <a:lstStyle/>
        <a:p>
          <a:endParaRPr lang="en-US"/>
        </a:p>
      </dgm:t>
    </dgm:pt>
    <dgm:pt modelId="{C2567B79-10FC-4929-9074-034F9F62D7CA}" type="sibTrans" cxnId="{B741955D-A7A2-4852-9D3A-541F45CD5872}">
      <dgm:prSet/>
      <dgm:spPr/>
      <dgm:t>
        <a:bodyPr/>
        <a:lstStyle/>
        <a:p>
          <a:endParaRPr lang="en-US"/>
        </a:p>
      </dgm:t>
    </dgm:pt>
    <dgm:pt modelId="{B57F2DFA-B2B8-41A8-86CD-B089972737E1}">
      <dgm:prSet/>
      <dgm:spPr/>
      <dgm:t>
        <a:bodyPr/>
        <a:lstStyle/>
        <a:p>
          <a:pPr>
            <a:defRPr cap="all"/>
          </a:pPr>
          <a:r>
            <a:rPr lang="en-GB" baseline="0"/>
            <a:t>Commitment </a:t>
          </a:r>
          <a:endParaRPr lang="en-US"/>
        </a:p>
      </dgm:t>
    </dgm:pt>
    <dgm:pt modelId="{FB2E32FE-1C93-4489-A7FE-D32E45EB6C36}" type="parTrans" cxnId="{E4E1CE4E-C61C-4808-B8EF-05196132697C}">
      <dgm:prSet/>
      <dgm:spPr/>
      <dgm:t>
        <a:bodyPr/>
        <a:lstStyle/>
        <a:p>
          <a:endParaRPr lang="en-US"/>
        </a:p>
      </dgm:t>
    </dgm:pt>
    <dgm:pt modelId="{A6A165D2-77CD-42D0-9F73-40186AD01F9F}" type="sibTrans" cxnId="{E4E1CE4E-C61C-4808-B8EF-05196132697C}">
      <dgm:prSet/>
      <dgm:spPr/>
      <dgm:t>
        <a:bodyPr/>
        <a:lstStyle/>
        <a:p>
          <a:endParaRPr lang="en-US"/>
        </a:p>
      </dgm:t>
    </dgm:pt>
    <dgm:pt modelId="{224D3A08-38C8-4976-8D37-E65ACDAB1B1F}" type="pres">
      <dgm:prSet presAssocID="{6112BC1B-0CC3-4A93-8EBF-01E2172B23E0}" presName="root" presStyleCnt="0">
        <dgm:presLayoutVars>
          <dgm:dir/>
          <dgm:resizeHandles val="exact"/>
        </dgm:presLayoutVars>
      </dgm:prSet>
      <dgm:spPr/>
    </dgm:pt>
    <dgm:pt modelId="{D76189F5-9C20-4F60-845B-351D8E598631}" type="pres">
      <dgm:prSet presAssocID="{2B3EA00C-FFB1-4F78-BC8C-AA607E702330}" presName="compNode" presStyleCnt="0"/>
      <dgm:spPr/>
    </dgm:pt>
    <dgm:pt modelId="{79F47E7A-5F36-4F20-B76F-0653BC8C6763}" type="pres">
      <dgm:prSet presAssocID="{2B3EA00C-FFB1-4F78-BC8C-AA607E702330}" presName="iconBgRect" presStyleLbl="bgShp" presStyleIdx="0" presStyleCnt="5"/>
      <dgm:spPr/>
    </dgm:pt>
    <dgm:pt modelId="{FA57FCDB-3A36-402F-B2B8-7FFE50067A15}" type="pres">
      <dgm:prSet presAssocID="{2B3EA00C-FFB1-4F78-BC8C-AA607E70233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68C289B-FBFE-492B-A1F2-8AF148FDCA10}" type="pres">
      <dgm:prSet presAssocID="{2B3EA00C-FFB1-4F78-BC8C-AA607E702330}" presName="spaceRect" presStyleCnt="0"/>
      <dgm:spPr/>
    </dgm:pt>
    <dgm:pt modelId="{437B327B-6FA1-495A-9ED4-411E521CA90E}" type="pres">
      <dgm:prSet presAssocID="{2B3EA00C-FFB1-4F78-BC8C-AA607E702330}" presName="textRect" presStyleLbl="revTx" presStyleIdx="0" presStyleCnt="5">
        <dgm:presLayoutVars>
          <dgm:chMax val="1"/>
          <dgm:chPref val="1"/>
        </dgm:presLayoutVars>
      </dgm:prSet>
      <dgm:spPr/>
    </dgm:pt>
    <dgm:pt modelId="{C05519FA-0972-48D5-B026-E53741A598F8}" type="pres">
      <dgm:prSet presAssocID="{9BD6669E-446F-4173-A286-73BCF2278A7B}" presName="sibTrans" presStyleCnt="0"/>
      <dgm:spPr/>
    </dgm:pt>
    <dgm:pt modelId="{29560218-067E-43C7-8DBE-C2618DB7FB83}" type="pres">
      <dgm:prSet presAssocID="{44982821-C99A-423C-8376-F53B07D30B8F}" presName="compNode" presStyleCnt="0"/>
      <dgm:spPr/>
    </dgm:pt>
    <dgm:pt modelId="{79EF8895-0904-4DCB-9606-99EEDF2A38F9}" type="pres">
      <dgm:prSet presAssocID="{44982821-C99A-423C-8376-F53B07D30B8F}" presName="iconBgRect" presStyleLbl="bgShp" presStyleIdx="1" presStyleCnt="5"/>
      <dgm:spPr/>
    </dgm:pt>
    <dgm:pt modelId="{BDD12474-32DD-4D27-87E8-B57D01199DC9}" type="pres">
      <dgm:prSet presAssocID="{44982821-C99A-423C-8376-F53B07D30B8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A3CAFB16-75C0-4DED-84FD-BDECE8864E62}" type="pres">
      <dgm:prSet presAssocID="{44982821-C99A-423C-8376-F53B07D30B8F}" presName="spaceRect" presStyleCnt="0"/>
      <dgm:spPr/>
    </dgm:pt>
    <dgm:pt modelId="{23D93828-4DB8-4A0F-A4F5-EAD99E20A9A4}" type="pres">
      <dgm:prSet presAssocID="{44982821-C99A-423C-8376-F53B07D30B8F}" presName="textRect" presStyleLbl="revTx" presStyleIdx="1" presStyleCnt="5">
        <dgm:presLayoutVars>
          <dgm:chMax val="1"/>
          <dgm:chPref val="1"/>
        </dgm:presLayoutVars>
      </dgm:prSet>
      <dgm:spPr/>
    </dgm:pt>
    <dgm:pt modelId="{8DC405FF-50AF-4094-AB63-58AD4134EC90}" type="pres">
      <dgm:prSet presAssocID="{F5C2F51E-B61D-438D-98C2-4A9EDC9041D9}" presName="sibTrans" presStyleCnt="0"/>
      <dgm:spPr/>
    </dgm:pt>
    <dgm:pt modelId="{2C0789E0-359F-400F-9589-51C24C73731E}" type="pres">
      <dgm:prSet presAssocID="{D81C5860-869C-4F5A-9C18-F2847B9D3BA9}" presName="compNode" presStyleCnt="0"/>
      <dgm:spPr/>
    </dgm:pt>
    <dgm:pt modelId="{A9963B9C-8375-4FD4-A9DA-9C32A686510C}" type="pres">
      <dgm:prSet presAssocID="{D81C5860-869C-4F5A-9C18-F2847B9D3BA9}" presName="iconBgRect" presStyleLbl="bgShp" presStyleIdx="2" presStyleCnt="5"/>
      <dgm:spPr/>
    </dgm:pt>
    <dgm:pt modelId="{A8684C84-C8B9-4E8A-8BF5-7C64ADCA09F6}" type="pres">
      <dgm:prSet presAssocID="{D81C5860-869C-4F5A-9C18-F2847B9D3BA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73442C53-B6B8-44B5-9BEF-1EB1038D65B6}" type="pres">
      <dgm:prSet presAssocID="{D81C5860-869C-4F5A-9C18-F2847B9D3BA9}" presName="spaceRect" presStyleCnt="0"/>
      <dgm:spPr/>
    </dgm:pt>
    <dgm:pt modelId="{1DFC4F0B-2524-4377-96A6-9DDCDECB3502}" type="pres">
      <dgm:prSet presAssocID="{D81C5860-869C-4F5A-9C18-F2847B9D3BA9}" presName="textRect" presStyleLbl="revTx" presStyleIdx="2" presStyleCnt="5">
        <dgm:presLayoutVars>
          <dgm:chMax val="1"/>
          <dgm:chPref val="1"/>
        </dgm:presLayoutVars>
      </dgm:prSet>
      <dgm:spPr/>
    </dgm:pt>
    <dgm:pt modelId="{B5ED746A-2E3C-4AD9-AA4C-3FC2BB43DFDE}" type="pres">
      <dgm:prSet presAssocID="{E3E3D366-B7FC-49C5-A62F-05F9DC6C462D}" presName="sibTrans" presStyleCnt="0"/>
      <dgm:spPr/>
    </dgm:pt>
    <dgm:pt modelId="{FA42FFD9-6B83-46CB-B634-558595658763}" type="pres">
      <dgm:prSet presAssocID="{314E8A8A-D62E-4D7E-A5B9-B96062B862BB}" presName="compNode" presStyleCnt="0"/>
      <dgm:spPr/>
    </dgm:pt>
    <dgm:pt modelId="{86EC64BB-291C-405D-87FD-FFA8F3DDDF4F}" type="pres">
      <dgm:prSet presAssocID="{314E8A8A-D62E-4D7E-A5B9-B96062B862BB}" presName="iconBgRect" presStyleLbl="bgShp" presStyleIdx="3" presStyleCnt="5"/>
      <dgm:spPr/>
    </dgm:pt>
    <dgm:pt modelId="{2DD39A97-5F86-41B3-BF4D-DAD7C54B8177}" type="pres">
      <dgm:prSet presAssocID="{314E8A8A-D62E-4D7E-A5B9-B96062B862B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79E45D4C-3AD4-4753-ACCC-56986CC41FAC}" type="pres">
      <dgm:prSet presAssocID="{314E8A8A-D62E-4D7E-A5B9-B96062B862BB}" presName="spaceRect" presStyleCnt="0"/>
      <dgm:spPr/>
    </dgm:pt>
    <dgm:pt modelId="{EB2FE55F-DFDD-42B2-8405-A8E15F699A1F}" type="pres">
      <dgm:prSet presAssocID="{314E8A8A-D62E-4D7E-A5B9-B96062B862BB}" presName="textRect" presStyleLbl="revTx" presStyleIdx="3" presStyleCnt="5">
        <dgm:presLayoutVars>
          <dgm:chMax val="1"/>
          <dgm:chPref val="1"/>
        </dgm:presLayoutVars>
      </dgm:prSet>
      <dgm:spPr/>
    </dgm:pt>
    <dgm:pt modelId="{46C68406-74DF-4D81-9AA2-B85A0651658E}" type="pres">
      <dgm:prSet presAssocID="{C2567B79-10FC-4929-9074-034F9F62D7CA}" presName="sibTrans" presStyleCnt="0"/>
      <dgm:spPr/>
    </dgm:pt>
    <dgm:pt modelId="{BA2BAA80-CCAE-4DA1-9595-65224352F60D}" type="pres">
      <dgm:prSet presAssocID="{B57F2DFA-B2B8-41A8-86CD-B089972737E1}" presName="compNode" presStyleCnt="0"/>
      <dgm:spPr/>
    </dgm:pt>
    <dgm:pt modelId="{C01668F5-63F2-4290-9536-ACF2082426CC}" type="pres">
      <dgm:prSet presAssocID="{B57F2DFA-B2B8-41A8-86CD-B089972737E1}" presName="iconBgRect" presStyleLbl="bgShp" presStyleIdx="4" presStyleCnt="5"/>
      <dgm:spPr/>
    </dgm:pt>
    <dgm:pt modelId="{99EC1749-FA94-4C78-A26D-837B28D94ADF}" type="pres">
      <dgm:prSet presAssocID="{B57F2DFA-B2B8-41A8-86CD-B089972737E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A3FD0B3-8D6B-4616-AC40-D4C11FE11906}" type="pres">
      <dgm:prSet presAssocID="{B57F2DFA-B2B8-41A8-86CD-B089972737E1}" presName="spaceRect" presStyleCnt="0"/>
      <dgm:spPr/>
    </dgm:pt>
    <dgm:pt modelId="{DF09075D-3DEA-4604-9BEC-BC817C4BE000}" type="pres">
      <dgm:prSet presAssocID="{B57F2DFA-B2B8-41A8-86CD-B089972737E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3C8212B-9778-4DF4-B8A0-225FF4DC5345}" type="presOf" srcId="{314E8A8A-D62E-4D7E-A5B9-B96062B862BB}" destId="{EB2FE55F-DFDD-42B2-8405-A8E15F699A1F}" srcOrd="0" destOrd="0" presId="urn:microsoft.com/office/officeart/2018/5/layout/IconCircleLabelList"/>
    <dgm:cxn modelId="{6D2B152C-C897-41C7-B1DB-A7716866EF68}" type="presOf" srcId="{2B3EA00C-FFB1-4F78-BC8C-AA607E702330}" destId="{437B327B-6FA1-495A-9ED4-411E521CA90E}" srcOrd="0" destOrd="0" presId="urn:microsoft.com/office/officeart/2018/5/layout/IconCircleLabelList"/>
    <dgm:cxn modelId="{B741955D-A7A2-4852-9D3A-541F45CD5872}" srcId="{6112BC1B-0CC3-4A93-8EBF-01E2172B23E0}" destId="{314E8A8A-D62E-4D7E-A5B9-B96062B862BB}" srcOrd="3" destOrd="0" parTransId="{CE5BC8A0-CFED-4097-ACA7-9F53A920C4D2}" sibTransId="{C2567B79-10FC-4929-9074-034F9F62D7CA}"/>
    <dgm:cxn modelId="{BC34C466-E443-48C0-BE63-717CF6A83E75}" type="presOf" srcId="{D81C5860-869C-4F5A-9C18-F2847B9D3BA9}" destId="{1DFC4F0B-2524-4377-96A6-9DDCDECB3502}" srcOrd="0" destOrd="0" presId="urn:microsoft.com/office/officeart/2018/5/layout/IconCircleLabelList"/>
    <dgm:cxn modelId="{E4E1CE4E-C61C-4808-B8EF-05196132697C}" srcId="{6112BC1B-0CC3-4A93-8EBF-01E2172B23E0}" destId="{B57F2DFA-B2B8-41A8-86CD-B089972737E1}" srcOrd="4" destOrd="0" parTransId="{FB2E32FE-1C93-4489-A7FE-D32E45EB6C36}" sibTransId="{A6A165D2-77CD-42D0-9F73-40186AD01F9F}"/>
    <dgm:cxn modelId="{98F56072-A7F9-4058-A793-A6D429EF5771}" srcId="{6112BC1B-0CC3-4A93-8EBF-01E2172B23E0}" destId="{D81C5860-869C-4F5A-9C18-F2847B9D3BA9}" srcOrd="2" destOrd="0" parTransId="{FA7F564E-154A-48A7-8FB0-879016BD1C8F}" sibTransId="{E3E3D366-B7FC-49C5-A62F-05F9DC6C462D}"/>
    <dgm:cxn modelId="{0A429A9F-96B1-4B5E-A221-ACBF0FC81D35}" type="presOf" srcId="{44982821-C99A-423C-8376-F53B07D30B8F}" destId="{23D93828-4DB8-4A0F-A4F5-EAD99E20A9A4}" srcOrd="0" destOrd="0" presId="urn:microsoft.com/office/officeart/2018/5/layout/IconCircleLabelList"/>
    <dgm:cxn modelId="{F8952DAC-AF3B-4C50-AE69-C769E5E649F8}" type="presOf" srcId="{6112BC1B-0CC3-4A93-8EBF-01E2172B23E0}" destId="{224D3A08-38C8-4976-8D37-E65ACDAB1B1F}" srcOrd="0" destOrd="0" presId="urn:microsoft.com/office/officeart/2018/5/layout/IconCircleLabelList"/>
    <dgm:cxn modelId="{F84DA9DD-E180-4B15-ABAC-8ABF957FE02F}" srcId="{6112BC1B-0CC3-4A93-8EBF-01E2172B23E0}" destId="{44982821-C99A-423C-8376-F53B07D30B8F}" srcOrd="1" destOrd="0" parTransId="{33999AB4-40C0-4218-8F1A-738798574404}" sibTransId="{F5C2F51E-B61D-438D-98C2-4A9EDC9041D9}"/>
    <dgm:cxn modelId="{F6F22AEF-C6EB-4C94-AF40-7C89545EB274}" srcId="{6112BC1B-0CC3-4A93-8EBF-01E2172B23E0}" destId="{2B3EA00C-FFB1-4F78-BC8C-AA607E702330}" srcOrd="0" destOrd="0" parTransId="{0FAA8516-BE85-4CD6-846D-E38561B019BE}" sibTransId="{9BD6669E-446F-4173-A286-73BCF2278A7B}"/>
    <dgm:cxn modelId="{D7BA40FF-C327-4293-A274-7FEFCBEAEF44}" type="presOf" srcId="{B57F2DFA-B2B8-41A8-86CD-B089972737E1}" destId="{DF09075D-3DEA-4604-9BEC-BC817C4BE000}" srcOrd="0" destOrd="0" presId="urn:microsoft.com/office/officeart/2018/5/layout/IconCircleLabelList"/>
    <dgm:cxn modelId="{C447DEFB-CFEB-46AB-BA77-E78FFB0CEE1B}" type="presParOf" srcId="{224D3A08-38C8-4976-8D37-E65ACDAB1B1F}" destId="{D76189F5-9C20-4F60-845B-351D8E598631}" srcOrd="0" destOrd="0" presId="urn:microsoft.com/office/officeart/2018/5/layout/IconCircleLabelList"/>
    <dgm:cxn modelId="{EF273820-696C-44AA-A082-A57CE60AEB2B}" type="presParOf" srcId="{D76189F5-9C20-4F60-845B-351D8E598631}" destId="{79F47E7A-5F36-4F20-B76F-0653BC8C6763}" srcOrd="0" destOrd="0" presId="urn:microsoft.com/office/officeart/2018/5/layout/IconCircleLabelList"/>
    <dgm:cxn modelId="{6708C1B0-5DB8-429B-8CC4-CA4C59481BE1}" type="presParOf" srcId="{D76189F5-9C20-4F60-845B-351D8E598631}" destId="{FA57FCDB-3A36-402F-B2B8-7FFE50067A15}" srcOrd="1" destOrd="0" presId="urn:microsoft.com/office/officeart/2018/5/layout/IconCircleLabelList"/>
    <dgm:cxn modelId="{C7B8E267-DB51-4D88-807A-240D4579D4F8}" type="presParOf" srcId="{D76189F5-9C20-4F60-845B-351D8E598631}" destId="{568C289B-FBFE-492B-A1F2-8AF148FDCA10}" srcOrd="2" destOrd="0" presId="urn:microsoft.com/office/officeart/2018/5/layout/IconCircleLabelList"/>
    <dgm:cxn modelId="{0669581D-7BAE-4587-A612-C52059188E28}" type="presParOf" srcId="{D76189F5-9C20-4F60-845B-351D8E598631}" destId="{437B327B-6FA1-495A-9ED4-411E521CA90E}" srcOrd="3" destOrd="0" presId="urn:microsoft.com/office/officeart/2018/5/layout/IconCircleLabelList"/>
    <dgm:cxn modelId="{AB0E3A57-2B94-4696-9CB9-1D88B99D3B17}" type="presParOf" srcId="{224D3A08-38C8-4976-8D37-E65ACDAB1B1F}" destId="{C05519FA-0972-48D5-B026-E53741A598F8}" srcOrd="1" destOrd="0" presId="urn:microsoft.com/office/officeart/2018/5/layout/IconCircleLabelList"/>
    <dgm:cxn modelId="{3F13F0BC-17B9-4487-A333-BF68CEFDBA22}" type="presParOf" srcId="{224D3A08-38C8-4976-8D37-E65ACDAB1B1F}" destId="{29560218-067E-43C7-8DBE-C2618DB7FB83}" srcOrd="2" destOrd="0" presId="urn:microsoft.com/office/officeart/2018/5/layout/IconCircleLabelList"/>
    <dgm:cxn modelId="{4A51CE9A-6336-4D49-BDEC-304EB0FC4871}" type="presParOf" srcId="{29560218-067E-43C7-8DBE-C2618DB7FB83}" destId="{79EF8895-0904-4DCB-9606-99EEDF2A38F9}" srcOrd="0" destOrd="0" presId="urn:microsoft.com/office/officeart/2018/5/layout/IconCircleLabelList"/>
    <dgm:cxn modelId="{09F3D7F4-0D9F-455F-B6D0-0BA7C95C24B1}" type="presParOf" srcId="{29560218-067E-43C7-8DBE-C2618DB7FB83}" destId="{BDD12474-32DD-4D27-87E8-B57D01199DC9}" srcOrd="1" destOrd="0" presId="urn:microsoft.com/office/officeart/2018/5/layout/IconCircleLabelList"/>
    <dgm:cxn modelId="{ADDF8DCB-C429-4B58-82C2-91CF2114D452}" type="presParOf" srcId="{29560218-067E-43C7-8DBE-C2618DB7FB83}" destId="{A3CAFB16-75C0-4DED-84FD-BDECE8864E62}" srcOrd="2" destOrd="0" presId="urn:microsoft.com/office/officeart/2018/5/layout/IconCircleLabelList"/>
    <dgm:cxn modelId="{5F3660F4-2E36-48E4-A069-E40BBF006CEE}" type="presParOf" srcId="{29560218-067E-43C7-8DBE-C2618DB7FB83}" destId="{23D93828-4DB8-4A0F-A4F5-EAD99E20A9A4}" srcOrd="3" destOrd="0" presId="urn:microsoft.com/office/officeart/2018/5/layout/IconCircleLabelList"/>
    <dgm:cxn modelId="{9FFC9345-F5CF-4E8F-AA26-66FC3AF14A97}" type="presParOf" srcId="{224D3A08-38C8-4976-8D37-E65ACDAB1B1F}" destId="{8DC405FF-50AF-4094-AB63-58AD4134EC90}" srcOrd="3" destOrd="0" presId="urn:microsoft.com/office/officeart/2018/5/layout/IconCircleLabelList"/>
    <dgm:cxn modelId="{595D5585-7004-45F3-AC0E-905E19EB66FD}" type="presParOf" srcId="{224D3A08-38C8-4976-8D37-E65ACDAB1B1F}" destId="{2C0789E0-359F-400F-9589-51C24C73731E}" srcOrd="4" destOrd="0" presId="urn:microsoft.com/office/officeart/2018/5/layout/IconCircleLabelList"/>
    <dgm:cxn modelId="{68DD0CCE-AB0C-49B5-8225-D47CCE85765F}" type="presParOf" srcId="{2C0789E0-359F-400F-9589-51C24C73731E}" destId="{A9963B9C-8375-4FD4-A9DA-9C32A686510C}" srcOrd="0" destOrd="0" presId="urn:microsoft.com/office/officeart/2018/5/layout/IconCircleLabelList"/>
    <dgm:cxn modelId="{2AD7F1D8-7DA8-46EA-99ED-6A729533744B}" type="presParOf" srcId="{2C0789E0-359F-400F-9589-51C24C73731E}" destId="{A8684C84-C8B9-4E8A-8BF5-7C64ADCA09F6}" srcOrd="1" destOrd="0" presId="urn:microsoft.com/office/officeart/2018/5/layout/IconCircleLabelList"/>
    <dgm:cxn modelId="{6063626C-5D43-4005-BF4D-3D2916A2D584}" type="presParOf" srcId="{2C0789E0-359F-400F-9589-51C24C73731E}" destId="{73442C53-B6B8-44B5-9BEF-1EB1038D65B6}" srcOrd="2" destOrd="0" presId="urn:microsoft.com/office/officeart/2018/5/layout/IconCircleLabelList"/>
    <dgm:cxn modelId="{5AC414F9-6FF7-4927-B836-A9B3A86F49FF}" type="presParOf" srcId="{2C0789E0-359F-400F-9589-51C24C73731E}" destId="{1DFC4F0B-2524-4377-96A6-9DDCDECB3502}" srcOrd="3" destOrd="0" presId="urn:microsoft.com/office/officeart/2018/5/layout/IconCircleLabelList"/>
    <dgm:cxn modelId="{086183C2-D553-4514-B09D-AD67554AC791}" type="presParOf" srcId="{224D3A08-38C8-4976-8D37-E65ACDAB1B1F}" destId="{B5ED746A-2E3C-4AD9-AA4C-3FC2BB43DFDE}" srcOrd="5" destOrd="0" presId="urn:microsoft.com/office/officeart/2018/5/layout/IconCircleLabelList"/>
    <dgm:cxn modelId="{E7726198-F487-4D36-BAC2-07B3D9F2625E}" type="presParOf" srcId="{224D3A08-38C8-4976-8D37-E65ACDAB1B1F}" destId="{FA42FFD9-6B83-46CB-B634-558595658763}" srcOrd="6" destOrd="0" presId="urn:microsoft.com/office/officeart/2018/5/layout/IconCircleLabelList"/>
    <dgm:cxn modelId="{568069DB-9428-4F0A-9C01-6279039B6837}" type="presParOf" srcId="{FA42FFD9-6B83-46CB-B634-558595658763}" destId="{86EC64BB-291C-405D-87FD-FFA8F3DDDF4F}" srcOrd="0" destOrd="0" presId="urn:microsoft.com/office/officeart/2018/5/layout/IconCircleLabelList"/>
    <dgm:cxn modelId="{4B76E7AE-80B5-40FE-81EC-45E3CDB8E181}" type="presParOf" srcId="{FA42FFD9-6B83-46CB-B634-558595658763}" destId="{2DD39A97-5F86-41B3-BF4D-DAD7C54B8177}" srcOrd="1" destOrd="0" presId="urn:microsoft.com/office/officeart/2018/5/layout/IconCircleLabelList"/>
    <dgm:cxn modelId="{94DB2C72-90A3-43E7-AE2B-69F486ACE256}" type="presParOf" srcId="{FA42FFD9-6B83-46CB-B634-558595658763}" destId="{79E45D4C-3AD4-4753-ACCC-56986CC41FAC}" srcOrd="2" destOrd="0" presId="urn:microsoft.com/office/officeart/2018/5/layout/IconCircleLabelList"/>
    <dgm:cxn modelId="{9818C47D-9E0D-4BEE-874A-642A31DA729C}" type="presParOf" srcId="{FA42FFD9-6B83-46CB-B634-558595658763}" destId="{EB2FE55F-DFDD-42B2-8405-A8E15F699A1F}" srcOrd="3" destOrd="0" presId="urn:microsoft.com/office/officeart/2018/5/layout/IconCircleLabelList"/>
    <dgm:cxn modelId="{681F51D3-E9ED-4B71-A14B-1BA20471E2C7}" type="presParOf" srcId="{224D3A08-38C8-4976-8D37-E65ACDAB1B1F}" destId="{46C68406-74DF-4D81-9AA2-B85A0651658E}" srcOrd="7" destOrd="0" presId="urn:microsoft.com/office/officeart/2018/5/layout/IconCircleLabelList"/>
    <dgm:cxn modelId="{DD87C7B4-C78F-4D74-9938-F461384E257F}" type="presParOf" srcId="{224D3A08-38C8-4976-8D37-E65ACDAB1B1F}" destId="{BA2BAA80-CCAE-4DA1-9595-65224352F60D}" srcOrd="8" destOrd="0" presId="urn:microsoft.com/office/officeart/2018/5/layout/IconCircleLabelList"/>
    <dgm:cxn modelId="{6ECBDC46-70F4-4256-9660-6582077969B4}" type="presParOf" srcId="{BA2BAA80-CCAE-4DA1-9595-65224352F60D}" destId="{C01668F5-63F2-4290-9536-ACF2082426CC}" srcOrd="0" destOrd="0" presId="urn:microsoft.com/office/officeart/2018/5/layout/IconCircleLabelList"/>
    <dgm:cxn modelId="{D4A1D241-323C-43D0-82E1-19A3EC0DDDD4}" type="presParOf" srcId="{BA2BAA80-CCAE-4DA1-9595-65224352F60D}" destId="{99EC1749-FA94-4C78-A26D-837B28D94ADF}" srcOrd="1" destOrd="0" presId="urn:microsoft.com/office/officeart/2018/5/layout/IconCircleLabelList"/>
    <dgm:cxn modelId="{0EBED1C0-4CB4-4B53-90A6-5A3EEA1A34FA}" type="presParOf" srcId="{BA2BAA80-CCAE-4DA1-9595-65224352F60D}" destId="{2A3FD0B3-8D6B-4616-AC40-D4C11FE11906}" srcOrd="2" destOrd="0" presId="urn:microsoft.com/office/officeart/2018/5/layout/IconCircleLabelList"/>
    <dgm:cxn modelId="{49798904-77C7-4AEF-B4E2-00771BDE50F5}" type="presParOf" srcId="{BA2BAA80-CCAE-4DA1-9595-65224352F60D}" destId="{DF09075D-3DEA-4604-9BEC-BC817C4BE00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0635C2-E199-41CA-A236-BE330262B53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CD01060-D90F-4267-8CD4-CA42F9CA4FDF}">
      <dgm:prSet/>
      <dgm:spPr/>
      <dgm:t>
        <a:bodyPr/>
        <a:lstStyle/>
        <a:p>
          <a:r>
            <a:rPr lang="en-GB" baseline="0"/>
            <a:t>A great organisation have 77% of their employee engaged because they focus on culture, develop leaders and they invest in their employees.</a:t>
          </a:r>
          <a:endParaRPr lang="en-US"/>
        </a:p>
      </dgm:t>
    </dgm:pt>
    <dgm:pt modelId="{CBF0B9D3-E40C-4B0F-B8C7-7C402E4C8A75}" type="parTrans" cxnId="{A4404D88-FD8C-4E55-8D9A-3D3B5EC62AD0}">
      <dgm:prSet/>
      <dgm:spPr/>
      <dgm:t>
        <a:bodyPr/>
        <a:lstStyle/>
        <a:p>
          <a:endParaRPr lang="en-US"/>
        </a:p>
      </dgm:t>
    </dgm:pt>
    <dgm:pt modelId="{213C975F-7500-43E8-A092-9C62A473E3BA}" type="sibTrans" cxnId="{A4404D88-FD8C-4E55-8D9A-3D3B5EC62AD0}">
      <dgm:prSet/>
      <dgm:spPr/>
      <dgm:t>
        <a:bodyPr/>
        <a:lstStyle/>
        <a:p>
          <a:endParaRPr lang="en-US"/>
        </a:p>
      </dgm:t>
    </dgm:pt>
    <dgm:pt modelId="{D59D1122-C583-4C0F-82F8-13AC6CC34C0F}">
      <dgm:prSet/>
      <dgm:spPr/>
      <dgm:t>
        <a:bodyPr/>
        <a:lstStyle/>
        <a:p>
          <a:r>
            <a:rPr lang="en-GB" baseline="0"/>
            <a:t>Employee engagement has benefits such as increased performance , raise customer experience and retention of talent.</a:t>
          </a:r>
          <a:endParaRPr lang="en-US"/>
        </a:p>
      </dgm:t>
    </dgm:pt>
    <dgm:pt modelId="{8239D7CB-4DB3-41AE-8606-684DB47744D6}" type="parTrans" cxnId="{6A46D828-9A78-43D2-B730-E27E8C12D946}">
      <dgm:prSet/>
      <dgm:spPr/>
      <dgm:t>
        <a:bodyPr/>
        <a:lstStyle/>
        <a:p>
          <a:endParaRPr lang="en-US"/>
        </a:p>
      </dgm:t>
    </dgm:pt>
    <dgm:pt modelId="{9DDBA318-B890-4A3E-93AA-E25D96DD9F5E}" type="sibTrans" cxnId="{6A46D828-9A78-43D2-B730-E27E8C12D946}">
      <dgm:prSet/>
      <dgm:spPr/>
      <dgm:t>
        <a:bodyPr/>
        <a:lstStyle/>
        <a:p>
          <a:endParaRPr lang="en-US"/>
        </a:p>
      </dgm:t>
    </dgm:pt>
    <dgm:pt modelId="{DBA0FE07-81D6-43CF-AB00-7B163196F223}" type="pres">
      <dgm:prSet presAssocID="{9C0635C2-E199-41CA-A236-BE330262B53E}" presName="root" presStyleCnt="0">
        <dgm:presLayoutVars>
          <dgm:dir/>
          <dgm:resizeHandles val="exact"/>
        </dgm:presLayoutVars>
      </dgm:prSet>
      <dgm:spPr/>
    </dgm:pt>
    <dgm:pt modelId="{C2B757BA-E300-48DE-A23E-31E5BAD731E6}" type="pres">
      <dgm:prSet presAssocID="{ECD01060-D90F-4267-8CD4-CA42F9CA4FDF}" presName="compNode" presStyleCnt="0"/>
      <dgm:spPr/>
    </dgm:pt>
    <dgm:pt modelId="{55CCA158-3B0E-464D-AE19-691DFF7B3649}" type="pres">
      <dgm:prSet presAssocID="{ECD01060-D90F-4267-8CD4-CA42F9CA4FD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F74DE99D-2460-4E3B-B25F-60EB5658645D}" type="pres">
      <dgm:prSet presAssocID="{ECD01060-D90F-4267-8CD4-CA42F9CA4FDF}" presName="spaceRect" presStyleCnt="0"/>
      <dgm:spPr/>
    </dgm:pt>
    <dgm:pt modelId="{811BD8B6-0507-4968-98A2-A13DD8D8DD5F}" type="pres">
      <dgm:prSet presAssocID="{ECD01060-D90F-4267-8CD4-CA42F9CA4FDF}" presName="textRect" presStyleLbl="revTx" presStyleIdx="0" presStyleCnt="2">
        <dgm:presLayoutVars>
          <dgm:chMax val="1"/>
          <dgm:chPref val="1"/>
        </dgm:presLayoutVars>
      </dgm:prSet>
      <dgm:spPr/>
    </dgm:pt>
    <dgm:pt modelId="{7DCFCDCE-141E-455D-BDD6-2AD95834EB63}" type="pres">
      <dgm:prSet presAssocID="{213C975F-7500-43E8-A092-9C62A473E3BA}" presName="sibTrans" presStyleCnt="0"/>
      <dgm:spPr/>
    </dgm:pt>
    <dgm:pt modelId="{466FFD87-3702-4A01-AB43-28219EE9B10E}" type="pres">
      <dgm:prSet presAssocID="{D59D1122-C583-4C0F-82F8-13AC6CC34C0F}" presName="compNode" presStyleCnt="0"/>
      <dgm:spPr/>
    </dgm:pt>
    <dgm:pt modelId="{D70A694A-516C-4164-B612-F0B1B64C3A39}" type="pres">
      <dgm:prSet presAssocID="{D59D1122-C583-4C0F-82F8-13AC6CC34C0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B0306FC-992D-458E-B4E6-4DAA00A42113}" type="pres">
      <dgm:prSet presAssocID="{D59D1122-C583-4C0F-82F8-13AC6CC34C0F}" presName="spaceRect" presStyleCnt="0"/>
      <dgm:spPr/>
    </dgm:pt>
    <dgm:pt modelId="{C508DB1B-0A62-4888-B61B-C08688F3DEF0}" type="pres">
      <dgm:prSet presAssocID="{D59D1122-C583-4C0F-82F8-13AC6CC34C0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6A46D828-9A78-43D2-B730-E27E8C12D946}" srcId="{9C0635C2-E199-41CA-A236-BE330262B53E}" destId="{D59D1122-C583-4C0F-82F8-13AC6CC34C0F}" srcOrd="1" destOrd="0" parTransId="{8239D7CB-4DB3-41AE-8606-684DB47744D6}" sibTransId="{9DDBA318-B890-4A3E-93AA-E25D96DD9F5E}"/>
    <dgm:cxn modelId="{CDBD8C62-19EE-41C5-BD69-29195D533E31}" type="presOf" srcId="{9C0635C2-E199-41CA-A236-BE330262B53E}" destId="{DBA0FE07-81D6-43CF-AB00-7B163196F223}" srcOrd="0" destOrd="0" presId="urn:microsoft.com/office/officeart/2018/2/layout/IconLabelList"/>
    <dgm:cxn modelId="{5153AA48-9D5B-4164-95E2-384F2CEB3065}" type="presOf" srcId="{ECD01060-D90F-4267-8CD4-CA42F9CA4FDF}" destId="{811BD8B6-0507-4968-98A2-A13DD8D8DD5F}" srcOrd="0" destOrd="0" presId="urn:microsoft.com/office/officeart/2018/2/layout/IconLabelList"/>
    <dgm:cxn modelId="{A4404D88-FD8C-4E55-8D9A-3D3B5EC62AD0}" srcId="{9C0635C2-E199-41CA-A236-BE330262B53E}" destId="{ECD01060-D90F-4267-8CD4-CA42F9CA4FDF}" srcOrd="0" destOrd="0" parTransId="{CBF0B9D3-E40C-4B0F-B8C7-7C402E4C8A75}" sibTransId="{213C975F-7500-43E8-A092-9C62A473E3BA}"/>
    <dgm:cxn modelId="{B22FAFB3-1778-4662-BC6F-37F2EA1BC21F}" type="presOf" srcId="{D59D1122-C583-4C0F-82F8-13AC6CC34C0F}" destId="{C508DB1B-0A62-4888-B61B-C08688F3DEF0}" srcOrd="0" destOrd="0" presId="urn:microsoft.com/office/officeart/2018/2/layout/IconLabelList"/>
    <dgm:cxn modelId="{254446BA-F34D-4F19-9594-AD696C99AF9F}" type="presParOf" srcId="{DBA0FE07-81D6-43CF-AB00-7B163196F223}" destId="{C2B757BA-E300-48DE-A23E-31E5BAD731E6}" srcOrd="0" destOrd="0" presId="urn:microsoft.com/office/officeart/2018/2/layout/IconLabelList"/>
    <dgm:cxn modelId="{CFA44FF2-B820-4A5E-BCED-9A71FE54F1AA}" type="presParOf" srcId="{C2B757BA-E300-48DE-A23E-31E5BAD731E6}" destId="{55CCA158-3B0E-464D-AE19-691DFF7B3649}" srcOrd="0" destOrd="0" presId="urn:microsoft.com/office/officeart/2018/2/layout/IconLabelList"/>
    <dgm:cxn modelId="{3E505196-8678-4BD7-82D2-5E2A598B7965}" type="presParOf" srcId="{C2B757BA-E300-48DE-A23E-31E5BAD731E6}" destId="{F74DE99D-2460-4E3B-B25F-60EB5658645D}" srcOrd="1" destOrd="0" presId="urn:microsoft.com/office/officeart/2018/2/layout/IconLabelList"/>
    <dgm:cxn modelId="{55A53BC4-DE47-4065-B7D1-029CF3891C81}" type="presParOf" srcId="{C2B757BA-E300-48DE-A23E-31E5BAD731E6}" destId="{811BD8B6-0507-4968-98A2-A13DD8D8DD5F}" srcOrd="2" destOrd="0" presId="urn:microsoft.com/office/officeart/2018/2/layout/IconLabelList"/>
    <dgm:cxn modelId="{2DC49995-8912-430F-9716-7F0DBE9CEC91}" type="presParOf" srcId="{DBA0FE07-81D6-43CF-AB00-7B163196F223}" destId="{7DCFCDCE-141E-455D-BDD6-2AD95834EB63}" srcOrd="1" destOrd="0" presId="urn:microsoft.com/office/officeart/2018/2/layout/IconLabelList"/>
    <dgm:cxn modelId="{DC5FC6D6-5D85-4FEA-B6B0-48C6DAFE6DC4}" type="presParOf" srcId="{DBA0FE07-81D6-43CF-AB00-7B163196F223}" destId="{466FFD87-3702-4A01-AB43-28219EE9B10E}" srcOrd="2" destOrd="0" presId="urn:microsoft.com/office/officeart/2018/2/layout/IconLabelList"/>
    <dgm:cxn modelId="{2EA59923-D751-4D22-8277-1F4448EF1482}" type="presParOf" srcId="{466FFD87-3702-4A01-AB43-28219EE9B10E}" destId="{D70A694A-516C-4164-B612-F0B1B64C3A39}" srcOrd="0" destOrd="0" presId="urn:microsoft.com/office/officeart/2018/2/layout/IconLabelList"/>
    <dgm:cxn modelId="{F7DF7EE7-92D6-4111-9B62-D826D75770B9}" type="presParOf" srcId="{466FFD87-3702-4A01-AB43-28219EE9B10E}" destId="{4B0306FC-992D-458E-B4E6-4DAA00A42113}" srcOrd="1" destOrd="0" presId="urn:microsoft.com/office/officeart/2018/2/layout/IconLabelList"/>
    <dgm:cxn modelId="{1FDEBAFC-CB63-488B-B8EF-41A078F1B116}" type="presParOf" srcId="{466FFD87-3702-4A01-AB43-28219EE9B10E}" destId="{C508DB1B-0A62-4888-B61B-C08688F3DEF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8CD95C3-F64F-498A-AC32-F49D3AC463ED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FC313EF-DB95-4608-9843-D0E69A642C8F}">
      <dgm:prSet/>
      <dgm:spPr/>
      <dgm:t>
        <a:bodyPr/>
        <a:lstStyle/>
        <a:p>
          <a:pPr>
            <a:defRPr cap="all"/>
          </a:pPr>
          <a:r>
            <a:rPr lang="en-GB" baseline="0"/>
            <a:t>Organisations with elated employee exceed the competition by 20%.</a:t>
          </a:r>
          <a:endParaRPr lang="en-US"/>
        </a:p>
      </dgm:t>
    </dgm:pt>
    <dgm:pt modelId="{7C004275-47BA-4800-B6DB-8463D2C6B11D}" type="parTrans" cxnId="{5012514E-F5D9-4E8B-9409-5AD46D8AFC02}">
      <dgm:prSet/>
      <dgm:spPr/>
      <dgm:t>
        <a:bodyPr/>
        <a:lstStyle/>
        <a:p>
          <a:endParaRPr lang="en-US"/>
        </a:p>
      </dgm:t>
    </dgm:pt>
    <dgm:pt modelId="{65847F32-A56D-4B78-AEA1-443149289ECE}" type="sibTrans" cxnId="{5012514E-F5D9-4E8B-9409-5AD46D8AFC02}">
      <dgm:prSet/>
      <dgm:spPr/>
      <dgm:t>
        <a:bodyPr/>
        <a:lstStyle/>
        <a:p>
          <a:endParaRPr lang="en-US"/>
        </a:p>
      </dgm:t>
    </dgm:pt>
    <dgm:pt modelId="{E8729460-477E-46EE-BE73-B3417EB5BD5A}">
      <dgm:prSet/>
      <dgm:spPr/>
      <dgm:t>
        <a:bodyPr/>
        <a:lstStyle/>
        <a:p>
          <a:pPr>
            <a:defRPr cap="all"/>
          </a:pPr>
          <a:r>
            <a:rPr lang="en-GB" baseline="0"/>
            <a:t>67% of full-time employees with access of free food at work are extremely happy at their job.</a:t>
          </a:r>
          <a:endParaRPr lang="en-US"/>
        </a:p>
      </dgm:t>
    </dgm:pt>
    <dgm:pt modelId="{7C816681-D81E-4DB6-8C9A-FC789EACBD6D}" type="parTrans" cxnId="{28EE6DBD-00DB-4A4E-826E-E0213B6F8119}">
      <dgm:prSet/>
      <dgm:spPr/>
      <dgm:t>
        <a:bodyPr/>
        <a:lstStyle/>
        <a:p>
          <a:endParaRPr lang="en-US"/>
        </a:p>
      </dgm:t>
    </dgm:pt>
    <dgm:pt modelId="{0DCC5A1E-E2E1-4142-91D9-AB4392B02F40}" type="sibTrans" cxnId="{28EE6DBD-00DB-4A4E-826E-E0213B6F8119}">
      <dgm:prSet/>
      <dgm:spPr/>
      <dgm:t>
        <a:bodyPr/>
        <a:lstStyle/>
        <a:p>
          <a:endParaRPr lang="en-US"/>
        </a:p>
      </dgm:t>
    </dgm:pt>
    <dgm:pt modelId="{E13AB229-D1F6-48F8-ABB2-153642079029}">
      <dgm:prSet/>
      <dgm:spPr/>
      <dgm:t>
        <a:bodyPr/>
        <a:lstStyle/>
        <a:p>
          <a:pPr>
            <a:defRPr cap="all"/>
          </a:pPr>
          <a:r>
            <a:rPr lang="en-GB" baseline="0"/>
            <a:t>Happy employees are 12% more productive</a:t>
          </a:r>
          <a:endParaRPr lang="en-US"/>
        </a:p>
      </dgm:t>
    </dgm:pt>
    <dgm:pt modelId="{D88BD55C-2C87-4F22-9D9A-5A9FACDFBEFB}" type="parTrans" cxnId="{49141A49-5438-4C72-88AA-5E1BD6804EDF}">
      <dgm:prSet/>
      <dgm:spPr/>
      <dgm:t>
        <a:bodyPr/>
        <a:lstStyle/>
        <a:p>
          <a:endParaRPr lang="en-US"/>
        </a:p>
      </dgm:t>
    </dgm:pt>
    <dgm:pt modelId="{5684F65A-DA1C-4959-B3EE-53AA71F40B74}" type="sibTrans" cxnId="{49141A49-5438-4C72-88AA-5E1BD6804EDF}">
      <dgm:prSet/>
      <dgm:spPr/>
      <dgm:t>
        <a:bodyPr/>
        <a:lstStyle/>
        <a:p>
          <a:endParaRPr lang="en-US"/>
        </a:p>
      </dgm:t>
    </dgm:pt>
    <dgm:pt modelId="{59D16FF6-5505-4428-A6A0-616FDBAB6254}" type="pres">
      <dgm:prSet presAssocID="{A8CD95C3-F64F-498A-AC32-F49D3AC463ED}" presName="root" presStyleCnt="0">
        <dgm:presLayoutVars>
          <dgm:dir/>
          <dgm:resizeHandles val="exact"/>
        </dgm:presLayoutVars>
      </dgm:prSet>
      <dgm:spPr/>
    </dgm:pt>
    <dgm:pt modelId="{0D61EE69-6447-4528-838C-DC1AF59578E3}" type="pres">
      <dgm:prSet presAssocID="{EFC313EF-DB95-4608-9843-D0E69A642C8F}" presName="compNode" presStyleCnt="0"/>
      <dgm:spPr/>
    </dgm:pt>
    <dgm:pt modelId="{172658E9-0D8B-49E3-B67A-F8C83568809E}" type="pres">
      <dgm:prSet presAssocID="{EFC313EF-DB95-4608-9843-D0E69A642C8F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ADAF11B-EAD2-44A7-BA77-80C5BA5FA304}" type="pres">
      <dgm:prSet presAssocID="{EFC313EF-DB95-4608-9843-D0E69A642C8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78578F4C-FE41-4723-95F2-C6961BFB1FCC}" type="pres">
      <dgm:prSet presAssocID="{EFC313EF-DB95-4608-9843-D0E69A642C8F}" presName="spaceRect" presStyleCnt="0"/>
      <dgm:spPr/>
    </dgm:pt>
    <dgm:pt modelId="{9272FDE6-14D3-442B-AA61-625FC47D0634}" type="pres">
      <dgm:prSet presAssocID="{EFC313EF-DB95-4608-9843-D0E69A642C8F}" presName="textRect" presStyleLbl="revTx" presStyleIdx="0" presStyleCnt="3">
        <dgm:presLayoutVars>
          <dgm:chMax val="1"/>
          <dgm:chPref val="1"/>
        </dgm:presLayoutVars>
      </dgm:prSet>
      <dgm:spPr/>
    </dgm:pt>
    <dgm:pt modelId="{9C88E88C-E9EF-4CFA-B400-586AFE70043D}" type="pres">
      <dgm:prSet presAssocID="{65847F32-A56D-4B78-AEA1-443149289ECE}" presName="sibTrans" presStyleCnt="0"/>
      <dgm:spPr/>
    </dgm:pt>
    <dgm:pt modelId="{209A02B9-562E-4FD3-835E-14B9F2B18344}" type="pres">
      <dgm:prSet presAssocID="{E8729460-477E-46EE-BE73-B3417EB5BD5A}" presName="compNode" presStyleCnt="0"/>
      <dgm:spPr/>
    </dgm:pt>
    <dgm:pt modelId="{7A3F42E3-D067-4029-9BA6-6B2B6AE8C3D2}" type="pres">
      <dgm:prSet presAssocID="{E8729460-477E-46EE-BE73-B3417EB5BD5A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70213A1-FCF0-4BAF-BF30-92CB2E6AE27D}" type="pres">
      <dgm:prSet presAssocID="{E8729460-477E-46EE-BE73-B3417EB5BD5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8ABB7AF0-64B6-48FA-9AFF-8EBE7153652A}" type="pres">
      <dgm:prSet presAssocID="{E8729460-477E-46EE-BE73-B3417EB5BD5A}" presName="spaceRect" presStyleCnt="0"/>
      <dgm:spPr/>
    </dgm:pt>
    <dgm:pt modelId="{AED79025-F704-4F52-B68D-3E556B467AE0}" type="pres">
      <dgm:prSet presAssocID="{E8729460-477E-46EE-BE73-B3417EB5BD5A}" presName="textRect" presStyleLbl="revTx" presStyleIdx="1" presStyleCnt="3">
        <dgm:presLayoutVars>
          <dgm:chMax val="1"/>
          <dgm:chPref val="1"/>
        </dgm:presLayoutVars>
      </dgm:prSet>
      <dgm:spPr/>
    </dgm:pt>
    <dgm:pt modelId="{9BE95DCC-F9A8-4DC7-A63A-7D70565A97ED}" type="pres">
      <dgm:prSet presAssocID="{0DCC5A1E-E2E1-4142-91D9-AB4392B02F40}" presName="sibTrans" presStyleCnt="0"/>
      <dgm:spPr/>
    </dgm:pt>
    <dgm:pt modelId="{394EE209-9801-444B-B645-434AB9B09D71}" type="pres">
      <dgm:prSet presAssocID="{E13AB229-D1F6-48F8-ABB2-153642079029}" presName="compNode" presStyleCnt="0"/>
      <dgm:spPr/>
    </dgm:pt>
    <dgm:pt modelId="{F3E0D5DF-EDF4-4A77-B18F-517C88352F8F}" type="pres">
      <dgm:prSet presAssocID="{E13AB229-D1F6-48F8-ABB2-153642079029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27FD835-6AAC-4400-8990-3AC29C8F4836}" type="pres">
      <dgm:prSet presAssocID="{E13AB229-D1F6-48F8-ABB2-15364207902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glasses Face Outline"/>
        </a:ext>
      </dgm:extLst>
    </dgm:pt>
    <dgm:pt modelId="{DBDF93EA-977B-48A0-B6F8-BED3C7152ED9}" type="pres">
      <dgm:prSet presAssocID="{E13AB229-D1F6-48F8-ABB2-153642079029}" presName="spaceRect" presStyleCnt="0"/>
      <dgm:spPr/>
    </dgm:pt>
    <dgm:pt modelId="{849F952A-3634-472A-971F-593BDA994CA5}" type="pres">
      <dgm:prSet presAssocID="{E13AB229-D1F6-48F8-ABB2-15364207902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AEC8626-2377-48D2-8018-B2DF49B2B1E6}" type="presOf" srcId="{E13AB229-D1F6-48F8-ABB2-153642079029}" destId="{849F952A-3634-472A-971F-593BDA994CA5}" srcOrd="0" destOrd="0" presId="urn:microsoft.com/office/officeart/2018/5/layout/IconLeafLabelList"/>
    <dgm:cxn modelId="{26AD763F-7657-4F39-A8F9-44C1DC6B5FD7}" type="presOf" srcId="{E8729460-477E-46EE-BE73-B3417EB5BD5A}" destId="{AED79025-F704-4F52-B68D-3E556B467AE0}" srcOrd="0" destOrd="0" presId="urn:microsoft.com/office/officeart/2018/5/layout/IconLeafLabelList"/>
    <dgm:cxn modelId="{49141A49-5438-4C72-88AA-5E1BD6804EDF}" srcId="{A8CD95C3-F64F-498A-AC32-F49D3AC463ED}" destId="{E13AB229-D1F6-48F8-ABB2-153642079029}" srcOrd="2" destOrd="0" parTransId="{D88BD55C-2C87-4F22-9D9A-5A9FACDFBEFB}" sibTransId="{5684F65A-DA1C-4959-B3EE-53AA71F40B74}"/>
    <dgm:cxn modelId="{6C2B636A-0CD7-415B-9E91-730CB00BA5C1}" type="presOf" srcId="{EFC313EF-DB95-4608-9843-D0E69A642C8F}" destId="{9272FDE6-14D3-442B-AA61-625FC47D0634}" srcOrd="0" destOrd="0" presId="urn:microsoft.com/office/officeart/2018/5/layout/IconLeafLabelList"/>
    <dgm:cxn modelId="{5012514E-F5D9-4E8B-9409-5AD46D8AFC02}" srcId="{A8CD95C3-F64F-498A-AC32-F49D3AC463ED}" destId="{EFC313EF-DB95-4608-9843-D0E69A642C8F}" srcOrd="0" destOrd="0" parTransId="{7C004275-47BA-4800-B6DB-8463D2C6B11D}" sibTransId="{65847F32-A56D-4B78-AEA1-443149289ECE}"/>
    <dgm:cxn modelId="{28EE6DBD-00DB-4A4E-826E-E0213B6F8119}" srcId="{A8CD95C3-F64F-498A-AC32-F49D3AC463ED}" destId="{E8729460-477E-46EE-BE73-B3417EB5BD5A}" srcOrd="1" destOrd="0" parTransId="{7C816681-D81E-4DB6-8C9A-FC789EACBD6D}" sibTransId="{0DCC5A1E-E2E1-4142-91D9-AB4392B02F40}"/>
    <dgm:cxn modelId="{84E118D9-CEF5-45D7-9B16-8AAD2AF481A1}" type="presOf" srcId="{A8CD95C3-F64F-498A-AC32-F49D3AC463ED}" destId="{59D16FF6-5505-4428-A6A0-616FDBAB6254}" srcOrd="0" destOrd="0" presId="urn:microsoft.com/office/officeart/2018/5/layout/IconLeafLabelList"/>
    <dgm:cxn modelId="{C7548E77-12F2-4803-922C-8FBAA28BD125}" type="presParOf" srcId="{59D16FF6-5505-4428-A6A0-616FDBAB6254}" destId="{0D61EE69-6447-4528-838C-DC1AF59578E3}" srcOrd="0" destOrd="0" presId="urn:microsoft.com/office/officeart/2018/5/layout/IconLeafLabelList"/>
    <dgm:cxn modelId="{1B7E0D2B-92F2-4375-9334-2D5A6F9CC580}" type="presParOf" srcId="{0D61EE69-6447-4528-838C-DC1AF59578E3}" destId="{172658E9-0D8B-49E3-B67A-F8C83568809E}" srcOrd="0" destOrd="0" presId="urn:microsoft.com/office/officeart/2018/5/layout/IconLeafLabelList"/>
    <dgm:cxn modelId="{97DB291F-5658-4DD0-B2ED-EAB15BA48B0E}" type="presParOf" srcId="{0D61EE69-6447-4528-838C-DC1AF59578E3}" destId="{AADAF11B-EAD2-44A7-BA77-80C5BA5FA304}" srcOrd="1" destOrd="0" presId="urn:microsoft.com/office/officeart/2018/5/layout/IconLeafLabelList"/>
    <dgm:cxn modelId="{2A9DAA48-6AEC-4E67-9AF6-614E1FEAC462}" type="presParOf" srcId="{0D61EE69-6447-4528-838C-DC1AF59578E3}" destId="{78578F4C-FE41-4723-95F2-C6961BFB1FCC}" srcOrd="2" destOrd="0" presId="urn:microsoft.com/office/officeart/2018/5/layout/IconLeafLabelList"/>
    <dgm:cxn modelId="{36015BDC-1294-4309-9E7D-CEFEDB68FF21}" type="presParOf" srcId="{0D61EE69-6447-4528-838C-DC1AF59578E3}" destId="{9272FDE6-14D3-442B-AA61-625FC47D0634}" srcOrd="3" destOrd="0" presId="urn:microsoft.com/office/officeart/2018/5/layout/IconLeafLabelList"/>
    <dgm:cxn modelId="{96920271-C85B-46D8-BEE2-E91AA43A6A9E}" type="presParOf" srcId="{59D16FF6-5505-4428-A6A0-616FDBAB6254}" destId="{9C88E88C-E9EF-4CFA-B400-586AFE70043D}" srcOrd="1" destOrd="0" presId="urn:microsoft.com/office/officeart/2018/5/layout/IconLeafLabelList"/>
    <dgm:cxn modelId="{9D77FBED-564A-4E72-9841-AEA99AD39F8A}" type="presParOf" srcId="{59D16FF6-5505-4428-A6A0-616FDBAB6254}" destId="{209A02B9-562E-4FD3-835E-14B9F2B18344}" srcOrd="2" destOrd="0" presId="urn:microsoft.com/office/officeart/2018/5/layout/IconLeafLabelList"/>
    <dgm:cxn modelId="{08010B7B-981A-4038-87A0-CDB9499D5180}" type="presParOf" srcId="{209A02B9-562E-4FD3-835E-14B9F2B18344}" destId="{7A3F42E3-D067-4029-9BA6-6B2B6AE8C3D2}" srcOrd="0" destOrd="0" presId="urn:microsoft.com/office/officeart/2018/5/layout/IconLeafLabelList"/>
    <dgm:cxn modelId="{97735927-2252-4D75-A12B-3D8B61DAB541}" type="presParOf" srcId="{209A02B9-562E-4FD3-835E-14B9F2B18344}" destId="{570213A1-FCF0-4BAF-BF30-92CB2E6AE27D}" srcOrd="1" destOrd="0" presId="urn:microsoft.com/office/officeart/2018/5/layout/IconLeafLabelList"/>
    <dgm:cxn modelId="{D1E55006-068A-4B4B-ADDE-FFA48EAD1BF2}" type="presParOf" srcId="{209A02B9-562E-4FD3-835E-14B9F2B18344}" destId="{8ABB7AF0-64B6-48FA-9AFF-8EBE7153652A}" srcOrd="2" destOrd="0" presId="urn:microsoft.com/office/officeart/2018/5/layout/IconLeafLabelList"/>
    <dgm:cxn modelId="{DA621A37-BAE9-46E7-A1C1-C716D20774D6}" type="presParOf" srcId="{209A02B9-562E-4FD3-835E-14B9F2B18344}" destId="{AED79025-F704-4F52-B68D-3E556B467AE0}" srcOrd="3" destOrd="0" presId="urn:microsoft.com/office/officeart/2018/5/layout/IconLeafLabelList"/>
    <dgm:cxn modelId="{46AD46D1-6B15-4158-A6D0-E8FCEFE85EAB}" type="presParOf" srcId="{59D16FF6-5505-4428-A6A0-616FDBAB6254}" destId="{9BE95DCC-F9A8-4DC7-A63A-7D70565A97ED}" srcOrd="3" destOrd="0" presId="urn:microsoft.com/office/officeart/2018/5/layout/IconLeafLabelList"/>
    <dgm:cxn modelId="{E0B7D055-3DEE-4C12-8B78-C86A01E42B93}" type="presParOf" srcId="{59D16FF6-5505-4428-A6A0-616FDBAB6254}" destId="{394EE209-9801-444B-B645-434AB9B09D71}" srcOrd="4" destOrd="0" presId="urn:microsoft.com/office/officeart/2018/5/layout/IconLeafLabelList"/>
    <dgm:cxn modelId="{BFB207B5-8B02-4496-B714-EDB7B6229114}" type="presParOf" srcId="{394EE209-9801-444B-B645-434AB9B09D71}" destId="{F3E0D5DF-EDF4-4A77-B18F-517C88352F8F}" srcOrd="0" destOrd="0" presId="urn:microsoft.com/office/officeart/2018/5/layout/IconLeafLabelList"/>
    <dgm:cxn modelId="{A6E0CA2F-DFB0-4417-BA9C-8BAF3B240E66}" type="presParOf" srcId="{394EE209-9801-444B-B645-434AB9B09D71}" destId="{C27FD835-6AAC-4400-8990-3AC29C8F4836}" srcOrd="1" destOrd="0" presId="urn:microsoft.com/office/officeart/2018/5/layout/IconLeafLabelList"/>
    <dgm:cxn modelId="{89645842-AFAB-4DE8-AED1-8C455882AB1E}" type="presParOf" srcId="{394EE209-9801-444B-B645-434AB9B09D71}" destId="{DBDF93EA-977B-48A0-B6F8-BED3C7152ED9}" srcOrd="2" destOrd="0" presId="urn:microsoft.com/office/officeart/2018/5/layout/IconLeafLabelList"/>
    <dgm:cxn modelId="{9F88713F-2E89-4C77-858E-F122E86A8870}" type="presParOf" srcId="{394EE209-9801-444B-B645-434AB9B09D71}" destId="{849F952A-3634-472A-971F-593BDA994CA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8D72CB4-AAEE-480D-A48A-4DAA53A2D42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F0C432D-19F7-440B-921F-C4A6D359321B}">
      <dgm:prSet/>
      <dgm:spPr/>
      <dgm:t>
        <a:bodyPr/>
        <a:lstStyle/>
        <a:p>
          <a:pPr rtl="0"/>
          <a:r>
            <a:rPr lang="en-GB" baseline="0" dirty="0"/>
            <a:t>According to Cornell's Center for Hospitality Research , turnover costs the industry £4,545 per lost employee.</a:t>
          </a:r>
          <a:endParaRPr lang="en-US" dirty="0"/>
        </a:p>
      </dgm:t>
    </dgm:pt>
    <dgm:pt modelId="{016899FF-39D4-48EC-BABE-436D4F0CFEAF}" type="parTrans" cxnId="{D59319F0-7A87-437B-8E3F-D4B9B8BAFE16}">
      <dgm:prSet/>
      <dgm:spPr/>
      <dgm:t>
        <a:bodyPr/>
        <a:lstStyle/>
        <a:p>
          <a:endParaRPr lang="en-US"/>
        </a:p>
      </dgm:t>
    </dgm:pt>
    <dgm:pt modelId="{101B1A63-F651-4BA3-84F9-D0FE08B912AD}" type="sibTrans" cxnId="{D59319F0-7A87-437B-8E3F-D4B9B8BAFE16}">
      <dgm:prSet/>
      <dgm:spPr/>
      <dgm:t>
        <a:bodyPr/>
        <a:lstStyle/>
        <a:p>
          <a:endParaRPr lang="en-US"/>
        </a:p>
      </dgm:t>
    </dgm:pt>
    <dgm:pt modelId="{7E5404CE-8810-4B6C-A7B0-FF1B3FF20587}">
      <dgm:prSet/>
      <dgm:spPr/>
      <dgm:t>
        <a:bodyPr/>
        <a:lstStyle/>
        <a:p>
          <a:r>
            <a:rPr lang="en-GB" baseline="0" dirty="0"/>
            <a:t>Turnover rate for annual hotel employee stands at 86.3%.</a:t>
          </a:r>
          <a:endParaRPr lang="en-US" dirty="0"/>
        </a:p>
      </dgm:t>
    </dgm:pt>
    <dgm:pt modelId="{69BE39F2-3235-4499-92FA-E5449A3D3BFD}" type="parTrans" cxnId="{AA31F37D-6FEE-4713-A8B3-2AA333E7E370}">
      <dgm:prSet/>
      <dgm:spPr/>
      <dgm:t>
        <a:bodyPr/>
        <a:lstStyle/>
        <a:p>
          <a:endParaRPr lang="en-US"/>
        </a:p>
      </dgm:t>
    </dgm:pt>
    <dgm:pt modelId="{87FC893F-7016-43C4-9816-FDBD86D758E0}" type="sibTrans" cxnId="{AA31F37D-6FEE-4713-A8B3-2AA333E7E370}">
      <dgm:prSet/>
      <dgm:spPr/>
      <dgm:t>
        <a:bodyPr/>
        <a:lstStyle/>
        <a:p>
          <a:endParaRPr lang="en-US"/>
        </a:p>
      </dgm:t>
    </dgm:pt>
    <dgm:pt modelId="{87AF1203-2BAC-49FF-84EA-3B9A9F8AA5F0}">
      <dgm:prSet/>
      <dgm:spPr/>
      <dgm:t>
        <a:bodyPr/>
        <a:lstStyle/>
        <a:p>
          <a:r>
            <a:rPr lang="en-GB" baseline="0" dirty="0"/>
            <a:t>Higher levels of employee engagement lead to reduced employee turnover.</a:t>
          </a:r>
          <a:endParaRPr lang="en-US" dirty="0"/>
        </a:p>
      </dgm:t>
    </dgm:pt>
    <dgm:pt modelId="{0A34CD4A-FD7E-44BF-8BCD-FE4E7F88E2B0}" type="parTrans" cxnId="{B827B2FF-D792-4013-B6C4-A0687B8E0B83}">
      <dgm:prSet/>
      <dgm:spPr/>
      <dgm:t>
        <a:bodyPr/>
        <a:lstStyle/>
        <a:p>
          <a:endParaRPr lang="en-US"/>
        </a:p>
      </dgm:t>
    </dgm:pt>
    <dgm:pt modelId="{64C77C78-EDD0-4BBC-B35C-2F2521518146}" type="sibTrans" cxnId="{B827B2FF-D792-4013-B6C4-A0687B8E0B83}">
      <dgm:prSet/>
      <dgm:spPr/>
      <dgm:t>
        <a:bodyPr/>
        <a:lstStyle/>
        <a:p>
          <a:endParaRPr lang="en-US"/>
        </a:p>
      </dgm:t>
    </dgm:pt>
    <dgm:pt modelId="{84C5CB66-51BF-44E8-B87D-1A510BA71CA1}" type="pres">
      <dgm:prSet presAssocID="{88D72CB4-AAEE-480D-A48A-4DAA53A2D420}" presName="root" presStyleCnt="0">
        <dgm:presLayoutVars>
          <dgm:dir/>
          <dgm:resizeHandles val="exact"/>
        </dgm:presLayoutVars>
      </dgm:prSet>
      <dgm:spPr/>
    </dgm:pt>
    <dgm:pt modelId="{AE99B4DF-8FD8-4990-84C8-422A777BC6D3}" type="pres">
      <dgm:prSet presAssocID="{4F0C432D-19F7-440B-921F-C4A6D359321B}" presName="compNode" presStyleCnt="0"/>
      <dgm:spPr/>
    </dgm:pt>
    <dgm:pt modelId="{FA46C6D7-ADEA-4524-81CD-DA7299C9C431}" type="pres">
      <dgm:prSet presAssocID="{4F0C432D-19F7-440B-921F-C4A6D359321B}" presName="bgRect" presStyleLbl="bgShp" presStyleIdx="0" presStyleCnt="3"/>
      <dgm:spPr/>
    </dgm:pt>
    <dgm:pt modelId="{C265CEDA-5C00-4982-8CE1-59D8A9BD6877}" type="pres">
      <dgm:prSet presAssocID="{4F0C432D-19F7-440B-921F-C4A6D359321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3E044B06-F978-46F1-BDB6-3129AE134811}" type="pres">
      <dgm:prSet presAssocID="{4F0C432D-19F7-440B-921F-C4A6D359321B}" presName="spaceRect" presStyleCnt="0"/>
      <dgm:spPr/>
    </dgm:pt>
    <dgm:pt modelId="{E426D213-C46C-4FFD-B9A9-D589611BFD11}" type="pres">
      <dgm:prSet presAssocID="{4F0C432D-19F7-440B-921F-C4A6D359321B}" presName="parTx" presStyleLbl="revTx" presStyleIdx="0" presStyleCnt="3">
        <dgm:presLayoutVars>
          <dgm:chMax val="0"/>
          <dgm:chPref val="0"/>
        </dgm:presLayoutVars>
      </dgm:prSet>
      <dgm:spPr/>
    </dgm:pt>
    <dgm:pt modelId="{ACEB53FF-4933-49BB-8D94-075F9AB175EA}" type="pres">
      <dgm:prSet presAssocID="{101B1A63-F651-4BA3-84F9-D0FE08B912AD}" presName="sibTrans" presStyleCnt="0"/>
      <dgm:spPr/>
    </dgm:pt>
    <dgm:pt modelId="{9D480DE6-BCE8-417E-85DF-E168B9BC67EE}" type="pres">
      <dgm:prSet presAssocID="{7E5404CE-8810-4B6C-A7B0-FF1B3FF20587}" presName="compNode" presStyleCnt="0"/>
      <dgm:spPr/>
    </dgm:pt>
    <dgm:pt modelId="{169B40B9-C956-482E-8875-CAB9F88FDBE6}" type="pres">
      <dgm:prSet presAssocID="{7E5404CE-8810-4B6C-A7B0-FF1B3FF20587}" presName="bgRect" presStyleLbl="bgShp" presStyleIdx="1" presStyleCnt="3"/>
      <dgm:spPr/>
    </dgm:pt>
    <dgm:pt modelId="{9FFFA8E2-2D67-457C-AC79-C38661E4A13E}" type="pres">
      <dgm:prSet presAssocID="{7E5404CE-8810-4B6C-A7B0-FF1B3FF2058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CD7B95C6-49F0-4E0D-9E44-2DE40A918232}" type="pres">
      <dgm:prSet presAssocID="{7E5404CE-8810-4B6C-A7B0-FF1B3FF20587}" presName="spaceRect" presStyleCnt="0"/>
      <dgm:spPr/>
    </dgm:pt>
    <dgm:pt modelId="{4D319BF0-759A-449A-8911-733EB642AEEE}" type="pres">
      <dgm:prSet presAssocID="{7E5404CE-8810-4B6C-A7B0-FF1B3FF20587}" presName="parTx" presStyleLbl="revTx" presStyleIdx="1" presStyleCnt="3">
        <dgm:presLayoutVars>
          <dgm:chMax val="0"/>
          <dgm:chPref val="0"/>
        </dgm:presLayoutVars>
      </dgm:prSet>
      <dgm:spPr/>
    </dgm:pt>
    <dgm:pt modelId="{6709F681-6A87-4C26-972F-39CF7C2DCEFA}" type="pres">
      <dgm:prSet presAssocID="{87FC893F-7016-43C4-9816-FDBD86D758E0}" presName="sibTrans" presStyleCnt="0"/>
      <dgm:spPr/>
    </dgm:pt>
    <dgm:pt modelId="{149241F4-8ED3-464F-8616-4B71FF9B8EFF}" type="pres">
      <dgm:prSet presAssocID="{87AF1203-2BAC-49FF-84EA-3B9A9F8AA5F0}" presName="compNode" presStyleCnt="0"/>
      <dgm:spPr/>
    </dgm:pt>
    <dgm:pt modelId="{463B4769-A93D-46E8-88F1-7B79AE4BE61C}" type="pres">
      <dgm:prSet presAssocID="{87AF1203-2BAC-49FF-84EA-3B9A9F8AA5F0}" presName="bgRect" presStyleLbl="bgShp" presStyleIdx="2" presStyleCnt="3"/>
      <dgm:spPr/>
    </dgm:pt>
    <dgm:pt modelId="{50ED8DBE-9696-425E-83BC-7D7648F34A7C}" type="pres">
      <dgm:prSet presAssocID="{87AF1203-2BAC-49FF-84EA-3B9A9F8AA5F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83246CB-9C21-4E5E-AF50-39B37DF86375}" type="pres">
      <dgm:prSet presAssocID="{87AF1203-2BAC-49FF-84EA-3B9A9F8AA5F0}" presName="spaceRect" presStyleCnt="0"/>
      <dgm:spPr/>
    </dgm:pt>
    <dgm:pt modelId="{206F1932-1AAC-4D89-A081-747FF386B8D8}" type="pres">
      <dgm:prSet presAssocID="{87AF1203-2BAC-49FF-84EA-3B9A9F8AA5F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DDB9045-652E-42F8-B940-AD8E950AAFD2}" type="presOf" srcId="{88D72CB4-AAEE-480D-A48A-4DAA53A2D420}" destId="{84C5CB66-51BF-44E8-B87D-1A510BA71CA1}" srcOrd="0" destOrd="0" presId="urn:microsoft.com/office/officeart/2018/2/layout/IconVerticalSolidList"/>
    <dgm:cxn modelId="{FE87D248-35CA-4786-BB01-F7CB54D7E20E}" type="presOf" srcId="{7E5404CE-8810-4B6C-A7B0-FF1B3FF20587}" destId="{4D319BF0-759A-449A-8911-733EB642AEEE}" srcOrd="0" destOrd="0" presId="urn:microsoft.com/office/officeart/2018/2/layout/IconVerticalSolidList"/>
    <dgm:cxn modelId="{EDE59B70-9140-4D17-B3DC-3B9BFF31BDDE}" type="presOf" srcId="{87AF1203-2BAC-49FF-84EA-3B9A9F8AA5F0}" destId="{206F1932-1AAC-4D89-A081-747FF386B8D8}" srcOrd="0" destOrd="0" presId="urn:microsoft.com/office/officeart/2018/2/layout/IconVerticalSolidList"/>
    <dgm:cxn modelId="{AA31F37D-6FEE-4713-A8B3-2AA333E7E370}" srcId="{88D72CB4-AAEE-480D-A48A-4DAA53A2D420}" destId="{7E5404CE-8810-4B6C-A7B0-FF1B3FF20587}" srcOrd="1" destOrd="0" parTransId="{69BE39F2-3235-4499-92FA-E5449A3D3BFD}" sibTransId="{87FC893F-7016-43C4-9816-FDBD86D758E0}"/>
    <dgm:cxn modelId="{4E16EEA5-8A0F-451A-BA07-ED3B9B797BD4}" type="presOf" srcId="{4F0C432D-19F7-440B-921F-C4A6D359321B}" destId="{E426D213-C46C-4FFD-B9A9-D589611BFD11}" srcOrd="0" destOrd="0" presId="urn:microsoft.com/office/officeart/2018/2/layout/IconVerticalSolidList"/>
    <dgm:cxn modelId="{D59319F0-7A87-437B-8E3F-D4B9B8BAFE16}" srcId="{88D72CB4-AAEE-480D-A48A-4DAA53A2D420}" destId="{4F0C432D-19F7-440B-921F-C4A6D359321B}" srcOrd="0" destOrd="0" parTransId="{016899FF-39D4-48EC-BABE-436D4F0CFEAF}" sibTransId="{101B1A63-F651-4BA3-84F9-D0FE08B912AD}"/>
    <dgm:cxn modelId="{B827B2FF-D792-4013-B6C4-A0687B8E0B83}" srcId="{88D72CB4-AAEE-480D-A48A-4DAA53A2D420}" destId="{87AF1203-2BAC-49FF-84EA-3B9A9F8AA5F0}" srcOrd="2" destOrd="0" parTransId="{0A34CD4A-FD7E-44BF-8BCD-FE4E7F88E2B0}" sibTransId="{64C77C78-EDD0-4BBC-B35C-2F2521518146}"/>
    <dgm:cxn modelId="{0D86A9B3-A00D-4A2C-A320-CC2369FA509E}" type="presParOf" srcId="{84C5CB66-51BF-44E8-B87D-1A510BA71CA1}" destId="{AE99B4DF-8FD8-4990-84C8-422A777BC6D3}" srcOrd="0" destOrd="0" presId="urn:microsoft.com/office/officeart/2018/2/layout/IconVerticalSolidList"/>
    <dgm:cxn modelId="{2761C064-287B-44CA-A709-0AF561ABCC84}" type="presParOf" srcId="{AE99B4DF-8FD8-4990-84C8-422A777BC6D3}" destId="{FA46C6D7-ADEA-4524-81CD-DA7299C9C431}" srcOrd="0" destOrd="0" presId="urn:microsoft.com/office/officeart/2018/2/layout/IconVerticalSolidList"/>
    <dgm:cxn modelId="{FE3A8EA1-80AC-4F5F-AC87-E3E721D7EFCD}" type="presParOf" srcId="{AE99B4DF-8FD8-4990-84C8-422A777BC6D3}" destId="{C265CEDA-5C00-4982-8CE1-59D8A9BD6877}" srcOrd="1" destOrd="0" presId="urn:microsoft.com/office/officeart/2018/2/layout/IconVerticalSolidList"/>
    <dgm:cxn modelId="{D081482E-CE22-4501-889B-C2D0B1E0F974}" type="presParOf" srcId="{AE99B4DF-8FD8-4990-84C8-422A777BC6D3}" destId="{3E044B06-F978-46F1-BDB6-3129AE134811}" srcOrd="2" destOrd="0" presId="urn:microsoft.com/office/officeart/2018/2/layout/IconVerticalSolidList"/>
    <dgm:cxn modelId="{D1CA8CAC-104A-4BD5-A7C9-3AC7B1870D36}" type="presParOf" srcId="{AE99B4DF-8FD8-4990-84C8-422A777BC6D3}" destId="{E426D213-C46C-4FFD-B9A9-D589611BFD11}" srcOrd="3" destOrd="0" presId="urn:microsoft.com/office/officeart/2018/2/layout/IconVerticalSolidList"/>
    <dgm:cxn modelId="{21D73BA1-474A-4759-8F46-EB59CDB89631}" type="presParOf" srcId="{84C5CB66-51BF-44E8-B87D-1A510BA71CA1}" destId="{ACEB53FF-4933-49BB-8D94-075F9AB175EA}" srcOrd="1" destOrd="0" presId="urn:microsoft.com/office/officeart/2018/2/layout/IconVerticalSolidList"/>
    <dgm:cxn modelId="{B59AE7E3-A7DB-4BBD-8CA0-5B37180B0933}" type="presParOf" srcId="{84C5CB66-51BF-44E8-B87D-1A510BA71CA1}" destId="{9D480DE6-BCE8-417E-85DF-E168B9BC67EE}" srcOrd="2" destOrd="0" presId="urn:microsoft.com/office/officeart/2018/2/layout/IconVerticalSolidList"/>
    <dgm:cxn modelId="{A1133AF1-58AA-4184-93A8-136433240021}" type="presParOf" srcId="{9D480DE6-BCE8-417E-85DF-E168B9BC67EE}" destId="{169B40B9-C956-482E-8875-CAB9F88FDBE6}" srcOrd="0" destOrd="0" presId="urn:microsoft.com/office/officeart/2018/2/layout/IconVerticalSolidList"/>
    <dgm:cxn modelId="{79EB461D-6639-4281-A53D-937D2563EAA9}" type="presParOf" srcId="{9D480DE6-BCE8-417E-85DF-E168B9BC67EE}" destId="{9FFFA8E2-2D67-457C-AC79-C38661E4A13E}" srcOrd="1" destOrd="0" presId="urn:microsoft.com/office/officeart/2018/2/layout/IconVerticalSolidList"/>
    <dgm:cxn modelId="{7451C311-895C-44DB-9DC3-44B63A016BBB}" type="presParOf" srcId="{9D480DE6-BCE8-417E-85DF-E168B9BC67EE}" destId="{CD7B95C6-49F0-4E0D-9E44-2DE40A918232}" srcOrd="2" destOrd="0" presId="urn:microsoft.com/office/officeart/2018/2/layout/IconVerticalSolidList"/>
    <dgm:cxn modelId="{05758233-82D8-4368-A1AE-119EADEDC173}" type="presParOf" srcId="{9D480DE6-BCE8-417E-85DF-E168B9BC67EE}" destId="{4D319BF0-759A-449A-8911-733EB642AEEE}" srcOrd="3" destOrd="0" presId="urn:microsoft.com/office/officeart/2018/2/layout/IconVerticalSolidList"/>
    <dgm:cxn modelId="{2ECCEB60-C1A7-40B9-AB5A-201397F71140}" type="presParOf" srcId="{84C5CB66-51BF-44E8-B87D-1A510BA71CA1}" destId="{6709F681-6A87-4C26-972F-39CF7C2DCEFA}" srcOrd="3" destOrd="0" presId="urn:microsoft.com/office/officeart/2018/2/layout/IconVerticalSolidList"/>
    <dgm:cxn modelId="{80567FB3-037A-4460-81BC-6690AA4C8892}" type="presParOf" srcId="{84C5CB66-51BF-44E8-B87D-1A510BA71CA1}" destId="{149241F4-8ED3-464F-8616-4B71FF9B8EFF}" srcOrd="4" destOrd="0" presId="urn:microsoft.com/office/officeart/2018/2/layout/IconVerticalSolidList"/>
    <dgm:cxn modelId="{891639B8-F8DA-43AB-91F8-6BA98DC95ACD}" type="presParOf" srcId="{149241F4-8ED3-464F-8616-4B71FF9B8EFF}" destId="{463B4769-A93D-46E8-88F1-7B79AE4BE61C}" srcOrd="0" destOrd="0" presId="urn:microsoft.com/office/officeart/2018/2/layout/IconVerticalSolidList"/>
    <dgm:cxn modelId="{3DEE8AED-B86F-4C79-BE33-00EC5EE69282}" type="presParOf" srcId="{149241F4-8ED3-464F-8616-4B71FF9B8EFF}" destId="{50ED8DBE-9696-425E-83BC-7D7648F34A7C}" srcOrd="1" destOrd="0" presId="urn:microsoft.com/office/officeart/2018/2/layout/IconVerticalSolidList"/>
    <dgm:cxn modelId="{E8D94281-1CA1-4418-9F3B-0FFB05A04CFA}" type="presParOf" srcId="{149241F4-8ED3-464F-8616-4B71FF9B8EFF}" destId="{B83246CB-9C21-4E5E-AF50-39B37DF86375}" srcOrd="2" destOrd="0" presId="urn:microsoft.com/office/officeart/2018/2/layout/IconVerticalSolidList"/>
    <dgm:cxn modelId="{5F7B64ED-85A9-4CE0-B794-F98163F3DE84}" type="presParOf" srcId="{149241F4-8ED3-464F-8616-4B71FF9B8EFF}" destId="{206F1932-1AAC-4D89-A081-747FF386B8D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F47E7A-5F36-4F20-B76F-0653BC8C6763}">
      <dsp:nvSpPr>
        <dsp:cNvPr id="0" name=""/>
        <dsp:cNvSpPr/>
      </dsp:nvSpPr>
      <dsp:spPr>
        <a:xfrm>
          <a:off x="346838" y="772167"/>
          <a:ext cx="1076554" cy="107655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57FCDB-3A36-402F-B2B8-7FFE50067A15}">
      <dsp:nvSpPr>
        <dsp:cNvPr id="0" name=""/>
        <dsp:cNvSpPr/>
      </dsp:nvSpPr>
      <dsp:spPr>
        <a:xfrm>
          <a:off x="576268" y="1001596"/>
          <a:ext cx="617695" cy="6176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7B327B-6FA1-495A-9ED4-411E521CA90E}">
      <dsp:nvSpPr>
        <dsp:cNvPr id="0" name=""/>
        <dsp:cNvSpPr/>
      </dsp:nvSpPr>
      <dsp:spPr>
        <a:xfrm>
          <a:off x="2694" y="2184042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baseline="0"/>
            <a:t>Influence</a:t>
          </a:r>
          <a:endParaRPr lang="en-US" sz="1800" kern="1200"/>
        </a:p>
      </dsp:txBody>
      <dsp:txXfrm>
        <a:off x="2694" y="2184042"/>
        <a:ext cx="1764843" cy="705937"/>
      </dsp:txXfrm>
    </dsp:sp>
    <dsp:sp modelId="{79EF8895-0904-4DCB-9606-99EEDF2A38F9}">
      <dsp:nvSpPr>
        <dsp:cNvPr id="0" name=""/>
        <dsp:cNvSpPr/>
      </dsp:nvSpPr>
      <dsp:spPr>
        <a:xfrm>
          <a:off x="2420530" y="772167"/>
          <a:ext cx="1076554" cy="107655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D12474-32DD-4D27-87E8-B57D01199DC9}">
      <dsp:nvSpPr>
        <dsp:cNvPr id="0" name=""/>
        <dsp:cNvSpPr/>
      </dsp:nvSpPr>
      <dsp:spPr>
        <a:xfrm>
          <a:off x="2649959" y="1001596"/>
          <a:ext cx="617695" cy="6176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D93828-4DB8-4A0F-A4F5-EAD99E20A9A4}">
      <dsp:nvSpPr>
        <dsp:cNvPr id="0" name=""/>
        <dsp:cNvSpPr/>
      </dsp:nvSpPr>
      <dsp:spPr>
        <a:xfrm>
          <a:off x="2076385" y="2184042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baseline="0"/>
            <a:t>Culture</a:t>
          </a:r>
          <a:endParaRPr lang="en-US" sz="1800" kern="1200"/>
        </a:p>
      </dsp:txBody>
      <dsp:txXfrm>
        <a:off x="2076385" y="2184042"/>
        <a:ext cx="1764843" cy="705937"/>
      </dsp:txXfrm>
    </dsp:sp>
    <dsp:sp modelId="{A9963B9C-8375-4FD4-A9DA-9C32A686510C}">
      <dsp:nvSpPr>
        <dsp:cNvPr id="0" name=""/>
        <dsp:cNvSpPr/>
      </dsp:nvSpPr>
      <dsp:spPr>
        <a:xfrm>
          <a:off x="4494221" y="772167"/>
          <a:ext cx="1076554" cy="107655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684C84-C8B9-4E8A-8BF5-7C64ADCA09F6}">
      <dsp:nvSpPr>
        <dsp:cNvPr id="0" name=""/>
        <dsp:cNvSpPr/>
      </dsp:nvSpPr>
      <dsp:spPr>
        <a:xfrm>
          <a:off x="4723651" y="1001596"/>
          <a:ext cx="617695" cy="6176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FC4F0B-2524-4377-96A6-9DDCDECB3502}">
      <dsp:nvSpPr>
        <dsp:cNvPr id="0" name=""/>
        <dsp:cNvSpPr/>
      </dsp:nvSpPr>
      <dsp:spPr>
        <a:xfrm>
          <a:off x="4150077" y="2184042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baseline="0"/>
            <a:t>Powerful energy</a:t>
          </a:r>
          <a:endParaRPr lang="en-US" sz="1800" kern="1200"/>
        </a:p>
      </dsp:txBody>
      <dsp:txXfrm>
        <a:off x="4150077" y="2184042"/>
        <a:ext cx="1764843" cy="705937"/>
      </dsp:txXfrm>
    </dsp:sp>
    <dsp:sp modelId="{86EC64BB-291C-405D-87FD-FFA8F3DDDF4F}">
      <dsp:nvSpPr>
        <dsp:cNvPr id="0" name=""/>
        <dsp:cNvSpPr/>
      </dsp:nvSpPr>
      <dsp:spPr>
        <a:xfrm>
          <a:off x="6567913" y="772167"/>
          <a:ext cx="1076554" cy="107655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D39A97-5F86-41B3-BF4D-DAD7C54B8177}">
      <dsp:nvSpPr>
        <dsp:cNvPr id="0" name=""/>
        <dsp:cNvSpPr/>
      </dsp:nvSpPr>
      <dsp:spPr>
        <a:xfrm>
          <a:off x="6797342" y="1001596"/>
          <a:ext cx="617695" cy="61769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2FE55F-DFDD-42B2-8405-A8E15F699A1F}">
      <dsp:nvSpPr>
        <dsp:cNvPr id="0" name=""/>
        <dsp:cNvSpPr/>
      </dsp:nvSpPr>
      <dsp:spPr>
        <a:xfrm>
          <a:off x="6223768" y="2184042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baseline="0"/>
            <a:t>Connections</a:t>
          </a:r>
          <a:endParaRPr lang="en-US" sz="1800" kern="1200"/>
        </a:p>
      </dsp:txBody>
      <dsp:txXfrm>
        <a:off x="6223768" y="2184042"/>
        <a:ext cx="1764843" cy="705937"/>
      </dsp:txXfrm>
    </dsp:sp>
    <dsp:sp modelId="{C01668F5-63F2-4290-9536-ACF2082426CC}">
      <dsp:nvSpPr>
        <dsp:cNvPr id="0" name=""/>
        <dsp:cNvSpPr/>
      </dsp:nvSpPr>
      <dsp:spPr>
        <a:xfrm>
          <a:off x="8641604" y="772167"/>
          <a:ext cx="1076554" cy="107655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EC1749-FA94-4C78-A26D-837B28D94ADF}">
      <dsp:nvSpPr>
        <dsp:cNvPr id="0" name=""/>
        <dsp:cNvSpPr/>
      </dsp:nvSpPr>
      <dsp:spPr>
        <a:xfrm>
          <a:off x="8871034" y="1001596"/>
          <a:ext cx="617695" cy="61769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09075D-3DEA-4604-9BEC-BC817C4BE000}">
      <dsp:nvSpPr>
        <dsp:cNvPr id="0" name=""/>
        <dsp:cNvSpPr/>
      </dsp:nvSpPr>
      <dsp:spPr>
        <a:xfrm>
          <a:off x="8297459" y="2184042"/>
          <a:ext cx="1764843" cy="705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baseline="0"/>
            <a:t>Commitment </a:t>
          </a:r>
          <a:endParaRPr lang="en-US" sz="1800" kern="1200"/>
        </a:p>
      </dsp:txBody>
      <dsp:txXfrm>
        <a:off x="8297459" y="2184042"/>
        <a:ext cx="1764843" cy="7059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CCA158-3B0E-464D-AE19-691DFF7B3649}">
      <dsp:nvSpPr>
        <dsp:cNvPr id="0" name=""/>
        <dsp:cNvSpPr/>
      </dsp:nvSpPr>
      <dsp:spPr>
        <a:xfrm>
          <a:off x="1522498" y="263894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1BD8B6-0507-4968-98A2-A13DD8D8DD5F}">
      <dsp:nvSpPr>
        <dsp:cNvPr id="0" name=""/>
        <dsp:cNvSpPr/>
      </dsp:nvSpPr>
      <dsp:spPr>
        <a:xfrm>
          <a:off x="334498" y="267825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/>
            <a:t>A great organisation have 77% of their employee engaged because they focus on culture, develop leaders and they invest in their employees.</a:t>
          </a:r>
          <a:endParaRPr lang="en-US" sz="1700" kern="1200"/>
        </a:p>
      </dsp:txBody>
      <dsp:txXfrm>
        <a:off x="334498" y="2678252"/>
        <a:ext cx="4320000" cy="720000"/>
      </dsp:txXfrm>
    </dsp:sp>
    <dsp:sp modelId="{D70A694A-516C-4164-B612-F0B1B64C3A39}">
      <dsp:nvSpPr>
        <dsp:cNvPr id="0" name=""/>
        <dsp:cNvSpPr/>
      </dsp:nvSpPr>
      <dsp:spPr>
        <a:xfrm>
          <a:off x="6598499" y="263894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8DB1B-0A62-4888-B61B-C08688F3DEF0}">
      <dsp:nvSpPr>
        <dsp:cNvPr id="0" name=""/>
        <dsp:cNvSpPr/>
      </dsp:nvSpPr>
      <dsp:spPr>
        <a:xfrm>
          <a:off x="5410499" y="267825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baseline="0"/>
            <a:t>Employee engagement has benefits such as increased performance , raise customer experience and retention of talent.</a:t>
          </a:r>
          <a:endParaRPr lang="en-US" sz="1700" kern="1200"/>
        </a:p>
      </dsp:txBody>
      <dsp:txXfrm>
        <a:off x="5410499" y="2678252"/>
        <a:ext cx="432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2658E9-0D8B-49E3-B67A-F8C83568809E}">
      <dsp:nvSpPr>
        <dsp:cNvPr id="0" name=""/>
        <dsp:cNvSpPr/>
      </dsp:nvSpPr>
      <dsp:spPr>
        <a:xfrm>
          <a:off x="620248" y="278573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DAF11B-EAD2-44A7-BA77-80C5BA5FA304}">
      <dsp:nvSpPr>
        <dsp:cNvPr id="0" name=""/>
        <dsp:cNvSpPr/>
      </dsp:nvSpPr>
      <dsp:spPr>
        <a:xfrm>
          <a:off x="1007811" y="666135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72FDE6-14D3-442B-AA61-625FC47D0634}">
      <dsp:nvSpPr>
        <dsp:cNvPr id="0" name=""/>
        <dsp:cNvSpPr/>
      </dsp:nvSpPr>
      <dsp:spPr>
        <a:xfrm>
          <a:off x="38905" y="2663573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baseline="0"/>
            <a:t>Organisations with elated employee exceed the competition by 20%.</a:t>
          </a:r>
          <a:endParaRPr lang="en-US" sz="1300" kern="1200"/>
        </a:p>
      </dsp:txBody>
      <dsp:txXfrm>
        <a:off x="38905" y="2663573"/>
        <a:ext cx="2981250" cy="720000"/>
      </dsp:txXfrm>
    </dsp:sp>
    <dsp:sp modelId="{7A3F42E3-D067-4029-9BA6-6B2B6AE8C3D2}">
      <dsp:nvSpPr>
        <dsp:cNvPr id="0" name=""/>
        <dsp:cNvSpPr/>
      </dsp:nvSpPr>
      <dsp:spPr>
        <a:xfrm>
          <a:off x="4123217" y="278573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0213A1-FCF0-4BAF-BF30-92CB2E6AE27D}">
      <dsp:nvSpPr>
        <dsp:cNvPr id="0" name=""/>
        <dsp:cNvSpPr/>
      </dsp:nvSpPr>
      <dsp:spPr>
        <a:xfrm>
          <a:off x="4510780" y="666135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D79025-F704-4F52-B68D-3E556B467AE0}">
      <dsp:nvSpPr>
        <dsp:cNvPr id="0" name=""/>
        <dsp:cNvSpPr/>
      </dsp:nvSpPr>
      <dsp:spPr>
        <a:xfrm>
          <a:off x="3541874" y="2663573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baseline="0"/>
            <a:t>67% of full-time employees with access of free food at work are extremely happy at their job.</a:t>
          </a:r>
          <a:endParaRPr lang="en-US" sz="1300" kern="1200"/>
        </a:p>
      </dsp:txBody>
      <dsp:txXfrm>
        <a:off x="3541874" y="2663573"/>
        <a:ext cx="2981250" cy="720000"/>
      </dsp:txXfrm>
    </dsp:sp>
    <dsp:sp modelId="{F3E0D5DF-EDF4-4A77-B18F-517C88352F8F}">
      <dsp:nvSpPr>
        <dsp:cNvPr id="0" name=""/>
        <dsp:cNvSpPr/>
      </dsp:nvSpPr>
      <dsp:spPr>
        <a:xfrm>
          <a:off x="7626186" y="278573"/>
          <a:ext cx="1818562" cy="181856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7FD835-6AAC-4400-8990-3AC29C8F4836}">
      <dsp:nvSpPr>
        <dsp:cNvPr id="0" name=""/>
        <dsp:cNvSpPr/>
      </dsp:nvSpPr>
      <dsp:spPr>
        <a:xfrm>
          <a:off x="8013749" y="666135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9F952A-3634-472A-971F-593BDA994CA5}">
      <dsp:nvSpPr>
        <dsp:cNvPr id="0" name=""/>
        <dsp:cNvSpPr/>
      </dsp:nvSpPr>
      <dsp:spPr>
        <a:xfrm>
          <a:off x="7044842" y="2663573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 baseline="0"/>
            <a:t>Happy employees are 12% more productive</a:t>
          </a:r>
          <a:endParaRPr lang="en-US" sz="1300" kern="1200"/>
        </a:p>
      </dsp:txBody>
      <dsp:txXfrm>
        <a:off x="7044842" y="2663573"/>
        <a:ext cx="29812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46C6D7-ADEA-4524-81CD-DA7299C9C431}">
      <dsp:nvSpPr>
        <dsp:cNvPr id="0" name=""/>
        <dsp:cNvSpPr/>
      </dsp:nvSpPr>
      <dsp:spPr>
        <a:xfrm>
          <a:off x="0" y="540"/>
          <a:ext cx="9810750" cy="126515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65CEDA-5C00-4982-8CE1-59D8A9BD6877}">
      <dsp:nvSpPr>
        <dsp:cNvPr id="0" name=""/>
        <dsp:cNvSpPr/>
      </dsp:nvSpPr>
      <dsp:spPr>
        <a:xfrm>
          <a:off x="382709" y="285200"/>
          <a:ext cx="695835" cy="6958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26D213-C46C-4FFD-B9A9-D589611BFD11}">
      <dsp:nvSpPr>
        <dsp:cNvPr id="0" name=""/>
        <dsp:cNvSpPr/>
      </dsp:nvSpPr>
      <dsp:spPr>
        <a:xfrm>
          <a:off x="1461254" y="540"/>
          <a:ext cx="8349495" cy="126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896" tIns="133896" rIns="133896" bIns="133896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/>
            <a:t>According to Cornell's Center for Hospitality Research , turnover costs the industry £4,545 per lost employee.</a:t>
          </a:r>
          <a:endParaRPr lang="en-US" sz="2500" kern="1200" dirty="0"/>
        </a:p>
      </dsp:txBody>
      <dsp:txXfrm>
        <a:off x="1461254" y="540"/>
        <a:ext cx="8349495" cy="1265155"/>
      </dsp:txXfrm>
    </dsp:sp>
    <dsp:sp modelId="{169B40B9-C956-482E-8875-CAB9F88FDBE6}">
      <dsp:nvSpPr>
        <dsp:cNvPr id="0" name=""/>
        <dsp:cNvSpPr/>
      </dsp:nvSpPr>
      <dsp:spPr>
        <a:xfrm>
          <a:off x="0" y="1581984"/>
          <a:ext cx="9810750" cy="126515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FFA8E2-2D67-457C-AC79-C38661E4A13E}">
      <dsp:nvSpPr>
        <dsp:cNvPr id="0" name=""/>
        <dsp:cNvSpPr/>
      </dsp:nvSpPr>
      <dsp:spPr>
        <a:xfrm>
          <a:off x="382709" y="1866644"/>
          <a:ext cx="695835" cy="6958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319BF0-759A-449A-8911-733EB642AEEE}">
      <dsp:nvSpPr>
        <dsp:cNvPr id="0" name=""/>
        <dsp:cNvSpPr/>
      </dsp:nvSpPr>
      <dsp:spPr>
        <a:xfrm>
          <a:off x="1461254" y="1581984"/>
          <a:ext cx="8349495" cy="126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896" tIns="133896" rIns="133896" bIns="13389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/>
            <a:t>Turnover rate for annual hotel employee stands at 86.3%.</a:t>
          </a:r>
          <a:endParaRPr lang="en-US" sz="2500" kern="1200" dirty="0"/>
        </a:p>
      </dsp:txBody>
      <dsp:txXfrm>
        <a:off x="1461254" y="1581984"/>
        <a:ext cx="8349495" cy="1265155"/>
      </dsp:txXfrm>
    </dsp:sp>
    <dsp:sp modelId="{463B4769-A93D-46E8-88F1-7B79AE4BE61C}">
      <dsp:nvSpPr>
        <dsp:cNvPr id="0" name=""/>
        <dsp:cNvSpPr/>
      </dsp:nvSpPr>
      <dsp:spPr>
        <a:xfrm>
          <a:off x="0" y="3163429"/>
          <a:ext cx="9810750" cy="126515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ED8DBE-9696-425E-83BC-7D7648F34A7C}">
      <dsp:nvSpPr>
        <dsp:cNvPr id="0" name=""/>
        <dsp:cNvSpPr/>
      </dsp:nvSpPr>
      <dsp:spPr>
        <a:xfrm>
          <a:off x="382709" y="3448088"/>
          <a:ext cx="695835" cy="6958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6F1932-1AAC-4D89-A081-747FF386B8D8}">
      <dsp:nvSpPr>
        <dsp:cNvPr id="0" name=""/>
        <dsp:cNvSpPr/>
      </dsp:nvSpPr>
      <dsp:spPr>
        <a:xfrm>
          <a:off x="1461254" y="3163429"/>
          <a:ext cx="8349495" cy="126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896" tIns="133896" rIns="133896" bIns="13389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 dirty="0"/>
            <a:t>Higher levels of employee engagement lead to reduced employee turnover.</a:t>
          </a:r>
          <a:endParaRPr lang="en-US" sz="2500" kern="1200" dirty="0"/>
        </a:p>
      </dsp:txBody>
      <dsp:txXfrm>
        <a:off x="1461254" y="3163429"/>
        <a:ext cx="8349495" cy="1265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2-04T21:52:58.11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12-04T22:39:06.5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711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85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7570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December 5, 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081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6927664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0352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8471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173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44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41245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December 5,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5221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December 5, 2022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423113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731" r:id="rId3"/>
    <p:sldLayoutId id="2147483732" r:id="rId4"/>
    <p:sldLayoutId id="2147483733" r:id="rId5"/>
    <p:sldLayoutId id="2147483734" r:id="rId6"/>
    <p:sldLayoutId id="2147483726" r:id="rId7"/>
    <p:sldLayoutId id="2147483727" r:id="rId8"/>
    <p:sldLayoutId id="2147483728" r:id="rId9"/>
    <p:sldLayoutId id="2147483735" r:id="rId10"/>
    <p:sldLayoutId id="2147483736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ustomXml" Target="../ink/ink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gif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49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3" name="Ink 5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63" name="Ink 51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64" name="Rectangle 53">
            <a:extLst>
              <a:ext uri="{FF2B5EF4-FFF2-40B4-BE49-F238E27FC236}">
                <a16:creationId xmlns:a16="http://schemas.microsoft.com/office/drawing/2014/main" id="{7666DE11-17E1-4DC7-B2B7-6DA2E6A9C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55">
            <a:extLst>
              <a:ext uri="{FF2B5EF4-FFF2-40B4-BE49-F238E27FC236}">
                <a16:creationId xmlns:a16="http://schemas.microsoft.com/office/drawing/2014/main" id="{B52E493E-0B27-4F3C-AA01-17F0A2564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7042" y="1"/>
            <a:ext cx="7354956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66335" y="609601"/>
            <a:ext cx="3937094" cy="12160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Employee engagement</a:t>
            </a:r>
          </a:p>
        </p:txBody>
      </p:sp>
      <p:pic>
        <p:nvPicPr>
          <p:cNvPr id="29" name="Picture 3">
            <a:extLst>
              <a:ext uri="{FF2B5EF4-FFF2-40B4-BE49-F238E27FC236}">
                <a16:creationId xmlns:a16="http://schemas.microsoft.com/office/drawing/2014/main" id="{BE435DCB-3B7D-D848-EB3B-736C735943D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6124" r="-1" b="-1"/>
          <a:stretch/>
        </p:blipFill>
        <p:spPr>
          <a:xfrm>
            <a:off x="4" y="1"/>
            <a:ext cx="7037119" cy="6857999"/>
          </a:xfrm>
          <a:custGeom>
            <a:avLst/>
            <a:gdLst/>
            <a:ahLst/>
            <a:cxnLst/>
            <a:rect l="l" t="t" r="r" b="b"/>
            <a:pathLst>
              <a:path w="7037119" h="6857999">
                <a:moveTo>
                  <a:pt x="0" y="0"/>
                </a:moveTo>
                <a:lnTo>
                  <a:pt x="6964192" y="0"/>
                </a:lnTo>
                <a:lnTo>
                  <a:pt x="6958160" y="70714"/>
                </a:lnTo>
                <a:cubicBezTo>
                  <a:pt x="6951001" y="105084"/>
                  <a:pt x="6926062" y="125041"/>
                  <a:pt x="6922034" y="154825"/>
                </a:cubicBezTo>
                <a:cubicBezTo>
                  <a:pt x="6888738" y="184083"/>
                  <a:pt x="6875225" y="272154"/>
                  <a:pt x="6864029" y="301580"/>
                </a:cubicBezTo>
                <a:cubicBezTo>
                  <a:pt x="6850541" y="382476"/>
                  <a:pt x="6857766" y="543626"/>
                  <a:pt x="6842156" y="642469"/>
                </a:cubicBezTo>
                <a:cubicBezTo>
                  <a:pt x="6828250" y="715553"/>
                  <a:pt x="6832569" y="729947"/>
                  <a:pt x="6802087" y="818449"/>
                </a:cubicBezTo>
                <a:cubicBezTo>
                  <a:pt x="6828151" y="830541"/>
                  <a:pt x="6801214" y="859084"/>
                  <a:pt x="6798684" y="875396"/>
                </a:cubicBezTo>
                <a:cubicBezTo>
                  <a:pt x="6792414" y="895056"/>
                  <a:pt x="6762852" y="912465"/>
                  <a:pt x="6756983" y="952375"/>
                </a:cubicBezTo>
                <a:lnTo>
                  <a:pt x="6758478" y="972424"/>
                </a:lnTo>
                <a:lnTo>
                  <a:pt x="6752651" y="996407"/>
                </a:lnTo>
                <a:cubicBezTo>
                  <a:pt x="6744201" y="1040546"/>
                  <a:pt x="6736270" y="1086165"/>
                  <a:pt x="6716997" y="1091248"/>
                </a:cubicBezTo>
                <a:cubicBezTo>
                  <a:pt x="6678332" y="1122349"/>
                  <a:pt x="6707411" y="1240829"/>
                  <a:pt x="6657090" y="1307489"/>
                </a:cubicBezTo>
                <a:cubicBezTo>
                  <a:pt x="6621135" y="1444387"/>
                  <a:pt x="6524184" y="1590429"/>
                  <a:pt x="6508075" y="1709568"/>
                </a:cubicBezTo>
                <a:cubicBezTo>
                  <a:pt x="6474780" y="1738828"/>
                  <a:pt x="6473953" y="1782449"/>
                  <a:pt x="6462759" y="1811874"/>
                </a:cubicBezTo>
                <a:cubicBezTo>
                  <a:pt x="6449270" y="1892769"/>
                  <a:pt x="6399402" y="2130120"/>
                  <a:pt x="6383790" y="2228963"/>
                </a:cubicBezTo>
                <a:cubicBezTo>
                  <a:pt x="6369883" y="2302046"/>
                  <a:pt x="6399578" y="2316440"/>
                  <a:pt x="6369096" y="2404942"/>
                </a:cubicBezTo>
                <a:cubicBezTo>
                  <a:pt x="6395161" y="2417035"/>
                  <a:pt x="6368224" y="2445577"/>
                  <a:pt x="6365696" y="2461889"/>
                </a:cubicBezTo>
                <a:cubicBezTo>
                  <a:pt x="6359423" y="2481550"/>
                  <a:pt x="6329861" y="2498958"/>
                  <a:pt x="6323990" y="2538869"/>
                </a:cubicBezTo>
                <a:cubicBezTo>
                  <a:pt x="6317721" y="2603362"/>
                  <a:pt x="6317811" y="2723423"/>
                  <a:pt x="6299971" y="2852842"/>
                </a:cubicBezTo>
                <a:cubicBezTo>
                  <a:pt x="6296888" y="2889820"/>
                  <a:pt x="6314227" y="2924069"/>
                  <a:pt x="6305256" y="2965146"/>
                </a:cubicBezTo>
                <a:lnTo>
                  <a:pt x="6297430" y="3010980"/>
                </a:lnTo>
                <a:lnTo>
                  <a:pt x="6301903" y="3017531"/>
                </a:lnTo>
                <a:lnTo>
                  <a:pt x="6312288" y="3141762"/>
                </a:lnTo>
                <a:cubicBezTo>
                  <a:pt x="6310891" y="3148458"/>
                  <a:pt x="6311653" y="3156601"/>
                  <a:pt x="6317307" y="3167974"/>
                </a:cubicBezTo>
                <a:lnTo>
                  <a:pt x="6319343" y="3170223"/>
                </a:lnTo>
                <a:lnTo>
                  <a:pt x="6388791" y="3425292"/>
                </a:lnTo>
                <a:cubicBezTo>
                  <a:pt x="6411564" y="3519098"/>
                  <a:pt x="6451294" y="3670230"/>
                  <a:pt x="6473625" y="3778499"/>
                </a:cubicBezTo>
                <a:cubicBezTo>
                  <a:pt x="6461715" y="3876413"/>
                  <a:pt x="6479795" y="3911499"/>
                  <a:pt x="6488572" y="4010514"/>
                </a:cubicBezTo>
                <a:cubicBezTo>
                  <a:pt x="6537658" y="4041328"/>
                  <a:pt x="6522549" y="4094791"/>
                  <a:pt x="6542727" y="4142824"/>
                </a:cubicBezTo>
                <a:cubicBezTo>
                  <a:pt x="6562367" y="4174785"/>
                  <a:pt x="6560025" y="4194356"/>
                  <a:pt x="6574700" y="4253089"/>
                </a:cubicBezTo>
                <a:lnTo>
                  <a:pt x="6630782" y="4495230"/>
                </a:lnTo>
                <a:cubicBezTo>
                  <a:pt x="6629041" y="4518096"/>
                  <a:pt x="6642831" y="4583613"/>
                  <a:pt x="6657121" y="4592798"/>
                </a:cubicBezTo>
                <a:cubicBezTo>
                  <a:pt x="6662404" y="4605798"/>
                  <a:pt x="6661388" y="4622935"/>
                  <a:pt x="6675304" y="4625784"/>
                </a:cubicBezTo>
                <a:cubicBezTo>
                  <a:pt x="6692614" y="4632048"/>
                  <a:pt x="6678575" y="4686348"/>
                  <a:pt x="6695194" y="4674587"/>
                </a:cubicBezTo>
                <a:cubicBezTo>
                  <a:pt x="6692850" y="4684186"/>
                  <a:pt x="6692968" y="4695174"/>
                  <a:pt x="6694674" y="4706669"/>
                </a:cubicBezTo>
                <a:lnTo>
                  <a:pt x="6696125" y="4712312"/>
                </a:lnTo>
                <a:lnTo>
                  <a:pt x="6683308" y="4752491"/>
                </a:lnTo>
                <a:cubicBezTo>
                  <a:pt x="6668335" y="4814629"/>
                  <a:pt x="6667993" y="4870176"/>
                  <a:pt x="6662625" y="4924134"/>
                </a:cubicBezTo>
                <a:cubicBezTo>
                  <a:pt x="6658601" y="5004697"/>
                  <a:pt x="6700287" y="4943260"/>
                  <a:pt x="6666282" y="5049729"/>
                </a:cubicBezTo>
                <a:cubicBezTo>
                  <a:pt x="6680923" y="5057425"/>
                  <a:pt x="6681720" y="5069899"/>
                  <a:pt x="6674923" y="5092608"/>
                </a:cubicBezTo>
                <a:cubicBezTo>
                  <a:pt x="6674055" y="5131530"/>
                  <a:pt x="6710642" y="5120894"/>
                  <a:pt x="6688949" y="5164561"/>
                </a:cubicBezTo>
                <a:lnTo>
                  <a:pt x="6713476" y="5227429"/>
                </a:lnTo>
                <a:cubicBezTo>
                  <a:pt x="6707551" y="5224995"/>
                  <a:pt x="6700321" y="5279972"/>
                  <a:pt x="6699741" y="5295738"/>
                </a:cubicBezTo>
                <a:cubicBezTo>
                  <a:pt x="6701613" y="5328539"/>
                  <a:pt x="6674230" y="5338382"/>
                  <a:pt x="6698438" y="5353315"/>
                </a:cubicBezTo>
                <a:lnTo>
                  <a:pt x="6705394" y="5356747"/>
                </a:lnTo>
                <a:cubicBezTo>
                  <a:pt x="6705576" y="5359175"/>
                  <a:pt x="6705758" y="5361603"/>
                  <a:pt x="6705941" y="5364029"/>
                </a:cubicBezTo>
                <a:cubicBezTo>
                  <a:pt x="6705372" y="5367899"/>
                  <a:pt x="6703413" y="5370023"/>
                  <a:pt x="6698760" y="5369188"/>
                </a:cubicBezTo>
                <a:cubicBezTo>
                  <a:pt x="6715543" y="5400565"/>
                  <a:pt x="6682626" y="5434448"/>
                  <a:pt x="6674560" y="5465115"/>
                </a:cubicBezTo>
                <a:cubicBezTo>
                  <a:pt x="6691190" y="5489165"/>
                  <a:pt x="6702277" y="5478984"/>
                  <a:pt x="6698322" y="5543278"/>
                </a:cubicBezTo>
                <a:lnTo>
                  <a:pt x="6673987" y="5606762"/>
                </a:lnTo>
                <a:lnTo>
                  <a:pt x="6665359" y="5656986"/>
                </a:lnTo>
                <a:lnTo>
                  <a:pt x="6718420" y="5747675"/>
                </a:lnTo>
                <a:cubicBezTo>
                  <a:pt x="6736039" y="5788270"/>
                  <a:pt x="6794550" y="5740224"/>
                  <a:pt x="6786357" y="5797270"/>
                </a:cubicBezTo>
                <a:cubicBezTo>
                  <a:pt x="6803000" y="5835160"/>
                  <a:pt x="6831082" y="5856958"/>
                  <a:pt x="6834299" y="5897781"/>
                </a:cubicBezTo>
                <a:cubicBezTo>
                  <a:pt x="6850938" y="5902014"/>
                  <a:pt x="6860579" y="5910872"/>
                  <a:pt x="6848771" y="5936497"/>
                </a:cubicBezTo>
                <a:lnTo>
                  <a:pt x="6883460" y="6064046"/>
                </a:lnTo>
                <a:cubicBezTo>
                  <a:pt x="6906450" y="6070324"/>
                  <a:pt x="6870051" y="6102610"/>
                  <a:pt x="6896072" y="6107188"/>
                </a:cubicBezTo>
                <a:cubicBezTo>
                  <a:pt x="6912283" y="6129421"/>
                  <a:pt x="6963567" y="6167207"/>
                  <a:pt x="6980725" y="6197444"/>
                </a:cubicBezTo>
                <a:cubicBezTo>
                  <a:pt x="6947762" y="6297975"/>
                  <a:pt x="6995609" y="6226141"/>
                  <a:pt x="6999028" y="6288610"/>
                </a:cubicBezTo>
                <a:cubicBezTo>
                  <a:pt x="6997432" y="6346629"/>
                  <a:pt x="7058551" y="6337651"/>
                  <a:pt x="7021306" y="6426700"/>
                </a:cubicBezTo>
                <a:cubicBezTo>
                  <a:pt x="7020466" y="6447474"/>
                  <a:pt x="7026793" y="6469543"/>
                  <a:pt x="7033259" y="6489284"/>
                </a:cubicBezTo>
                <a:lnTo>
                  <a:pt x="7037119" y="6501140"/>
                </a:lnTo>
                <a:lnTo>
                  <a:pt x="7037119" y="6557754"/>
                </a:lnTo>
                <a:lnTo>
                  <a:pt x="7031649" y="6569925"/>
                </a:lnTo>
                <a:cubicBezTo>
                  <a:pt x="7023197" y="6591634"/>
                  <a:pt x="7028560" y="6588450"/>
                  <a:pt x="7011548" y="6615002"/>
                </a:cubicBezTo>
                <a:cubicBezTo>
                  <a:pt x="7016567" y="6637881"/>
                  <a:pt x="7011534" y="6732922"/>
                  <a:pt x="7021837" y="6743644"/>
                </a:cubicBezTo>
                <a:cubicBezTo>
                  <a:pt x="7023032" y="6757943"/>
                  <a:pt x="7005198" y="6842091"/>
                  <a:pt x="7006394" y="6856390"/>
                </a:cubicBezTo>
                <a:lnTo>
                  <a:pt x="7037119" y="6856494"/>
                </a:lnTo>
                <a:lnTo>
                  <a:pt x="7037119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62799" y="2147356"/>
            <a:ext cx="3885061" cy="410702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pc="50"/>
              <a:t>Student name Mariana Gheorghe</a:t>
            </a:r>
          </a:p>
          <a:p>
            <a:pPr algn="l"/>
            <a:r>
              <a:rPr lang="en-US" spc="50"/>
              <a:t>Student number 2122264</a:t>
            </a:r>
          </a:p>
          <a:p>
            <a:pPr algn="l"/>
            <a:r>
              <a:rPr lang="en-US" spc="50"/>
              <a:t>Module Operating Hotel Facilities</a:t>
            </a:r>
          </a:p>
          <a:p>
            <a:pPr algn="l"/>
            <a:r>
              <a:rPr lang="en-US" spc="50"/>
              <a:t>Lecturer Kathryn Roberts</a:t>
            </a:r>
          </a:p>
          <a:p>
            <a:pPr algn="l"/>
            <a:r>
              <a:rPr lang="en-US" spc="50"/>
              <a:t>Module code BMIH 4006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E8F993-1E21-EDDC-C07D-641AB8AAF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GB" dirty="0">
                <a:ea typeface="Batang"/>
              </a:rPr>
              <a:t>WHAT IS EMPLOYEE ENGAGEMENT?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0D4B6-0BF6-5439-37C8-702B8C9102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296161"/>
            <a:ext cx="4788505" cy="38460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Batang"/>
              </a:rPr>
              <a:t>Employee engagement is a elementary perception </a:t>
            </a:r>
            <a:r>
              <a:rPr lang="en-GB">
                <a:ea typeface="Batang"/>
              </a:rPr>
              <a:t>in the effort to accept </a:t>
            </a:r>
            <a:r>
              <a:rPr lang="en-GB" dirty="0">
                <a:ea typeface="Batang"/>
              </a:rPr>
              <a:t>and describe the nature of the relationship between an organisation and its employees.</a:t>
            </a:r>
          </a:p>
          <a:p>
            <a:r>
              <a:rPr lang="en-GB" dirty="0">
                <a:ea typeface="Batang"/>
              </a:rPr>
              <a:t>Generally they are looking for ways to learn and grow.</a:t>
            </a:r>
          </a:p>
          <a:p>
            <a:r>
              <a:rPr lang="en-GB" dirty="0">
                <a:ea typeface="Batang"/>
              </a:rPr>
              <a:t>Employee engagement has become a powerful source of competitive advantages.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C770F895-C64B-C2AF-1D44-0B123C7F0F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21673" y="1978172"/>
            <a:ext cx="3846011" cy="3846011"/>
          </a:xfrm>
          <a:prstGeom prst="rect">
            <a:avLst/>
          </a:pr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4818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F584D22-CD28-4363-A679-ACA953A2A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B0E491B-5098-4794-9326-BC6DB4755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47" y="2992"/>
            <a:ext cx="12193149" cy="2344739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2344739">
                <a:moveTo>
                  <a:pt x="1148" y="0"/>
                </a:moveTo>
                <a:lnTo>
                  <a:pt x="12193148" y="0"/>
                </a:lnTo>
                <a:cubicBezTo>
                  <a:pt x="12193148" y="193246"/>
                  <a:pt x="12193149" y="386493"/>
                  <a:pt x="12193149" y="579739"/>
                </a:cubicBezTo>
                <a:lnTo>
                  <a:pt x="12185986" y="584189"/>
                </a:lnTo>
                <a:cubicBezTo>
                  <a:pt x="12156393" y="577430"/>
                  <a:pt x="12176978" y="588328"/>
                  <a:pt x="12156363" y="597366"/>
                </a:cubicBezTo>
                <a:cubicBezTo>
                  <a:pt x="12172308" y="611308"/>
                  <a:pt x="12127905" y="602876"/>
                  <a:pt x="12139215" y="623179"/>
                </a:cubicBezTo>
                <a:cubicBezTo>
                  <a:pt x="12135103" y="624180"/>
                  <a:pt x="12130766" y="624512"/>
                  <a:pt x="12126327" y="624690"/>
                </a:cubicBezTo>
                <a:lnTo>
                  <a:pt x="12124007" y="624794"/>
                </a:lnTo>
                <a:lnTo>
                  <a:pt x="12116854" y="628608"/>
                </a:lnTo>
                <a:lnTo>
                  <a:pt x="12099497" y="628139"/>
                </a:lnTo>
                <a:cubicBezTo>
                  <a:pt x="12095162" y="629804"/>
                  <a:pt x="12090978" y="632365"/>
                  <a:pt x="12087073" y="636341"/>
                </a:cubicBezTo>
                <a:cubicBezTo>
                  <a:pt x="12078890" y="656743"/>
                  <a:pt x="12040481" y="653846"/>
                  <a:pt x="12031073" y="680009"/>
                </a:cubicBezTo>
                <a:cubicBezTo>
                  <a:pt x="12026399" y="688254"/>
                  <a:pt x="12004497" y="705355"/>
                  <a:pt x="11995833" y="703458"/>
                </a:cubicBezTo>
                <a:cubicBezTo>
                  <a:pt x="11990333" y="705967"/>
                  <a:pt x="11986699" y="712045"/>
                  <a:pt x="11979717" y="708161"/>
                </a:cubicBezTo>
                <a:cubicBezTo>
                  <a:pt x="11970382" y="704240"/>
                  <a:pt x="11963763" y="727262"/>
                  <a:pt x="11959046" y="717558"/>
                </a:cubicBezTo>
                <a:lnTo>
                  <a:pt x="11920454" y="730883"/>
                </a:lnTo>
                <a:cubicBezTo>
                  <a:pt x="11919152" y="737943"/>
                  <a:pt x="11912619" y="740145"/>
                  <a:pt x="11903656" y="742426"/>
                </a:cubicBezTo>
                <a:lnTo>
                  <a:pt x="11895048" y="744791"/>
                </a:lnTo>
                <a:lnTo>
                  <a:pt x="11891968" y="755729"/>
                </a:lnTo>
                <a:cubicBezTo>
                  <a:pt x="11881074" y="746401"/>
                  <a:pt x="11884523" y="777742"/>
                  <a:pt x="11870776" y="777816"/>
                </a:cubicBezTo>
                <a:lnTo>
                  <a:pt x="11813376" y="797659"/>
                </a:lnTo>
                <a:lnTo>
                  <a:pt x="11590693" y="963777"/>
                </a:lnTo>
                <a:cubicBezTo>
                  <a:pt x="11550201" y="990714"/>
                  <a:pt x="11542649" y="940770"/>
                  <a:pt x="11506817" y="1033623"/>
                </a:cubicBezTo>
                <a:cubicBezTo>
                  <a:pt x="11450023" y="1089460"/>
                  <a:pt x="11337127" y="1190174"/>
                  <a:pt x="11280332" y="1223571"/>
                </a:cubicBezTo>
                <a:cubicBezTo>
                  <a:pt x="11267547" y="1231171"/>
                  <a:pt x="11229147" y="1296589"/>
                  <a:pt x="11228309" y="1276236"/>
                </a:cubicBezTo>
                <a:cubicBezTo>
                  <a:pt x="11223950" y="1278203"/>
                  <a:pt x="11220761" y="1277680"/>
                  <a:pt x="11218087" y="1275961"/>
                </a:cubicBezTo>
                <a:lnTo>
                  <a:pt x="11217184" y="1275018"/>
                </a:lnTo>
                <a:lnTo>
                  <a:pt x="11188885" y="1292383"/>
                </a:lnTo>
                <a:lnTo>
                  <a:pt x="11184501" y="1292525"/>
                </a:lnTo>
                <a:lnTo>
                  <a:pt x="11166854" y="1306612"/>
                </a:lnTo>
                <a:lnTo>
                  <a:pt x="11157311" y="1312414"/>
                </a:lnTo>
                <a:lnTo>
                  <a:pt x="11155496" y="1317097"/>
                </a:lnTo>
                <a:cubicBezTo>
                  <a:pt x="11153045" y="1320465"/>
                  <a:pt x="11148902" y="1323112"/>
                  <a:pt x="11140961" y="1324115"/>
                </a:cubicBezTo>
                <a:lnTo>
                  <a:pt x="11138961" y="1323772"/>
                </a:lnTo>
                <a:lnTo>
                  <a:pt x="11128208" y="1333832"/>
                </a:lnTo>
                <a:cubicBezTo>
                  <a:pt x="11124962" y="1337814"/>
                  <a:pt x="11122359" y="1342287"/>
                  <a:pt x="11120691" y="1347424"/>
                </a:cubicBezTo>
                <a:cubicBezTo>
                  <a:pt x="11081770" y="1370685"/>
                  <a:pt x="10952581" y="1444106"/>
                  <a:pt x="10894683" y="1473399"/>
                </a:cubicBezTo>
                <a:cubicBezTo>
                  <a:pt x="10861781" y="1488434"/>
                  <a:pt x="10817803" y="1508886"/>
                  <a:pt x="10773300" y="1523191"/>
                </a:cubicBezTo>
                <a:cubicBezTo>
                  <a:pt x="10733414" y="1567419"/>
                  <a:pt x="10677791" y="1526735"/>
                  <a:pt x="10627668" y="1559229"/>
                </a:cubicBezTo>
                <a:cubicBezTo>
                  <a:pt x="10590276" y="1542103"/>
                  <a:pt x="10613693" y="1562282"/>
                  <a:pt x="10581895" y="1568689"/>
                </a:cubicBezTo>
                <a:cubicBezTo>
                  <a:pt x="10597733" y="1591656"/>
                  <a:pt x="10540912" y="1568241"/>
                  <a:pt x="10547790" y="1598423"/>
                </a:cubicBezTo>
                <a:cubicBezTo>
                  <a:pt x="10541784" y="1598632"/>
                  <a:pt x="10535750" y="1597886"/>
                  <a:pt x="10529643" y="1596907"/>
                </a:cubicBezTo>
                <a:lnTo>
                  <a:pt x="10526446" y="1596411"/>
                </a:lnTo>
                <a:lnTo>
                  <a:pt x="10515129" y="1599537"/>
                </a:lnTo>
                <a:lnTo>
                  <a:pt x="10491735" y="1594156"/>
                </a:lnTo>
                <a:cubicBezTo>
                  <a:pt x="10485147" y="1595190"/>
                  <a:pt x="10478389" y="1597459"/>
                  <a:pt x="10471418" y="1601693"/>
                </a:cubicBezTo>
                <a:cubicBezTo>
                  <a:pt x="10451763" y="1626665"/>
                  <a:pt x="10400774" y="1612276"/>
                  <a:pt x="10377042" y="1644598"/>
                </a:cubicBezTo>
                <a:cubicBezTo>
                  <a:pt x="10367240" y="1654315"/>
                  <a:pt x="10330319" y="1671126"/>
                  <a:pt x="10319338" y="1666221"/>
                </a:cubicBezTo>
                <a:cubicBezTo>
                  <a:pt x="10310813" y="1668060"/>
                  <a:pt x="10303331" y="1675173"/>
                  <a:pt x="10295467" y="1668079"/>
                </a:cubicBezTo>
                <a:cubicBezTo>
                  <a:pt x="10284420" y="1660290"/>
                  <a:pt x="10265794" y="1689186"/>
                  <a:pt x="10263443" y="1674948"/>
                </a:cubicBezTo>
                <a:lnTo>
                  <a:pt x="10205418" y="1682149"/>
                </a:lnTo>
                <a:cubicBezTo>
                  <a:pt x="10200696" y="1691209"/>
                  <a:pt x="10190895" y="1692356"/>
                  <a:pt x="10177759" y="1692943"/>
                </a:cubicBezTo>
                <a:lnTo>
                  <a:pt x="10165070" y="1693739"/>
                </a:lnTo>
                <a:lnTo>
                  <a:pt x="10156308" y="1707487"/>
                </a:lnTo>
                <a:cubicBezTo>
                  <a:pt x="10145406" y="1692057"/>
                  <a:pt x="10136981" y="1734810"/>
                  <a:pt x="10118267" y="1731142"/>
                </a:cubicBezTo>
                <a:lnTo>
                  <a:pt x="10083317" y="1743296"/>
                </a:lnTo>
                <a:cubicBezTo>
                  <a:pt x="10075718" y="1741227"/>
                  <a:pt x="10048011" y="1742555"/>
                  <a:pt x="10040388" y="1741632"/>
                </a:cubicBezTo>
                <a:cubicBezTo>
                  <a:pt x="9999609" y="1751733"/>
                  <a:pt x="9985545" y="1752223"/>
                  <a:pt x="9961167" y="1757147"/>
                </a:cubicBezTo>
                <a:cubicBezTo>
                  <a:pt x="9920131" y="1757289"/>
                  <a:pt x="9889892" y="1754090"/>
                  <a:pt x="9848940" y="1763915"/>
                </a:cubicBezTo>
                <a:lnTo>
                  <a:pt x="9729457" y="1784122"/>
                </a:lnTo>
                <a:cubicBezTo>
                  <a:pt x="9676207" y="1774536"/>
                  <a:pt x="9631235" y="1799759"/>
                  <a:pt x="9613704" y="1812371"/>
                </a:cubicBezTo>
                <a:cubicBezTo>
                  <a:pt x="9548152" y="1826647"/>
                  <a:pt x="9410970" y="1863993"/>
                  <a:pt x="9338590" y="1869293"/>
                </a:cubicBezTo>
                <a:lnTo>
                  <a:pt x="9232518" y="1893149"/>
                </a:lnTo>
                <a:lnTo>
                  <a:pt x="9156690" y="1903228"/>
                </a:lnTo>
                <a:lnTo>
                  <a:pt x="9054601" y="1910755"/>
                </a:lnTo>
                <a:lnTo>
                  <a:pt x="9006634" y="1914040"/>
                </a:lnTo>
                <a:lnTo>
                  <a:pt x="9006349" y="1913800"/>
                </a:lnTo>
                <a:cubicBezTo>
                  <a:pt x="9004294" y="1913580"/>
                  <a:pt x="9001475" y="1913908"/>
                  <a:pt x="8997380" y="1915011"/>
                </a:cubicBezTo>
                <a:lnTo>
                  <a:pt x="8991542" y="1917072"/>
                </a:lnTo>
                <a:lnTo>
                  <a:pt x="8975485" y="1920298"/>
                </a:lnTo>
                <a:lnTo>
                  <a:pt x="8969159" y="1919598"/>
                </a:lnTo>
                <a:lnTo>
                  <a:pt x="8964196" y="1917373"/>
                </a:lnTo>
                <a:cubicBezTo>
                  <a:pt x="8955841" y="1925324"/>
                  <a:pt x="8956668" y="1934272"/>
                  <a:pt x="8930136" y="1914185"/>
                </a:cubicBezTo>
                <a:cubicBezTo>
                  <a:pt x="8899182" y="1915205"/>
                  <a:pt x="8790451" y="1929860"/>
                  <a:pt x="8753592" y="1933417"/>
                </a:cubicBezTo>
                <a:cubicBezTo>
                  <a:pt x="8720970" y="1944137"/>
                  <a:pt x="8749345" y="1930476"/>
                  <a:pt x="8708995" y="1935518"/>
                </a:cubicBezTo>
                <a:cubicBezTo>
                  <a:pt x="8672757" y="1955053"/>
                  <a:pt x="8640293" y="1938613"/>
                  <a:pt x="8597219" y="1944090"/>
                </a:cubicBezTo>
                <a:lnTo>
                  <a:pt x="8526378" y="1929248"/>
                </a:lnTo>
                <a:lnTo>
                  <a:pt x="8512131" y="1935163"/>
                </a:lnTo>
                <a:lnTo>
                  <a:pt x="8507315" y="1938164"/>
                </a:lnTo>
                <a:cubicBezTo>
                  <a:pt x="8503797" y="1939941"/>
                  <a:pt x="8501196" y="1940752"/>
                  <a:pt x="8499116" y="1940902"/>
                </a:cubicBezTo>
                <a:lnTo>
                  <a:pt x="8498742" y="1940723"/>
                </a:lnTo>
                <a:lnTo>
                  <a:pt x="8491397" y="1943773"/>
                </a:lnTo>
                <a:lnTo>
                  <a:pt x="8368330" y="1957815"/>
                </a:lnTo>
                <a:cubicBezTo>
                  <a:pt x="8363173" y="1959840"/>
                  <a:pt x="8358881" y="1959492"/>
                  <a:pt x="8354947" y="1958009"/>
                </a:cubicBezTo>
                <a:lnTo>
                  <a:pt x="8321252" y="1974587"/>
                </a:lnTo>
                <a:lnTo>
                  <a:pt x="8315581" y="1974913"/>
                </a:lnTo>
                <a:lnTo>
                  <a:pt x="8296322" y="1988808"/>
                </a:lnTo>
                <a:lnTo>
                  <a:pt x="8285424" y="1994631"/>
                </a:lnTo>
                <a:lnTo>
                  <a:pt x="8284298" y="1999074"/>
                </a:lnTo>
                <a:cubicBezTo>
                  <a:pt x="8281994" y="2002319"/>
                  <a:pt x="8277300" y="2004967"/>
                  <a:pt x="8267224" y="2006249"/>
                </a:cubicBezTo>
                <a:lnTo>
                  <a:pt x="8264525" y="2006019"/>
                </a:lnTo>
                <a:lnTo>
                  <a:pt x="8253181" y="2015862"/>
                </a:lnTo>
                <a:cubicBezTo>
                  <a:pt x="8250007" y="2019712"/>
                  <a:pt x="8247795" y="2023994"/>
                  <a:pt x="8246982" y="2028854"/>
                </a:cubicBezTo>
                <a:cubicBezTo>
                  <a:pt x="8182975" y="2025947"/>
                  <a:pt x="8148279" y="2060069"/>
                  <a:pt x="8091420" y="2075015"/>
                </a:cubicBezTo>
                <a:cubicBezTo>
                  <a:pt x="8026616" y="2098157"/>
                  <a:pt x="7968218" y="2119393"/>
                  <a:pt x="7906555" y="2116988"/>
                </a:cubicBezTo>
                <a:cubicBezTo>
                  <a:pt x="7836267" y="2131900"/>
                  <a:pt x="7782114" y="2134131"/>
                  <a:pt x="7719893" y="2142703"/>
                </a:cubicBezTo>
                <a:lnTo>
                  <a:pt x="7615495" y="2139232"/>
                </a:lnTo>
                <a:lnTo>
                  <a:pt x="7528691" y="2145060"/>
                </a:lnTo>
                <a:lnTo>
                  <a:pt x="7520719" y="2147613"/>
                </a:lnTo>
                <a:cubicBezTo>
                  <a:pt x="7515141" y="2148952"/>
                  <a:pt x="7511320" y="2149302"/>
                  <a:pt x="7508559" y="2148948"/>
                </a:cubicBezTo>
                <a:lnTo>
                  <a:pt x="7508188" y="2148621"/>
                </a:lnTo>
                <a:lnTo>
                  <a:pt x="7496943" y="2150573"/>
                </a:lnTo>
                <a:lnTo>
                  <a:pt x="7219707" y="2156680"/>
                </a:lnTo>
                <a:lnTo>
                  <a:pt x="7202249" y="2161230"/>
                </a:lnTo>
                <a:lnTo>
                  <a:pt x="7198152" y="2166588"/>
                </a:lnTo>
                <a:cubicBezTo>
                  <a:pt x="7193259" y="2170111"/>
                  <a:pt x="7185654" y="2172250"/>
                  <a:pt x="7171956" y="2171236"/>
                </a:cubicBezTo>
                <a:lnTo>
                  <a:pt x="7098136" y="2183464"/>
                </a:lnTo>
                <a:cubicBezTo>
                  <a:pt x="7062296" y="2184442"/>
                  <a:pt x="7051336" y="2185419"/>
                  <a:pt x="7019644" y="2183090"/>
                </a:cubicBezTo>
                <a:cubicBezTo>
                  <a:pt x="6938675" y="2194028"/>
                  <a:pt x="6944793" y="2218194"/>
                  <a:pt x="6905294" y="2212596"/>
                </a:cubicBezTo>
                <a:cubicBezTo>
                  <a:pt x="6873070" y="2207388"/>
                  <a:pt x="6789137" y="2226462"/>
                  <a:pt x="6709370" y="2240551"/>
                </a:cubicBezTo>
                <a:cubicBezTo>
                  <a:pt x="6650254" y="2250006"/>
                  <a:pt x="6629253" y="2264107"/>
                  <a:pt x="6550602" y="2269327"/>
                </a:cubicBezTo>
                <a:cubicBezTo>
                  <a:pt x="6473302" y="2313417"/>
                  <a:pt x="6410843" y="2289694"/>
                  <a:pt x="6318708" y="2316127"/>
                </a:cubicBezTo>
                <a:cubicBezTo>
                  <a:pt x="6298698" y="2331649"/>
                  <a:pt x="6210439" y="2314456"/>
                  <a:pt x="6169822" y="2318214"/>
                </a:cubicBezTo>
                <a:cubicBezTo>
                  <a:pt x="6129203" y="2321972"/>
                  <a:pt x="6091688" y="2335520"/>
                  <a:pt x="6074996" y="2338676"/>
                </a:cubicBezTo>
                <a:lnTo>
                  <a:pt x="6069677" y="2337139"/>
                </a:lnTo>
                <a:lnTo>
                  <a:pt x="6049786" y="2337822"/>
                </a:lnTo>
                <a:lnTo>
                  <a:pt x="6042433" y="2329473"/>
                </a:lnTo>
                <a:lnTo>
                  <a:pt x="6011238" y="2324380"/>
                </a:lnTo>
                <a:cubicBezTo>
                  <a:pt x="5999830" y="2323793"/>
                  <a:pt x="5971276" y="2324706"/>
                  <a:pt x="5958523" y="2328024"/>
                </a:cubicBezTo>
                <a:lnTo>
                  <a:pt x="5760067" y="2343716"/>
                </a:lnTo>
                <a:lnTo>
                  <a:pt x="5628108" y="2344739"/>
                </a:lnTo>
                <a:lnTo>
                  <a:pt x="5472054" y="2330719"/>
                </a:lnTo>
                <a:cubicBezTo>
                  <a:pt x="5479284" y="2317691"/>
                  <a:pt x="5440157" y="2331757"/>
                  <a:pt x="5433909" y="2319466"/>
                </a:cubicBezTo>
                <a:cubicBezTo>
                  <a:pt x="5430517" y="2309434"/>
                  <a:pt x="5392976" y="2304750"/>
                  <a:pt x="5382817" y="2301764"/>
                </a:cubicBezTo>
                <a:lnTo>
                  <a:pt x="5262912" y="2281347"/>
                </a:lnTo>
                <a:cubicBezTo>
                  <a:pt x="5252746" y="2281163"/>
                  <a:pt x="5231699" y="2272853"/>
                  <a:pt x="5224109" y="2270223"/>
                </a:cubicBezTo>
                <a:lnTo>
                  <a:pt x="5175808" y="2267233"/>
                </a:lnTo>
                <a:lnTo>
                  <a:pt x="5157702" y="2260010"/>
                </a:lnTo>
                <a:lnTo>
                  <a:pt x="5143747" y="2256610"/>
                </a:lnTo>
                <a:lnTo>
                  <a:pt x="5140744" y="2254509"/>
                </a:lnTo>
                <a:cubicBezTo>
                  <a:pt x="5135026" y="2250469"/>
                  <a:pt x="5129229" y="2246658"/>
                  <a:pt x="5122807" y="2243656"/>
                </a:cubicBezTo>
                <a:cubicBezTo>
                  <a:pt x="5109467" y="2272275"/>
                  <a:pt x="5066004" y="2222839"/>
                  <a:pt x="5066938" y="2250227"/>
                </a:cubicBezTo>
                <a:cubicBezTo>
                  <a:pt x="5029345" y="2238711"/>
                  <a:pt x="5040096" y="2267800"/>
                  <a:pt x="5012662" y="2233846"/>
                </a:cubicBezTo>
                <a:cubicBezTo>
                  <a:pt x="4938174" y="2234229"/>
                  <a:pt x="4917504" y="2247236"/>
                  <a:pt x="4841589" y="2209829"/>
                </a:cubicBezTo>
                <a:cubicBezTo>
                  <a:pt x="4807890" y="2193187"/>
                  <a:pt x="4785258" y="2182041"/>
                  <a:pt x="4763595" y="2182061"/>
                </a:cubicBezTo>
                <a:cubicBezTo>
                  <a:pt x="4742475" y="2177561"/>
                  <a:pt x="4730631" y="2174738"/>
                  <a:pt x="4724334" y="2173047"/>
                </a:cubicBezTo>
                <a:lnTo>
                  <a:pt x="4722324" y="2172298"/>
                </a:lnTo>
                <a:lnTo>
                  <a:pt x="4723259" y="2172087"/>
                </a:lnTo>
                <a:cubicBezTo>
                  <a:pt x="4722296" y="2171445"/>
                  <a:pt x="4719415" y="2170839"/>
                  <a:pt x="4718350" y="2170817"/>
                </a:cubicBezTo>
                <a:lnTo>
                  <a:pt x="4722324" y="2172298"/>
                </a:lnTo>
                <a:lnTo>
                  <a:pt x="4716674" y="2173573"/>
                </a:lnTo>
                <a:cubicBezTo>
                  <a:pt x="4681300" y="2166617"/>
                  <a:pt x="4525895" y="2165809"/>
                  <a:pt x="4516962" y="2163671"/>
                </a:cubicBezTo>
                <a:cubicBezTo>
                  <a:pt x="4458971" y="2150559"/>
                  <a:pt x="4463810" y="2149818"/>
                  <a:pt x="4429691" y="2153020"/>
                </a:cubicBezTo>
                <a:cubicBezTo>
                  <a:pt x="4424455" y="2156391"/>
                  <a:pt x="4370126" y="2150097"/>
                  <a:pt x="4364023" y="2151674"/>
                </a:cubicBezTo>
                <a:lnTo>
                  <a:pt x="4318114" y="2158289"/>
                </a:lnTo>
                <a:lnTo>
                  <a:pt x="4316258" y="2156948"/>
                </a:lnTo>
                <a:cubicBezTo>
                  <a:pt x="4307275" y="2153577"/>
                  <a:pt x="4301145" y="2153578"/>
                  <a:pt x="4296292" y="2155069"/>
                </a:cubicBezTo>
                <a:lnTo>
                  <a:pt x="4291212" y="2157986"/>
                </a:lnTo>
                <a:lnTo>
                  <a:pt x="4277290" y="2157740"/>
                </a:lnTo>
                <a:lnTo>
                  <a:pt x="4249265" y="2160064"/>
                </a:lnTo>
                <a:lnTo>
                  <a:pt x="4203199" y="2157269"/>
                </a:lnTo>
                <a:cubicBezTo>
                  <a:pt x="4203096" y="2156849"/>
                  <a:pt x="4202995" y="2156430"/>
                  <a:pt x="4202893" y="2156010"/>
                </a:cubicBezTo>
                <a:cubicBezTo>
                  <a:pt x="4201267" y="2153173"/>
                  <a:pt x="4198292" y="2151054"/>
                  <a:pt x="4192396" y="2150376"/>
                </a:cubicBezTo>
                <a:cubicBezTo>
                  <a:pt x="4205365" y="2133087"/>
                  <a:pt x="4162425" y="2134982"/>
                  <a:pt x="4143893" y="2134511"/>
                </a:cubicBezTo>
                <a:cubicBezTo>
                  <a:pt x="4125868" y="2127445"/>
                  <a:pt x="4100250" y="2113865"/>
                  <a:pt x="4084245" y="2107978"/>
                </a:cubicBezTo>
                <a:lnTo>
                  <a:pt x="4075694" y="2107143"/>
                </a:lnTo>
                <a:cubicBezTo>
                  <a:pt x="4075655" y="2107042"/>
                  <a:pt x="4075614" y="2106943"/>
                  <a:pt x="4075575" y="2106844"/>
                </a:cubicBezTo>
                <a:cubicBezTo>
                  <a:pt x="4073829" y="2106060"/>
                  <a:pt x="4071057" y="2105559"/>
                  <a:pt x="4066658" y="2105400"/>
                </a:cubicBezTo>
                <a:lnTo>
                  <a:pt x="4060102" y="2105618"/>
                </a:lnTo>
                <a:lnTo>
                  <a:pt x="4043512" y="2103997"/>
                </a:lnTo>
                <a:lnTo>
                  <a:pt x="4038145" y="2101563"/>
                </a:lnTo>
                <a:lnTo>
                  <a:pt x="4036511" y="2097896"/>
                </a:lnTo>
                <a:lnTo>
                  <a:pt x="4034926" y="2098131"/>
                </a:lnTo>
                <a:cubicBezTo>
                  <a:pt x="4022576" y="2102995"/>
                  <a:pt x="4018025" y="2111371"/>
                  <a:pt x="4005686" y="2085563"/>
                </a:cubicBezTo>
                <a:lnTo>
                  <a:pt x="3937994" y="2068106"/>
                </a:lnTo>
                <a:cubicBezTo>
                  <a:pt x="3921658" y="2075830"/>
                  <a:pt x="3909686" y="2071141"/>
                  <a:pt x="3898423" y="2062451"/>
                </a:cubicBezTo>
                <a:cubicBezTo>
                  <a:pt x="3862243" y="2062947"/>
                  <a:pt x="3830779" y="2049077"/>
                  <a:pt x="3790908" y="2042213"/>
                </a:cubicBezTo>
                <a:cubicBezTo>
                  <a:pt x="3742158" y="2027507"/>
                  <a:pt x="3726280" y="2025530"/>
                  <a:pt x="3683661" y="2018290"/>
                </a:cubicBezTo>
                <a:lnTo>
                  <a:pt x="3611183" y="1986019"/>
                </a:lnTo>
                <a:lnTo>
                  <a:pt x="3605003" y="1987381"/>
                </a:lnTo>
                <a:cubicBezTo>
                  <a:pt x="3600731" y="1988000"/>
                  <a:pt x="3597877" y="1988000"/>
                  <a:pt x="3595884" y="1987545"/>
                </a:cubicBezTo>
                <a:lnTo>
                  <a:pt x="3595649" y="1987276"/>
                </a:lnTo>
                <a:lnTo>
                  <a:pt x="3587126" y="1987966"/>
                </a:lnTo>
                <a:cubicBezTo>
                  <a:pt x="3572774" y="1989757"/>
                  <a:pt x="3550540" y="1975558"/>
                  <a:pt x="3537283" y="1978267"/>
                </a:cubicBezTo>
                <a:cubicBezTo>
                  <a:pt x="3515092" y="1973971"/>
                  <a:pt x="3489773" y="1980236"/>
                  <a:pt x="3474371" y="1974606"/>
                </a:cubicBezTo>
                <a:lnTo>
                  <a:pt x="3401876" y="1962558"/>
                </a:lnTo>
                <a:lnTo>
                  <a:pt x="3365036" y="1979510"/>
                </a:lnTo>
                <a:cubicBezTo>
                  <a:pt x="3361007" y="1981808"/>
                  <a:pt x="3355145" y="1982886"/>
                  <a:pt x="3345174" y="1981192"/>
                </a:cubicBezTo>
                <a:lnTo>
                  <a:pt x="3342846" y="1980217"/>
                </a:lnTo>
                <a:cubicBezTo>
                  <a:pt x="3337528" y="1982688"/>
                  <a:pt x="3296694" y="1983818"/>
                  <a:pt x="3263504" y="1986094"/>
                </a:cubicBezTo>
                <a:cubicBezTo>
                  <a:pt x="3210873" y="1988435"/>
                  <a:pt x="3204538" y="1996407"/>
                  <a:pt x="3143704" y="1993869"/>
                </a:cubicBezTo>
                <a:cubicBezTo>
                  <a:pt x="3083839" y="1995098"/>
                  <a:pt x="3073438" y="2001104"/>
                  <a:pt x="3031439" y="1996512"/>
                </a:cubicBezTo>
                <a:lnTo>
                  <a:pt x="2782717" y="2018333"/>
                </a:lnTo>
                <a:cubicBezTo>
                  <a:pt x="2720447" y="2045988"/>
                  <a:pt x="2718750" y="2015419"/>
                  <a:pt x="2647675" y="2028869"/>
                </a:cubicBezTo>
                <a:cubicBezTo>
                  <a:pt x="2583664" y="1968934"/>
                  <a:pt x="2609849" y="2007202"/>
                  <a:pt x="2569176" y="2002628"/>
                </a:cubicBezTo>
                <a:lnTo>
                  <a:pt x="2444403" y="2016529"/>
                </a:lnTo>
                <a:cubicBezTo>
                  <a:pt x="2412730" y="2033089"/>
                  <a:pt x="2355175" y="2003000"/>
                  <a:pt x="2316260" y="2024996"/>
                </a:cubicBezTo>
                <a:cubicBezTo>
                  <a:pt x="2277148" y="2025534"/>
                  <a:pt x="2234330" y="2021339"/>
                  <a:pt x="2209726" y="2019763"/>
                </a:cubicBezTo>
                <a:cubicBezTo>
                  <a:pt x="2172984" y="2016106"/>
                  <a:pt x="2131016" y="2007174"/>
                  <a:pt x="2095813" y="2003052"/>
                </a:cubicBezTo>
                <a:cubicBezTo>
                  <a:pt x="2078687" y="2016661"/>
                  <a:pt x="2046700" y="1994357"/>
                  <a:pt x="1998504" y="1995032"/>
                </a:cubicBezTo>
                <a:cubicBezTo>
                  <a:pt x="1979851" y="2010679"/>
                  <a:pt x="1965997" y="1995296"/>
                  <a:pt x="1929320" y="2016977"/>
                </a:cubicBezTo>
                <a:cubicBezTo>
                  <a:pt x="1927506" y="2015185"/>
                  <a:pt x="1925308" y="2013558"/>
                  <a:pt x="1922798" y="2012146"/>
                </a:cubicBezTo>
                <a:cubicBezTo>
                  <a:pt x="1908224" y="2003952"/>
                  <a:pt x="1886476" y="2004665"/>
                  <a:pt x="1874228" y="2013741"/>
                </a:cubicBezTo>
                <a:cubicBezTo>
                  <a:pt x="1844711" y="2028500"/>
                  <a:pt x="1815838" y="2036277"/>
                  <a:pt x="1787803" y="2041363"/>
                </a:cubicBezTo>
                <a:lnTo>
                  <a:pt x="1739352" y="2036312"/>
                </a:lnTo>
                <a:cubicBezTo>
                  <a:pt x="1720756" y="2032746"/>
                  <a:pt x="1697809" y="2023837"/>
                  <a:pt x="1676219" y="2019963"/>
                </a:cubicBezTo>
                <a:cubicBezTo>
                  <a:pt x="1653856" y="2018758"/>
                  <a:pt x="1629782" y="2025363"/>
                  <a:pt x="1609817" y="2013066"/>
                </a:cubicBezTo>
                <a:cubicBezTo>
                  <a:pt x="1570834" y="2001390"/>
                  <a:pt x="1525521" y="2021545"/>
                  <a:pt x="1497258" y="1987476"/>
                </a:cubicBezTo>
                <a:cubicBezTo>
                  <a:pt x="1419429" y="1972767"/>
                  <a:pt x="1265224" y="1952754"/>
                  <a:pt x="1151127" y="1938041"/>
                </a:cubicBezTo>
                <a:cubicBezTo>
                  <a:pt x="1044820" y="1928230"/>
                  <a:pt x="911490" y="1929978"/>
                  <a:pt x="859417" y="1928608"/>
                </a:cubicBezTo>
                <a:lnTo>
                  <a:pt x="838688" y="1929821"/>
                </a:lnTo>
                <a:cubicBezTo>
                  <a:pt x="829380" y="1926412"/>
                  <a:pt x="823010" y="1926387"/>
                  <a:pt x="817957" y="1927857"/>
                </a:cubicBezTo>
                <a:lnTo>
                  <a:pt x="812654" y="1930751"/>
                </a:lnTo>
                <a:lnTo>
                  <a:pt x="721195" y="1929661"/>
                </a:lnTo>
                <a:cubicBezTo>
                  <a:pt x="721095" y="1929241"/>
                  <a:pt x="720991" y="1928820"/>
                  <a:pt x="720890" y="1928399"/>
                </a:cubicBezTo>
                <a:cubicBezTo>
                  <a:pt x="719222" y="1925556"/>
                  <a:pt x="716144" y="1923424"/>
                  <a:pt x="710023" y="1922722"/>
                </a:cubicBezTo>
                <a:cubicBezTo>
                  <a:pt x="689532" y="1914633"/>
                  <a:pt x="619665" y="1887450"/>
                  <a:pt x="597940" y="1879864"/>
                </a:cubicBezTo>
                <a:cubicBezTo>
                  <a:pt x="587430" y="1879265"/>
                  <a:pt x="583862" y="1877622"/>
                  <a:pt x="579683" y="1877212"/>
                </a:cubicBezTo>
                <a:lnTo>
                  <a:pt x="572865" y="1877401"/>
                </a:lnTo>
                <a:cubicBezTo>
                  <a:pt x="550627" y="1871095"/>
                  <a:pt x="474197" y="1846680"/>
                  <a:pt x="446247" y="1839371"/>
                </a:cubicBezTo>
                <a:cubicBezTo>
                  <a:pt x="429213" y="1847023"/>
                  <a:pt x="416808" y="1842285"/>
                  <a:pt x="405163" y="1833548"/>
                </a:cubicBezTo>
                <a:cubicBezTo>
                  <a:pt x="367566" y="1833890"/>
                  <a:pt x="334968" y="1819885"/>
                  <a:pt x="293583" y="1812852"/>
                </a:cubicBezTo>
                <a:lnTo>
                  <a:pt x="119529" y="1761047"/>
                </a:lnTo>
                <a:cubicBezTo>
                  <a:pt x="73377" y="1751937"/>
                  <a:pt x="36403" y="1759579"/>
                  <a:pt x="16674" y="1758191"/>
                </a:cubicBezTo>
                <a:lnTo>
                  <a:pt x="1150" y="1752722"/>
                </a:lnTo>
                <a:cubicBezTo>
                  <a:pt x="-1438" y="1496726"/>
                  <a:pt x="1148" y="514333"/>
                  <a:pt x="1148" y="222213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97F34-8FFC-718E-60E2-BD303A66D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GB" dirty="0">
                <a:ea typeface="Batang"/>
              </a:rPr>
              <a:t>5 reasons why your employees are important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6D51898-0158-FE00-14D4-2A20C71465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2211599"/>
              </p:ext>
            </p:extLst>
          </p:nvPr>
        </p:nvGraphicFramePr>
        <p:xfrm>
          <a:off x="1050925" y="2586251"/>
          <a:ext cx="10064998" cy="3662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76626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F584D22-CD28-4363-A679-ACA953A2A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B0E491B-5098-4794-9326-BC6DB4755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47" y="2992"/>
            <a:ext cx="12193149" cy="2344739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2344739">
                <a:moveTo>
                  <a:pt x="1148" y="0"/>
                </a:moveTo>
                <a:lnTo>
                  <a:pt x="12193148" y="0"/>
                </a:lnTo>
                <a:cubicBezTo>
                  <a:pt x="12193148" y="193246"/>
                  <a:pt x="12193149" y="386493"/>
                  <a:pt x="12193149" y="579739"/>
                </a:cubicBezTo>
                <a:lnTo>
                  <a:pt x="12185986" y="584189"/>
                </a:lnTo>
                <a:cubicBezTo>
                  <a:pt x="12156393" y="577430"/>
                  <a:pt x="12176978" y="588328"/>
                  <a:pt x="12156363" y="597366"/>
                </a:cubicBezTo>
                <a:cubicBezTo>
                  <a:pt x="12172308" y="611308"/>
                  <a:pt x="12127905" y="602876"/>
                  <a:pt x="12139215" y="623179"/>
                </a:cubicBezTo>
                <a:cubicBezTo>
                  <a:pt x="12135103" y="624180"/>
                  <a:pt x="12130766" y="624512"/>
                  <a:pt x="12126327" y="624690"/>
                </a:cubicBezTo>
                <a:lnTo>
                  <a:pt x="12124007" y="624794"/>
                </a:lnTo>
                <a:lnTo>
                  <a:pt x="12116854" y="628608"/>
                </a:lnTo>
                <a:lnTo>
                  <a:pt x="12099497" y="628139"/>
                </a:lnTo>
                <a:cubicBezTo>
                  <a:pt x="12095162" y="629804"/>
                  <a:pt x="12090978" y="632365"/>
                  <a:pt x="12087073" y="636341"/>
                </a:cubicBezTo>
                <a:cubicBezTo>
                  <a:pt x="12078890" y="656743"/>
                  <a:pt x="12040481" y="653846"/>
                  <a:pt x="12031073" y="680009"/>
                </a:cubicBezTo>
                <a:cubicBezTo>
                  <a:pt x="12026399" y="688254"/>
                  <a:pt x="12004497" y="705355"/>
                  <a:pt x="11995833" y="703458"/>
                </a:cubicBezTo>
                <a:cubicBezTo>
                  <a:pt x="11990333" y="705967"/>
                  <a:pt x="11986699" y="712045"/>
                  <a:pt x="11979717" y="708161"/>
                </a:cubicBezTo>
                <a:cubicBezTo>
                  <a:pt x="11970382" y="704240"/>
                  <a:pt x="11963763" y="727262"/>
                  <a:pt x="11959046" y="717558"/>
                </a:cubicBezTo>
                <a:lnTo>
                  <a:pt x="11920454" y="730883"/>
                </a:lnTo>
                <a:cubicBezTo>
                  <a:pt x="11919152" y="737943"/>
                  <a:pt x="11912619" y="740145"/>
                  <a:pt x="11903656" y="742426"/>
                </a:cubicBezTo>
                <a:lnTo>
                  <a:pt x="11895048" y="744791"/>
                </a:lnTo>
                <a:lnTo>
                  <a:pt x="11891968" y="755729"/>
                </a:lnTo>
                <a:cubicBezTo>
                  <a:pt x="11881074" y="746401"/>
                  <a:pt x="11884523" y="777742"/>
                  <a:pt x="11870776" y="777816"/>
                </a:cubicBezTo>
                <a:lnTo>
                  <a:pt x="11813376" y="797659"/>
                </a:lnTo>
                <a:lnTo>
                  <a:pt x="11590693" y="963777"/>
                </a:lnTo>
                <a:cubicBezTo>
                  <a:pt x="11550201" y="990714"/>
                  <a:pt x="11542649" y="940770"/>
                  <a:pt x="11506817" y="1033623"/>
                </a:cubicBezTo>
                <a:cubicBezTo>
                  <a:pt x="11450023" y="1089460"/>
                  <a:pt x="11337127" y="1190174"/>
                  <a:pt x="11280332" y="1223571"/>
                </a:cubicBezTo>
                <a:cubicBezTo>
                  <a:pt x="11267547" y="1231171"/>
                  <a:pt x="11229147" y="1296589"/>
                  <a:pt x="11228309" y="1276236"/>
                </a:cubicBezTo>
                <a:cubicBezTo>
                  <a:pt x="11223950" y="1278203"/>
                  <a:pt x="11220761" y="1277680"/>
                  <a:pt x="11218087" y="1275961"/>
                </a:cubicBezTo>
                <a:lnTo>
                  <a:pt x="11217184" y="1275018"/>
                </a:lnTo>
                <a:lnTo>
                  <a:pt x="11188885" y="1292383"/>
                </a:lnTo>
                <a:lnTo>
                  <a:pt x="11184501" y="1292525"/>
                </a:lnTo>
                <a:lnTo>
                  <a:pt x="11166854" y="1306612"/>
                </a:lnTo>
                <a:lnTo>
                  <a:pt x="11157311" y="1312414"/>
                </a:lnTo>
                <a:lnTo>
                  <a:pt x="11155496" y="1317097"/>
                </a:lnTo>
                <a:cubicBezTo>
                  <a:pt x="11153045" y="1320465"/>
                  <a:pt x="11148902" y="1323112"/>
                  <a:pt x="11140961" y="1324115"/>
                </a:cubicBezTo>
                <a:lnTo>
                  <a:pt x="11138961" y="1323772"/>
                </a:lnTo>
                <a:lnTo>
                  <a:pt x="11128208" y="1333832"/>
                </a:lnTo>
                <a:cubicBezTo>
                  <a:pt x="11124962" y="1337814"/>
                  <a:pt x="11122359" y="1342287"/>
                  <a:pt x="11120691" y="1347424"/>
                </a:cubicBezTo>
                <a:cubicBezTo>
                  <a:pt x="11081770" y="1370685"/>
                  <a:pt x="10952581" y="1444106"/>
                  <a:pt x="10894683" y="1473399"/>
                </a:cubicBezTo>
                <a:cubicBezTo>
                  <a:pt x="10861781" y="1488434"/>
                  <a:pt x="10817803" y="1508886"/>
                  <a:pt x="10773300" y="1523191"/>
                </a:cubicBezTo>
                <a:cubicBezTo>
                  <a:pt x="10733414" y="1567419"/>
                  <a:pt x="10677791" y="1526735"/>
                  <a:pt x="10627668" y="1559229"/>
                </a:cubicBezTo>
                <a:cubicBezTo>
                  <a:pt x="10590276" y="1542103"/>
                  <a:pt x="10613693" y="1562282"/>
                  <a:pt x="10581895" y="1568689"/>
                </a:cubicBezTo>
                <a:cubicBezTo>
                  <a:pt x="10597733" y="1591656"/>
                  <a:pt x="10540912" y="1568241"/>
                  <a:pt x="10547790" y="1598423"/>
                </a:cubicBezTo>
                <a:cubicBezTo>
                  <a:pt x="10541784" y="1598632"/>
                  <a:pt x="10535750" y="1597886"/>
                  <a:pt x="10529643" y="1596907"/>
                </a:cubicBezTo>
                <a:lnTo>
                  <a:pt x="10526446" y="1596411"/>
                </a:lnTo>
                <a:lnTo>
                  <a:pt x="10515129" y="1599537"/>
                </a:lnTo>
                <a:lnTo>
                  <a:pt x="10491735" y="1594156"/>
                </a:lnTo>
                <a:cubicBezTo>
                  <a:pt x="10485147" y="1595190"/>
                  <a:pt x="10478389" y="1597459"/>
                  <a:pt x="10471418" y="1601693"/>
                </a:cubicBezTo>
                <a:cubicBezTo>
                  <a:pt x="10451763" y="1626665"/>
                  <a:pt x="10400774" y="1612276"/>
                  <a:pt x="10377042" y="1644598"/>
                </a:cubicBezTo>
                <a:cubicBezTo>
                  <a:pt x="10367240" y="1654315"/>
                  <a:pt x="10330319" y="1671126"/>
                  <a:pt x="10319338" y="1666221"/>
                </a:cubicBezTo>
                <a:cubicBezTo>
                  <a:pt x="10310813" y="1668060"/>
                  <a:pt x="10303331" y="1675173"/>
                  <a:pt x="10295467" y="1668079"/>
                </a:cubicBezTo>
                <a:cubicBezTo>
                  <a:pt x="10284420" y="1660290"/>
                  <a:pt x="10265794" y="1689186"/>
                  <a:pt x="10263443" y="1674948"/>
                </a:cubicBezTo>
                <a:lnTo>
                  <a:pt x="10205418" y="1682149"/>
                </a:lnTo>
                <a:cubicBezTo>
                  <a:pt x="10200696" y="1691209"/>
                  <a:pt x="10190895" y="1692356"/>
                  <a:pt x="10177759" y="1692943"/>
                </a:cubicBezTo>
                <a:lnTo>
                  <a:pt x="10165070" y="1693739"/>
                </a:lnTo>
                <a:lnTo>
                  <a:pt x="10156308" y="1707487"/>
                </a:lnTo>
                <a:cubicBezTo>
                  <a:pt x="10145406" y="1692057"/>
                  <a:pt x="10136981" y="1734810"/>
                  <a:pt x="10118267" y="1731142"/>
                </a:cubicBezTo>
                <a:lnTo>
                  <a:pt x="10083317" y="1743296"/>
                </a:lnTo>
                <a:cubicBezTo>
                  <a:pt x="10075718" y="1741227"/>
                  <a:pt x="10048011" y="1742555"/>
                  <a:pt x="10040388" y="1741632"/>
                </a:cubicBezTo>
                <a:cubicBezTo>
                  <a:pt x="9999609" y="1751733"/>
                  <a:pt x="9985545" y="1752223"/>
                  <a:pt x="9961167" y="1757147"/>
                </a:cubicBezTo>
                <a:cubicBezTo>
                  <a:pt x="9920131" y="1757289"/>
                  <a:pt x="9889892" y="1754090"/>
                  <a:pt x="9848940" y="1763915"/>
                </a:cubicBezTo>
                <a:lnTo>
                  <a:pt x="9729457" y="1784122"/>
                </a:lnTo>
                <a:cubicBezTo>
                  <a:pt x="9676207" y="1774536"/>
                  <a:pt x="9631235" y="1799759"/>
                  <a:pt x="9613704" y="1812371"/>
                </a:cubicBezTo>
                <a:cubicBezTo>
                  <a:pt x="9548152" y="1826647"/>
                  <a:pt x="9410970" y="1863993"/>
                  <a:pt x="9338590" y="1869293"/>
                </a:cubicBezTo>
                <a:lnTo>
                  <a:pt x="9232518" y="1893149"/>
                </a:lnTo>
                <a:lnTo>
                  <a:pt x="9156690" y="1903228"/>
                </a:lnTo>
                <a:lnTo>
                  <a:pt x="9054601" y="1910755"/>
                </a:lnTo>
                <a:lnTo>
                  <a:pt x="9006634" y="1914040"/>
                </a:lnTo>
                <a:lnTo>
                  <a:pt x="9006349" y="1913800"/>
                </a:lnTo>
                <a:cubicBezTo>
                  <a:pt x="9004294" y="1913580"/>
                  <a:pt x="9001475" y="1913908"/>
                  <a:pt x="8997380" y="1915011"/>
                </a:cubicBezTo>
                <a:lnTo>
                  <a:pt x="8991542" y="1917072"/>
                </a:lnTo>
                <a:lnTo>
                  <a:pt x="8975485" y="1920298"/>
                </a:lnTo>
                <a:lnTo>
                  <a:pt x="8969159" y="1919598"/>
                </a:lnTo>
                <a:lnTo>
                  <a:pt x="8964196" y="1917373"/>
                </a:lnTo>
                <a:cubicBezTo>
                  <a:pt x="8955841" y="1925324"/>
                  <a:pt x="8956668" y="1934272"/>
                  <a:pt x="8930136" y="1914185"/>
                </a:cubicBezTo>
                <a:cubicBezTo>
                  <a:pt x="8899182" y="1915205"/>
                  <a:pt x="8790451" y="1929860"/>
                  <a:pt x="8753592" y="1933417"/>
                </a:cubicBezTo>
                <a:cubicBezTo>
                  <a:pt x="8720970" y="1944137"/>
                  <a:pt x="8749345" y="1930476"/>
                  <a:pt x="8708995" y="1935518"/>
                </a:cubicBezTo>
                <a:cubicBezTo>
                  <a:pt x="8672757" y="1955053"/>
                  <a:pt x="8640293" y="1938613"/>
                  <a:pt x="8597219" y="1944090"/>
                </a:cubicBezTo>
                <a:lnTo>
                  <a:pt x="8526378" y="1929248"/>
                </a:lnTo>
                <a:lnTo>
                  <a:pt x="8512131" y="1935163"/>
                </a:lnTo>
                <a:lnTo>
                  <a:pt x="8507315" y="1938164"/>
                </a:lnTo>
                <a:cubicBezTo>
                  <a:pt x="8503797" y="1939941"/>
                  <a:pt x="8501196" y="1940752"/>
                  <a:pt x="8499116" y="1940902"/>
                </a:cubicBezTo>
                <a:lnTo>
                  <a:pt x="8498742" y="1940723"/>
                </a:lnTo>
                <a:lnTo>
                  <a:pt x="8491397" y="1943773"/>
                </a:lnTo>
                <a:lnTo>
                  <a:pt x="8368330" y="1957815"/>
                </a:lnTo>
                <a:cubicBezTo>
                  <a:pt x="8363173" y="1959840"/>
                  <a:pt x="8358881" y="1959492"/>
                  <a:pt x="8354947" y="1958009"/>
                </a:cubicBezTo>
                <a:lnTo>
                  <a:pt x="8321252" y="1974587"/>
                </a:lnTo>
                <a:lnTo>
                  <a:pt x="8315581" y="1974913"/>
                </a:lnTo>
                <a:lnTo>
                  <a:pt x="8296322" y="1988808"/>
                </a:lnTo>
                <a:lnTo>
                  <a:pt x="8285424" y="1994631"/>
                </a:lnTo>
                <a:lnTo>
                  <a:pt x="8284298" y="1999074"/>
                </a:lnTo>
                <a:cubicBezTo>
                  <a:pt x="8281994" y="2002319"/>
                  <a:pt x="8277300" y="2004967"/>
                  <a:pt x="8267224" y="2006249"/>
                </a:cubicBezTo>
                <a:lnTo>
                  <a:pt x="8264525" y="2006019"/>
                </a:lnTo>
                <a:lnTo>
                  <a:pt x="8253181" y="2015862"/>
                </a:lnTo>
                <a:cubicBezTo>
                  <a:pt x="8250007" y="2019712"/>
                  <a:pt x="8247795" y="2023994"/>
                  <a:pt x="8246982" y="2028854"/>
                </a:cubicBezTo>
                <a:cubicBezTo>
                  <a:pt x="8182975" y="2025947"/>
                  <a:pt x="8148279" y="2060069"/>
                  <a:pt x="8091420" y="2075015"/>
                </a:cubicBezTo>
                <a:cubicBezTo>
                  <a:pt x="8026616" y="2098157"/>
                  <a:pt x="7968218" y="2119393"/>
                  <a:pt x="7906555" y="2116988"/>
                </a:cubicBezTo>
                <a:cubicBezTo>
                  <a:pt x="7836267" y="2131900"/>
                  <a:pt x="7782114" y="2134131"/>
                  <a:pt x="7719893" y="2142703"/>
                </a:cubicBezTo>
                <a:lnTo>
                  <a:pt x="7615495" y="2139232"/>
                </a:lnTo>
                <a:lnTo>
                  <a:pt x="7528691" y="2145060"/>
                </a:lnTo>
                <a:lnTo>
                  <a:pt x="7520719" y="2147613"/>
                </a:lnTo>
                <a:cubicBezTo>
                  <a:pt x="7515141" y="2148952"/>
                  <a:pt x="7511320" y="2149302"/>
                  <a:pt x="7508559" y="2148948"/>
                </a:cubicBezTo>
                <a:lnTo>
                  <a:pt x="7508188" y="2148621"/>
                </a:lnTo>
                <a:lnTo>
                  <a:pt x="7496943" y="2150573"/>
                </a:lnTo>
                <a:lnTo>
                  <a:pt x="7219707" y="2156680"/>
                </a:lnTo>
                <a:lnTo>
                  <a:pt x="7202249" y="2161230"/>
                </a:lnTo>
                <a:lnTo>
                  <a:pt x="7198152" y="2166588"/>
                </a:lnTo>
                <a:cubicBezTo>
                  <a:pt x="7193259" y="2170111"/>
                  <a:pt x="7185654" y="2172250"/>
                  <a:pt x="7171956" y="2171236"/>
                </a:cubicBezTo>
                <a:lnTo>
                  <a:pt x="7098136" y="2183464"/>
                </a:lnTo>
                <a:cubicBezTo>
                  <a:pt x="7062296" y="2184442"/>
                  <a:pt x="7051336" y="2185419"/>
                  <a:pt x="7019644" y="2183090"/>
                </a:cubicBezTo>
                <a:cubicBezTo>
                  <a:pt x="6938675" y="2194028"/>
                  <a:pt x="6944793" y="2218194"/>
                  <a:pt x="6905294" y="2212596"/>
                </a:cubicBezTo>
                <a:cubicBezTo>
                  <a:pt x="6873070" y="2207388"/>
                  <a:pt x="6789137" y="2226462"/>
                  <a:pt x="6709370" y="2240551"/>
                </a:cubicBezTo>
                <a:cubicBezTo>
                  <a:pt x="6650254" y="2250006"/>
                  <a:pt x="6629253" y="2264107"/>
                  <a:pt x="6550602" y="2269327"/>
                </a:cubicBezTo>
                <a:cubicBezTo>
                  <a:pt x="6473302" y="2313417"/>
                  <a:pt x="6410843" y="2289694"/>
                  <a:pt x="6318708" y="2316127"/>
                </a:cubicBezTo>
                <a:cubicBezTo>
                  <a:pt x="6298698" y="2331649"/>
                  <a:pt x="6210439" y="2314456"/>
                  <a:pt x="6169822" y="2318214"/>
                </a:cubicBezTo>
                <a:cubicBezTo>
                  <a:pt x="6129203" y="2321972"/>
                  <a:pt x="6091688" y="2335520"/>
                  <a:pt x="6074996" y="2338676"/>
                </a:cubicBezTo>
                <a:lnTo>
                  <a:pt x="6069677" y="2337139"/>
                </a:lnTo>
                <a:lnTo>
                  <a:pt x="6049786" y="2337822"/>
                </a:lnTo>
                <a:lnTo>
                  <a:pt x="6042433" y="2329473"/>
                </a:lnTo>
                <a:lnTo>
                  <a:pt x="6011238" y="2324380"/>
                </a:lnTo>
                <a:cubicBezTo>
                  <a:pt x="5999830" y="2323793"/>
                  <a:pt x="5971276" y="2324706"/>
                  <a:pt x="5958523" y="2328024"/>
                </a:cubicBezTo>
                <a:lnTo>
                  <a:pt x="5760067" y="2343716"/>
                </a:lnTo>
                <a:lnTo>
                  <a:pt x="5628108" y="2344739"/>
                </a:lnTo>
                <a:lnTo>
                  <a:pt x="5472054" y="2330719"/>
                </a:lnTo>
                <a:cubicBezTo>
                  <a:pt x="5479284" y="2317691"/>
                  <a:pt x="5440157" y="2331757"/>
                  <a:pt x="5433909" y="2319466"/>
                </a:cubicBezTo>
                <a:cubicBezTo>
                  <a:pt x="5430517" y="2309434"/>
                  <a:pt x="5392976" y="2304750"/>
                  <a:pt x="5382817" y="2301764"/>
                </a:cubicBezTo>
                <a:lnTo>
                  <a:pt x="5262912" y="2281347"/>
                </a:lnTo>
                <a:cubicBezTo>
                  <a:pt x="5252746" y="2281163"/>
                  <a:pt x="5231699" y="2272853"/>
                  <a:pt x="5224109" y="2270223"/>
                </a:cubicBezTo>
                <a:lnTo>
                  <a:pt x="5175808" y="2267233"/>
                </a:lnTo>
                <a:lnTo>
                  <a:pt x="5157702" y="2260010"/>
                </a:lnTo>
                <a:lnTo>
                  <a:pt x="5143747" y="2256610"/>
                </a:lnTo>
                <a:lnTo>
                  <a:pt x="5140744" y="2254509"/>
                </a:lnTo>
                <a:cubicBezTo>
                  <a:pt x="5135026" y="2250469"/>
                  <a:pt x="5129229" y="2246658"/>
                  <a:pt x="5122807" y="2243656"/>
                </a:cubicBezTo>
                <a:cubicBezTo>
                  <a:pt x="5109467" y="2272275"/>
                  <a:pt x="5066004" y="2222839"/>
                  <a:pt x="5066938" y="2250227"/>
                </a:cubicBezTo>
                <a:cubicBezTo>
                  <a:pt x="5029345" y="2238711"/>
                  <a:pt x="5040096" y="2267800"/>
                  <a:pt x="5012662" y="2233846"/>
                </a:cubicBezTo>
                <a:cubicBezTo>
                  <a:pt x="4938174" y="2234229"/>
                  <a:pt x="4917504" y="2247236"/>
                  <a:pt x="4841589" y="2209829"/>
                </a:cubicBezTo>
                <a:cubicBezTo>
                  <a:pt x="4807890" y="2193187"/>
                  <a:pt x="4785258" y="2182041"/>
                  <a:pt x="4763595" y="2182061"/>
                </a:cubicBezTo>
                <a:cubicBezTo>
                  <a:pt x="4742475" y="2177561"/>
                  <a:pt x="4730631" y="2174738"/>
                  <a:pt x="4724334" y="2173047"/>
                </a:cubicBezTo>
                <a:lnTo>
                  <a:pt x="4722324" y="2172298"/>
                </a:lnTo>
                <a:lnTo>
                  <a:pt x="4723259" y="2172087"/>
                </a:lnTo>
                <a:cubicBezTo>
                  <a:pt x="4722296" y="2171445"/>
                  <a:pt x="4719415" y="2170839"/>
                  <a:pt x="4718350" y="2170817"/>
                </a:cubicBezTo>
                <a:lnTo>
                  <a:pt x="4722324" y="2172298"/>
                </a:lnTo>
                <a:lnTo>
                  <a:pt x="4716674" y="2173573"/>
                </a:lnTo>
                <a:cubicBezTo>
                  <a:pt x="4681300" y="2166617"/>
                  <a:pt x="4525895" y="2165809"/>
                  <a:pt x="4516962" y="2163671"/>
                </a:cubicBezTo>
                <a:cubicBezTo>
                  <a:pt x="4458971" y="2150559"/>
                  <a:pt x="4463810" y="2149818"/>
                  <a:pt x="4429691" y="2153020"/>
                </a:cubicBezTo>
                <a:cubicBezTo>
                  <a:pt x="4424455" y="2156391"/>
                  <a:pt x="4370126" y="2150097"/>
                  <a:pt x="4364023" y="2151674"/>
                </a:cubicBezTo>
                <a:lnTo>
                  <a:pt x="4318114" y="2158289"/>
                </a:lnTo>
                <a:lnTo>
                  <a:pt x="4316258" y="2156948"/>
                </a:lnTo>
                <a:cubicBezTo>
                  <a:pt x="4307275" y="2153577"/>
                  <a:pt x="4301145" y="2153578"/>
                  <a:pt x="4296292" y="2155069"/>
                </a:cubicBezTo>
                <a:lnTo>
                  <a:pt x="4291212" y="2157986"/>
                </a:lnTo>
                <a:lnTo>
                  <a:pt x="4277290" y="2157740"/>
                </a:lnTo>
                <a:lnTo>
                  <a:pt x="4249265" y="2160064"/>
                </a:lnTo>
                <a:lnTo>
                  <a:pt x="4203199" y="2157269"/>
                </a:lnTo>
                <a:cubicBezTo>
                  <a:pt x="4203096" y="2156849"/>
                  <a:pt x="4202995" y="2156430"/>
                  <a:pt x="4202893" y="2156010"/>
                </a:cubicBezTo>
                <a:cubicBezTo>
                  <a:pt x="4201267" y="2153173"/>
                  <a:pt x="4198292" y="2151054"/>
                  <a:pt x="4192396" y="2150376"/>
                </a:cubicBezTo>
                <a:cubicBezTo>
                  <a:pt x="4205365" y="2133087"/>
                  <a:pt x="4162425" y="2134982"/>
                  <a:pt x="4143893" y="2134511"/>
                </a:cubicBezTo>
                <a:cubicBezTo>
                  <a:pt x="4125868" y="2127445"/>
                  <a:pt x="4100250" y="2113865"/>
                  <a:pt x="4084245" y="2107978"/>
                </a:cubicBezTo>
                <a:lnTo>
                  <a:pt x="4075694" y="2107143"/>
                </a:lnTo>
                <a:cubicBezTo>
                  <a:pt x="4075655" y="2107042"/>
                  <a:pt x="4075614" y="2106943"/>
                  <a:pt x="4075575" y="2106844"/>
                </a:cubicBezTo>
                <a:cubicBezTo>
                  <a:pt x="4073829" y="2106060"/>
                  <a:pt x="4071057" y="2105559"/>
                  <a:pt x="4066658" y="2105400"/>
                </a:cubicBezTo>
                <a:lnTo>
                  <a:pt x="4060102" y="2105618"/>
                </a:lnTo>
                <a:lnTo>
                  <a:pt x="4043512" y="2103997"/>
                </a:lnTo>
                <a:lnTo>
                  <a:pt x="4038145" y="2101563"/>
                </a:lnTo>
                <a:lnTo>
                  <a:pt x="4036511" y="2097896"/>
                </a:lnTo>
                <a:lnTo>
                  <a:pt x="4034926" y="2098131"/>
                </a:lnTo>
                <a:cubicBezTo>
                  <a:pt x="4022576" y="2102995"/>
                  <a:pt x="4018025" y="2111371"/>
                  <a:pt x="4005686" y="2085563"/>
                </a:cubicBezTo>
                <a:lnTo>
                  <a:pt x="3937994" y="2068106"/>
                </a:lnTo>
                <a:cubicBezTo>
                  <a:pt x="3921658" y="2075830"/>
                  <a:pt x="3909686" y="2071141"/>
                  <a:pt x="3898423" y="2062451"/>
                </a:cubicBezTo>
                <a:cubicBezTo>
                  <a:pt x="3862243" y="2062947"/>
                  <a:pt x="3830779" y="2049077"/>
                  <a:pt x="3790908" y="2042213"/>
                </a:cubicBezTo>
                <a:cubicBezTo>
                  <a:pt x="3742158" y="2027507"/>
                  <a:pt x="3726280" y="2025530"/>
                  <a:pt x="3683661" y="2018290"/>
                </a:cubicBezTo>
                <a:lnTo>
                  <a:pt x="3611183" y="1986019"/>
                </a:lnTo>
                <a:lnTo>
                  <a:pt x="3605003" y="1987381"/>
                </a:lnTo>
                <a:cubicBezTo>
                  <a:pt x="3600731" y="1988000"/>
                  <a:pt x="3597877" y="1988000"/>
                  <a:pt x="3595884" y="1987545"/>
                </a:cubicBezTo>
                <a:lnTo>
                  <a:pt x="3595649" y="1987276"/>
                </a:lnTo>
                <a:lnTo>
                  <a:pt x="3587126" y="1987966"/>
                </a:lnTo>
                <a:cubicBezTo>
                  <a:pt x="3572774" y="1989757"/>
                  <a:pt x="3550540" y="1975558"/>
                  <a:pt x="3537283" y="1978267"/>
                </a:cubicBezTo>
                <a:cubicBezTo>
                  <a:pt x="3515092" y="1973971"/>
                  <a:pt x="3489773" y="1980236"/>
                  <a:pt x="3474371" y="1974606"/>
                </a:cubicBezTo>
                <a:lnTo>
                  <a:pt x="3401876" y="1962558"/>
                </a:lnTo>
                <a:lnTo>
                  <a:pt x="3365036" y="1979510"/>
                </a:lnTo>
                <a:cubicBezTo>
                  <a:pt x="3361007" y="1981808"/>
                  <a:pt x="3355145" y="1982886"/>
                  <a:pt x="3345174" y="1981192"/>
                </a:cubicBezTo>
                <a:lnTo>
                  <a:pt x="3342846" y="1980217"/>
                </a:lnTo>
                <a:cubicBezTo>
                  <a:pt x="3337528" y="1982688"/>
                  <a:pt x="3296694" y="1983818"/>
                  <a:pt x="3263504" y="1986094"/>
                </a:cubicBezTo>
                <a:cubicBezTo>
                  <a:pt x="3210873" y="1988435"/>
                  <a:pt x="3204538" y="1996407"/>
                  <a:pt x="3143704" y="1993869"/>
                </a:cubicBezTo>
                <a:cubicBezTo>
                  <a:pt x="3083839" y="1995098"/>
                  <a:pt x="3073438" y="2001104"/>
                  <a:pt x="3031439" y="1996512"/>
                </a:cubicBezTo>
                <a:lnTo>
                  <a:pt x="2782717" y="2018333"/>
                </a:lnTo>
                <a:cubicBezTo>
                  <a:pt x="2720447" y="2045988"/>
                  <a:pt x="2718750" y="2015419"/>
                  <a:pt x="2647675" y="2028869"/>
                </a:cubicBezTo>
                <a:cubicBezTo>
                  <a:pt x="2583664" y="1968934"/>
                  <a:pt x="2609849" y="2007202"/>
                  <a:pt x="2569176" y="2002628"/>
                </a:cubicBezTo>
                <a:lnTo>
                  <a:pt x="2444403" y="2016529"/>
                </a:lnTo>
                <a:cubicBezTo>
                  <a:pt x="2412730" y="2033089"/>
                  <a:pt x="2355175" y="2003000"/>
                  <a:pt x="2316260" y="2024996"/>
                </a:cubicBezTo>
                <a:cubicBezTo>
                  <a:pt x="2277148" y="2025534"/>
                  <a:pt x="2234330" y="2021339"/>
                  <a:pt x="2209726" y="2019763"/>
                </a:cubicBezTo>
                <a:cubicBezTo>
                  <a:pt x="2172984" y="2016106"/>
                  <a:pt x="2131016" y="2007174"/>
                  <a:pt x="2095813" y="2003052"/>
                </a:cubicBezTo>
                <a:cubicBezTo>
                  <a:pt x="2078687" y="2016661"/>
                  <a:pt x="2046700" y="1994357"/>
                  <a:pt x="1998504" y="1995032"/>
                </a:cubicBezTo>
                <a:cubicBezTo>
                  <a:pt x="1979851" y="2010679"/>
                  <a:pt x="1965997" y="1995296"/>
                  <a:pt x="1929320" y="2016977"/>
                </a:cubicBezTo>
                <a:cubicBezTo>
                  <a:pt x="1927506" y="2015185"/>
                  <a:pt x="1925308" y="2013558"/>
                  <a:pt x="1922798" y="2012146"/>
                </a:cubicBezTo>
                <a:cubicBezTo>
                  <a:pt x="1908224" y="2003952"/>
                  <a:pt x="1886476" y="2004665"/>
                  <a:pt x="1874228" y="2013741"/>
                </a:cubicBezTo>
                <a:cubicBezTo>
                  <a:pt x="1844711" y="2028500"/>
                  <a:pt x="1815838" y="2036277"/>
                  <a:pt x="1787803" y="2041363"/>
                </a:cubicBezTo>
                <a:lnTo>
                  <a:pt x="1739352" y="2036312"/>
                </a:lnTo>
                <a:cubicBezTo>
                  <a:pt x="1720756" y="2032746"/>
                  <a:pt x="1697809" y="2023837"/>
                  <a:pt x="1676219" y="2019963"/>
                </a:cubicBezTo>
                <a:cubicBezTo>
                  <a:pt x="1653856" y="2018758"/>
                  <a:pt x="1629782" y="2025363"/>
                  <a:pt x="1609817" y="2013066"/>
                </a:cubicBezTo>
                <a:cubicBezTo>
                  <a:pt x="1570834" y="2001390"/>
                  <a:pt x="1525521" y="2021545"/>
                  <a:pt x="1497258" y="1987476"/>
                </a:cubicBezTo>
                <a:cubicBezTo>
                  <a:pt x="1419429" y="1972767"/>
                  <a:pt x="1265224" y="1952754"/>
                  <a:pt x="1151127" y="1938041"/>
                </a:cubicBezTo>
                <a:cubicBezTo>
                  <a:pt x="1044820" y="1928230"/>
                  <a:pt x="911490" y="1929978"/>
                  <a:pt x="859417" y="1928608"/>
                </a:cubicBezTo>
                <a:lnTo>
                  <a:pt x="838688" y="1929821"/>
                </a:lnTo>
                <a:cubicBezTo>
                  <a:pt x="829380" y="1926412"/>
                  <a:pt x="823010" y="1926387"/>
                  <a:pt x="817957" y="1927857"/>
                </a:cubicBezTo>
                <a:lnTo>
                  <a:pt x="812654" y="1930751"/>
                </a:lnTo>
                <a:lnTo>
                  <a:pt x="721195" y="1929661"/>
                </a:lnTo>
                <a:cubicBezTo>
                  <a:pt x="721095" y="1929241"/>
                  <a:pt x="720991" y="1928820"/>
                  <a:pt x="720890" y="1928399"/>
                </a:cubicBezTo>
                <a:cubicBezTo>
                  <a:pt x="719222" y="1925556"/>
                  <a:pt x="716144" y="1923424"/>
                  <a:pt x="710023" y="1922722"/>
                </a:cubicBezTo>
                <a:cubicBezTo>
                  <a:pt x="689532" y="1914633"/>
                  <a:pt x="619665" y="1887450"/>
                  <a:pt x="597940" y="1879864"/>
                </a:cubicBezTo>
                <a:cubicBezTo>
                  <a:pt x="587430" y="1879265"/>
                  <a:pt x="583862" y="1877622"/>
                  <a:pt x="579683" y="1877212"/>
                </a:cubicBezTo>
                <a:lnTo>
                  <a:pt x="572865" y="1877401"/>
                </a:lnTo>
                <a:cubicBezTo>
                  <a:pt x="550627" y="1871095"/>
                  <a:pt x="474197" y="1846680"/>
                  <a:pt x="446247" y="1839371"/>
                </a:cubicBezTo>
                <a:cubicBezTo>
                  <a:pt x="429213" y="1847023"/>
                  <a:pt x="416808" y="1842285"/>
                  <a:pt x="405163" y="1833548"/>
                </a:cubicBezTo>
                <a:cubicBezTo>
                  <a:pt x="367566" y="1833890"/>
                  <a:pt x="334968" y="1819885"/>
                  <a:pt x="293583" y="1812852"/>
                </a:cubicBezTo>
                <a:lnTo>
                  <a:pt x="119529" y="1761047"/>
                </a:lnTo>
                <a:cubicBezTo>
                  <a:pt x="73377" y="1751937"/>
                  <a:pt x="36403" y="1759579"/>
                  <a:pt x="16674" y="1758191"/>
                </a:cubicBezTo>
                <a:lnTo>
                  <a:pt x="1150" y="1752722"/>
                </a:lnTo>
                <a:cubicBezTo>
                  <a:pt x="-1438" y="1496726"/>
                  <a:pt x="1148" y="514333"/>
                  <a:pt x="1148" y="222213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868FDC-F49F-A1D9-FE88-81009F7B1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GB" dirty="0">
                <a:ea typeface="Batang"/>
              </a:rPr>
              <a:t>How great employee engagement look like?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57F28F-D67A-17AB-34D7-6C4C4B020B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3408690"/>
              </p:ext>
            </p:extLst>
          </p:nvPr>
        </p:nvGraphicFramePr>
        <p:xfrm>
          <a:off x="1050925" y="2586251"/>
          <a:ext cx="10064998" cy="3662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8864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Picture 62">
            <a:extLst>
              <a:ext uri="{FF2B5EF4-FFF2-40B4-BE49-F238E27FC236}">
                <a16:creationId xmlns:a16="http://schemas.microsoft.com/office/drawing/2014/main" id="{DEB2E8C4-C3E7-4048-A43D-9859510CF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E914257E-1E2A-4AC7-89EC-1FB65C9C0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03E1C8F1-97F5-489C-8308-958F096572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1269336" cy="2008639"/>
          </a:xfrm>
          <a:custGeom>
            <a:avLst/>
            <a:gdLst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296127 w 11269336"/>
              <a:gd name="connsiteY139" fmla="*/ 2023208 h 2323145"/>
              <a:gd name="connsiteX140" fmla="*/ 5174645 w 11269336"/>
              <a:gd name="connsiteY140" fmla="*/ 2088358 h 2323145"/>
              <a:gd name="connsiteX141" fmla="*/ 5092476 w 11269336"/>
              <a:gd name="connsiteY141" fmla="*/ 2100737 h 2323145"/>
              <a:gd name="connsiteX142" fmla="*/ 5060738 w 11269336"/>
              <a:gd name="connsiteY142" fmla="*/ 2083274 h 2323145"/>
              <a:gd name="connsiteX143" fmla="*/ 4860988 w 11269336"/>
              <a:gd name="connsiteY143" fmla="*/ 2135698 h 2323145"/>
              <a:gd name="connsiteX144" fmla="*/ 4807902 w 11269336"/>
              <a:gd name="connsiteY144" fmla="*/ 2138894 h 2323145"/>
              <a:gd name="connsiteX145" fmla="*/ 4765388 w 11269336"/>
              <a:gd name="connsiteY145" fmla="*/ 2162525 h 2323145"/>
              <a:gd name="connsiteX146" fmla="*/ 4745033 w 11269336"/>
              <a:gd name="connsiteY146" fmla="*/ 2158859 h 2323145"/>
              <a:gd name="connsiteX147" fmla="*/ 4741475 w 11269336"/>
              <a:gd name="connsiteY147" fmla="*/ 2157998 h 2323145"/>
              <a:gd name="connsiteX148" fmla="*/ 4728247 w 11269336"/>
              <a:gd name="connsiteY148" fmla="*/ 2159526 h 2323145"/>
              <a:gd name="connsiteX149" fmla="*/ 4723263 w 11269336"/>
              <a:gd name="connsiteY149" fmla="*/ 2153742 h 2323145"/>
              <a:gd name="connsiteX150" fmla="*/ 4702453 w 11269336"/>
              <a:gd name="connsiteY150" fmla="*/ 2151586 h 2323145"/>
              <a:gd name="connsiteX151" fmla="*/ 4678455 w 11269336"/>
              <a:gd name="connsiteY151" fmla="*/ 2156131 h 2323145"/>
              <a:gd name="connsiteX152" fmla="*/ 4593061 w 11269336"/>
              <a:gd name="connsiteY152" fmla="*/ 2171597 h 2323145"/>
              <a:gd name="connsiteX153" fmla="*/ 4579902 w 11269336"/>
              <a:gd name="connsiteY153" fmla="*/ 2177927 h 2323145"/>
              <a:gd name="connsiteX154" fmla="*/ 4533444 w 11269336"/>
              <a:gd name="connsiteY154" fmla="*/ 2181200 h 2323145"/>
              <a:gd name="connsiteX155" fmla="*/ 4492832 w 11269336"/>
              <a:gd name="connsiteY155" fmla="*/ 2188033 h 2323145"/>
              <a:gd name="connsiteX156" fmla="*/ 4467257 w 11269336"/>
              <a:gd name="connsiteY156" fmla="*/ 2196121 h 2323145"/>
              <a:gd name="connsiteX157" fmla="*/ 4459937 w 11269336"/>
              <a:gd name="connsiteY157" fmla="*/ 2195182 h 2323145"/>
              <a:gd name="connsiteX158" fmla="*/ 4433312 w 11269336"/>
              <a:gd name="connsiteY158" fmla="*/ 2199004 h 2323145"/>
              <a:gd name="connsiteX159" fmla="*/ 4420601 w 11269336"/>
              <a:gd name="connsiteY159" fmla="*/ 2205158 h 2323145"/>
              <a:gd name="connsiteX160" fmla="*/ 4405765 w 11269336"/>
              <a:gd name="connsiteY160" fmla="*/ 2199902 h 2323145"/>
              <a:gd name="connsiteX161" fmla="*/ 4401354 w 11269336"/>
              <a:gd name="connsiteY161" fmla="*/ 2194745 h 2323145"/>
              <a:gd name="connsiteX162" fmla="*/ 4383151 w 11269336"/>
              <a:gd name="connsiteY162" fmla="*/ 2201140 h 2323145"/>
              <a:gd name="connsiteX163" fmla="*/ 4366646 w 11269336"/>
              <a:gd name="connsiteY163" fmla="*/ 2198564 h 2323145"/>
              <a:gd name="connsiteX164" fmla="*/ 4354009 w 11269336"/>
              <a:gd name="connsiteY164" fmla="*/ 2204984 h 2323145"/>
              <a:gd name="connsiteX165" fmla="*/ 4348284 w 11269336"/>
              <a:gd name="connsiteY165" fmla="*/ 2205270 h 2323145"/>
              <a:gd name="connsiteX166" fmla="*/ 4333906 w 11269336"/>
              <a:gd name="connsiteY166" fmla="*/ 2205251 h 2323145"/>
              <a:gd name="connsiteX167" fmla="*/ 4308819 w 11269336"/>
              <a:gd name="connsiteY167" fmla="*/ 2203822 h 2323145"/>
              <a:gd name="connsiteX168" fmla="*/ 4301210 w 11269336"/>
              <a:gd name="connsiteY168" fmla="*/ 2204456 h 2323145"/>
              <a:gd name="connsiteX169" fmla="*/ 4283095 w 11269336"/>
              <a:gd name="connsiteY169" fmla="*/ 2198177 h 2323145"/>
              <a:gd name="connsiteX170" fmla="*/ 4250119 w 11269336"/>
              <a:gd name="connsiteY170" fmla="*/ 2196342 h 2323145"/>
              <a:gd name="connsiteX171" fmla="*/ 4189203 w 11269336"/>
              <a:gd name="connsiteY171" fmla="*/ 2178994 h 2323145"/>
              <a:gd name="connsiteX172" fmla="*/ 4154035 w 11269336"/>
              <a:gd name="connsiteY172" fmla="*/ 2171950 h 2323145"/>
              <a:gd name="connsiteX173" fmla="*/ 4129569 w 11269336"/>
              <a:gd name="connsiteY173" fmla="*/ 2163850 h 2323145"/>
              <a:gd name="connsiteX174" fmla="*/ 4061250 w 11269336"/>
              <a:gd name="connsiteY174" fmla="*/ 2159236 h 2323145"/>
              <a:gd name="connsiteX175" fmla="*/ 3945480 w 11269336"/>
              <a:gd name="connsiteY175" fmla="*/ 2158279 h 2323145"/>
              <a:gd name="connsiteX176" fmla="*/ 3921468 w 11269336"/>
              <a:gd name="connsiteY176" fmla="*/ 2156588 h 2323145"/>
              <a:gd name="connsiteX177" fmla="*/ 3903348 w 11269336"/>
              <a:gd name="connsiteY177" fmla="*/ 2149220 h 2323145"/>
              <a:gd name="connsiteX178" fmla="*/ 3901342 w 11269336"/>
              <a:gd name="connsiteY178" fmla="*/ 2142355 h 2323145"/>
              <a:gd name="connsiteX179" fmla="*/ 3888539 w 11269336"/>
              <a:gd name="connsiteY179" fmla="*/ 2140476 h 2323145"/>
              <a:gd name="connsiteX180" fmla="*/ 3885662 w 11269336"/>
              <a:gd name="connsiteY180" fmla="*/ 2138740 h 2323145"/>
              <a:gd name="connsiteX181" fmla="*/ 3868627 w 11269336"/>
              <a:gd name="connsiteY181" fmla="*/ 2130023 h 2323145"/>
              <a:gd name="connsiteX182" fmla="*/ 3819177 w 11269336"/>
              <a:gd name="connsiteY182" fmla="*/ 2142111 h 2323145"/>
              <a:gd name="connsiteX183" fmla="*/ 3769100 w 11269336"/>
              <a:gd name="connsiteY183" fmla="*/ 2131731 h 2323145"/>
              <a:gd name="connsiteX184" fmla="*/ 3562752 w 11269336"/>
              <a:gd name="connsiteY184" fmla="*/ 2131785 h 2323145"/>
              <a:gd name="connsiteX185" fmla="*/ 3541402 w 11269336"/>
              <a:gd name="connsiteY185" fmla="*/ 2106821 h 2323145"/>
              <a:gd name="connsiteX186" fmla="*/ 3460591 w 11269336"/>
              <a:gd name="connsiteY186" fmla="*/ 2097951 h 2323145"/>
              <a:gd name="connsiteX187" fmla="*/ 3320348 w 11269336"/>
              <a:gd name="connsiteY187" fmla="*/ 2130191 h 2323145"/>
              <a:gd name="connsiteX188" fmla="*/ 3170922 w 11269336"/>
              <a:gd name="connsiteY188" fmla="*/ 2115957 h 2323145"/>
              <a:gd name="connsiteX189" fmla="*/ 3156256 w 11269336"/>
              <a:gd name="connsiteY189" fmla="*/ 2124773 h 2323145"/>
              <a:gd name="connsiteX190" fmla="*/ 3140298 w 11269336"/>
              <a:gd name="connsiteY190" fmla="*/ 2129182 h 2323145"/>
              <a:gd name="connsiteX191" fmla="*/ 3138514 w 11269336"/>
              <a:gd name="connsiteY191" fmla="*/ 2128069 h 2323145"/>
              <a:gd name="connsiteX192" fmla="*/ 3120467 w 11269336"/>
              <a:gd name="connsiteY192" fmla="*/ 2128281 h 2323145"/>
              <a:gd name="connsiteX193" fmla="*/ 3116175 w 11269336"/>
              <a:gd name="connsiteY193" fmla="*/ 2131633 h 2323145"/>
              <a:gd name="connsiteX194" fmla="*/ 3103685 w 11269336"/>
              <a:gd name="connsiteY194" fmla="*/ 2132814 h 2323145"/>
              <a:gd name="connsiteX195" fmla="*/ 3078794 w 11269336"/>
              <a:gd name="connsiteY195" fmla="*/ 2137935 h 2323145"/>
              <a:gd name="connsiteX196" fmla="*/ 3074407 w 11269336"/>
              <a:gd name="connsiteY196" fmla="*/ 2136274 h 2323145"/>
              <a:gd name="connsiteX197" fmla="*/ 3037285 w 11269336"/>
              <a:gd name="connsiteY197" fmla="*/ 2139919 h 2323145"/>
              <a:gd name="connsiteX198" fmla="*/ 3036901 w 11269336"/>
              <a:gd name="connsiteY198" fmla="*/ 2138726 h 2323145"/>
              <a:gd name="connsiteX199" fmla="*/ 3026996 w 11269336"/>
              <a:gd name="connsiteY199" fmla="*/ 2134322 h 2323145"/>
              <a:gd name="connsiteX200" fmla="*/ 3007772 w 11269336"/>
              <a:gd name="connsiteY200" fmla="*/ 2128742 h 2323145"/>
              <a:gd name="connsiteX201" fmla="*/ 2965030 w 11269336"/>
              <a:gd name="connsiteY201" fmla="*/ 2100494 h 2323145"/>
              <a:gd name="connsiteX202" fmla="*/ 2926342 w 11269336"/>
              <a:gd name="connsiteY202" fmla="*/ 2104155 h 2323145"/>
              <a:gd name="connsiteX203" fmla="*/ 2918608 w 11269336"/>
              <a:gd name="connsiteY203" fmla="*/ 2104215 h 2323145"/>
              <a:gd name="connsiteX204" fmla="*/ 2918475 w 11269336"/>
              <a:gd name="connsiteY204" fmla="*/ 2103937 h 2323145"/>
              <a:gd name="connsiteX205" fmla="*/ 2910360 w 11269336"/>
              <a:gd name="connsiteY205" fmla="*/ 2103444 h 2323145"/>
              <a:gd name="connsiteX206" fmla="*/ 2904507 w 11269336"/>
              <a:gd name="connsiteY206" fmla="*/ 2104326 h 2323145"/>
              <a:gd name="connsiteX207" fmla="*/ 2889503 w 11269336"/>
              <a:gd name="connsiteY207" fmla="*/ 2104443 h 2323145"/>
              <a:gd name="connsiteX208" fmla="*/ 2884480 w 11269336"/>
              <a:gd name="connsiteY208" fmla="*/ 2102626 h 2323145"/>
              <a:gd name="connsiteX209" fmla="*/ 2882689 w 11269336"/>
              <a:gd name="connsiteY209" fmla="*/ 2099228 h 2323145"/>
              <a:gd name="connsiteX210" fmla="*/ 2881291 w 11269336"/>
              <a:gd name="connsiteY210" fmla="*/ 2099618 h 2323145"/>
              <a:gd name="connsiteX211" fmla="*/ 2853979 w 11269336"/>
              <a:gd name="connsiteY211" fmla="*/ 2090388 h 2323145"/>
              <a:gd name="connsiteX212" fmla="*/ 2791790 w 11269336"/>
              <a:gd name="connsiteY212" fmla="*/ 2080332 h 2323145"/>
              <a:gd name="connsiteX213" fmla="*/ 2755844 w 11269336"/>
              <a:gd name="connsiteY213" fmla="*/ 2078874 h 2323145"/>
              <a:gd name="connsiteX214" fmla="*/ 2657742 w 11269336"/>
              <a:gd name="connsiteY214" fmla="*/ 2070179 h 2323145"/>
              <a:gd name="connsiteX215" fmla="*/ 2559549 w 11269336"/>
              <a:gd name="connsiteY215" fmla="*/ 2057873 h 2323145"/>
              <a:gd name="connsiteX216" fmla="*/ 2512054 w 11269336"/>
              <a:gd name="connsiteY216" fmla="*/ 2031671 h 2323145"/>
              <a:gd name="connsiteX217" fmla="*/ 2506437 w 11269336"/>
              <a:gd name="connsiteY217" fmla="*/ 2030918 h 2323145"/>
              <a:gd name="connsiteX218" fmla="*/ 2491752 w 11269336"/>
              <a:gd name="connsiteY218" fmla="*/ 2033906 h 2323145"/>
              <a:gd name="connsiteX219" fmla="*/ 2486338 w 11269336"/>
              <a:gd name="connsiteY219" fmla="*/ 2035862 h 2323145"/>
              <a:gd name="connsiteX220" fmla="*/ 2478186 w 11269336"/>
              <a:gd name="connsiteY220" fmla="*/ 2036953 h 2323145"/>
              <a:gd name="connsiteX221" fmla="*/ 2477950 w 11269336"/>
              <a:gd name="connsiteY221" fmla="*/ 2036715 h 2323145"/>
              <a:gd name="connsiteX222" fmla="*/ 2470381 w 11269336"/>
              <a:gd name="connsiteY222" fmla="*/ 2038256 h 2323145"/>
              <a:gd name="connsiteX223" fmla="*/ 2433781 w 11269336"/>
              <a:gd name="connsiteY223" fmla="*/ 2049140 h 2323145"/>
              <a:gd name="connsiteX224" fmla="*/ 2381172 w 11269336"/>
              <a:gd name="connsiteY224" fmla="*/ 2030645 h 2323145"/>
              <a:gd name="connsiteX225" fmla="*/ 2360198 w 11269336"/>
              <a:gd name="connsiteY225" fmla="*/ 2029059 h 2323145"/>
              <a:gd name="connsiteX226" fmla="*/ 2348815 w 11269336"/>
              <a:gd name="connsiteY226" fmla="*/ 2026798 h 2323145"/>
              <a:gd name="connsiteX227" fmla="*/ 2347988 w 11269336"/>
              <a:gd name="connsiteY227" fmla="*/ 2025745 h 2323145"/>
              <a:gd name="connsiteX228" fmla="*/ 2312920 w 11269336"/>
              <a:gd name="connsiteY228" fmla="*/ 2036311 h 2323145"/>
              <a:gd name="connsiteX229" fmla="*/ 2307986 w 11269336"/>
              <a:gd name="connsiteY229" fmla="*/ 2035583 h 2323145"/>
              <a:gd name="connsiteX230" fmla="*/ 2285481 w 11269336"/>
              <a:gd name="connsiteY230" fmla="*/ 2045197 h 2323145"/>
              <a:gd name="connsiteX231" fmla="*/ 2273666 w 11269336"/>
              <a:gd name="connsiteY231" fmla="*/ 2048710 h 2323145"/>
              <a:gd name="connsiteX232" fmla="*/ 2270719 w 11269336"/>
              <a:gd name="connsiteY232" fmla="*/ 2052702 h 2323145"/>
              <a:gd name="connsiteX233" fmla="*/ 2253080 w 11269336"/>
              <a:gd name="connsiteY233" fmla="*/ 2056363 h 2323145"/>
              <a:gd name="connsiteX234" fmla="*/ 2250906 w 11269336"/>
              <a:gd name="connsiteY234" fmla="*/ 2055654 h 2323145"/>
              <a:gd name="connsiteX235" fmla="*/ 2236905 w 11269336"/>
              <a:gd name="connsiteY235" fmla="*/ 2062882 h 2323145"/>
              <a:gd name="connsiteX236" fmla="*/ 2225830 w 11269336"/>
              <a:gd name="connsiteY236" fmla="*/ 2074027 h 2323145"/>
              <a:gd name="connsiteX237" fmla="*/ 2073776 w 11269336"/>
              <a:gd name="connsiteY237" fmla="*/ 2089244 h 2323145"/>
              <a:gd name="connsiteX238" fmla="*/ 1948256 w 11269336"/>
              <a:gd name="connsiteY238" fmla="*/ 2146616 h 2323145"/>
              <a:gd name="connsiteX239" fmla="*/ 1865582 w 11269336"/>
              <a:gd name="connsiteY239" fmla="*/ 2153738 h 2323145"/>
              <a:gd name="connsiteX240" fmla="*/ 1835210 w 11269336"/>
              <a:gd name="connsiteY240" fmla="*/ 2134244 h 2323145"/>
              <a:gd name="connsiteX241" fmla="*/ 1632661 w 11269336"/>
              <a:gd name="connsiteY241" fmla="*/ 2173882 h 2323145"/>
              <a:gd name="connsiteX242" fmla="*/ 1579590 w 11269336"/>
              <a:gd name="connsiteY242" fmla="*/ 2173680 h 2323145"/>
              <a:gd name="connsiteX243" fmla="*/ 1535601 w 11269336"/>
              <a:gd name="connsiteY243" fmla="*/ 2194590 h 2323145"/>
              <a:gd name="connsiteX244" fmla="*/ 1515594 w 11269336"/>
              <a:gd name="connsiteY244" fmla="*/ 2189622 h 2323145"/>
              <a:gd name="connsiteX245" fmla="*/ 1512113 w 11269336"/>
              <a:gd name="connsiteY245" fmla="*/ 2188534 h 2323145"/>
              <a:gd name="connsiteX246" fmla="*/ 1498838 w 11269336"/>
              <a:gd name="connsiteY246" fmla="*/ 2189213 h 2323145"/>
              <a:gd name="connsiteX247" fmla="*/ 1494279 w 11269336"/>
              <a:gd name="connsiteY247" fmla="*/ 2183112 h 2323145"/>
              <a:gd name="connsiteX248" fmla="*/ 1473714 w 11269336"/>
              <a:gd name="connsiteY248" fmla="*/ 2179625 h 2323145"/>
              <a:gd name="connsiteX249" fmla="*/ 1449503 w 11269336"/>
              <a:gd name="connsiteY249" fmla="*/ 2182633 h 2323145"/>
              <a:gd name="connsiteX250" fmla="*/ 1335495 w 11269336"/>
              <a:gd name="connsiteY250" fmla="*/ 2203940 h 2323145"/>
              <a:gd name="connsiteX251" fmla="*/ 1266687 w 11269336"/>
              <a:gd name="connsiteY251" fmla="*/ 2212688 h 2323145"/>
              <a:gd name="connsiteX252" fmla="*/ 1239614 w 11269336"/>
              <a:gd name="connsiteY252" fmla="*/ 2209727 h 2323145"/>
              <a:gd name="connsiteX253" fmla="*/ 1202436 w 11269336"/>
              <a:gd name="connsiteY253" fmla="*/ 2209817 h 2323145"/>
              <a:gd name="connsiteX254" fmla="*/ 1136097 w 11269336"/>
              <a:gd name="connsiteY254" fmla="*/ 2205112 h 2323145"/>
              <a:gd name="connsiteX255" fmla="*/ 1048229 w 11269336"/>
              <a:gd name="connsiteY255" fmla="*/ 2207249 h 2323145"/>
              <a:gd name="connsiteX256" fmla="*/ 988232 w 11269336"/>
              <a:gd name="connsiteY256" fmla="*/ 2235635 h 2323145"/>
              <a:gd name="connsiteX257" fmla="*/ 981959 w 11269336"/>
              <a:gd name="connsiteY257" fmla="*/ 2231607 h 2323145"/>
              <a:gd name="connsiteX258" fmla="*/ 938600 w 11269336"/>
              <a:gd name="connsiteY258" fmla="*/ 2238113 h 2323145"/>
              <a:gd name="connsiteX259" fmla="*/ 791788 w 11269336"/>
              <a:gd name="connsiteY259" fmla="*/ 2293224 h 2323145"/>
              <a:gd name="connsiteX260" fmla="*/ 706914 w 11269336"/>
              <a:gd name="connsiteY260" fmla="*/ 2305046 h 2323145"/>
              <a:gd name="connsiteX261" fmla="*/ 675971 w 11269336"/>
              <a:gd name="connsiteY261" fmla="*/ 2304030 h 2323145"/>
              <a:gd name="connsiteX262" fmla="*/ 624180 w 11269336"/>
              <a:gd name="connsiteY262" fmla="*/ 2302650 h 2323145"/>
              <a:gd name="connsiteX263" fmla="*/ 583453 w 11269336"/>
              <a:gd name="connsiteY263" fmla="*/ 2288788 h 2323145"/>
              <a:gd name="connsiteX264" fmla="*/ 540946 w 11269336"/>
              <a:gd name="connsiteY264" fmla="*/ 2292721 h 2323145"/>
              <a:gd name="connsiteX265" fmla="*/ 533680 w 11269336"/>
              <a:gd name="connsiteY265" fmla="*/ 2310233 h 2323145"/>
              <a:gd name="connsiteX266" fmla="*/ 487366 w 11269336"/>
              <a:gd name="connsiteY266" fmla="*/ 2309053 h 2323145"/>
              <a:gd name="connsiteX267" fmla="*/ 416820 w 11269336"/>
              <a:gd name="connsiteY267" fmla="*/ 2305443 h 2323145"/>
              <a:gd name="connsiteX268" fmla="*/ 376805 w 11269336"/>
              <a:gd name="connsiteY268" fmla="*/ 2307647 h 2323145"/>
              <a:gd name="connsiteX269" fmla="*/ 266777 w 11269336"/>
              <a:gd name="connsiteY269" fmla="*/ 2309012 h 2323145"/>
              <a:gd name="connsiteX270" fmla="*/ 156013 w 11269336"/>
              <a:gd name="connsiteY270" fmla="*/ 2306832 h 2323145"/>
              <a:gd name="connsiteX271" fmla="*/ 87258 w 11269336"/>
              <a:gd name="connsiteY271" fmla="*/ 2285511 h 2323145"/>
              <a:gd name="connsiteX272" fmla="*/ 23798 w 11269336"/>
              <a:gd name="connsiteY272" fmla="*/ 2281822 h 2323145"/>
              <a:gd name="connsiteX273" fmla="*/ 0 w 11269336"/>
              <a:gd name="connsiteY273" fmla="*/ 2285369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296127 w 11269336"/>
              <a:gd name="connsiteY139" fmla="*/ 2023208 h 2323145"/>
              <a:gd name="connsiteX140" fmla="*/ 5092476 w 11269336"/>
              <a:gd name="connsiteY140" fmla="*/ 2100737 h 2323145"/>
              <a:gd name="connsiteX141" fmla="*/ 5060738 w 11269336"/>
              <a:gd name="connsiteY141" fmla="*/ 2083274 h 2323145"/>
              <a:gd name="connsiteX142" fmla="*/ 4860988 w 11269336"/>
              <a:gd name="connsiteY142" fmla="*/ 2135698 h 2323145"/>
              <a:gd name="connsiteX143" fmla="*/ 4807902 w 11269336"/>
              <a:gd name="connsiteY143" fmla="*/ 2138894 h 2323145"/>
              <a:gd name="connsiteX144" fmla="*/ 4765388 w 11269336"/>
              <a:gd name="connsiteY144" fmla="*/ 2162525 h 2323145"/>
              <a:gd name="connsiteX145" fmla="*/ 4745033 w 11269336"/>
              <a:gd name="connsiteY145" fmla="*/ 2158859 h 2323145"/>
              <a:gd name="connsiteX146" fmla="*/ 4741475 w 11269336"/>
              <a:gd name="connsiteY146" fmla="*/ 2157998 h 2323145"/>
              <a:gd name="connsiteX147" fmla="*/ 4728247 w 11269336"/>
              <a:gd name="connsiteY147" fmla="*/ 2159526 h 2323145"/>
              <a:gd name="connsiteX148" fmla="*/ 4723263 w 11269336"/>
              <a:gd name="connsiteY148" fmla="*/ 2153742 h 2323145"/>
              <a:gd name="connsiteX149" fmla="*/ 4702453 w 11269336"/>
              <a:gd name="connsiteY149" fmla="*/ 2151586 h 2323145"/>
              <a:gd name="connsiteX150" fmla="*/ 4678455 w 11269336"/>
              <a:gd name="connsiteY150" fmla="*/ 2156131 h 2323145"/>
              <a:gd name="connsiteX151" fmla="*/ 4593061 w 11269336"/>
              <a:gd name="connsiteY151" fmla="*/ 2171597 h 2323145"/>
              <a:gd name="connsiteX152" fmla="*/ 4579902 w 11269336"/>
              <a:gd name="connsiteY152" fmla="*/ 2177927 h 2323145"/>
              <a:gd name="connsiteX153" fmla="*/ 4533444 w 11269336"/>
              <a:gd name="connsiteY153" fmla="*/ 2181200 h 2323145"/>
              <a:gd name="connsiteX154" fmla="*/ 4492832 w 11269336"/>
              <a:gd name="connsiteY154" fmla="*/ 2188033 h 2323145"/>
              <a:gd name="connsiteX155" fmla="*/ 4467257 w 11269336"/>
              <a:gd name="connsiteY155" fmla="*/ 2196121 h 2323145"/>
              <a:gd name="connsiteX156" fmla="*/ 4459937 w 11269336"/>
              <a:gd name="connsiteY156" fmla="*/ 2195182 h 2323145"/>
              <a:gd name="connsiteX157" fmla="*/ 4433312 w 11269336"/>
              <a:gd name="connsiteY157" fmla="*/ 2199004 h 2323145"/>
              <a:gd name="connsiteX158" fmla="*/ 4420601 w 11269336"/>
              <a:gd name="connsiteY158" fmla="*/ 2205158 h 2323145"/>
              <a:gd name="connsiteX159" fmla="*/ 4405765 w 11269336"/>
              <a:gd name="connsiteY159" fmla="*/ 2199902 h 2323145"/>
              <a:gd name="connsiteX160" fmla="*/ 4401354 w 11269336"/>
              <a:gd name="connsiteY160" fmla="*/ 2194745 h 2323145"/>
              <a:gd name="connsiteX161" fmla="*/ 4383151 w 11269336"/>
              <a:gd name="connsiteY161" fmla="*/ 2201140 h 2323145"/>
              <a:gd name="connsiteX162" fmla="*/ 4366646 w 11269336"/>
              <a:gd name="connsiteY162" fmla="*/ 2198564 h 2323145"/>
              <a:gd name="connsiteX163" fmla="*/ 4354009 w 11269336"/>
              <a:gd name="connsiteY163" fmla="*/ 2204984 h 2323145"/>
              <a:gd name="connsiteX164" fmla="*/ 4348284 w 11269336"/>
              <a:gd name="connsiteY164" fmla="*/ 2205270 h 2323145"/>
              <a:gd name="connsiteX165" fmla="*/ 4333906 w 11269336"/>
              <a:gd name="connsiteY165" fmla="*/ 2205251 h 2323145"/>
              <a:gd name="connsiteX166" fmla="*/ 4308819 w 11269336"/>
              <a:gd name="connsiteY166" fmla="*/ 2203822 h 2323145"/>
              <a:gd name="connsiteX167" fmla="*/ 4301210 w 11269336"/>
              <a:gd name="connsiteY167" fmla="*/ 2204456 h 2323145"/>
              <a:gd name="connsiteX168" fmla="*/ 4283095 w 11269336"/>
              <a:gd name="connsiteY168" fmla="*/ 2198177 h 2323145"/>
              <a:gd name="connsiteX169" fmla="*/ 4250119 w 11269336"/>
              <a:gd name="connsiteY169" fmla="*/ 2196342 h 2323145"/>
              <a:gd name="connsiteX170" fmla="*/ 4189203 w 11269336"/>
              <a:gd name="connsiteY170" fmla="*/ 2178994 h 2323145"/>
              <a:gd name="connsiteX171" fmla="*/ 4154035 w 11269336"/>
              <a:gd name="connsiteY171" fmla="*/ 2171950 h 2323145"/>
              <a:gd name="connsiteX172" fmla="*/ 4129569 w 11269336"/>
              <a:gd name="connsiteY172" fmla="*/ 2163850 h 2323145"/>
              <a:gd name="connsiteX173" fmla="*/ 4061250 w 11269336"/>
              <a:gd name="connsiteY173" fmla="*/ 2159236 h 2323145"/>
              <a:gd name="connsiteX174" fmla="*/ 3945480 w 11269336"/>
              <a:gd name="connsiteY174" fmla="*/ 2158279 h 2323145"/>
              <a:gd name="connsiteX175" fmla="*/ 3921468 w 11269336"/>
              <a:gd name="connsiteY175" fmla="*/ 2156588 h 2323145"/>
              <a:gd name="connsiteX176" fmla="*/ 3903348 w 11269336"/>
              <a:gd name="connsiteY176" fmla="*/ 2149220 h 2323145"/>
              <a:gd name="connsiteX177" fmla="*/ 3901342 w 11269336"/>
              <a:gd name="connsiteY177" fmla="*/ 2142355 h 2323145"/>
              <a:gd name="connsiteX178" fmla="*/ 3888539 w 11269336"/>
              <a:gd name="connsiteY178" fmla="*/ 2140476 h 2323145"/>
              <a:gd name="connsiteX179" fmla="*/ 3885662 w 11269336"/>
              <a:gd name="connsiteY179" fmla="*/ 2138740 h 2323145"/>
              <a:gd name="connsiteX180" fmla="*/ 3868627 w 11269336"/>
              <a:gd name="connsiteY180" fmla="*/ 2130023 h 2323145"/>
              <a:gd name="connsiteX181" fmla="*/ 3819177 w 11269336"/>
              <a:gd name="connsiteY181" fmla="*/ 2142111 h 2323145"/>
              <a:gd name="connsiteX182" fmla="*/ 3769100 w 11269336"/>
              <a:gd name="connsiteY182" fmla="*/ 2131731 h 2323145"/>
              <a:gd name="connsiteX183" fmla="*/ 3562752 w 11269336"/>
              <a:gd name="connsiteY183" fmla="*/ 2131785 h 2323145"/>
              <a:gd name="connsiteX184" fmla="*/ 3541402 w 11269336"/>
              <a:gd name="connsiteY184" fmla="*/ 2106821 h 2323145"/>
              <a:gd name="connsiteX185" fmla="*/ 3460591 w 11269336"/>
              <a:gd name="connsiteY185" fmla="*/ 2097951 h 2323145"/>
              <a:gd name="connsiteX186" fmla="*/ 3320348 w 11269336"/>
              <a:gd name="connsiteY186" fmla="*/ 2130191 h 2323145"/>
              <a:gd name="connsiteX187" fmla="*/ 3170922 w 11269336"/>
              <a:gd name="connsiteY187" fmla="*/ 2115957 h 2323145"/>
              <a:gd name="connsiteX188" fmla="*/ 3156256 w 11269336"/>
              <a:gd name="connsiteY188" fmla="*/ 2124773 h 2323145"/>
              <a:gd name="connsiteX189" fmla="*/ 3140298 w 11269336"/>
              <a:gd name="connsiteY189" fmla="*/ 2129182 h 2323145"/>
              <a:gd name="connsiteX190" fmla="*/ 3138514 w 11269336"/>
              <a:gd name="connsiteY190" fmla="*/ 2128069 h 2323145"/>
              <a:gd name="connsiteX191" fmla="*/ 3120467 w 11269336"/>
              <a:gd name="connsiteY191" fmla="*/ 2128281 h 2323145"/>
              <a:gd name="connsiteX192" fmla="*/ 3116175 w 11269336"/>
              <a:gd name="connsiteY192" fmla="*/ 2131633 h 2323145"/>
              <a:gd name="connsiteX193" fmla="*/ 3103685 w 11269336"/>
              <a:gd name="connsiteY193" fmla="*/ 2132814 h 2323145"/>
              <a:gd name="connsiteX194" fmla="*/ 3078794 w 11269336"/>
              <a:gd name="connsiteY194" fmla="*/ 2137935 h 2323145"/>
              <a:gd name="connsiteX195" fmla="*/ 3074407 w 11269336"/>
              <a:gd name="connsiteY195" fmla="*/ 2136274 h 2323145"/>
              <a:gd name="connsiteX196" fmla="*/ 3037285 w 11269336"/>
              <a:gd name="connsiteY196" fmla="*/ 2139919 h 2323145"/>
              <a:gd name="connsiteX197" fmla="*/ 3036901 w 11269336"/>
              <a:gd name="connsiteY197" fmla="*/ 2138726 h 2323145"/>
              <a:gd name="connsiteX198" fmla="*/ 3026996 w 11269336"/>
              <a:gd name="connsiteY198" fmla="*/ 2134322 h 2323145"/>
              <a:gd name="connsiteX199" fmla="*/ 3007772 w 11269336"/>
              <a:gd name="connsiteY199" fmla="*/ 2128742 h 2323145"/>
              <a:gd name="connsiteX200" fmla="*/ 2965030 w 11269336"/>
              <a:gd name="connsiteY200" fmla="*/ 2100494 h 2323145"/>
              <a:gd name="connsiteX201" fmla="*/ 2926342 w 11269336"/>
              <a:gd name="connsiteY201" fmla="*/ 2104155 h 2323145"/>
              <a:gd name="connsiteX202" fmla="*/ 2918608 w 11269336"/>
              <a:gd name="connsiteY202" fmla="*/ 2104215 h 2323145"/>
              <a:gd name="connsiteX203" fmla="*/ 2918475 w 11269336"/>
              <a:gd name="connsiteY203" fmla="*/ 2103937 h 2323145"/>
              <a:gd name="connsiteX204" fmla="*/ 2910360 w 11269336"/>
              <a:gd name="connsiteY204" fmla="*/ 2103444 h 2323145"/>
              <a:gd name="connsiteX205" fmla="*/ 2904507 w 11269336"/>
              <a:gd name="connsiteY205" fmla="*/ 2104326 h 2323145"/>
              <a:gd name="connsiteX206" fmla="*/ 2889503 w 11269336"/>
              <a:gd name="connsiteY206" fmla="*/ 2104443 h 2323145"/>
              <a:gd name="connsiteX207" fmla="*/ 2884480 w 11269336"/>
              <a:gd name="connsiteY207" fmla="*/ 2102626 h 2323145"/>
              <a:gd name="connsiteX208" fmla="*/ 2882689 w 11269336"/>
              <a:gd name="connsiteY208" fmla="*/ 2099228 h 2323145"/>
              <a:gd name="connsiteX209" fmla="*/ 2881291 w 11269336"/>
              <a:gd name="connsiteY209" fmla="*/ 2099618 h 2323145"/>
              <a:gd name="connsiteX210" fmla="*/ 2853979 w 11269336"/>
              <a:gd name="connsiteY210" fmla="*/ 2090388 h 2323145"/>
              <a:gd name="connsiteX211" fmla="*/ 2791790 w 11269336"/>
              <a:gd name="connsiteY211" fmla="*/ 2080332 h 2323145"/>
              <a:gd name="connsiteX212" fmla="*/ 2755844 w 11269336"/>
              <a:gd name="connsiteY212" fmla="*/ 2078874 h 2323145"/>
              <a:gd name="connsiteX213" fmla="*/ 2657742 w 11269336"/>
              <a:gd name="connsiteY213" fmla="*/ 2070179 h 2323145"/>
              <a:gd name="connsiteX214" fmla="*/ 2559549 w 11269336"/>
              <a:gd name="connsiteY214" fmla="*/ 2057873 h 2323145"/>
              <a:gd name="connsiteX215" fmla="*/ 2512054 w 11269336"/>
              <a:gd name="connsiteY215" fmla="*/ 2031671 h 2323145"/>
              <a:gd name="connsiteX216" fmla="*/ 2506437 w 11269336"/>
              <a:gd name="connsiteY216" fmla="*/ 2030918 h 2323145"/>
              <a:gd name="connsiteX217" fmla="*/ 2491752 w 11269336"/>
              <a:gd name="connsiteY217" fmla="*/ 2033906 h 2323145"/>
              <a:gd name="connsiteX218" fmla="*/ 2486338 w 11269336"/>
              <a:gd name="connsiteY218" fmla="*/ 2035862 h 2323145"/>
              <a:gd name="connsiteX219" fmla="*/ 2478186 w 11269336"/>
              <a:gd name="connsiteY219" fmla="*/ 2036953 h 2323145"/>
              <a:gd name="connsiteX220" fmla="*/ 2477950 w 11269336"/>
              <a:gd name="connsiteY220" fmla="*/ 2036715 h 2323145"/>
              <a:gd name="connsiteX221" fmla="*/ 2470381 w 11269336"/>
              <a:gd name="connsiteY221" fmla="*/ 2038256 h 2323145"/>
              <a:gd name="connsiteX222" fmla="*/ 2433781 w 11269336"/>
              <a:gd name="connsiteY222" fmla="*/ 2049140 h 2323145"/>
              <a:gd name="connsiteX223" fmla="*/ 2381172 w 11269336"/>
              <a:gd name="connsiteY223" fmla="*/ 2030645 h 2323145"/>
              <a:gd name="connsiteX224" fmla="*/ 2360198 w 11269336"/>
              <a:gd name="connsiteY224" fmla="*/ 2029059 h 2323145"/>
              <a:gd name="connsiteX225" fmla="*/ 2348815 w 11269336"/>
              <a:gd name="connsiteY225" fmla="*/ 2026798 h 2323145"/>
              <a:gd name="connsiteX226" fmla="*/ 2347988 w 11269336"/>
              <a:gd name="connsiteY226" fmla="*/ 2025745 h 2323145"/>
              <a:gd name="connsiteX227" fmla="*/ 2312920 w 11269336"/>
              <a:gd name="connsiteY227" fmla="*/ 2036311 h 2323145"/>
              <a:gd name="connsiteX228" fmla="*/ 2307986 w 11269336"/>
              <a:gd name="connsiteY228" fmla="*/ 2035583 h 2323145"/>
              <a:gd name="connsiteX229" fmla="*/ 2285481 w 11269336"/>
              <a:gd name="connsiteY229" fmla="*/ 2045197 h 2323145"/>
              <a:gd name="connsiteX230" fmla="*/ 2273666 w 11269336"/>
              <a:gd name="connsiteY230" fmla="*/ 2048710 h 2323145"/>
              <a:gd name="connsiteX231" fmla="*/ 2270719 w 11269336"/>
              <a:gd name="connsiteY231" fmla="*/ 2052702 h 2323145"/>
              <a:gd name="connsiteX232" fmla="*/ 2253080 w 11269336"/>
              <a:gd name="connsiteY232" fmla="*/ 2056363 h 2323145"/>
              <a:gd name="connsiteX233" fmla="*/ 2250906 w 11269336"/>
              <a:gd name="connsiteY233" fmla="*/ 2055654 h 2323145"/>
              <a:gd name="connsiteX234" fmla="*/ 2236905 w 11269336"/>
              <a:gd name="connsiteY234" fmla="*/ 2062882 h 2323145"/>
              <a:gd name="connsiteX235" fmla="*/ 2225830 w 11269336"/>
              <a:gd name="connsiteY235" fmla="*/ 2074027 h 2323145"/>
              <a:gd name="connsiteX236" fmla="*/ 2073776 w 11269336"/>
              <a:gd name="connsiteY236" fmla="*/ 2089244 h 2323145"/>
              <a:gd name="connsiteX237" fmla="*/ 1948256 w 11269336"/>
              <a:gd name="connsiteY237" fmla="*/ 2146616 h 2323145"/>
              <a:gd name="connsiteX238" fmla="*/ 1865582 w 11269336"/>
              <a:gd name="connsiteY238" fmla="*/ 2153738 h 2323145"/>
              <a:gd name="connsiteX239" fmla="*/ 1835210 w 11269336"/>
              <a:gd name="connsiteY239" fmla="*/ 2134244 h 2323145"/>
              <a:gd name="connsiteX240" fmla="*/ 1632661 w 11269336"/>
              <a:gd name="connsiteY240" fmla="*/ 2173882 h 2323145"/>
              <a:gd name="connsiteX241" fmla="*/ 1579590 w 11269336"/>
              <a:gd name="connsiteY241" fmla="*/ 2173680 h 2323145"/>
              <a:gd name="connsiteX242" fmla="*/ 1535601 w 11269336"/>
              <a:gd name="connsiteY242" fmla="*/ 2194590 h 2323145"/>
              <a:gd name="connsiteX243" fmla="*/ 1515594 w 11269336"/>
              <a:gd name="connsiteY243" fmla="*/ 2189622 h 2323145"/>
              <a:gd name="connsiteX244" fmla="*/ 1512113 w 11269336"/>
              <a:gd name="connsiteY244" fmla="*/ 2188534 h 2323145"/>
              <a:gd name="connsiteX245" fmla="*/ 1498838 w 11269336"/>
              <a:gd name="connsiteY245" fmla="*/ 2189213 h 2323145"/>
              <a:gd name="connsiteX246" fmla="*/ 1494279 w 11269336"/>
              <a:gd name="connsiteY246" fmla="*/ 2183112 h 2323145"/>
              <a:gd name="connsiteX247" fmla="*/ 1473714 w 11269336"/>
              <a:gd name="connsiteY247" fmla="*/ 2179625 h 2323145"/>
              <a:gd name="connsiteX248" fmla="*/ 1449503 w 11269336"/>
              <a:gd name="connsiteY248" fmla="*/ 2182633 h 2323145"/>
              <a:gd name="connsiteX249" fmla="*/ 1335495 w 11269336"/>
              <a:gd name="connsiteY249" fmla="*/ 2203940 h 2323145"/>
              <a:gd name="connsiteX250" fmla="*/ 1266687 w 11269336"/>
              <a:gd name="connsiteY250" fmla="*/ 2212688 h 2323145"/>
              <a:gd name="connsiteX251" fmla="*/ 1239614 w 11269336"/>
              <a:gd name="connsiteY251" fmla="*/ 2209727 h 2323145"/>
              <a:gd name="connsiteX252" fmla="*/ 1202436 w 11269336"/>
              <a:gd name="connsiteY252" fmla="*/ 2209817 h 2323145"/>
              <a:gd name="connsiteX253" fmla="*/ 1136097 w 11269336"/>
              <a:gd name="connsiteY253" fmla="*/ 2205112 h 2323145"/>
              <a:gd name="connsiteX254" fmla="*/ 1048229 w 11269336"/>
              <a:gd name="connsiteY254" fmla="*/ 2207249 h 2323145"/>
              <a:gd name="connsiteX255" fmla="*/ 988232 w 11269336"/>
              <a:gd name="connsiteY255" fmla="*/ 2235635 h 2323145"/>
              <a:gd name="connsiteX256" fmla="*/ 981959 w 11269336"/>
              <a:gd name="connsiteY256" fmla="*/ 2231607 h 2323145"/>
              <a:gd name="connsiteX257" fmla="*/ 938600 w 11269336"/>
              <a:gd name="connsiteY257" fmla="*/ 2238113 h 2323145"/>
              <a:gd name="connsiteX258" fmla="*/ 791788 w 11269336"/>
              <a:gd name="connsiteY258" fmla="*/ 2293224 h 2323145"/>
              <a:gd name="connsiteX259" fmla="*/ 706914 w 11269336"/>
              <a:gd name="connsiteY259" fmla="*/ 2305046 h 2323145"/>
              <a:gd name="connsiteX260" fmla="*/ 675971 w 11269336"/>
              <a:gd name="connsiteY260" fmla="*/ 2304030 h 2323145"/>
              <a:gd name="connsiteX261" fmla="*/ 624180 w 11269336"/>
              <a:gd name="connsiteY261" fmla="*/ 2302650 h 2323145"/>
              <a:gd name="connsiteX262" fmla="*/ 583453 w 11269336"/>
              <a:gd name="connsiteY262" fmla="*/ 2288788 h 2323145"/>
              <a:gd name="connsiteX263" fmla="*/ 540946 w 11269336"/>
              <a:gd name="connsiteY263" fmla="*/ 2292721 h 2323145"/>
              <a:gd name="connsiteX264" fmla="*/ 533680 w 11269336"/>
              <a:gd name="connsiteY264" fmla="*/ 2310233 h 2323145"/>
              <a:gd name="connsiteX265" fmla="*/ 487366 w 11269336"/>
              <a:gd name="connsiteY265" fmla="*/ 2309053 h 2323145"/>
              <a:gd name="connsiteX266" fmla="*/ 416820 w 11269336"/>
              <a:gd name="connsiteY266" fmla="*/ 2305443 h 2323145"/>
              <a:gd name="connsiteX267" fmla="*/ 376805 w 11269336"/>
              <a:gd name="connsiteY267" fmla="*/ 2307647 h 2323145"/>
              <a:gd name="connsiteX268" fmla="*/ 266777 w 11269336"/>
              <a:gd name="connsiteY268" fmla="*/ 2309012 h 2323145"/>
              <a:gd name="connsiteX269" fmla="*/ 156013 w 11269336"/>
              <a:gd name="connsiteY269" fmla="*/ 2306832 h 2323145"/>
              <a:gd name="connsiteX270" fmla="*/ 87258 w 11269336"/>
              <a:gd name="connsiteY270" fmla="*/ 2285511 h 2323145"/>
              <a:gd name="connsiteX271" fmla="*/ 23798 w 11269336"/>
              <a:gd name="connsiteY271" fmla="*/ 2281822 h 2323145"/>
              <a:gd name="connsiteX272" fmla="*/ 0 w 11269336"/>
              <a:gd name="connsiteY272" fmla="*/ 2285369 h 2323145"/>
              <a:gd name="connsiteX273" fmla="*/ 0 w 11269336"/>
              <a:gd name="connsiteY27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092476 w 11269336"/>
              <a:gd name="connsiteY139" fmla="*/ 2100737 h 2323145"/>
              <a:gd name="connsiteX140" fmla="*/ 5060738 w 11269336"/>
              <a:gd name="connsiteY140" fmla="*/ 208327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320348 w 11269336"/>
              <a:gd name="connsiteY185" fmla="*/ 2130191 h 2323145"/>
              <a:gd name="connsiteX186" fmla="*/ 3170922 w 11269336"/>
              <a:gd name="connsiteY186" fmla="*/ 2115957 h 2323145"/>
              <a:gd name="connsiteX187" fmla="*/ 3156256 w 11269336"/>
              <a:gd name="connsiteY187" fmla="*/ 2124773 h 2323145"/>
              <a:gd name="connsiteX188" fmla="*/ 3140298 w 11269336"/>
              <a:gd name="connsiteY188" fmla="*/ 2129182 h 2323145"/>
              <a:gd name="connsiteX189" fmla="*/ 3138514 w 11269336"/>
              <a:gd name="connsiteY189" fmla="*/ 2128069 h 2323145"/>
              <a:gd name="connsiteX190" fmla="*/ 3120467 w 11269336"/>
              <a:gd name="connsiteY190" fmla="*/ 2128281 h 2323145"/>
              <a:gd name="connsiteX191" fmla="*/ 3116175 w 11269336"/>
              <a:gd name="connsiteY191" fmla="*/ 2131633 h 2323145"/>
              <a:gd name="connsiteX192" fmla="*/ 3103685 w 11269336"/>
              <a:gd name="connsiteY192" fmla="*/ 2132814 h 2323145"/>
              <a:gd name="connsiteX193" fmla="*/ 3078794 w 11269336"/>
              <a:gd name="connsiteY193" fmla="*/ 2137935 h 2323145"/>
              <a:gd name="connsiteX194" fmla="*/ 3074407 w 11269336"/>
              <a:gd name="connsiteY194" fmla="*/ 2136274 h 2323145"/>
              <a:gd name="connsiteX195" fmla="*/ 3037285 w 11269336"/>
              <a:gd name="connsiteY195" fmla="*/ 2139919 h 2323145"/>
              <a:gd name="connsiteX196" fmla="*/ 3036901 w 11269336"/>
              <a:gd name="connsiteY196" fmla="*/ 2138726 h 2323145"/>
              <a:gd name="connsiteX197" fmla="*/ 3026996 w 11269336"/>
              <a:gd name="connsiteY197" fmla="*/ 2134322 h 2323145"/>
              <a:gd name="connsiteX198" fmla="*/ 3007772 w 11269336"/>
              <a:gd name="connsiteY198" fmla="*/ 2128742 h 2323145"/>
              <a:gd name="connsiteX199" fmla="*/ 2965030 w 11269336"/>
              <a:gd name="connsiteY199" fmla="*/ 2100494 h 2323145"/>
              <a:gd name="connsiteX200" fmla="*/ 2926342 w 11269336"/>
              <a:gd name="connsiteY200" fmla="*/ 2104155 h 2323145"/>
              <a:gd name="connsiteX201" fmla="*/ 2918608 w 11269336"/>
              <a:gd name="connsiteY201" fmla="*/ 2104215 h 2323145"/>
              <a:gd name="connsiteX202" fmla="*/ 2918475 w 11269336"/>
              <a:gd name="connsiteY202" fmla="*/ 2103937 h 2323145"/>
              <a:gd name="connsiteX203" fmla="*/ 2910360 w 11269336"/>
              <a:gd name="connsiteY203" fmla="*/ 2103444 h 2323145"/>
              <a:gd name="connsiteX204" fmla="*/ 2904507 w 11269336"/>
              <a:gd name="connsiteY204" fmla="*/ 2104326 h 2323145"/>
              <a:gd name="connsiteX205" fmla="*/ 2889503 w 11269336"/>
              <a:gd name="connsiteY205" fmla="*/ 2104443 h 2323145"/>
              <a:gd name="connsiteX206" fmla="*/ 2884480 w 11269336"/>
              <a:gd name="connsiteY206" fmla="*/ 2102626 h 2323145"/>
              <a:gd name="connsiteX207" fmla="*/ 2882689 w 11269336"/>
              <a:gd name="connsiteY207" fmla="*/ 2099228 h 2323145"/>
              <a:gd name="connsiteX208" fmla="*/ 2881291 w 11269336"/>
              <a:gd name="connsiteY208" fmla="*/ 2099618 h 2323145"/>
              <a:gd name="connsiteX209" fmla="*/ 2853979 w 11269336"/>
              <a:gd name="connsiteY209" fmla="*/ 2090388 h 2323145"/>
              <a:gd name="connsiteX210" fmla="*/ 2791790 w 11269336"/>
              <a:gd name="connsiteY210" fmla="*/ 2080332 h 2323145"/>
              <a:gd name="connsiteX211" fmla="*/ 2755844 w 11269336"/>
              <a:gd name="connsiteY211" fmla="*/ 2078874 h 2323145"/>
              <a:gd name="connsiteX212" fmla="*/ 2657742 w 11269336"/>
              <a:gd name="connsiteY212" fmla="*/ 2070179 h 2323145"/>
              <a:gd name="connsiteX213" fmla="*/ 2559549 w 11269336"/>
              <a:gd name="connsiteY213" fmla="*/ 2057873 h 2323145"/>
              <a:gd name="connsiteX214" fmla="*/ 2512054 w 11269336"/>
              <a:gd name="connsiteY214" fmla="*/ 2031671 h 2323145"/>
              <a:gd name="connsiteX215" fmla="*/ 2506437 w 11269336"/>
              <a:gd name="connsiteY215" fmla="*/ 2030918 h 2323145"/>
              <a:gd name="connsiteX216" fmla="*/ 2491752 w 11269336"/>
              <a:gd name="connsiteY216" fmla="*/ 2033906 h 2323145"/>
              <a:gd name="connsiteX217" fmla="*/ 2486338 w 11269336"/>
              <a:gd name="connsiteY217" fmla="*/ 2035862 h 2323145"/>
              <a:gd name="connsiteX218" fmla="*/ 2478186 w 11269336"/>
              <a:gd name="connsiteY218" fmla="*/ 2036953 h 2323145"/>
              <a:gd name="connsiteX219" fmla="*/ 2477950 w 11269336"/>
              <a:gd name="connsiteY219" fmla="*/ 2036715 h 2323145"/>
              <a:gd name="connsiteX220" fmla="*/ 2470381 w 11269336"/>
              <a:gd name="connsiteY220" fmla="*/ 2038256 h 2323145"/>
              <a:gd name="connsiteX221" fmla="*/ 2433781 w 11269336"/>
              <a:gd name="connsiteY221" fmla="*/ 2049140 h 2323145"/>
              <a:gd name="connsiteX222" fmla="*/ 2381172 w 11269336"/>
              <a:gd name="connsiteY222" fmla="*/ 2030645 h 2323145"/>
              <a:gd name="connsiteX223" fmla="*/ 2360198 w 11269336"/>
              <a:gd name="connsiteY223" fmla="*/ 2029059 h 2323145"/>
              <a:gd name="connsiteX224" fmla="*/ 2348815 w 11269336"/>
              <a:gd name="connsiteY224" fmla="*/ 2026798 h 2323145"/>
              <a:gd name="connsiteX225" fmla="*/ 2347988 w 11269336"/>
              <a:gd name="connsiteY225" fmla="*/ 2025745 h 2323145"/>
              <a:gd name="connsiteX226" fmla="*/ 2312920 w 11269336"/>
              <a:gd name="connsiteY226" fmla="*/ 2036311 h 2323145"/>
              <a:gd name="connsiteX227" fmla="*/ 2307986 w 11269336"/>
              <a:gd name="connsiteY227" fmla="*/ 2035583 h 2323145"/>
              <a:gd name="connsiteX228" fmla="*/ 2285481 w 11269336"/>
              <a:gd name="connsiteY228" fmla="*/ 2045197 h 2323145"/>
              <a:gd name="connsiteX229" fmla="*/ 2273666 w 11269336"/>
              <a:gd name="connsiteY229" fmla="*/ 2048710 h 2323145"/>
              <a:gd name="connsiteX230" fmla="*/ 2270719 w 11269336"/>
              <a:gd name="connsiteY230" fmla="*/ 2052702 h 2323145"/>
              <a:gd name="connsiteX231" fmla="*/ 2253080 w 11269336"/>
              <a:gd name="connsiteY231" fmla="*/ 2056363 h 2323145"/>
              <a:gd name="connsiteX232" fmla="*/ 2250906 w 11269336"/>
              <a:gd name="connsiteY232" fmla="*/ 2055654 h 2323145"/>
              <a:gd name="connsiteX233" fmla="*/ 2236905 w 11269336"/>
              <a:gd name="connsiteY233" fmla="*/ 2062882 h 2323145"/>
              <a:gd name="connsiteX234" fmla="*/ 2225830 w 11269336"/>
              <a:gd name="connsiteY234" fmla="*/ 2074027 h 2323145"/>
              <a:gd name="connsiteX235" fmla="*/ 2073776 w 11269336"/>
              <a:gd name="connsiteY235" fmla="*/ 2089244 h 2323145"/>
              <a:gd name="connsiteX236" fmla="*/ 1948256 w 11269336"/>
              <a:gd name="connsiteY236" fmla="*/ 2146616 h 2323145"/>
              <a:gd name="connsiteX237" fmla="*/ 1865582 w 11269336"/>
              <a:gd name="connsiteY237" fmla="*/ 2153738 h 2323145"/>
              <a:gd name="connsiteX238" fmla="*/ 1835210 w 11269336"/>
              <a:gd name="connsiteY238" fmla="*/ 2134244 h 2323145"/>
              <a:gd name="connsiteX239" fmla="*/ 1632661 w 11269336"/>
              <a:gd name="connsiteY239" fmla="*/ 2173882 h 2323145"/>
              <a:gd name="connsiteX240" fmla="*/ 1579590 w 11269336"/>
              <a:gd name="connsiteY240" fmla="*/ 2173680 h 2323145"/>
              <a:gd name="connsiteX241" fmla="*/ 1535601 w 11269336"/>
              <a:gd name="connsiteY241" fmla="*/ 2194590 h 2323145"/>
              <a:gd name="connsiteX242" fmla="*/ 1515594 w 11269336"/>
              <a:gd name="connsiteY242" fmla="*/ 2189622 h 2323145"/>
              <a:gd name="connsiteX243" fmla="*/ 1512113 w 11269336"/>
              <a:gd name="connsiteY243" fmla="*/ 2188534 h 2323145"/>
              <a:gd name="connsiteX244" fmla="*/ 1498838 w 11269336"/>
              <a:gd name="connsiteY244" fmla="*/ 2189213 h 2323145"/>
              <a:gd name="connsiteX245" fmla="*/ 1494279 w 11269336"/>
              <a:gd name="connsiteY245" fmla="*/ 2183112 h 2323145"/>
              <a:gd name="connsiteX246" fmla="*/ 1473714 w 11269336"/>
              <a:gd name="connsiteY246" fmla="*/ 2179625 h 2323145"/>
              <a:gd name="connsiteX247" fmla="*/ 1449503 w 11269336"/>
              <a:gd name="connsiteY247" fmla="*/ 2182633 h 2323145"/>
              <a:gd name="connsiteX248" fmla="*/ 1335495 w 11269336"/>
              <a:gd name="connsiteY248" fmla="*/ 2203940 h 2323145"/>
              <a:gd name="connsiteX249" fmla="*/ 1266687 w 11269336"/>
              <a:gd name="connsiteY249" fmla="*/ 2212688 h 2323145"/>
              <a:gd name="connsiteX250" fmla="*/ 1239614 w 11269336"/>
              <a:gd name="connsiteY250" fmla="*/ 2209727 h 2323145"/>
              <a:gd name="connsiteX251" fmla="*/ 1202436 w 11269336"/>
              <a:gd name="connsiteY251" fmla="*/ 2209817 h 2323145"/>
              <a:gd name="connsiteX252" fmla="*/ 1136097 w 11269336"/>
              <a:gd name="connsiteY252" fmla="*/ 2205112 h 2323145"/>
              <a:gd name="connsiteX253" fmla="*/ 1048229 w 11269336"/>
              <a:gd name="connsiteY253" fmla="*/ 2207249 h 2323145"/>
              <a:gd name="connsiteX254" fmla="*/ 988232 w 11269336"/>
              <a:gd name="connsiteY254" fmla="*/ 2235635 h 2323145"/>
              <a:gd name="connsiteX255" fmla="*/ 981959 w 11269336"/>
              <a:gd name="connsiteY255" fmla="*/ 2231607 h 2323145"/>
              <a:gd name="connsiteX256" fmla="*/ 938600 w 11269336"/>
              <a:gd name="connsiteY256" fmla="*/ 2238113 h 2323145"/>
              <a:gd name="connsiteX257" fmla="*/ 791788 w 11269336"/>
              <a:gd name="connsiteY257" fmla="*/ 2293224 h 2323145"/>
              <a:gd name="connsiteX258" fmla="*/ 706914 w 11269336"/>
              <a:gd name="connsiteY258" fmla="*/ 2305046 h 2323145"/>
              <a:gd name="connsiteX259" fmla="*/ 675971 w 11269336"/>
              <a:gd name="connsiteY259" fmla="*/ 2304030 h 2323145"/>
              <a:gd name="connsiteX260" fmla="*/ 624180 w 11269336"/>
              <a:gd name="connsiteY260" fmla="*/ 2302650 h 2323145"/>
              <a:gd name="connsiteX261" fmla="*/ 583453 w 11269336"/>
              <a:gd name="connsiteY261" fmla="*/ 2288788 h 2323145"/>
              <a:gd name="connsiteX262" fmla="*/ 540946 w 11269336"/>
              <a:gd name="connsiteY262" fmla="*/ 2292721 h 2323145"/>
              <a:gd name="connsiteX263" fmla="*/ 533680 w 11269336"/>
              <a:gd name="connsiteY263" fmla="*/ 2310233 h 2323145"/>
              <a:gd name="connsiteX264" fmla="*/ 487366 w 11269336"/>
              <a:gd name="connsiteY264" fmla="*/ 2309053 h 2323145"/>
              <a:gd name="connsiteX265" fmla="*/ 416820 w 11269336"/>
              <a:gd name="connsiteY265" fmla="*/ 2305443 h 2323145"/>
              <a:gd name="connsiteX266" fmla="*/ 376805 w 11269336"/>
              <a:gd name="connsiteY266" fmla="*/ 2307647 h 2323145"/>
              <a:gd name="connsiteX267" fmla="*/ 266777 w 11269336"/>
              <a:gd name="connsiteY267" fmla="*/ 2309012 h 2323145"/>
              <a:gd name="connsiteX268" fmla="*/ 156013 w 11269336"/>
              <a:gd name="connsiteY268" fmla="*/ 2306832 h 2323145"/>
              <a:gd name="connsiteX269" fmla="*/ 87258 w 11269336"/>
              <a:gd name="connsiteY269" fmla="*/ 2285511 h 2323145"/>
              <a:gd name="connsiteX270" fmla="*/ 23798 w 11269336"/>
              <a:gd name="connsiteY270" fmla="*/ 2281822 h 2323145"/>
              <a:gd name="connsiteX271" fmla="*/ 0 w 11269336"/>
              <a:gd name="connsiteY271" fmla="*/ 2285369 h 2323145"/>
              <a:gd name="connsiteX272" fmla="*/ 0 w 11269336"/>
              <a:gd name="connsiteY27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60738 w 11269336"/>
              <a:gd name="connsiteY140" fmla="*/ 208327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320348 w 11269336"/>
              <a:gd name="connsiteY185" fmla="*/ 2130191 h 2323145"/>
              <a:gd name="connsiteX186" fmla="*/ 3170922 w 11269336"/>
              <a:gd name="connsiteY186" fmla="*/ 2115957 h 2323145"/>
              <a:gd name="connsiteX187" fmla="*/ 3156256 w 11269336"/>
              <a:gd name="connsiteY187" fmla="*/ 2124773 h 2323145"/>
              <a:gd name="connsiteX188" fmla="*/ 3140298 w 11269336"/>
              <a:gd name="connsiteY188" fmla="*/ 2129182 h 2323145"/>
              <a:gd name="connsiteX189" fmla="*/ 3138514 w 11269336"/>
              <a:gd name="connsiteY189" fmla="*/ 2128069 h 2323145"/>
              <a:gd name="connsiteX190" fmla="*/ 3120467 w 11269336"/>
              <a:gd name="connsiteY190" fmla="*/ 2128281 h 2323145"/>
              <a:gd name="connsiteX191" fmla="*/ 3116175 w 11269336"/>
              <a:gd name="connsiteY191" fmla="*/ 2131633 h 2323145"/>
              <a:gd name="connsiteX192" fmla="*/ 3103685 w 11269336"/>
              <a:gd name="connsiteY192" fmla="*/ 2132814 h 2323145"/>
              <a:gd name="connsiteX193" fmla="*/ 3078794 w 11269336"/>
              <a:gd name="connsiteY193" fmla="*/ 2137935 h 2323145"/>
              <a:gd name="connsiteX194" fmla="*/ 3074407 w 11269336"/>
              <a:gd name="connsiteY194" fmla="*/ 2136274 h 2323145"/>
              <a:gd name="connsiteX195" fmla="*/ 3037285 w 11269336"/>
              <a:gd name="connsiteY195" fmla="*/ 2139919 h 2323145"/>
              <a:gd name="connsiteX196" fmla="*/ 3036901 w 11269336"/>
              <a:gd name="connsiteY196" fmla="*/ 2138726 h 2323145"/>
              <a:gd name="connsiteX197" fmla="*/ 3026996 w 11269336"/>
              <a:gd name="connsiteY197" fmla="*/ 2134322 h 2323145"/>
              <a:gd name="connsiteX198" fmla="*/ 3007772 w 11269336"/>
              <a:gd name="connsiteY198" fmla="*/ 2128742 h 2323145"/>
              <a:gd name="connsiteX199" fmla="*/ 2965030 w 11269336"/>
              <a:gd name="connsiteY199" fmla="*/ 2100494 h 2323145"/>
              <a:gd name="connsiteX200" fmla="*/ 2926342 w 11269336"/>
              <a:gd name="connsiteY200" fmla="*/ 2104155 h 2323145"/>
              <a:gd name="connsiteX201" fmla="*/ 2918608 w 11269336"/>
              <a:gd name="connsiteY201" fmla="*/ 2104215 h 2323145"/>
              <a:gd name="connsiteX202" fmla="*/ 2918475 w 11269336"/>
              <a:gd name="connsiteY202" fmla="*/ 2103937 h 2323145"/>
              <a:gd name="connsiteX203" fmla="*/ 2910360 w 11269336"/>
              <a:gd name="connsiteY203" fmla="*/ 2103444 h 2323145"/>
              <a:gd name="connsiteX204" fmla="*/ 2904507 w 11269336"/>
              <a:gd name="connsiteY204" fmla="*/ 2104326 h 2323145"/>
              <a:gd name="connsiteX205" fmla="*/ 2889503 w 11269336"/>
              <a:gd name="connsiteY205" fmla="*/ 2104443 h 2323145"/>
              <a:gd name="connsiteX206" fmla="*/ 2884480 w 11269336"/>
              <a:gd name="connsiteY206" fmla="*/ 2102626 h 2323145"/>
              <a:gd name="connsiteX207" fmla="*/ 2882689 w 11269336"/>
              <a:gd name="connsiteY207" fmla="*/ 2099228 h 2323145"/>
              <a:gd name="connsiteX208" fmla="*/ 2881291 w 11269336"/>
              <a:gd name="connsiteY208" fmla="*/ 2099618 h 2323145"/>
              <a:gd name="connsiteX209" fmla="*/ 2853979 w 11269336"/>
              <a:gd name="connsiteY209" fmla="*/ 2090388 h 2323145"/>
              <a:gd name="connsiteX210" fmla="*/ 2791790 w 11269336"/>
              <a:gd name="connsiteY210" fmla="*/ 2080332 h 2323145"/>
              <a:gd name="connsiteX211" fmla="*/ 2755844 w 11269336"/>
              <a:gd name="connsiteY211" fmla="*/ 2078874 h 2323145"/>
              <a:gd name="connsiteX212" fmla="*/ 2657742 w 11269336"/>
              <a:gd name="connsiteY212" fmla="*/ 2070179 h 2323145"/>
              <a:gd name="connsiteX213" fmla="*/ 2559549 w 11269336"/>
              <a:gd name="connsiteY213" fmla="*/ 2057873 h 2323145"/>
              <a:gd name="connsiteX214" fmla="*/ 2512054 w 11269336"/>
              <a:gd name="connsiteY214" fmla="*/ 2031671 h 2323145"/>
              <a:gd name="connsiteX215" fmla="*/ 2506437 w 11269336"/>
              <a:gd name="connsiteY215" fmla="*/ 2030918 h 2323145"/>
              <a:gd name="connsiteX216" fmla="*/ 2491752 w 11269336"/>
              <a:gd name="connsiteY216" fmla="*/ 2033906 h 2323145"/>
              <a:gd name="connsiteX217" fmla="*/ 2486338 w 11269336"/>
              <a:gd name="connsiteY217" fmla="*/ 2035862 h 2323145"/>
              <a:gd name="connsiteX218" fmla="*/ 2478186 w 11269336"/>
              <a:gd name="connsiteY218" fmla="*/ 2036953 h 2323145"/>
              <a:gd name="connsiteX219" fmla="*/ 2477950 w 11269336"/>
              <a:gd name="connsiteY219" fmla="*/ 2036715 h 2323145"/>
              <a:gd name="connsiteX220" fmla="*/ 2470381 w 11269336"/>
              <a:gd name="connsiteY220" fmla="*/ 2038256 h 2323145"/>
              <a:gd name="connsiteX221" fmla="*/ 2433781 w 11269336"/>
              <a:gd name="connsiteY221" fmla="*/ 2049140 h 2323145"/>
              <a:gd name="connsiteX222" fmla="*/ 2381172 w 11269336"/>
              <a:gd name="connsiteY222" fmla="*/ 2030645 h 2323145"/>
              <a:gd name="connsiteX223" fmla="*/ 2360198 w 11269336"/>
              <a:gd name="connsiteY223" fmla="*/ 2029059 h 2323145"/>
              <a:gd name="connsiteX224" fmla="*/ 2348815 w 11269336"/>
              <a:gd name="connsiteY224" fmla="*/ 2026798 h 2323145"/>
              <a:gd name="connsiteX225" fmla="*/ 2347988 w 11269336"/>
              <a:gd name="connsiteY225" fmla="*/ 2025745 h 2323145"/>
              <a:gd name="connsiteX226" fmla="*/ 2312920 w 11269336"/>
              <a:gd name="connsiteY226" fmla="*/ 2036311 h 2323145"/>
              <a:gd name="connsiteX227" fmla="*/ 2307986 w 11269336"/>
              <a:gd name="connsiteY227" fmla="*/ 2035583 h 2323145"/>
              <a:gd name="connsiteX228" fmla="*/ 2285481 w 11269336"/>
              <a:gd name="connsiteY228" fmla="*/ 2045197 h 2323145"/>
              <a:gd name="connsiteX229" fmla="*/ 2273666 w 11269336"/>
              <a:gd name="connsiteY229" fmla="*/ 2048710 h 2323145"/>
              <a:gd name="connsiteX230" fmla="*/ 2270719 w 11269336"/>
              <a:gd name="connsiteY230" fmla="*/ 2052702 h 2323145"/>
              <a:gd name="connsiteX231" fmla="*/ 2253080 w 11269336"/>
              <a:gd name="connsiteY231" fmla="*/ 2056363 h 2323145"/>
              <a:gd name="connsiteX232" fmla="*/ 2250906 w 11269336"/>
              <a:gd name="connsiteY232" fmla="*/ 2055654 h 2323145"/>
              <a:gd name="connsiteX233" fmla="*/ 2236905 w 11269336"/>
              <a:gd name="connsiteY233" fmla="*/ 2062882 h 2323145"/>
              <a:gd name="connsiteX234" fmla="*/ 2225830 w 11269336"/>
              <a:gd name="connsiteY234" fmla="*/ 2074027 h 2323145"/>
              <a:gd name="connsiteX235" fmla="*/ 2073776 w 11269336"/>
              <a:gd name="connsiteY235" fmla="*/ 2089244 h 2323145"/>
              <a:gd name="connsiteX236" fmla="*/ 1948256 w 11269336"/>
              <a:gd name="connsiteY236" fmla="*/ 2146616 h 2323145"/>
              <a:gd name="connsiteX237" fmla="*/ 1865582 w 11269336"/>
              <a:gd name="connsiteY237" fmla="*/ 2153738 h 2323145"/>
              <a:gd name="connsiteX238" fmla="*/ 1835210 w 11269336"/>
              <a:gd name="connsiteY238" fmla="*/ 2134244 h 2323145"/>
              <a:gd name="connsiteX239" fmla="*/ 1632661 w 11269336"/>
              <a:gd name="connsiteY239" fmla="*/ 2173882 h 2323145"/>
              <a:gd name="connsiteX240" fmla="*/ 1579590 w 11269336"/>
              <a:gd name="connsiteY240" fmla="*/ 2173680 h 2323145"/>
              <a:gd name="connsiteX241" fmla="*/ 1535601 w 11269336"/>
              <a:gd name="connsiteY241" fmla="*/ 2194590 h 2323145"/>
              <a:gd name="connsiteX242" fmla="*/ 1515594 w 11269336"/>
              <a:gd name="connsiteY242" fmla="*/ 2189622 h 2323145"/>
              <a:gd name="connsiteX243" fmla="*/ 1512113 w 11269336"/>
              <a:gd name="connsiteY243" fmla="*/ 2188534 h 2323145"/>
              <a:gd name="connsiteX244" fmla="*/ 1498838 w 11269336"/>
              <a:gd name="connsiteY244" fmla="*/ 2189213 h 2323145"/>
              <a:gd name="connsiteX245" fmla="*/ 1494279 w 11269336"/>
              <a:gd name="connsiteY245" fmla="*/ 2183112 h 2323145"/>
              <a:gd name="connsiteX246" fmla="*/ 1473714 w 11269336"/>
              <a:gd name="connsiteY246" fmla="*/ 2179625 h 2323145"/>
              <a:gd name="connsiteX247" fmla="*/ 1449503 w 11269336"/>
              <a:gd name="connsiteY247" fmla="*/ 2182633 h 2323145"/>
              <a:gd name="connsiteX248" fmla="*/ 1335495 w 11269336"/>
              <a:gd name="connsiteY248" fmla="*/ 2203940 h 2323145"/>
              <a:gd name="connsiteX249" fmla="*/ 1266687 w 11269336"/>
              <a:gd name="connsiteY249" fmla="*/ 2212688 h 2323145"/>
              <a:gd name="connsiteX250" fmla="*/ 1239614 w 11269336"/>
              <a:gd name="connsiteY250" fmla="*/ 2209727 h 2323145"/>
              <a:gd name="connsiteX251" fmla="*/ 1202436 w 11269336"/>
              <a:gd name="connsiteY251" fmla="*/ 2209817 h 2323145"/>
              <a:gd name="connsiteX252" fmla="*/ 1136097 w 11269336"/>
              <a:gd name="connsiteY252" fmla="*/ 2205112 h 2323145"/>
              <a:gd name="connsiteX253" fmla="*/ 1048229 w 11269336"/>
              <a:gd name="connsiteY253" fmla="*/ 2207249 h 2323145"/>
              <a:gd name="connsiteX254" fmla="*/ 988232 w 11269336"/>
              <a:gd name="connsiteY254" fmla="*/ 2235635 h 2323145"/>
              <a:gd name="connsiteX255" fmla="*/ 981959 w 11269336"/>
              <a:gd name="connsiteY255" fmla="*/ 2231607 h 2323145"/>
              <a:gd name="connsiteX256" fmla="*/ 938600 w 11269336"/>
              <a:gd name="connsiteY256" fmla="*/ 2238113 h 2323145"/>
              <a:gd name="connsiteX257" fmla="*/ 791788 w 11269336"/>
              <a:gd name="connsiteY257" fmla="*/ 2293224 h 2323145"/>
              <a:gd name="connsiteX258" fmla="*/ 706914 w 11269336"/>
              <a:gd name="connsiteY258" fmla="*/ 2305046 h 2323145"/>
              <a:gd name="connsiteX259" fmla="*/ 675971 w 11269336"/>
              <a:gd name="connsiteY259" fmla="*/ 2304030 h 2323145"/>
              <a:gd name="connsiteX260" fmla="*/ 624180 w 11269336"/>
              <a:gd name="connsiteY260" fmla="*/ 2302650 h 2323145"/>
              <a:gd name="connsiteX261" fmla="*/ 583453 w 11269336"/>
              <a:gd name="connsiteY261" fmla="*/ 2288788 h 2323145"/>
              <a:gd name="connsiteX262" fmla="*/ 540946 w 11269336"/>
              <a:gd name="connsiteY262" fmla="*/ 2292721 h 2323145"/>
              <a:gd name="connsiteX263" fmla="*/ 533680 w 11269336"/>
              <a:gd name="connsiteY263" fmla="*/ 2310233 h 2323145"/>
              <a:gd name="connsiteX264" fmla="*/ 487366 w 11269336"/>
              <a:gd name="connsiteY264" fmla="*/ 2309053 h 2323145"/>
              <a:gd name="connsiteX265" fmla="*/ 416820 w 11269336"/>
              <a:gd name="connsiteY265" fmla="*/ 2305443 h 2323145"/>
              <a:gd name="connsiteX266" fmla="*/ 376805 w 11269336"/>
              <a:gd name="connsiteY266" fmla="*/ 2307647 h 2323145"/>
              <a:gd name="connsiteX267" fmla="*/ 266777 w 11269336"/>
              <a:gd name="connsiteY267" fmla="*/ 2309012 h 2323145"/>
              <a:gd name="connsiteX268" fmla="*/ 156013 w 11269336"/>
              <a:gd name="connsiteY268" fmla="*/ 2306832 h 2323145"/>
              <a:gd name="connsiteX269" fmla="*/ 87258 w 11269336"/>
              <a:gd name="connsiteY269" fmla="*/ 2285511 h 2323145"/>
              <a:gd name="connsiteX270" fmla="*/ 23798 w 11269336"/>
              <a:gd name="connsiteY270" fmla="*/ 2281822 h 2323145"/>
              <a:gd name="connsiteX271" fmla="*/ 0 w 11269336"/>
              <a:gd name="connsiteY271" fmla="*/ 2285369 h 2323145"/>
              <a:gd name="connsiteX272" fmla="*/ 0 w 11269336"/>
              <a:gd name="connsiteY27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320348 w 11269336"/>
              <a:gd name="connsiteY185" fmla="*/ 2130191 h 2323145"/>
              <a:gd name="connsiteX186" fmla="*/ 3170922 w 11269336"/>
              <a:gd name="connsiteY186" fmla="*/ 2115957 h 2323145"/>
              <a:gd name="connsiteX187" fmla="*/ 3156256 w 11269336"/>
              <a:gd name="connsiteY187" fmla="*/ 2124773 h 2323145"/>
              <a:gd name="connsiteX188" fmla="*/ 3140298 w 11269336"/>
              <a:gd name="connsiteY188" fmla="*/ 2129182 h 2323145"/>
              <a:gd name="connsiteX189" fmla="*/ 3138514 w 11269336"/>
              <a:gd name="connsiteY189" fmla="*/ 2128069 h 2323145"/>
              <a:gd name="connsiteX190" fmla="*/ 3120467 w 11269336"/>
              <a:gd name="connsiteY190" fmla="*/ 2128281 h 2323145"/>
              <a:gd name="connsiteX191" fmla="*/ 3116175 w 11269336"/>
              <a:gd name="connsiteY191" fmla="*/ 2131633 h 2323145"/>
              <a:gd name="connsiteX192" fmla="*/ 3103685 w 11269336"/>
              <a:gd name="connsiteY192" fmla="*/ 2132814 h 2323145"/>
              <a:gd name="connsiteX193" fmla="*/ 3078794 w 11269336"/>
              <a:gd name="connsiteY193" fmla="*/ 2137935 h 2323145"/>
              <a:gd name="connsiteX194" fmla="*/ 3074407 w 11269336"/>
              <a:gd name="connsiteY194" fmla="*/ 2136274 h 2323145"/>
              <a:gd name="connsiteX195" fmla="*/ 3037285 w 11269336"/>
              <a:gd name="connsiteY195" fmla="*/ 2139919 h 2323145"/>
              <a:gd name="connsiteX196" fmla="*/ 3036901 w 11269336"/>
              <a:gd name="connsiteY196" fmla="*/ 2138726 h 2323145"/>
              <a:gd name="connsiteX197" fmla="*/ 3026996 w 11269336"/>
              <a:gd name="connsiteY197" fmla="*/ 2134322 h 2323145"/>
              <a:gd name="connsiteX198" fmla="*/ 3007772 w 11269336"/>
              <a:gd name="connsiteY198" fmla="*/ 2128742 h 2323145"/>
              <a:gd name="connsiteX199" fmla="*/ 2965030 w 11269336"/>
              <a:gd name="connsiteY199" fmla="*/ 2100494 h 2323145"/>
              <a:gd name="connsiteX200" fmla="*/ 2926342 w 11269336"/>
              <a:gd name="connsiteY200" fmla="*/ 2104155 h 2323145"/>
              <a:gd name="connsiteX201" fmla="*/ 2918608 w 11269336"/>
              <a:gd name="connsiteY201" fmla="*/ 2104215 h 2323145"/>
              <a:gd name="connsiteX202" fmla="*/ 2918475 w 11269336"/>
              <a:gd name="connsiteY202" fmla="*/ 2103937 h 2323145"/>
              <a:gd name="connsiteX203" fmla="*/ 2910360 w 11269336"/>
              <a:gd name="connsiteY203" fmla="*/ 2103444 h 2323145"/>
              <a:gd name="connsiteX204" fmla="*/ 2904507 w 11269336"/>
              <a:gd name="connsiteY204" fmla="*/ 2104326 h 2323145"/>
              <a:gd name="connsiteX205" fmla="*/ 2889503 w 11269336"/>
              <a:gd name="connsiteY205" fmla="*/ 2104443 h 2323145"/>
              <a:gd name="connsiteX206" fmla="*/ 2884480 w 11269336"/>
              <a:gd name="connsiteY206" fmla="*/ 2102626 h 2323145"/>
              <a:gd name="connsiteX207" fmla="*/ 2882689 w 11269336"/>
              <a:gd name="connsiteY207" fmla="*/ 2099228 h 2323145"/>
              <a:gd name="connsiteX208" fmla="*/ 2881291 w 11269336"/>
              <a:gd name="connsiteY208" fmla="*/ 2099618 h 2323145"/>
              <a:gd name="connsiteX209" fmla="*/ 2853979 w 11269336"/>
              <a:gd name="connsiteY209" fmla="*/ 2090388 h 2323145"/>
              <a:gd name="connsiteX210" fmla="*/ 2791790 w 11269336"/>
              <a:gd name="connsiteY210" fmla="*/ 2080332 h 2323145"/>
              <a:gd name="connsiteX211" fmla="*/ 2755844 w 11269336"/>
              <a:gd name="connsiteY211" fmla="*/ 2078874 h 2323145"/>
              <a:gd name="connsiteX212" fmla="*/ 2657742 w 11269336"/>
              <a:gd name="connsiteY212" fmla="*/ 2070179 h 2323145"/>
              <a:gd name="connsiteX213" fmla="*/ 2559549 w 11269336"/>
              <a:gd name="connsiteY213" fmla="*/ 2057873 h 2323145"/>
              <a:gd name="connsiteX214" fmla="*/ 2512054 w 11269336"/>
              <a:gd name="connsiteY214" fmla="*/ 2031671 h 2323145"/>
              <a:gd name="connsiteX215" fmla="*/ 2506437 w 11269336"/>
              <a:gd name="connsiteY215" fmla="*/ 2030918 h 2323145"/>
              <a:gd name="connsiteX216" fmla="*/ 2491752 w 11269336"/>
              <a:gd name="connsiteY216" fmla="*/ 2033906 h 2323145"/>
              <a:gd name="connsiteX217" fmla="*/ 2486338 w 11269336"/>
              <a:gd name="connsiteY217" fmla="*/ 2035862 h 2323145"/>
              <a:gd name="connsiteX218" fmla="*/ 2478186 w 11269336"/>
              <a:gd name="connsiteY218" fmla="*/ 2036953 h 2323145"/>
              <a:gd name="connsiteX219" fmla="*/ 2477950 w 11269336"/>
              <a:gd name="connsiteY219" fmla="*/ 2036715 h 2323145"/>
              <a:gd name="connsiteX220" fmla="*/ 2470381 w 11269336"/>
              <a:gd name="connsiteY220" fmla="*/ 2038256 h 2323145"/>
              <a:gd name="connsiteX221" fmla="*/ 2433781 w 11269336"/>
              <a:gd name="connsiteY221" fmla="*/ 2049140 h 2323145"/>
              <a:gd name="connsiteX222" fmla="*/ 2381172 w 11269336"/>
              <a:gd name="connsiteY222" fmla="*/ 2030645 h 2323145"/>
              <a:gd name="connsiteX223" fmla="*/ 2360198 w 11269336"/>
              <a:gd name="connsiteY223" fmla="*/ 2029059 h 2323145"/>
              <a:gd name="connsiteX224" fmla="*/ 2348815 w 11269336"/>
              <a:gd name="connsiteY224" fmla="*/ 2026798 h 2323145"/>
              <a:gd name="connsiteX225" fmla="*/ 2347988 w 11269336"/>
              <a:gd name="connsiteY225" fmla="*/ 2025745 h 2323145"/>
              <a:gd name="connsiteX226" fmla="*/ 2312920 w 11269336"/>
              <a:gd name="connsiteY226" fmla="*/ 2036311 h 2323145"/>
              <a:gd name="connsiteX227" fmla="*/ 2307986 w 11269336"/>
              <a:gd name="connsiteY227" fmla="*/ 2035583 h 2323145"/>
              <a:gd name="connsiteX228" fmla="*/ 2285481 w 11269336"/>
              <a:gd name="connsiteY228" fmla="*/ 2045197 h 2323145"/>
              <a:gd name="connsiteX229" fmla="*/ 2273666 w 11269336"/>
              <a:gd name="connsiteY229" fmla="*/ 2048710 h 2323145"/>
              <a:gd name="connsiteX230" fmla="*/ 2270719 w 11269336"/>
              <a:gd name="connsiteY230" fmla="*/ 2052702 h 2323145"/>
              <a:gd name="connsiteX231" fmla="*/ 2253080 w 11269336"/>
              <a:gd name="connsiteY231" fmla="*/ 2056363 h 2323145"/>
              <a:gd name="connsiteX232" fmla="*/ 2250906 w 11269336"/>
              <a:gd name="connsiteY232" fmla="*/ 2055654 h 2323145"/>
              <a:gd name="connsiteX233" fmla="*/ 2236905 w 11269336"/>
              <a:gd name="connsiteY233" fmla="*/ 2062882 h 2323145"/>
              <a:gd name="connsiteX234" fmla="*/ 2225830 w 11269336"/>
              <a:gd name="connsiteY234" fmla="*/ 2074027 h 2323145"/>
              <a:gd name="connsiteX235" fmla="*/ 2073776 w 11269336"/>
              <a:gd name="connsiteY235" fmla="*/ 2089244 h 2323145"/>
              <a:gd name="connsiteX236" fmla="*/ 1948256 w 11269336"/>
              <a:gd name="connsiteY236" fmla="*/ 2146616 h 2323145"/>
              <a:gd name="connsiteX237" fmla="*/ 1865582 w 11269336"/>
              <a:gd name="connsiteY237" fmla="*/ 2153738 h 2323145"/>
              <a:gd name="connsiteX238" fmla="*/ 1835210 w 11269336"/>
              <a:gd name="connsiteY238" fmla="*/ 2134244 h 2323145"/>
              <a:gd name="connsiteX239" fmla="*/ 1632661 w 11269336"/>
              <a:gd name="connsiteY239" fmla="*/ 2173882 h 2323145"/>
              <a:gd name="connsiteX240" fmla="*/ 1579590 w 11269336"/>
              <a:gd name="connsiteY240" fmla="*/ 2173680 h 2323145"/>
              <a:gd name="connsiteX241" fmla="*/ 1535601 w 11269336"/>
              <a:gd name="connsiteY241" fmla="*/ 2194590 h 2323145"/>
              <a:gd name="connsiteX242" fmla="*/ 1515594 w 11269336"/>
              <a:gd name="connsiteY242" fmla="*/ 2189622 h 2323145"/>
              <a:gd name="connsiteX243" fmla="*/ 1512113 w 11269336"/>
              <a:gd name="connsiteY243" fmla="*/ 2188534 h 2323145"/>
              <a:gd name="connsiteX244" fmla="*/ 1498838 w 11269336"/>
              <a:gd name="connsiteY244" fmla="*/ 2189213 h 2323145"/>
              <a:gd name="connsiteX245" fmla="*/ 1494279 w 11269336"/>
              <a:gd name="connsiteY245" fmla="*/ 2183112 h 2323145"/>
              <a:gd name="connsiteX246" fmla="*/ 1473714 w 11269336"/>
              <a:gd name="connsiteY246" fmla="*/ 2179625 h 2323145"/>
              <a:gd name="connsiteX247" fmla="*/ 1449503 w 11269336"/>
              <a:gd name="connsiteY247" fmla="*/ 2182633 h 2323145"/>
              <a:gd name="connsiteX248" fmla="*/ 1335495 w 11269336"/>
              <a:gd name="connsiteY248" fmla="*/ 2203940 h 2323145"/>
              <a:gd name="connsiteX249" fmla="*/ 1266687 w 11269336"/>
              <a:gd name="connsiteY249" fmla="*/ 2212688 h 2323145"/>
              <a:gd name="connsiteX250" fmla="*/ 1239614 w 11269336"/>
              <a:gd name="connsiteY250" fmla="*/ 2209727 h 2323145"/>
              <a:gd name="connsiteX251" fmla="*/ 1202436 w 11269336"/>
              <a:gd name="connsiteY251" fmla="*/ 2209817 h 2323145"/>
              <a:gd name="connsiteX252" fmla="*/ 1136097 w 11269336"/>
              <a:gd name="connsiteY252" fmla="*/ 2205112 h 2323145"/>
              <a:gd name="connsiteX253" fmla="*/ 1048229 w 11269336"/>
              <a:gd name="connsiteY253" fmla="*/ 2207249 h 2323145"/>
              <a:gd name="connsiteX254" fmla="*/ 988232 w 11269336"/>
              <a:gd name="connsiteY254" fmla="*/ 2235635 h 2323145"/>
              <a:gd name="connsiteX255" fmla="*/ 981959 w 11269336"/>
              <a:gd name="connsiteY255" fmla="*/ 2231607 h 2323145"/>
              <a:gd name="connsiteX256" fmla="*/ 938600 w 11269336"/>
              <a:gd name="connsiteY256" fmla="*/ 2238113 h 2323145"/>
              <a:gd name="connsiteX257" fmla="*/ 791788 w 11269336"/>
              <a:gd name="connsiteY257" fmla="*/ 2293224 h 2323145"/>
              <a:gd name="connsiteX258" fmla="*/ 706914 w 11269336"/>
              <a:gd name="connsiteY258" fmla="*/ 2305046 h 2323145"/>
              <a:gd name="connsiteX259" fmla="*/ 675971 w 11269336"/>
              <a:gd name="connsiteY259" fmla="*/ 2304030 h 2323145"/>
              <a:gd name="connsiteX260" fmla="*/ 624180 w 11269336"/>
              <a:gd name="connsiteY260" fmla="*/ 2302650 h 2323145"/>
              <a:gd name="connsiteX261" fmla="*/ 583453 w 11269336"/>
              <a:gd name="connsiteY261" fmla="*/ 2288788 h 2323145"/>
              <a:gd name="connsiteX262" fmla="*/ 540946 w 11269336"/>
              <a:gd name="connsiteY262" fmla="*/ 2292721 h 2323145"/>
              <a:gd name="connsiteX263" fmla="*/ 533680 w 11269336"/>
              <a:gd name="connsiteY263" fmla="*/ 2310233 h 2323145"/>
              <a:gd name="connsiteX264" fmla="*/ 487366 w 11269336"/>
              <a:gd name="connsiteY264" fmla="*/ 2309053 h 2323145"/>
              <a:gd name="connsiteX265" fmla="*/ 416820 w 11269336"/>
              <a:gd name="connsiteY265" fmla="*/ 2305443 h 2323145"/>
              <a:gd name="connsiteX266" fmla="*/ 376805 w 11269336"/>
              <a:gd name="connsiteY266" fmla="*/ 2307647 h 2323145"/>
              <a:gd name="connsiteX267" fmla="*/ 266777 w 11269336"/>
              <a:gd name="connsiteY267" fmla="*/ 2309012 h 2323145"/>
              <a:gd name="connsiteX268" fmla="*/ 156013 w 11269336"/>
              <a:gd name="connsiteY268" fmla="*/ 2306832 h 2323145"/>
              <a:gd name="connsiteX269" fmla="*/ 87258 w 11269336"/>
              <a:gd name="connsiteY269" fmla="*/ 2285511 h 2323145"/>
              <a:gd name="connsiteX270" fmla="*/ 23798 w 11269336"/>
              <a:gd name="connsiteY270" fmla="*/ 2281822 h 2323145"/>
              <a:gd name="connsiteX271" fmla="*/ 0 w 11269336"/>
              <a:gd name="connsiteY271" fmla="*/ 2285369 h 2323145"/>
              <a:gd name="connsiteX272" fmla="*/ 0 w 11269336"/>
              <a:gd name="connsiteY27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460591 w 11269336"/>
              <a:gd name="connsiteY184" fmla="*/ 2097951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335495 w 11269336"/>
              <a:gd name="connsiteY247" fmla="*/ 2203940 h 2323145"/>
              <a:gd name="connsiteX248" fmla="*/ 1266687 w 11269336"/>
              <a:gd name="connsiteY248" fmla="*/ 2212688 h 2323145"/>
              <a:gd name="connsiteX249" fmla="*/ 1239614 w 11269336"/>
              <a:gd name="connsiteY249" fmla="*/ 2209727 h 2323145"/>
              <a:gd name="connsiteX250" fmla="*/ 1202436 w 11269336"/>
              <a:gd name="connsiteY250" fmla="*/ 2209817 h 2323145"/>
              <a:gd name="connsiteX251" fmla="*/ 1136097 w 11269336"/>
              <a:gd name="connsiteY251" fmla="*/ 2205112 h 2323145"/>
              <a:gd name="connsiteX252" fmla="*/ 1048229 w 11269336"/>
              <a:gd name="connsiteY252" fmla="*/ 2207249 h 2323145"/>
              <a:gd name="connsiteX253" fmla="*/ 988232 w 11269336"/>
              <a:gd name="connsiteY253" fmla="*/ 2235635 h 2323145"/>
              <a:gd name="connsiteX254" fmla="*/ 981959 w 11269336"/>
              <a:gd name="connsiteY254" fmla="*/ 2231607 h 2323145"/>
              <a:gd name="connsiteX255" fmla="*/ 938600 w 11269336"/>
              <a:gd name="connsiteY255" fmla="*/ 2238113 h 2323145"/>
              <a:gd name="connsiteX256" fmla="*/ 791788 w 11269336"/>
              <a:gd name="connsiteY256" fmla="*/ 2293224 h 2323145"/>
              <a:gd name="connsiteX257" fmla="*/ 706914 w 11269336"/>
              <a:gd name="connsiteY257" fmla="*/ 2305046 h 2323145"/>
              <a:gd name="connsiteX258" fmla="*/ 675971 w 11269336"/>
              <a:gd name="connsiteY258" fmla="*/ 2304030 h 2323145"/>
              <a:gd name="connsiteX259" fmla="*/ 624180 w 11269336"/>
              <a:gd name="connsiteY259" fmla="*/ 2302650 h 2323145"/>
              <a:gd name="connsiteX260" fmla="*/ 583453 w 11269336"/>
              <a:gd name="connsiteY260" fmla="*/ 2288788 h 2323145"/>
              <a:gd name="connsiteX261" fmla="*/ 540946 w 11269336"/>
              <a:gd name="connsiteY261" fmla="*/ 2292721 h 2323145"/>
              <a:gd name="connsiteX262" fmla="*/ 533680 w 11269336"/>
              <a:gd name="connsiteY262" fmla="*/ 2310233 h 2323145"/>
              <a:gd name="connsiteX263" fmla="*/ 487366 w 11269336"/>
              <a:gd name="connsiteY263" fmla="*/ 2309053 h 2323145"/>
              <a:gd name="connsiteX264" fmla="*/ 416820 w 11269336"/>
              <a:gd name="connsiteY264" fmla="*/ 2305443 h 2323145"/>
              <a:gd name="connsiteX265" fmla="*/ 376805 w 11269336"/>
              <a:gd name="connsiteY265" fmla="*/ 2307647 h 2323145"/>
              <a:gd name="connsiteX266" fmla="*/ 266777 w 11269336"/>
              <a:gd name="connsiteY266" fmla="*/ 2309012 h 2323145"/>
              <a:gd name="connsiteX267" fmla="*/ 156013 w 11269336"/>
              <a:gd name="connsiteY267" fmla="*/ 2306832 h 2323145"/>
              <a:gd name="connsiteX268" fmla="*/ 87258 w 11269336"/>
              <a:gd name="connsiteY268" fmla="*/ 2285511 h 2323145"/>
              <a:gd name="connsiteX269" fmla="*/ 23798 w 11269336"/>
              <a:gd name="connsiteY269" fmla="*/ 2281822 h 2323145"/>
              <a:gd name="connsiteX270" fmla="*/ 0 w 11269336"/>
              <a:gd name="connsiteY270" fmla="*/ 2285369 h 2323145"/>
              <a:gd name="connsiteX271" fmla="*/ 0 w 11269336"/>
              <a:gd name="connsiteY271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365341 w 11269336"/>
              <a:gd name="connsiteY184" fmla="*/ 2077638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335495 w 11269336"/>
              <a:gd name="connsiteY247" fmla="*/ 2203940 h 2323145"/>
              <a:gd name="connsiteX248" fmla="*/ 1266687 w 11269336"/>
              <a:gd name="connsiteY248" fmla="*/ 2212688 h 2323145"/>
              <a:gd name="connsiteX249" fmla="*/ 1239614 w 11269336"/>
              <a:gd name="connsiteY249" fmla="*/ 2209727 h 2323145"/>
              <a:gd name="connsiteX250" fmla="*/ 1202436 w 11269336"/>
              <a:gd name="connsiteY250" fmla="*/ 2209817 h 2323145"/>
              <a:gd name="connsiteX251" fmla="*/ 1136097 w 11269336"/>
              <a:gd name="connsiteY251" fmla="*/ 2205112 h 2323145"/>
              <a:gd name="connsiteX252" fmla="*/ 1048229 w 11269336"/>
              <a:gd name="connsiteY252" fmla="*/ 2207249 h 2323145"/>
              <a:gd name="connsiteX253" fmla="*/ 988232 w 11269336"/>
              <a:gd name="connsiteY253" fmla="*/ 2235635 h 2323145"/>
              <a:gd name="connsiteX254" fmla="*/ 981959 w 11269336"/>
              <a:gd name="connsiteY254" fmla="*/ 2231607 h 2323145"/>
              <a:gd name="connsiteX255" fmla="*/ 938600 w 11269336"/>
              <a:gd name="connsiteY255" fmla="*/ 2238113 h 2323145"/>
              <a:gd name="connsiteX256" fmla="*/ 791788 w 11269336"/>
              <a:gd name="connsiteY256" fmla="*/ 2293224 h 2323145"/>
              <a:gd name="connsiteX257" fmla="*/ 706914 w 11269336"/>
              <a:gd name="connsiteY257" fmla="*/ 2305046 h 2323145"/>
              <a:gd name="connsiteX258" fmla="*/ 675971 w 11269336"/>
              <a:gd name="connsiteY258" fmla="*/ 2304030 h 2323145"/>
              <a:gd name="connsiteX259" fmla="*/ 624180 w 11269336"/>
              <a:gd name="connsiteY259" fmla="*/ 2302650 h 2323145"/>
              <a:gd name="connsiteX260" fmla="*/ 583453 w 11269336"/>
              <a:gd name="connsiteY260" fmla="*/ 2288788 h 2323145"/>
              <a:gd name="connsiteX261" fmla="*/ 540946 w 11269336"/>
              <a:gd name="connsiteY261" fmla="*/ 2292721 h 2323145"/>
              <a:gd name="connsiteX262" fmla="*/ 533680 w 11269336"/>
              <a:gd name="connsiteY262" fmla="*/ 2310233 h 2323145"/>
              <a:gd name="connsiteX263" fmla="*/ 487366 w 11269336"/>
              <a:gd name="connsiteY263" fmla="*/ 2309053 h 2323145"/>
              <a:gd name="connsiteX264" fmla="*/ 416820 w 11269336"/>
              <a:gd name="connsiteY264" fmla="*/ 2305443 h 2323145"/>
              <a:gd name="connsiteX265" fmla="*/ 376805 w 11269336"/>
              <a:gd name="connsiteY265" fmla="*/ 2307647 h 2323145"/>
              <a:gd name="connsiteX266" fmla="*/ 266777 w 11269336"/>
              <a:gd name="connsiteY266" fmla="*/ 2309012 h 2323145"/>
              <a:gd name="connsiteX267" fmla="*/ 156013 w 11269336"/>
              <a:gd name="connsiteY267" fmla="*/ 2306832 h 2323145"/>
              <a:gd name="connsiteX268" fmla="*/ 87258 w 11269336"/>
              <a:gd name="connsiteY268" fmla="*/ 2285511 h 2323145"/>
              <a:gd name="connsiteX269" fmla="*/ 23798 w 11269336"/>
              <a:gd name="connsiteY269" fmla="*/ 2281822 h 2323145"/>
              <a:gd name="connsiteX270" fmla="*/ 0 w 11269336"/>
              <a:gd name="connsiteY270" fmla="*/ 2285369 h 2323145"/>
              <a:gd name="connsiteX271" fmla="*/ 0 w 11269336"/>
              <a:gd name="connsiteY271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365341 w 11269336"/>
              <a:gd name="connsiteY184" fmla="*/ 2077638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335495 w 11269336"/>
              <a:gd name="connsiteY247" fmla="*/ 2203940 h 2323145"/>
              <a:gd name="connsiteX248" fmla="*/ 1266687 w 11269336"/>
              <a:gd name="connsiteY248" fmla="*/ 2212688 h 2323145"/>
              <a:gd name="connsiteX249" fmla="*/ 1239614 w 11269336"/>
              <a:gd name="connsiteY249" fmla="*/ 2209727 h 2323145"/>
              <a:gd name="connsiteX250" fmla="*/ 1202436 w 11269336"/>
              <a:gd name="connsiteY250" fmla="*/ 2209817 h 2323145"/>
              <a:gd name="connsiteX251" fmla="*/ 1136097 w 11269336"/>
              <a:gd name="connsiteY251" fmla="*/ 2205112 h 2323145"/>
              <a:gd name="connsiteX252" fmla="*/ 988232 w 11269336"/>
              <a:gd name="connsiteY252" fmla="*/ 2235635 h 2323145"/>
              <a:gd name="connsiteX253" fmla="*/ 981959 w 11269336"/>
              <a:gd name="connsiteY253" fmla="*/ 2231607 h 2323145"/>
              <a:gd name="connsiteX254" fmla="*/ 938600 w 11269336"/>
              <a:gd name="connsiteY254" fmla="*/ 2238113 h 2323145"/>
              <a:gd name="connsiteX255" fmla="*/ 791788 w 11269336"/>
              <a:gd name="connsiteY255" fmla="*/ 2293224 h 2323145"/>
              <a:gd name="connsiteX256" fmla="*/ 706914 w 11269336"/>
              <a:gd name="connsiteY256" fmla="*/ 2305046 h 2323145"/>
              <a:gd name="connsiteX257" fmla="*/ 675971 w 11269336"/>
              <a:gd name="connsiteY257" fmla="*/ 2304030 h 2323145"/>
              <a:gd name="connsiteX258" fmla="*/ 624180 w 11269336"/>
              <a:gd name="connsiteY258" fmla="*/ 2302650 h 2323145"/>
              <a:gd name="connsiteX259" fmla="*/ 583453 w 11269336"/>
              <a:gd name="connsiteY259" fmla="*/ 2288788 h 2323145"/>
              <a:gd name="connsiteX260" fmla="*/ 540946 w 11269336"/>
              <a:gd name="connsiteY260" fmla="*/ 2292721 h 2323145"/>
              <a:gd name="connsiteX261" fmla="*/ 533680 w 11269336"/>
              <a:gd name="connsiteY261" fmla="*/ 2310233 h 2323145"/>
              <a:gd name="connsiteX262" fmla="*/ 487366 w 11269336"/>
              <a:gd name="connsiteY262" fmla="*/ 2309053 h 2323145"/>
              <a:gd name="connsiteX263" fmla="*/ 416820 w 11269336"/>
              <a:gd name="connsiteY263" fmla="*/ 2305443 h 2323145"/>
              <a:gd name="connsiteX264" fmla="*/ 376805 w 11269336"/>
              <a:gd name="connsiteY264" fmla="*/ 2307647 h 2323145"/>
              <a:gd name="connsiteX265" fmla="*/ 266777 w 11269336"/>
              <a:gd name="connsiteY265" fmla="*/ 2309012 h 2323145"/>
              <a:gd name="connsiteX266" fmla="*/ 156013 w 11269336"/>
              <a:gd name="connsiteY266" fmla="*/ 2306832 h 2323145"/>
              <a:gd name="connsiteX267" fmla="*/ 87258 w 11269336"/>
              <a:gd name="connsiteY267" fmla="*/ 2285511 h 2323145"/>
              <a:gd name="connsiteX268" fmla="*/ 23798 w 11269336"/>
              <a:gd name="connsiteY268" fmla="*/ 2281822 h 2323145"/>
              <a:gd name="connsiteX269" fmla="*/ 0 w 11269336"/>
              <a:gd name="connsiteY269" fmla="*/ 2285369 h 2323145"/>
              <a:gd name="connsiteX270" fmla="*/ 0 w 11269336"/>
              <a:gd name="connsiteY270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218531 w 11269336"/>
              <a:gd name="connsiteY54" fmla="*/ 1107622 h 2323145"/>
              <a:gd name="connsiteX55" fmla="*/ 8197391 w 11269336"/>
              <a:gd name="connsiteY55" fmla="*/ 1107746 h 2323145"/>
              <a:gd name="connsiteX56" fmla="*/ 8081474 w 11269336"/>
              <a:gd name="connsiteY56" fmla="*/ 1130125 h 2323145"/>
              <a:gd name="connsiteX57" fmla="*/ 8053585 w 11269336"/>
              <a:gd name="connsiteY57" fmla="*/ 1129169 h 2323145"/>
              <a:gd name="connsiteX58" fmla="*/ 8038422 w 11269336"/>
              <a:gd name="connsiteY58" fmla="*/ 1119092 h 2323145"/>
              <a:gd name="connsiteX59" fmla="*/ 8029450 w 11269336"/>
              <a:gd name="connsiteY59" fmla="*/ 1125592 h 2323145"/>
              <a:gd name="connsiteX60" fmla="*/ 7959552 w 11269336"/>
              <a:gd name="connsiteY60" fmla="*/ 1140188 h 2323145"/>
              <a:gd name="connsiteX61" fmla="*/ 7914188 w 11269336"/>
              <a:gd name="connsiteY61" fmla="*/ 1150862 h 2323145"/>
              <a:gd name="connsiteX62" fmla="*/ 7914918 w 11269336"/>
              <a:gd name="connsiteY62" fmla="*/ 1168758 h 2323145"/>
              <a:gd name="connsiteX63" fmla="*/ 7875510 w 11269336"/>
              <a:gd name="connsiteY63" fmla="*/ 1183153 h 2323145"/>
              <a:gd name="connsiteX64" fmla="*/ 7829932 w 11269336"/>
              <a:gd name="connsiteY64" fmla="*/ 1180782 h 2323145"/>
              <a:gd name="connsiteX65" fmla="*/ 7779182 w 11269336"/>
              <a:gd name="connsiteY65" fmla="*/ 1192665 h 2323145"/>
              <a:gd name="connsiteX66" fmla="*/ 7748774 w 11269336"/>
              <a:gd name="connsiteY66" fmla="*/ 1199586 h 2323145"/>
              <a:gd name="connsiteX67" fmla="*/ 7671846 w 11269336"/>
              <a:gd name="connsiteY67" fmla="*/ 1231966 h 2323145"/>
              <a:gd name="connsiteX68" fmla="*/ 7554146 w 11269336"/>
              <a:gd name="connsiteY68" fmla="*/ 1319748 h 2323145"/>
              <a:gd name="connsiteX69" fmla="*/ 7515052 w 11269336"/>
              <a:gd name="connsiteY69" fmla="*/ 1336718 h 2323145"/>
              <a:gd name="connsiteX70" fmla="*/ 7507193 w 11269336"/>
              <a:gd name="connsiteY70" fmla="*/ 1334617 h 2323145"/>
              <a:gd name="connsiteX71" fmla="*/ 7461694 w 11269336"/>
              <a:gd name="connsiteY71" fmla="*/ 1375866 h 2323145"/>
              <a:gd name="connsiteX72" fmla="*/ 7377571 w 11269336"/>
              <a:gd name="connsiteY72" fmla="*/ 1400128 h 2323145"/>
              <a:gd name="connsiteX73" fmla="*/ 7311261 w 11269336"/>
              <a:gd name="connsiteY73" fmla="*/ 1412652 h 2323145"/>
              <a:gd name="connsiteX74" fmla="*/ 7275307 w 11269336"/>
              <a:gd name="connsiteY74" fmla="*/ 1422171 h 2323145"/>
              <a:gd name="connsiteX75" fmla="*/ 7247783 w 11269336"/>
              <a:gd name="connsiteY75" fmla="*/ 1426330 h 2323145"/>
              <a:gd name="connsiteX76" fmla="*/ 7185047 w 11269336"/>
              <a:gd name="connsiteY76" fmla="*/ 1451812 h 2323145"/>
              <a:gd name="connsiteX77" fmla="*/ 7084117 w 11269336"/>
              <a:gd name="connsiteY77" fmla="*/ 1500281 h 2323145"/>
              <a:gd name="connsiteX78" fmla="*/ 7062011 w 11269336"/>
              <a:gd name="connsiteY78" fmla="*/ 1509183 h 2323145"/>
              <a:gd name="connsiteX79" fmla="*/ 7040555 w 11269336"/>
              <a:gd name="connsiteY79" fmla="*/ 1511207 h 2323145"/>
              <a:gd name="connsiteX80" fmla="*/ 7033438 w 11269336"/>
              <a:gd name="connsiteY80" fmla="*/ 1506772 h 2323145"/>
              <a:gd name="connsiteX81" fmla="*/ 7020886 w 11269336"/>
              <a:gd name="connsiteY81" fmla="*/ 1510764 h 2323145"/>
              <a:gd name="connsiteX82" fmla="*/ 7017033 w 11269336"/>
              <a:gd name="connsiteY82" fmla="*/ 1510650 h 2323145"/>
              <a:gd name="connsiteX83" fmla="*/ 6995460 w 11269336"/>
              <a:gd name="connsiteY83" fmla="*/ 1511173 h 2323145"/>
              <a:gd name="connsiteX84" fmla="*/ 6962144 w 11269336"/>
              <a:gd name="connsiteY84" fmla="*/ 1541508 h 2323145"/>
              <a:gd name="connsiteX85" fmla="*/ 6910674 w 11269336"/>
              <a:gd name="connsiteY85" fmla="*/ 1554793 h 2323145"/>
              <a:gd name="connsiteX86" fmla="*/ 6732152 w 11269336"/>
              <a:gd name="connsiteY86" fmla="*/ 1642538 h 2323145"/>
              <a:gd name="connsiteX87" fmla="*/ 6694106 w 11269336"/>
              <a:gd name="connsiteY87" fmla="*/ 1632377 h 2323145"/>
              <a:gd name="connsiteX88" fmla="*/ 6617223 w 11269336"/>
              <a:gd name="connsiteY88" fmla="*/ 1659889 h 2323145"/>
              <a:gd name="connsiteX89" fmla="*/ 6521138 w 11269336"/>
              <a:gd name="connsiteY89" fmla="*/ 1744340 h 2323145"/>
              <a:gd name="connsiteX90" fmla="*/ 6380677 w 11269336"/>
              <a:gd name="connsiteY90" fmla="*/ 1796883 h 2323145"/>
              <a:gd name="connsiteX91" fmla="*/ 6374897 w 11269336"/>
              <a:gd name="connsiteY91" fmla="*/ 1809910 h 2323145"/>
              <a:gd name="connsiteX92" fmla="*/ 6364545 w 11269336"/>
              <a:gd name="connsiteY92" fmla="*/ 1820090 h 2323145"/>
              <a:gd name="connsiteX93" fmla="*/ 6362126 w 11269336"/>
              <a:gd name="connsiteY93" fmla="*/ 1819991 h 2323145"/>
              <a:gd name="connsiteX94" fmla="*/ 6346673 w 11269336"/>
              <a:gd name="connsiteY94" fmla="*/ 1827824 h 2323145"/>
              <a:gd name="connsiteX95" fmla="*/ 6345588 w 11269336"/>
              <a:gd name="connsiteY95" fmla="*/ 1832232 h 2323145"/>
              <a:gd name="connsiteX96" fmla="*/ 6335708 w 11269336"/>
              <a:gd name="connsiteY96" fmla="*/ 1838451 h 2323145"/>
              <a:gd name="connsiteX97" fmla="*/ 6318182 w 11269336"/>
              <a:gd name="connsiteY97" fmla="*/ 1852975 h 2323145"/>
              <a:gd name="connsiteX98" fmla="*/ 6313084 w 11269336"/>
              <a:gd name="connsiteY98" fmla="*/ 1853561 h 2323145"/>
              <a:gd name="connsiteX99" fmla="*/ 6283816 w 11269336"/>
              <a:gd name="connsiteY99" fmla="*/ 1872148 h 2323145"/>
              <a:gd name="connsiteX100" fmla="*/ 6282550 w 11269336"/>
              <a:gd name="connsiteY100" fmla="*/ 1871392 h 2323145"/>
              <a:gd name="connsiteX101" fmla="*/ 6270527 w 11269336"/>
              <a:gd name="connsiteY101" fmla="*/ 1872208 h 2323145"/>
              <a:gd name="connsiteX102" fmla="*/ 6249518 w 11269336"/>
              <a:gd name="connsiteY102" fmla="*/ 1876079 h 2323145"/>
              <a:gd name="connsiteX103" fmla="*/ 6190386 w 11269336"/>
              <a:gd name="connsiteY103" fmla="*/ 1872478 h 2323145"/>
              <a:gd name="connsiteX104" fmla="*/ 6159777 w 11269336"/>
              <a:gd name="connsiteY104" fmla="*/ 1891745 h 2323145"/>
              <a:gd name="connsiteX105" fmla="*/ 6153131 w 11269336"/>
              <a:gd name="connsiteY105" fmla="*/ 1895079 h 2323145"/>
              <a:gd name="connsiteX106" fmla="*/ 6152798 w 11269336"/>
              <a:gd name="connsiteY106" fmla="*/ 1894920 h 2323145"/>
              <a:gd name="connsiteX107" fmla="*/ 6145388 w 11269336"/>
              <a:gd name="connsiteY107" fmla="*/ 1897990 h 2323145"/>
              <a:gd name="connsiteX108" fmla="*/ 6141014 w 11269336"/>
              <a:gd name="connsiteY108" fmla="*/ 1901155 h 2323145"/>
              <a:gd name="connsiteX109" fmla="*/ 6128122 w 11269336"/>
              <a:gd name="connsiteY109" fmla="*/ 1907623 h 2323145"/>
              <a:gd name="connsiteX110" fmla="*/ 6122351 w 11269336"/>
              <a:gd name="connsiteY110" fmla="*/ 1908359 h 2323145"/>
              <a:gd name="connsiteX111" fmla="*/ 6064750 w 11269336"/>
              <a:gd name="connsiteY111" fmla="*/ 1896394 h 2323145"/>
              <a:gd name="connsiteX112" fmla="*/ 5964230 w 11269336"/>
              <a:gd name="connsiteY112" fmla="*/ 1910038 h 2323145"/>
              <a:gd name="connsiteX113" fmla="*/ 5865399 w 11269336"/>
              <a:gd name="connsiteY113" fmla="*/ 1926966 h 2323145"/>
              <a:gd name="connsiteX114" fmla="*/ 5829951 w 11269336"/>
              <a:gd name="connsiteY114" fmla="*/ 1934755 h 2323145"/>
              <a:gd name="connsiteX115" fmla="*/ 5765285 w 11269336"/>
              <a:gd name="connsiteY115" fmla="*/ 1941322 h 2323145"/>
              <a:gd name="connsiteX116" fmla="*/ 5734750 w 11269336"/>
              <a:gd name="connsiteY116" fmla="*/ 1939793 h 2323145"/>
              <a:gd name="connsiteX117" fmla="*/ 5733569 w 11269336"/>
              <a:gd name="connsiteY117" fmla="*/ 1940505 h 2323145"/>
              <a:gd name="connsiteX118" fmla="*/ 5730329 w 11269336"/>
              <a:gd name="connsiteY118" fmla="*/ 1937845 h 2323145"/>
              <a:gd name="connsiteX119" fmla="*/ 5724661 w 11269336"/>
              <a:gd name="connsiteY119" fmla="*/ 1937455 h 2323145"/>
              <a:gd name="connsiteX120" fmla="*/ 5710186 w 11269336"/>
              <a:gd name="connsiteY120" fmla="*/ 1941370 h 2323145"/>
              <a:gd name="connsiteX121" fmla="*/ 5704910 w 11269336"/>
              <a:gd name="connsiteY121" fmla="*/ 1943663 h 2323145"/>
              <a:gd name="connsiteX122" fmla="*/ 5696836 w 11269336"/>
              <a:gd name="connsiteY122" fmla="*/ 1945271 h 2323145"/>
              <a:gd name="connsiteX123" fmla="*/ 5696583 w 11269336"/>
              <a:gd name="connsiteY123" fmla="*/ 1945050 h 2323145"/>
              <a:gd name="connsiteX124" fmla="*/ 5689123 w 11269336"/>
              <a:gd name="connsiteY124" fmla="*/ 1947067 h 2323145"/>
              <a:gd name="connsiteX125" fmla="*/ 5653291 w 11269336"/>
              <a:gd name="connsiteY125" fmla="*/ 1960245 h 2323145"/>
              <a:gd name="connsiteX126" fmla="*/ 5599385 w 11269336"/>
              <a:gd name="connsiteY126" fmla="*/ 1945198 h 2323145"/>
              <a:gd name="connsiteX127" fmla="*/ 5578300 w 11269336"/>
              <a:gd name="connsiteY127" fmla="*/ 1944963 h 2323145"/>
              <a:gd name="connsiteX128" fmla="*/ 5566758 w 11269336"/>
              <a:gd name="connsiteY128" fmla="*/ 1943441 h 2323145"/>
              <a:gd name="connsiteX129" fmla="*/ 5565857 w 11269336"/>
              <a:gd name="connsiteY129" fmla="*/ 1942445 h 2323145"/>
              <a:gd name="connsiteX130" fmla="*/ 5531534 w 11269336"/>
              <a:gd name="connsiteY130" fmla="*/ 1955208 h 2323145"/>
              <a:gd name="connsiteX131" fmla="*/ 5526552 w 11269336"/>
              <a:gd name="connsiteY131" fmla="*/ 1954799 h 2323145"/>
              <a:gd name="connsiteX132" fmla="*/ 5504723 w 11269336"/>
              <a:gd name="connsiteY132" fmla="*/ 1965811 h 2323145"/>
              <a:gd name="connsiteX133" fmla="*/ 5493156 w 11269336"/>
              <a:gd name="connsiteY133" fmla="*/ 1970063 h 2323145"/>
              <a:gd name="connsiteX134" fmla="*/ 5490486 w 11269336"/>
              <a:gd name="connsiteY134" fmla="*/ 1974227 h 2323145"/>
              <a:gd name="connsiteX135" fmla="*/ 5473107 w 11269336"/>
              <a:gd name="connsiteY135" fmla="*/ 1979001 h 2323145"/>
              <a:gd name="connsiteX136" fmla="*/ 5470885 w 11269336"/>
              <a:gd name="connsiteY136" fmla="*/ 1978432 h 2323145"/>
              <a:gd name="connsiteX137" fmla="*/ 5457393 w 11269336"/>
              <a:gd name="connsiteY137" fmla="*/ 1986525 h 2323145"/>
              <a:gd name="connsiteX138" fmla="*/ 5447102 w 11269336"/>
              <a:gd name="connsiteY138" fmla="*/ 1998329 h 2323145"/>
              <a:gd name="connsiteX139" fmla="*/ 5159151 w 11269336"/>
              <a:gd name="connsiteY139" fmla="*/ 2029640 h 2323145"/>
              <a:gd name="connsiteX140" fmla="*/ 5041688 w 11269336"/>
              <a:gd name="connsiteY140" fmla="*/ 2022334 h 2323145"/>
              <a:gd name="connsiteX141" fmla="*/ 4860988 w 11269336"/>
              <a:gd name="connsiteY141" fmla="*/ 2135698 h 2323145"/>
              <a:gd name="connsiteX142" fmla="*/ 4807902 w 11269336"/>
              <a:gd name="connsiteY142" fmla="*/ 2138894 h 2323145"/>
              <a:gd name="connsiteX143" fmla="*/ 4765388 w 11269336"/>
              <a:gd name="connsiteY143" fmla="*/ 2162525 h 2323145"/>
              <a:gd name="connsiteX144" fmla="*/ 4745033 w 11269336"/>
              <a:gd name="connsiteY144" fmla="*/ 2158859 h 2323145"/>
              <a:gd name="connsiteX145" fmla="*/ 4741475 w 11269336"/>
              <a:gd name="connsiteY145" fmla="*/ 2157998 h 2323145"/>
              <a:gd name="connsiteX146" fmla="*/ 4728247 w 11269336"/>
              <a:gd name="connsiteY146" fmla="*/ 2159526 h 2323145"/>
              <a:gd name="connsiteX147" fmla="*/ 4723263 w 11269336"/>
              <a:gd name="connsiteY147" fmla="*/ 2153742 h 2323145"/>
              <a:gd name="connsiteX148" fmla="*/ 4702453 w 11269336"/>
              <a:gd name="connsiteY148" fmla="*/ 2151586 h 2323145"/>
              <a:gd name="connsiteX149" fmla="*/ 4678455 w 11269336"/>
              <a:gd name="connsiteY149" fmla="*/ 2156131 h 2323145"/>
              <a:gd name="connsiteX150" fmla="*/ 4593061 w 11269336"/>
              <a:gd name="connsiteY150" fmla="*/ 2171597 h 2323145"/>
              <a:gd name="connsiteX151" fmla="*/ 4579902 w 11269336"/>
              <a:gd name="connsiteY151" fmla="*/ 2177927 h 2323145"/>
              <a:gd name="connsiteX152" fmla="*/ 4533444 w 11269336"/>
              <a:gd name="connsiteY152" fmla="*/ 2181200 h 2323145"/>
              <a:gd name="connsiteX153" fmla="*/ 4492832 w 11269336"/>
              <a:gd name="connsiteY153" fmla="*/ 2188033 h 2323145"/>
              <a:gd name="connsiteX154" fmla="*/ 4467257 w 11269336"/>
              <a:gd name="connsiteY154" fmla="*/ 2196121 h 2323145"/>
              <a:gd name="connsiteX155" fmla="*/ 4459937 w 11269336"/>
              <a:gd name="connsiteY155" fmla="*/ 2195182 h 2323145"/>
              <a:gd name="connsiteX156" fmla="*/ 4433312 w 11269336"/>
              <a:gd name="connsiteY156" fmla="*/ 2199004 h 2323145"/>
              <a:gd name="connsiteX157" fmla="*/ 4420601 w 11269336"/>
              <a:gd name="connsiteY157" fmla="*/ 2205158 h 2323145"/>
              <a:gd name="connsiteX158" fmla="*/ 4405765 w 11269336"/>
              <a:gd name="connsiteY158" fmla="*/ 2199902 h 2323145"/>
              <a:gd name="connsiteX159" fmla="*/ 4401354 w 11269336"/>
              <a:gd name="connsiteY159" fmla="*/ 2194745 h 2323145"/>
              <a:gd name="connsiteX160" fmla="*/ 4383151 w 11269336"/>
              <a:gd name="connsiteY160" fmla="*/ 2201140 h 2323145"/>
              <a:gd name="connsiteX161" fmla="*/ 4366646 w 11269336"/>
              <a:gd name="connsiteY161" fmla="*/ 2198564 h 2323145"/>
              <a:gd name="connsiteX162" fmla="*/ 4354009 w 11269336"/>
              <a:gd name="connsiteY162" fmla="*/ 2204984 h 2323145"/>
              <a:gd name="connsiteX163" fmla="*/ 4348284 w 11269336"/>
              <a:gd name="connsiteY163" fmla="*/ 2205270 h 2323145"/>
              <a:gd name="connsiteX164" fmla="*/ 4333906 w 11269336"/>
              <a:gd name="connsiteY164" fmla="*/ 2205251 h 2323145"/>
              <a:gd name="connsiteX165" fmla="*/ 4308819 w 11269336"/>
              <a:gd name="connsiteY165" fmla="*/ 2203822 h 2323145"/>
              <a:gd name="connsiteX166" fmla="*/ 4301210 w 11269336"/>
              <a:gd name="connsiteY166" fmla="*/ 2204456 h 2323145"/>
              <a:gd name="connsiteX167" fmla="*/ 4283095 w 11269336"/>
              <a:gd name="connsiteY167" fmla="*/ 2198177 h 2323145"/>
              <a:gd name="connsiteX168" fmla="*/ 4250119 w 11269336"/>
              <a:gd name="connsiteY168" fmla="*/ 2196342 h 2323145"/>
              <a:gd name="connsiteX169" fmla="*/ 4189203 w 11269336"/>
              <a:gd name="connsiteY169" fmla="*/ 2178994 h 2323145"/>
              <a:gd name="connsiteX170" fmla="*/ 4154035 w 11269336"/>
              <a:gd name="connsiteY170" fmla="*/ 2171950 h 2323145"/>
              <a:gd name="connsiteX171" fmla="*/ 4129569 w 11269336"/>
              <a:gd name="connsiteY171" fmla="*/ 2163850 h 2323145"/>
              <a:gd name="connsiteX172" fmla="*/ 4061250 w 11269336"/>
              <a:gd name="connsiteY172" fmla="*/ 2159236 h 2323145"/>
              <a:gd name="connsiteX173" fmla="*/ 3945480 w 11269336"/>
              <a:gd name="connsiteY173" fmla="*/ 2158279 h 2323145"/>
              <a:gd name="connsiteX174" fmla="*/ 3921468 w 11269336"/>
              <a:gd name="connsiteY174" fmla="*/ 2156588 h 2323145"/>
              <a:gd name="connsiteX175" fmla="*/ 3903348 w 11269336"/>
              <a:gd name="connsiteY175" fmla="*/ 2149220 h 2323145"/>
              <a:gd name="connsiteX176" fmla="*/ 3901342 w 11269336"/>
              <a:gd name="connsiteY176" fmla="*/ 2142355 h 2323145"/>
              <a:gd name="connsiteX177" fmla="*/ 3888539 w 11269336"/>
              <a:gd name="connsiteY177" fmla="*/ 2140476 h 2323145"/>
              <a:gd name="connsiteX178" fmla="*/ 3885662 w 11269336"/>
              <a:gd name="connsiteY178" fmla="*/ 2138740 h 2323145"/>
              <a:gd name="connsiteX179" fmla="*/ 3868627 w 11269336"/>
              <a:gd name="connsiteY179" fmla="*/ 2130023 h 2323145"/>
              <a:gd name="connsiteX180" fmla="*/ 3819177 w 11269336"/>
              <a:gd name="connsiteY180" fmla="*/ 2142111 h 2323145"/>
              <a:gd name="connsiteX181" fmla="*/ 3769100 w 11269336"/>
              <a:gd name="connsiteY181" fmla="*/ 2131731 h 2323145"/>
              <a:gd name="connsiteX182" fmla="*/ 3562752 w 11269336"/>
              <a:gd name="connsiteY182" fmla="*/ 2131785 h 2323145"/>
              <a:gd name="connsiteX183" fmla="*/ 3541402 w 11269336"/>
              <a:gd name="connsiteY183" fmla="*/ 2106821 h 2323145"/>
              <a:gd name="connsiteX184" fmla="*/ 3365341 w 11269336"/>
              <a:gd name="connsiteY184" fmla="*/ 2077638 h 2323145"/>
              <a:gd name="connsiteX185" fmla="*/ 3170922 w 11269336"/>
              <a:gd name="connsiteY185" fmla="*/ 2115957 h 2323145"/>
              <a:gd name="connsiteX186" fmla="*/ 3156256 w 11269336"/>
              <a:gd name="connsiteY186" fmla="*/ 2124773 h 2323145"/>
              <a:gd name="connsiteX187" fmla="*/ 3140298 w 11269336"/>
              <a:gd name="connsiteY187" fmla="*/ 2129182 h 2323145"/>
              <a:gd name="connsiteX188" fmla="*/ 3138514 w 11269336"/>
              <a:gd name="connsiteY188" fmla="*/ 2128069 h 2323145"/>
              <a:gd name="connsiteX189" fmla="*/ 3120467 w 11269336"/>
              <a:gd name="connsiteY189" fmla="*/ 2128281 h 2323145"/>
              <a:gd name="connsiteX190" fmla="*/ 3116175 w 11269336"/>
              <a:gd name="connsiteY190" fmla="*/ 2131633 h 2323145"/>
              <a:gd name="connsiteX191" fmla="*/ 3103685 w 11269336"/>
              <a:gd name="connsiteY191" fmla="*/ 2132814 h 2323145"/>
              <a:gd name="connsiteX192" fmla="*/ 3078794 w 11269336"/>
              <a:gd name="connsiteY192" fmla="*/ 2137935 h 2323145"/>
              <a:gd name="connsiteX193" fmla="*/ 3074407 w 11269336"/>
              <a:gd name="connsiteY193" fmla="*/ 2136274 h 2323145"/>
              <a:gd name="connsiteX194" fmla="*/ 3037285 w 11269336"/>
              <a:gd name="connsiteY194" fmla="*/ 2139919 h 2323145"/>
              <a:gd name="connsiteX195" fmla="*/ 3036901 w 11269336"/>
              <a:gd name="connsiteY195" fmla="*/ 2138726 h 2323145"/>
              <a:gd name="connsiteX196" fmla="*/ 3026996 w 11269336"/>
              <a:gd name="connsiteY196" fmla="*/ 2134322 h 2323145"/>
              <a:gd name="connsiteX197" fmla="*/ 3007772 w 11269336"/>
              <a:gd name="connsiteY197" fmla="*/ 2128742 h 2323145"/>
              <a:gd name="connsiteX198" fmla="*/ 2965030 w 11269336"/>
              <a:gd name="connsiteY198" fmla="*/ 2100494 h 2323145"/>
              <a:gd name="connsiteX199" fmla="*/ 2926342 w 11269336"/>
              <a:gd name="connsiteY199" fmla="*/ 2104155 h 2323145"/>
              <a:gd name="connsiteX200" fmla="*/ 2918608 w 11269336"/>
              <a:gd name="connsiteY200" fmla="*/ 2104215 h 2323145"/>
              <a:gd name="connsiteX201" fmla="*/ 2918475 w 11269336"/>
              <a:gd name="connsiteY201" fmla="*/ 2103937 h 2323145"/>
              <a:gd name="connsiteX202" fmla="*/ 2910360 w 11269336"/>
              <a:gd name="connsiteY202" fmla="*/ 2103444 h 2323145"/>
              <a:gd name="connsiteX203" fmla="*/ 2904507 w 11269336"/>
              <a:gd name="connsiteY203" fmla="*/ 2104326 h 2323145"/>
              <a:gd name="connsiteX204" fmla="*/ 2889503 w 11269336"/>
              <a:gd name="connsiteY204" fmla="*/ 2104443 h 2323145"/>
              <a:gd name="connsiteX205" fmla="*/ 2884480 w 11269336"/>
              <a:gd name="connsiteY205" fmla="*/ 2102626 h 2323145"/>
              <a:gd name="connsiteX206" fmla="*/ 2882689 w 11269336"/>
              <a:gd name="connsiteY206" fmla="*/ 2099228 h 2323145"/>
              <a:gd name="connsiteX207" fmla="*/ 2881291 w 11269336"/>
              <a:gd name="connsiteY207" fmla="*/ 2099618 h 2323145"/>
              <a:gd name="connsiteX208" fmla="*/ 2853979 w 11269336"/>
              <a:gd name="connsiteY208" fmla="*/ 2090388 h 2323145"/>
              <a:gd name="connsiteX209" fmla="*/ 2791790 w 11269336"/>
              <a:gd name="connsiteY209" fmla="*/ 2080332 h 2323145"/>
              <a:gd name="connsiteX210" fmla="*/ 2755844 w 11269336"/>
              <a:gd name="connsiteY210" fmla="*/ 2078874 h 2323145"/>
              <a:gd name="connsiteX211" fmla="*/ 2657742 w 11269336"/>
              <a:gd name="connsiteY211" fmla="*/ 2070179 h 2323145"/>
              <a:gd name="connsiteX212" fmla="*/ 2559549 w 11269336"/>
              <a:gd name="connsiteY212" fmla="*/ 2057873 h 2323145"/>
              <a:gd name="connsiteX213" fmla="*/ 2512054 w 11269336"/>
              <a:gd name="connsiteY213" fmla="*/ 2031671 h 2323145"/>
              <a:gd name="connsiteX214" fmla="*/ 2506437 w 11269336"/>
              <a:gd name="connsiteY214" fmla="*/ 2030918 h 2323145"/>
              <a:gd name="connsiteX215" fmla="*/ 2491752 w 11269336"/>
              <a:gd name="connsiteY215" fmla="*/ 2033906 h 2323145"/>
              <a:gd name="connsiteX216" fmla="*/ 2486338 w 11269336"/>
              <a:gd name="connsiteY216" fmla="*/ 2035862 h 2323145"/>
              <a:gd name="connsiteX217" fmla="*/ 2478186 w 11269336"/>
              <a:gd name="connsiteY217" fmla="*/ 2036953 h 2323145"/>
              <a:gd name="connsiteX218" fmla="*/ 2477950 w 11269336"/>
              <a:gd name="connsiteY218" fmla="*/ 2036715 h 2323145"/>
              <a:gd name="connsiteX219" fmla="*/ 2470381 w 11269336"/>
              <a:gd name="connsiteY219" fmla="*/ 2038256 h 2323145"/>
              <a:gd name="connsiteX220" fmla="*/ 2433781 w 11269336"/>
              <a:gd name="connsiteY220" fmla="*/ 2049140 h 2323145"/>
              <a:gd name="connsiteX221" fmla="*/ 2381172 w 11269336"/>
              <a:gd name="connsiteY221" fmla="*/ 2030645 h 2323145"/>
              <a:gd name="connsiteX222" fmla="*/ 2360198 w 11269336"/>
              <a:gd name="connsiteY222" fmla="*/ 2029059 h 2323145"/>
              <a:gd name="connsiteX223" fmla="*/ 2348815 w 11269336"/>
              <a:gd name="connsiteY223" fmla="*/ 2026798 h 2323145"/>
              <a:gd name="connsiteX224" fmla="*/ 2347988 w 11269336"/>
              <a:gd name="connsiteY224" fmla="*/ 2025745 h 2323145"/>
              <a:gd name="connsiteX225" fmla="*/ 2312920 w 11269336"/>
              <a:gd name="connsiteY225" fmla="*/ 2036311 h 2323145"/>
              <a:gd name="connsiteX226" fmla="*/ 2307986 w 11269336"/>
              <a:gd name="connsiteY226" fmla="*/ 2035583 h 2323145"/>
              <a:gd name="connsiteX227" fmla="*/ 2285481 w 11269336"/>
              <a:gd name="connsiteY227" fmla="*/ 2045197 h 2323145"/>
              <a:gd name="connsiteX228" fmla="*/ 2273666 w 11269336"/>
              <a:gd name="connsiteY228" fmla="*/ 2048710 h 2323145"/>
              <a:gd name="connsiteX229" fmla="*/ 2270719 w 11269336"/>
              <a:gd name="connsiteY229" fmla="*/ 2052702 h 2323145"/>
              <a:gd name="connsiteX230" fmla="*/ 2253080 w 11269336"/>
              <a:gd name="connsiteY230" fmla="*/ 2056363 h 2323145"/>
              <a:gd name="connsiteX231" fmla="*/ 2250906 w 11269336"/>
              <a:gd name="connsiteY231" fmla="*/ 2055654 h 2323145"/>
              <a:gd name="connsiteX232" fmla="*/ 2236905 w 11269336"/>
              <a:gd name="connsiteY232" fmla="*/ 2062882 h 2323145"/>
              <a:gd name="connsiteX233" fmla="*/ 2225830 w 11269336"/>
              <a:gd name="connsiteY233" fmla="*/ 2074027 h 2323145"/>
              <a:gd name="connsiteX234" fmla="*/ 2073776 w 11269336"/>
              <a:gd name="connsiteY234" fmla="*/ 2089244 h 2323145"/>
              <a:gd name="connsiteX235" fmla="*/ 1948256 w 11269336"/>
              <a:gd name="connsiteY235" fmla="*/ 2146616 h 2323145"/>
              <a:gd name="connsiteX236" fmla="*/ 1865582 w 11269336"/>
              <a:gd name="connsiteY236" fmla="*/ 2153738 h 2323145"/>
              <a:gd name="connsiteX237" fmla="*/ 1835210 w 11269336"/>
              <a:gd name="connsiteY237" fmla="*/ 2134244 h 2323145"/>
              <a:gd name="connsiteX238" fmla="*/ 1632661 w 11269336"/>
              <a:gd name="connsiteY238" fmla="*/ 2173882 h 2323145"/>
              <a:gd name="connsiteX239" fmla="*/ 1579590 w 11269336"/>
              <a:gd name="connsiteY239" fmla="*/ 2173680 h 2323145"/>
              <a:gd name="connsiteX240" fmla="*/ 1535601 w 11269336"/>
              <a:gd name="connsiteY240" fmla="*/ 2194590 h 2323145"/>
              <a:gd name="connsiteX241" fmla="*/ 1515594 w 11269336"/>
              <a:gd name="connsiteY241" fmla="*/ 2189622 h 2323145"/>
              <a:gd name="connsiteX242" fmla="*/ 1512113 w 11269336"/>
              <a:gd name="connsiteY242" fmla="*/ 2188534 h 2323145"/>
              <a:gd name="connsiteX243" fmla="*/ 1498838 w 11269336"/>
              <a:gd name="connsiteY243" fmla="*/ 2189213 h 2323145"/>
              <a:gd name="connsiteX244" fmla="*/ 1494279 w 11269336"/>
              <a:gd name="connsiteY244" fmla="*/ 2183112 h 2323145"/>
              <a:gd name="connsiteX245" fmla="*/ 1473714 w 11269336"/>
              <a:gd name="connsiteY245" fmla="*/ 2179625 h 2323145"/>
              <a:gd name="connsiteX246" fmla="*/ 1449503 w 11269336"/>
              <a:gd name="connsiteY246" fmla="*/ 2182633 h 2323145"/>
              <a:gd name="connsiteX247" fmla="*/ 1266687 w 11269336"/>
              <a:gd name="connsiteY247" fmla="*/ 2212688 h 2323145"/>
              <a:gd name="connsiteX248" fmla="*/ 1239614 w 11269336"/>
              <a:gd name="connsiteY248" fmla="*/ 2209727 h 2323145"/>
              <a:gd name="connsiteX249" fmla="*/ 1202436 w 11269336"/>
              <a:gd name="connsiteY249" fmla="*/ 2209817 h 2323145"/>
              <a:gd name="connsiteX250" fmla="*/ 1136097 w 11269336"/>
              <a:gd name="connsiteY250" fmla="*/ 2205112 h 2323145"/>
              <a:gd name="connsiteX251" fmla="*/ 988232 w 11269336"/>
              <a:gd name="connsiteY251" fmla="*/ 2235635 h 2323145"/>
              <a:gd name="connsiteX252" fmla="*/ 981959 w 11269336"/>
              <a:gd name="connsiteY252" fmla="*/ 2231607 h 2323145"/>
              <a:gd name="connsiteX253" fmla="*/ 938600 w 11269336"/>
              <a:gd name="connsiteY253" fmla="*/ 2238113 h 2323145"/>
              <a:gd name="connsiteX254" fmla="*/ 791788 w 11269336"/>
              <a:gd name="connsiteY254" fmla="*/ 2293224 h 2323145"/>
              <a:gd name="connsiteX255" fmla="*/ 706914 w 11269336"/>
              <a:gd name="connsiteY255" fmla="*/ 2305046 h 2323145"/>
              <a:gd name="connsiteX256" fmla="*/ 675971 w 11269336"/>
              <a:gd name="connsiteY256" fmla="*/ 2304030 h 2323145"/>
              <a:gd name="connsiteX257" fmla="*/ 624180 w 11269336"/>
              <a:gd name="connsiteY257" fmla="*/ 2302650 h 2323145"/>
              <a:gd name="connsiteX258" fmla="*/ 583453 w 11269336"/>
              <a:gd name="connsiteY258" fmla="*/ 2288788 h 2323145"/>
              <a:gd name="connsiteX259" fmla="*/ 540946 w 11269336"/>
              <a:gd name="connsiteY259" fmla="*/ 2292721 h 2323145"/>
              <a:gd name="connsiteX260" fmla="*/ 533680 w 11269336"/>
              <a:gd name="connsiteY260" fmla="*/ 2310233 h 2323145"/>
              <a:gd name="connsiteX261" fmla="*/ 487366 w 11269336"/>
              <a:gd name="connsiteY261" fmla="*/ 2309053 h 2323145"/>
              <a:gd name="connsiteX262" fmla="*/ 416820 w 11269336"/>
              <a:gd name="connsiteY262" fmla="*/ 2305443 h 2323145"/>
              <a:gd name="connsiteX263" fmla="*/ 376805 w 11269336"/>
              <a:gd name="connsiteY263" fmla="*/ 2307647 h 2323145"/>
              <a:gd name="connsiteX264" fmla="*/ 266777 w 11269336"/>
              <a:gd name="connsiteY264" fmla="*/ 2309012 h 2323145"/>
              <a:gd name="connsiteX265" fmla="*/ 156013 w 11269336"/>
              <a:gd name="connsiteY265" fmla="*/ 2306832 h 2323145"/>
              <a:gd name="connsiteX266" fmla="*/ 87258 w 11269336"/>
              <a:gd name="connsiteY266" fmla="*/ 2285511 h 2323145"/>
              <a:gd name="connsiteX267" fmla="*/ 23798 w 11269336"/>
              <a:gd name="connsiteY267" fmla="*/ 2281822 h 2323145"/>
              <a:gd name="connsiteX268" fmla="*/ 0 w 11269336"/>
              <a:gd name="connsiteY268" fmla="*/ 2285369 h 2323145"/>
              <a:gd name="connsiteX269" fmla="*/ 0 w 11269336"/>
              <a:gd name="connsiteY269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837498 w 11269336"/>
              <a:gd name="connsiteY32" fmla="*/ 885664 h 2323145"/>
              <a:gd name="connsiteX33" fmla="*/ 8795998 w 11269336"/>
              <a:gd name="connsiteY33" fmla="*/ 863337 h 2323145"/>
              <a:gd name="connsiteX34" fmla="*/ 8776970 w 11269336"/>
              <a:gd name="connsiteY34" fmla="*/ 885177 h 2323145"/>
              <a:gd name="connsiteX35" fmla="*/ 8755719 w 11269336"/>
              <a:gd name="connsiteY35" fmla="*/ 889754 h 2323145"/>
              <a:gd name="connsiteX36" fmla="*/ 8743257 w 11269336"/>
              <a:gd name="connsiteY36" fmla="*/ 904723 h 2323145"/>
              <a:gd name="connsiteX37" fmla="*/ 8721366 w 11269336"/>
              <a:gd name="connsiteY37" fmla="*/ 904711 h 2323145"/>
              <a:gd name="connsiteX38" fmla="*/ 8678353 w 11269336"/>
              <a:gd name="connsiteY38" fmla="*/ 926318 h 2323145"/>
              <a:gd name="connsiteX39" fmla="*/ 8636849 w 11269336"/>
              <a:gd name="connsiteY39" fmla="*/ 937900 h 2323145"/>
              <a:gd name="connsiteX40" fmla="*/ 8620213 w 11269336"/>
              <a:gd name="connsiteY40" fmla="*/ 943068 h 2323145"/>
              <a:gd name="connsiteX41" fmla="*/ 8612581 w 11269336"/>
              <a:gd name="connsiteY41" fmla="*/ 952695 h 2323145"/>
              <a:gd name="connsiteX42" fmla="*/ 8589038 w 11269336"/>
              <a:gd name="connsiteY42" fmla="*/ 963892 h 2323145"/>
              <a:gd name="connsiteX43" fmla="*/ 8579950 w 11269336"/>
              <a:gd name="connsiteY43" fmla="*/ 960899 h 2323145"/>
              <a:gd name="connsiteX44" fmla="*/ 8579319 w 11269336"/>
              <a:gd name="connsiteY44" fmla="*/ 965630 h 2323145"/>
              <a:gd name="connsiteX45" fmla="*/ 8547429 w 11269336"/>
              <a:gd name="connsiteY45" fmla="*/ 984506 h 2323145"/>
              <a:gd name="connsiteX46" fmla="*/ 8478704 w 11269336"/>
              <a:gd name="connsiteY46" fmla="*/ 1025490 h 2323145"/>
              <a:gd name="connsiteX47" fmla="*/ 8461421 w 11269336"/>
              <a:gd name="connsiteY47" fmla="*/ 1035512 h 2323145"/>
              <a:gd name="connsiteX48" fmla="*/ 8445003 w 11269336"/>
              <a:gd name="connsiteY48" fmla="*/ 1036851 h 2323145"/>
              <a:gd name="connsiteX49" fmla="*/ 8357350 w 11269336"/>
              <a:gd name="connsiteY49" fmla="*/ 1060213 h 2323145"/>
              <a:gd name="connsiteX50" fmla="*/ 8335565 w 11269336"/>
              <a:gd name="connsiteY50" fmla="*/ 1061151 h 2323145"/>
              <a:gd name="connsiteX51" fmla="*/ 8325267 w 11269336"/>
              <a:gd name="connsiteY51" fmla="*/ 1055919 h 2323145"/>
              <a:gd name="connsiteX52" fmla="*/ 8293586 w 11269336"/>
              <a:gd name="connsiteY52" fmla="*/ 1076144 h 2323145"/>
              <a:gd name="connsiteX53" fmla="*/ 8242405 w 11269336"/>
              <a:gd name="connsiteY53" fmla="*/ 1095960 h 2323145"/>
              <a:gd name="connsiteX54" fmla="*/ 8197391 w 11269336"/>
              <a:gd name="connsiteY54" fmla="*/ 1107746 h 2323145"/>
              <a:gd name="connsiteX55" fmla="*/ 8081474 w 11269336"/>
              <a:gd name="connsiteY55" fmla="*/ 1130125 h 2323145"/>
              <a:gd name="connsiteX56" fmla="*/ 8053585 w 11269336"/>
              <a:gd name="connsiteY56" fmla="*/ 1129169 h 2323145"/>
              <a:gd name="connsiteX57" fmla="*/ 8038422 w 11269336"/>
              <a:gd name="connsiteY57" fmla="*/ 1119092 h 2323145"/>
              <a:gd name="connsiteX58" fmla="*/ 8029450 w 11269336"/>
              <a:gd name="connsiteY58" fmla="*/ 1125592 h 2323145"/>
              <a:gd name="connsiteX59" fmla="*/ 7959552 w 11269336"/>
              <a:gd name="connsiteY59" fmla="*/ 1140188 h 2323145"/>
              <a:gd name="connsiteX60" fmla="*/ 7914188 w 11269336"/>
              <a:gd name="connsiteY60" fmla="*/ 1150862 h 2323145"/>
              <a:gd name="connsiteX61" fmla="*/ 7914918 w 11269336"/>
              <a:gd name="connsiteY61" fmla="*/ 1168758 h 2323145"/>
              <a:gd name="connsiteX62" fmla="*/ 7875510 w 11269336"/>
              <a:gd name="connsiteY62" fmla="*/ 1183153 h 2323145"/>
              <a:gd name="connsiteX63" fmla="*/ 7829932 w 11269336"/>
              <a:gd name="connsiteY63" fmla="*/ 1180782 h 2323145"/>
              <a:gd name="connsiteX64" fmla="*/ 7779182 w 11269336"/>
              <a:gd name="connsiteY64" fmla="*/ 1192665 h 2323145"/>
              <a:gd name="connsiteX65" fmla="*/ 7748774 w 11269336"/>
              <a:gd name="connsiteY65" fmla="*/ 1199586 h 2323145"/>
              <a:gd name="connsiteX66" fmla="*/ 7671846 w 11269336"/>
              <a:gd name="connsiteY66" fmla="*/ 1231966 h 2323145"/>
              <a:gd name="connsiteX67" fmla="*/ 7554146 w 11269336"/>
              <a:gd name="connsiteY67" fmla="*/ 1319748 h 2323145"/>
              <a:gd name="connsiteX68" fmla="*/ 7515052 w 11269336"/>
              <a:gd name="connsiteY68" fmla="*/ 1336718 h 2323145"/>
              <a:gd name="connsiteX69" fmla="*/ 7507193 w 11269336"/>
              <a:gd name="connsiteY69" fmla="*/ 1334617 h 2323145"/>
              <a:gd name="connsiteX70" fmla="*/ 7461694 w 11269336"/>
              <a:gd name="connsiteY70" fmla="*/ 1375866 h 2323145"/>
              <a:gd name="connsiteX71" fmla="*/ 7377571 w 11269336"/>
              <a:gd name="connsiteY71" fmla="*/ 1400128 h 2323145"/>
              <a:gd name="connsiteX72" fmla="*/ 7311261 w 11269336"/>
              <a:gd name="connsiteY72" fmla="*/ 1412652 h 2323145"/>
              <a:gd name="connsiteX73" fmla="*/ 7275307 w 11269336"/>
              <a:gd name="connsiteY73" fmla="*/ 1422171 h 2323145"/>
              <a:gd name="connsiteX74" fmla="*/ 7247783 w 11269336"/>
              <a:gd name="connsiteY74" fmla="*/ 1426330 h 2323145"/>
              <a:gd name="connsiteX75" fmla="*/ 7185047 w 11269336"/>
              <a:gd name="connsiteY75" fmla="*/ 1451812 h 2323145"/>
              <a:gd name="connsiteX76" fmla="*/ 7084117 w 11269336"/>
              <a:gd name="connsiteY76" fmla="*/ 1500281 h 2323145"/>
              <a:gd name="connsiteX77" fmla="*/ 7062011 w 11269336"/>
              <a:gd name="connsiteY77" fmla="*/ 1509183 h 2323145"/>
              <a:gd name="connsiteX78" fmla="*/ 7040555 w 11269336"/>
              <a:gd name="connsiteY78" fmla="*/ 1511207 h 2323145"/>
              <a:gd name="connsiteX79" fmla="*/ 7033438 w 11269336"/>
              <a:gd name="connsiteY79" fmla="*/ 1506772 h 2323145"/>
              <a:gd name="connsiteX80" fmla="*/ 7020886 w 11269336"/>
              <a:gd name="connsiteY80" fmla="*/ 1510764 h 2323145"/>
              <a:gd name="connsiteX81" fmla="*/ 7017033 w 11269336"/>
              <a:gd name="connsiteY81" fmla="*/ 1510650 h 2323145"/>
              <a:gd name="connsiteX82" fmla="*/ 6995460 w 11269336"/>
              <a:gd name="connsiteY82" fmla="*/ 1511173 h 2323145"/>
              <a:gd name="connsiteX83" fmla="*/ 6962144 w 11269336"/>
              <a:gd name="connsiteY83" fmla="*/ 1541508 h 2323145"/>
              <a:gd name="connsiteX84" fmla="*/ 6910674 w 11269336"/>
              <a:gd name="connsiteY84" fmla="*/ 1554793 h 2323145"/>
              <a:gd name="connsiteX85" fmla="*/ 6732152 w 11269336"/>
              <a:gd name="connsiteY85" fmla="*/ 1642538 h 2323145"/>
              <a:gd name="connsiteX86" fmla="*/ 6694106 w 11269336"/>
              <a:gd name="connsiteY86" fmla="*/ 1632377 h 2323145"/>
              <a:gd name="connsiteX87" fmla="*/ 6617223 w 11269336"/>
              <a:gd name="connsiteY87" fmla="*/ 1659889 h 2323145"/>
              <a:gd name="connsiteX88" fmla="*/ 6521138 w 11269336"/>
              <a:gd name="connsiteY88" fmla="*/ 1744340 h 2323145"/>
              <a:gd name="connsiteX89" fmla="*/ 6380677 w 11269336"/>
              <a:gd name="connsiteY89" fmla="*/ 1796883 h 2323145"/>
              <a:gd name="connsiteX90" fmla="*/ 6374897 w 11269336"/>
              <a:gd name="connsiteY90" fmla="*/ 1809910 h 2323145"/>
              <a:gd name="connsiteX91" fmla="*/ 6364545 w 11269336"/>
              <a:gd name="connsiteY91" fmla="*/ 1820090 h 2323145"/>
              <a:gd name="connsiteX92" fmla="*/ 6362126 w 11269336"/>
              <a:gd name="connsiteY92" fmla="*/ 1819991 h 2323145"/>
              <a:gd name="connsiteX93" fmla="*/ 6346673 w 11269336"/>
              <a:gd name="connsiteY93" fmla="*/ 1827824 h 2323145"/>
              <a:gd name="connsiteX94" fmla="*/ 6345588 w 11269336"/>
              <a:gd name="connsiteY94" fmla="*/ 1832232 h 2323145"/>
              <a:gd name="connsiteX95" fmla="*/ 6335708 w 11269336"/>
              <a:gd name="connsiteY95" fmla="*/ 1838451 h 2323145"/>
              <a:gd name="connsiteX96" fmla="*/ 6318182 w 11269336"/>
              <a:gd name="connsiteY96" fmla="*/ 1852975 h 2323145"/>
              <a:gd name="connsiteX97" fmla="*/ 6313084 w 11269336"/>
              <a:gd name="connsiteY97" fmla="*/ 1853561 h 2323145"/>
              <a:gd name="connsiteX98" fmla="*/ 6283816 w 11269336"/>
              <a:gd name="connsiteY98" fmla="*/ 1872148 h 2323145"/>
              <a:gd name="connsiteX99" fmla="*/ 6282550 w 11269336"/>
              <a:gd name="connsiteY99" fmla="*/ 1871392 h 2323145"/>
              <a:gd name="connsiteX100" fmla="*/ 6270527 w 11269336"/>
              <a:gd name="connsiteY100" fmla="*/ 1872208 h 2323145"/>
              <a:gd name="connsiteX101" fmla="*/ 6249518 w 11269336"/>
              <a:gd name="connsiteY101" fmla="*/ 1876079 h 2323145"/>
              <a:gd name="connsiteX102" fmla="*/ 6190386 w 11269336"/>
              <a:gd name="connsiteY102" fmla="*/ 1872478 h 2323145"/>
              <a:gd name="connsiteX103" fmla="*/ 6159777 w 11269336"/>
              <a:gd name="connsiteY103" fmla="*/ 1891745 h 2323145"/>
              <a:gd name="connsiteX104" fmla="*/ 6153131 w 11269336"/>
              <a:gd name="connsiteY104" fmla="*/ 1895079 h 2323145"/>
              <a:gd name="connsiteX105" fmla="*/ 6152798 w 11269336"/>
              <a:gd name="connsiteY105" fmla="*/ 1894920 h 2323145"/>
              <a:gd name="connsiteX106" fmla="*/ 6145388 w 11269336"/>
              <a:gd name="connsiteY106" fmla="*/ 1897990 h 2323145"/>
              <a:gd name="connsiteX107" fmla="*/ 6141014 w 11269336"/>
              <a:gd name="connsiteY107" fmla="*/ 1901155 h 2323145"/>
              <a:gd name="connsiteX108" fmla="*/ 6128122 w 11269336"/>
              <a:gd name="connsiteY108" fmla="*/ 1907623 h 2323145"/>
              <a:gd name="connsiteX109" fmla="*/ 6122351 w 11269336"/>
              <a:gd name="connsiteY109" fmla="*/ 1908359 h 2323145"/>
              <a:gd name="connsiteX110" fmla="*/ 6064750 w 11269336"/>
              <a:gd name="connsiteY110" fmla="*/ 1896394 h 2323145"/>
              <a:gd name="connsiteX111" fmla="*/ 5964230 w 11269336"/>
              <a:gd name="connsiteY111" fmla="*/ 1910038 h 2323145"/>
              <a:gd name="connsiteX112" fmla="*/ 5865399 w 11269336"/>
              <a:gd name="connsiteY112" fmla="*/ 1926966 h 2323145"/>
              <a:gd name="connsiteX113" fmla="*/ 5829951 w 11269336"/>
              <a:gd name="connsiteY113" fmla="*/ 1934755 h 2323145"/>
              <a:gd name="connsiteX114" fmla="*/ 5765285 w 11269336"/>
              <a:gd name="connsiteY114" fmla="*/ 1941322 h 2323145"/>
              <a:gd name="connsiteX115" fmla="*/ 5734750 w 11269336"/>
              <a:gd name="connsiteY115" fmla="*/ 1939793 h 2323145"/>
              <a:gd name="connsiteX116" fmla="*/ 5733569 w 11269336"/>
              <a:gd name="connsiteY116" fmla="*/ 1940505 h 2323145"/>
              <a:gd name="connsiteX117" fmla="*/ 5730329 w 11269336"/>
              <a:gd name="connsiteY117" fmla="*/ 1937845 h 2323145"/>
              <a:gd name="connsiteX118" fmla="*/ 5724661 w 11269336"/>
              <a:gd name="connsiteY118" fmla="*/ 1937455 h 2323145"/>
              <a:gd name="connsiteX119" fmla="*/ 5710186 w 11269336"/>
              <a:gd name="connsiteY119" fmla="*/ 1941370 h 2323145"/>
              <a:gd name="connsiteX120" fmla="*/ 5704910 w 11269336"/>
              <a:gd name="connsiteY120" fmla="*/ 1943663 h 2323145"/>
              <a:gd name="connsiteX121" fmla="*/ 5696836 w 11269336"/>
              <a:gd name="connsiteY121" fmla="*/ 1945271 h 2323145"/>
              <a:gd name="connsiteX122" fmla="*/ 5696583 w 11269336"/>
              <a:gd name="connsiteY122" fmla="*/ 1945050 h 2323145"/>
              <a:gd name="connsiteX123" fmla="*/ 5689123 w 11269336"/>
              <a:gd name="connsiteY123" fmla="*/ 1947067 h 2323145"/>
              <a:gd name="connsiteX124" fmla="*/ 5653291 w 11269336"/>
              <a:gd name="connsiteY124" fmla="*/ 1960245 h 2323145"/>
              <a:gd name="connsiteX125" fmla="*/ 5599385 w 11269336"/>
              <a:gd name="connsiteY125" fmla="*/ 1945198 h 2323145"/>
              <a:gd name="connsiteX126" fmla="*/ 5578300 w 11269336"/>
              <a:gd name="connsiteY126" fmla="*/ 1944963 h 2323145"/>
              <a:gd name="connsiteX127" fmla="*/ 5566758 w 11269336"/>
              <a:gd name="connsiteY127" fmla="*/ 1943441 h 2323145"/>
              <a:gd name="connsiteX128" fmla="*/ 5565857 w 11269336"/>
              <a:gd name="connsiteY128" fmla="*/ 1942445 h 2323145"/>
              <a:gd name="connsiteX129" fmla="*/ 5531534 w 11269336"/>
              <a:gd name="connsiteY129" fmla="*/ 1955208 h 2323145"/>
              <a:gd name="connsiteX130" fmla="*/ 5526552 w 11269336"/>
              <a:gd name="connsiteY130" fmla="*/ 1954799 h 2323145"/>
              <a:gd name="connsiteX131" fmla="*/ 5504723 w 11269336"/>
              <a:gd name="connsiteY131" fmla="*/ 1965811 h 2323145"/>
              <a:gd name="connsiteX132" fmla="*/ 5493156 w 11269336"/>
              <a:gd name="connsiteY132" fmla="*/ 1970063 h 2323145"/>
              <a:gd name="connsiteX133" fmla="*/ 5490486 w 11269336"/>
              <a:gd name="connsiteY133" fmla="*/ 1974227 h 2323145"/>
              <a:gd name="connsiteX134" fmla="*/ 5473107 w 11269336"/>
              <a:gd name="connsiteY134" fmla="*/ 1979001 h 2323145"/>
              <a:gd name="connsiteX135" fmla="*/ 5470885 w 11269336"/>
              <a:gd name="connsiteY135" fmla="*/ 1978432 h 2323145"/>
              <a:gd name="connsiteX136" fmla="*/ 5457393 w 11269336"/>
              <a:gd name="connsiteY136" fmla="*/ 1986525 h 2323145"/>
              <a:gd name="connsiteX137" fmla="*/ 5447102 w 11269336"/>
              <a:gd name="connsiteY137" fmla="*/ 1998329 h 2323145"/>
              <a:gd name="connsiteX138" fmla="*/ 5159151 w 11269336"/>
              <a:gd name="connsiteY138" fmla="*/ 2029640 h 2323145"/>
              <a:gd name="connsiteX139" fmla="*/ 5041688 w 11269336"/>
              <a:gd name="connsiteY139" fmla="*/ 2022334 h 2323145"/>
              <a:gd name="connsiteX140" fmla="*/ 4860988 w 11269336"/>
              <a:gd name="connsiteY140" fmla="*/ 2135698 h 2323145"/>
              <a:gd name="connsiteX141" fmla="*/ 4807902 w 11269336"/>
              <a:gd name="connsiteY141" fmla="*/ 2138894 h 2323145"/>
              <a:gd name="connsiteX142" fmla="*/ 4765388 w 11269336"/>
              <a:gd name="connsiteY142" fmla="*/ 2162525 h 2323145"/>
              <a:gd name="connsiteX143" fmla="*/ 4745033 w 11269336"/>
              <a:gd name="connsiteY143" fmla="*/ 2158859 h 2323145"/>
              <a:gd name="connsiteX144" fmla="*/ 4741475 w 11269336"/>
              <a:gd name="connsiteY144" fmla="*/ 2157998 h 2323145"/>
              <a:gd name="connsiteX145" fmla="*/ 4728247 w 11269336"/>
              <a:gd name="connsiteY145" fmla="*/ 2159526 h 2323145"/>
              <a:gd name="connsiteX146" fmla="*/ 4723263 w 11269336"/>
              <a:gd name="connsiteY146" fmla="*/ 2153742 h 2323145"/>
              <a:gd name="connsiteX147" fmla="*/ 4702453 w 11269336"/>
              <a:gd name="connsiteY147" fmla="*/ 2151586 h 2323145"/>
              <a:gd name="connsiteX148" fmla="*/ 4678455 w 11269336"/>
              <a:gd name="connsiteY148" fmla="*/ 2156131 h 2323145"/>
              <a:gd name="connsiteX149" fmla="*/ 4593061 w 11269336"/>
              <a:gd name="connsiteY149" fmla="*/ 2171597 h 2323145"/>
              <a:gd name="connsiteX150" fmla="*/ 4579902 w 11269336"/>
              <a:gd name="connsiteY150" fmla="*/ 2177927 h 2323145"/>
              <a:gd name="connsiteX151" fmla="*/ 4533444 w 11269336"/>
              <a:gd name="connsiteY151" fmla="*/ 2181200 h 2323145"/>
              <a:gd name="connsiteX152" fmla="*/ 4492832 w 11269336"/>
              <a:gd name="connsiteY152" fmla="*/ 2188033 h 2323145"/>
              <a:gd name="connsiteX153" fmla="*/ 4467257 w 11269336"/>
              <a:gd name="connsiteY153" fmla="*/ 2196121 h 2323145"/>
              <a:gd name="connsiteX154" fmla="*/ 4459937 w 11269336"/>
              <a:gd name="connsiteY154" fmla="*/ 2195182 h 2323145"/>
              <a:gd name="connsiteX155" fmla="*/ 4433312 w 11269336"/>
              <a:gd name="connsiteY155" fmla="*/ 2199004 h 2323145"/>
              <a:gd name="connsiteX156" fmla="*/ 4420601 w 11269336"/>
              <a:gd name="connsiteY156" fmla="*/ 2205158 h 2323145"/>
              <a:gd name="connsiteX157" fmla="*/ 4405765 w 11269336"/>
              <a:gd name="connsiteY157" fmla="*/ 2199902 h 2323145"/>
              <a:gd name="connsiteX158" fmla="*/ 4401354 w 11269336"/>
              <a:gd name="connsiteY158" fmla="*/ 2194745 h 2323145"/>
              <a:gd name="connsiteX159" fmla="*/ 4383151 w 11269336"/>
              <a:gd name="connsiteY159" fmla="*/ 2201140 h 2323145"/>
              <a:gd name="connsiteX160" fmla="*/ 4366646 w 11269336"/>
              <a:gd name="connsiteY160" fmla="*/ 2198564 h 2323145"/>
              <a:gd name="connsiteX161" fmla="*/ 4354009 w 11269336"/>
              <a:gd name="connsiteY161" fmla="*/ 2204984 h 2323145"/>
              <a:gd name="connsiteX162" fmla="*/ 4348284 w 11269336"/>
              <a:gd name="connsiteY162" fmla="*/ 2205270 h 2323145"/>
              <a:gd name="connsiteX163" fmla="*/ 4333906 w 11269336"/>
              <a:gd name="connsiteY163" fmla="*/ 2205251 h 2323145"/>
              <a:gd name="connsiteX164" fmla="*/ 4308819 w 11269336"/>
              <a:gd name="connsiteY164" fmla="*/ 2203822 h 2323145"/>
              <a:gd name="connsiteX165" fmla="*/ 4301210 w 11269336"/>
              <a:gd name="connsiteY165" fmla="*/ 2204456 h 2323145"/>
              <a:gd name="connsiteX166" fmla="*/ 4283095 w 11269336"/>
              <a:gd name="connsiteY166" fmla="*/ 2198177 h 2323145"/>
              <a:gd name="connsiteX167" fmla="*/ 4250119 w 11269336"/>
              <a:gd name="connsiteY167" fmla="*/ 2196342 h 2323145"/>
              <a:gd name="connsiteX168" fmla="*/ 4189203 w 11269336"/>
              <a:gd name="connsiteY168" fmla="*/ 2178994 h 2323145"/>
              <a:gd name="connsiteX169" fmla="*/ 4154035 w 11269336"/>
              <a:gd name="connsiteY169" fmla="*/ 2171950 h 2323145"/>
              <a:gd name="connsiteX170" fmla="*/ 4129569 w 11269336"/>
              <a:gd name="connsiteY170" fmla="*/ 2163850 h 2323145"/>
              <a:gd name="connsiteX171" fmla="*/ 4061250 w 11269336"/>
              <a:gd name="connsiteY171" fmla="*/ 2159236 h 2323145"/>
              <a:gd name="connsiteX172" fmla="*/ 3945480 w 11269336"/>
              <a:gd name="connsiteY172" fmla="*/ 2158279 h 2323145"/>
              <a:gd name="connsiteX173" fmla="*/ 3921468 w 11269336"/>
              <a:gd name="connsiteY173" fmla="*/ 2156588 h 2323145"/>
              <a:gd name="connsiteX174" fmla="*/ 3903348 w 11269336"/>
              <a:gd name="connsiteY174" fmla="*/ 2149220 h 2323145"/>
              <a:gd name="connsiteX175" fmla="*/ 3901342 w 11269336"/>
              <a:gd name="connsiteY175" fmla="*/ 2142355 h 2323145"/>
              <a:gd name="connsiteX176" fmla="*/ 3888539 w 11269336"/>
              <a:gd name="connsiteY176" fmla="*/ 2140476 h 2323145"/>
              <a:gd name="connsiteX177" fmla="*/ 3885662 w 11269336"/>
              <a:gd name="connsiteY177" fmla="*/ 2138740 h 2323145"/>
              <a:gd name="connsiteX178" fmla="*/ 3868627 w 11269336"/>
              <a:gd name="connsiteY178" fmla="*/ 2130023 h 2323145"/>
              <a:gd name="connsiteX179" fmla="*/ 3819177 w 11269336"/>
              <a:gd name="connsiteY179" fmla="*/ 2142111 h 2323145"/>
              <a:gd name="connsiteX180" fmla="*/ 3769100 w 11269336"/>
              <a:gd name="connsiteY180" fmla="*/ 2131731 h 2323145"/>
              <a:gd name="connsiteX181" fmla="*/ 3562752 w 11269336"/>
              <a:gd name="connsiteY181" fmla="*/ 2131785 h 2323145"/>
              <a:gd name="connsiteX182" fmla="*/ 3541402 w 11269336"/>
              <a:gd name="connsiteY182" fmla="*/ 2106821 h 2323145"/>
              <a:gd name="connsiteX183" fmla="*/ 3365341 w 11269336"/>
              <a:gd name="connsiteY183" fmla="*/ 2077638 h 2323145"/>
              <a:gd name="connsiteX184" fmla="*/ 3170922 w 11269336"/>
              <a:gd name="connsiteY184" fmla="*/ 2115957 h 2323145"/>
              <a:gd name="connsiteX185" fmla="*/ 3156256 w 11269336"/>
              <a:gd name="connsiteY185" fmla="*/ 2124773 h 2323145"/>
              <a:gd name="connsiteX186" fmla="*/ 3140298 w 11269336"/>
              <a:gd name="connsiteY186" fmla="*/ 2129182 h 2323145"/>
              <a:gd name="connsiteX187" fmla="*/ 3138514 w 11269336"/>
              <a:gd name="connsiteY187" fmla="*/ 2128069 h 2323145"/>
              <a:gd name="connsiteX188" fmla="*/ 3120467 w 11269336"/>
              <a:gd name="connsiteY188" fmla="*/ 2128281 h 2323145"/>
              <a:gd name="connsiteX189" fmla="*/ 3116175 w 11269336"/>
              <a:gd name="connsiteY189" fmla="*/ 2131633 h 2323145"/>
              <a:gd name="connsiteX190" fmla="*/ 3103685 w 11269336"/>
              <a:gd name="connsiteY190" fmla="*/ 2132814 h 2323145"/>
              <a:gd name="connsiteX191" fmla="*/ 3078794 w 11269336"/>
              <a:gd name="connsiteY191" fmla="*/ 2137935 h 2323145"/>
              <a:gd name="connsiteX192" fmla="*/ 3074407 w 11269336"/>
              <a:gd name="connsiteY192" fmla="*/ 2136274 h 2323145"/>
              <a:gd name="connsiteX193" fmla="*/ 3037285 w 11269336"/>
              <a:gd name="connsiteY193" fmla="*/ 2139919 h 2323145"/>
              <a:gd name="connsiteX194" fmla="*/ 3036901 w 11269336"/>
              <a:gd name="connsiteY194" fmla="*/ 2138726 h 2323145"/>
              <a:gd name="connsiteX195" fmla="*/ 3026996 w 11269336"/>
              <a:gd name="connsiteY195" fmla="*/ 2134322 h 2323145"/>
              <a:gd name="connsiteX196" fmla="*/ 3007772 w 11269336"/>
              <a:gd name="connsiteY196" fmla="*/ 2128742 h 2323145"/>
              <a:gd name="connsiteX197" fmla="*/ 2965030 w 11269336"/>
              <a:gd name="connsiteY197" fmla="*/ 2100494 h 2323145"/>
              <a:gd name="connsiteX198" fmla="*/ 2926342 w 11269336"/>
              <a:gd name="connsiteY198" fmla="*/ 2104155 h 2323145"/>
              <a:gd name="connsiteX199" fmla="*/ 2918608 w 11269336"/>
              <a:gd name="connsiteY199" fmla="*/ 2104215 h 2323145"/>
              <a:gd name="connsiteX200" fmla="*/ 2918475 w 11269336"/>
              <a:gd name="connsiteY200" fmla="*/ 2103937 h 2323145"/>
              <a:gd name="connsiteX201" fmla="*/ 2910360 w 11269336"/>
              <a:gd name="connsiteY201" fmla="*/ 2103444 h 2323145"/>
              <a:gd name="connsiteX202" fmla="*/ 2904507 w 11269336"/>
              <a:gd name="connsiteY202" fmla="*/ 2104326 h 2323145"/>
              <a:gd name="connsiteX203" fmla="*/ 2889503 w 11269336"/>
              <a:gd name="connsiteY203" fmla="*/ 2104443 h 2323145"/>
              <a:gd name="connsiteX204" fmla="*/ 2884480 w 11269336"/>
              <a:gd name="connsiteY204" fmla="*/ 2102626 h 2323145"/>
              <a:gd name="connsiteX205" fmla="*/ 2882689 w 11269336"/>
              <a:gd name="connsiteY205" fmla="*/ 2099228 h 2323145"/>
              <a:gd name="connsiteX206" fmla="*/ 2881291 w 11269336"/>
              <a:gd name="connsiteY206" fmla="*/ 2099618 h 2323145"/>
              <a:gd name="connsiteX207" fmla="*/ 2853979 w 11269336"/>
              <a:gd name="connsiteY207" fmla="*/ 2090388 h 2323145"/>
              <a:gd name="connsiteX208" fmla="*/ 2791790 w 11269336"/>
              <a:gd name="connsiteY208" fmla="*/ 2080332 h 2323145"/>
              <a:gd name="connsiteX209" fmla="*/ 2755844 w 11269336"/>
              <a:gd name="connsiteY209" fmla="*/ 2078874 h 2323145"/>
              <a:gd name="connsiteX210" fmla="*/ 2657742 w 11269336"/>
              <a:gd name="connsiteY210" fmla="*/ 2070179 h 2323145"/>
              <a:gd name="connsiteX211" fmla="*/ 2559549 w 11269336"/>
              <a:gd name="connsiteY211" fmla="*/ 2057873 h 2323145"/>
              <a:gd name="connsiteX212" fmla="*/ 2512054 w 11269336"/>
              <a:gd name="connsiteY212" fmla="*/ 2031671 h 2323145"/>
              <a:gd name="connsiteX213" fmla="*/ 2506437 w 11269336"/>
              <a:gd name="connsiteY213" fmla="*/ 2030918 h 2323145"/>
              <a:gd name="connsiteX214" fmla="*/ 2491752 w 11269336"/>
              <a:gd name="connsiteY214" fmla="*/ 2033906 h 2323145"/>
              <a:gd name="connsiteX215" fmla="*/ 2486338 w 11269336"/>
              <a:gd name="connsiteY215" fmla="*/ 2035862 h 2323145"/>
              <a:gd name="connsiteX216" fmla="*/ 2478186 w 11269336"/>
              <a:gd name="connsiteY216" fmla="*/ 2036953 h 2323145"/>
              <a:gd name="connsiteX217" fmla="*/ 2477950 w 11269336"/>
              <a:gd name="connsiteY217" fmla="*/ 2036715 h 2323145"/>
              <a:gd name="connsiteX218" fmla="*/ 2470381 w 11269336"/>
              <a:gd name="connsiteY218" fmla="*/ 2038256 h 2323145"/>
              <a:gd name="connsiteX219" fmla="*/ 2433781 w 11269336"/>
              <a:gd name="connsiteY219" fmla="*/ 2049140 h 2323145"/>
              <a:gd name="connsiteX220" fmla="*/ 2381172 w 11269336"/>
              <a:gd name="connsiteY220" fmla="*/ 2030645 h 2323145"/>
              <a:gd name="connsiteX221" fmla="*/ 2360198 w 11269336"/>
              <a:gd name="connsiteY221" fmla="*/ 2029059 h 2323145"/>
              <a:gd name="connsiteX222" fmla="*/ 2348815 w 11269336"/>
              <a:gd name="connsiteY222" fmla="*/ 2026798 h 2323145"/>
              <a:gd name="connsiteX223" fmla="*/ 2347988 w 11269336"/>
              <a:gd name="connsiteY223" fmla="*/ 2025745 h 2323145"/>
              <a:gd name="connsiteX224" fmla="*/ 2312920 w 11269336"/>
              <a:gd name="connsiteY224" fmla="*/ 2036311 h 2323145"/>
              <a:gd name="connsiteX225" fmla="*/ 2307986 w 11269336"/>
              <a:gd name="connsiteY225" fmla="*/ 2035583 h 2323145"/>
              <a:gd name="connsiteX226" fmla="*/ 2285481 w 11269336"/>
              <a:gd name="connsiteY226" fmla="*/ 2045197 h 2323145"/>
              <a:gd name="connsiteX227" fmla="*/ 2273666 w 11269336"/>
              <a:gd name="connsiteY227" fmla="*/ 2048710 h 2323145"/>
              <a:gd name="connsiteX228" fmla="*/ 2270719 w 11269336"/>
              <a:gd name="connsiteY228" fmla="*/ 2052702 h 2323145"/>
              <a:gd name="connsiteX229" fmla="*/ 2253080 w 11269336"/>
              <a:gd name="connsiteY229" fmla="*/ 2056363 h 2323145"/>
              <a:gd name="connsiteX230" fmla="*/ 2250906 w 11269336"/>
              <a:gd name="connsiteY230" fmla="*/ 2055654 h 2323145"/>
              <a:gd name="connsiteX231" fmla="*/ 2236905 w 11269336"/>
              <a:gd name="connsiteY231" fmla="*/ 2062882 h 2323145"/>
              <a:gd name="connsiteX232" fmla="*/ 2225830 w 11269336"/>
              <a:gd name="connsiteY232" fmla="*/ 2074027 h 2323145"/>
              <a:gd name="connsiteX233" fmla="*/ 2073776 w 11269336"/>
              <a:gd name="connsiteY233" fmla="*/ 2089244 h 2323145"/>
              <a:gd name="connsiteX234" fmla="*/ 1948256 w 11269336"/>
              <a:gd name="connsiteY234" fmla="*/ 2146616 h 2323145"/>
              <a:gd name="connsiteX235" fmla="*/ 1865582 w 11269336"/>
              <a:gd name="connsiteY235" fmla="*/ 2153738 h 2323145"/>
              <a:gd name="connsiteX236" fmla="*/ 1835210 w 11269336"/>
              <a:gd name="connsiteY236" fmla="*/ 2134244 h 2323145"/>
              <a:gd name="connsiteX237" fmla="*/ 1632661 w 11269336"/>
              <a:gd name="connsiteY237" fmla="*/ 2173882 h 2323145"/>
              <a:gd name="connsiteX238" fmla="*/ 1579590 w 11269336"/>
              <a:gd name="connsiteY238" fmla="*/ 2173680 h 2323145"/>
              <a:gd name="connsiteX239" fmla="*/ 1535601 w 11269336"/>
              <a:gd name="connsiteY239" fmla="*/ 2194590 h 2323145"/>
              <a:gd name="connsiteX240" fmla="*/ 1515594 w 11269336"/>
              <a:gd name="connsiteY240" fmla="*/ 2189622 h 2323145"/>
              <a:gd name="connsiteX241" fmla="*/ 1512113 w 11269336"/>
              <a:gd name="connsiteY241" fmla="*/ 2188534 h 2323145"/>
              <a:gd name="connsiteX242" fmla="*/ 1498838 w 11269336"/>
              <a:gd name="connsiteY242" fmla="*/ 2189213 h 2323145"/>
              <a:gd name="connsiteX243" fmla="*/ 1494279 w 11269336"/>
              <a:gd name="connsiteY243" fmla="*/ 2183112 h 2323145"/>
              <a:gd name="connsiteX244" fmla="*/ 1473714 w 11269336"/>
              <a:gd name="connsiteY244" fmla="*/ 2179625 h 2323145"/>
              <a:gd name="connsiteX245" fmla="*/ 1449503 w 11269336"/>
              <a:gd name="connsiteY245" fmla="*/ 2182633 h 2323145"/>
              <a:gd name="connsiteX246" fmla="*/ 1266687 w 11269336"/>
              <a:gd name="connsiteY246" fmla="*/ 2212688 h 2323145"/>
              <a:gd name="connsiteX247" fmla="*/ 1239614 w 11269336"/>
              <a:gd name="connsiteY247" fmla="*/ 2209727 h 2323145"/>
              <a:gd name="connsiteX248" fmla="*/ 1202436 w 11269336"/>
              <a:gd name="connsiteY248" fmla="*/ 2209817 h 2323145"/>
              <a:gd name="connsiteX249" fmla="*/ 1136097 w 11269336"/>
              <a:gd name="connsiteY249" fmla="*/ 2205112 h 2323145"/>
              <a:gd name="connsiteX250" fmla="*/ 988232 w 11269336"/>
              <a:gd name="connsiteY250" fmla="*/ 2235635 h 2323145"/>
              <a:gd name="connsiteX251" fmla="*/ 981959 w 11269336"/>
              <a:gd name="connsiteY251" fmla="*/ 2231607 h 2323145"/>
              <a:gd name="connsiteX252" fmla="*/ 938600 w 11269336"/>
              <a:gd name="connsiteY252" fmla="*/ 2238113 h 2323145"/>
              <a:gd name="connsiteX253" fmla="*/ 791788 w 11269336"/>
              <a:gd name="connsiteY253" fmla="*/ 2293224 h 2323145"/>
              <a:gd name="connsiteX254" fmla="*/ 706914 w 11269336"/>
              <a:gd name="connsiteY254" fmla="*/ 2305046 h 2323145"/>
              <a:gd name="connsiteX255" fmla="*/ 675971 w 11269336"/>
              <a:gd name="connsiteY255" fmla="*/ 2304030 h 2323145"/>
              <a:gd name="connsiteX256" fmla="*/ 624180 w 11269336"/>
              <a:gd name="connsiteY256" fmla="*/ 2302650 h 2323145"/>
              <a:gd name="connsiteX257" fmla="*/ 583453 w 11269336"/>
              <a:gd name="connsiteY257" fmla="*/ 2288788 h 2323145"/>
              <a:gd name="connsiteX258" fmla="*/ 540946 w 11269336"/>
              <a:gd name="connsiteY258" fmla="*/ 2292721 h 2323145"/>
              <a:gd name="connsiteX259" fmla="*/ 533680 w 11269336"/>
              <a:gd name="connsiteY259" fmla="*/ 2310233 h 2323145"/>
              <a:gd name="connsiteX260" fmla="*/ 487366 w 11269336"/>
              <a:gd name="connsiteY260" fmla="*/ 2309053 h 2323145"/>
              <a:gd name="connsiteX261" fmla="*/ 416820 w 11269336"/>
              <a:gd name="connsiteY261" fmla="*/ 2305443 h 2323145"/>
              <a:gd name="connsiteX262" fmla="*/ 376805 w 11269336"/>
              <a:gd name="connsiteY262" fmla="*/ 2307647 h 2323145"/>
              <a:gd name="connsiteX263" fmla="*/ 266777 w 11269336"/>
              <a:gd name="connsiteY263" fmla="*/ 2309012 h 2323145"/>
              <a:gd name="connsiteX264" fmla="*/ 156013 w 11269336"/>
              <a:gd name="connsiteY264" fmla="*/ 2306832 h 2323145"/>
              <a:gd name="connsiteX265" fmla="*/ 87258 w 11269336"/>
              <a:gd name="connsiteY265" fmla="*/ 2285511 h 2323145"/>
              <a:gd name="connsiteX266" fmla="*/ 23798 w 11269336"/>
              <a:gd name="connsiteY266" fmla="*/ 2281822 h 2323145"/>
              <a:gd name="connsiteX267" fmla="*/ 0 w 11269336"/>
              <a:gd name="connsiteY267" fmla="*/ 2285369 h 2323145"/>
              <a:gd name="connsiteX268" fmla="*/ 0 w 11269336"/>
              <a:gd name="connsiteY268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561831 w 11269336"/>
              <a:gd name="connsiteY19" fmla="*/ 547649 h 2323145"/>
              <a:gd name="connsiteX20" fmla="*/ 9380600 w 11269336"/>
              <a:gd name="connsiteY20" fmla="*/ 549821 h 2323145"/>
              <a:gd name="connsiteX21" fmla="*/ 9139429 w 11269336"/>
              <a:gd name="connsiteY21" fmla="*/ 696446 h 2323145"/>
              <a:gd name="connsiteX22" fmla="*/ 9114263 w 11269336"/>
              <a:gd name="connsiteY22" fmla="*/ 709213 h 2323145"/>
              <a:gd name="connsiteX23" fmla="*/ 9028928 w 11269336"/>
              <a:gd name="connsiteY23" fmla="*/ 745350 h 2323145"/>
              <a:gd name="connsiteX24" fmla="*/ 8977138 w 11269336"/>
              <a:gd name="connsiteY24" fmla="*/ 774970 h 2323145"/>
              <a:gd name="connsiteX25" fmla="*/ 8947030 w 11269336"/>
              <a:gd name="connsiteY25" fmla="*/ 814934 h 2323145"/>
              <a:gd name="connsiteX26" fmla="*/ 8914746 w 11269336"/>
              <a:gd name="connsiteY26" fmla="*/ 826428 h 2323145"/>
              <a:gd name="connsiteX27" fmla="*/ 8917778 w 11269336"/>
              <a:gd name="connsiteY27" fmla="*/ 835198 h 2323145"/>
              <a:gd name="connsiteX28" fmla="*/ 8905560 w 11269336"/>
              <a:gd name="connsiteY28" fmla="*/ 838358 h 2323145"/>
              <a:gd name="connsiteX29" fmla="*/ 8897564 w 11269336"/>
              <a:gd name="connsiteY29" fmla="*/ 834287 h 2323145"/>
              <a:gd name="connsiteX30" fmla="*/ 8878040 w 11269336"/>
              <a:gd name="connsiteY30" fmla="*/ 844150 h 2323145"/>
              <a:gd name="connsiteX31" fmla="*/ 8882654 w 11269336"/>
              <a:gd name="connsiteY31" fmla="*/ 892768 h 2323145"/>
              <a:gd name="connsiteX32" fmla="*/ 8795998 w 11269336"/>
              <a:gd name="connsiteY32" fmla="*/ 863337 h 2323145"/>
              <a:gd name="connsiteX33" fmla="*/ 8776970 w 11269336"/>
              <a:gd name="connsiteY33" fmla="*/ 885177 h 2323145"/>
              <a:gd name="connsiteX34" fmla="*/ 8755719 w 11269336"/>
              <a:gd name="connsiteY34" fmla="*/ 889754 h 2323145"/>
              <a:gd name="connsiteX35" fmla="*/ 8743257 w 11269336"/>
              <a:gd name="connsiteY35" fmla="*/ 904723 h 2323145"/>
              <a:gd name="connsiteX36" fmla="*/ 8721366 w 11269336"/>
              <a:gd name="connsiteY36" fmla="*/ 904711 h 2323145"/>
              <a:gd name="connsiteX37" fmla="*/ 8678353 w 11269336"/>
              <a:gd name="connsiteY37" fmla="*/ 926318 h 2323145"/>
              <a:gd name="connsiteX38" fmla="*/ 8636849 w 11269336"/>
              <a:gd name="connsiteY38" fmla="*/ 937900 h 2323145"/>
              <a:gd name="connsiteX39" fmla="*/ 8620213 w 11269336"/>
              <a:gd name="connsiteY39" fmla="*/ 943068 h 2323145"/>
              <a:gd name="connsiteX40" fmla="*/ 8612581 w 11269336"/>
              <a:gd name="connsiteY40" fmla="*/ 952695 h 2323145"/>
              <a:gd name="connsiteX41" fmla="*/ 8589038 w 11269336"/>
              <a:gd name="connsiteY41" fmla="*/ 963892 h 2323145"/>
              <a:gd name="connsiteX42" fmla="*/ 8579950 w 11269336"/>
              <a:gd name="connsiteY42" fmla="*/ 960899 h 2323145"/>
              <a:gd name="connsiteX43" fmla="*/ 8579319 w 11269336"/>
              <a:gd name="connsiteY43" fmla="*/ 965630 h 2323145"/>
              <a:gd name="connsiteX44" fmla="*/ 8547429 w 11269336"/>
              <a:gd name="connsiteY44" fmla="*/ 984506 h 2323145"/>
              <a:gd name="connsiteX45" fmla="*/ 8478704 w 11269336"/>
              <a:gd name="connsiteY45" fmla="*/ 1025490 h 2323145"/>
              <a:gd name="connsiteX46" fmla="*/ 8461421 w 11269336"/>
              <a:gd name="connsiteY46" fmla="*/ 1035512 h 2323145"/>
              <a:gd name="connsiteX47" fmla="*/ 8445003 w 11269336"/>
              <a:gd name="connsiteY47" fmla="*/ 1036851 h 2323145"/>
              <a:gd name="connsiteX48" fmla="*/ 8357350 w 11269336"/>
              <a:gd name="connsiteY48" fmla="*/ 1060213 h 2323145"/>
              <a:gd name="connsiteX49" fmla="*/ 8335565 w 11269336"/>
              <a:gd name="connsiteY49" fmla="*/ 1061151 h 2323145"/>
              <a:gd name="connsiteX50" fmla="*/ 8325267 w 11269336"/>
              <a:gd name="connsiteY50" fmla="*/ 1055919 h 2323145"/>
              <a:gd name="connsiteX51" fmla="*/ 8293586 w 11269336"/>
              <a:gd name="connsiteY51" fmla="*/ 1076144 h 2323145"/>
              <a:gd name="connsiteX52" fmla="*/ 8242405 w 11269336"/>
              <a:gd name="connsiteY52" fmla="*/ 1095960 h 2323145"/>
              <a:gd name="connsiteX53" fmla="*/ 8197391 w 11269336"/>
              <a:gd name="connsiteY53" fmla="*/ 1107746 h 2323145"/>
              <a:gd name="connsiteX54" fmla="*/ 8081474 w 11269336"/>
              <a:gd name="connsiteY54" fmla="*/ 1130125 h 2323145"/>
              <a:gd name="connsiteX55" fmla="*/ 8053585 w 11269336"/>
              <a:gd name="connsiteY55" fmla="*/ 1129169 h 2323145"/>
              <a:gd name="connsiteX56" fmla="*/ 8038422 w 11269336"/>
              <a:gd name="connsiteY56" fmla="*/ 1119092 h 2323145"/>
              <a:gd name="connsiteX57" fmla="*/ 8029450 w 11269336"/>
              <a:gd name="connsiteY57" fmla="*/ 1125592 h 2323145"/>
              <a:gd name="connsiteX58" fmla="*/ 7959552 w 11269336"/>
              <a:gd name="connsiteY58" fmla="*/ 1140188 h 2323145"/>
              <a:gd name="connsiteX59" fmla="*/ 7914188 w 11269336"/>
              <a:gd name="connsiteY59" fmla="*/ 1150862 h 2323145"/>
              <a:gd name="connsiteX60" fmla="*/ 7914918 w 11269336"/>
              <a:gd name="connsiteY60" fmla="*/ 1168758 h 2323145"/>
              <a:gd name="connsiteX61" fmla="*/ 7875510 w 11269336"/>
              <a:gd name="connsiteY61" fmla="*/ 1183153 h 2323145"/>
              <a:gd name="connsiteX62" fmla="*/ 7829932 w 11269336"/>
              <a:gd name="connsiteY62" fmla="*/ 1180782 h 2323145"/>
              <a:gd name="connsiteX63" fmla="*/ 7779182 w 11269336"/>
              <a:gd name="connsiteY63" fmla="*/ 1192665 h 2323145"/>
              <a:gd name="connsiteX64" fmla="*/ 7748774 w 11269336"/>
              <a:gd name="connsiteY64" fmla="*/ 1199586 h 2323145"/>
              <a:gd name="connsiteX65" fmla="*/ 7671846 w 11269336"/>
              <a:gd name="connsiteY65" fmla="*/ 1231966 h 2323145"/>
              <a:gd name="connsiteX66" fmla="*/ 7554146 w 11269336"/>
              <a:gd name="connsiteY66" fmla="*/ 1319748 h 2323145"/>
              <a:gd name="connsiteX67" fmla="*/ 7515052 w 11269336"/>
              <a:gd name="connsiteY67" fmla="*/ 1336718 h 2323145"/>
              <a:gd name="connsiteX68" fmla="*/ 7507193 w 11269336"/>
              <a:gd name="connsiteY68" fmla="*/ 1334617 h 2323145"/>
              <a:gd name="connsiteX69" fmla="*/ 7461694 w 11269336"/>
              <a:gd name="connsiteY69" fmla="*/ 1375866 h 2323145"/>
              <a:gd name="connsiteX70" fmla="*/ 7377571 w 11269336"/>
              <a:gd name="connsiteY70" fmla="*/ 1400128 h 2323145"/>
              <a:gd name="connsiteX71" fmla="*/ 7311261 w 11269336"/>
              <a:gd name="connsiteY71" fmla="*/ 1412652 h 2323145"/>
              <a:gd name="connsiteX72" fmla="*/ 7275307 w 11269336"/>
              <a:gd name="connsiteY72" fmla="*/ 1422171 h 2323145"/>
              <a:gd name="connsiteX73" fmla="*/ 7247783 w 11269336"/>
              <a:gd name="connsiteY73" fmla="*/ 1426330 h 2323145"/>
              <a:gd name="connsiteX74" fmla="*/ 7185047 w 11269336"/>
              <a:gd name="connsiteY74" fmla="*/ 1451812 h 2323145"/>
              <a:gd name="connsiteX75" fmla="*/ 7084117 w 11269336"/>
              <a:gd name="connsiteY75" fmla="*/ 1500281 h 2323145"/>
              <a:gd name="connsiteX76" fmla="*/ 7062011 w 11269336"/>
              <a:gd name="connsiteY76" fmla="*/ 1509183 h 2323145"/>
              <a:gd name="connsiteX77" fmla="*/ 7040555 w 11269336"/>
              <a:gd name="connsiteY77" fmla="*/ 1511207 h 2323145"/>
              <a:gd name="connsiteX78" fmla="*/ 7033438 w 11269336"/>
              <a:gd name="connsiteY78" fmla="*/ 1506772 h 2323145"/>
              <a:gd name="connsiteX79" fmla="*/ 7020886 w 11269336"/>
              <a:gd name="connsiteY79" fmla="*/ 1510764 h 2323145"/>
              <a:gd name="connsiteX80" fmla="*/ 7017033 w 11269336"/>
              <a:gd name="connsiteY80" fmla="*/ 1510650 h 2323145"/>
              <a:gd name="connsiteX81" fmla="*/ 6995460 w 11269336"/>
              <a:gd name="connsiteY81" fmla="*/ 1511173 h 2323145"/>
              <a:gd name="connsiteX82" fmla="*/ 6962144 w 11269336"/>
              <a:gd name="connsiteY82" fmla="*/ 1541508 h 2323145"/>
              <a:gd name="connsiteX83" fmla="*/ 6910674 w 11269336"/>
              <a:gd name="connsiteY83" fmla="*/ 1554793 h 2323145"/>
              <a:gd name="connsiteX84" fmla="*/ 6732152 w 11269336"/>
              <a:gd name="connsiteY84" fmla="*/ 1642538 h 2323145"/>
              <a:gd name="connsiteX85" fmla="*/ 6694106 w 11269336"/>
              <a:gd name="connsiteY85" fmla="*/ 1632377 h 2323145"/>
              <a:gd name="connsiteX86" fmla="*/ 6617223 w 11269336"/>
              <a:gd name="connsiteY86" fmla="*/ 1659889 h 2323145"/>
              <a:gd name="connsiteX87" fmla="*/ 6521138 w 11269336"/>
              <a:gd name="connsiteY87" fmla="*/ 1744340 h 2323145"/>
              <a:gd name="connsiteX88" fmla="*/ 6380677 w 11269336"/>
              <a:gd name="connsiteY88" fmla="*/ 1796883 h 2323145"/>
              <a:gd name="connsiteX89" fmla="*/ 6374897 w 11269336"/>
              <a:gd name="connsiteY89" fmla="*/ 1809910 h 2323145"/>
              <a:gd name="connsiteX90" fmla="*/ 6364545 w 11269336"/>
              <a:gd name="connsiteY90" fmla="*/ 1820090 h 2323145"/>
              <a:gd name="connsiteX91" fmla="*/ 6362126 w 11269336"/>
              <a:gd name="connsiteY91" fmla="*/ 1819991 h 2323145"/>
              <a:gd name="connsiteX92" fmla="*/ 6346673 w 11269336"/>
              <a:gd name="connsiteY92" fmla="*/ 1827824 h 2323145"/>
              <a:gd name="connsiteX93" fmla="*/ 6345588 w 11269336"/>
              <a:gd name="connsiteY93" fmla="*/ 1832232 h 2323145"/>
              <a:gd name="connsiteX94" fmla="*/ 6335708 w 11269336"/>
              <a:gd name="connsiteY94" fmla="*/ 1838451 h 2323145"/>
              <a:gd name="connsiteX95" fmla="*/ 6318182 w 11269336"/>
              <a:gd name="connsiteY95" fmla="*/ 1852975 h 2323145"/>
              <a:gd name="connsiteX96" fmla="*/ 6313084 w 11269336"/>
              <a:gd name="connsiteY96" fmla="*/ 1853561 h 2323145"/>
              <a:gd name="connsiteX97" fmla="*/ 6283816 w 11269336"/>
              <a:gd name="connsiteY97" fmla="*/ 1872148 h 2323145"/>
              <a:gd name="connsiteX98" fmla="*/ 6282550 w 11269336"/>
              <a:gd name="connsiteY98" fmla="*/ 1871392 h 2323145"/>
              <a:gd name="connsiteX99" fmla="*/ 6270527 w 11269336"/>
              <a:gd name="connsiteY99" fmla="*/ 1872208 h 2323145"/>
              <a:gd name="connsiteX100" fmla="*/ 6249518 w 11269336"/>
              <a:gd name="connsiteY100" fmla="*/ 1876079 h 2323145"/>
              <a:gd name="connsiteX101" fmla="*/ 6190386 w 11269336"/>
              <a:gd name="connsiteY101" fmla="*/ 1872478 h 2323145"/>
              <a:gd name="connsiteX102" fmla="*/ 6159777 w 11269336"/>
              <a:gd name="connsiteY102" fmla="*/ 1891745 h 2323145"/>
              <a:gd name="connsiteX103" fmla="*/ 6153131 w 11269336"/>
              <a:gd name="connsiteY103" fmla="*/ 1895079 h 2323145"/>
              <a:gd name="connsiteX104" fmla="*/ 6152798 w 11269336"/>
              <a:gd name="connsiteY104" fmla="*/ 1894920 h 2323145"/>
              <a:gd name="connsiteX105" fmla="*/ 6145388 w 11269336"/>
              <a:gd name="connsiteY105" fmla="*/ 1897990 h 2323145"/>
              <a:gd name="connsiteX106" fmla="*/ 6141014 w 11269336"/>
              <a:gd name="connsiteY106" fmla="*/ 1901155 h 2323145"/>
              <a:gd name="connsiteX107" fmla="*/ 6128122 w 11269336"/>
              <a:gd name="connsiteY107" fmla="*/ 1907623 h 2323145"/>
              <a:gd name="connsiteX108" fmla="*/ 6122351 w 11269336"/>
              <a:gd name="connsiteY108" fmla="*/ 1908359 h 2323145"/>
              <a:gd name="connsiteX109" fmla="*/ 6064750 w 11269336"/>
              <a:gd name="connsiteY109" fmla="*/ 1896394 h 2323145"/>
              <a:gd name="connsiteX110" fmla="*/ 5964230 w 11269336"/>
              <a:gd name="connsiteY110" fmla="*/ 1910038 h 2323145"/>
              <a:gd name="connsiteX111" fmla="*/ 5865399 w 11269336"/>
              <a:gd name="connsiteY111" fmla="*/ 1926966 h 2323145"/>
              <a:gd name="connsiteX112" fmla="*/ 5829951 w 11269336"/>
              <a:gd name="connsiteY112" fmla="*/ 1934755 h 2323145"/>
              <a:gd name="connsiteX113" fmla="*/ 5765285 w 11269336"/>
              <a:gd name="connsiteY113" fmla="*/ 1941322 h 2323145"/>
              <a:gd name="connsiteX114" fmla="*/ 5734750 w 11269336"/>
              <a:gd name="connsiteY114" fmla="*/ 1939793 h 2323145"/>
              <a:gd name="connsiteX115" fmla="*/ 5733569 w 11269336"/>
              <a:gd name="connsiteY115" fmla="*/ 1940505 h 2323145"/>
              <a:gd name="connsiteX116" fmla="*/ 5730329 w 11269336"/>
              <a:gd name="connsiteY116" fmla="*/ 1937845 h 2323145"/>
              <a:gd name="connsiteX117" fmla="*/ 5724661 w 11269336"/>
              <a:gd name="connsiteY117" fmla="*/ 1937455 h 2323145"/>
              <a:gd name="connsiteX118" fmla="*/ 5710186 w 11269336"/>
              <a:gd name="connsiteY118" fmla="*/ 1941370 h 2323145"/>
              <a:gd name="connsiteX119" fmla="*/ 5704910 w 11269336"/>
              <a:gd name="connsiteY119" fmla="*/ 1943663 h 2323145"/>
              <a:gd name="connsiteX120" fmla="*/ 5696836 w 11269336"/>
              <a:gd name="connsiteY120" fmla="*/ 1945271 h 2323145"/>
              <a:gd name="connsiteX121" fmla="*/ 5696583 w 11269336"/>
              <a:gd name="connsiteY121" fmla="*/ 1945050 h 2323145"/>
              <a:gd name="connsiteX122" fmla="*/ 5689123 w 11269336"/>
              <a:gd name="connsiteY122" fmla="*/ 1947067 h 2323145"/>
              <a:gd name="connsiteX123" fmla="*/ 5653291 w 11269336"/>
              <a:gd name="connsiteY123" fmla="*/ 1960245 h 2323145"/>
              <a:gd name="connsiteX124" fmla="*/ 5599385 w 11269336"/>
              <a:gd name="connsiteY124" fmla="*/ 1945198 h 2323145"/>
              <a:gd name="connsiteX125" fmla="*/ 5578300 w 11269336"/>
              <a:gd name="connsiteY125" fmla="*/ 1944963 h 2323145"/>
              <a:gd name="connsiteX126" fmla="*/ 5566758 w 11269336"/>
              <a:gd name="connsiteY126" fmla="*/ 1943441 h 2323145"/>
              <a:gd name="connsiteX127" fmla="*/ 5565857 w 11269336"/>
              <a:gd name="connsiteY127" fmla="*/ 1942445 h 2323145"/>
              <a:gd name="connsiteX128" fmla="*/ 5531534 w 11269336"/>
              <a:gd name="connsiteY128" fmla="*/ 1955208 h 2323145"/>
              <a:gd name="connsiteX129" fmla="*/ 5526552 w 11269336"/>
              <a:gd name="connsiteY129" fmla="*/ 1954799 h 2323145"/>
              <a:gd name="connsiteX130" fmla="*/ 5504723 w 11269336"/>
              <a:gd name="connsiteY130" fmla="*/ 1965811 h 2323145"/>
              <a:gd name="connsiteX131" fmla="*/ 5493156 w 11269336"/>
              <a:gd name="connsiteY131" fmla="*/ 1970063 h 2323145"/>
              <a:gd name="connsiteX132" fmla="*/ 5490486 w 11269336"/>
              <a:gd name="connsiteY132" fmla="*/ 1974227 h 2323145"/>
              <a:gd name="connsiteX133" fmla="*/ 5473107 w 11269336"/>
              <a:gd name="connsiteY133" fmla="*/ 1979001 h 2323145"/>
              <a:gd name="connsiteX134" fmla="*/ 5470885 w 11269336"/>
              <a:gd name="connsiteY134" fmla="*/ 1978432 h 2323145"/>
              <a:gd name="connsiteX135" fmla="*/ 5457393 w 11269336"/>
              <a:gd name="connsiteY135" fmla="*/ 1986525 h 2323145"/>
              <a:gd name="connsiteX136" fmla="*/ 5447102 w 11269336"/>
              <a:gd name="connsiteY136" fmla="*/ 1998329 h 2323145"/>
              <a:gd name="connsiteX137" fmla="*/ 5159151 w 11269336"/>
              <a:gd name="connsiteY137" fmla="*/ 2029640 h 2323145"/>
              <a:gd name="connsiteX138" fmla="*/ 5041688 w 11269336"/>
              <a:gd name="connsiteY138" fmla="*/ 2022334 h 2323145"/>
              <a:gd name="connsiteX139" fmla="*/ 4860988 w 11269336"/>
              <a:gd name="connsiteY139" fmla="*/ 2135698 h 2323145"/>
              <a:gd name="connsiteX140" fmla="*/ 4807902 w 11269336"/>
              <a:gd name="connsiteY140" fmla="*/ 2138894 h 2323145"/>
              <a:gd name="connsiteX141" fmla="*/ 4765388 w 11269336"/>
              <a:gd name="connsiteY141" fmla="*/ 2162525 h 2323145"/>
              <a:gd name="connsiteX142" fmla="*/ 4745033 w 11269336"/>
              <a:gd name="connsiteY142" fmla="*/ 2158859 h 2323145"/>
              <a:gd name="connsiteX143" fmla="*/ 4741475 w 11269336"/>
              <a:gd name="connsiteY143" fmla="*/ 2157998 h 2323145"/>
              <a:gd name="connsiteX144" fmla="*/ 4728247 w 11269336"/>
              <a:gd name="connsiteY144" fmla="*/ 2159526 h 2323145"/>
              <a:gd name="connsiteX145" fmla="*/ 4723263 w 11269336"/>
              <a:gd name="connsiteY145" fmla="*/ 2153742 h 2323145"/>
              <a:gd name="connsiteX146" fmla="*/ 4702453 w 11269336"/>
              <a:gd name="connsiteY146" fmla="*/ 2151586 h 2323145"/>
              <a:gd name="connsiteX147" fmla="*/ 4678455 w 11269336"/>
              <a:gd name="connsiteY147" fmla="*/ 2156131 h 2323145"/>
              <a:gd name="connsiteX148" fmla="*/ 4593061 w 11269336"/>
              <a:gd name="connsiteY148" fmla="*/ 2171597 h 2323145"/>
              <a:gd name="connsiteX149" fmla="*/ 4579902 w 11269336"/>
              <a:gd name="connsiteY149" fmla="*/ 2177927 h 2323145"/>
              <a:gd name="connsiteX150" fmla="*/ 4533444 w 11269336"/>
              <a:gd name="connsiteY150" fmla="*/ 2181200 h 2323145"/>
              <a:gd name="connsiteX151" fmla="*/ 4492832 w 11269336"/>
              <a:gd name="connsiteY151" fmla="*/ 2188033 h 2323145"/>
              <a:gd name="connsiteX152" fmla="*/ 4467257 w 11269336"/>
              <a:gd name="connsiteY152" fmla="*/ 2196121 h 2323145"/>
              <a:gd name="connsiteX153" fmla="*/ 4459937 w 11269336"/>
              <a:gd name="connsiteY153" fmla="*/ 2195182 h 2323145"/>
              <a:gd name="connsiteX154" fmla="*/ 4433312 w 11269336"/>
              <a:gd name="connsiteY154" fmla="*/ 2199004 h 2323145"/>
              <a:gd name="connsiteX155" fmla="*/ 4420601 w 11269336"/>
              <a:gd name="connsiteY155" fmla="*/ 2205158 h 2323145"/>
              <a:gd name="connsiteX156" fmla="*/ 4405765 w 11269336"/>
              <a:gd name="connsiteY156" fmla="*/ 2199902 h 2323145"/>
              <a:gd name="connsiteX157" fmla="*/ 4401354 w 11269336"/>
              <a:gd name="connsiteY157" fmla="*/ 2194745 h 2323145"/>
              <a:gd name="connsiteX158" fmla="*/ 4383151 w 11269336"/>
              <a:gd name="connsiteY158" fmla="*/ 2201140 h 2323145"/>
              <a:gd name="connsiteX159" fmla="*/ 4366646 w 11269336"/>
              <a:gd name="connsiteY159" fmla="*/ 2198564 h 2323145"/>
              <a:gd name="connsiteX160" fmla="*/ 4354009 w 11269336"/>
              <a:gd name="connsiteY160" fmla="*/ 2204984 h 2323145"/>
              <a:gd name="connsiteX161" fmla="*/ 4348284 w 11269336"/>
              <a:gd name="connsiteY161" fmla="*/ 2205270 h 2323145"/>
              <a:gd name="connsiteX162" fmla="*/ 4333906 w 11269336"/>
              <a:gd name="connsiteY162" fmla="*/ 2205251 h 2323145"/>
              <a:gd name="connsiteX163" fmla="*/ 4308819 w 11269336"/>
              <a:gd name="connsiteY163" fmla="*/ 2203822 h 2323145"/>
              <a:gd name="connsiteX164" fmla="*/ 4301210 w 11269336"/>
              <a:gd name="connsiteY164" fmla="*/ 2204456 h 2323145"/>
              <a:gd name="connsiteX165" fmla="*/ 4283095 w 11269336"/>
              <a:gd name="connsiteY165" fmla="*/ 2198177 h 2323145"/>
              <a:gd name="connsiteX166" fmla="*/ 4250119 w 11269336"/>
              <a:gd name="connsiteY166" fmla="*/ 2196342 h 2323145"/>
              <a:gd name="connsiteX167" fmla="*/ 4189203 w 11269336"/>
              <a:gd name="connsiteY167" fmla="*/ 2178994 h 2323145"/>
              <a:gd name="connsiteX168" fmla="*/ 4154035 w 11269336"/>
              <a:gd name="connsiteY168" fmla="*/ 2171950 h 2323145"/>
              <a:gd name="connsiteX169" fmla="*/ 4129569 w 11269336"/>
              <a:gd name="connsiteY169" fmla="*/ 2163850 h 2323145"/>
              <a:gd name="connsiteX170" fmla="*/ 4061250 w 11269336"/>
              <a:gd name="connsiteY170" fmla="*/ 2159236 h 2323145"/>
              <a:gd name="connsiteX171" fmla="*/ 3945480 w 11269336"/>
              <a:gd name="connsiteY171" fmla="*/ 2158279 h 2323145"/>
              <a:gd name="connsiteX172" fmla="*/ 3921468 w 11269336"/>
              <a:gd name="connsiteY172" fmla="*/ 2156588 h 2323145"/>
              <a:gd name="connsiteX173" fmla="*/ 3903348 w 11269336"/>
              <a:gd name="connsiteY173" fmla="*/ 2149220 h 2323145"/>
              <a:gd name="connsiteX174" fmla="*/ 3901342 w 11269336"/>
              <a:gd name="connsiteY174" fmla="*/ 2142355 h 2323145"/>
              <a:gd name="connsiteX175" fmla="*/ 3888539 w 11269336"/>
              <a:gd name="connsiteY175" fmla="*/ 2140476 h 2323145"/>
              <a:gd name="connsiteX176" fmla="*/ 3885662 w 11269336"/>
              <a:gd name="connsiteY176" fmla="*/ 2138740 h 2323145"/>
              <a:gd name="connsiteX177" fmla="*/ 3868627 w 11269336"/>
              <a:gd name="connsiteY177" fmla="*/ 2130023 h 2323145"/>
              <a:gd name="connsiteX178" fmla="*/ 3819177 w 11269336"/>
              <a:gd name="connsiteY178" fmla="*/ 2142111 h 2323145"/>
              <a:gd name="connsiteX179" fmla="*/ 3769100 w 11269336"/>
              <a:gd name="connsiteY179" fmla="*/ 2131731 h 2323145"/>
              <a:gd name="connsiteX180" fmla="*/ 3562752 w 11269336"/>
              <a:gd name="connsiteY180" fmla="*/ 2131785 h 2323145"/>
              <a:gd name="connsiteX181" fmla="*/ 3541402 w 11269336"/>
              <a:gd name="connsiteY181" fmla="*/ 2106821 h 2323145"/>
              <a:gd name="connsiteX182" fmla="*/ 3365341 w 11269336"/>
              <a:gd name="connsiteY182" fmla="*/ 2077638 h 2323145"/>
              <a:gd name="connsiteX183" fmla="*/ 3170922 w 11269336"/>
              <a:gd name="connsiteY183" fmla="*/ 2115957 h 2323145"/>
              <a:gd name="connsiteX184" fmla="*/ 3156256 w 11269336"/>
              <a:gd name="connsiteY184" fmla="*/ 2124773 h 2323145"/>
              <a:gd name="connsiteX185" fmla="*/ 3140298 w 11269336"/>
              <a:gd name="connsiteY185" fmla="*/ 2129182 h 2323145"/>
              <a:gd name="connsiteX186" fmla="*/ 3138514 w 11269336"/>
              <a:gd name="connsiteY186" fmla="*/ 2128069 h 2323145"/>
              <a:gd name="connsiteX187" fmla="*/ 3120467 w 11269336"/>
              <a:gd name="connsiteY187" fmla="*/ 2128281 h 2323145"/>
              <a:gd name="connsiteX188" fmla="*/ 3116175 w 11269336"/>
              <a:gd name="connsiteY188" fmla="*/ 2131633 h 2323145"/>
              <a:gd name="connsiteX189" fmla="*/ 3103685 w 11269336"/>
              <a:gd name="connsiteY189" fmla="*/ 2132814 h 2323145"/>
              <a:gd name="connsiteX190" fmla="*/ 3078794 w 11269336"/>
              <a:gd name="connsiteY190" fmla="*/ 2137935 h 2323145"/>
              <a:gd name="connsiteX191" fmla="*/ 3074407 w 11269336"/>
              <a:gd name="connsiteY191" fmla="*/ 2136274 h 2323145"/>
              <a:gd name="connsiteX192" fmla="*/ 3037285 w 11269336"/>
              <a:gd name="connsiteY192" fmla="*/ 2139919 h 2323145"/>
              <a:gd name="connsiteX193" fmla="*/ 3036901 w 11269336"/>
              <a:gd name="connsiteY193" fmla="*/ 2138726 h 2323145"/>
              <a:gd name="connsiteX194" fmla="*/ 3026996 w 11269336"/>
              <a:gd name="connsiteY194" fmla="*/ 2134322 h 2323145"/>
              <a:gd name="connsiteX195" fmla="*/ 3007772 w 11269336"/>
              <a:gd name="connsiteY195" fmla="*/ 2128742 h 2323145"/>
              <a:gd name="connsiteX196" fmla="*/ 2965030 w 11269336"/>
              <a:gd name="connsiteY196" fmla="*/ 2100494 h 2323145"/>
              <a:gd name="connsiteX197" fmla="*/ 2926342 w 11269336"/>
              <a:gd name="connsiteY197" fmla="*/ 2104155 h 2323145"/>
              <a:gd name="connsiteX198" fmla="*/ 2918608 w 11269336"/>
              <a:gd name="connsiteY198" fmla="*/ 2104215 h 2323145"/>
              <a:gd name="connsiteX199" fmla="*/ 2918475 w 11269336"/>
              <a:gd name="connsiteY199" fmla="*/ 2103937 h 2323145"/>
              <a:gd name="connsiteX200" fmla="*/ 2910360 w 11269336"/>
              <a:gd name="connsiteY200" fmla="*/ 2103444 h 2323145"/>
              <a:gd name="connsiteX201" fmla="*/ 2904507 w 11269336"/>
              <a:gd name="connsiteY201" fmla="*/ 2104326 h 2323145"/>
              <a:gd name="connsiteX202" fmla="*/ 2889503 w 11269336"/>
              <a:gd name="connsiteY202" fmla="*/ 2104443 h 2323145"/>
              <a:gd name="connsiteX203" fmla="*/ 2884480 w 11269336"/>
              <a:gd name="connsiteY203" fmla="*/ 2102626 h 2323145"/>
              <a:gd name="connsiteX204" fmla="*/ 2882689 w 11269336"/>
              <a:gd name="connsiteY204" fmla="*/ 2099228 h 2323145"/>
              <a:gd name="connsiteX205" fmla="*/ 2881291 w 11269336"/>
              <a:gd name="connsiteY205" fmla="*/ 2099618 h 2323145"/>
              <a:gd name="connsiteX206" fmla="*/ 2853979 w 11269336"/>
              <a:gd name="connsiteY206" fmla="*/ 2090388 h 2323145"/>
              <a:gd name="connsiteX207" fmla="*/ 2791790 w 11269336"/>
              <a:gd name="connsiteY207" fmla="*/ 2080332 h 2323145"/>
              <a:gd name="connsiteX208" fmla="*/ 2755844 w 11269336"/>
              <a:gd name="connsiteY208" fmla="*/ 2078874 h 2323145"/>
              <a:gd name="connsiteX209" fmla="*/ 2657742 w 11269336"/>
              <a:gd name="connsiteY209" fmla="*/ 2070179 h 2323145"/>
              <a:gd name="connsiteX210" fmla="*/ 2559549 w 11269336"/>
              <a:gd name="connsiteY210" fmla="*/ 2057873 h 2323145"/>
              <a:gd name="connsiteX211" fmla="*/ 2512054 w 11269336"/>
              <a:gd name="connsiteY211" fmla="*/ 2031671 h 2323145"/>
              <a:gd name="connsiteX212" fmla="*/ 2506437 w 11269336"/>
              <a:gd name="connsiteY212" fmla="*/ 2030918 h 2323145"/>
              <a:gd name="connsiteX213" fmla="*/ 2491752 w 11269336"/>
              <a:gd name="connsiteY213" fmla="*/ 2033906 h 2323145"/>
              <a:gd name="connsiteX214" fmla="*/ 2486338 w 11269336"/>
              <a:gd name="connsiteY214" fmla="*/ 2035862 h 2323145"/>
              <a:gd name="connsiteX215" fmla="*/ 2478186 w 11269336"/>
              <a:gd name="connsiteY215" fmla="*/ 2036953 h 2323145"/>
              <a:gd name="connsiteX216" fmla="*/ 2477950 w 11269336"/>
              <a:gd name="connsiteY216" fmla="*/ 2036715 h 2323145"/>
              <a:gd name="connsiteX217" fmla="*/ 2470381 w 11269336"/>
              <a:gd name="connsiteY217" fmla="*/ 2038256 h 2323145"/>
              <a:gd name="connsiteX218" fmla="*/ 2433781 w 11269336"/>
              <a:gd name="connsiteY218" fmla="*/ 2049140 h 2323145"/>
              <a:gd name="connsiteX219" fmla="*/ 2381172 w 11269336"/>
              <a:gd name="connsiteY219" fmla="*/ 2030645 h 2323145"/>
              <a:gd name="connsiteX220" fmla="*/ 2360198 w 11269336"/>
              <a:gd name="connsiteY220" fmla="*/ 2029059 h 2323145"/>
              <a:gd name="connsiteX221" fmla="*/ 2348815 w 11269336"/>
              <a:gd name="connsiteY221" fmla="*/ 2026798 h 2323145"/>
              <a:gd name="connsiteX222" fmla="*/ 2347988 w 11269336"/>
              <a:gd name="connsiteY222" fmla="*/ 2025745 h 2323145"/>
              <a:gd name="connsiteX223" fmla="*/ 2312920 w 11269336"/>
              <a:gd name="connsiteY223" fmla="*/ 2036311 h 2323145"/>
              <a:gd name="connsiteX224" fmla="*/ 2307986 w 11269336"/>
              <a:gd name="connsiteY224" fmla="*/ 2035583 h 2323145"/>
              <a:gd name="connsiteX225" fmla="*/ 2285481 w 11269336"/>
              <a:gd name="connsiteY225" fmla="*/ 2045197 h 2323145"/>
              <a:gd name="connsiteX226" fmla="*/ 2273666 w 11269336"/>
              <a:gd name="connsiteY226" fmla="*/ 2048710 h 2323145"/>
              <a:gd name="connsiteX227" fmla="*/ 2270719 w 11269336"/>
              <a:gd name="connsiteY227" fmla="*/ 2052702 h 2323145"/>
              <a:gd name="connsiteX228" fmla="*/ 2253080 w 11269336"/>
              <a:gd name="connsiteY228" fmla="*/ 2056363 h 2323145"/>
              <a:gd name="connsiteX229" fmla="*/ 2250906 w 11269336"/>
              <a:gd name="connsiteY229" fmla="*/ 2055654 h 2323145"/>
              <a:gd name="connsiteX230" fmla="*/ 2236905 w 11269336"/>
              <a:gd name="connsiteY230" fmla="*/ 2062882 h 2323145"/>
              <a:gd name="connsiteX231" fmla="*/ 2225830 w 11269336"/>
              <a:gd name="connsiteY231" fmla="*/ 2074027 h 2323145"/>
              <a:gd name="connsiteX232" fmla="*/ 2073776 w 11269336"/>
              <a:gd name="connsiteY232" fmla="*/ 2089244 h 2323145"/>
              <a:gd name="connsiteX233" fmla="*/ 1948256 w 11269336"/>
              <a:gd name="connsiteY233" fmla="*/ 2146616 h 2323145"/>
              <a:gd name="connsiteX234" fmla="*/ 1865582 w 11269336"/>
              <a:gd name="connsiteY234" fmla="*/ 2153738 h 2323145"/>
              <a:gd name="connsiteX235" fmla="*/ 1835210 w 11269336"/>
              <a:gd name="connsiteY235" fmla="*/ 2134244 h 2323145"/>
              <a:gd name="connsiteX236" fmla="*/ 1632661 w 11269336"/>
              <a:gd name="connsiteY236" fmla="*/ 2173882 h 2323145"/>
              <a:gd name="connsiteX237" fmla="*/ 1579590 w 11269336"/>
              <a:gd name="connsiteY237" fmla="*/ 2173680 h 2323145"/>
              <a:gd name="connsiteX238" fmla="*/ 1535601 w 11269336"/>
              <a:gd name="connsiteY238" fmla="*/ 2194590 h 2323145"/>
              <a:gd name="connsiteX239" fmla="*/ 1515594 w 11269336"/>
              <a:gd name="connsiteY239" fmla="*/ 2189622 h 2323145"/>
              <a:gd name="connsiteX240" fmla="*/ 1512113 w 11269336"/>
              <a:gd name="connsiteY240" fmla="*/ 2188534 h 2323145"/>
              <a:gd name="connsiteX241" fmla="*/ 1498838 w 11269336"/>
              <a:gd name="connsiteY241" fmla="*/ 2189213 h 2323145"/>
              <a:gd name="connsiteX242" fmla="*/ 1494279 w 11269336"/>
              <a:gd name="connsiteY242" fmla="*/ 2183112 h 2323145"/>
              <a:gd name="connsiteX243" fmla="*/ 1473714 w 11269336"/>
              <a:gd name="connsiteY243" fmla="*/ 2179625 h 2323145"/>
              <a:gd name="connsiteX244" fmla="*/ 1449503 w 11269336"/>
              <a:gd name="connsiteY244" fmla="*/ 2182633 h 2323145"/>
              <a:gd name="connsiteX245" fmla="*/ 1266687 w 11269336"/>
              <a:gd name="connsiteY245" fmla="*/ 2212688 h 2323145"/>
              <a:gd name="connsiteX246" fmla="*/ 1239614 w 11269336"/>
              <a:gd name="connsiteY246" fmla="*/ 2209727 h 2323145"/>
              <a:gd name="connsiteX247" fmla="*/ 1202436 w 11269336"/>
              <a:gd name="connsiteY247" fmla="*/ 2209817 h 2323145"/>
              <a:gd name="connsiteX248" fmla="*/ 1136097 w 11269336"/>
              <a:gd name="connsiteY248" fmla="*/ 2205112 h 2323145"/>
              <a:gd name="connsiteX249" fmla="*/ 988232 w 11269336"/>
              <a:gd name="connsiteY249" fmla="*/ 2235635 h 2323145"/>
              <a:gd name="connsiteX250" fmla="*/ 981959 w 11269336"/>
              <a:gd name="connsiteY250" fmla="*/ 2231607 h 2323145"/>
              <a:gd name="connsiteX251" fmla="*/ 938600 w 11269336"/>
              <a:gd name="connsiteY251" fmla="*/ 2238113 h 2323145"/>
              <a:gd name="connsiteX252" fmla="*/ 791788 w 11269336"/>
              <a:gd name="connsiteY252" fmla="*/ 2293224 h 2323145"/>
              <a:gd name="connsiteX253" fmla="*/ 706914 w 11269336"/>
              <a:gd name="connsiteY253" fmla="*/ 2305046 h 2323145"/>
              <a:gd name="connsiteX254" fmla="*/ 675971 w 11269336"/>
              <a:gd name="connsiteY254" fmla="*/ 2304030 h 2323145"/>
              <a:gd name="connsiteX255" fmla="*/ 624180 w 11269336"/>
              <a:gd name="connsiteY255" fmla="*/ 2302650 h 2323145"/>
              <a:gd name="connsiteX256" fmla="*/ 583453 w 11269336"/>
              <a:gd name="connsiteY256" fmla="*/ 2288788 h 2323145"/>
              <a:gd name="connsiteX257" fmla="*/ 540946 w 11269336"/>
              <a:gd name="connsiteY257" fmla="*/ 2292721 h 2323145"/>
              <a:gd name="connsiteX258" fmla="*/ 533680 w 11269336"/>
              <a:gd name="connsiteY258" fmla="*/ 2310233 h 2323145"/>
              <a:gd name="connsiteX259" fmla="*/ 487366 w 11269336"/>
              <a:gd name="connsiteY259" fmla="*/ 2309053 h 2323145"/>
              <a:gd name="connsiteX260" fmla="*/ 416820 w 11269336"/>
              <a:gd name="connsiteY260" fmla="*/ 2305443 h 2323145"/>
              <a:gd name="connsiteX261" fmla="*/ 376805 w 11269336"/>
              <a:gd name="connsiteY261" fmla="*/ 2307647 h 2323145"/>
              <a:gd name="connsiteX262" fmla="*/ 266777 w 11269336"/>
              <a:gd name="connsiteY262" fmla="*/ 2309012 h 2323145"/>
              <a:gd name="connsiteX263" fmla="*/ 156013 w 11269336"/>
              <a:gd name="connsiteY263" fmla="*/ 2306832 h 2323145"/>
              <a:gd name="connsiteX264" fmla="*/ 87258 w 11269336"/>
              <a:gd name="connsiteY264" fmla="*/ 2285511 h 2323145"/>
              <a:gd name="connsiteX265" fmla="*/ 23798 w 11269336"/>
              <a:gd name="connsiteY265" fmla="*/ 2281822 h 2323145"/>
              <a:gd name="connsiteX266" fmla="*/ 0 w 11269336"/>
              <a:gd name="connsiteY266" fmla="*/ 2285369 h 2323145"/>
              <a:gd name="connsiteX267" fmla="*/ 0 w 11269336"/>
              <a:gd name="connsiteY267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742561 w 11269336"/>
              <a:gd name="connsiteY18" fmla="*/ 500437 h 2323145"/>
              <a:gd name="connsiteX19" fmla="*/ 9380600 w 11269336"/>
              <a:gd name="connsiteY19" fmla="*/ 549821 h 2323145"/>
              <a:gd name="connsiteX20" fmla="*/ 9139429 w 11269336"/>
              <a:gd name="connsiteY20" fmla="*/ 696446 h 2323145"/>
              <a:gd name="connsiteX21" fmla="*/ 9114263 w 11269336"/>
              <a:gd name="connsiteY21" fmla="*/ 709213 h 2323145"/>
              <a:gd name="connsiteX22" fmla="*/ 9028928 w 11269336"/>
              <a:gd name="connsiteY22" fmla="*/ 745350 h 2323145"/>
              <a:gd name="connsiteX23" fmla="*/ 8977138 w 11269336"/>
              <a:gd name="connsiteY23" fmla="*/ 774970 h 2323145"/>
              <a:gd name="connsiteX24" fmla="*/ 8947030 w 11269336"/>
              <a:gd name="connsiteY24" fmla="*/ 814934 h 2323145"/>
              <a:gd name="connsiteX25" fmla="*/ 8914746 w 11269336"/>
              <a:gd name="connsiteY25" fmla="*/ 826428 h 2323145"/>
              <a:gd name="connsiteX26" fmla="*/ 8917778 w 11269336"/>
              <a:gd name="connsiteY26" fmla="*/ 835198 h 2323145"/>
              <a:gd name="connsiteX27" fmla="*/ 8905560 w 11269336"/>
              <a:gd name="connsiteY27" fmla="*/ 838358 h 2323145"/>
              <a:gd name="connsiteX28" fmla="*/ 8897564 w 11269336"/>
              <a:gd name="connsiteY28" fmla="*/ 834287 h 2323145"/>
              <a:gd name="connsiteX29" fmla="*/ 8878040 w 11269336"/>
              <a:gd name="connsiteY29" fmla="*/ 844150 h 2323145"/>
              <a:gd name="connsiteX30" fmla="*/ 8882654 w 11269336"/>
              <a:gd name="connsiteY30" fmla="*/ 892768 h 2323145"/>
              <a:gd name="connsiteX31" fmla="*/ 8795998 w 11269336"/>
              <a:gd name="connsiteY31" fmla="*/ 863337 h 2323145"/>
              <a:gd name="connsiteX32" fmla="*/ 8776970 w 11269336"/>
              <a:gd name="connsiteY32" fmla="*/ 885177 h 2323145"/>
              <a:gd name="connsiteX33" fmla="*/ 8755719 w 11269336"/>
              <a:gd name="connsiteY33" fmla="*/ 889754 h 2323145"/>
              <a:gd name="connsiteX34" fmla="*/ 8743257 w 11269336"/>
              <a:gd name="connsiteY34" fmla="*/ 904723 h 2323145"/>
              <a:gd name="connsiteX35" fmla="*/ 8721366 w 11269336"/>
              <a:gd name="connsiteY35" fmla="*/ 904711 h 2323145"/>
              <a:gd name="connsiteX36" fmla="*/ 8678353 w 11269336"/>
              <a:gd name="connsiteY36" fmla="*/ 926318 h 2323145"/>
              <a:gd name="connsiteX37" fmla="*/ 8636849 w 11269336"/>
              <a:gd name="connsiteY37" fmla="*/ 937900 h 2323145"/>
              <a:gd name="connsiteX38" fmla="*/ 8620213 w 11269336"/>
              <a:gd name="connsiteY38" fmla="*/ 943068 h 2323145"/>
              <a:gd name="connsiteX39" fmla="*/ 8612581 w 11269336"/>
              <a:gd name="connsiteY39" fmla="*/ 952695 h 2323145"/>
              <a:gd name="connsiteX40" fmla="*/ 8589038 w 11269336"/>
              <a:gd name="connsiteY40" fmla="*/ 963892 h 2323145"/>
              <a:gd name="connsiteX41" fmla="*/ 8579950 w 11269336"/>
              <a:gd name="connsiteY41" fmla="*/ 960899 h 2323145"/>
              <a:gd name="connsiteX42" fmla="*/ 8579319 w 11269336"/>
              <a:gd name="connsiteY42" fmla="*/ 965630 h 2323145"/>
              <a:gd name="connsiteX43" fmla="*/ 8547429 w 11269336"/>
              <a:gd name="connsiteY43" fmla="*/ 984506 h 2323145"/>
              <a:gd name="connsiteX44" fmla="*/ 8478704 w 11269336"/>
              <a:gd name="connsiteY44" fmla="*/ 1025490 h 2323145"/>
              <a:gd name="connsiteX45" fmla="*/ 8461421 w 11269336"/>
              <a:gd name="connsiteY45" fmla="*/ 1035512 h 2323145"/>
              <a:gd name="connsiteX46" fmla="*/ 8445003 w 11269336"/>
              <a:gd name="connsiteY46" fmla="*/ 1036851 h 2323145"/>
              <a:gd name="connsiteX47" fmla="*/ 8357350 w 11269336"/>
              <a:gd name="connsiteY47" fmla="*/ 1060213 h 2323145"/>
              <a:gd name="connsiteX48" fmla="*/ 8335565 w 11269336"/>
              <a:gd name="connsiteY48" fmla="*/ 1061151 h 2323145"/>
              <a:gd name="connsiteX49" fmla="*/ 8325267 w 11269336"/>
              <a:gd name="connsiteY49" fmla="*/ 1055919 h 2323145"/>
              <a:gd name="connsiteX50" fmla="*/ 8293586 w 11269336"/>
              <a:gd name="connsiteY50" fmla="*/ 1076144 h 2323145"/>
              <a:gd name="connsiteX51" fmla="*/ 8242405 w 11269336"/>
              <a:gd name="connsiteY51" fmla="*/ 1095960 h 2323145"/>
              <a:gd name="connsiteX52" fmla="*/ 8197391 w 11269336"/>
              <a:gd name="connsiteY52" fmla="*/ 1107746 h 2323145"/>
              <a:gd name="connsiteX53" fmla="*/ 8081474 w 11269336"/>
              <a:gd name="connsiteY53" fmla="*/ 1130125 h 2323145"/>
              <a:gd name="connsiteX54" fmla="*/ 8053585 w 11269336"/>
              <a:gd name="connsiteY54" fmla="*/ 1129169 h 2323145"/>
              <a:gd name="connsiteX55" fmla="*/ 8038422 w 11269336"/>
              <a:gd name="connsiteY55" fmla="*/ 1119092 h 2323145"/>
              <a:gd name="connsiteX56" fmla="*/ 8029450 w 11269336"/>
              <a:gd name="connsiteY56" fmla="*/ 1125592 h 2323145"/>
              <a:gd name="connsiteX57" fmla="*/ 7959552 w 11269336"/>
              <a:gd name="connsiteY57" fmla="*/ 1140188 h 2323145"/>
              <a:gd name="connsiteX58" fmla="*/ 7914188 w 11269336"/>
              <a:gd name="connsiteY58" fmla="*/ 1150862 h 2323145"/>
              <a:gd name="connsiteX59" fmla="*/ 7914918 w 11269336"/>
              <a:gd name="connsiteY59" fmla="*/ 1168758 h 2323145"/>
              <a:gd name="connsiteX60" fmla="*/ 7875510 w 11269336"/>
              <a:gd name="connsiteY60" fmla="*/ 1183153 h 2323145"/>
              <a:gd name="connsiteX61" fmla="*/ 7829932 w 11269336"/>
              <a:gd name="connsiteY61" fmla="*/ 1180782 h 2323145"/>
              <a:gd name="connsiteX62" fmla="*/ 7779182 w 11269336"/>
              <a:gd name="connsiteY62" fmla="*/ 1192665 h 2323145"/>
              <a:gd name="connsiteX63" fmla="*/ 7748774 w 11269336"/>
              <a:gd name="connsiteY63" fmla="*/ 1199586 h 2323145"/>
              <a:gd name="connsiteX64" fmla="*/ 7671846 w 11269336"/>
              <a:gd name="connsiteY64" fmla="*/ 1231966 h 2323145"/>
              <a:gd name="connsiteX65" fmla="*/ 7554146 w 11269336"/>
              <a:gd name="connsiteY65" fmla="*/ 1319748 h 2323145"/>
              <a:gd name="connsiteX66" fmla="*/ 7515052 w 11269336"/>
              <a:gd name="connsiteY66" fmla="*/ 1336718 h 2323145"/>
              <a:gd name="connsiteX67" fmla="*/ 7507193 w 11269336"/>
              <a:gd name="connsiteY67" fmla="*/ 1334617 h 2323145"/>
              <a:gd name="connsiteX68" fmla="*/ 7461694 w 11269336"/>
              <a:gd name="connsiteY68" fmla="*/ 1375866 h 2323145"/>
              <a:gd name="connsiteX69" fmla="*/ 7377571 w 11269336"/>
              <a:gd name="connsiteY69" fmla="*/ 1400128 h 2323145"/>
              <a:gd name="connsiteX70" fmla="*/ 7311261 w 11269336"/>
              <a:gd name="connsiteY70" fmla="*/ 1412652 h 2323145"/>
              <a:gd name="connsiteX71" fmla="*/ 7275307 w 11269336"/>
              <a:gd name="connsiteY71" fmla="*/ 1422171 h 2323145"/>
              <a:gd name="connsiteX72" fmla="*/ 7247783 w 11269336"/>
              <a:gd name="connsiteY72" fmla="*/ 1426330 h 2323145"/>
              <a:gd name="connsiteX73" fmla="*/ 7185047 w 11269336"/>
              <a:gd name="connsiteY73" fmla="*/ 1451812 h 2323145"/>
              <a:gd name="connsiteX74" fmla="*/ 7084117 w 11269336"/>
              <a:gd name="connsiteY74" fmla="*/ 1500281 h 2323145"/>
              <a:gd name="connsiteX75" fmla="*/ 7062011 w 11269336"/>
              <a:gd name="connsiteY75" fmla="*/ 1509183 h 2323145"/>
              <a:gd name="connsiteX76" fmla="*/ 7040555 w 11269336"/>
              <a:gd name="connsiteY76" fmla="*/ 1511207 h 2323145"/>
              <a:gd name="connsiteX77" fmla="*/ 7033438 w 11269336"/>
              <a:gd name="connsiteY77" fmla="*/ 1506772 h 2323145"/>
              <a:gd name="connsiteX78" fmla="*/ 7020886 w 11269336"/>
              <a:gd name="connsiteY78" fmla="*/ 1510764 h 2323145"/>
              <a:gd name="connsiteX79" fmla="*/ 7017033 w 11269336"/>
              <a:gd name="connsiteY79" fmla="*/ 1510650 h 2323145"/>
              <a:gd name="connsiteX80" fmla="*/ 6995460 w 11269336"/>
              <a:gd name="connsiteY80" fmla="*/ 1511173 h 2323145"/>
              <a:gd name="connsiteX81" fmla="*/ 6962144 w 11269336"/>
              <a:gd name="connsiteY81" fmla="*/ 1541508 h 2323145"/>
              <a:gd name="connsiteX82" fmla="*/ 6910674 w 11269336"/>
              <a:gd name="connsiteY82" fmla="*/ 1554793 h 2323145"/>
              <a:gd name="connsiteX83" fmla="*/ 6732152 w 11269336"/>
              <a:gd name="connsiteY83" fmla="*/ 1642538 h 2323145"/>
              <a:gd name="connsiteX84" fmla="*/ 6694106 w 11269336"/>
              <a:gd name="connsiteY84" fmla="*/ 1632377 h 2323145"/>
              <a:gd name="connsiteX85" fmla="*/ 6617223 w 11269336"/>
              <a:gd name="connsiteY85" fmla="*/ 1659889 h 2323145"/>
              <a:gd name="connsiteX86" fmla="*/ 6521138 w 11269336"/>
              <a:gd name="connsiteY86" fmla="*/ 1744340 h 2323145"/>
              <a:gd name="connsiteX87" fmla="*/ 6380677 w 11269336"/>
              <a:gd name="connsiteY87" fmla="*/ 1796883 h 2323145"/>
              <a:gd name="connsiteX88" fmla="*/ 6374897 w 11269336"/>
              <a:gd name="connsiteY88" fmla="*/ 1809910 h 2323145"/>
              <a:gd name="connsiteX89" fmla="*/ 6364545 w 11269336"/>
              <a:gd name="connsiteY89" fmla="*/ 1820090 h 2323145"/>
              <a:gd name="connsiteX90" fmla="*/ 6362126 w 11269336"/>
              <a:gd name="connsiteY90" fmla="*/ 1819991 h 2323145"/>
              <a:gd name="connsiteX91" fmla="*/ 6346673 w 11269336"/>
              <a:gd name="connsiteY91" fmla="*/ 1827824 h 2323145"/>
              <a:gd name="connsiteX92" fmla="*/ 6345588 w 11269336"/>
              <a:gd name="connsiteY92" fmla="*/ 1832232 h 2323145"/>
              <a:gd name="connsiteX93" fmla="*/ 6335708 w 11269336"/>
              <a:gd name="connsiteY93" fmla="*/ 1838451 h 2323145"/>
              <a:gd name="connsiteX94" fmla="*/ 6318182 w 11269336"/>
              <a:gd name="connsiteY94" fmla="*/ 1852975 h 2323145"/>
              <a:gd name="connsiteX95" fmla="*/ 6313084 w 11269336"/>
              <a:gd name="connsiteY95" fmla="*/ 1853561 h 2323145"/>
              <a:gd name="connsiteX96" fmla="*/ 6283816 w 11269336"/>
              <a:gd name="connsiteY96" fmla="*/ 1872148 h 2323145"/>
              <a:gd name="connsiteX97" fmla="*/ 6282550 w 11269336"/>
              <a:gd name="connsiteY97" fmla="*/ 1871392 h 2323145"/>
              <a:gd name="connsiteX98" fmla="*/ 6270527 w 11269336"/>
              <a:gd name="connsiteY98" fmla="*/ 1872208 h 2323145"/>
              <a:gd name="connsiteX99" fmla="*/ 6249518 w 11269336"/>
              <a:gd name="connsiteY99" fmla="*/ 1876079 h 2323145"/>
              <a:gd name="connsiteX100" fmla="*/ 6190386 w 11269336"/>
              <a:gd name="connsiteY100" fmla="*/ 1872478 h 2323145"/>
              <a:gd name="connsiteX101" fmla="*/ 6159777 w 11269336"/>
              <a:gd name="connsiteY101" fmla="*/ 1891745 h 2323145"/>
              <a:gd name="connsiteX102" fmla="*/ 6153131 w 11269336"/>
              <a:gd name="connsiteY102" fmla="*/ 1895079 h 2323145"/>
              <a:gd name="connsiteX103" fmla="*/ 6152798 w 11269336"/>
              <a:gd name="connsiteY103" fmla="*/ 1894920 h 2323145"/>
              <a:gd name="connsiteX104" fmla="*/ 6145388 w 11269336"/>
              <a:gd name="connsiteY104" fmla="*/ 1897990 h 2323145"/>
              <a:gd name="connsiteX105" fmla="*/ 6141014 w 11269336"/>
              <a:gd name="connsiteY105" fmla="*/ 1901155 h 2323145"/>
              <a:gd name="connsiteX106" fmla="*/ 6128122 w 11269336"/>
              <a:gd name="connsiteY106" fmla="*/ 1907623 h 2323145"/>
              <a:gd name="connsiteX107" fmla="*/ 6122351 w 11269336"/>
              <a:gd name="connsiteY107" fmla="*/ 1908359 h 2323145"/>
              <a:gd name="connsiteX108" fmla="*/ 6064750 w 11269336"/>
              <a:gd name="connsiteY108" fmla="*/ 1896394 h 2323145"/>
              <a:gd name="connsiteX109" fmla="*/ 5964230 w 11269336"/>
              <a:gd name="connsiteY109" fmla="*/ 1910038 h 2323145"/>
              <a:gd name="connsiteX110" fmla="*/ 5865399 w 11269336"/>
              <a:gd name="connsiteY110" fmla="*/ 1926966 h 2323145"/>
              <a:gd name="connsiteX111" fmla="*/ 5829951 w 11269336"/>
              <a:gd name="connsiteY111" fmla="*/ 1934755 h 2323145"/>
              <a:gd name="connsiteX112" fmla="*/ 5765285 w 11269336"/>
              <a:gd name="connsiteY112" fmla="*/ 1941322 h 2323145"/>
              <a:gd name="connsiteX113" fmla="*/ 5734750 w 11269336"/>
              <a:gd name="connsiteY113" fmla="*/ 1939793 h 2323145"/>
              <a:gd name="connsiteX114" fmla="*/ 5733569 w 11269336"/>
              <a:gd name="connsiteY114" fmla="*/ 1940505 h 2323145"/>
              <a:gd name="connsiteX115" fmla="*/ 5730329 w 11269336"/>
              <a:gd name="connsiteY115" fmla="*/ 1937845 h 2323145"/>
              <a:gd name="connsiteX116" fmla="*/ 5724661 w 11269336"/>
              <a:gd name="connsiteY116" fmla="*/ 1937455 h 2323145"/>
              <a:gd name="connsiteX117" fmla="*/ 5710186 w 11269336"/>
              <a:gd name="connsiteY117" fmla="*/ 1941370 h 2323145"/>
              <a:gd name="connsiteX118" fmla="*/ 5704910 w 11269336"/>
              <a:gd name="connsiteY118" fmla="*/ 1943663 h 2323145"/>
              <a:gd name="connsiteX119" fmla="*/ 5696836 w 11269336"/>
              <a:gd name="connsiteY119" fmla="*/ 1945271 h 2323145"/>
              <a:gd name="connsiteX120" fmla="*/ 5696583 w 11269336"/>
              <a:gd name="connsiteY120" fmla="*/ 1945050 h 2323145"/>
              <a:gd name="connsiteX121" fmla="*/ 5689123 w 11269336"/>
              <a:gd name="connsiteY121" fmla="*/ 1947067 h 2323145"/>
              <a:gd name="connsiteX122" fmla="*/ 5653291 w 11269336"/>
              <a:gd name="connsiteY122" fmla="*/ 1960245 h 2323145"/>
              <a:gd name="connsiteX123" fmla="*/ 5599385 w 11269336"/>
              <a:gd name="connsiteY123" fmla="*/ 1945198 h 2323145"/>
              <a:gd name="connsiteX124" fmla="*/ 5578300 w 11269336"/>
              <a:gd name="connsiteY124" fmla="*/ 1944963 h 2323145"/>
              <a:gd name="connsiteX125" fmla="*/ 5566758 w 11269336"/>
              <a:gd name="connsiteY125" fmla="*/ 1943441 h 2323145"/>
              <a:gd name="connsiteX126" fmla="*/ 5565857 w 11269336"/>
              <a:gd name="connsiteY126" fmla="*/ 1942445 h 2323145"/>
              <a:gd name="connsiteX127" fmla="*/ 5531534 w 11269336"/>
              <a:gd name="connsiteY127" fmla="*/ 1955208 h 2323145"/>
              <a:gd name="connsiteX128" fmla="*/ 5526552 w 11269336"/>
              <a:gd name="connsiteY128" fmla="*/ 1954799 h 2323145"/>
              <a:gd name="connsiteX129" fmla="*/ 5504723 w 11269336"/>
              <a:gd name="connsiteY129" fmla="*/ 1965811 h 2323145"/>
              <a:gd name="connsiteX130" fmla="*/ 5493156 w 11269336"/>
              <a:gd name="connsiteY130" fmla="*/ 1970063 h 2323145"/>
              <a:gd name="connsiteX131" fmla="*/ 5490486 w 11269336"/>
              <a:gd name="connsiteY131" fmla="*/ 1974227 h 2323145"/>
              <a:gd name="connsiteX132" fmla="*/ 5473107 w 11269336"/>
              <a:gd name="connsiteY132" fmla="*/ 1979001 h 2323145"/>
              <a:gd name="connsiteX133" fmla="*/ 5470885 w 11269336"/>
              <a:gd name="connsiteY133" fmla="*/ 1978432 h 2323145"/>
              <a:gd name="connsiteX134" fmla="*/ 5457393 w 11269336"/>
              <a:gd name="connsiteY134" fmla="*/ 1986525 h 2323145"/>
              <a:gd name="connsiteX135" fmla="*/ 5447102 w 11269336"/>
              <a:gd name="connsiteY135" fmla="*/ 1998329 h 2323145"/>
              <a:gd name="connsiteX136" fmla="*/ 5159151 w 11269336"/>
              <a:gd name="connsiteY136" fmla="*/ 2029640 h 2323145"/>
              <a:gd name="connsiteX137" fmla="*/ 5041688 w 11269336"/>
              <a:gd name="connsiteY137" fmla="*/ 2022334 h 2323145"/>
              <a:gd name="connsiteX138" fmla="*/ 4860988 w 11269336"/>
              <a:gd name="connsiteY138" fmla="*/ 2135698 h 2323145"/>
              <a:gd name="connsiteX139" fmla="*/ 4807902 w 11269336"/>
              <a:gd name="connsiteY139" fmla="*/ 2138894 h 2323145"/>
              <a:gd name="connsiteX140" fmla="*/ 4765388 w 11269336"/>
              <a:gd name="connsiteY140" fmla="*/ 2162525 h 2323145"/>
              <a:gd name="connsiteX141" fmla="*/ 4745033 w 11269336"/>
              <a:gd name="connsiteY141" fmla="*/ 2158859 h 2323145"/>
              <a:gd name="connsiteX142" fmla="*/ 4741475 w 11269336"/>
              <a:gd name="connsiteY142" fmla="*/ 2157998 h 2323145"/>
              <a:gd name="connsiteX143" fmla="*/ 4728247 w 11269336"/>
              <a:gd name="connsiteY143" fmla="*/ 2159526 h 2323145"/>
              <a:gd name="connsiteX144" fmla="*/ 4723263 w 11269336"/>
              <a:gd name="connsiteY144" fmla="*/ 2153742 h 2323145"/>
              <a:gd name="connsiteX145" fmla="*/ 4702453 w 11269336"/>
              <a:gd name="connsiteY145" fmla="*/ 2151586 h 2323145"/>
              <a:gd name="connsiteX146" fmla="*/ 4678455 w 11269336"/>
              <a:gd name="connsiteY146" fmla="*/ 2156131 h 2323145"/>
              <a:gd name="connsiteX147" fmla="*/ 4593061 w 11269336"/>
              <a:gd name="connsiteY147" fmla="*/ 2171597 h 2323145"/>
              <a:gd name="connsiteX148" fmla="*/ 4579902 w 11269336"/>
              <a:gd name="connsiteY148" fmla="*/ 2177927 h 2323145"/>
              <a:gd name="connsiteX149" fmla="*/ 4533444 w 11269336"/>
              <a:gd name="connsiteY149" fmla="*/ 2181200 h 2323145"/>
              <a:gd name="connsiteX150" fmla="*/ 4492832 w 11269336"/>
              <a:gd name="connsiteY150" fmla="*/ 2188033 h 2323145"/>
              <a:gd name="connsiteX151" fmla="*/ 4467257 w 11269336"/>
              <a:gd name="connsiteY151" fmla="*/ 2196121 h 2323145"/>
              <a:gd name="connsiteX152" fmla="*/ 4459937 w 11269336"/>
              <a:gd name="connsiteY152" fmla="*/ 2195182 h 2323145"/>
              <a:gd name="connsiteX153" fmla="*/ 4433312 w 11269336"/>
              <a:gd name="connsiteY153" fmla="*/ 2199004 h 2323145"/>
              <a:gd name="connsiteX154" fmla="*/ 4420601 w 11269336"/>
              <a:gd name="connsiteY154" fmla="*/ 2205158 h 2323145"/>
              <a:gd name="connsiteX155" fmla="*/ 4405765 w 11269336"/>
              <a:gd name="connsiteY155" fmla="*/ 2199902 h 2323145"/>
              <a:gd name="connsiteX156" fmla="*/ 4401354 w 11269336"/>
              <a:gd name="connsiteY156" fmla="*/ 2194745 h 2323145"/>
              <a:gd name="connsiteX157" fmla="*/ 4383151 w 11269336"/>
              <a:gd name="connsiteY157" fmla="*/ 2201140 h 2323145"/>
              <a:gd name="connsiteX158" fmla="*/ 4366646 w 11269336"/>
              <a:gd name="connsiteY158" fmla="*/ 2198564 h 2323145"/>
              <a:gd name="connsiteX159" fmla="*/ 4354009 w 11269336"/>
              <a:gd name="connsiteY159" fmla="*/ 2204984 h 2323145"/>
              <a:gd name="connsiteX160" fmla="*/ 4348284 w 11269336"/>
              <a:gd name="connsiteY160" fmla="*/ 2205270 h 2323145"/>
              <a:gd name="connsiteX161" fmla="*/ 4333906 w 11269336"/>
              <a:gd name="connsiteY161" fmla="*/ 2205251 h 2323145"/>
              <a:gd name="connsiteX162" fmla="*/ 4308819 w 11269336"/>
              <a:gd name="connsiteY162" fmla="*/ 2203822 h 2323145"/>
              <a:gd name="connsiteX163" fmla="*/ 4301210 w 11269336"/>
              <a:gd name="connsiteY163" fmla="*/ 2204456 h 2323145"/>
              <a:gd name="connsiteX164" fmla="*/ 4283095 w 11269336"/>
              <a:gd name="connsiteY164" fmla="*/ 2198177 h 2323145"/>
              <a:gd name="connsiteX165" fmla="*/ 4250119 w 11269336"/>
              <a:gd name="connsiteY165" fmla="*/ 2196342 h 2323145"/>
              <a:gd name="connsiteX166" fmla="*/ 4189203 w 11269336"/>
              <a:gd name="connsiteY166" fmla="*/ 2178994 h 2323145"/>
              <a:gd name="connsiteX167" fmla="*/ 4154035 w 11269336"/>
              <a:gd name="connsiteY167" fmla="*/ 2171950 h 2323145"/>
              <a:gd name="connsiteX168" fmla="*/ 4129569 w 11269336"/>
              <a:gd name="connsiteY168" fmla="*/ 2163850 h 2323145"/>
              <a:gd name="connsiteX169" fmla="*/ 4061250 w 11269336"/>
              <a:gd name="connsiteY169" fmla="*/ 2159236 h 2323145"/>
              <a:gd name="connsiteX170" fmla="*/ 3945480 w 11269336"/>
              <a:gd name="connsiteY170" fmla="*/ 2158279 h 2323145"/>
              <a:gd name="connsiteX171" fmla="*/ 3921468 w 11269336"/>
              <a:gd name="connsiteY171" fmla="*/ 2156588 h 2323145"/>
              <a:gd name="connsiteX172" fmla="*/ 3903348 w 11269336"/>
              <a:gd name="connsiteY172" fmla="*/ 2149220 h 2323145"/>
              <a:gd name="connsiteX173" fmla="*/ 3901342 w 11269336"/>
              <a:gd name="connsiteY173" fmla="*/ 2142355 h 2323145"/>
              <a:gd name="connsiteX174" fmla="*/ 3888539 w 11269336"/>
              <a:gd name="connsiteY174" fmla="*/ 2140476 h 2323145"/>
              <a:gd name="connsiteX175" fmla="*/ 3885662 w 11269336"/>
              <a:gd name="connsiteY175" fmla="*/ 2138740 h 2323145"/>
              <a:gd name="connsiteX176" fmla="*/ 3868627 w 11269336"/>
              <a:gd name="connsiteY176" fmla="*/ 2130023 h 2323145"/>
              <a:gd name="connsiteX177" fmla="*/ 3819177 w 11269336"/>
              <a:gd name="connsiteY177" fmla="*/ 2142111 h 2323145"/>
              <a:gd name="connsiteX178" fmla="*/ 3769100 w 11269336"/>
              <a:gd name="connsiteY178" fmla="*/ 2131731 h 2323145"/>
              <a:gd name="connsiteX179" fmla="*/ 3562752 w 11269336"/>
              <a:gd name="connsiteY179" fmla="*/ 2131785 h 2323145"/>
              <a:gd name="connsiteX180" fmla="*/ 3541402 w 11269336"/>
              <a:gd name="connsiteY180" fmla="*/ 2106821 h 2323145"/>
              <a:gd name="connsiteX181" fmla="*/ 3365341 w 11269336"/>
              <a:gd name="connsiteY181" fmla="*/ 2077638 h 2323145"/>
              <a:gd name="connsiteX182" fmla="*/ 3170922 w 11269336"/>
              <a:gd name="connsiteY182" fmla="*/ 2115957 h 2323145"/>
              <a:gd name="connsiteX183" fmla="*/ 3156256 w 11269336"/>
              <a:gd name="connsiteY183" fmla="*/ 2124773 h 2323145"/>
              <a:gd name="connsiteX184" fmla="*/ 3140298 w 11269336"/>
              <a:gd name="connsiteY184" fmla="*/ 2129182 h 2323145"/>
              <a:gd name="connsiteX185" fmla="*/ 3138514 w 11269336"/>
              <a:gd name="connsiteY185" fmla="*/ 2128069 h 2323145"/>
              <a:gd name="connsiteX186" fmla="*/ 3120467 w 11269336"/>
              <a:gd name="connsiteY186" fmla="*/ 2128281 h 2323145"/>
              <a:gd name="connsiteX187" fmla="*/ 3116175 w 11269336"/>
              <a:gd name="connsiteY187" fmla="*/ 2131633 h 2323145"/>
              <a:gd name="connsiteX188" fmla="*/ 3103685 w 11269336"/>
              <a:gd name="connsiteY188" fmla="*/ 2132814 h 2323145"/>
              <a:gd name="connsiteX189" fmla="*/ 3078794 w 11269336"/>
              <a:gd name="connsiteY189" fmla="*/ 2137935 h 2323145"/>
              <a:gd name="connsiteX190" fmla="*/ 3074407 w 11269336"/>
              <a:gd name="connsiteY190" fmla="*/ 2136274 h 2323145"/>
              <a:gd name="connsiteX191" fmla="*/ 3037285 w 11269336"/>
              <a:gd name="connsiteY191" fmla="*/ 2139919 h 2323145"/>
              <a:gd name="connsiteX192" fmla="*/ 3036901 w 11269336"/>
              <a:gd name="connsiteY192" fmla="*/ 2138726 h 2323145"/>
              <a:gd name="connsiteX193" fmla="*/ 3026996 w 11269336"/>
              <a:gd name="connsiteY193" fmla="*/ 2134322 h 2323145"/>
              <a:gd name="connsiteX194" fmla="*/ 3007772 w 11269336"/>
              <a:gd name="connsiteY194" fmla="*/ 2128742 h 2323145"/>
              <a:gd name="connsiteX195" fmla="*/ 2965030 w 11269336"/>
              <a:gd name="connsiteY195" fmla="*/ 2100494 h 2323145"/>
              <a:gd name="connsiteX196" fmla="*/ 2926342 w 11269336"/>
              <a:gd name="connsiteY196" fmla="*/ 2104155 h 2323145"/>
              <a:gd name="connsiteX197" fmla="*/ 2918608 w 11269336"/>
              <a:gd name="connsiteY197" fmla="*/ 2104215 h 2323145"/>
              <a:gd name="connsiteX198" fmla="*/ 2918475 w 11269336"/>
              <a:gd name="connsiteY198" fmla="*/ 2103937 h 2323145"/>
              <a:gd name="connsiteX199" fmla="*/ 2910360 w 11269336"/>
              <a:gd name="connsiteY199" fmla="*/ 2103444 h 2323145"/>
              <a:gd name="connsiteX200" fmla="*/ 2904507 w 11269336"/>
              <a:gd name="connsiteY200" fmla="*/ 2104326 h 2323145"/>
              <a:gd name="connsiteX201" fmla="*/ 2889503 w 11269336"/>
              <a:gd name="connsiteY201" fmla="*/ 2104443 h 2323145"/>
              <a:gd name="connsiteX202" fmla="*/ 2884480 w 11269336"/>
              <a:gd name="connsiteY202" fmla="*/ 2102626 h 2323145"/>
              <a:gd name="connsiteX203" fmla="*/ 2882689 w 11269336"/>
              <a:gd name="connsiteY203" fmla="*/ 2099228 h 2323145"/>
              <a:gd name="connsiteX204" fmla="*/ 2881291 w 11269336"/>
              <a:gd name="connsiteY204" fmla="*/ 2099618 h 2323145"/>
              <a:gd name="connsiteX205" fmla="*/ 2853979 w 11269336"/>
              <a:gd name="connsiteY205" fmla="*/ 2090388 h 2323145"/>
              <a:gd name="connsiteX206" fmla="*/ 2791790 w 11269336"/>
              <a:gd name="connsiteY206" fmla="*/ 2080332 h 2323145"/>
              <a:gd name="connsiteX207" fmla="*/ 2755844 w 11269336"/>
              <a:gd name="connsiteY207" fmla="*/ 2078874 h 2323145"/>
              <a:gd name="connsiteX208" fmla="*/ 2657742 w 11269336"/>
              <a:gd name="connsiteY208" fmla="*/ 2070179 h 2323145"/>
              <a:gd name="connsiteX209" fmla="*/ 2559549 w 11269336"/>
              <a:gd name="connsiteY209" fmla="*/ 2057873 h 2323145"/>
              <a:gd name="connsiteX210" fmla="*/ 2512054 w 11269336"/>
              <a:gd name="connsiteY210" fmla="*/ 2031671 h 2323145"/>
              <a:gd name="connsiteX211" fmla="*/ 2506437 w 11269336"/>
              <a:gd name="connsiteY211" fmla="*/ 2030918 h 2323145"/>
              <a:gd name="connsiteX212" fmla="*/ 2491752 w 11269336"/>
              <a:gd name="connsiteY212" fmla="*/ 2033906 h 2323145"/>
              <a:gd name="connsiteX213" fmla="*/ 2486338 w 11269336"/>
              <a:gd name="connsiteY213" fmla="*/ 2035862 h 2323145"/>
              <a:gd name="connsiteX214" fmla="*/ 2478186 w 11269336"/>
              <a:gd name="connsiteY214" fmla="*/ 2036953 h 2323145"/>
              <a:gd name="connsiteX215" fmla="*/ 2477950 w 11269336"/>
              <a:gd name="connsiteY215" fmla="*/ 2036715 h 2323145"/>
              <a:gd name="connsiteX216" fmla="*/ 2470381 w 11269336"/>
              <a:gd name="connsiteY216" fmla="*/ 2038256 h 2323145"/>
              <a:gd name="connsiteX217" fmla="*/ 2433781 w 11269336"/>
              <a:gd name="connsiteY217" fmla="*/ 2049140 h 2323145"/>
              <a:gd name="connsiteX218" fmla="*/ 2381172 w 11269336"/>
              <a:gd name="connsiteY218" fmla="*/ 2030645 h 2323145"/>
              <a:gd name="connsiteX219" fmla="*/ 2360198 w 11269336"/>
              <a:gd name="connsiteY219" fmla="*/ 2029059 h 2323145"/>
              <a:gd name="connsiteX220" fmla="*/ 2348815 w 11269336"/>
              <a:gd name="connsiteY220" fmla="*/ 2026798 h 2323145"/>
              <a:gd name="connsiteX221" fmla="*/ 2347988 w 11269336"/>
              <a:gd name="connsiteY221" fmla="*/ 2025745 h 2323145"/>
              <a:gd name="connsiteX222" fmla="*/ 2312920 w 11269336"/>
              <a:gd name="connsiteY222" fmla="*/ 2036311 h 2323145"/>
              <a:gd name="connsiteX223" fmla="*/ 2307986 w 11269336"/>
              <a:gd name="connsiteY223" fmla="*/ 2035583 h 2323145"/>
              <a:gd name="connsiteX224" fmla="*/ 2285481 w 11269336"/>
              <a:gd name="connsiteY224" fmla="*/ 2045197 h 2323145"/>
              <a:gd name="connsiteX225" fmla="*/ 2273666 w 11269336"/>
              <a:gd name="connsiteY225" fmla="*/ 2048710 h 2323145"/>
              <a:gd name="connsiteX226" fmla="*/ 2270719 w 11269336"/>
              <a:gd name="connsiteY226" fmla="*/ 2052702 h 2323145"/>
              <a:gd name="connsiteX227" fmla="*/ 2253080 w 11269336"/>
              <a:gd name="connsiteY227" fmla="*/ 2056363 h 2323145"/>
              <a:gd name="connsiteX228" fmla="*/ 2250906 w 11269336"/>
              <a:gd name="connsiteY228" fmla="*/ 2055654 h 2323145"/>
              <a:gd name="connsiteX229" fmla="*/ 2236905 w 11269336"/>
              <a:gd name="connsiteY229" fmla="*/ 2062882 h 2323145"/>
              <a:gd name="connsiteX230" fmla="*/ 2225830 w 11269336"/>
              <a:gd name="connsiteY230" fmla="*/ 2074027 h 2323145"/>
              <a:gd name="connsiteX231" fmla="*/ 2073776 w 11269336"/>
              <a:gd name="connsiteY231" fmla="*/ 2089244 h 2323145"/>
              <a:gd name="connsiteX232" fmla="*/ 1948256 w 11269336"/>
              <a:gd name="connsiteY232" fmla="*/ 2146616 h 2323145"/>
              <a:gd name="connsiteX233" fmla="*/ 1865582 w 11269336"/>
              <a:gd name="connsiteY233" fmla="*/ 2153738 h 2323145"/>
              <a:gd name="connsiteX234" fmla="*/ 1835210 w 11269336"/>
              <a:gd name="connsiteY234" fmla="*/ 2134244 h 2323145"/>
              <a:gd name="connsiteX235" fmla="*/ 1632661 w 11269336"/>
              <a:gd name="connsiteY235" fmla="*/ 2173882 h 2323145"/>
              <a:gd name="connsiteX236" fmla="*/ 1579590 w 11269336"/>
              <a:gd name="connsiteY236" fmla="*/ 2173680 h 2323145"/>
              <a:gd name="connsiteX237" fmla="*/ 1535601 w 11269336"/>
              <a:gd name="connsiteY237" fmla="*/ 2194590 h 2323145"/>
              <a:gd name="connsiteX238" fmla="*/ 1515594 w 11269336"/>
              <a:gd name="connsiteY238" fmla="*/ 2189622 h 2323145"/>
              <a:gd name="connsiteX239" fmla="*/ 1512113 w 11269336"/>
              <a:gd name="connsiteY239" fmla="*/ 2188534 h 2323145"/>
              <a:gd name="connsiteX240" fmla="*/ 1498838 w 11269336"/>
              <a:gd name="connsiteY240" fmla="*/ 2189213 h 2323145"/>
              <a:gd name="connsiteX241" fmla="*/ 1494279 w 11269336"/>
              <a:gd name="connsiteY241" fmla="*/ 2183112 h 2323145"/>
              <a:gd name="connsiteX242" fmla="*/ 1473714 w 11269336"/>
              <a:gd name="connsiteY242" fmla="*/ 2179625 h 2323145"/>
              <a:gd name="connsiteX243" fmla="*/ 1449503 w 11269336"/>
              <a:gd name="connsiteY243" fmla="*/ 2182633 h 2323145"/>
              <a:gd name="connsiteX244" fmla="*/ 1266687 w 11269336"/>
              <a:gd name="connsiteY244" fmla="*/ 2212688 h 2323145"/>
              <a:gd name="connsiteX245" fmla="*/ 1239614 w 11269336"/>
              <a:gd name="connsiteY245" fmla="*/ 2209727 h 2323145"/>
              <a:gd name="connsiteX246" fmla="*/ 1202436 w 11269336"/>
              <a:gd name="connsiteY246" fmla="*/ 2209817 h 2323145"/>
              <a:gd name="connsiteX247" fmla="*/ 1136097 w 11269336"/>
              <a:gd name="connsiteY247" fmla="*/ 2205112 h 2323145"/>
              <a:gd name="connsiteX248" fmla="*/ 988232 w 11269336"/>
              <a:gd name="connsiteY248" fmla="*/ 2235635 h 2323145"/>
              <a:gd name="connsiteX249" fmla="*/ 981959 w 11269336"/>
              <a:gd name="connsiteY249" fmla="*/ 2231607 h 2323145"/>
              <a:gd name="connsiteX250" fmla="*/ 938600 w 11269336"/>
              <a:gd name="connsiteY250" fmla="*/ 2238113 h 2323145"/>
              <a:gd name="connsiteX251" fmla="*/ 791788 w 11269336"/>
              <a:gd name="connsiteY251" fmla="*/ 2293224 h 2323145"/>
              <a:gd name="connsiteX252" fmla="*/ 706914 w 11269336"/>
              <a:gd name="connsiteY252" fmla="*/ 2305046 h 2323145"/>
              <a:gd name="connsiteX253" fmla="*/ 675971 w 11269336"/>
              <a:gd name="connsiteY253" fmla="*/ 2304030 h 2323145"/>
              <a:gd name="connsiteX254" fmla="*/ 624180 w 11269336"/>
              <a:gd name="connsiteY254" fmla="*/ 2302650 h 2323145"/>
              <a:gd name="connsiteX255" fmla="*/ 583453 w 11269336"/>
              <a:gd name="connsiteY255" fmla="*/ 2288788 h 2323145"/>
              <a:gd name="connsiteX256" fmla="*/ 540946 w 11269336"/>
              <a:gd name="connsiteY256" fmla="*/ 2292721 h 2323145"/>
              <a:gd name="connsiteX257" fmla="*/ 533680 w 11269336"/>
              <a:gd name="connsiteY257" fmla="*/ 2310233 h 2323145"/>
              <a:gd name="connsiteX258" fmla="*/ 487366 w 11269336"/>
              <a:gd name="connsiteY258" fmla="*/ 2309053 h 2323145"/>
              <a:gd name="connsiteX259" fmla="*/ 416820 w 11269336"/>
              <a:gd name="connsiteY259" fmla="*/ 2305443 h 2323145"/>
              <a:gd name="connsiteX260" fmla="*/ 376805 w 11269336"/>
              <a:gd name="connsiteY260" fmla="*/ 2307647 h 2323145"/>
              <a:gd name="connsiteX261" fmla="*/ 266777 w 11269336"/>
              <a:gd name="connsiteY261" fmla="*/ 2309012 h 2323145"/>
              <a:gd name="connsiteX262" fmla="*/ 156013 w 11269336"/>
              <a:gd name="connsiteY262" fmla="*/ 2306832 h 2323145"/>
              <a:gd name="connsiteX263" fmla="*/ 87258 w 11269336"/>
              <a:gd name="connsiteY263" fmla="*/ 2285511 h 2323145"/>
              <a:gd name="connsiteX264" fmla="*/ 23798 w 11269336"/>
              <a:gd name="connsiteY264" fmla="*/ 2281822 h 2323145"/>
              <a:gd name="connsiteX265" fmla="*/ 0 w 11269336"/>
              <a:gd name="connsiteY265" fmla="*/ 2285369 h 2323145"/>
              <a:gd name="connsiteX266" fmla="*/ 0 w 11269336"/>
              <a:gd name="connsiteY266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139429 w 11269336"/>
              <a:gd name="connsiteY20" fmla="*/ 696446 h 2323145"/>
              <a:gd name="connsiteX21" fmla="*/ 9114263 w 11269336"/>
              <a:gd name="connsiteY21" fmla="*/ 709213 h 2323145"/>
              <a:gd name="connsiteX22" fmla="*/ 9028928 w 11269336"/>
              <a:gd name="connsiteY22" fmla="*/ 745350 h 2323145"/>
              <a:gd name="connsiteX23" fmla="*/ 8977138 w 11269336"/>
              <a:gd name="connsiteY23" fmla="*/ 774970 h 2323145"/>
              <a:gd name="connsiteX24" fmla="*/ 8947030 w 11269336"/>
              <a:gd name="connsiteY24" fmla="*/ 814934 h 2323145"/>
              <a:gd name="connsiteX25" fmla="*/ 8914746 w 11269336"/>
              <a:gd name="connsiteY25" fmla="*/ 826428 h 2323145"/>
              <a:gd name="connsiteX26" fmla="*/ 8917778 w 11269336"/>
              <a:gd name="connsiteY26" fmla="*/ 835198 h 2323145"/>
              <a:gd name="connsiteX27" fmla="*/ 8905560 w 11269336"/>
              <a:gd name="connsiteY27" fmla="*/ 838358 h 2323145"/>
              <a:gd name="connsiteX28" fmla="*/ 8897564 w 11269336"/>
              <a:gd name="connsiteY28" fmla="*/ 834287 h 2323145"/>
              <a:gd name="connsiteX29" fmla="*/ 8878040 w 11269336"/>
              <a:gd name="connsiteY29" fmla="*/ 844150 h 2323145"/>
              <a:gd name="connsiteX30" fmla="*/ 8882654 w 11269336"/>
              <a:gd name="connsiteY30" fmla="*/ 892768 h 2323145"/>
              <a:gd name="connsiteX31" fmla="*/ 8795998 w 11269336"/>
              <a:gd name="connsiteY31" fmla="*/ 863337 h 2323145"/>
              <a:gd name="connsiteX32" fmla="*/ 8776970 w 11269336"/>
              <a:gd name="connsiteY32" fmla="*/ 885177 h 2323145"/>
              <a:gd name="connsiteX33" fmla="*/ 8755719 w 11269336"/>
              <a:gd name="connsiteY33" fmla="*/ 889754 h 2323145"/>
              <a:gd name="connsiteX34" fmla="*/ 8743257 w 11269336"/>
              <a:gd name="connsiteY34" fmla="*/ 904723 h 2323145"/>
              <a:gd name="connsiteX35" fmla="*/ 8721366 w 11269336"/>
              <a:gd name="connsiteY35" fmla="*/ 904711 h 2323145"/>
              <a:gd name="connsiteX36" fmla="*/ 8678353 w 11269336"/>
              <a:gd name="connsiteY36" fmla="*/ 926318 h 2323145"/>
              <a:gd name="connsiteX37" fmla="*/ 8636849 w 11269336"/>
              <a:gd name="connsiteY37" fmla="*/ 937900 h 2323145"/>
              <a:gd name="connsiteX38" fmla="*/ 8620213 w 11269336"/>
              <a:gd name="connsiteY38" fmla="*/ 943068 h 2323145"/>
              <a:gd name="connsiteX39" fmla="*/ 8612581 w 11269336"/>
              <a:gd name="connsiteY39" fmla="*/ 952695 h 2323145"/>
              <a:gd name="connsiteX40" fmla="*/ 8589038 w 11269336"/>
              <a:gd name="connsiteY40" fmla="*/ 963892 h 2323145"/>
              <a:gd name="connsiteX41" fmla="*/ 8579950 w 11269336"/>
              <a:gd name="connsiteY41" fmla="*/ 960899 h 2323145"/>
              <a:gd name="connsiteX42" fmla="*/ 8579319 w 11269336"/>
              <a:gd name="connsiteY42" fmla="*/ 965630 h 2323145"/>
              <a:gd name="connsiteX43" fmla="*/ 8547429 w 11269336"/>
              <a:gd name="connsiteY43" fmla="*/ 984506 h 2323145"/>
              <a:gd name="connsiteX44" fmla="*/ 8478704 w 11269336"/>
              <a:gd name="connsiteY44" fmla="*/ 1025490 h 2323145"/>
              <a:gd name="connsiteX45" fmla="*/ 8461421 w 11269336"/>
              <a:gd name="connsiteY45" fmla="*/ 1035512 h 2323145"/>
              <a:gd name="connsiteX46" fmla="*/ 8445003 w 11269336"/>
              <a:gd name="connsiteY46" fmla="*/ 1036851 h 2323145"/>
              <a:gd name="connsiteX47" fmla="*/ 8357350 w 11269336"/>
              <a:gd name="connsiteY47" fmla="*/ 1060213 h 2323145"/>
              <a:gd name="connsiteX48" fmla="*/ 8335565 w 11269336"/>
              <a:gd name="connsiteY48" fmla="*/ 1061151 h 2323145"/>
              <a:gd name="connsiteX49" fmla="*/ 8325267 w 11269336"/>
              <a:gd name="connsiteY49" fmla="*/ 1055919 h 2323145"/>
              <a:gd name="connsiteX50" fmla="*/ 8293586 w 11269336"/>
              <a:gd name="connsiteY50" fmla="*/ 1076144 h 2323145"/>
              <a:gd name="connsiteX51" fmla="*/ 8242405 w 11269336"/>
              <a:gd name="connsiteY51" fmla="*/ 1095960 h 2323145"/>
              <a:gd name="connsiteX52" fmla="*/ 8197391 w 11269336"/>
              <a:gd name="connsiteY52" fmla="*/ 1107746 h 2323145"/>
              <a:gd name="connsiteX53" fmla="*/ 8081474 w 11269336"/>
              <a:gd name="connsiteY53" fmla="*/ 1130125 h 2323145"/>
              <a:gd name="connsiteX54" fmla="*/ 8053585 w 11269336"/>
              <a:gd name="connsiteY54" fmla="*/ 1129169 h 2323145"/>
              <a:gd name="connsiteX55" fmla="*/ 8038422 w 11269336"/>
              <a:gd name="connsiteY55" fmla="*/ 1119092 h 2323145"/>
              <a:gd name="connsiteX56" fmla="*/ 8029450 w 11269336"/>
              <a:gd name="connsiteY56" fmla="*/ 1125592 h 2323145"/>
              <a:gd name="connsiteX57" fmla="*/ 7959552 w 11269336"/>
              <a:gd name="connsiteY57" fmla="*/ 1140188 h 2323145"/>
              <a:gd name="connsiteX58" fmla="*/ 7914188 w 11269336"/>
              <a:gd name="connsiteY58" fmla="*/ 1150862 h 2323145"/>
              <a:gd name="connsiteX59" fmla="*/ 7914918 w 11269336"/>
              <a:gd name="connsiteY59" fmla="*/ 1168758 h 2323145"/>
              <a:gd name="connsiteX60" fmla="*/ 7875510 w 11269336"/>
              <a:gd name="connsiteY60" fmla="*/ 1183153 h 2323145"/>
              <a:gd name="connsiteX61" fmla="*/ 7829932 w 11269336"/>
              <a:gd name="connsiteY61" fmla="*/ 1180782 h 2323145"/>
              <a:gd name="connsiteX62" fmla="*/ 7779182 w 11269336"/>
              <a:gd name="connsiteY62" fmla="*/ 1192665 h 2323145"/>
              <a:gd name="connsiteX63" fmla="*/ 7748774 w 11269336"/>
              <a:gd name="connsiteY63" fmla="*/ 1199586 h 2323145"/>
              <a:gd name="connsiteX64" fmla="*/ 7671846 w 11269336"/>
              <a:gd name="connsiteY64" fmla="*/ 1231966 h 2323145"/>
              <a:gd name="connsiteX65" fmla="*/ 7554146 w 11269336"/>
              <a:gd name="connsiteY65" fmla="*/ 1319748 h 2323145"/>
              <a:gd name="connsiteX66" fmla="*/ 7515052 w 11269336"/>
              <a:gd name="connsiteY66" fmla="*/ 1336718 h 2323145"/>
              <a:gd name="connsiteX67" fmla="*/ 7507193 w 11269336"/>
              <a:gd name="connsiteY67" fmla="*/ 1334617 h 2323145"/>
              <a:gd name="connsiteX68" fmla="*/ 7461694 w 11269336"/>
              <a:gd name="connsiteY68" fmla="*/ 1375866 h 2323145"/>
              <a:gd name="connsiteX69" fmla="*/ 7377571 w 11269336"/>
              <a:gd name="connsiteY69" fmla="*/ 1400128 h 2323145"/>
              <a:gd name="connsiteX70" fmla="*/ 7311261 w 11269336"/>
              <a:gd name="connsiteY70" fmla="*/ 1412652 h 2323145"/>
              <a:gd name="connsiteX71" fmla="*/ 7275307 w 11269336"/>
              <a:gd name="connsiteY71" fmla="*/ 1422171 h 2323145"/>
              <a:gd name="connsiteX72" fmla="*/ 7247783 w 11269336"/>
              <a:gd name="connsiteY72" fmla="*/ 1426330 h 2323145"/>
              <a:gd name="connsiteX73" fmla="*/ 7185047 w 11269336"/>
              <a:gd name="connsiteY73" fmla="*/ 1451812 h 2323145"/>
              <a:gd name="connsiteX74" fmla="*/ 7084117 w 11269336"/>
              <a:gd name="connsiteY74" fmla="*/ 1500281 h 2323145"/>
              <a:gd name="connsiteX75" fmla="*/ 7062011 w 11269336"/>
              <a:gd name="connsiteY75" fmla="*/ 1509183 h 2323145"/>
              <a:gd name="connsiteX76" fmla="*/ 7040555 w 11269336"/>
              <a:gd name="connsiteY76" fmla="*/ 1511207 h 2323145"/>
              <a:gd name="connsiteX77" fmla="*/ 7033438 w 11269336"/>
              <a:gd name="connsiteY77" fmla="*/ 1506772 h 2323145"/>
              <a:gd name="connsiteX78" fmla="*/ 7020886 w 11269336"/>
              <a:gd name="connsiteY78" fmla="*/ 1510764 h 2323145"/>
              <a:gd name="connsiteX79" fmla="*/ 7017033 w 11269336"/>
              <a:gd name="connsiteY79" fmla="*/ 1510650 h 2323145"/>
              <a:gd name="connsiteX80" fmla="*/ 6995460 w 11269336"/>
              <a:gd name="connsiteY80" fmla="*/ 1511173 h 2323145"/>
              <a:gd name="connsiteX81" fmla="*/ 6962144 w 11269336"/>
              <a:gd name="connsiteY81" fmla="*/ 1541508 h 2323145"/>
              <a:gd name="connsiteX82" fmla="*/ 6910674 w 11269336"/>
              <a:gd name="connsiteY82" fmla="*/ 1554793 h 2323145"/>
              <a:gd name="connsiteX83" fmla="*/ 6732152 w 11269336"/>
              <a:gd name="connsiteY83" fmla="*/ 1642538 h 2323145"/>
              <a:gd name="connsiteX84" fmla="*/ 6694106 w 11269336"/>
              <a:gd name="connsiteY84" fmla="*/ 1632377 h 2323145"/>
              <a:gd name="connsiteX85" fmla="*/ 6617223 w 11269336"/>
              <a:gd name="connsiteY85" fmla="*/ 1659889 h 2323145"/>
              <a:gd name="connsiteX86" fmla="*/ 6521138 w 11269336"/>
              <a:gd name="connsiteY86" fmla="*/ 1744340 h 2323145"/>
              <a:gd name="connsiteX87" fmla="*/ 6380677 w 11269336"/>
              <a:gd name="connsiteY87" fmla="*/ 1796883 h 2323145"/>
              <a:gd name="connsiteX88" fmla="*/ 6374897 w 11269336"/>
              <a:gd name="connsiteY88" fmla="*/ 1809910 h 2323145"/>
              <a:gd name="connsiteX89" fmla="*/ 6364545 w 11269336"/>
              <a:gd name="connsiteY89" fmla="*/ 1820090 h 2323145"/>
              <a:gd name="connsiteX90" fmla="*/ 6362126 w 11269336"/>
              <a:gd name="connsiteY90" fmla="*/ 1819991 h 2323145"/>
              <a:gd name="connsiteX91" fmla="*/ 6346673 w 11269336"/>
              <a:gd name="connsiteY91" fmla="*/ 1827824 h 2323145"/>
              <a:gd name="connsiteX92" fmla="*/ 6345588 w 11269336"/>
              <a:gd name="connsiteY92" fmla="*/ 1832232 h 2323145"/>
              <a:gd name="connsiteX93" fmla="*/ 6335708 w 11269336"/>
              <a:gd name="connsiteY93" fmla="*/ 1838451 h 2323145"/>
              <a:gd name="connsiteX94" fmla="*/ 6318182 w 11269336"/>
              <a:gd name="connsiteY94" fmla="*/ 1852975 h 2323145"/>
              <a:gd name="connsiteX95" fmla="*/ 6313084 w 11269336"/>
              <a:gd name="connsiteY95" fmla="*/ 1853561 h 2323145"/>
              <a:gd name="connsiteX96" fmla="*/ 6283816 w 11269336"/>
              <a:gd name="connsiteY96" fmla="*/ 1872148 h 2323145"/>
              <a:gd name="connsiteX97" fmla="*/ 6282550 w 11269336"/>
              <a:gd name="connsiteY97" fmla="*/ 1871392 h 2323145"/>
              <a:gd name="connsiteX98" fmla="*/ 6270527 w 11269336"/>
              <a:gd name="connsiteY98" fmla="*/ 1872208 h 2323145"/>
              <a:gd name="connsiteX99" fmla="*/ 6249518 w 11269336"/>
              <a:gd name="connsiteY99" fmla="*/ 1876079 h 2323145"/>
              <a:gd name="connsiteX100" fmla="*/ 6190386 w 11269336"/>
              <a:gd name="connsiteY100" fmla="*/ 1872478 h 2323145"/>
              <a:gd name="connsiteX101" fmla="*/ 6159777 w 11269336"/>
              <a:gd name="connsiteY101" fmla="*/ 1891745 h 2323145"/>
              <a:gd name="connsiteX102" fmla="*/ 6153131 w 11269336"/>
              <a:gd name="connsiteY102" fmla="*/ 1895079 h 2323145"/>
              <a:gd name="connsiteX103" fmla="*/ 6152798 w 11269336"/>
              <a:gd name="connsiteY103" fmla="*/ 1894920 h 2323145"/>
              <a:gd name="connsiteX104" fmla="*/ 6145388 w 11269336"/>
              <a:gd name="connsiteY104" fmla="*/ 1897990 h 2323145"/>
              <a:gd name="connsiteX105" fmla="*/ 6141014 w 11269336"/>
              <a:gd name="connsiteY105" fmla="*/ 1901155 h 2323145"/>
              <a:gd name="connsiteX106" fmla="*/ 6128122 w 11269336"/>
              <a:gd name="connsiteY106" fmla="*/ 1907623 h 2323145"/>
              <a:gd name="connsiteX107" fmla="*/ 6122351 w 11269336"/>
              <a:gd name="connsiteY107" fmla="*/ 1908359 h 2323145"/>
              <a:gd name="connsiteX108" fmla="*/ 6064750 w 11269336"/>
              <a:gd name="connsiteY108" fmla="*/ 1896394 h 2323145"/>
              <a:gd name="connsiteX109" fmla="*/ 5964230 w 11269336"/>
              <a:gd name="connsiteY109" fmla="*/ 1910038 h 2323145"/>
              <a:gd name="connsiteX110" fmla="*/ 5865399 w 11269336"/>
              <a:gd name="connsiteY110" fmla="*/ 1926966 h 2323145"/>
              <a:gd name="connsiteX111" fmla="*/ 5829951 w 11269336"/>
              <a:gd name="connsiteY111" fmla="*/ 1934755 h 2323145"/>
              <a:gd name="connsiteX112" fmla="*/ 5765285 w 11269336"/>
              <a:gd name="connsiteY112" fmla="*/ 1941322 h 2323145"/>
              <a:gd name="connsiteX113" fmla="*/ 5734750 w 11269336"/>
              <a:gd name="connsiteY113" fmla="*/ 1939793 h 2323145"/>
              <a:gd name="connsiteX114" fmla="*/ 5733569 w 11269336"/>
              <a:gd name="connsiteY114" fmla="*/ 1940505 h 2323145"/>
              <a:gd name="connsiteX115" fmla="*/ 5730329 w 11269336"/>
              <a:gd name="connsiteY115" fmla="*/ 1937845 h 2323145"/>
              <a:gd name="connsiteX116" fmla="*/ 5724661 w 11269336"/>
              <a:gd name="connsiteY116" fmla="*/ 1937455 h 2323145"/>
              <a:gd name="connsiteX117" fmla="*/ 5710186 w 11269336"/>
              <a:gd name="connsiteY117" fmla="*/ 1941370 h 2323145"/>
              <a:gd name="connsiteX118" fmla="*/ 5704910 w 11269336"/>
              <a:gd name="connsiteY118" fmla="*/ 1943663 h 2323145"/>
              <a:gd name="connsiteX119" fmla="*/ 5696836 w 11269336"/>
              <a:gd name="connsiteY119" fmla="*/ 1945271 h 2323145"/>
              <a:gd name="connsiteX120" fmla="*/ 5696583 w 11269336"/>
              <a:gd name="connsiteY120" fmla="*/ 1945050 h 2323145"/>
              <a:gd name="connsiteX121" fmla="*/ 5689123 w 11269336"/>
              <a:gd name="connsiteY121" fmla="*/ 1947067 h 2323145"/>
              <a:gd name="connsiteX122" fmla="*/ 5653291 w 11269336"/>
              <a:gd name="connsiteY122" fmla="*/ 1960245 h 2323145"/>
              <a:gd name="connsiteX123" fmla="*/ 5599385 w 11269336"/>
              <a:gd name="connsiteY123" fmla="*/ 1945198 h 2323145"/>
              <a:gd name="connsiteX124" fmla="*/ 5578300 w 11269336"/>
              <a:gd name="connsiteY124" fmla="*/ 1944963 h 2323145"/>
              <a:gd name="connsiteX125" fmla="*/ 5566758 w 11269336"/>
              <a:gd name="connsiteY125" fmla="*/ 1943441 h 2323145"/>
              <a:gd name="connsiteX126" fmla="*/ 5565857 w 11269336"/>
              <a:gd name="connsiteY126" fmla="*/ 1942445 h 2323145"/>
              <a:gd name="connsiteX127" fmla="*/ 5531534 w 11269336"/>
              <a:gd name="connsiteY127" fmla="*/ 1955208 h 2323145"/>
              <a:gd name="connsiteX128" fmla="*/ 5526552 w 11269336"/>
              <a:gd name="connsiteY128" fmla="*/ 1954799 h 2323145"/>
              <a:gd name="connsiteX129" fmla="*/ 5504723 w 11269336"/>
              <a:gd name="connsiteY129" fmla="*/ 1965811 h 2323145"/>
              <a:gd name="connsiteX130" fmla="*/ 5493156 w 11269336"/>
              <a:gd name="connsiteY130" fmla="*/ 1970063 h 2323145"/>
              <a:gd name="connsiteX131" fmla="*/ 5490486 w 11269336"/>
              <a:gd name="connsiteY131" fmla="*/ 1974227 h 2323145"/>
              <a:gd name="connsiteX132" fmla="*/ 5473107 w 11269336"/>
              <a:gd name="connsiteY132" fmla="*/ 1979001 h 2323145"/>
              <a:gd name="connsiteX133" fmla="*/ 5470885 w 11269336"/>
              <a:gd name="connsiteY133" fmla="*/ 1978432 h 2323145"/>
              <a:gd name="connsiteX134" fmla="*/ 5457393 w 11269336"/>
              <a:gd name="connsiteY134" fmla="*/ 1986525 h 2323145"/>
              <a:gd name="connsiteX135" fmla="*/ 5447102 w 11269336"/>
              <a:gd name="connsiteY135" fmla="*/ 1998329 h 2323145"/>
              <a:gd name="connsiteX136" fmla="*/ 5159151 w 11269336"/>
              <a:gd name="connsiteY136" fmla="*/ 2029640 h 2323145"/>
              <a:gd name="connsiteX137" fmla="*/ 5041688 w 11269336"/>
              <a:gd name="connsiteY137" fmla="*/ 2022334 h 2323145"/>
              <a:gd name="connsiteX138" fmla="*/ 4860988 w 11269336"/>
              <a:gd name="connsiteY138" fmla="*/ 2135698 h 2323145"/>
              <a:gd name="connsiteX139" fmla="*/ 4807902 w 11269336"/>
              <a:gd name="connsiteY139" fmla="*/ 2138894 h 2323145"/>
              <a:gd name="connsiteX140" fmla="*/ 4765388 w 11269336"/>
              <a:gd name="connsiteY140" fmla="*/ 2162525 h 2323145"/>
              <a:gd name="connsiteX141" fmla="*/ 4745033 w 11269336"/>
              <a:gd name="connsiteY141" fmla="*/ 2158859 h 2323145"/>
              <a:gd name="connsiteX142" fmla="*/ 4741475 w 11269336"/>
              <a:gd name="connsiteY142" fmla="*/ 2157998 h 2323145"/>
              <a:gd name="connsiteX143" fmla="*/ 4728247 w 11269336"/>
              <a:gd name="connsiteY143" fmla="*/ 2159526 h 2323145"/>
              <a:gd name="connsiteX144" fmla="*/ 4723263 w 11269336"/>
              <a:gd name="connsiteY144" fmla="*/ 2153742 h 2323145"/>
              <a:gd name="connsiteX145" fmla="*/ 4702453 w 11269336"/>
              <a:gd name="connsiteY145" fmla="*/ 2151586 h 2323145"/>
              <a:gd name="connsiteX146" fmla="*/ 4678455 w 11269336"/>
              <a:gd name="connsiteY146" fmla="*/ 2156131 h 2323145"/>
              <a:gd name="connsiteX147" fmla="*/ 4593061 w 11269336"/>
              <a:gd name="connsiteY147" fmla="*/ 2171597 h 2323145"/>
              <a:gd name="connsiteX148" fmla="*/ 4579902 w 11269336"/>
              <a:gd name="connsiteY148" fmla="*/ 2177927 h 2323145"/>
              <a:gd name="connsiteX149" fmla="*/ 4533444 w 11269336"/>
              <a:gd name="connsiteY149" fmla="*/ 2181200 h 2323145"/>
              <a:gd name="connsiteX150" fmla="*/ 4492832 w 11269336"/>
              <a:gd name="connsiteY150" fmla="*/ 2188033 h 2323145"/>
              <a:gd name="connsiteX151" fmla="*/ 4467257 w 11269336"/>
              <a:gd name="connsiteY151" fmla="*/ 2196121 h 2323145"/>
              <a:gd name="connsiteX152" fmla="*/ 4459937 w 11269336"/>
              <a:gd name="connsiteY152" fmla="*/ 2195182 h 2323145"/>
              <a:gd name="connsiteX153" fmla="*/ 4433312 w 11269336"/>
              <a:gd name="connsiteY153" fmla="*/ 2199004 h 2323145"/>
              <a:gd name="connsiteX154" fmla="*/ 4420601 w 11269336"/>
              <a:gd name="connsiteY154" fmla="*/ 2205158 h 2323145"/>
              <a:gd name="connsiteX155" fmla="*/ 4405765 w 11269336"/>
              <a:gd name="connsiteY155" fmla="*/ 2199902 h 2323145"/>
              <a:gd name="connsiteX156" fmla="*/ 4401354 w 11269336"/>
              <a:gd name="connsiteY156" fmla="*/ 2194745 h 2323145"/>
              <a:gd name="connsiteX157" fmla="*/ 4383151 w 11269336"/>
              <a:gd name="connsiteY157" fmla="*/ 2201140 h 2323145"/>
              <a:gd name="connsiteX158" fmla="*/ 4366646 w 11269336"/>
              <a:gd name="connsiteY158" fmla="*/ 2198564 h 2323145"/>
              <a:gd name="connsiteX159" fmla="*/ 4354009 w 11269336"/>
              <a:gd name="connsiteY159" fmla="*/ 2204984 h 2323145"/>
              <a:gd name="connsiteX160" fmla="*/ 4348284 w 11269336"/>
              <a:gd name="connsiteY160" fmla="*/ 2205270 h 2323145"/>
              <a:gd name="connsiteX161" fmla="*/ 4333906 w 11269336"/>
              <a:gd name="connsiteY161" fmla="*/ 2205251 h 2323145"/>
              <a:gd name="connsiteX162" fmla="*/ 4308819 w 11269336"/>
              <a:gd name="connsiteY162" fmla="*/ 2203822 h 2323145"/>
              <a:gd name="connsiteX163" fmla="*/ 4301210 w 11269336"/>
              <a:gd name="connsiteY163" fmla="*/ 2204456 h 2323145"/>
              <a:gd name="connsiteX164" fmla="*/ 4283095 w 11269336"/>
              <a:gd name="connsiteY164" fmla="*/ 2198177 h 2323145"/>
              <a:gd name="connsiteX165" fmla="*/ 4250119 w 11269336"/>
              <a:gd name="connsiteY165" fmla="*/ 2196342 h 2323145"/>
              <a:gd name="connsiteX166" fmla="*/ 4189203 w 11269336"/>
              <a:gd name="connsiteY166" fmla="*/ 2178994 h 2323145"/>
              <a:gd name="connsiteX167" fmla="*/ 4154035 w 11269336"/>
              <a:gd name="connsiteY167" fmla="*/ 2171950 h 2323145"/>
              <a:gd name="connsiteX168" fmla="*/ 4129569 w 11269336"/>
              <a:gd name="connsiteY168" fmla="*/ 2163850 h 2323145"/>
              <a:gd name="connsiteX169" fmla="*/ 4061250 w 11269336"/>
              <a:gd name="connsiteY169" fmla="*/ 2159236 h 2323145"/>
              <a:gd name="connsiteX170" fmla="*/ 3945480 w 11269336"/>
              <a:gd name="connsiteY170" fmla="*/ 2158279 h 2323145"/>
              <a:gd name="connsiteX171" fmla="*/ 3921468 w 11269336"/>
              <a:gd name="connsiteY171" fmla="*/ 2156588 h 2323145"/>
              <a:gd name="connsiteX172" fmla="*/ 3903348 w 11269336"/>
              <a:gd name="connsiteY172" fmla="*/ 2149220 h 2323145"/>
              <a:gd name="connsiteX173" fmla="*/ 3901342 w 11269336"/>
              <a:gd name="connsiteY173" fmla="*/ 2142355 h 2323145"/>
              <a:gd name="connsiteX174" fmla="*/ 3888539 w 11269336"/>
              <a:gd name="connsiteY174" fmla="*/ 2140476 h 2323145"/>
              <a:gd name="connsiteX175" fmla="*/ 3885662 w 11269336"/>
              <a:gd name="connsiteY175" fmla="*/ 2138740 h 2323145"/>
              <a:gd name="connsiteX176" fmla="*/ 3868627 w 11269336"/>
              <a:gd name="connsiteY176" fmla="*/ 2130023 h 2323145"/>
              <a:gd name="connsiteX177" fmla="*/ 3819177 w 11269336"/>
              <a:gd name="connsiteY177" fmla="*/ 2142111 h 2323145"/>
              <a:gd name="connsiteX178" fmla="*/ 3769100 w 11269336"/>
              <a:gd name="connsiteY178" fmla="*/ 2131731 h 2323145"/>
              <a:gd name="connsiteX179" fmla="*/ 3562752 w 11269336"/>
              <a:gd name="connsiteY179" fmla="*/ 2131785 h 2323145"/>
              <a:gd name="connsiteX180" fmla="*/ 3541402 w 11269336"/>
              <a:gd name="connsiteY180" fmla="*/ 2106821 h 2323145"/>
              <a:gd name="connsiteX181" fmla="*/ 3365341 w 11269336"/>
              <a:gd name="connsiteY181" fmla="*/ 2077638 h 2323145"/>
              <a:gd name="connsiteX182" fmla="*/ 3170922 w 11269336"/>
              <a:gd name="connsiteY182" fmla="*/ 2115957 h 2323145"/>
              <a:gd name="connsiteX183" fmla="*/ 3156256 w 11269336"/>
              <a:gd name="connsiteY183" fmla="*/ 2124773 h 2323145"/>
              <a:gd name="connsiteX184" fmla="*/ 3140298 w 11269336"/>
              <a:gd name="connsiteY184" fmla="*/ 2129182 h 2323145"/>
              <a:gd name="connsiteX185" fmla="*/ 3138514 w 11269336"/>
              <a:gd name="connsiteY185" fmla="*/ 2128069 h 2323145"/>
              <a:gd name="connsiteX186" fmla="*/ 3120467 w 11269336"/>
              <a:gd name="connsiteY186" fmla="*/ 2128281 h 2323145"/>
              <a:gd name="connsiteX187" fmla="*/ 3116175 w 11269336"/>
              <a:gd name="connsiteY187" fmla="*/ 2131633 h 2323145"/>
              <a:gd name="connsiteX188" fmla="*/ 3103685 w 11269336"/>
              <a:gd name="connsiteY188" fmla="*/ 2132814 h 2323145"/>
              <a:gd name="connsiteX189" fmla="*/ 3078794 w 11269336"/>
              <a:gd name="connsiteY189" fmla="*/ 2137935 h 2323145"/>
              <a:gd name="connsiteX190" fmla="*/ 3074407 w 11269336"/>
              <a:gd name="connsiteY190" fmla="*/ 2136274 h 2323145"/>
              <a:gd name="connsiteX191" fmla="*/ 3037285 w 11269336"/>
              <a:gd name="connsiteY191" fmla="*/ 2139919 h 2323145"/>
              <a:gd name="connsiteX192" fmla="*/ 3036901 w 11269336"/>
              <a:gd name="connsiteY192" fmla="*/ 2138726 h 2323145"/>
              <a:gd name="connsiteX193" fmla="*/ 3026996 w 11269336"/>
              <a:gd name="connsiteY193" fmla="*/ 2134322 h 2323145"/>
              <a:gd name="connsiteX194" fmla="*/ 3007772 w 11269336"/>
              <a:gd name="connsiteY194" fmla="*/ 2128742 h 2323145"/>
              <a:gd name="connsiteX195" fmla="*/ 2965030 w 11269336"/>
              <a:gd name="connsiteY195" fmla="*/ 2100494 h 2323145"/>
              <a:gd name="connsiteX196" fmla="*/ 2926342 w 11269336"/>
              <a:gd name="connsiteY196" fmla="*/ 2104155 h 2323145"/>
              <a:gd name="connsiteX197" fmla="*/ 2918608 w 11269336"/>
              <a:gd name="connsiteY197" fmla="*/ 2104215 h 2323145"/>
              <a:gd name="connsiteX198" fmla="*/ 2918475 w 11269336"/>
              <a:gd name="connsiteY198" fmla="*/ 2103937 h 2323145"/>
              <a:gd name="connsiteX199" fmla="*/ 2910360 w 11269336"/>
              <a:gd name="connsiteY199" fmla="*/ 2103444 h 2323145"/>
              <a:gd name="connsiteX200" fmla="*/ 2904507 w 11269336"/>
              <a:gd name="connsiteY200" fmla="*/ 2104326 h 2323145"/>
              <a:gd name="connsiteX201" fmla="*/ 2889503 w 11269336"/>
              <a:gd name="connsiteY201" fmla="*/ 2104443 h 2323145"/>
              <a:gd name="connsiteX202" fmla="*/ 2884480 w 11269336"/>
              <a:gd name="connsiteY202" fmla="*/ 2102626 h 2323145"/>
              <a:gd name="connsiteX203" fmla="*/ 2882689 w 11269336"/>
              <a:gd name="connsiteY203" fmla="*/ 2099228 h 2323145"/>
              <a:gd name="connsiteX204" fmla="*/ 2881291 w 11269336"/>
              <a:gd name="connsiteY204" fmla="*/ 2099618 h 2323145"/>
              <a:gd name="connsiteX205" fmla="*/ 2853979 w 11269336"/>
              <a:gd name="connsiteY205" fmla="*/ 2090388 h 2323145"/>
              <a:gd name="connsiteX206" fmla="*/ 2791790 w 11269336"/>
              <a:gd name="connsiteY206" fmla="*/ 2080332 h 2323145"/>
              <a:gd name="connsiteX207" fmla="*/ 2755844 w 11269336"/>
              <a:gd name="connsiteY207" fmla="*/ 2078874 h 2323145"/>
              <a:gd name="connsiteX208" fmla="*/ 2657742 w 11269336"/>
              <a:gd name="connsiteY208" fmla="*/ 2070179 h 2323145"/>
              <a:gd name="connsiteX209" fmla="*/ 2559549 w 11269336"/>
              <a:gd name="connsiteY209" fmla="*/ 2057873 h 2323145"/>
              <a:gd name="connsiteX210" fmla="*/ 2512054 w 11269336"/>
              <a:gd name="connsiteY210" fmla="*/ 2031671 h 2323145"/>
              <a:gd name="connsiteX211" fmla="*/ 2506437 w 11269336"/>
              <a:gd name="connsiteY211" fmla="*/ 2030918 h 2323145"/>
              <a:gd name="connsiteX212" fmla="*/ 2491752 w 11269336"/>
              <a:gd name="connsiteY212" fmla="*/ 2033906 h 2323145"/>
              <a:gd name="connsiteX213" fmla="*/ 2486338 w 11269336"/>
              <a:gd name="connsiteY213" fmla="*/ 2035862 h 2323145"/>
              <a:gd name="connsiteX214" fmla="*/ 2478186 w 11269336"/>
              <a:gd name="connsiteY214" fmla="*/ 2036953 h 2323145"/>
              <a:gd name="connsiteX215" fmla="*/ 2477950 w 11269336"/>
              <a:gd name="connsiteY215" fmla="*/ 2036715 h 2323145"/>
              <a:gd name="connsiteX216" fmla="*/ 2470381 w 11269336"/>
              <a:gd name="connsiteY216" fmla="*/ 2038256 h 2323145"/>
              <a:gd name="connsiteX217" fmla="*/ 2433781 w 11269336"/>
              <a:gd name="connsiteY217" fmla="*/ 2049140 h 2323145"/>
              <a:gd name="connsiteX218" fmla="*/ 2381172 w 11269336"/>
              <a:gd name="connsiteY218" fmla="*/ 2030645 h 2323145"/>
              <a:gd name="connsiteX219" fmla="*/ 2360198 w 11269336"/>
              <a:gd name="connsiteY219" fmla="*/ 2029059 h 2323145"/>
              <a:gd name="connsiteX220" fmla="*/ 2348815 w 11269336"/>
              <a:gd name="connsiteY220" fmla="*/ 2026798 h 2323145"/>
              <a:gd name="connsiteX221" fmla="*/ 2347988 w 11269336"/>
              <a:gd name="connsiteY221" fmla="*/ 2025745 h 2323145"/>
              <a:gd name="connsiteX222" fmla="*/ 2312920 w 11269336"/>
              <a:gd name="connsiteY222" fmla="*/ 2036311 h 2323145"/>
              <a:gd name="connsiteX223" fmla="*/ 2307986 w 11269336"/>
              <a:gd name="connsiteY223" fmla="*/ 2035583 h 2323145"/>
              <a:gd name="connsiteX224" fmla="*/ 2285481 w 11269336"/>
              <a:gd name="connsiteY224" fmla="*/ 2045197 h 2323145"/>
              <a:gd name="connsiteX225" fmla="*/ 2273666 w 11269336"/>
              <a:gd name="connsiteY225" fmla="*/ 2048710 h 2323145"/>
              <a:gd name="connsiteX226" fmla="*/ 2270719 w 11269336"/>
              <a:gd name="connsiteY226" fmla="*/ 2052702 h 2323145"/>
              <a:gd name="connsiteX227" fmla="*/ 2253080 w 11269336"/>
              <a:gd name="connsiteY227" fmla="*/ 2056363 h 2323145"/>
              <a:gd name="connsiteX228" fmla="*/ 2250906 w 11269336"/>
              <a:gd name="connsiteY228" fmla="*/ 2055654 h 2323145"/>
              <a:gd name="connsiteX229" fmla="*/ 2236905 w 11269336"/>
              <a:gd name="connsiteY229" fmla="*/ 2062882 h 2323145"/>
              <a:gd name="connsiteX230" fmla="*/ 2225830 w 11269336"/>
              <a:gd name="connsiteY230" fmla="*/ 2074027 h 2323145"/>
              <a:gd name="connsiteX231" fmla="*/ 2073776 w 11269336"/>
              <a:gd name="connsiteY231" fmla="*/ 2089244 h 2323145"/>
              <a:gd name="connsiteX232" fmla="*/ 1948256 w 11269336"/>
              <a:gd name="connsiteY232" fmla="*/ 2146616 h 2323145"/>
              <a:gd name="connsiteX233" fmla="*/ 1865582 w 11269336"/>
              <a:gd name="connsiteY233" fmla="*/ 2153738 h 2323145"/>
              <a:gd name="connsiteX234" fmla="*/ 1835210 w 11269336"/>
              <a:gd name="connsiteY234" fmla="*/ 2134244 h 2323145"/>
              <a:gd name="connsiteX235" fmla="*/ 1632661 w 11269336"/>
              <a:gd name="connsiteY235" fmla="*/ 2173882 h 2323145"/>
              <a:gd name="connsiteX236" fmla="*/ 1579590 w 11269336"/>
              <a:gd name="connsiteY236" fmla="*/ 2173680 h 2323145"/>
              <a:gd name="connsiteX237" fmla="*/ 1535601 w 11269336"/>
              <a:gd name="connsiteY237" fmla="*/ 2194590 h 2323145"/>
              <a:gd name="connsiteX238" fmla="*/ 1515594 w 11269336"/>
              <a:gd name="connsiteY238" fmla="*/ 2189622 h 2323145"/>
              <a:gd name="connsiteX239" fmla="*/ 1512113 w 11269336"/>
              <a:gd name="connsiteY239" fmla="*/ 2188534 h 2323145"/>
              <a:gd name="connsiteX240" fmla="*/ 1498838 w 11269336"/>
              <a:gd name="connsiteY240" fmla="*/ 2189213 h 2323145"/>
              <a:gd name="connsiteX241" fmla="*/ 1494279 w 11269336"/>
              <a:gd name="connsiteY241" fmla="*/ 2183112 h 2323145"/>
              <a:gd name="connsiteX242" fmla="*/ 1473714 w 11269336"/>
              <a:gd name="connsiteY242" fmla="*/ 2179625 h 2323145"/>
              <a:gd name="connsiteX243" fmla="*/ 1449503 w 11269336"/>
              <a:gd name="connsiteY243" fmla="*/ 2182633 h 2323145"/>
              <a:gd name="connsiteX244" fmla="*/ 1266687 w 11269336"/>
              <a:gd name="connsiteY244" fmla="*/ 2212688 h 2323145"/>
              <a:gd name="connsiteX245" fmla="*/ 1239614 w 11269336"/>
              <a:gd name="connsiteY245" fmla="*/ 2209727 h 2323145"/>
              <a:gd name="connsiteX246" fmla="*/ 1202436 w 11269336"/>
              <a:gd name="connsiteY246" fmla="*/ 2209817 h 2323145"/>
              <a:gd name="connsiteX247" fmla="*/ 1136097 w 11269336"/>
              <a:gd name="connsiteY247" fmla="*/ 2205112 h 2323145"/>
              <a:gd name="connsiteX248" fmla="*/ 988232 w 11269336"/>
              <a:gd name="connsiteY248" fmla="*/ 2235635 h 2323145"/>
              <a:gd name="connsiteX249" fmla="*/ 981959 w 11269336"/>
              <a:gd name="connsiteY249" fmla="*/ 2231607 h 2323145"/>
              <a:gd name="connsiteX250" fmla="*/ 938600 w 11269336"/>
              <a:gd name="connsiteY250" fmla="*/ 2238113 h 2323145"/>
              <a:gd name="connsiteX251" fmla="*/ 791788 w 11269336"/>
              <a:gd name="connsiteY251" fmla="*/ 2293224 h 2323145"/>
              <a:gd name="connsiteX252" fmla="*/ 706914 w 11269336"/>
              <a:gd name="connsiteY252" fmla="*/ 2305046 h 2323145"/>
              <a:gd name="connsiteX253" fmla="*/ 675971 w 11269336"/>
              <a:gd name="connsiteY253" fmla="*/ 2304030 h 2323145"/>
              <a:gd name="connsiteX254" fmla="*/ 624180 w 11269336"/>
              <a:gd name="connsiteY254" fmla="*/ 2302650 h 2323145"/>
              <a:gd name="connsiteX255" fmla="*/ 583453 w 11269336"/>
              <a:gd name="connsiteY255" fmla="*/ 2288788 h 2323145"/>
              <a:gd name="connsiteX256" fmla="*/ 540946 w 11269336"/>
              <a:gd name="connsiteY256" fmla="*/ 2292721 h 2323145"/>
              <a:gd name="connsiteX257" fmla="*/ 533680 w 11269336"/>
              <a:gd name="connsiteY257" fmla="*/ 2310233 h 2323145"/>
              <a:gd name="connsiteX258" fmla="*/ 487366 w 11269336"/>
              <a:gd name="connsiteY258" fmla="*/ 2309053 h 2323145"/>
              <a:gd name="connsiteX259" fmla="*/ 416820 w 11269336"/>
              <a:gd name="connsiteY259" fmla="*/ 2305443 h 2323145"/>
              <a:gd name="connsiteX260" fmla="*/ 376805 w 11269336"/>
              <a:gd name="connsiteY260" fmla="*/ 2307647 h 2323145"/>
              <a:gd name="connsiteX261" fmla="*/ 266777 w 11269336"/>
              <a:gd name="connsiteY261" fmla="*/ 2309012 h 2323145"/>
              <a:gd name="connsiteX262" fmla="*/ 156013 w 11269336"/>
              <a:gd name="connsiteY262" fmla="*/ 2306832 h 2323145"/>
              <a:gd name="connsiteX263" fmla="*/ 87258 w 11269336"/>
              <a:gd name="connsiteY263" fmla="*/ 2285511 h 2323145"/>
              <a:gd name="connsiteX264" fmla="*/ 23798 w 11269336"/>
              <a:gd name="connsiteY264" fmla="*/ 2281822 h 2323145"/>
              <a:gd name="connsiteX265" fmla="*/ 0 w 11269336"/>
              <a:gd name="connsiteY265" fmla="*/ 2285369 h 2323145"/>
              <a:gd name="connsiteX266" fmla="*/ 0 w 11269336"/>
              <a:gd name="connsiteY266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139429 w 11269336"/>
              <a:gd name="connsiteY20" fmla="*/ 696446 h 2323145"/>
              <a:gd name="connsiteX21" fmla="*/ 9028928 w 11269336"/>
              <a:gd name="connsiteY21" fmla="*/ 745350 h 2323145"/>
              <a:gd name="connsiteX22" fmla="*/ 8977138 w 11269336"/>
              <a:gd name="connsiteY22" fmla="*/ 774970 h 2323145"/>
              <a:gd name="connsiteX23" fmla="*/ 8947030 w 11269336"/>
              <a:gd name="connsiteY23" fmla="*/ 814934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028928 w 11269336"/>
              <a:gd name="connsiteY21" fmla="*/ 745350 h 2323145"/>
              <a:gd name="connsiteX22" fmla="*/ 8977138 w 11269336"/>
              <a:gd name="connsiteY22" fmla="*/ 774970 h 2323145"/>
              <a:gd name="connsiteX23" fmla="*/ 8947030 w 11269336"/>
              <a:gd name="connsiteY23" fmla="*/ 814934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8947030 w 11269336"/>
              <a:gd name="connsiteY23" fmla="*/ 814934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9070855 w 11269336"/>
              <a:gd name="connsiteY23" fmla="*/ 794621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882654 w 11269336"/>
              <a:gd name="connsiteY29" fmla="*/ 892768 h 2323145"/>
              <a:gd name="connsiteX30" fmla="*/ 8795998 w 11269336"/>
              <a:gd name="connsiteY30" fmla="*/ 863337 h 2323145"/>
              <a:gd name="connsiteX31" fmla="*/ 8776970 w 11269336"/>
              <a:gd name="connsiteY31" fmla="*/ 885177 h 2323145"/>
              <a:gd name="connsiteX32" fmla="*/ 8755719 w 11269336"/>
              <a:gd name="connsiteY32" fmla="*/ 889754 h 2323145"/>
              <a:gd name="connsiteX33" fmla="*/ 8743257 w 11269336"/>
              <a:gd name="connsiteY33" fmla="*/ 904723 h 2323145"/>
              <a:gd name="connsiteX34" fmla="*/ 8721366 w 11269336"/>
              <a:gd name="connsiteY34" fmla="*/ 904711 h 2323145"/>
              <a:gd name="connsiteX35" fmla="*/ 8678353 w 11269336"/>
              <a:gd name="connsiteY35" fmla="*/ 926318 h 2323145"/>
              <a:gd name="connsiteX36" fmla="*/ 8636849 w 11269336"/>
              <a:gd name="connsiteY36" fmla="*/ 937900 h 2323145"/>
              <a:gd name="connsiteX37" fmla="*/ 8620213 w 11269336"/>
              <a:gd name="connsiteY37" fmla="*/ 943068 h 2323145"/>
              <a:gd name="connsiteX38" fmla="*/ 8612581 w 11269336"/>
              <a:gd name="connsiteY38" fmla="*/ 952695 h 2323145"/>
              <a:gd name="connsiteX39" fmla="*/ 8589038 w 11269336"/>
              <a:gd name="connsiteY39" fmla="*/ 963892 h 2323145"/>
              <a:gd name="connsiteX40" fmla="*/ 8579950 w 11269336"/>
              <a:gd name="connsiteY40" fmla="*/ 960899 h 2323145"/>
              <a:gd name="connsiteX41" fmla="*/ 8579319 w 11269336"/>
              <a:gd name="connsiteY41" fmla="*/ 965630 h 2323145"/>
              <a:gd name="connsiteX42" fmla="*/ 8547429 w 11269336"/>
              <a:gd name="connsiteY42" fmla="*/ 984506 h 2323145"/>
              <a:gd name="connsiteX43" fmla="*/ 8478704 w 11269336"/>
              <a:gd name="connsiteY43" fmla="*/ 1025490 h 2323145"/>
              <a:gd name="connsiteX44" fmla="*/ 8461421 w 11269336"/>
              <a:gd name="connsiteY44" fmla="*/ 1035512 h 2323145"/>
              <a:gd name="connsiteX45" fmla="*/ 8445003 w 11269336"/>
              <a:gd name="connsiteY45" fmla="*/ 1036851 h 2323145"/>
              <a:gd name="connsiteX46" fmla="*/ 8357350 w 11269336"/>
              <a:gd name="connsiteY46" fmla="*/ 1060213 h 2323145"/>
              <a:gd name="connsiteX47" fmla="*/ 8335565 w 11269336"/>
              <a:gd name="connsiteY47" fmla="*/ 1061151 h 2323145"/>
              <a:gd name="connsiteX48" fmla="*/ 8325267 w 11269336"/>
              <a:gd name="connsiteY48" fmla="*/ 1055919 h 2323145"/>
              <a:gd name="connsiteX49" fmla="*/ 8293586 w 11269336"/>
              <a:gd name="connsiteY49" fmla="*/ 1076144 h 2323145"/>
              <a:gd name="connsiteX50" fmla="*/ 8242405 w 11269336"/>
              <a:gd name="connsiteY50" fmla="*/ 1095960 h 2323145"/>
              <a:gd name="connsiteX51" fmla="*/ 8197391 w 11269336"/>
              <a:gd name="connsiteY51" fmla="*/ 1107746 h 2323145"/>
              <a:gd name="connsiteX52" fmla="*/ 8081474 w 11269336"/>
              <a:gd name="connsiteY52" fmla="*/ 1130125 h 2323145"/>
              <a:gd name="connsiteX53" fmla="*/ 8053585 w 11269336"/>
              <a:gd name="connsiteY53" fmla="*/ 1129169 h 2323145"/>
              <a:gd name="connsiteX54" fmla="*/ 8038422 w 11269336"/>
              <a:gd name="connsiteY54" fmla="*/ 1119092 h 2323145"/>
              <a:gd name="connsiteX55" fmla="*/ 8029450 w 11269336"/>
              <a:gd name="connsiteY55" fmla="*/ 1125592 h 2323145"/>
              <a:gd name="connsiteX56" fmla="*/ 7959552 w 11269336"/>
              <a:gd name="connsiteY56" fmla="*/ 1140188 h 2323145"/>
              <a:gd name="connsiteX57" fmla="*/ 7914188 w 11269336"/>
              <a:gd name="connsiteY57" fmla="*/ 1150862 h 2323145"/>
              <a:gd name="connsiteX58" fmla="*/ 7914918 w 11269336"/>
              <a:gd name="connsiteY58" fmla="*/ 1168758 h 2323145"/>
              <a:gd name="connsiteX59" fmla="*/ 7875510 w 11269336"/>
              <a:gd name="connsiteY59" fmla="*/ 1183153 h 2323145"/>
              <a:gd name="connsiteX60" fmla="*/ 7829932 w 11269336"/>
              <a:gd name="connsiteY60" fmla="*/ 1180782 h 2323145"/>
              <a:gd name="connsiteX61" fmla="*/ 7779182 w 11269336"/>
              <a:gd name="connsiteY61" fmla="*/ 1192665 h 2323145"/>
              <a:gd name="connsiteX62" fmla="*/ 7748774 w 11269336"/>
              <a:gd name="connsiteY62" fmla="*/ 1199586 h 2323145"/>
              <a:gd name="connsiteX63" fmla="*/ 7671846 w 11269336"/>
              <a:gd name="connsiteY63" fmla="*/ 1231966 h 2323145"/>
              <a:gd name="connsiteX64" fmla="*/ 7554146 w 11269336"/>
              <a:gd name="connsiteY64" fmla="*/ 1319748 h 2323145"/>
              <a:gd name="connsiteX65" fmla="*/ 7515052 w 11269336"/>
              <a:gd name="connsiteY65" fmla="*/ 1336718 h 2323145"/>
              <a:gd name="connsiteX66" fmla="*/ 7507193 w 11269336"/>
              <a:gd name="connsiteY66" fmla="*/ 1334617 h 2323145"/>
              <a:gd name="connsiteX67" fmla="*/ 7461694 w 11269336"/>
              <a:gd name="connsiteY67" fmla="*/ 1375866 h 2323145"/>
              <a:gd name="connsiteX68" fmla="*/ 7377571 w 11269336"/>
              <a:gd name="connsiteY68" fmla="*/ 1400128 h 2323145"/>
              <a:gd name="connsiteX69" fmla="*/ 7311261 w 11269336"/>
              <a:gd name="connsiteY69" fmla="*/ 1412652 h 2323145"/>
              <a:gd name="connsiteX70" fmla="*/ 7275307 w 11269336"/>
              <a:gd name="connsiteY70" fmla="*/ 1422171 h 2323145"/>
              <a:gd name="connsiteX71" fmla="*/ 7247783 w 11269336"/>
              <a:gd name="connsiteY71" fmla="*/ 1426330 h 2323145"/>
              <a:gd name="connsiteX72" fmla="*/ 7185047 w 11269336"/>
              <a:gd name="connsiteY72" fmla="*/ 1451812 h 2323145"/>
              <a:gd name="connsiteX73" fmla="*/ 7084117 w 11269336"/>
              <a:gd name="connsiteY73" fmla="*/ 1500281 h 2323145"/>
              <a:gd name="connsiteX74" fmla="*/ 7062011 w 11269336"/>
              <a:gd name="connsiteY74" fmla="*/ 1509183 h 2323145"/>
              <a:gd name="connsiteX75" fmla="*/ 7040555 w 11269336"/>
              <a:gd name="connsiteY75" fmla="*/ 1511207 h 2323145"/>
              <a:gd name="connsiteX76" fmla="*/ 7033438 w 11269336"/>
              <a:gd name="connsiteY76" fmla="*/ 1506772 h 2323145"/>
              <a:gd name="connsiteX77" fmla="*/ 7020886 w 11269336"/>
              <a:gd name="connsiteY77" fmla="*/ 1510764 h 2323145"/>
              <a:gd name="connsiteX78" fmla="*/ 7017033 w 11269336"/>
              <a:gd name="connsiteY78" fmla="*/ 1510650 h 2323145"/>
              <a:gd name="connsiteX79" fmla="*/ 6995460 w 11269336"/>
              <a:gd name="connsiteY79" fmla="*/ 1511173 h 2323145"/>
              <a:gd name="connsiteX80" fmla="*/ 6962144 w 11269336"/>
              <a:gd name="connsiteY80" fmla="*/ 1541508 h 2323145"/>
              <a:gd name="connsiteX81" fmla="*/ 6910674 w 11269336"/>
              <a:gd name="connsiteY81" fmla="*/ 1554793 h 2323145"/>
              <a:gd name="connsiteX82" fmla="*/ 6732152 w 11269336"/>
              <a:gd name="connsiteY82" fmla="*/ 1642538 h 2323145"/>
              <a:gd name="connsiteX83" fmla="*/ 6694106 w 11269336"/>
              <a:gd name="connsiteY83" fmla="*/ 1632377 h 2323145"/>
              <a:gd name="connsiteX84" fmla="*/ 6617223 w 11269336"/>
              <a:gd name="connsiteY84" fmla="*/ 1659889 h 2323145"/>
              <a:gd name="connsiteX85" fmla="*/ 6521138 w 11269336"/>
              <a:gd name="connsiteY85" fmla="*/ 1744340 h 2323145"/>
              <a:gd name="connsiteX86" fmla="*/ 6380677 w 11269336"/>
              <a:gd name="connsiteY86" fmla="*/ 1796883 h 2323145"/>
              <a:gd name="connsiteX87" fmla="*/ 6374897 w 11269336"/>
              <a:gd name="connsiteY87" fmla="*/ 1809910 h 2323145"/>
              <a:gd name="connsiteX88" fmla="*/ 6364545 w 11269336"/>
              <a:gd name="connsiteY88" fmla="*/ 1820090 h 2323145"/>
              <a:gd name="connsiteX89" fmla="*/ 6362126 w 11269336"/>
              <a:gd name="connsiteY89" fmla="*/ 1819991 h 2323145"/>
              <a:gd name="connsiteX90" fmla="*/ 6346673 w 11269336"/>
              <a:gd name="connsiteY90" fmla="*/ 1827824 h 2323145"/>
              <a:gd name="connsiteX91" fmla="*/ 6345588 w 11269336"/>
              <a:gd name="connsiteY91" fmla="*/ 1832232 h 2323145"/>
              <a:gd name="connsiteX92" fmla="*/ 6335708 w 11269336"/>
              <a:gd name="connsiteY92" fmla="*/ 1838451 h 2323145"/>
              <a:gd name="connsiteX93" fmla="*/ 6318182 w 11269336"/>
              <a:gd name="connsiteY93" fmla="*/ 1852975 h 2323145"/>
              <a:gd name="connsiteX94" fmla="*/ 6313084 w 11269336"/>
              <a:gd name="connsiteY94" fmla="*/ 1853561 h 2323145"/>
              <a:gd name="connsiteX95" fmla="*/ 6283816 w 11269336"/>
              <a:gd name="connsiteY95" fmla="*/ 1872148 h 2323145"/>
              <a:gd name="connsiteX96" fmla="*/ 6282550 w 11269336"/>
              <a:gd name="connsiteY96" fmla="*/ 1871392 h 2323145"/>
              <a:gd name="connsiteX97" fmla="*/ 6270527 w 11269336"/>
              <a:gd name="connsiteY97" fmla="*/ 1872208 h 2323145"/>
              <a:gd name="connsiteX98" fmla="*/ 6249518 w 11269336"/>
              <a:gd name="connsiteY98" fmla="*/ 1876079 h 2323145"/>
              <a:gd name="connsiteX99" fmla="*/ 6190386 w 11269336"/>
              <a:gd name="connsiteY99" fmla="*/ 1872478 h 2323145"/>
              <a:gd name="connsiteX100" fmla="*/ 6159777 w 11269336"/>
              <a:gd name="connsiteY100" fmla="*/ 1891745 h 2323145"/>
              <a:gd name="connsiteX101" fmla="*/ 6153131 w 11269336"/>
              <a:gd name="connsiteY101" fmla="*/ 1895079 h 2323145"/>
              <a:gd name="connsiteX102" fmla="*/ 6152798 w 11269336"/>
              <a:gd name="connsiteY102" fmla="*/ 1894920 h 2323145"/>
              <a:gd name="connsiteX103" fmla="*/ 6145388 w 11269336"/>
              <a:gd name="connsiteY103" fmla="*/ 1897990 h 2323145"/>
              <a:gd name="connsiteX104" fmla="*/ 6141014 w 11269336"/>
              <a:gd name="connsiteY104" fmla="*/ 1901155 h 2323145"/>
              <a:gd name="connsiteX105" fmla="*/ 6128122 w 11269336"/>
              <a:gd name="connsiteY105" fmla="*/ 1907623 h 2323145"/>
              <a:gd name="connsiteX106" fmla="*/ 6122351 w 11269336"/>
              <a:gd name="connsiteY106" fmla="*/ 1908359 h 2323145"/>
              <a:gd name="connsiteX107" fmla="*/ 6064750 w 11269336"/>
              <a:gd name="connsiteY107" fmla="*/ 1896394 h 2323145"/>
              <a:gd name="connsiteX108" fmla="*/ 5964230 w 11269336"/>
              <a:gd name="connsiteY108" fmla="*/ 1910038 h 2323145"/>
              <a:gd name="connsiteX109" fmla="*/ 5865399 w 11269336"/>
              <a:gd name="connsiteY109" fmla="*/ 1926966 h 2323145"/>
              <a:gd name="connsiteX110" fmla="*/ 5829951 w 11269336"/>
              <a:gd name="connsiteY110" fmla="*/ 1934755 h 2323145"/>
              <a:gd name="connsiteX111" fmla="*/ 5765285 w 11269336"/>
              <a:gd name="connsiteY111" fmla="*/ 1941322 h 2323145"/>
              <a:gd name="connsiteX112" fmla="*/ 5734750 w 11269336"/>
              <a:gd name="connsiteY112" fmla="*/ 1939793 h 2323145"/>
              <a:gd name="connsiteX113" fmla="*/ 5733569 w 11269336"/>
              <a:gd name="connsiteY113" fmla="*/ 1940505 h 2323145"/>
              <a:gd name="connsiteX114" fmla="*/ 5730329 w 11269336"/>
              <a:gd name="connsiteY114" fmla="*/ 1937845 h 2323145"/>
              <a:gd name="connsiteX115" fmla="*/ 5724661 w 11269336"/>
              <a:gd name="connsiteY115" fmla="*/ 1937455 h 2323145"/>
              <a:gd name="connsiteX116" fmla="*/ 5710186 w 11269336"/>
              <a:gd name="connsiteY116" fmla="*/ 1941370 h 2323145"/>
              <a:gd name="connsiteX117" fmla="*/ 5704910 w 11269336"/>
              <a:gd name="connsiteY117" fmla="*/ 1943663 h 2323145"/>
              <a:gd name="connsiteX118" fmla="*/ 5696836 w 11269336"/>
              <a:gd name="connsiteY118" fmla="*/ 1945271 h 2323145"/>
              <a:gd name="connsiteX119" fmla="*/ 5696583 w 11269336"/>
              <a:gd name="connsiteY119" fmla="*/ 1945050 h 2323145"/>
              <a:gd name="connsiteX120" fmla="*/ 5689123 w 11269336"/>
              <a:gd name="connsiteY120" fmla="*/ 1947067 h 2323145"/>
              <a:gd name="connsiteX121" fmla="*/ 5653291 w 11269336"/>
              <a:gd name="connsiteY121" fmla="*/ 1960245 h 2323145"/>
              <a:gd name="connsiteX122" fmla="*/ 5599385 w 11269336"/>
              <a:gd name="connsiteY122" fmla="*/ 1945198 h 2323145"/>
              <a:gd name="connsiteX123" fmla="*/ 5578300 w 11269336"/>
              <a:gd name="connsiteY123" fmla="*/ 1944963 h 2323145"/>
              <a:gd name="connsiteX124" fmla="*/ 5566758 w 11269336"/>
              <a:gd name="connsiteY124" fmla="*/ 1943441 h 2323145"/>
              <a:gd name="connsiteX125" fmla="*/ 5565857 w 11269336"/>
              <a:gd name="connsiteY125" fmla="*/ 1942445 h 2323145"/>
              <a:gd name="connsiteX126" fmla="*/ 5531534 w 11269336"/>
              <a:gd name="connsiteY126" fmla="*/ 1955208 h 2323145"/>
              <a:gd name="connsiteX127" fmla="*/ 5526552 w 11269336"/>
              <a:gd name="connsiteY127" fmla="*/ 1954799 h 2323145"/>
              <a:gd name="connsiteX128" fmla="*/ 5504723 w 11269336"/>
              <a:gd name="connsiteY128" fmla="*/ 1965811 h 2323145"/>
              <a:gd name="connsiteX129" fmla="*/ 5493156 w 11269336"/>
              <a:gd name="connsiteY129" fmla="*/ 1970063 h 2323145"/>
              <a:gd name="connsiteX130" fmla="*/ 5490486 w 11269336"/>
              <a:gd name="connsiteY130" fmla="*/ 1974227 h 2323145"/>
              <a:gd name="connsiteX131" fmla="*/ 5473107 w 11269336"/>
              <a:gd name="connsiteY131" fmla="*/ 1979001 h 2323145"/>
              <a:gd name="connsiteX132" fmla="*/ 5470885 w 11269336"/>
              <a:gd name="connsiteY132" fmla="*/ 1978432 h 2323145"/>
              <a:gd name="connsiteX133" fmla="*/ 5457393 w 11269336"/>
              <a:gd name="connsiteY133" fmla="*/ 1986525 h 2323145"/>
              <a:gd name="connsiteX134" fmla="*/ 5447102 w 11269336"/>
              <a:gd name="connsiteY134" fmla="*/ 1998329 h 2323145"/>
              <a:gd name="connsiteX135" fmla="*/ 5159151 w 11269336"/>
              <a:gd name="connsiteY135" fmla="*/ 2029640 h 2323145"/>
              <a:gd name="connsiteX136" fmla="*/ 5041688 w 11269336"/>
              <a:gd name="connsiteY136" fmla="*/ 2022334 h 2323145"/>
              <a:gd name="connsiteX137" fmla="*/ 4860988 w 11269336"/>
              <a:gd name="connsiteY137" fmla="*/ 2135698 h 2323145"/>
              <a:gd name="connsiteX138" fmla="*/ 4807902 w 11269336"/>
              <a:gd name="connsiteY138" fmla="*/ 2138894 h 2323145"/>
              <a:gd name="connsiteX139" fmla="*/ 4765388 w 11269336"/>
              <a:gd name="connsiteY139" fmla="*/ 2162525 h 2323145"/>
              <a:gd name="connsiteX140" fmla="*/ 4745033 w 11269336"/>
              <a:gd name="connsiteY140" fmla="*/ 2158859 h 2323145"/>
              <a:gd name="connsiteX141" fmla="*/ 4741475 w 11269336"/>
              <a:gd name="connsiteY141" fmla="*/ 2157998 h 2323145"/>
              <a:gd name="connsiteX142" fmla="*/ 4728247 w 11269336"/>
              <a:gd name="connsiteY142" fmla="*/ 2159526 h 2323145"/>
              <a:gd name="connsiteX143" fmla="*/ 4723263 w 11269336"/>
              <a:gd name="connsiteY143" fmla="*/ 2153742 h 2323145"/>
              <a:gd name="connsiteX144" fmla="*/ 4702453 w 11269336"/>
              <a:gd name="connsiteY144" fmla="*/ 2151586 h 2323145"/>
              <a:gd name="connsiteX145" fmla="*/ 4678455 w 11269336"/>
              <a:gd name="connsiteY145" fmla="*/ 2156131 h 2323145"/>
              <a:gd name="connsiteX146" fmla="*/ 4593061 w 11269336"/>
              <a:gd name="connsiteY146" fmla="*/ 2171597 h 2323145"/>
              <a:gd name="connsiteX147" fmla="*/ 4579902 w 11269336"/>
              <a:gd name="connsiteY147" fmla="*/ 2177927 h 2323145"/>
              <a:gd name="connsiteX148" fmla="*/ 4533444 w 11269336"/>
              <a:gd name="connsiteY148" fmla="*/ 2181200 h 2323145"/>
              <a:gd name="connsiteX149" fmla="*/ 4492832 w 11269336"/>
              <a:gd name="connsiteY149" fmla="*/ 2188033 h 2323145"/>
              <a:gd name="connsiteX150" fmla="*/ 4467257 w 11269336"/>
              <a:gd name="connsiteY150" fmla="*/ 2196121 h 2323145"/>
              <a:gd name="connsiteX151" fmla="*/ 4459937 w 11269336"/>
              <a:gd name="connsiteY151" fmla="*/ 2195182 h 2323145"/>
              <a:gd name="connsiteX152" fmla="*/ 4433312 w 11269336"/>
              <a:gd name="connsiteY152" fmla="*/ 2199004 h 2323145"/>
              <a:gd name="connsiteX153" fmla="*/ 4420601 w 11269336"/>
              <a:gd name="connsiteY153" fmla="*/ 2205158 h 2323145"/>
              <a:gd name="connsiteX154" fmla="*/ 4405765 w 11269336"/>
              <a:gd name="connsiteY154" fmla="*/ 2199902 h 2323145"/>
              <a:gd name="connsiteX155" fmla="*/ 4401354 w 11269336"/>
              <a:gd name="connsiteY155" fmla="*/ 2194745 h 2323145"/>
              <a:gd name="connsiteX156" fmla="*/ 4383151 w 11269336"/>
              <a:gd name="connsiteY156" fmla="*/ 2201140 h 2323145"/>
              <a:gd name="connsiteX157" fmla="*/ 4366646 w 11269336"/>
              <a:gd name="connsiteY157" fmla="*/ 2198564 h 2323145"/>
              <a:gd name="connsiteX158" fmla="*/ 4354009 w 11269336"/>
              <a:gd name="connsiteY158" fmla="*/ 2204984 h 2323145"/>
              <a:gd name="connsiteX159" fmla="*/ 4348284 w 11269336"/>
              <a:gd name="connsiteY159" fmla="*/ 2205270 h 2323145"/>
              <a:gd name="connsiteX160" fmla="*/ 4333906 w 11269336"/>
              <a:gd name="connsiteY160" fmla="*/ 2205251 h 2323145"/>
              <a:gd name="connsiteX161" fmla="*/ 4308819 w 11269336"/>
              <a:gd name="connsiteY161" fmla="*/ 2203822 h 2323145"/>
              <a:gd name="connsiteX162" fmla="*/ 4301210 w 11269336"/>
              <a:gd name="connsiteY162" fmla="*/ 2204456 h 2323145"/>
              <a:gd name="connsiteX163" fmla="*/ 4283095 w 11269336"/>
              <a:gd name="connsiteY163" fmla="*/ 2198177 h 2323145"/>
              <a:gd name="connsiteX164" fmla="*/ 4250119 w 11269336"/>
              <a:gd name="connsiteY164" fmla="*/ 2196342 h 2323145"/>
              <a:gd name="connsiteX165" fmla="*/ 4189203 w 11269336"/>
              <a:gd name="connsiteY165" fmla="*/ 2178994 h 2323145"/>
              <a:gd name="connsiteX166" fmla="*/ 4154035 w 11269336"/>
              <a:gd name="connsiteY166" fmla="*/ 2171950 h 2323145"/>
              <a:gd name="connsiteX167" fmla="*/ 4129569 w 11269336"/>
              <a:gd name="connsiteY167" fmla="*/ 2163850 h 2323145"/>
              <a:gd name="connsiteX168" fmla="*/ 4061250 w 11269336"/>
              <a:gd name="connsiteY168" fmla="*/ 2159236 h 2323145"/>
              <a:gd name="connsiteX169" fmla="*/ 3945480 w 11269336"/>
              <a:gd name="connsiteY169" fmla="*/ 2158279 h 2323145"/>
              <a:gd name="connsiteX170" fmla="*/ 3921468 w 11269336"/>
              <a:gd name="connsiteY170" fmla="*/ 2156588 h 2323145"/>
              <a:gd name="connsiteX171" fmla="*/ 3903348 w 11269336"/>
              <a:gd name="connsiteY171" fmla="*/ 2149220 h 2323145"/>
              <a:gd name="connsiteX172" fmla="*/ 3901342 w 11269336"/>
              <a:gd name="connsiteY172" fmla="*/ 2142355 h 2323145"/>
              <a:gd name="connsiteX173" fmla="*/ 3888539 w 11269336"/>
              <a:gd name="connsiteY173" fmla="*/ 2140476 h 2323145"/>
              <a:gd name="connsiteX174" fmla="*/ 3885662 w 11269336"/>
              <a:gd name="connsiteY174" fmla="*/ 2138740 h 2323145"/>
              <a:gd name="connsiteX175" fmla="*/ 3868627 w 11269336"/>
              <a:gd name="connsiteY175" fmla="*/ 2130023 h 2323145"/>
              <a:gd name="connsiteX176" fmla="*/ 3819177 w 11269336"/>
              <a:gd name="connsiteY176" fmla="*/ 2142111 h 2323145"/>
              <a:gd name="connsiteX177" fmla="*/ 3769100 w 11269336"/>
              <a:gd name="connsiteY177" fmla="*/ 2131731 h 2323145"/>
              <a:gd name="connsiteX178" fmla="*/ 3562752 w 11269336"/>
              <a:gd name="connsiteY178" fmla="*/ 2131785 h 2323145"/>
              <a:gd name="connsiteX179" fmla="*/ 3541402 w 11269336"/>
              <a:gd name="connsiteY179" fmla="*/ 2106821 h 2323145"/>
              <a:gd name="connsiteX180" fmla="*/ 3365341 w 11269336"/>
              <a:gd name="connsiteY180" fmla="*/ 2077638 h 2323145"/>
              <a:gd name="connsiteX181" fmla="*/ 3170922 w 11269336"/>
              <a:gd name="connsiteY181" fmla="*/ 2115957 h 2323145"/>
              <a:gd name="connsiteX182" fmla="*/ 3156256 w 11269336"/>
              <a:gd name="connsiteY182" fmla="*/ 2124773 h 2323145"/>
              <a:gd name="connsiteX183" fmla="*/ 3140298 w 11269336"/>
              <a:gd name="connsiteY183" fmla="*/ 2129182 h 2323145"/>
              <a:gd name="connsiteX184" fmla="*/ 3138514 w 11269336"/>
              <a:gd name="connsiteY184" fmla="*/ 2128069 h 2323145"/>
              <a:gd name="connsiteX185" fmla="*/ 3120467 w 11269336"/>
              <a:gd name="connsiteY185" fmla="*/ 2128281 h 2323145"/>
              <a:gd name="connsiteX186" fmla="*/ 3116175 w 11269336"/>
              <a:gd name="connsiteY186" fmla="*/ 2131633 h 2323145"/>
              <a:gd name="connsiteX187" fmla="*/ 3103685 w 11269336"/>
              <a:gd name="connsiteY187" fmla="*/ 2132814 h 2323145"/>
              <a:gd name="connsiteX188" fmla="*/ 3078794 w 11269336"/>
              <a:gd name="connsiteY188" fmla="*/ 2137935 h 2323145"/>
              <a:gd name="connsiteX189" fmla="*/ 3074407 w 11269336"/>
              <a:gd name="connsiteY189" fmla="*/ 2136274 h 2323145"/>
              <a:gd name="connsiteX190" fmla="*/ 3037285 w 11269336"/>
              <a:gd name="connsiteY190" fmla="*/ 2139919 h 2323145"/>
              <a:gd name="connsiteX191" fmla="*/ 3036901 w 11269336"/>
              <a:gd name="connsiteY191" fmla="*/ 2138726 h 2323145"/>
              <a:gd name="connsiteX192" fmla="*/ 3026996 w 11269336"/>
              <a:gd name="connsiteY192" fmla="*/ 2134322 h 2323145"/>
              <a:gd name="connsiteX193" fmla="*/ 3007772 w 11269336"/>
              <a:gd name="connsiteY193" fmla="*/ 2128742 h 2323145"/>
              <a:gd name="connsiteX194" fmla="*/ 2965030 w 11269336"/>
              <a:gd name="connsiteY194" fmla="*/ 2100494 h 2323145"/>
              <a:gd name="connsiteX195" fmla="*/ 2926342 w 11269336"/>
              <a:gd name="connsiteY195" fmla="*/ 2104155 h 2323145"/>
              <a:gd name="connsiteX196" fmla="*/ 2918608 w 11269336"/>
              <a:gd name="connsiteY196" fmla="*/ 2104215 h 2323145"/>
              <a:gd name="connsiteX197" fmla="*/ 2918475 w 11269336"/>
              <a:gd name="connsiteY197" fmla="*/ 2103937 h 2323145"/>
              <a:gd name="connsiteX198" fmla="*/ 2910360 w 11269336"/>
              <a:gd name="connsiteY198" fmla="*/ 2103444 h 2323145"/>
              <a:gd name="connsiteX199" fmla="*/ 2904507 w 11269336"/>
              <a:gd name="connsiteY199" fmla="*/ 2104326 h 2323145"/>
              <a:gd name="connsiteX200" fmla="*/ 2889503 w 11269336"/>
              <a:gd name="connsiteY200" fmla="*/ 2104443 h 2323145"/>
              <a:gd name="connsiteX201" fmla="*/ 2884480 w 11269336"/>
              <a:gd name="connsiteY201" fmla="*/ 2102626 h 2323145"/>
              <a:gd name="connsiteX202" fmla="*/ 2882689 w 11269336"/>
              <a:gd name="connsiteY202" fmla="*/ 2099228 h 2323145"/>
              <a:gd name="connsiteX203" fmla="*/ 2881291 w 11269336"/>
              <a:gd name="connsiteY203" fmla="*/ 2099618 h 2323145"/>
              <a:gd name="connsiteX204" fmla="*/ 2853979 w 11269336"/>
              <a:gd name="connsiteY204" fmla="*/ 2090388 h 2323145"/>
              <a:gd name="connsiteX205" fmla="*/ 2791790 w 11269336"/>
              <a:gd name="connsiteY205" fmla="*/ 2080332 h 2323145"/>
              <a:gd name="connsiteX206" fmla="*/ 2755844 w 11269336"/>
              <a:gd name="connsiteY206" fmla="*/ 2078874 h 2323145"/>
              <a:gd name="connsiteX207" fmla="*/ 2657742 w 11269336"/>
              <a:gd name="connsiteY207" fmla="*/ 2070179 h 2323145"/>
              <a:gd name="connsiteX208" fmla="*/ 2559549 w 11269336"/>
              <a:gd name="connsiteY208" fmla="*/ 2057873 h 2323145"/>
              <a:gd name="connsiteX209" fmla="*/ 2512054 w 11269336"/>
              <a:gd name="connsiteY209" fmla="*/ 2031671 h 2323145"/>
              <a:gd name="connsiteX210" fmla="*/ 2506437 w 11269336"/>
              <a:gd name="connsiteY210" fmla="*/ 2030918 h 2323145"/>
              <a:gd name="connsiteX211" fmla="*/ 2491752 w 11269336"/>
              <a:gd name="connsiteY211" fmla="*/ 2033906 h 2323145"/>
              <a:gd name="connsiteX212" fmla="*/ 2486338 w 11269336"/>
              <a:gd name="connsiteY212" fmla="*/ 2035862 h 2323145"/>
              <a:gd name="connsiteX213" fmla="*/ 2478186 w 11269336"/>
              <a:gd name="connsiteY213" fmla="*/ 2036953 h 2323145"/>
              <a:gd name="connsiteX214" fmla="*/ 2477950 w 11269336"/>
              <a:gd name="connsiteY214" fmla="*/ 2036715 h 2323145"/>
              <a:gd name="connsiteX215" fmla="*/ 2470381 w 11269336"/>
              <a:gd name="connsiteY215" fmla="*/ 2038256 h 2323145"/>
              <a:gd name="connsiteX216" fmla="*/ 2433781 w 11269336"/>
              <a:gd name="connsiteY216" fmla="*/ 2049140 h 2323145"/>
              <a:gd name="connsiteX217" fmla="*/ 2381172 w 11269336"/>
              <a:gd name="connsiteY217" fmla="*/ 2030645 h 2323145"/>
              <a:gd name="connsiteX218" fmla="*/ 2360198 w 11269336"/>
              <a:gd name="connsiteY218" fmla="*/ 2029059 h 2323145"/>
              <a:gd name="connsiteX219" fmla="*/ 2348815 w 11269336"/>
              <a:gd name="connsiteY219" fmla="*/ 2026798 h 2323145"/>
              <a:gd name="connsiteX220" fmla="*/ 2347988 w 11269336"/>
              <a:gd name="connsiteY220" fmla="*/ 2025745 h 2323145"/>
              <a:gd name="connsiteX221" fmla="*/ 2312920 w 11269336"/>
              <a:gd name="connsiteY221" fmla="*/ 2036311 h 2323145"/>
              <a:gd name="connsiteX222" fmla="*/ 2307986 w 11269336"/>
              <a:gd name="connsiteY222" fmla="*/ 2035583 h 2323145"/>
              <a:gd name="connsiteX223" fmla="*/ 2285481 w 11269336"/>
              <a:gd name="connsiteY223" fmla="*/ 2045197 h 2323145"/>
              <a:gd name="connsiteX224" fmla="*/ 2273666 w 11269336"/>
              <a:gd name="connsiteY224" fmla="*/ 2048710 h 2323145"/>
              <a:gd name="connsiteX225" fmla="*/ 2270719 w 11269336"/>
              <a:gd name="connsiteY225" fmla="*/ 2052702 h 2323145"/>
              <a:gd name="connsiteX226" fmla="*/ 2253080 w 11269336"/>
              <a:gd name="connsiteY226" fmla="*/ 2056363 h 2323145"/>
              <a:gd name="connsiteX227" fmla="*/ 2250906 w 11269336"/>
              <a:gd name="connsiteY227" fmla="*/ 2055654 h 2323145"/>
              <a:gd name="connsiteX228" fmla="*/ 2236905 w 11269336"/>
              <a:gd name="connsiteY228" fmla="*/ 2062882 h 2323145"/>
              <a:gd name="connsiteX229" fmla="*/ 2225830 w 11269336"/>
              <a:gd name="connsiteY229" fmla="*/ 2074027 h 2323145"/>
              <a:gd name="connsiteX230" fmla="*/ 2073776 w 11269336"/>
              <a:gd name="connsiteY230" fmla="*/ 2089244 h 2323145"/>
              <a:gd name="connsiteX231" fmla="*/ 1948256 w 11269336"/>
              <a:gd name="connsiteY231" fmla="*/ 2146616 h 2323145"/>
              <a:gd name="connsiteX232" fmla="*/ 1865582 w 11269336"/>
              <a:gd name="connsiteY232" fmla="*/ 2153738 h 2323145"/>
              <a:gd name="connsiteX233" fmla="*/ 1835210 w 11269336"/>
              <a:gd name="connsiteY233" fmla="*/ 2134244 h 2323145"/>
              <a:gd name="connsiteX234" fmla="*/ 1632661 w 11269336"/>
              <a:gd name="connsiteY234" fmla="*/ 2173882 h 2323145"/>
              <a:gd name="connsiteX235" fmla="*/ 1579590 w 11269336"/>
              <a:gd name="connsiteY235" fmla="*/ 2173680 h 2323145"/>
              <a:gd name="connsiteX236" fmla="*/ 1535601 w 11269336"/>
              <a:gd name="connsiteY236" fmla="*/ 2194590 h 2323145"/>
              <a:gd name="connsiteX237" fmla="*/ 1515594 w 11269336"/>
              <a:gd name="connsiteY237" fmla="*/ 2189622 h 2323145"/>
              <a:gd name="connsiteX238" fmla="*/ 1512113 w 11269336"/>
              <a:gd name="connsiteY238" fmla="*/ 2188534 h 2323145"/>
              <a:gd name="connsiteX239" fmla="*/ 1498838 w 11269336"/>
              <a:gd name="connsiteY239" fmla="*/ 2189213 h 2323145"/>
              <a:gd name="connsiteX240" fmla="*/ 1494279 w 11269336"/>
              <a:gd name="connsiteY240" fmla="*/ 2183112 h 2323145"/>
              <a:gd name="connsiteX241" fmla="*/ 1473714 w 11269336"/>
              <a:gd name="connsiteY241" fmla="*/ 2179625 h 2323145"/>
              <a:gd name="connsiteX242" fmla="*/ 1449503 w 11269336"/>
              <a:gd name="connsiteY242" fmla="*/ 2182633 h 2323145"/>
              <a:gd name="connsiteX243" fmla="*/ 1266687 w 11269336"/>
              <a:gd name="connsiteY243" fmla="*/ 2212688 h 2323145"/>
              <a:gd name="connsiteX244" fmla="*/ 1239614 w 11269336"/>
              <a:gd name="connsiteY244" fmla="*/ 2209727 h 2323145"/>
              <a:gd name="connsiteX245" fmla="*/ 1202436 w 11269336"/>
              <a:gd name="connsiteY245" fmla="*/ 2209817 h 2323145"/>
              <a:gd name="connsiteX246" fmla="*/ 1136097 w 11269336"/>
              <a:gd name="connsiteY246" fmla="*/ 2205112 h 2323145"/>
              <a:gd name="connsiteX247" fmla="*/ 988232 w 11269336"/>
              <a:gd name="connsiteY247" fmla="*/ 2235635 h 2323145"/>
              <a:gd name="connsiteX248" fmla="*/ 981959 w 11269336"/>
              <a:gd name="connsiteY248" fmla="*/ 2231607 h 2323145"/>
              <a:gd name="connsiteX249" fmla="*/ 938600 w 11269336"/>
              <a:gd name="connsiteY249" fmla="*/ 2238113 h 2323145"/>
              <a:gd name="connsiteX250" fmla="*/ 791788 w 11269336"/>
              <a:gd name="connsiteY250" fmla="*/ 2293224 h 2323145"/>
              <a:gd name="connsiteX251" fmla="*/ 706914 w 11269336"/>
              <a:gd name="connsiteY251" fmla="*/ 2305046 h 2323145"/>
              <a:gd name="connsiteX252" fmla="*/ 675971 w 11269336"/>
              <a:gd name="connsiteY252" fmla="*/ 2304030 h 2323145"/>
              <a:gd name="connsiteX253" fmla="*/ 624180 w 11269336"/>
              <a:gd name="connsiteY253" fmla="*/ 2302650 h 2323145"/>
              <a:gd name="connsiteX254" fmla="*/ 583453 w 11269336"/>
              <a:gd name="connsiteY254" fmla="*/ 2288788 h 2323145"/>
              <a:gd name="connsiteX255" fmla="*/ 540946 w 11269336"/>
              <a:gd name="connsiteY255" fmla="*/ 2292721 h 2323145"/>
              <a:gd name="connsiteX256" fmla="*/ 533680 w 11269336"/>
              <a:gd name="connsiteY256" fmla="*/ 2310233 h 2323145"/>
              <a:gd name="connsiteX257" fmla="*/ 487366 w 11269336"/>
              <a:gd name="connsiteY257" fmla="*/ 2309053 h 2323145"/>
              <a:gd name="connsiteX258" fmla="*/ 416820 w 11269336"/>
              <a:gd name="connsiteY258" fmla="*/ 2305443 h 2323145"/>
              <a:gd name="connsiteX259" fmla="*/ 376805 w 11269336"/>
              <a:gd name="connsiteY259" fmla="*/ 2307647 h 2323145"/>
              <a:gd name="connsiteX260" fmla="*/ 266777 w 11269336"/>
              <a:gd name="connsiteY260" fmla="*/ 2309012 h 2323145"/>
              <a:gd name="connsiteX261" fmla="*/ 156013 w 11269336"/>
              <a:gd name="connsiteY261" fmla="*/ 2306832 h 2323145"/>
              <a:gd name="connsiteX262" fmla="*/ 87258 w 11269336"/>
              <a:gd name="connsiteY262" fmla="*/ 2285511 h 2323145"/>
              <a:gd name="connsiteX263" fmla="*/ 23798 w 11269336"/>
              <a:gd name="connsiteY263" fmla="*/ 2281822 h 2323145"/>
              <a:gd name="connsiteX264" fmla="*/ 0 w 11269336"/>
              <a:gd name="connsiteY264" fmla="*/ 2285369 h 2323145"/>
              <a:gd name="connsiteX265" fmla="*/ 0 w 11269336"/>
              <a:gd name="connsiteY26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9070855 w 11269336"/>
              <a:gd name="connsiteY23" fmla="*/ 794621 h 2323145"/>
              <a:gd name="connsiteX24" fmla="*/ 8914746 w 11269336"/>
              <a:gd name="connsiteY24" fmla="*/ 826428 h 2323145"/>
              <a:gd name="connsiteX25" fmla="*/ 8917778 w 11269336"/>
              <a:gd name="connsiteY25" fmla="*/ 835198 h 2323145"/>
              <a:gd name="connsiteX26" fmla="*/ 8905560 w 11269336"/>
              <a:gd name="connsiteY26" fmla="*/ 838358 h 2323145"/>
              <a:gd name="connsiteX27" fmla="*/ 8897564 w 11269336"/>
              <a:gd name="connsiteY27" fmla="*/ 834287 h 2323145"/>
              <a:gd name="connsiteX28" fmla="*/ 8878040 w 11269336"/>
              <a:gd name="connsiteY28" fmla="*/ 844150 h 2323145"/>
              <a:gd name="connsiteX29" fmla="*/ 8795998 w 11269336"/>
              <a:gd name="connsiteY29" fmla="*/ 863337 h 2323145"/>
              <a:gd name="connsiteX30" fmla="*/ 8776970 w 11269336"/>
              <a:gd name="connsiteY30" fmla="*/ 885177 h 2323145"/>
              <a:gd name="connsiteX31" fmla="*/ 8755719 w 11269336"/>
              <a:gd name="connsiteY31" fmla="*/ 889754 h 2323145"/>
              <a:gd name="connsiteX32" fmla="*/ 8743257 w 11269336"/>
              <a:gd name="connsiteY32" fmla="*/ 904723 h 2323145"/>
              <a:gd name="connsiteX33" fmla="*/ 8721366 w 11269336"/>
              <a:gd name="connsiteY33" fmla="*/ 904711 h 2323145"/>
              <a:gd name="connsiteX34" fmla="*/ 8678353 w 11269336"/>
              <a:gd name="connsiteY34" fmla="*/ 926318 h 2323145"/>
              <a:gd name="connsiteX35" fmla="*/ 8636849 w 11269336"/>
              <a:gd name="connsiteY35" fmla="*/ 937900 h 2323145"/>
              <a:gd name="connsiteX36" fmla="*/ 8620213 w 11269336"/>
              <a:gd name="connsiteY36" fmla="*/ 943068 h 2323145"/>
              <a:gd name="connsiteX37" fmla="*/ 8612581 w 11269336"/>
              <a:gd name="connsiteY37" fmla="*/ 952695 h 2323145"/>
              <a:gd name="connsiteX38" fmla="*/ 8589038 w 11269336"/>
              <a:gd name="connsiteY38" fmla="*/ 963892 h 2323145"/>
              <a:gd name="connsiteX39" fmla="*/ 8579950 w 11269336"/>
              <a:gd name="connsiteY39" fmla="*/ 960899 h 2323145"/>
              <a:gd name="connsiteX40" fmla="*/ 8579319 w 11269336"/>
              <a:gd name="connsiteY40" fmla="*/ 965630 h 2323145"/>
              <a:gd name="connsiteX41" fmla="*/ 8547429 w 11269336"/>
              <a:gd name="connsiteY41" fmla="*/ 984506 h 2323145"/>
              <a:gd name="connsiteX42" fmla="*/ 8478704 w 11269336"/>
              <a:gd name="connsiteY42" fmla="*/ 1025490 h 2323145"/>
              <a:gd name="connsiteX43" fmla="*/ 8461421 w 11269336"/>
              <a:gd name="connsiteY43" fmla="*/ 1035512 h 2323145"/>
              <a:gd name="connsiteX44" fmla="*/ 8445003 w 11269336"/>
              <a:gd name="connsiteY44" fmla="*/ 1036851 h 2323145"/>
              <a:gd name="connsiteX45" fmla="*/ 8357350 w 11269336"/>
              <a:gd name="connsiteY45" fmla="*/ 1060213 h 2323145"/>
              <a:gd name="connsiteX46" fmla="*/ 8335565 w 11269336"/>
              <a:gd name="connsiteY46" fmla="*/ 1061151 h 2323145"/>
              <a:gd name="connsiteX47" fmla="*/ 8325267 w 11269336"/>
              <a:gd name="connsiteY47" fmla="*/ 1055919 h 2323145"/>
              <a:gd name="connsiteX48" fmla="*/ 8293586 w 11269336"/>
              <a:gd name="connsiteY48" fmla="*/ 1076144 h 2323145"/>
              <a:gd name="connsiteX49" fmla="*/ 8242405 w 11269336"/>
              <a:gd name="connsiteY49" fmla="*/ 1095960 h 2323145"/>
              <a:gd name="connsiteX50" fmla="*/ 8197391 w 11269336"/>
              <a:gd name="connsiteY50" fmla="*/ 1107746 h 2323145"/>
              <a:gd name="connsiteX51" fmla="*/ 8081474 w 11269336"/>
              <a:gd name="connsiteY51" fmla="*/ 1130125 h 2323145"/>
              <a:gd name="connsiteX52" fmla="*/ 8053585 w 11269336"/>
              <a:gd name="connsiteY52" fmla="*/ 1129169 h 2323145"/>
              <a:gd name="connsiteX53" fmla="*/ 8038422 w 11269336"/>
              <a:gd name="connsiteY53" fmla="*/ 1119092 h 2323145"/>
              <a:gd name="connsiteX54" fmla="*/ 8029450 w 11269336"/>
              <a:gd name="connsiteY54" fmla="*/ 1125592 h 2323145"/>
              <a:gd name="connsiteX55" fmla="*/ 7959552 w 11269336"/>
              <a:gd name="connsiteY55" fmla="*/ 1140188 h 2323145"/>
              <a:gd name="connsiteX56" fmla="*/ 7914188 w 11269336"/>
              <a:gd name="connsiteY56" fmla="*/ 1150862 h 2323145"/>
              <a:gd name="connsiteX57" fmla="*/ 7914918 w 11269336"/>
              <a:gd name="connsiteY57" fmla="*/ 1168758 h 2323145"/>
              <a:gd name="connsiteX58" fmla="*/ 7875510 w 11269336"/>
              <a:gd name="connsiteY58" fmla="*/ 1183153 h 2323145"/>
              <a:gd name="connsiteX59" fmla="*/ 7829932 w 11269336"/>
              <a:gd name="connsiteY59" fmla="*/ 1180782 h 2323145"/>
              <a:gd name="connsiteX60" fmla="*/ 7779182 w 11269336"/>
              <a:gd name="connsiteY60" fmla="*/ 1192665 h 2323145"/>
              <a:gd name="connsiteX61" fmla="*/ 7748774 w 11269336"/>
              <a:gd name="connsiteY61" fmla="*/ 1199586 h 2323145"/>
              <a:gd name="connsiteX62" fmla="*/ 7671846 w 11269336"/>
              <a:gd name="connsiteY62" fmla="*/ 1231966 h 2323145"/>
              <a:gd name="connsiteX63" fmla="*/ 7554146 w 11269336"/>
              <a:gd name="connsiteY63" fmla="*/ 1319748 h 2323145"/>
              <a:gd name="connsiteX64" fmla="*/ 7515052 w 11269336"/>
              <a:gd name="connsiteY64" fmla="*/ 1336718 h 2323145"/>
              <a:gd name="connsiteX65" fmla="*/ 7507193 w 11269336"/>
              <a:gd name="connsiteY65" fmla="*/ 1334617 h 2323145"/>
              <a:gd name="connsiteX66" fmla="*/ 7461694 w 11269336"/>
              <a:gd name="connsiteY66" fmla="*/ 1375866 h 2323145"/>
              <a:gd name="connsiteX67" fmla="*/ 7377571 w 11269336"/>
              <a:gd name="connsiteY67" fmla="*/ 1400128 h 2323145"/>
              <a:gd name="connsiteX68" fmla="*/ 7311261 w 11269336"/>
              <a:gd name="connsiteY68" fmla="*/ 1412652 h 2323145"/>
              <a:gd name="connsiteX69" fmla="*/ 7275307 w 11269336"/>
              <a:gd name="connsiteY69" fmla="*/ 1422171 h 2323145"/>
              <a:gd name="connsiteX70" fmla="*/ 7247783 w 11269336"/>
              <a:gd name="connsiteY70" fmla="*/ 1426330 h 2323145"/>
              <a:gd name="connsiteX71" fmla="*/ 7185047 w 11269336"/>
              <a:gd name="connsiteY71" fmla="*/ 1451812 h 2323145"/>
              <a:gd name="connsiteX72" fmla="*/ 7084117 w 11269336"/>
              <a:gd name="connsiteY72" fmla="*/ 1500281 h 2323145"/>
              <a:gd name="connsiteX73" fmla="*/ 7062011 w 11269336"/>
              <a:gd name="connsiteY73" fmla="*/ 1509183 h 2323145"/>
              <a:gd name="connsiteX74" fmla="*/ 7040555 w 11269336"/>
              <a:gd name="connsiteY74" fmla="*/ 1511207 h 2323145"/>
              <a:gd name="connsiteX75" fmla="*/ 7033438 w 11269336"/>
              <a:gd name="connsiteY75" fmla="*/ 1506772 h 2323145"/>
              <a:gd name="connsiteX76" fmla="*/ 7020886 w 11269336"/>
              <a:gd name="connsiteY76" fmla="*/ 1510764 h 2323145"/>
              <a:gd name="connsiteX77" fmla="*/ 7017033 w 11269336"/>
              <a:gd name="connsiteY77" fmla="*/ 1510650 h 2323145"/>
              <a:gd name="connsiteX78" fmla="*/ 6995460 w 11269336"/>
              <a:gd name="connsiteY78" fmla="*/ 1511173 h 2323145"/>
              <a:gd name="connsiteX79" fmla="*/ 6962144 w 11269336"/>
              <a:gd name="connsiteY79" fmla="*/ 1541508 h 2323145"/>
              <a:gd name="connsiteX80" fmla="*/ 6910674 w 11269336"/>
              <a:gd name="connsiteY80" fmla="*/ 1554793 h 2323145"/>
              <a:gd name="connsiteX81" fmla="*/ 6732152 w 11269336"/>
              <a:gd name="connsiteY81" fmla="*/ 1642538 h 2323145"/>
              <a:gd name="connsiteX82" fmla="*/ 6694106 w 11269336"/>
              <a:gd name="connsiteY82" fmla="*/ 1632377 h 2323145"/>
              <a:gd name="connsiteX83" fmla="*/ 6617223 w 11269336"/>
              <a:gd name="connsiteY83" fmla="*/ 1659889 h 2323145"/>
              <a:gd name="connsiteX84" fmla="*/ 6521138 w 11269336"/>
              <a:gd name="connsiteY84" fmla="*/ 1744340 h 2323145"/>
              <a:gd name="connsiteX85" fmla="*/ 6380677 w 11269336"/>
              <a:gd name="connsiteY85" fmla="*/ 1796883 h 2323145"/>
              <a:gd name="connsiteX86" fmla="*/ 6374897 w 11269336"/>
              <a:gd name="connsiteY86" fmla="*/ 1809910 h 2323145"/>
              <a:gd name="connsiteX87" fmla="*/ 6364545 w 11269336"/>
              <a:gd name="connsiteY87" fmla="*/ 1820090 h 2323145"/>
              <a:gd name="connsiteX88" fmla="*/ 6362126 w 11269336"/>
              <a:gd name="connsiteY88" fmla="*/ 1819991 h 2323145"/>
              <a:gd name="connsiteX89" fmla="*/ 6346673 w 11269336"/>
              <a:gd name="connsiteY89" fmla="*/ 1827824 h 2323145"/>
              <a:gd name="connsiteX90" fmla="*/ 6345588 w 11269336"/>
              <a:gd name="connsiteY90" fmla="*/ 1832232 h 2323145"/>
              <a:gd name="connsiteX91" fmla="*/ 6335708 w 11269336"/>
              <a:gd name="connsiteY91" fmla="*/ 1838451 h 2323145"/>
              <a:gd name="connsiteX92" fmla="*/ 6318182 w 11269336"/>
              <a:gd name="connsiteY92" fmla="*/ 1852975 h 2323145"/>
              <a:gd name="connsiteX93" fmla="*/ 6313084 w 11269336"/>
              <a:gd name="connsiteY93" fmla="*/ 1853561 h 2323145"/>
              <a:gd name="connsiteX94" fmla="*/ 6283816 w 11269336"/>
              <a:gd name="connsiteY94" fmla="*/ 1872148 h 2323145"/>
              <a:gd name="connsiteX95" fmla="*/ 6282550 w 11269336"/>
              <a:gd name="connsiteY95" fmla="*/ 1871392 h 2323145"/>
              <a:gd name="connsiteX96" fmla="*/ 6270527 w 11269336"/>
              <a:gd name="connsiteY96" fmla="*/ 1872208 h 2323145"/>
              <a:gd name="connsiteX97" fmla="*/ 6249518 w 11269336"/>
              <a:gd name="connsiteY97" fmla="*/ 1876079 h 2323145"/>
              <a:gd name="connsiteX98" fmla="*/ 6190386 w 11269336"/>
              <a:gd name="connsiteY98" fmla="*/ 1872478 h 2323145"/>
              <a:gd name="connsiteX99" fmla="*/ 6159777 w 11269336"/>
              <a:gd name="connsiteY99" fmla="*/ 1891745 h 2323145"/>
              <a:gd name="connsiteX100" fmla="*/ 6153131 w 11269336"/>
              <a:gd name="connsiteY100" fmla="*/ 1895079 h 2323145"/>
              <a:gd name="connsiteX101" fmla="*/ 6152798 w 11269336"/>
              <a:gd name="connsiteY101" fmla="*/ 1894920 h 2323145"/>
              <a:gd name="connsiteX102" fmla="*/ 6145388 w 11269336"/>
              <a:gd name="connsiteY102" fmla="*/ 1897990 h 2323145"/>
              <a:gd name="connsiteX103" fmla="*/ 6141014 w 11269336"/>
              <a:gd name="connsiteY103" fmla="*/ 1901155 h 2323145"/>
              <a:gd name="connsiteX104" fmla="*/ 6128122 w 11269336"/>
              <a:gd name="connsiteY104" fmla="*/ 1907623 h 2323145"/>
              <a:gd name="connsiteX105" fmla="*/ 6122351 w 11269336"/>
              <a:gd name="connsiteY105" fmla="*/ 1908359 h 2323145"/>
              <a:gd name="connsiteX106" fmla="*/ 6064750 w 11269336"/>
              <a:gd name="connsiteY106" fmla="*/ 1896394 h 2323145"/>
              <a:gd name="connsiteX107" fmla="*/ 5964230 w 11269336"/>
              <a:gd name="connsiteY107" fmla="*/ 1910038 h 2323145"/>
              <a:gd name="connsiteX108" fmla="*/ 5865399 w 11269336"/>
              <a:gd name="connsiteY108" fmla="*/ 1926966 h 2323145"/>
              <a:gd name="connsiteX109" fmla="*/ 5829951 w 11269336"/>
              <a:gd name="connsiteY109" fmla="*/ 1934755 h 2323145"/>
              <a:gd name="connsiteX110" fmla="*/ 5765285 w 11269336"/>
              <a:gd name="connsiteY110" fmla="*/ 1941322 h 2323145"/>
              <a:gd name="connsiteX111" fmla="*/ 5734750 w 11269336"/>
              <a:gd name="connsiteY111" fmla="*/ 1939793 h 2323145"/>
              <a:gd name="connsiteX112" fmla="*/ 5733569 w 11269336"/>
              <a:gd name="connsiteY112" fmla="*/ 1940505 h 2323145"/>
              <a:gd name="connsiteX113" fmla="*/ 5730329 w 11269336"/>
              <a:gd name="connsiteY113" fmla="*/ 1937845 h 2323145"/>
              <a:gd name="connsiteX114" fmla="*/ 5724661 w 11269336"/>
              <a:gd name="connsiteY114" fmla="*/ 1937455 h 2323145"/>
              <a:gd name="connsiteX115" fmla="*/ 5710186 w 11269336"/>
              <a:gd name="connsiteY115" fmla="*/ 1941370 h 2323145"/>
              <a:gd name="connsiteX116" fmla="*/ 5704910 w 11269336"/>
              <a:gd name="connsiteY116" fmla="*/ 1943663 h 2323145"/>
              <a:gd name="connsiteX117" fmla="*/ 5696836 w 11269336"/>
              <a:gd name="connsiteY117" fmla="*/ 1945271 h 2323145"/>
              <a:gd name="connsiteX118" fmla="*/ 5696583 w 11269336"/>
              <a:gd name="connsiteY118" fmla="*/ 1945050 h 2323145"/>
              <a:gd name="connsiteX119" fmla="*/ 5689123 w 11269336"/>
              <a:gd name="connsiteY119" fmla="*/ 1947067 h 2323145"/>
              <a:gd name="connsiteX120" fmla="*/ 5653291 w 11269336"/>
              <a:gd name="connsiteY120" fmla="*/ 1960245 h 2323145"/>
              <a:gd name="connsiteX121" fmla="*/ 5599385 w 11269336"/>
              <a:gd name="connsiteY121" fmla="*/ 1945198 h 2323145"/>
              <a:gd name="connsiteX122" fmla="*/ 5578300 w 11269336"/>
              <a:gd name="connsiteY122" fmla="*/ 1944963 h 2323145"/>
              <a:gd name="connsiteX123" fmla="*/ 5566758 w 11269336"/>
              <a:gd name="connsiteY123" fmla="*/ 1943441 h 2323145"/>
              <a:gd name="connsiteX124" fmla="*/ 5565857 w 11269336"/>
              <a:gd name="connsiteY124" fmla="*/ 1942445 h 2323145"/>
              <a:gd name="connsiteX125" fmla="*/ 5531534 w 11269336"/>
              <a:gd name="connsiteY125" fmla="*/ 1955208 h 2323145"/>
              <a:gd name="connsiteX126" fmla="*/ 5526552 w 11269336"/>
              <a:gd name="connsiteY126" fmla="*/ 1954799 h 2323145"/>
              <a:gd name="connsiteX127" fmla="*/ 5504723 w 11269336"/>
              <a:gd name="connsiteY127" fmla="*/ 1965811 h 2323145"/>
              <a:gd name="connsiteX128" fmla="*/ 5493156 w 11269336"/>
              <a:gd name="connsiteY128" fmla="*/ 1970063 h 2323145"/>
              <a:gd name="connsiteX129" fmla="*/ 5490486 w 11269336"/>
              <a:gd name="connsiteY129" fmla="*/ 1974227 h 2323145"/>
              <a:gd name="connsiteX130" fmla="*/ 5473107 w 11269336"/>
              <a:gd name="connsiteY130" fmla="*/ 1979001 h 2323145"/>
              <a:gd name="connsiteX131" fmla="*/ 5470885 w 11269336"/>
              <a:gd name="connsiteY131" fmla="*/ 1978432 h 2323145"/>
              <a:gd name="connsiteX132" fmla="*/ 5457393 w 11269336"/>
              <a:gd name="connsiteY132" fmla="*/ 1986525 h 2323145"/>
              <a:gd name="connsiteX133" fmla="*/ 5447102 w 11269336"/>
              <a:gd name="connsiteY133" fmla="*/ 1998329 h 2323145"/>
              <a:gd name="connsiteX134" fmla="*/ 5159151 w 11269336"/>
              <a:gd name="connsiteY134" fmla="*/ 2029640 h 2323145"/>
              <a:gd name="connsiteX135" fmla="*/ 5041688 w 11269336"/>
              <a:gd name="connsiteY135" fmla="*/ 2022334 h 2323145"/>
              <a:gd name="connsiteX136" fmla="*/ 4860988 w 11269336"/>
              <a:gd name="connsiteY136" fmla="*/ 2135698 h 2323145"/>
              <a:gd name="connsiteX137" fmla="*/ 4807902 w 11269336"/>
              <a:gd name="connsiteY137" fmla="*/ 2138894 h 2323145"/>
              <a:gd name="connsiteX138" fmla="*/ 4765388 w 11269336"/>
              <a:gd name="connsiteY138" fmla="*/ 2162525 h 2323145"/>
              <a:gd name="connsiteX139" fmla="*/ 4745033 w 11269336"/>
              <a:gd name="connsiteY139" fmla="*/ 2158859 h 2323145"/>
              <a:gd name="connsiteX140" fmla="*/ 4741475 w 11269336"/>
              <a:gd name="connsiteY140" fmla="*/ 2157998 h 2323145"/>
              <a:gd name="connsiteX141" fmla="*/ 4728247 w 11269336"/>
              <a:gd name="connsiteY141" fmla="*/ 2159526 h 2323145"/>
              <a:gd name="connsiteX142" fmla="*/ 4723263 w 11269336"/>
              <a:gd name="connsiteY142" fmla="*/ 2153742 h 2323145"/>
              <a:gd name="connsiteX143" fmla="*/ 4702453 w 11269336"/>
              <a:gd name="connsiteY143" fmla="*/ 2151586 h 2323145"/>
              <a:gd name="connsiteX144" fmla="*/ 4678455 w 11269336"/>
              <a:gd name="connsiteY144" fmla="*/ 2156131 h 2323145"/>
              <a:gd name="connsiteX145" fmla="*/ 4593061 w 11269336"/>
              <a:gd name="connsiteY145" fmla="*/ 2171597 h 2323145"/>
              <a:gd name="connsiteX146" fmla="*/ 4579902 w 11269336"/>
              <a:gd name="connsiteY146" fmla="*/ 2177927 h 2323145"/>
              <a:gd name="connsiteX147" fmla="*/ 4533444 w 11269336"/>
              <a:gd name="connsiteY147" fmla="*/ 2181200 h 2323145"/>
              <a:gd name="connsiteX148" fmla="*/ 4492832 w 11269336"/>
              <a:gd name="connsiteY148" fmla="*/ 2188033 h 2323145"/>
              <a:gd name="connsiteX149" fmla="*/ 4467257 w 11269336"/>
              <a:gd name="connsiteY149" fmla="*/ 2196121 h 2323145"/>
              <a:gd name="connsiteX150" fmla="*/ 4459937 w 11269336"/>
              <a:gd name="connsiteY150" fmla="*/ 2195182 h 2323145"/>
              <a:gd name="connsiteX151" fmla="*/ 4433312 w 11269336"/>
              <a:gd name="connsiteY151" fmla="*/ 2199004 h 2323145"/>
              <a:gd name="connsiteX152" fmla="*/ 4420601 w 11269336"/>
              <a:gd name="connsiteY152" fmla="*/ 2205158 h 2323145"/>
              <a:gd name="connsiteX153" fmla="*/ 4405765 w 11269336"/>
              <a:gd name="connsiteY153" fmla="*/ 2199902 h 2323145"/>
              <a:gd name="connsiteX154" fmla="*/ 4401354 w 11269336"/>
              <a:gd name="connsiteY154" fmla="*/ 2194745 h 2323145"/>
              <a:gd name="connsiteX155" fmla="*/ 4383151 w 11269336"/>
              <a:gd name="connsiteY155" fmla="*/ 2201140 h 2323145"/>
              <a:gd name="connsiteX156" fmla="*/ 4366646 w 11269336"/>
              <a:gd name="connsiteY156" fmla="*/ 2198564 h 2323145"/>
              <a:gd name="connsiteX157" fmla="*/ 4354009 w 11269336"/>
              <a:gd name="connsiteY157" fmla="*/ 2204984 h 2323145"/>
              <a:gd name="connsiteX158" fmla="*/ 4348284 w 11269336"/>
              <a:gd name="connsiteY158" fmla="*/ 2205270 h 2323145"/>
              <a:gd name="connsiteX159" fmla="*/ 4333906 w 11269336"/>
              <a:gd name="connsiteY159" fmla="*/ 2205251 h 2323145"/>
              <a:gd name="connsiteX160" fmla="*/ 4308819 w 11269336"/>
              <a:gd name="connsiteY160" fmla="*/ 2203822 h 2323145"/>
              <a:gd name="connsiteX161" fmla="*/ 4301210 w 11269336"/>
              <a:gd name="connsiteY161" fmla="*/ 2204456 h 2323145"/>
              <a:gd name="connsiteX162" fmla="*/ 4283095 w 11269336"/>
              <a:gd name="connsiteY162" fmla="*/ 2198177 h 2323145"/>
              <a:gd name="connsiteX163" fmla="*/ 4250119 w 11269336"/>
              <a:gd name="connsiteY163" fmla="*/ 2196342 h 2323145"/>
              <a:gd name="connsiteX164" fmla="*/ 4189203 w 11269336"/>
              <a:gd name="connsiteY164" fmla="*/ 2178994 h 2323145"/>
              <a:gd name="connsiteX165" fmla="*/ 4154035 w 11269336"/>
              <a:gd name="connsiteY165" fmla="*/ 2171950 h 2323145"/>
              <a:gd name="connsiteX166" fmla="*/ 4129569 w 11269336"/>
              <a:gd name="connsiteY166" fmla="*/ 2163850 h 2323145"/>
              <a:gd name="connsiteX167" fmla="*/ 4061250 w 11269336"/>
              <a:gd name="connsiteY167" fmla="*/ 2159236 h 2323145"/>
              <a:gd name="connsiteX168" fmla="*/ 3945480 w 11269336"/>
              <a:gd name="connsiteY168" fmla="*/ 2158279 h 2323145"/>
              <a:gd name="connsiteX169" fmla="*/ 3921468 w 11269336"/>
              <a:gd name="connsiteY169" fmla="*/ 2156588 h 2323145"/>
              <a:gd name="connsiteX170" fmla="*/ 3903348 w 11269336"/>
              <a:gd name="connsiteY170" fmla="*/ 2149220 h 2323145"/>
              <a:gd name="connsiteX171" fmla="*/ 3901342 w 11269336"/>
              <a:gd name="connsiteY171" fmla="*/ 2142355 h 2323145"/>
              <a:gd name="connsiteX172" fmla="*/ 3888539 w 11269336"/>
              <a:gd name="connsiteY172" fmla="*/ 2140476 h 2323145"/>
              <a:gd name="connsiteX173" fmla="*/ 3885662 w 11269336"/>
              <a:gd name="connsiteY173" fmla="*/ 2138740 h 2323145"/>
              <a:gd name="connsiteX174" fmla="*/ 3868627 w 11269336"/>
              <a:gd name="connsiteY174" fmla="*/ 2130023 h 2323145"/>
              <a:gd name="connsiteX175" fmla="*/ 3819177 w 11269336"/>
              <a:gd name="connsiteY175" fmla="*/ 2142111 h 2323145"/>
              <a:gd name="connsiteX176" fmla="*/ 3769100 w 11269336"/>
              <a:gd name="connsiteY176" fmla="*/ 2131731 h 2323145"/>
              <a:gd name="connsiteX177" fmla="*/ 3562752 w 11269336"/>
              <a:gd name="connsiteY177" fmla="*/ 2131785 h 2323145"/>
              <a:gd name="connsiteX178" fmla="*/ 3541402 w 11269336"/>
              <a:gd name="connsiteY178" fmla="*/ 2106821 h 2323145"/>
              <a:gd name="connsiteX179" fmla="*/ 3365341 w 11269336"/>
              <a:gd name="connsiteY179" fmla="*/ 2077638 h 2323145"/>
              <a:gd name="connsiteX180" fmla="*/ 3170922 w 11269336"/>
              <a:gd name="connsiteY180" fmla="*/ 2115957 h 2323145"/>
              <a:gd name="connsiteX181" fmla="*/ 3156256 w 11269336"/>
              <a:gd name="connsiteY181" fmla="*/ 2124773 h 2323145"/>
              <a:gd name="connsiteX182" fmla="*/ 3140298 w 11269336"/>
              <a:gd name="connsiteY182" fmla="*/ 2129182 h 2323145"/>
              <a:gd name="connsiteX183" fmla="*/ 3138514 w 11269336"/>
              <a:gd name="connsiteY183" fmla="*/ 2128069 h 2323145"/>
              <a:gd name="connsiteX184" fmla="*/ 3120467 w 11269336"/>
              <a:gd name="connsiteY184" fmla="*/ 2128281 h 2323145"/>
              <a:gd name="connsiteX185" fmla="*/ 3116175 w 11269336"/>
              <a:gd name="connsiteY185" fmla="*/ 2131633 h 2323145"/>
              <a:gd name="connsiteX186" fmla="*/ 3103685 w 11269336"/>
              <a:gd name="connsiteY186" fmla="*/ 2132814 h 2323145"/>
              <a:gd name="connsiteX187" fmla="*/ 3078794 w 11269336"/>
              <a:gd name="connsiteY187" fmla="*/ 2137935 h 2323145"/>
              <a:gd name="connsiteX188" fmla="*/ 3074407 w 11269336"/>
              <a:gd name="connsiteY188" fmla="*/ 2136274 h 2323145"/>
              <a:gd name="connsiteX189" fmla="*/ 3037285 w 11269336"/>
              <a:gd name="connsiteY189" fmla="*/ 2139919 h 2323145"/>
              <a:gd name="connsiteX190" fmla="*/ 3036901 w 11269336"/>
              <a:gd name="connsiteY190" fmla="*/ 2138726 h 2323145"/>
              <a:gd name="connsiteX191" fmla="*/ 3026996 w 11269336"/>
              <a:gd name="connsiteY191" fmla="*/ 2134322 h 2323145"/>
              <a:gd name="connsiteX192" fmla="*/ 3007772 w 11269336"/>
              <a:gd name="connsiteY192" fmla="*/ 2128742 h 2323145"/>
              <a:gd name="connsiteX193" fmla="*/ 2965030 w 11269336"/>
              <a:gd name="connsiteY193" fmla="*/ 2100494 h 2323145"/>
              <a:gd name="connsiteX194" fmla="*/ 2926342 w 11269336"/>
              <a:gd name="connsiteY194" fmla="*/ 2104155 h 2323145"/>
              <a:gd name="connsiteX195" fmla="*/ 2918608 w 11269336"/>
              <a:gd name="connsiteY195" fmla="*/ 2104215 h 2323145"/>
              <a:gd name="connsiteX196" fmla="*/ 2918475 w 11269336"/>
              <a:gd name="connsiteY196" fmla="*/ 2103937 h 2323145"/>
              <a:gd name="connsiteX197" fmla="*/ 2910360 w 11269336"/>
              <a:gd name="connsiteY197" fmla="*/ 2103444 h 2323145"/>
              <a:gd name="connsiteX198" fmla="*/ 2904507 w 11269336"/>
              <a:gd name="connsiteY198" fmla="*/ 2104326 h 2323145"/>
              <a:gd name="connsiteX199" fmla="*/ 2889503 w 11269336"/>
              <a:gd name="connsiteY199" fmla="*/ 2104443 h 2323145"/>
              <a:gd name="connsiteX200" fmla="*/ 2884480 w 11269336"/>
              <a:gd name="connsiteY200" fmla="*/ 2102626 h 2323145"/>
              <a:gd name="connsiteX201" fmla="*/ 2882689 w 11269336"/>
              <a:gd name="connsiteY201" fmla="*/ 2099228 h 2323145"/>
              <a:gd name="connsiteX202" fmla="*/ 2881291 w 11269336"/>
              <a:gd name="connsiteY202" fmla="*/ 2099618 h 2323145"/>
              <a:gd name="connsiteX203" fmla="*/ 2853979 w 11269336"/>
              <a:gd name="connsiteY203" fmla="*/ 2090388 h 2323145"/>
              <a:gd name="connsiteX204" fmla="*/ 2791790 w 11269336"/>
              <a:gd name="connsiteY204" fmla="*/ 2080332 h 2323145"/>
              <a:gd name="connsiteX205" fmla="*/ 2755844 w 11269336"/>
              <a:gd name="connsiteY205" fmla="*/ 2078874 h 2323145"/>
              <a:gd name="connsiteX206" fmla="*/ 2657742 w 11269336"/>
              <a:gd name="connsiteY206" fmla="*/ 2070179 h 2323145"/>
              <a:gd name="connsiteX207" fmla="*/ 2559549 w 11269336"/>
              <a:gd name="connsiteY207" fmla="*/ 2057873 h 2323145"/>
              <a:gd name="connsiteX208" fmla="*/ 2512054 w 11269336"/>
              <a:gd name="connsiteY208" fmla="*/ 2031671 h 2323145"/>
              <a:gd name="connsiteX209" fmla="*/ 2506437 w 11269336"/>
              <a:gd name="connsiteY209" fmla="*/ 2030918 h 2323145"/>
              <a:gd name="connsiteX210" fmla="*/ 2491752 w 11269336"/>
              <a:gd name="connsiteY210" fmla="*/ 2033906 h 2323145"/>
              <a:gd name="connsiteX211" fmla="*/ 2486338 w 11269336"/>
              <a:gd name="connsiteY211" fmla="*/ 2035862 h 2323145"/>
              <a:gd name="connsiteX212" fmla="*/ 2478186 w 11269336"/>
              <a:gd name="connsiteY212" fmla="*/ 2036953 h 2323145"/>
              <a:gd name="connsiteX213" fmla="*/ 2477950 w 11269336"/>
              <a:gd name="connsiteY213" fmla="*/ 2036715 h 2323145"/>
              <a:gd name="connsiteX214" fmla="*/ 2470381 w 11269336"/>
              <a:gd name="connsiteY214" fmla="*/ 2038256 h 2323145"/>
              <a:gd name="connsiteX215" fmla="*/ 2433781 w 11269336"/>
              <a:gd name="connsiteY215" fmla="*/ 2049140 h 2323145"/>
              <a:gd name="connsiteX216" fmla="*/ 2381172 w 11269336"/>
              <a:gd name="connsiteY216" fmla="*/ 2030645 h 2323145"/>
              <a:gd name="connsiteX217" fmla="*/ 2360198 w 11269336"/>
              <a:gd name="connsiteY217" fmla="*/ 2029059 h 2323145"/>
              <a:gd name="connsiteX218" fmla="*/ 2348815 w 11269336"/>
              <a:gd name="connsiteY218" fmla="*/ 2026798 h 2323145"/>
              <a:gd name="connsiteX219" fmla="*/ 2347988 w 11269336"/>
              <a:gd name="connsiteY219" fmla="*/ 2025745 h 2323145"/>
              <a:gd name="connsiteX220" fmla="*/ 2312920 w 11269336"/>
              <a:gd name="connsiteY220" fmla="*/ 2036311 h 2323145"/>
              <a:gd name="connsiteX221" fmla="*/ 2307986 w 11269336"/>
              <a:gd name="connsiteY221" fmla="*/ 2035583 h 2323145"/>
              <a:gd name="connsiteX222" fmla="*/ 2285481 w 11269336"/>
              <a:gd name="connsiteY222" fmla="*/ 2045197 h 2323145"/>
              <a:gd name="connsiteX223" fmla="*/ 2273666 w 11269336"/>
              <a:gd name="connsiteY223" fmla="*/ 2048710 h 2323145"/>
              <a:gd name="connsiteX224" fmla="*/ 2270719 w 11269336"/>
              <a:gd name="connsiteY224" fmla="*/ 2052702 h 2323145"/>
              <a:gd name="connsiteX225" fmla="*/ 2253080 w 11269336"/>
              <a:gd name="connsiteY225" fmla="*/ 2056363 h 2323145"/>
              <a:gd name="connsiteX226" fmla="*/ 2250906 w 11269336"/>
              <a:gd name="connsiteY226" fmla="*/ 2055654 h 2323145"/>
              <a:gd name="connsiteX227" fmla="*/ 2236905 w 11269336"/>
              <a:gd name="connsiteY227" fmla="*/ 2062882 h 2323145"/>
              <a:gd name="connsiteX228" fmla="*/ 2225830 w 11269336"/>
              <a:gd name="connsiteY228" fmla="*/ 2074027 h 2323145"/>
              <a:gd name="connsiteX229" fmla="*/ 2073776 w 11269336"/>
              <a:gd name="connsiteY229" fmla="*/ 2089244 h 2323145"/>
              <a:gd name="connsiteX230" fmla="*/ 1948256 w 11269336"/>
              <a:gd name="connsiteY230" fmla="*/ 2146616 h 2323145"/>
              <a:gd name="connsiteX231" fmla="*/ 1865582 w 11269336"/>
              <a:gd name="connsiteY231" fmla="*/ 2153738 h 2323145"/>
              <a:gd name="connsiteX232" fmla="*/ 1835210 w 11269336"/>
              <a:gd name="connsiteY232" fmla="*/ 2134244 h 2323145"/>
              <a:gd name="connsiteX233" fmla="*/ 1632661 w 11269336"/>
              <a:gd name="connsiteY233" fmla="*/ 2173882 h 2323145"/>
              <a:gd name="connsiteX234" fmla="*/ 1579590 w 11269336"/>
              <a:gd name="connsiteY234" fmla="*/ 2173680 h 2323145"/>
              <a:gd name="connsiteX235" fmla="*/ 1535601 w 11269336"/>
              <a:gd name="connsiteY235" fmla="*/ 2194590 h 2323145"/>
              <a:gd name="connsiteX236" fmla="*/ 1515594 w 11269336"/>
              <a:gd name="connsiteY236" fmla="*/ 2189622 h 2323145"/>
              <a:gd name="connsiteX237" fmla="*/ 1512113 w 11269336"/>
              <a:gd name="connsiteY237" fmla="*/ 2188534 h 2323145"/>
              <a:gd name="connsiteX238" fmla="*/ 1498838 w 11269336"/>
              <a:gd name="connsiteY238" fmla="*/ 2189213 h 2323145"/>
              <a:gd name="connsiteX239" fmla="*/ 1494279 w 11269336"/>
              <a:gd name="connsiteY239" fmla="*/ 2183112 h 2323145"/>
              <a:gd name="connsiteX240" fmla="*/ 1473714 w 11269336"/>
              <a:gd name="connsiteY240" fmla="*/ 2179625 h 2323145"/>
              <a:gd name="connsiteX241" fmla="*/ 1449503 w 11269336"/>
              <a:gd name="connsiteY241" fmla="*/ 2182633 h 2323145"/>
              <a:gd name="connsiteX242" fmla="*/ 1266687 w 11269336"/>
              <a:gd name="connsiteY242" fmla="*/ 2212688 h 2323145"/>
              <a:gd name="connsiteX243" fmla="*/ 1239614 w 11269336"/>
              <a:gd name="connsiteY243" fmla="*/ 2209727 h 2323145"/>
              <a:gd name="connsiteX244" fmla="*/ 1202436 w 11269336"/>
              <a:gd name="connsiteY244" fmla="*/ 2209817 h 2323145"/>
              <a:gd name="connsiteX245" fmla="*/ 1136097 w 11269336"/>
              <a:gd name="connsiteY245" fmla="*/ 2205112 h 2323145"/>
              <a:gd name="connsiteX246" fmla="*/ 988232 w 11269336"/>
              <a:gd name="connsiteY246" fmla="*/ 2235635 h 2323145"/>
              <a:gd name="connsiteX247" fmla="*/ 981959 w 11269336"/>
              <a:gd name="connsiteY247" fmla="*/ 2231607 h 2323145"/>
              <a:gd name="connsiteX248" fmla="*/ 938600 w 11269336"/>
              <a:gd name="connsiteY248" fmla="*/ 2238113 h 2323145"/>
              <a:gd name="connsiteX249" fmla="*/ 791788 w 11269336"/>
              <a:gd name="connsiteY249" fmla="*/ 2293224 h 2323145"/>
              <a:gd name="connsiteX250" fmla="*/ 706914 w 11269336"/>
              <a:gd name="connsiteY250" fmla="*/ 2305046 h 2323145"/>
              <a:gd name="connsiteX251" fmla="*/ 675971 w 11269336"/>
              <a:gd name="connsiteY251" fmla="*/ 2304030 h 2323145"/>
              <a:gd name="connsiteX252" fmla="*/ 624180 w 11269336"/>
              <a:gd name="connsiteY252" fmla="*/ 2302650 h 2323145"/>
              <a:gd name="connsiteX253" fmla="*/ 583453 w 11269336"/>
              <a:gd name="connsiteY253" fmla="*/ 2288788 h 2323145"/>
              <a:gd name="connsiteX254" fmla="*/ 540946 w 11269336"/>
              <a:gd name="connsiteY254" fmla="*/ 2292721 h 2323145"/>
              <a:gd name="connsiteX255" fmla="*/ 533680 w 11269336"/>
              <a:gd name="connsiteY255" fmla="*/ 2310233 h 2323145"/>
              <a:gd name="connsiteX256" fmla="*/ 487366 w 11269336"/>
              <a:gd name="connsiteY256" fmla="*/ 2309053 h 2323145"/>
              <a:gd name="connsiteX257" fmla="*/ 416820 w 11269336"/>
              <a:gd name="connsiteY257" fmla="*/ 2305443 h 2323145"/>
              <a:gd name="connsiteX258" fmla="*/ 376805 w 11269336"/>
              <a:gd name="connsiteY258" fmla="*/ 2307647 h 2323145"/>
              <a:gd name="connsiteX259" fmla="*/ 266777 w 11269336"/>
              <a:gd name="connsiteY259" fmla="*/ 2309012 h 2323145"/>
              <a:gd name="connsiteX260" fmla="*/ 156013 w 11269336"/>
              <a:gd name="connsiteY260" fmla="*/ 2306832 h 2323145"/>
              <a:gd name="connsiteX261" fmla="*/ 87258 w 11269336"/>
              <a:gd name="connsiteY261" fmla="*/ 2285511 h 2323145"/>
              <a:gd name="connsiteX262" fmla="*/ 23798 w 11269336"/>
              <a:gd name="connsiteY262" fmla="*/ 2281822 h 2323145"/>
              <a:gd name="connsiteX263" fmla="*/ 0 w 11269336"/>
              <a:gd name="connsiteY263" fmla="*/ 2285369 h 2323145"/>
              <a:gd name="connsiteX264" fmla="*/ 0 w 11269336"/>
              <a:gd name="connsiteY264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8977138 w 11269336"/>
              <a:gd name="connsiteY22" fmla="*/ 774970 h 2323145"/>
              <a:gd name="connsiteX23" fmla="*/ 8914746 w 11269336"/>
              <a:gd name="connsiteY23" fmla="*/ 826428 h 2323145"/>
              <a:gd name="connsiteX24" fmla="*/ 8917778 w 11269336"/>
              <a:gd name="connsiteY24" fmla="*/ 835198 h 2323145"/>
              <a:gd name="connsiteX25" fmla="*/ 8905560 w 11269336"/>
              <a:gd name="connsiteY25" fmla="*/ 838358 h 2323145"/>
              <a:gd name="connsiteX26" fmla="*/ 8897564 w 11269336"/>
              <a:gd name="connsiteY26" fmla="*/ 834287 h 2323145"/>
              <a:gd name="connsiteX27" fmla="*/ 8878040 w 11269336"/>
              <a:gd name="connsiteY27" fmla="*/ 844150 h 2323145"/>
              <a:gd name="connsiteX28" fmla="*/ 8795998 w 11269336"/>
              <a:gd name="connsiteY28" fmla="*/ 863337 h 2323145"/>
              <a:gd name="connsiteX29" fmla="*/ 8776970 w 11269336"/>
              <a:gd name="connsiteY29" fmla="*/ 885177 h 2323145"/>
              <a:gd name="connsiteX30" fmla="*/ 8755719 w 11269336"/>
              <a:gd name="connsiteY30" fmla="*/ 889754 h 2323145"/>
              <a:gd name="connsiteX31" fmla="*/ 8743257 w 11269336"/>
              <a:gd name="connsiteY31" fmla="*/ 904723 h 2323145"/>
              <a:gd name="connsiteX32" fmla="*/ 8721366 w 11269336"/>
              <a:gd name="connsiteY32" fmla="*/ 904711 h 2323145"/>
              <a:gd name="connsiteX33" fmla="*/ 8678353 w 11269336"/>
              <a:gd name="connsiteY33" fmla="*/ 926318 h 2323145"/>
              <a:gd name="connsiteX34" fmla="*/ 8636849 w 11269336"/>
              <a:gd name="connsiteY34" fmla="*/ 937900 h 2323145"/>
              <a:gd name="connsiteX35" fmla="*/ 8620213 w 11269336"/>
              <a:gd name="connsiteY35" fmla="*/ 943068 h 2323145"/>
              <a:gd name="connsiteX36" fmla="*/ 8612581 w 11269336"/>
              <a:gd name="connsiteY36" fmla="*/ 952695 h 2323145"/>
              <a:gd name="connsiteX37" fmla="*/ 8589038 w 11269336"/>
              <a:gd name="connsiteY37" fmla="*/ 963892 h 2323145"/>
              <a:gd name="connsiteX38" fmla="*/ 8579950 w 11269336"/>
              <a:gd name="connsiteY38" fmla="*/ 960899 h 2323145"/>
              <a:gd name="connsiteX39" fmla="*/ 8579319 w 11269336"/>
              <a:gd name="connsiteY39" fmla="*/ 965630 h 2323145"/>
              <a:gd name="connsiteX40" fmla="*/ 8547429 w 11269336"/>
              <a:gd name="connsiteY40" fmla="*/ 984506 h 2323145"/>
              <a:gd name="connsiteX41" fmla="*/ 8478704 w 11269336"/>
              <a:gd name="connsiteY41" fmla="*/ 1025490 h 2323145"/>
              <a:gd name="connsiteX42" fmla="*/ 8461421 w 11269336"/>
              <a:gd name="connsiteY42" fmla="*/ 1035512 h 2323145"/>
              <a:gd name="connsiteX43" fmla="*/ 8445003 w 11269336"/>
              <a:gd name="connsiteY43" fmla="*/ 1036851 h 2323145"/>
              <a:gd name="connsiteX44" fmla="*/ 8357350 w 11269336"/>
              <a:gd name="connsiteY44" fmla="*/ 1060213 h 2323145"/>
              <a:gd name="connsiteX45" fmla="*/ 8335565 w 11269336"/>
              <a:gd name="connsiteY45" fmla="*/ 1061151 h 2323145"/>
              <a:gd name="connsiteX46" fmla="*/ 8325267 w 11269336"/>
              <a:gd name="connsiteY46" fmla="*/ 1055919 h 2323145"/>
              <a:gd name="connsiteX47" fmla="*/ 8293586 w 11269336"/>
              <a:gd name="connsiteY47" fmla="*/ 1076144 h 2323145"/>
              <a:gd name="connsiteX48" fmla="*/ 8242405 w 11269336"/>
              <a:gd name="connsiteY48" fmla="*/ 1095960 h 2323145"/>
              <a:gd name="connsiteX49" fmla="*/ 8197391 w 11269336"/>
              <a:gd name="connsiteY49" fmla="*/ 1107746 h 2323145"/>
              <a:gd name="connsiteX50" fmla="*/ 8081474 w 11269336"/>
              <a:gd name="connsiteY50" fmla="*/ 1130125 h 2323145"/>
              <a:gd name="connsiteX51" fmla="*/ 8053585 w 11269336"/>
              <a:gd name="connsiteY51" fmla="*/ 1129169 h 2323145"/>
              <a:gd name="connsiteX52" fmla="*/ 8038422 w 11269336"/>
              <a:gd name="connsiteY52" fmla="*/ 1119092 h 2323145"/>
              <a:gd name="connsiteX53" fmla="*/ 8029450 w 11269336"/>
              <a:gd name="connsiteY53" fmla="*/ 1125592 h 2323145"/>
              <a:gd name="connsiteX54" fmla="*/ 7959552 w 11269336"/>
              <a:gd name="connsiteY54" fmla="*/ 1140188 h 2323145"/>
              <a:gd name="connsiteX55" fmla="*/ 7914188 w 11269336"/>
              <a:gd name="connsiteY55" fmla="*/ 1150862 h 2323145"/>
              <a:gd name="connsiteX56" fmla="*/ 7914918 w 11269336"/>
              <a:gd name="connsiteY56" fmla="*/ 1168758 h 2323145"/>
              <a:gd name="connsiteX57" fmla="*/ 7875510 w 11269336"/>
              <a:gd name="connsiteY57" fmla="*/ 1183153 h 2323145"/>
              <a:gd name="connsiteX58" fmla="*/ 7829932 w 11269336"/>
              <a:gd name="connsiteY58" fmla="*/ 1180782 h 2323145"/>
              <a:gd name="connsiteX59" fmla="*/ 7779182 w 11269336"/>
              <a:gd name="connsiteY59" fmla="*/ 1192665 h 2323145"/>
              <a:gd name="connsiteX60" fmla="*/ 7748774 w 11269336"/>
              <a:gd name="connsiteY60" fmla="*/ 1199586 h 2323145"/>
              <a:gd name="connsiteX61" fmla="*/ 7671846 w 11269336"/>
              <a:gd name="connsiteY61" fmla="*/ 1231966 h 2323145"/>
              <a:gd name="connsiteX62" fmla="*/ 7554146 w 11269336"/>
              <a:gd name="connsiteY62" fmla="*/ 1319748 h 2323145"/>
              <a:gd name="connsiteX63" fmla="*/ 7515052 w 11269336"/>
              <a:gd name="connsiteY63" fmla="*/ 1336718 h 2323145"/>
              <a:gd name="connsiteX64" fmla="*/ 7507193 w 11269336"/>
              <a:gd name="connsiteY64" fmla="*/ 1334617 h 2323145"/>
              <a:gd name="connsiteX65" fmla="*/ 7461694 w 11269336"/>
              <a:gd name="connsiteY65" fmla="*/ 1375866 h 2323145"/>
              <a:gd name="connsiteX66" fmla="*/ 7377571 w 11269336"/>
              <a:gd name="connsiteY66" fmla="*/ 1400128 h 2323145"/>
              <a:gd name="connsiteX67" fmla="*/ 7311261 w 11269336"/>
              <a:gd name="connsiteY67" fmla="*/ 1412652 h 2323145"/>
              <a:gd name="connsiteX68" fmla="*/ 7275307 w 11269336"/>
              <a:gd name="connsiteY68" fmla="*/ 1422171 h 2323145"/>
              <a:gd name="connsiteX69" fmla="*/ 7247783 w 11269336"/>
              <a:gd name="connsiteY69" fmla="*/ 1426330 h 2323145"/>
              <a:gd name="connsiteX70" fmla="*/ 7185047 w 11269336"/>
              <a:gd name="connsiteY70" fmla="*/ 1451812 h 2323145"/>
              <a:gd name="connsiteX71" fmla="*/ 7084117 w 11269336"/>
              <a:gd name="connsiteY71" fmla="*/ 1500281 h 2323145"/>
              <a:gd name="connsiteX72" fmla="*/ 7062011 w 11269336"/>
              <a:gd name="connsiteY72" fmla="*/ 1509183 h 2323145"/>
              <a:gd name="connsiteX73" fmla="*/ 7040555 w 11269336"/>
              <a:gd name="connsiteY73" fmla="*/ 1511207 h 2323145"/>
              <a:gd name="connsiteX74" fmla="*/ 7033438 w 11269336"/>
              <a:gd name="connsiteY74" fmla="*/ 1506772 h 2323145"/>
              <a:gd name="connsiteX75" fmla="*/ 7020886 w 11269336"/>
              <a:gd name="connsiteY75" fmla="*/ 1510764 h 2323145"/>
              <a:gd name="connsiteX76" fmla="*/ 7017033 w 11269336"/>
              <a:gd name="connsiteY76" fmla="*/ 1510650 h 2323145"/>
              <a:gd name="connsiteX77" fmla="*/ 6995460 w 11269336"/>
              <a:gd name="connsiteY77" fmla="*/ 1511173 h 2323145"/>
              <a:gd name="connsiteX78" fmla="*/ 6962144 w 11269336"/>
              <a:gd name="connsiteY78" fmla="*/ 1541508 h 2323145"/>
              <a:gd name="connsiteX79" fmla="*/ 6910674 w 11269336"/>
              <a:gd name="connsiteY79" fmla="*/ 1554793 h 2323145"/>
              <a:gd name="connsiteX80" fmla="*/ 6732152 w 11269336"/>
              <a:gd name="connsiteY80" fmla="*/ 1642538 h 2323145"/>
              <a:gd name="connsiteX81" fmla="*/ 6694106 w 11269336"/>
              <a:gd name="connsiteY81" fmla="*/ 1632377 h 2323145"/>
              <a:gd name="connsiteX82" fmla="*/ 6617223 w 11269336"/>
              <a:gd name="connsiteY82" fmla="*/ 1659889 h 2323145"/>
              <a:gd name="connsiteX83" fmla="*/ 6521138 w 11269336"/>
              <a:gd name="connsiteY83" fmla="*/ 1744340 h 2323145"/>
              <a:gd name="connsiteX84" fmla="*/ 6380677 w 11269336"/>
              <a:gd name="connsiteY84" fmla="*/ 1796883 h 2323145"/>
              <a:gd name="connsiteX85" fmla="*/ 6374897 w 11269336"/>
              <a:gd name="connsiteY85" fmla="*/ 1809910 h 2323145"/>
              <a:gd name="connsiteX86" fmla="*/ 6364545 w 11269336"/>
              <a:gd name="connsiteY86" fmla="*/ 1820090 h 2323145"/>
              <a:gd name="connsiteX87" fmla="*/ 6362126 w 11269336"/>
              <a:gd name="connsiteY87" fmla="*/ 1819991 h 2323145"/>
              <a:gd name="connsiteX88" fmla="*/ 6346673 w 11269336"/>
              <a:gd name="connsiteY88" fmla="*/ 1827824 h 2323145"/>
              <a:gd name="connsiteX89" fmla="*/ 6345588 w 11269336"/>
              <a:gd name="connsiteY89" fmla="*/ 1832232 h 2323145"/>
              <a:gd name="connsiteX90" fmla="*/ 6335708 w 11269336"/>
              <a:gd name="connsiteY90" fmla="*/ 1838451 h 2323145"/>
              <a:gd name="connsiteX91" fmla="*/ 6318182 w 11269336"/>
              <a:gd name="connsiteY91" fmla="*/ 1852975 h 2323145"/>
              <a:gd name="connsiteX92" fmla="*/ 6313084 w 11269336"/>
              <a:gd name="connsiteY92" fmla="*/ 1853561 h 2323145"/>
              <a:gd name="connsiteX93" fmla="*/ 6283816 w 11269336"/>
              <a:gd name="connsiteY93" fmla="*/ 1872148 h 2323145"/>
              <a:gd name="connsiteX94" fmla="*/ 6282550 w 11269336"/>
              <a:gd name="connsiteY94" fmla="*/ 1871392 h 2323145"/>
              <a:gd name="connsiteX95" fmla="*/ 6270527 w 11269336"/>
              <a:gd name="connsiteY95" fmla="*/ 1872208 h 2323145"/>
              <a:gd name="connsiteX96" fmla="*/ 6249518 w 11269336"/>
              <a:gd name="connsiteY96" fmla="*/ 1876079 h 2323145"/>
              <a:gd name="connsiteX97" fmla="*/ 6190386 w 11269336"/>
              <a:gd name="connsiteY97" fmla="*/ 1872478 h 2323145"/>
              <a:gd name="connsiteX98" fmla="*/ 6159777 w 11269336"/>
              <a:gd name="connsiteY98" fmla="*/ 1891745 h 2323145"/>
              <a:gd name="connsiteX99" fmla="*/ 6153131 w 11269336"/>
              <a:gd name="connsiteY99" fmla="*/ 1895079 h 2323145"/>
              <a:gd name="connsiteX100" fmla="*/ 6152798 w 11269336"/>
              <a:gd name="connsiteY100" fmla="*/ 1894920 h 2323145"/>
              <a:gd name="connsiteX101" fmla="*/ 6145388 w 11269336"/>
              <a:gd name="connsiteY101" fmla="*/ 1897990 h 2323145"/>
              <a:gd name="connsiteX102" fmla="*/ 6141014 w 11269336"/>
              <a:gd name="connsiteY102" fmla="*/ 1901155 h 2323145"/>
              <a:gd name="connsiteX103" fmla="*/ 6128122 w 11269336"/>
              <a:gd name="connsiteY103" fmla="*/ 1907623 h 2323145"/>
              <a:gd name="connsiteX104" fmla="*/ 6122351 w 11269336"/>
              <a:gd name="connsiteY104" fmla="*/ 1908359 h 2323145"/>
              <a:gd name="connsiteX105" fmla="*/ 6064750 w 11269336"/>
              <a:gd name="connsiteY105" fmla="*/ 1896394 h 2323145"/>
              <a:gd name="connsiteX106" fmla="*/ 5964230 w 11269336"/>
              <a:gd name="connsiteY106" fmla="*/ 1910038 h 2323145"/>
              <a:gd name="connsiteX107" fmla="*/ 5865399 w 11269336"/>
              <a:gd name="connsiteY107" fmla="*/ 1926966 h 2323145"/>
              <a:gd name="connsiteX108" fmla="*/ 5829951 w 11269336"/>
              <a:gd name="connsiteY108" fmla="*/ 1934755 h 2323145"/>
              <a:gd name="connsiteX109" fmla="*/ 5765285 w 11269336"/>
              <a:gd name="connsiteY109" fmla="*/ 1941322 h 2323145"/>
              <a:gd name="connsiteX110" fmla="*/ 5734750 w 11269336"/>
              <a:gd name="connsiteY110" fmla="*/ 1939793 h 2323145"/>
              <a:gd name="connsiteX111" fmla="*/ 5733569 w 11269336"/>
              <a:gd name="connsiteY111" fmla="*/ 1940505 h 2323145"/>
              <a:gd name="connsiteX112" fmla="*/ 5730329 w 11269336"/>
              <a:gd name="connsiteY112" fmla="*/ 1937845 h 2323145"/>
              <a:gd name="connsiteX113" fmla="*/ 5724661 w 11269336"/>
              <a:gd name="connsiteY113" fmla="*/ 1937455 h 2323145"/>
              <a:gd name="connsiteX114" fmla="*/ 5710186 w 11269336"/>
              <a:gd name="connsiteY114" fmla="*/ 1941370 h 2323145"/>
              <a:gd name="connsiteX115" fmla="*/ 5704910 w 11269336"/>
              <a:gd name="connsiteY115" fmla="*/ 1943663 h 2323145"/>
              <a:gd name="connsiteX116" fmla="*/ 5696836 w 11269336"/>
              <a:gd name="connsiteY116" fmla="*/ 1945271 h 2323145"/>
              <a:gd name="connsiteX117" fmla="*/ 5696583 w 11269336"/>
              <a:gd name="connsiteY117" fmla="*/ 1945050 h 2323145"/>
              <a:gd name="connsiteX118" fmla="*/ 5689123 w 11269336"/>
              <a:gd name="connsiteY118" fmla="*/ 1947067 h 2323145"/>
              <a:gd name="connsiteX119" fmla="*/ 5653291 w 11269336"/>
              <a:gd name="connsiteY119" fmla="*/ 1960245 h 2323145"/>
              <a:gd name="connsiteX120" fmla="*/ 5599385 w 11269336"/>
              <a:gd name="connsiteY120" fmla="*/ 1945198 h 2323145"/>
              <a:gd name="connsiteX121" fmla="*/ 5578300 w 11269336"/>
              <a:gd name="connsiteY121" fmla="*/ 1944963 h 2323145"/>
              <a:gd name="connsiteX122" fmla="*/ 5566758 w 11269336"/>
              <a:gd name="connsiteY122" fmla="*/ 1943441 h 2323145"/>
              <a:gd name="connsiteX123" fmla="*/ 5565857 w 11269336"/>
              <a:gd name="connsiteY123" fmla="*/ 1942445 h 2323145"/>
              <a:gd name="connsiteX124" fmla="*/ 5531534 w 11269336"/>
              <a:gd name="connsiteY124" fmla="*/ 1955208 h 2323145"/>
              <a:gd name="connsiteX125" fmla="*/ 5526552 w 11269336"/>
              <a:gd name="connsiteY125" fmla="*/ 1954799 h 2323145"/>
              <a:gd name="connsiteX126" fmla="*/ 5504723 w 11269336"/>
              <a:gd name="connsiteY126" fmla="*/ 1965811 h 2323145"/>
              <a:gd name="connsiteX127" fmla="*/ 5493156 w 11269336"/>
              <a:gd name="connsiteY127" fmla="*/ 1970063 h 2323145"/>
              <a:gd name="connsiteX128" fmla="*/ 5490486 w 11269336"/>
              <a:gd name="connsiteY128" fmla="*/ 1974227 h 2323145"/>
              <a:gd name="connsiteX129" fmla="*/ 5473107 w 11269336"/>
              <a:gd name="connsiteY129" fmla="*/ 1979001 h 2323145"/>
              <a:gd name="connsiteX130" fmla="*/ 5470885 w 11269336"/>
              <a:gd name="connsiteY130" fmla="*/ 1978432 h 2323145"/>
              <a:gd name="connsiteX131" fmla="*/ 5457393 w 11269336"/>
              <a:gd name="connsiteY131" fmla="*/ 1986525 h 2323145"/>
              <a:gd name="connsiteX132" fmla="*/ 5447102 w 11269336"/>
              <a:gd name="connsiteY132" fmla="*/ 1998329 h 2323145"/>
              <a:gd name="connsiteX133" fmla="*/ 5159151 w 11269336"/>
              <a:gd name="connsiteY133" fmla="*/ 2029640 h 2323145"/>
              <a:gd name="connsiteX134" fmla="*/ 5041688 w 11269336"/>
              <a:gd name="connsiteY134" fmla="*/ 2022334 h 2323145"/>
              <a:gd name="connsiteX135" fmla="*/ 4860988 w 11269336"/>
              <a:gd name="connsiteY135" fmla="*/ 2135698 h 2323145"/>
              <a:gd name="connsiteX136" fmla="*/ 4807902 w 11269336"/>
              <a:gd name="connsiteY136" fmla="*/ 2138894 h 2323145"/>
              <a:gd name="connsiteX137" fmla="*/ 4765388 w 11269336"/>
              <a:gd name="connsiteY137" fmla="*/ 2162525 h 2323145"/>
              <a:gd name="connsiteX138" fmla="*/ 4745033 w 11269336"/>
              <a:gd name="connsiteY138" fmla="*/ 2158859 h 2323145"/>
              <a:gd name="connsiteX139" fmla="*/ 4741475 w 11269336"/>
              <a:gd name="connsiteY139" fmla="*/ 2157998 h 2323145"/>
              <a:gd name="connsiteX140" fmla="*/ 4728247 w 11269336"/>
              <a:gd name="connsiteY140" fmla="*/ 2159526 h 2323145"/>
              <a:gd name="connsiteX141" fmla="*/ 4723263 w 11269336"/>
              <a:gd name="connsiteY141" fmla="*/ 2153742 h 2323145"/>
              <a:gd name="connsiteX142" fmla="*/ 4702453 w 11269336"/>
              <a:gd name="connsiteY142" fmla="*/ 2151586 h 2323145"/>
              <a:gd name="connsiteX143" fmla="*/ 4678455 w 11269336"/>
              <a:gd name="connsiteY143" fmla="*/ 2156131 h 2323145"/>
              <a:gd name="connsiteX144" fmla="*/ 4593061 w 11269336"/>
              <a:gd name="connsiteY144" fmla="*/ 2171597 h 2323145"/>
              <a:gd name="connsiteX145" fmla="*/ 4579902 w 11269336"/>
              <a:gd name="connsiteY145" fmla="*/ 2177927 h 2323145"/>
              <a:gd name="connsiteX146" fmla="*/ 4533444 w 11269336"/>
              <a:gd name="connsiteY146" fmla="*/ 2181200 h 2323145"/>
              <a:gd name="connsiteX147" fmla="*/ 4492832 w 11269336"/>
              <a:gd name="connsiteY147" fmla="*/ 2188033 h 2323145"/>
              <a:gd name="connsiteX148" fmla="*/ 4467257 w 11269336"/>
              <a:gd name="connsiteY148" fmla="*/ 2196121 h 2323145"/>
              <a:gd name="connsiteX149" fmla="*/ 4459937 w 11269336"/>
              <a:gd name="connsiteY149" fmla="*/ 2195182 h 2323145"/>
              <a:gd name="connsiteX150" fmla="*/ 4433312 w 11269336"/>
              <a:gd name="connsiteY150" fmla="*/ 2199004 h 2323145"/>
              <a:gd name="connsiteX151" fmla="*/ 4420601 w 11269336"/>
              <a:gd name="connsiteY151" fmla="*/ 2205158 h 2323145"/>
              <a:gd name="connsiteX152" fmla="*/ 4405765 w 11269336"/>
              <a:gd name="connsiteY152" fmla="*/ 2199902 h 2323145"/>
              <a:gd name="connsiteX153" fmla="*/ 4401354 w 11269336"/>
              <a:gd name="connsiteY153" fmla="*/ 2194745 h 2323145"/>
              <a:gd name="connsiteX154" fmla="*/ 4383151 w 11269336"/>
              <a:gd name="connsiteY154" fmla="*/ 2201140 h 2323145"/>
              <a:gd name="connsiteX155" fmla="*/ 4366646 w 11269336"/>
              <a:gd name="connsiteY155" fmla="*/ 2198564 h 2323145"/>
              <a:gd name="connsiteX156" fmla="*/ 4354009 w 11269336"/>
              <a:gd name="connsiteY156" fmla="*/ 2204984 h 2323145"/>
              <a:gd name="connsiteX157" fmla="*/ 4348284 w 11269336"/>
              <a:gd name="connsiteY157" fmla="*/ 2205270 h 2323145"/>
              <a:gd name="connsiteX158" fmla="*/ 4333906 w 11269336"/>
              <a:gd name="connsiteY158" fmla="*/ 2205251 h 2323145"/>
              <a:gd name="connsiteX159" fmla="*/ 4308819 w 11269336"/>
              <a:gd name="connsiteY159" fmla="*/ 2203822 h 2323145"/>
              <a:gd name="connsiteX160" fmla="*/ 4301210 w 11269336"/>
              <a:gd name="connsiteY160" fmla="*/ 2204456 h 2323145"/>
              <a:gd name="connsiteX161" fmla="*/ 4283095 w 11269336"/>
              <a:gd name="connsiteY161" fmla="*/ 2198177 h 2323145"/>
              <a:gd name="connsiteX162" fmla="*/ 4250119 w 11269336"/>
              <a:gd name="connsiteY162" fmla="*/ 2196342 h 2323145"/>
              <a:gd name="connsiteX163" fmla="*/ 4189203 w 11269336"/>
              <a:gd name="connsiteY163" fmla="*/ 2178994 h 2323145"/>
              <a:gd name="connsiteX164" fmla="*/ 4154035 w 11269336"/>
              <a:gd name="connsiteY164" fmla="*/ 2171950 h 2323145"/>
              <a:gd name="connsiteX165" fmla="*/ 4129569 w 11269336"/>
              <a:gd name="connsiteY165" fmla="*/ 2163850 h 2323145"/>
              <a:gd name="connsiteX166" fmla="*/ 4061250 w 11269336"/>
              <a:gd name="connsiteY166" fmla="*/ 2159236 h 2323145"/>
              <a:gd name="connsiteX167" fmla="*/ 3945480 w 11269336"/>
              <a:gd name="connsiteY167" fmla="*/ 2158279 h 2323145"/>
              <a:gd name="connsiteX168" fmla="*/ 3921468 w 11269336"/>
              <a:gd name="connsiteY168" fmla="*/ 2156588 h 2323145"/>
              <a:gd name="connsiteX169" fmla="*/ 3903348 w 11269336"/>
              <a:gd name="connsiteY169" fmla="*/ 2149220 h 2323145"/>
              <a:gd name="connsiteX170" fmla="*/ 3901342 w 11269336"/>
              <a:gd name="connsiteY170" fmla="*/ 2142355 h 2323145"/>
              <a:gd name="connsiteX171" fmla="*/ 3888539 w 11269336"/>
              <a:gd name="connsiteY171" fmla="*/ 2140476 h 2323145"/>
              <a:gd name="connsiteX172" fmla="*/ 3885662 w 11269336"/>
              <a:gd name="connsiteY172" fmla="*/ 2138740 h 2323145"/>
              <a:gd name="connsiteX173" fmla="*/ 3868627 w 11269336"/>
              <a:gd name="connsiteY173" fmla="*/ 2130023 h 2323145"/>
              <a:gd name="connsiteX174" fmla="*/ 3819177 w 11269336"/>
              <a:gd name="connsiteY174" fmla="*/ 2142111 h 2323145"/>
              <a:gd name="connsiteX175" fmla="*/ 3769100 w 11269336"/>
              <a:gd name="connsiteY175" fmla="*/ 2131731 h 2323145"/>
              <a:gd name="connsiteX176" fmla="*/ 3562752 w 11269336"/>
              <a:gd name="connsiteY176" fmla="*/ 2131785 h 2323145"/>
              <a:gd name="connsiteX177" fmla="*/ 3541402 w 11269336"/>
              <a:gd name="connsiteY177" fmla="*/ 2106821 h 2323145"/>
              <a:gd name="connsiteX178" fmla="*/ 3365341 w 11269336"/>
              <a:gd name="connsiteY178" fmla="*/ 2077638 h 2323145"/>
              <a:gd name="connsiteX179" fmla="*/ 3170922 w 11269336"/>
              <a:gd name="connsiteY179" fmla="*/ 2115957 h 2323145"/>
              <a:gd name="connsiteX180" fmla="*/ 3156256 w 11269336"/>
              <a:gd name="connsiteY180" fmla="*/ 2124773 h 2323145"/>
              <a:gd name="connsiteX181" fmla="*/ 3140298 w 11269336"/>
              <a:gd name="connsiteY181" fmla="*/ 2129182 h 2323145"/>
              <a:gd name="connsiteX182" fmla="*/ 3138514 w 11269336"/>
              <a:gd name="connsiteY182" fmla="*/ 2128069 h 2323145"/>
              <a:gd name="connsiteX183" fmla="*/ 3120467 w 11269336"/>
              <a:gd name="connsiteY183" fmla="*/ 2128281 h 2323145"/>
              <a:gd name="connsiteX184" fmla="*/ 3116175 w 11269336"/>
              <a:gd name="connsiteY184" fmla="*/ 2131633 h 2323145"/>
              <a:gd name="connsiteX185" fmla="*/ 3103685 w 11269336"/>
              <a:gd name="connsiteY185" fmla="*/ 2132814 h 2323145"/>
              <a:gd name="connsiteX186" fmla="*/ 3078794 w 11269336"/>
              <a:gd name="connsiteY186" fmla="*/ 2137935 h 2323145"/>
              <a:gd name="connsiteX187" fmla="*/ 3074407 w 11269336"/>
              <a:gd name="connsiteY187" fmla="*/ 2136274 h 2323145"/>
              <a:gd name="connsiteX188" fmla="*/ 3037285 w 11269336"/>
              <a:gd name="connsiteY188" fmla="*/ 2139919 h 2323145"/>
              <a:gd name="connsiteX189" fmla="*/ 3036901 w 11269336"/>
              <a:gd name="connsiteY189" fmla="*/ 2138726 h 2323145"/>
              <a:gd name="connsiteX190" fmla="*/ 3026996 w 11269336"/>
              <a:gd name="connsiteY190" fmla="*/ 2134322 h 2323145"/>
              <a:gd name="connsiteX191" fmla="*/ 3007772 w 11269336"/>
              <a:gd name="connsiteY191" fmla="*/ 2128742 h 2323145"/>
              <a:gd name="connsiteX192" fmla="*/ 2965030 w 11269336"/>
              <a:gd name="connsiteY192" fmla="*/ 2100494 h 2323145"/>
              <a:gd name="connsiteX193" fmla="*/ 2926342 w 11269336"/>
              <a:gd name="connsiteY193" fmla="*/ 2104155 h 2323145"/>
              <a:gd name="connsiteX194" fmla="*/ 2918608 w 11269336"/>
              <a:gd name="connsiteY194" fmla="*/ 2104215 h 2323145"/>
              <a:gd name="connsiteX195" fmla="*/ 2918475 w 11269336"/>
              <a:gd name="connsiteY195" fmla="*/ 2103937 h 2323145"/>
              <a:gd name="connsiteX196" fmla="*/ 2910360 w 11269336"/>
              <a:gd name="connsiteY196" fmla="*/ 2103444 h 2323145"/>
              <a:gd name="connsiteX197" fmla="*/ 2904507 w 11269336"/>
              <a:gd name="connsiteY197" fmla="*/ 2104326 h 2323145"/>
              <a:gd name="connsiteX198" fmla="*/ 2889503 w 11269336"/>
              <a:gd name="connsiteY198" fmla="*/ 2104443 h 2323145"/>
              <a:gd name="connsiteX199" fmla="*/ 2884480 w 11269336"/>
              <a:gd name="connsiteY199" fmla="*/ 2102626 h 2323145"/>
              <a:gd name="connsiteX200" fmla="*/ 2882689 w 11269336"/>
              <a:gd name="connsiteY200" fmla="*/ 2099228 h 2323145"/>
              <a:gd name="connsiteX201" fmla="*/ 2881291 w 11269336"/>
              <a:gd name="connsiteY201" fmla="*/ 2099618 h 2323145"/>
              <a:gd name="connsiteX202" fmla="*/ 2853979 w 11269336"/>
              <a:gd name="connsiteY202" fmla="*/ 2090388 h 2323145"/>
              <a:gd name="connsiteX203" fmla="*/ 2791790 w 11269336"/>
              <a:gd name="connsiteY203" fmla="*/ 2080332 h 2323145"/>
              <a:gd name="connsiteX204" fmla="*/ 2755844 w 11269336"/>
              <a:gd name="connsiteY204" fmla="*/ 2078874 h 2323145"/>
              <a:gd name="connsiteX205" fmla="*/ 2657742 w 11269336"/>
              <a:gd name="connsiteY205" fmla="*/ 2070179 h 2323145"/>
              <a:gd name="connsiteX206" fmla="*/ 2559549 w 11269336"/>
              <a:gd name="connsiteY206" fmla="*/ 2057873 h 2323145"/>
              <a:gd name="connsiteX207" fmla="*/ 2512054 w 11269336"/>
              <a:gd name="connsiteY207" fmla="*/ 2031671 h 2323145"/>
              <a:gd name="connsiteX208" fmla="*/ 2506437 w 11269336"/>
              <a:gd name="connsiteY208" fmla="*/ 2030918 h 2323145"/>
              <a:gd name="connsiteX209" fmla="*/ 2491752 w 11269336"/>
              <a:gd name="connsiteY209" fmla="*/ 2033906 h 2323145"/>
              <a:gd name="connsiteX210" fmla="*/ 2486338 w 11269336"/>
              <a:gd name="connsiteY210" fmla="*/ 2035862 h 2323145"/>
              <a:gd name="connsiteX211" fmla="*/ 2478186 w 11269336"/>
              <a:gd name="connsiteY211" fmla="*/ 2036953 h 2323145"/>
              <a:gd name="connsiteX212" fmla="*/ 2477950 w 11269336"/>
              <a:gd name="connsiteY212" fmla="*/ 2036715 h 2323145"/>
              <a:gd name="connsiteX213" fmla="*/ 2470381 w 11269336"/>
              <a:gd name="connsiteY213" fmla="*/ 2038256 h 2323145"/>
              <a:gd name="connsiteX214" fmla="*/ 2433781 w 11269336"/>
              <a:gd name="connsiteY214" fmla="*/ 2049140 h 2323145"/>
              <a:gd name="connsiteX215" fmla="*/ 2381172 w 11269336"/>
              <a:gd name="connsiteY215" fmla="*/ 2030645 h 2323145"/>
              <a:gd name="connsiteX216" fmla="*/ 2360198 w 11269336"/>
              <a:gd name="connsiteY216" fmla="*/ 2029059 h 2323145"/>
              <a:gd name="connsiteX217" fmla="*/ 2348815 w 11269336"/>
              <a:gd name="connsiteY217" fmla="*/ 2026798 h 2323145"/>
              <a:gd name="connsiteX218" fmla="*/ 2347988 w 11269336"/>
              <a:gd name="connsiteY218" fmla="*/ 2025745 h 2323145"/>
              <a:gd name="connsiteX219" fmla="*/ 2312920 w 11269336"/>
              <a:gd name="connsiteY219" fmla="*/ 2036311 h 2323145"/>
              <a:gd name="connsiteX220" fmla="*/ 2307986 w 11269336"/>
              <a:gd name="connsiteY220" fmla="*/ 2035583 h 2323145"/>
              <a:gd name="connsiteX221" fmla="*/ 2285481 w 11269336"/>
              <a:gd name="connsiteY221" fmla="*/ 2045197 h 2323145"/>
              <a:gd name="connsiteX222" fmla="*/ 2273666 w 11269336"/>
              <a:gd name="connsiteY222" fmla="*/ 2048710 h 2323145"/>
              <a:gd name="connsiteX223" fmla="*/ 2270719 w 11269336"/>
              <a:gd name="connsiteY223" fmla="*/ 2052702 h 2323145"/>
              <a:gd name="connsiteX224" fmla="*/ 2253080 w 11269336"/>
              <a:gd name="connsiteY224" fmla="*/ 2056363 h 2323145"/>
              <a:gd name="connsiteX225" fmla="*/ 2250906 w 11269336"/>
              <a:gd name="connsiteY225" fmla="*/ 2055654 h 2323145"/>
              <a:gd name="connsiteX226" fmla="*/ 2236905 w 11269336"/>
              <a:gd name="connsiteY226" fmla="*/ 2062882 h 2323145"/>
              <a:gd name="connsiteX227" fmla="*/ 2225830 w 11269336"/>
              <a:gd name="connsiteY227" fmla="*/ 2074027 h 2323145"/>
              <a:gd name="connsiteX228" fmla="*/ 2073776 w 11269336"/>
              <a:gd name="connsiteY228" fmla="*/ 2089244 h 2323145"/>
              <a:gd name="connsiteX229" fmla="*/ 1948256 w 11269336"/>
              <a:gd name="connsiteY229" fmla="*/ 2146616 h 2323145"/>
              <a:gd name="connsiteX230" fmla="*/ 1865582 w 11269336"/>
              <a:gd name="connsiteY230" fmla="*/ 2153738 h 2323145"/>
              <a:gd name="connsiteX231" fmla="*/ 1835210 w 11269336"/>
              <a:gd name="connsiteY231" fmla="*/ 2134244 h 2323145"/>
              <a:gd name="connsiteX232" fmla="*/ 1632661 w 11269336"/>
              <a:gd name="connsiteY232" fmla="*/ 2173882 h 2323145"/>
              <a:gd name="connsiteX233" fmla="*/ 1579590 w 11269336"/>
              <a:gd name="connsiteY233" fmla="*/ 2173680 h 2323145"/>
              <a:gd name="connsiteX234" fmla="*/ 1535601 w 11269336"/>
              <a:gd name="connsiteY234" fmla="*/ 2194590 h 2323145"/>
              <a:gd name="connsiteX235" fmla="*/ 1515594 w 11269336"/>
              <a:gd name="connsiteY235" fmla="*/ 2189622 h 2323145"/>
              <a:gd name="connsiteX236" fmla="*/ 1512113 w 11269336"/>
              <a:gd name="connsiteY236" fmla="*/ 2188534 h 2323145"/>
              <a:gd name="connsiteX237" fmla="*/ 1498838 w 11269336"/>
              <a:gd name="connsiteY237" fmla="*/ 2189213 h 2323145"/>
              <a:gd name="connsiteX238" fmla="*/ 1494279 w 11269336"/>
              <a:gd name="connsiteY238" fmla="*/ 2183112 h 2323145"/>
              <a:gd name="connsiteX239" fmla="*/ 1473714 w 11269336"/>
              <a:gd name="connsiteY239" fmla="*/ 2179625 h 2323145"/>
              <a:gd name="connsiteX240" fmla="*/ 1449503 w 11269336"/>
              <a:gd name="connsiteY240" fmla="*/ 2182633 h 2323145"/>
              <a:gd name="connsiteX241" fmla="*/ 1266687 w 11269336"/>
              <a:gd name="connsiteY241" fmla="*/ 2212688 h 2323145"/>
              <a:gd name="connsiteX242" fmla="*/ 1239614 w 11269336"/>
              <a:gd name="connsiteY242" fmla="*/ 2209727 h 2323145"/>
              <a:gd name="connsiteX243" fmla="*/ 1202436 w 11269336"/>
              <a:gd name="connsiteY243" fmla="*/ 2209817 h 2323145"/>
              <a:gd name="connsiteX244" fmla="*/ 1136097 w 11269336"/>
              <a:gd name="connsiteY244" fmla="*/ 2205112 h 2323145"/>
              <a:gd name="connsiteX245" fmla="*/ 988232 w 11269336"/>
              <a:gd name="connsiteY245" fmla="*/ 2235635 h 2323145"/>
              <a:gd name="connsiteX246" fmla="*/ 981959 w 11269336"/>
              <a:gd name="connsiteY246" fmla="*/ 2231607 h 2323145"/>
              <a:gd name="connsiteX247" fmla="*/ 938600 w 11269336"/>
              <a:gd name="connsiteY247" fmla="*/ 2238113 h 2323145"/>
              <a:gd name="connsiteX248" fmla="*/ 791788 w 11269336"/>
              <a:gd name="connsiteY248" fmla="*/ 2293224 h 2323145"/>
              <a:gd name="connsiteX249" fmla="*/ 706914 w 11269336"/>
              <a:gd name="connsiteY249" fmla="*/ 2305046 h 2323145"/>
              <a:gd name="connsiteX250" fmla="*/ 675971 w 11269336"/>
              <a:gd name="connsiteY250" fmla="*/ 2304030 h 2323145"/>
              <a:gd name="connsiteX251" fmla="*/ 624180 w 11269336"/>
              <a:gd name="connsiteY251" fmla="*/ 2302650 h 2323145"/>
              <a:gd name="connsiteX252" fmla="*/ 583453 w 11269336"/>
              <a:gd name="connsiteY252" fmla="*/ 2288788 h 2323145"/>
              <a:gd name="connsiteX253" fmla="*/ 540946 w 11269336"/>
              <a:gd name="connsiteY253" fmla="*/ 2292721 h 2323145"/>
              <a:gd name="connsiteX254" fmla="*/ 533680 w 11269336"/>
              <a:gd name="connsiteY254" fmla="*/ 2310233 h 2323145"/>
              <a:gd name="connsiteX255" fmla="*/ 487366 w 11269336"/>
              <a:gd name="connsiteY255" fmla="*/ 2309053 h 2323145"/>
              <a:gd name="connsiteX256" fmla="*/ 416820 w 11269336"/>
              <a:gd name="connsiteY256" fmla="*/ 2305443 h 2323145"/>
              <a:gd name="connsiteX257" fmla="*/ 376805 w 11269336"/>
              <a:gd name="connsiteY257" fmla="*/ 2307647 h 2323145"/>
              <a:gd name="connsiteX258" fmla="*/ 266777 w 11269336"/>
              <a:gd name="connsiteY258" fmla="*/ 2309012 h 2323145"/>
              <a:gd name="connsiteX259" fmla="*/ 156013 w 11269336"/>
              <a:gd name="connsiteY259" fmla="*/ 2306832 h 2323145"/>
              <a:gd name="connsiteX260" fmla="*/ 87258 w 11269336"/>
              <a:gd name="connsiteY260" fmla="*/ 2285511 h 2323145"/>
              <a:gd name="connsiteX261" fmla="*/ 23798 w 11269336"/>
              <a:gd name="connsiteY261" fmla="*/ 2281822 h 2323145"/>
              <a:gd name="connsiteX262" fmla="*/ 0 w 11269336"/>
              <a:gd name="connsiteY262" fmla="*/ 2285369 h 2323145"/>
              <a:gd name="connsiteX263" fmla="*/ 0 w 11269336"/>
              <a:gd name="connsiteY26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263254 w 11269336"/>
              <a:gd name="connsiteY20" fmla="*/ 645662 h 2323145"/>
              <a:gd name="connsiteX21" fmla="*/ 9162278 w 11269336"/>
              <a:gd name="connsiteY21" fmla="*/ 704724 h 2323145"/>
              <a:gd name="connsiteX22" fmla="*/ 9062863 w 11269336"/>
              <a:gd name="connsiteY22" fmla="*/ 754656 h 2323145"/>
              <a:gd name="connsiteX23" fmla="*/ 8914746 w 11269336"/>
              <a:gd name="connsiteY23" fmla="*/ 826428 h 2323145"/>
              <a:gd name="connsiteX24" fmla="*/ 8917778 w 11269336"/>
              <a:gd name="connsiteY24" fmla="*/ 835198 h 2323145"/>
              <a:gd name="connsiteX25" fmla="*/ 8905560 w 11269336"/>
              <a:gd name="connsiteY25" fmla="*/ 838358 h 2323145"/>
              <a:gd name="connsiteX26" fmla="*/ 8897564 w 11269336"/>
              <a:gd name="connsiteY26" fmla="*/ 834287 h 2323145"/>
              <a:gd name="connsiteX27" fmla="*/ 8878040 w 11269336"/>
              <a:gd name="connsiteY27" fmla="*/ 844150 h 2323145"/>
              <a:gd name="connsiteX28" fmla="*/ 8795998 w 11269336"/>
              <a:gd name="connsiteY28" fmla="*/ 863337 h 2323145"/>
              <a:gd name="connsiteX29" fmla="*/ 8776970 w 11269336"/>
              <a:gd name="connsiteY29" fmla="*/ 885177 h 2323145"/>
              <a:gd name="connsiteX30" fmla="*/ 8755719 w 11269336"/>
              <a:gd name="connsiteY30" fmla="*/ 889754 h 2323145"/>
              <a:gd name="connsiteX31" fmla="*/ 8743257 w 11269336"/>
              <a:gd name="connsiteY31" fmla="*/ 904723 h 2323145"/>
              <a:gd name="connsiteX32" fmla="*/ 8721366 w 11269336"/>
              <a:gd name="connsiteY32" fmla="*/ 904711 h 2323145"/>
              <a:gd name="connsiteX33" fmla="*/ 8678353 w 11269336"/>
              <a:gd name="connsiteY33" fmla="*/ 926318 h 2323145"/>
              <a:gd name="connsiteX34" fmla="*/ 8636849 w 11269336"/>
              <a:gd name="connsiteY34" fmla="*/ 937900 h 2323145"/>
              <a:gd name="connsiteX35" fmla="*/ 8620213 w 11269336"/>
              <a:gd name="connsiteY35" fmla="*/ 943068 h 2323145"/>
              <a:gd name="connsiteX36" fmla="*/ 8612581 w 11269336"/>
              <a:gd name="connsiteY36" fmla="*/ 952695 h 2323145"/>
              <a:gd name="connsiteX37" fmla="*/ 8589038 w 11269336"/>
              <a:gd name="connsiteY37" fmla="*/ 963892 h 2323145"/>
              <a:gd name="connsiteX38" fmla="*/ 8579950 w 11269336"/>
              <a:gd name="connsiteY38" fmla="*/ 960899 h 2323145"/>
              <a:gd name="connsiteX39" fmla="*/ 8579319 w 11269336"/>
              <a:gd name="connsiteY39" fmla="*/ 965630 h 2323145"/>
              <a:gd name="connsiteX40" fmla="*/ 8547429 w 11269336"/>
              <a:gd name="connsiteY40" fmla="*/ 984506 h 2323145"/>
              <a:gd name="connsiteX41" fmla="*/ 8478704 w 11269336"/>
              <a:gd name="connsiteY41" fmla="*/ 1025490 h 2323145"/>
              <a:gd name="connsiteX42" fmla="*/ 8461421 w 11269336"/>
              <a:gd name="connsiteY42" fmla="*/ 1035512 h 2323145"/>
              <a:gd name="connsiteX43" fmla="*/ 8445003 w 11269336"/>
              <a:gd name="connsiteY43" fmla="*/ 1036851 h 2323145"/>
              <a:gd name="connsiteX44" fmla="*/ 8357350 w 11269336"/>
              <a:gd name="connsiteY44" fmla="*/ 1060213 h 2323145"/>
              <a:gd name="connsiteX45" fmla="*/ 8335565 w 11269336"/>
              <a:gd name="connsiteY45" fmla="*/ 1061151 h 2323145"/>
              <a:gd name="connsiteX46" fmla="*/ 8325267 w 11269336"/>
              <a:gd name="connsiteY46" fmla="*/ 1055919 h 2323145"/>
              <a:gd name="connsiteX47" fmla="*/ 8293586 w 11269336"/>
              <a:gd name="connsiteY47" fmla="*/ 1076144 h 2323145"/>
              <a:gd name="connsiteX48" fmla="*/ 8242405 w 11269336"/>
              <a:gd name="connsiteY48" fmla="*/ 1095960 h 2323145"/>
              <a:gd name="connsiteX49" fmla="*/ 8197391 w 11269336"/>
              <a:gd name="connsiteY49" fmla="*/ 1107746 h 2323145"/>
              <a:gd name="connsiteX50" fmla="*/ 8081474 w 11269336"/>
              <a:gd name="connsiteY50" fmla="*/ 1130125 h 2323145"/>
              <a:gd name="connsiteX51" fmla="*/ 8053585 w 11269336"/>
              <a:gd name="connsiteY51" fmla="*/ 1129169 h 2323145"/>
              <a:gd name="connsiteX52" fmla="*/ 8038422 w 11269336"/>
              <a:gd name="connsiteY52" fmla="*/ 1119092 h 2323145"/>
              <a:gd name="connsiteX53" fmla="*/ 8029450 w 11269336"/>
              <a:gd name="connsiteY53" fmla="*/ 1125592 h 2323145"/>
              <a:gd name="connsiteX54" fmla="*/ 7959552 w 11269336"/>
              <a:gd name="connsiteY54" fmla="*/ 1140188 h 2323145"/>
              <a:gd name="connsiteX55" fmla="*/ 7914188 w 11269336"/>
              <a:gd name="connsiteY55" fmla="*/ 1150862 h 2323145"/>
              <a:gd name="connsiteX56" fmla="*/ 7914918 w 11269336"/>
              <a:gd name="connsiteY56" fmla="*/ 1168758 h 2323145"/>
              <a:gd name="connsiteX57" fmla="*/ 7875510 w 11269336"/>
              <a:gd name="connsiteY57" fmla="*/ 1183153 h 2323145"/>
              <a:gd name="connsiteX58" fmla="*/ 7829932 w 11269336"/>
              <a:gd name="connsiteY58" fmla="*/ 1180782 h 2323145"/>
              <a:gd name="connsiteX59" fmla="*/ 7779182 w 11269336"/>
              <a:gd name="connsiteY59" fmla="*/ 1192665 h 2323145"/>
              <a:gd name="connsiteX60" fmla="*/ 7748774 w 11269336"/>
              <a:gd name="connsiteY60" fmla="*/ 1199586 h 2323145"/>
              <a:gd name="connsiteX61" fmla="*/ 7671846 w 11269336"/>
              <a:gd name="connsiteY61" fmla="*/ 1231966 h 2323145"/>
              <a:gd name="connsiteX62" fmla="*/ 7554146 w 11269336"/>
              <a:gd name="connsiteY62" fmla="*/ 1319748 h 2323145"/>
              <a:gd name="connsiteX63" fmla="*/ 7515052 w 11269336"/>
              <a:gd name="connsiteY63" fmla="*/ 1336718 h 2323145"/>
              <a:gd name="connsiteX64" fmla="*/ 7507193 w 11269336"/>
              <a:gd name="connsiteY64" fmla="*/ 1334617 h 2323145"/>
              <a:gd name="connsiteX65" fmla="*/ 7461694 w 11269336"/>
              <a:gd name="connsiteY65" fmla="*/ 1375866 h 2323145"/>
              <a:gd name="connsiteX66" fmla="*/ 7377571 w 11269336"/>
              <a:gd name="connsiteY66" fmla="*/ 1400128 h 2323145"/>
              <a:gd name="connsiteX67" fmla="*/ 7311261 w 11269336"/>
              <a:gd name="connsiteY67" fmla="*/ 1412652 h 2323145"/>
              <a:gd name="connsiteX68" fmla="*/ 7275307 w 11269336"/>
              <a:gd name="connsiteY68" fmla="*/ 1422171 h 2323145"/>
              <a:gd name="connsiteX69" fmla="*/ 7247783 w 11269336"/>
              <a:gd name="connsiteY69" fmla="*/ 1426330 h 2323145"/>
              <a:gd name="connsiteX70" fmla="*/ 7185047 w 11269336"/>
              <a:gd name="connsiteY70" fmla="*/ 1451812 h 2323145"/>
              <a:gd name="connsiteX71" fmla="*/ 7084117 w 11269336"/>
              <a:gd name="connsiteY71" fmla="*/ 1500281 h 2323145"/>
              <a:gd name="connsiteX72" fmla="*/ 7062011 w 11269336"/>
              <a:gd name="connsiteY72" fmla="*/ 1509183 h 2323145"/>
              <a:gd name="connsiteX73" fmla="*/ 7040555 w 11269336"/>
              <a:gd name="connsiteY73" fmla="*/ 1511207 h 2323145"/>
              <a:gd name="connsiteX74" fmla="*/ 7033438 w 11269336"/>
              <a:gd name="connsiteY74" fmla="*/ 1506772 h 2323145"/>
              <a:gd name="connsiteX75" fmla="*/ 7020886 w 11269336"/>
              <a:gd name="connsiteY75" fmla="*/ 1510764 h 2323145"/>
              <a:gd name="connsiteX76" fmla="*/ 7017033 w 11269336"/>
              <a:gd name="connsiteY76" fmla="*/ 1510650 h 2323145"/>
              <a:gd name="connsiteX77" fmla="*/ 6995460 w 11269336"/>
              <a:gd name="connsiteY77" fmla="*/ 1511173 h 2323145"/>
              <a:gd name="connsiteX78" fmla="*/ 6962144 w 11269336"/>
              <a:gd name="connsiteY78" fmla="*/ 1541508 h 2323145"/>
              <a:gd name="connsiteX79" fmla="*/ 6910674 w 11269336"/>
              <a:gd name="connsiteY79" fmla="*/ 1554793 h 2323145"/>
              <a:gd name="connsiteX80" fmla="*/ 6732152 w 11269336"/>
              <a:gd name="connsiteY80" fmla="*/ 1642538 h 2323145"/>
              <a:gd name="connsiteX81" fmla="*/ 6694106 w 11269336"/>
              <a:gd name="connsiteY81" fmla="*/ 1632377 h 2323145"/>
              <a:gd name="connsiteX82" fmla="*/ 6617223 w 11269336"/>
              <a:gd name="connsiteY82" fmla="*/ 1659889 h 2323145"/>
              <a:gd name="connsiteX83" fmla="*/ 6521138 w 11269336"/>
              <a:gd name="connsiteY83" fmla="*/ 1744340 h 2323145"/>
              <a:gd name="connsiteX84" fmla="*/ 6380677 w 11269336"/>
              <a:gd name="connsiteY84" fmla="*/ 1796883 h 2323145"/>
              <a:gd name="connsiteX85" fmla="*/ 6374897 w 11269336"/>
              <a:gd name="connsiteY85" fmla="*/ 1809910 h 2323145"/>
              <a:gd name="connsiteX86" fmla="*/ 6364545 w 11269336"/>
              <a:gd name="connsiteY86" fmla="*/ 1820090 h 2323145"/>
              <a:gd name="connsiteX87" fmla="*/ 6362126 w 11269336"/>
              <a:gd name="connsiteY87" fmla="*/ 1819991 h 2323145"/>
              <a:gd name="connsiteX88" fmla="*/ 6346673 w 11269336"/>
              <a:gd name="connsiteY88" fmla="*/ 1827824 h 2323145"/>
              <a:gd name="connsiteX89" fmla="*/ 6345588 w 11269336"/>
              <a:gd name="connsiteY89" fmla="*/ 1832232 h 2323145"/>
              <a:gd name="connsiteX90" fmla="*/ 6335708 w 11269336"/>
              <a:gd name="connsiteY90" fmla="*/ 1838451 h 2323145"/>
              <a:gd name="connsiteX91" fmla="*/ 6318182 w 11269336"/>
              <a:gd name="connsiteY91" fmla="*/ 1852975 h 2323145"/>
              <a:gd name="connsiteX92" fmla="*/ 6313084 w 11269336"/>
              <a:gd name="connsiteY92" fmla="*/ 1853561 h 2323145"/>
              <a:gd name="connsiteX93" fmla="*/ 6283816 w 11269336"/>
              <a:gd name="connsiteY93" fmla="*/ 1872148 h 2323145"/>
              <a:gd name="connsiteX94" fmla="*/ 6282550 w 11269336"/>
              <a:gd name="connsiteY94" fmla="*/ 1871392 h 2323145"/>
              <a:gd name="connsiteX95" fmla="*/ 6270527 w 11269336"/>
              <a:gd name="connsiteY95" fmla="*/ 1872208 h 2323145"/>
              <a:gd name="connsiteX96" fmla="*/ 6249518 w 11269336"/>
              <a:gd name="connsiteY96" fmla="*/ 1876079 h 2323145"/>
              <a:gd name="connsiteX97" fmla="*/ 6190386 w 11269336"/>
              <a:gd name="connsiteY97" fmla="*/ 1872478 h 2323145"/>
              <a:gd name="connsiteX98" fmla="*/ 6159777 w 11269336"/>
              <a:gd name="connsiteY98" fmla="*/ 1891745 h 2323145"/>
              <a:gd name="connsiteX99" fmla="*/ 6153131 w 11269336"/>
              <a:gd name="connsiteY99" fmla="*/ 1895079 h 2323145"/>
              <a:gd name="connsiteX100" fmla="*/ 6152798 w 11269336"/>
              <a:gd name="connsiteY100" fmla="*/ 1894920 h 2323145"/>
              <a:gd name="connsiteX101" fmla="*/ 6145388 w 11269336"/>
              <a:gd name="connsiteY101" fmla="*/ 1897990 h 2323145"/>
              <a:gd name="connsiteX102" fmla="*/ 6141014 w 11269336"/>
              <a:gd name="connsiteY102" fmla="*/ 1901155 h 2323145"/>
              <a:gd name="connsiteX103" fmla="*/ 6128122 w 11269336"/>
              <a:gd name="connsiteY103" fmla="*/ 1907623 h 2323145"/>
              <a:gd name="connsiteX104" fmla="*/ 6122351 w 11269336"/>
              <a:gd name="connsiteY104" fmla="*/ 1908359 h 2323145"/>
              <a:gd name="connsiteX105" fmla="*/ 6064750 w 11269336"/>
              <a:gd name="connsiteY105" fmla="*/ 1896394 h 2323145"/>
              <a:gd name="connsiteX106" fmla="*/ 5964230 w 11269336"/>
              <a:gd name="connsiteY106" fmla="*/ 1910038 h 2323145"/>
              <a:gd name="connsiteX107" fmla="*/ 5865399 w 11269336"/>
              <a:gd name="connsiteY107" fmla="*/ 1926966 h 2323145"/>
              <a:gd name="connsiteX108" fmla="*/ 5829951 w 11269336"/>
              <a:gd name="connsiteY108" fmla="*/ 1934755 h 2323145"/>
              <a:gd name="connsiteX109" fmla="*/ 5765285 w 11269336"/>
              <a:gd name="connsiteY109" fmla="*/ 1941322 h 2323145"/>
              <a:gd name="connsiteX110" fmla="*/ 5734750 w 11269336"/>
              <a:gd name="connsiteY110" fmla="*/ 1939793 h 2323145"/>
              <a:gd name="connsiteX111" fmla="*/ 5733569 w 11269336"/>
              <a:gd name="connsiteY111" fmla="*/ 1940505 h 2323145"/>
              <a:gd name="connsiteX112" fmla="*/ 5730329 w 11269336"/>
              <a:gd name="connsiteY112" fmla="*/ 1937845 h 2323145"/>
              <a:gd name="connsiteX113" fmla="*/ 5724661 w 11269336"/>
              <a:gd name="connsiteY113" fmla="*/ 1937455 h 2323145"/>
              <a:gd name="connsiteX114" fmla="*/ 5710186 w 11269336"/>
              <a:gd name="connsiteY114" fmla="*/ 1941370 h 2323145"/>
              <a:gd name="connsiteX115" fmla="*/ 5704910 w 11269336"/>
              <a:gd name="connsiteY115" fmla="*/ 1943663 h 2323145"/>
              <a:gd name="connsiteX116" fmla="*/ 5696836 w 11269336"/>
              <a:gd name="connsiteY116" fmla="*/ 1945271 h 2323145"/>
              <a:gd name="connsiteX117" fmla="*/ 5696583 w 11269336"/>
              <a:gd name="connsiteY117" fmla="*/ 1945050 h 2323145"/>
              <a:gd name="connsiteX118" fmla="*/ 5689123 w 11269336"/>
              <a:gd name="connsiteY118" fmla="*/ 1947067 h 2323145"/>
              <a:gd name="connsiteX119" fmla="*/ 5653291 w 11269336"/>
              <a:gd name="connsiteY119" fmla="*/ 1960245 h 2323145"/>
              <a:gd name="connsiteX120" fmla="*/ 5599385 w 11269336"/>
              <a:gd name="connsiteY120" fmla="*/ 1945198 h 2323145"/>
              <a:gd name="connsiteX121" fmla="*/ 5578300 w 11269336"/>
              <a:gd name="connsiteY121" fmla="*/ 1944963 h 2323145"/>
              <a:gd name="connsiteX122" fmla="*/ 5566758 w 11269336"/>
              <a:gd name="connsiteY122" fmla="*/ 1943441 h 2323145"/>
              <a:gd name="connsiteX123" fmla="*/ 5565857 w 11269336"/>
              <a:gd name="connsiteY123" fmla="*/ 1942445 h 2323145"/>
              <a:gd name="connsiteX124" fmla="*/ 5531534 w 11269336"/>
              <a:gd name="connsiteY124" fmla="*/ 1955208 h 2323145"/>
              <a:gd name="connsiteX125" fmla="*/ 5526552 w 11269336"/>
              <a:gd name="connsiteY125" fmla="*/ 1954799 h 2323145"/>
              <a:gd name="connsiteX126" fmla="*/ 5504723 w 11269336"/>
              <a:gd name="connsiteY126" fmla="*/ 1965811 h 2323145"/>
              <a:gd name="connsiteX127" fmla="*/ 5493156 w 11269336"/>
              <a:gd name="connsiteY127" fmla="*/ 1970063 h 2323145"/>
              <a:gd name="connsiteX128" fmla="*/ 5490486 w 11269336"/>
              <a:gd name="connsiteY128" fmla="*/ 1974227 h 2323145"/>
              <a:gd name="connsiteX129" fmla="*/ 5473107 w 11269336"/>
              <a:gd name="connsiteY129" fmla="*/ 1979001 h 2323145"/>
              <a:gd name="connsiteX130" fmla="*/ 5470885 w 11269336"/>
              <a:gd name="connsiteY130" fmla="*/ 1978432 h 2323145"/>
              <a:gd name="connsiteX131" fmla="*/ 5457393 w 11269336"/>
              <a:gd name="connsiteY131" fmla="*/ 1986525 h 2323145"/>
              <a:gd name="connsiteX132" fmla="*/ 5447102 w 11269336"/>
              <a:gd name="connsiteY132" fmla="*/ 1998329 h 2323145"/>
              <a:gd name="connsiteX133" fmla="*/ 5159151 w 11269336"/>
              <a:gd name="connsiteY133" fmla="*/ 2029640 h 2323145"/>
              <a:gd name="connsiteX134" fmla="*/ 5041688 w 11269336"/>
              <a:gd name="connsiteY134" fmla="*/ 2022334 h 2323145"/>
              <a:gd name="connsiteX135" fmla="*/ 4860988 w 11269336"/>
              <a:gd name="connsiteY135" fmla="*/ 2135698 h 2323145"/>
              <a:gd name="connsiteX136" fmla="*/ 4807902 w 11269336"/>
              <a:gd name="connsiteY136" fmla="*/ 2138894 h 2323145"/>
              <a:gd name="connsiteX137" fmla="*/ 4765388 w 11269336"/>
              <a:gd name="connsiteY137" fmla="*/ 2162525 h 2323145"/>
              <a:gd name="connsiteX138" fmla="*/ 4745033 w 11269336"/>
              <a:gd name="connsiteY138" fmla="*/ 2158859 h 2323145"/>
              <a:gd name="connsiteX139" fmla="*/ 4741475 w 11269336"/>
              <a:gd name="connsiteY139" fmla="*/ 2157998 h 2323145"/>
              <a:gd name="connsiteX140" fmla="*/ 4728247 w 11269336"/>
              <a:gd name="connsiteY140" fmla="*/ 2159526 h 2323145"/>
              <a:gd name="connsiteX141" fmla="*/ 4723263 w 11269336"/>
              <a:gd name="connsiteY141" fmla="*/ 2153742 h 2323145"/>
              <a:gd name="connsiteX142" fmla="*/ 4702453 w 11269336"/>
              <a:gd name="connsiteY142" fmla="*/ 2151586 h 2323145"/>
              <a:gd name="connsiteX143" fmla="*/ 4678455 w 11269336"/>
              <a:gd name="connsiteY143" fmla="*/ 2156131 h 2323145"/>
              <a:gd name="connsiteX144" fmla="*/ 4593061 w 11269336"/>
              <a:gd name="connsiteY144" fmla="*/ 2171597 h 2323145"/>
              <a:gd name="connsiteX145" fmla="*/ 4579902 w 11269336"/>
              <a:gd name="connsiteY145" fmla="*/ 2177927 h 2323145"/>
              <a:gd name="connsiteX146" fmla="*/ 4533444 w 11269336"/>
              <a:gd name="connsiteY146" fmla="*/ 2181200 h 2323145"/>
              <a:gd name="connsiteX147" fmla="*/ 4492832 w 11269336"/>
              <a:gd name="connsiteY147" fmla="*/ 2188033 h 2323145"/>
              <a:gd name="connsiteX148" fmla="*/ 4467257 w 11269336"/>
              <a:gd name="connsiteY148" fmla="*/ 2196121 h 2323145"/>
              <a:gd name="connsiteX149" fmla="*/ 4459937 w 11269336"/>
              <a:gd name="connsiteY149" fmla="*/ 2195182 h 2323145"/>
              <a:gd name="connsiteX150" fmla="*/ 4433312 w 11269336"/>
              <a:gd name="connsiteY150" fmla="*/ 2199004 h 2323145"/>
              <a:gd name="connsiteX151" fmla="*/ 4420601 w 11269336"/>
              <a:gd name="connsiteY151" fmla="*/ 2205158 h 2323145"/>
              <a:gd name="connsiteX152" fmla="*/ 4405765 w 11269336"/>
              <a:gd name="connsiteY152" fmla="*/ 2199902 h 2323145"/>
              <a:gd name="connsiteX153" fmla="*/ 4401354 w 11269336"/>
              <a:gd name="connsiteY153" fmla="*/ 2194745 h 2323145"/>
              <a:gd name="connsiteX154" fmla="*/ 4383151 w 11269336"/>
              <a:gd name="connsiteY154" fmla="*/ 2201140 h 2323145"/>
              <a:gd name="connsiteX155" fmla="*/ 4366646 w 11269336"/>
              <a:gd name="connsiteY155" fmla="*/ 2198564 h 2323145"/>
              <a:gd name="connsiteX156" fmla="*/ 4354009 w 11269336"/>
              <a:gd name="connsiteY156" fmla="*/ 2204984 h 2323145"/>
              <a:gd name="connsiteX157" fmla="*/ 4348284 w 11269336"/>
              <a:gd name="connsiteY157" fmla="*/ 2205270 h 2323145"/>
              <a:gd name="connsiteX158" fmla="*/ 4333906 w 11269336"/>
              <a:gd name="connsiteY158" fmla="*/ 2205251 h 2323145"/>
              <a:gd name="connsiteX159" fmla="*/ 4308819 w 11269336"/>
              <a:gd name="connsiteY159" fmla="*/ 2203822 h 2323145"/>
              <a:gd name="connsiteX160" fmla="*/ 4301210 w 11269336"/>
              <a:gd name="connsiteY160" fmla="*/ 2204456 h 2323145"/>
              <a:gd name="connsiteX161" fmla="*/ 4283095 w 11269336"/>
              <a:gd name="connsiteY161" fmla="*/ 2198177 h 2323145"/>
              <a:gd name="connsiteX162" fmla="*/ 4250119 w 11269336"/>
              <a:gd name="connsiteY162" fmla="*/ 2196342 h 2323145"/>
              <a:gd name="connsiteX163" fmla="*/ 4189203 w 11269336"/>
              <a:gd name="connsiteY163" fmla="*/ 2178994 h 2323145"/>
              <a:gd name="connsiteX164" fmla="*/ 4154035 w 11269336"/>
              <a:gd name="connsiteY164" fmla="*/ 2171950 h 2323145"/>
              <a:gd name="connsiteX165" fmla="*/ 4129569 w 11269336"/>
              <a:gd name="connsiteY165" fmla="*/ 2163850 h 2323145"/>
              <a:gd name="connsiteX166" fmla="*/ 4061250 w 11269336"/>
              <a:gd name="connsiteY166" fmla="*/ 2159236 h 2323145"/>
              <a:gd name="connsiteX167" fmla="*/ 3945480 w 11269336"/>
              <a:gd name="connsiteY167" fmla="*/ 2158279 h 2323145"/>
              <a:gd name="connsiteX168" fmla="*/ 3921468 w 11269336"/>
              <a:gd name="connsiteY168" fmla="*/ 2156588 h 2323145"/>
              <a:gd name="connsiteX169" fmla="*/ 3903348 w 11269336"/>
              <a:gd name="connsiteY169" fmla="*/ 2149220 h 2323145"/>
              <a:gd name="connsiteX170" fmla="*/ 3901342 w 11269336"/>
              <a:gd name="connsiteY170" fmla="*/ 2142355 h 2323145"/>
              <a:gd name="connsiteX171" fmla="*/ 3888539 w 11269336"/>
              <a:gd name="connsiteY171" fmla="*/ 2140476 h 2323145"/>
              <a:gd name="connsiteX172" fmla="*/ 3885662 w 11269336"/>
              <a:gd name="connsiteY172" fmla="*/ 2138740 h 2323145"/>
              <a:gd name="connsiteX173" fmla="*/ 3868627 w 11269336"/>
              <a:gd name="connsiteY173" fmla="*/ 2130023 h 2323145"/>
              <a:gd name="connsiteX174" fmla="*/ 3819177 w 11269336"/>
              <a:gd name="connsiteY174" fmla="*/ 2142111 h 2323145"/>
              <a:gd name="connsiteX175" fmla="*/ 3769100 w 11269336"/>
              <a:gd name="connsiteY175" fmla="*/ 2131731 h 2323145"/>
              <a:gd name="connsiteX176" fmla="*/ 3562752 w 11269336"/>
              <a:gd name="connsiteY176" fmla="*/ 2131785 h 2323145"/>
              <a:gd name="connsiteX177" fmla="*/ 3541402 w 11269336"/>
              <a:gd name="connsiteY177" fmla="*/ 2106821 h 2323145"/>
              <a:gd name="connsiteX178" fmla="*/ 3365341 w 11269336"/>
              <a:gd name="connsiteY178" fmla="*/ 2077638 h 2323145"/>
              <a:gd name="connsiteX179" fmla="*/ 3170922 w 11269336"/>
              <a:gd name="connsiteY179" fmla="*/ 2115957 h 2323145"/>
              <a:gd name="connsiteX180" fmla="*/ 3156256 w 11269336"/>
              <a:gd name="connsiteY180" fmla="*/ 2124773 h 2323145"/>
              <a:gd name="connsiteX181" fmla="*/ 3140298 w 11269336"/>
              <a:gd name="connsiteY181" fmla="*/ 2129182 h 2323145"/>
              <a:gd name="connsiteX182" fmla="*/ 3138514 w 11269336"/>
              <a:gd name="connsiteY182" fmla="*/ 2128069 h 2323145"/>
              <a:gd name="connsiteX183" fmla="*/ 3120467 w 11269336"/>
              <a:gd name="connsiteY183" fmla="*/ 2128281 h 2323145"/>
              <a:gd name="connsiteX184" fmla="*/ 3116175 w 11269336"/>
              <a:gd name="connsiteY184" fmla="*/ 2131633 h 2323145"/>
              <a:gd name="connsiteX185" fmla="*/ 3103685 w 11269336"/>
              <a:gd name="connsiteY185" fmla="*/ 2132814 h 2323145"/>
              <a:gd name="connsiteX186" fmla="*/ 3078794 w 11269336"/>
              <a:gd name="connsiteY186" fmla="*/ 2137935 h 2323145"/>
              <a:gd name="connsiteX187" fmla="*/ 3074407 w 11269336"/>
              <a:gd name="connsiteY187" fmla="*/ 2136274 h 2323145"/>
              <a:gd name="connsiteX188" fmla="*/ 3037285 w 11269336"/>
              <a:gd name="connsiteY188" fmla="*/ 2139919 h 2323145"/>
              <a:gd name="connsiteX189" fmla="*/ 3036901 w 11269336"/>
              <a:gd name="connsiteY189" fmla="*/ 2138726 h 2323145"/>
              <a:gd name="connsiteX190" fmla="*/ 3026996 w 11269336"/>
              <a:gd name="connsiteY190" fmla="*/ 2134322 h 2323145"/>
              <a:gd name="connsiteX191" fmla="*/ 3007772 w 11269336"/>
              <a:gd name="connsiteY191" fmla="*/ 2128742 h 2323145"/>
              <a:gd name="connsiteX192" fmla="*/ 2965030 w 11269336"/>
              <a:gd name="connsiteY192" fmla="*/ 2100494 h 2323145"/>
              <a:gd name="connsiteX193" fmla="*/ 2926342 w 11269336"/>
              <a:gd name="connsiteY193" fmla="*/ 2104155 h 2323145"/>
              <a:gd name="connsiteX194" fmla="*/ 2918608 w 11269336"/>
              <a:gd name="connsiteY194" fmla="*/ 2104215 h 2323145"/>
              <a:gd name="connsiteX195" fmla="*/ 2918475 w 11269336"/>
              <a:gd name="connsiteY195" fmla="*/ 2103937 h 2323145"/>
              <a:gd name="connsiteX196" fmla="*/ 2910360 w 11269336"/>
              <a:gd name="connsiteY196" fmla="*/ 2103444 h 2323145"/>
              <a:gd name="connsiteX197" fmla="*/ 2904507 w 11269336"/>
              <a:gd name="connsiteY197" fmla="*/ 2104326 h 2323145"/>
              <a:gd name="connsiteX198" fmla="*/ 2889503 w 11269336"/>
              <a:gd name="connsiteY198" fmla="*/ 2104443 h 2323145"/>
              <a:gd name="connsiteX199" fmla="*/ 2884480 w 11269336"/>
              <a:gd name="connsiteY199" fmla="*/ 2102626 h 2323145"/>
              <a:gd name="connsiteX200" fmla="*/ 2882689 w 11269336"/>
              <a:gd name="connsiteY200" fmla="*/ 2099228 h 2323145"/>
              <a:gd name="connsiteX201" fmla="*/ 2881291 w 11269336"/>
              <a:gd name="connsiteY201" fmla="*/ 2099618 h 2323145"/>
              <a:gd name="connsiteX202" fmla="*/ 2853979 w 11269336"/>
              <a:gd name="connsiteY202" fmla="*/ 2090388 h 2323145"/>
              <a:gd name="connsiteX203" fmla="*/ 2791790 w 11269336"/>
              <a:gd name="connsiteY203" fmla="*/ 2080332 h 2323145"/>
              <a:gd name="connsiteX204" fmla="*/ 2755844 w 11269336"/>
              <a:gd name="connsiteY204" fmla="*/ 2078874 h 2323145"/>
              <a:gd name="connsiteX205" fmla="*/ 2657742 w 11269336"/>
              <a:gd name="connsiteY205" fmla="*/ 2070179 h 2323145"/>
              <a:gd name="connsiteX206" fmla="*/ 2559549 w 11269336"/>
              <a:gd name="connsiteY206" fmla="*/ 2057873 h 2323145"/>
              <a:gd name="connsiteX207" fmla="*/ 2512054 w 11269336"/>
              <a:gd name="connsiteY207" fmla="*/ 2031671 h 2323145"/>
              <a:gd name="connsiteX208" fmla="*/ 2506437 w 11269336"/>
              <a:gd name="connsiteY208" fmla="*/ 2030918 h 2323145"/>
              <a:gd name="connsiteX209" fmla="*/ 2491752 w 11269336"/>
              <a:gd name="connsiteY209" fmla="*/ 2033906 h 2323145"/>
              <a:gd name="connsiteX210" fmla="*/ 2486338 w 11269336"/>
              <a:gd name="connsiteY210" fmla="*/ 2035862 h 2323145"/>
              <a:gd name="connsiteX211" fmla="*/ 2478186 w 11269336"/>
              <a:gd name="connsiteY211" fmla="*/ 2036953 h 2323145"/>
              <a:gd name="connsiteX212" fmla="*/ 2477950 w 11269336"/>
              <a:gd name="connsiteY212" fmla="*/ 2036715 h 2323145"/>
              <a:gd name="connsiteX213" fmla="*/ 2470381 w 11269336"/>
              <a:gd name="connsiteY213" fmla="*/ 2038256 h 2323145"/>
              <a:gd name="connsiteX214" fmla="*/ 2433781 w 11269336"/>
              <a:gd name="connsiteY214" fmla="*/ 2049140 h 2323145"/>
              <a:gd name="connsiteX215" fmla="*/ 2381172 w 11269336"/>
              <a:gd name="connsiteY215" fmla="*/ 2030645 h 2323145"/>
              <a:gd name="connsiteX216" fmla="*/ 2360198 w 11269336"/>
              <a:gd name="connsiteY216" fmla="*/ 2029059 h 2323145"/>
              <a:gd name="connsiteX217" fmla="*/ 2348815 w 11269336"/>
              <a:gd name="connsiteY217" fmla="*/ 2026798 h 2323145"/>
              <a:gd name="connsiteX218" fmla="*/ 2347988 w 11269336"/>
              <a:gd name="connsiteY218" fmla="*/ 2025745 h 2323145"/>
              <a:gd name="connsiteX219" fmla="*/ 2312920 w 11269336"/>
              <a:gd name="connsiteY219" fmla="*/ 2036311 h 2323145"/>
              <a:gd name="connsiteX220" fmla="*/ 2307986 w 11269336"/>
              <a:gd name="connsiteY220" fmla="*/ 2035583 h 2323145"/>
              <a:gd name="connsiteX221" fmla="*/ 2285481 w 11269336"/>
              <a:gd name="connsiteY221" fmla="*/ 2045197 h 2323145"/>
              <a:gd name="connsiteX222" fmla="*/ 2273666 w 11269336"/>
              <a:gd name="connsiteY222" fmla="*/ 2048710 h 2323145"/>
              <a:gd name="connsiteX223" fmla="*/ 2270719 w 11269336"/>
              <a:gd name="connsiteY223" fmla="*/ 2052702 h 2323145"/>
              <a:gd name="connsiteX224" fmla="*/ 2253080 w 11269336"/>
              <a:gd name="connsiteY224" fmla="*/ 2056363 h 2323145"/>
              <a:gd name="connsiteX225" fmla="*/ 2250906 w 11269336"/>
              <a:gd name="connsiteY225" fmla="*/ 2055654 h 2323145"/>
              <a:gd name="connsiteX226" fmla="*/ 2236905 w 11269336"/>
              <a:gd name="connsiteY226" fmla="*/ 2062882 h 2323145"/>
              <a:gd name="connsiteX227" fmla="*/ 2225830 w 11269336"/>
              <a:gd name="connsiteY227" fmla="*/ 2074027 h 2323145"/>
              <a:gd name="connsiteX228" fmla="*/ 2073776 w 11269336"/>
              <a:gd name="connsiteY228" fmla="*/ 2089244 h 2323145"/>
              <a:gd name="connsiteX229" fmla="*/ 1948256 w 11269336"/>
              <a:gd name="connsiteY229" fmla="*/ 2146616 h 2323145"/>
              <a:gd name="connsiteX230" fmla="*/ 1865582 w 11269336"/>
              <a:gd name="connsiteY230" fmla="*/ 2153738 h 2323145"/>
              <a:gd name="connsiteX231" fmla="*/ 1835210 w 11269336"/>
              <a:gd name="connsiteY231" fmla="*/ 2134244 h 2323145"/>
              <a:gd name="connsiteX232" fmla="*/ 1632661 w 11269336"/>
              <a:gd name="connsiteY232" fmla="*/ 2173882 h 2323145"/>
              <a:gd name="connsiteX233" fmla="*/ 1579590 w 11269336"/>
              <a:gd name="connsiteY233" fmla="*/ 2173680 h 2323145"/>
              <a:gd name="connsiteX234" fmla="*/ 1535601 w 11269336"/>
              <a:gd name="connsiteY234" fmla="*/ 2194590 h 2323145"/>
              <a:gd name="connsiteX235" fmla="*/ 1515594 w 11269336"/>
              <a:gd name="connsiteY235" fmla="*/ 2189622 h 2323145"/>
              <a:gd name="connsiteX236" fmla="*/ 1512113 w 11269336"/>
              <a:gd name="connsiteY236" fmla="*/ 2188534 h 2323145"/>
              <a:gd name="connsiteX237" fmla="*/ 1498838 w 11269336"/>
              <a:gd name="connsiteY237" fmla="*/ 2189213 h 2323145"/>
              <a:gd name="connsiteX238" fmla="*/ 1494279 w 11269336"/>
              <a:gd name="connsiteY238" fmla="*/ 2183112 h 2323145"/>
              <a:gd name="connsiteX239" fmla="*/ 1473714 w 11269336"/>
              <a:gd name="connsiteY239" fmla="*/ 2179625 h 2323145"/>
              <a:gd name="connsiteX240" fmla="*/ 1449503 w 11269336"/>
              <a:gd name="connsiteY240" fmla="*/ 2182633 h 2323145"/>
              <a:gd name="connsiteX241" fmla="*/ 1266687 w 11269336"/>
              <a:gd name="connsiteY241" fmla="*/ 2212688 h 2323145"/>
              <a:gd name="connsiteX242" fmla="*/ 1239614 w 11269336"/>
              <a:gd name="connsiteY242" fmla="*/ 2209727 h 2323145"/>
              <a:gd name="connsiteX243" fmla="*/ 1202436 w 11269336"/>
              <a:gd name="connsiteY243" fmla="*/ 2209817 h 2323145"/>
              <a:gd name="connsiteX244" fmla="*/ 1136097 w 11269336"/>
              <a:gd name="connsiteY244" fmla="*/ 2205112 h 2323145"/>
              <a:gd name="connsiteX245" fmla="*/ 988232 w 11269336"/>
              <a:gd name="connsiteY245" fmla="*/ 2235635 h 2323145"/>
              <a:gd name="connsiteX246" fmla="*/ 981959 w 11269336"/>
              <a:gd name="connsiteY246" fmla="*/ 2231607 h 2323145"/>
              <a:gd name="connsiteX247" fmla="*/ 938600 w 11269336"/>
              <a:gd name="connsiteY247" fmla="*/ 2238113 h 2323145"/>
              <a:gd name="connsiteX248" fmla="*/ 791788 w 11269336"/>
              <a:gd name="connsiteY248" fmla="*/ 2293224 h 2323145"/>
              <a:gd name="connsiteX249" fmla="*/ 706914 w 11269336"/>
              <a:gd name="connsiteY249" fmla="*/ 2305046 h 2323145"/>
              <a:gd name="connsiteX250" fmla="*/ 675971 w 11269336"/>
              <a:gd name="connsiteY250" fmla="*/ 2304030 h 2323145"/>
              <a:gd name="connsiteX251" fmla="*/ 624180 w 11269336"/>
              <a:gd name="connsiteY251" fmla="*/ 2302650 h 2323145"/>
              <a:gd name="connsiteX252" fmla="*/ 583453 w 11269336"/>
              <a:gd name="connsiteY252" fmla="*/ 2288788 h 2323145"/>
              <a:gd name="connsiteX253" fmla="*/ 540946 w 11269336"/>
              <a:gd name="connsiteY253" fmla="*/ 2292721 h 2323145"/>
              <a:gd name="connsiteX254" fmla="*/ 533680 w 11269336"/>
              <a:gd name="connsiteY254" fmla="*/ 2310233 h 2323145"/>
              <a:gd name="connsiteX255" fmla="*/ 487366 w 11269336"/>
              <a:gd name="connsiteY255" fmla="*/ 2309053 h 2323145"/>
              <a:gd name="connsiteX256" fmla="*/ 416820 w 11269336"/>
              <a:gd name="connsiteY256" fmla="*/ 2305443 h 2323145"/>
              <a:gd name="connsiteX257" fmla="*/ 376805 w 11269336"/>
              <a:gd name="connsiteY257" fmla="*/ 2307647 h 2323145"/>
              <a:gd name="connsiteX258" fmla="*/ 266777 w 11269336"/>
              <a:gd name="connsiteY258" fmla="*/ 2309012 h 2323145"/>
              <a:gd name="connsiteX259" fmla="*/ 156013 w 11269336"/>
              <a:gd name="connsiteY259" fmla="*/ 2306832 h 2323145"/>
              <a:gd name="connsiteX260" fmla="*/ 87258 w 11269336"/>
              <a:gd name="connsiteY260" fmla="*/ 2285511 h 2323145"/>
              <a:gd name="connsiteX261" fmla="*/ 23798 w 11269336"/>
              <a:gd name="connsiteY261" fmla="*/ 2281822 h 2323145"/>
              <a:gd name="connsiteX262" fmla="*/ 0 w 11269336"/>
              <a:gd name="connsiteY262" fmla="*/ 2285369 h 2323145"/>
              <a:gd name="connsiteX263" fmla="*/ 0 w 11269336"/>
              <a:gd name="connsiteY26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380600 w 11269336"/>
              <a:gd name="connsiteY19" fmla="*/ 549821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41688 w 11269336"/>
              <a:gd name="connsiteY133" fmla="*/ 2022334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79902 w 11269336"/>
              <a:gd name="connsiteY144" fmla="*/ 2177927 h 2323145"/>
              <a:gd name="connsiteX145" fmla="*/ 4533444 w 11269336"/>
              <a:gd name="connsiteY145" fmla="*/ 2181200 h 2323145"/>
              <a:gd name="connsiteX146" fmla="*/ 4492832 w 11269336"/>
              <a:gd name="connsiteY146" fmla="*/ 2188033 h 2323145"/>
              <a:gd name="connsiteX147" fmla="*/ 4467257 w 11269336"/>
              <a:gd name="connsiteY147" fmla="*/ 2196121 h 2323145"/>
              <a:gd name="connsiteX148" fmla="*/ 4459937 w 11269336"/>
              <a:gd name="connsiteY148" fmla="*/ 2195182 h 2323145"/>
              <a:gd name="connsiteX149" fmla="*/ 4433312 w 11269336"/>
              <a:gd name="connsiteY149" fmla="*/ 2199004 h 2323145"/>
              <a:gd name="connsiteX150" fmla="*/ 4420601 w 11269336"/>
              <a:gd name="connsiteY150" fmla="*/ 2205158 h 2323145"/>
              <a:gd name="connsiteX151" fmla="*/ 4405765 w 11269336"/>
              <a:gd name="connsiteY151" fmla="*/ 2199902 h 2323145"/>
              <a:gd name="connsiteX152" fmla="*/ 4401354 w 11269336"/>
              <a:gd name="connsiteY152" fmla="*/ 2194745 h 2323145"/>
              <a:gd name="connsiteX153" fmla="*/ 4383151 w 11269336"/>
              <a:gd name="connsiteY153" fmla="*/ 2201140 h 2323145"/>
              <a:gd name="connsiteX154" fmla="*/ 4366646 w 11269336"/>
              <a:gd name="connsiteY154" fmla="*/ 2198564 h 2323145"/>
              <a:gd name="connsiteX155" fmla="*/ 4354009 w 11269336"/>
              <a:gd name="connsiteY155" fmla="*/ 2204984 h 2323145"/>
              <a:gd name="connsiteX156" fmla="*/ 4348284 w 11269336"/>
              <a:gd name="connsiteY156" fmla="*/ 2205270 h 2323145"/>
              <a:gd name="connsiteX157" fmla="*/ 4333906 w 11269336"/>
              <a:gd name="connsiteY157" fmla="*/ 2205251 h 2323145"/>
              <a:gd name="connsiteX158" fmla="*/ 4308819 w 11269336"/>
              <a:gd name="connsiteY158" fmla="*/ 2203822 h 2323145"/>
              <a:gd name="connsiteX159" fmla="*/ 4301210 w 11269336"/>
              <a:gd name="connsiteY159" fmla="*/ 2204456 h 2323145"/>
              <a:gd name="connsiteX160" fmla="*/ 4283095 w 11269336"/>
              <a:gd name="connsiteY160" fmla="*/ 2198177 h 2323145"/>
              <a:gd name="connsiteX161" fmla="*/ 4250119 w 11269336"/>
              <a:gd name="connsiteY161" fmla="*/ 2196342 h 2323145"/>
              <a:gd name="connsiteX162" fmla="*/ 4189203 w 11269336"/>
              <a:gd name="connsiteY162" fmla="*/ 2178994 h 2323145"/>
              <a:gd name="connsiteX163" fmla="*/ 4154035 w 11269336"/>
              <a:gd name="connsiteY163" fmla="*/ 2171950 h 2323145"/>
              <a:gd name="connsiteX164" fmla="*/ 4129569 w 11269336"/>
              <a:gd name="connsiteY164" fmla="*/ 2163850 h 2323145"/>
              <a:gd name="connsiteX165" fmla="*/ 4061250 w 11269336"/>
              <a:gd name="connsiteY165" fmla="*/ 2159236 h 2323145"/>
              <a:gd name="connsiteX166" fmla="*/ 3945480 w 11269336"/>
              <a:gd name="connsiteY166" fmla="*/ 2158279 h 2323145"/>
              <a:gd name="connsiteX167" fmla="*/ 3921468 w 11269336"/>
              <a:gd name="connsiteY167" fmla="*/ 2156588 h 2323145"/>
              <a:gd name="connsiteX168" fmla="*/ 3903348 w 11269336"/>
              <a:gd name="connsiteY168" fmla="*/ 2149220 h 2323145"/>
              <a:gd name="connsiteX169" fmla="*/ 3901342 w 11269336"/>
              <a:gd name="connsiteY169" fmla="*/ 2142355 h 2323145"/>
              <a:gd name="connsiteX170" fmla="*/ 3888539 w 11269336"/>
              <a:gd name="connsiteY170" fmla="*/ 2140476 h 2323145"/>
              <a:gd name="connsiteX171" fmla="*/ 3885662 w 11269336"/>
              <a:gd name="connsiteY171" fmla="*/ 2138740 h 2323145"/>
              <a:gd name="connsiteX172" fmla="*/ 3868627 w 11269336"/>
              <a:gd name="connsiteY172" fmla="*/ 2130023 h 2323145"/>
              <a:gd name="connsiteX173" fmla="*/ 3819177 w 11269336"/>
              <a:gd name="connsiteY173" fmla="*/ 2142111 h 2323145"/>
              <a:gd name="connsiteX174" fmla="*/ 3769100 w 11269336"/>
              <a:gd name="connsiteY174" fmla="*/ 2131731 h 2323145"/>
              <a:gd name="connsiteX175" fmla="*/ 3562752 w 11269336"/>
              <a:gd name="connsiteY175" fmla="*/ 2131785 h 2323145"/>
              <a:gd name="connsiteX176" fmla="*/ 3541402 w 11269336"/>
              <a:gd name="connsiteY176" fmla="*/ 2106821 h 2323145"/>
              <a:gd name="connsiteX177" fmla="*/ 3365341 w 11269336"/>
              <a:gd name="connsiteY177" fmla="*/ 2077638 h 2323145"/>
              <a:gd name="connsiteX178" fmla="*/ 3170922 w 11269336"/>
              <a:gd name="connsiteY178" fmla="*/ 2115957 h 2323145"/>
              <a:gd name="connsiteX179" fmla="*/ 3156256 w 11269336"/>
              <a:gd name="connsiteY179" fmla="*/ 2124773 h 2323145"/>
              <a:gd name="connsiteX180" fmla="*/ 3140298 w 11269336"/>
              <a:gd name="connsiteY180" fmla="*/ 2129182 h 2323145"/>
              <a:gd name="connsiteX181" fmla="*/ 3138514 w 11269336"/>
              <a:gd name="connsiteY181" fmla="*/ 2128069 h 2323145"/>
              <a:gd name="connsiteX182" fmla="*/ 3120467 w 11269336"/>
              <a:gd name="connsiteY182" fmla="*/ 2128281 h 2323145"/>
              <a:gd name="connsiteX183" fmla="*/ 3116175 w 11269336"/>
              <a:gd name="connsiteY183" fmla="*/ 2131633 h 2323145"/>
              <a:gd name="connsiteX184" fmla="*/ 3103685 w 11269336"/>
              <a:gd name="connsiteY184" fmla="*/ 2132814 h 2323145"/>
              <a:gd name="connsiteX185" fmla="*/ 3078794 w 11269336"/>
              <a:gd name="connsiteY185" fmla="*/ 2137935 h 2323145"/>
              <a:gd name="connsiteX186" fmla="*/ 3074407 w 11269336"/>
              <a:gd name="connsiteY186" fmla="*/ 2136274 h 2323145"/>
              <a:gd name="connsiteX187" fmla="*/ 3037285 w 11269336"/>
              <a:gd name="connsiteY187" fmla="*/ 2139919 h 2323145"/>
              <a:gd name="connsiteX188" fmla="*/ 3036901 w 11269336"/>
              <a:gd name="connsiteY188" fmla="*/ 2138726 h 2323145"/>
              <a:gd name="connsiteX189" fmla="*/ 3026996 w 11269336"/>
              <a:gd name="connsiteY189" fmla="*/ 2134322 h 2323145"/>
              <a:gd name="connsiteX190" fmla="*/ 3007772 w 11269336"/>
              <a:gd name="connsiteY190" fmla="*/ 2128742 h 2323145"/>
              <a:gd name="connsiteX191" fmla="*/ 2965030 w 11269336"/>
              <a:gd name="connsiteY191" fmla="*/ 2100494 h 2323145"/>
              <a:gd name="connsiteX192" fmla="*/ 2926342 w 11269336"/>
              <a:gd name="connsiteY192" fmla="*/ 2104155 h 2323145"/>
              <a:gd name="connsiteX193" fmla="*/ 2918608 w 11269336"/>
              <a:gd name="connsiteY193" fmla="*/ 2104215 h 2323145"/>
              <a:gd name="connsiteX194" fmla="*/ 2918475 w 11269336"/>
              <a:gd name="connsiteY194" fmla="*/ 2103937 h 2323145"/>
              <a:gd name="connsiteX195" fmla="*/ 2910360 w 11269336"/>
              <a:gd name="connsiteY195" fmla="*/ 2103444 h 2323145"/>
              <a:gd name="connsiteX196" fmla="*/ 2904507 w 11269336"/>
              <a:gd name="connsiteY196" fmla="*/ 2104326 h 2323145"/>
              <a:gd name="connsiteX197" fmla="*/ 2889503 w 11269336"/>
              <a:gd name="connsiteY197" fmla="*/ 2104443 h 2323145"/>
              <a:gd name="connsiteX198" fmla="*/ 2884480 w 11269336"/>
              <a:gd name="connsiteY198" fmla="*/ 2102626 h 2323145"/>
              <a:gd name="connsiteX199" fmla="*/ 2882689 w 11269336"/>
              <a:gd name="connsiteY199" fmla="*/ 2099228 h 2323145"/>
              <a:gd name="connsiteX200" fmla="*/ 2881291 w 11269336"/>
              <a:gd name="connsiteY200" fmla="*/ 2099618 h 2323145"/>
              <a:gd name="connsiteX201" fmla="*/ 2853979 w 11269336"/>
              <a:gd name="connsiteY201" fmla="*/ 2090388 h 2323145"/>
              <a:gd name="connsiteX202" fmla="*/ 2791790 w 11269336"/>
              <a:gd name="connsiteY202" fmla="*/ 2080332 h 2323145"/>
              <a:gd name="connsiteX203" fmla="*/ 2755844 w 11269336"/>
              <a:gd name="connsiteY203" fmla="*/ 2078874 h 2323145"/>
              <a:gd name="connsiteX204" fmla="*/ 2657742 w 11269336"/>
              <a:gd name="connsiteY204" fmla="*/ 2070179 h 2323145"/>
              <a:gd name="connsiteX205" fmla="*/ 2559549 w 11269336"/>
              <a:gd name="connsiteY205" fmla="*/ 2057873 h 2323145"/>
              <a:gd name="connsiteX206" fmla="*/ 2512054 w 11269336"/>
              <a:gd name="connsiteY206" fmla="*/ 2031671 h 2323145"/>
              <a:gd name="connsiteX207" fmla="*/ 2506437 w 11269336"/>
              <a:gd name="connsiteY207" fmla="*/ 2030918 h 2323145"/>
              <a:gd name="connsiteX208" fmla="*/ 2491752 w 11269336"/>
              <a:gd name="connsiteY208" fmla="*/ 2033906 h 2323145"/>
              <a:gd name="connsiteX209" fmla="*/ 2486338 w 11269336"/>
              <a:gd name="connsiteY209" fmla="*/ 2035862 h 2323145"/>
              <a:gd name="connsiteX210" fmla="*/ 2478186 w 11269336"/>
              <a:gd name="connsiteY210" fmla="*/ 2036953 h 2323145"/>
              <a:gd name="connsiteX211" fmla="*/ 2477950 w 11269336"/>
              <a:gd name="connsiteY211" fmla="*/ 2036715 h 2323145"/>
              <a:gd name="connsiteX212" fmla="*/ 2470381 w 11269336"/>
              <a:gd name="connsiteY212" fmla="*/ 2038256 h 2323145"/>
              <a:gd name="connsiteX213" fmla="*/ 2433781 w 11269336"/>
              <a:gd name="connsiteY213" fmla="*/ 2049140 h 2323145"/>
              <a:gd name="connsiteX214" fmla="*/ 2381172 w 11269336"/>
              <a:gd name="connsiteY214" fmla="*/ 2030645 h 2323145"/>
              <a:gd name="connsiteX215" fmla="*/ 2360198 w 11269336"/>
              <a:gd name="connsiteY215" fmla="*/ 2029059 h 2323145"/>
              <a:gd name="connsiteX216" fmla="*/ 2348815 w 11269336"/>
              <a:gd name="connsiteY216" fmla="*/ 2026798 h 2323145"/>
              <a:gd name="connsiteX217" fmla="*/ 2347988 w 11269336"/>
              <a:gd name="connsiteY217" fmla="*/ 2025745 h 2323145"/>
              <a:gd name="connsiteX218" fmla="*/ 2312920 w 11269336"/>
              <a:gd name="connsiteY218" fmla="*/ 2036311 h 2323145"/>
              <a:gd name="connsiteX219" fmla="*/ 2307986 w 11269336"/>
              <a:gd name="connsiteY219" fmla="*/ 2035583 h 2323145"/>
              <a:gd name="connsiteX220" fmla="*/ 2285481 w 11269336"/>
              <a:gd name="connsiteY220" fmla="*/ 2045197 h 2323145"/>
              <a:gd name="connsiteX221" fmla="*/ 2273666 w 11269336"/>
              <a:gd name="connsiteY221" fmla="*/ 2048710 h 2323145"/>
              <a:gd name="connsiteX222" fmla="*/ 2270719 w 11269336"/>
              <a:gd name="connsiteY222" fmla="*/ 2052702 h 2323145"/>
              <a:gd name="connsiteX223" fmla="*/ 2253080 w 11269336"/>
              <a:gd name="connsiteY223" fmla="*/ 2056363 h 2323145"/>
              <a:gd name="connsiteX224" fmla="*/ 2250906 w 11269336"/>
              <a:gd name="connsiteY224" fmla="*/ 2055654 h 2323145"/>
              <a:gd name="connsiteX225" fmla="*/ 2236905 w 11269336"/>
              <a:gd name="connsiteY225" fmla="*/ 2062882 h 2323145"/>
              <a:gd name="connsiteX226" fmla="*/ 2225830 w 11269336"/>
              <a:gd name="connsiteY226" fmla="*/ 2074027 h 2323145"/>
              <a:gd name="connsiteX227" fmla="*/ 2073776 w 11269336"/>
              <a:gd name="connsiteY227" fmla="*/ 2089244 h 2323145"/>
              <a:gd name="connsiteX228" fmla="*/ 1948256 w 11269336"/>
              <a:gd name="connsiteY228" fmla="*/ 2146616 h 2323145"/>
              <a:gd name="connsiteX229" fmla="*/ 1865582 w 11269336"/>
              <a:gd name="connsiteY229" fmla="*/ 2153738 h 2323145"/>
              <a:gd name="connsiteX230" fmla="*/ 1835210 w 11269336"/>
              <a:gd name="connsiteY230" fmla="*/ 2134244 h 2323145"/>
              <a:gd name="connsiteX231" fmla="*/ 1632661 w 11269336"/>
              <a:gd name="connsiteY231" fmla="*/ 2173882 h 2323145"/>
              <a:gd name="connsiteX232" fmla="*/ 1579590 w 11269336"/>
              <a:gd name="connsiteY232" fmla="*/ 2173680 h 2323145"/>
              <a:gd name="connsiteX233" fmla="*/ 1535601 w 11269336"/>
              <a:gd name="connsiteY233" fmla="*/ 2194590 h 2323145"/>
              <a:gd name="connsiteX234" fmla="*/ 1515594 w 11269336"/>
              <a:gd name="connsiteY234" fmla="*/ 2189622 h 2323145"/>
              <a:gd name="connsiteX235" fmla="*/ 1512113 w 11269336"/>
              <a:gd name="connsiteY235" fmla="*/ 2188534 h 2323145"/>
              <a:gd name="connsiteX236" fmla="*/ 1498838 w 11269336"/>
              <a:gd name="connsiteY236" fmla="*/ 2189213 h 2323145"/>
              <a:gd name="connsiteX237" fmla="*/ 1494279 w 11269336"/>
              <a:gd name="connsiteY237" fmla="*/ 2183112 h 2323145"/>
              <a:gd name="connsiteX238" fmla="*/ 1473714 w 11269336"/>
              <a:gd name="connsiteY238" fmla="*/ 2179625 h 2323145"/>
              <a:gd name="connsiteX239" fmla="*/ 1449503 w 11269336"/>
              <a:gd name="connsiteY239" fmla="*/ 2182633 h 2323145"/>
              <a:gd name="connsiteX240" fmla="*/ 1266687 w 11269336"/>
              <a:gd name="connsiteY240" fmla="*/ 2212688 h 2323145"/>
              <a:gd name="connsiteX241" fmla="*/ 1239614 w 11269336"/>
              <a:gd name="connsiteY241" fmla="*/ 2209727 h 2323145"/>
              <a:gd name="connsiteX242" fmla="*/ 1202436 w 11269336"/>
              <a:gd name="connsiteY242" fmla="*/ 2209817 h 2323145"/>
              <a:gd name="connsiteX243" fmla="*/ 1136097 w 11269336"/>
              <a:gd name="connsiteY243" fmla="*/ 2205112 h 2323145"/>
              <a:gd name="connsiteX244" fmla="*/ 988232 w 11269336"/>
              <a:gd name="connsiteY244" fmla="*/ 2235635 h 2323145"/>
              <a:gd name="connsiteX245" fmla="*/ 981959 w 11269336"/>
              <a:gd name="connsiteY245" fmla="*/ 2231607 h 2323145"/>
              <a:gd name="connsiteX246" fmla="*/ 938600 w 11269336"/>
              <a:gd name="connsiteY246" fmla="*/ 2238113 h 2323145"/>
              <a:gd name="connsiteX247" fmla="*/ 791788 w 11269336"/>
              <a:gd name="connsiteY247" fmla="*/ 2293224 h 2323145"/>
              <a:gd name="connsiteX248" fmla="*/ 706914 w 11269336"/>
              <a:gd name="connsiteY248" fmla="*/ 2305046 h 2323145"/>
              <a:gd name="connsiteX249" fmla="*/ 675971 w 11269336"/>
              <a:gd name="connsiteY249" fmla="*/ 2304030 h 2323145"/>
              <a:gd name="connsiteX250" fmla="*/ 624180 w 11269336"/>
              <a:gd name="connsiteY250" fmla="*/ 2302650 h 2323145"/>
              <a:gd name="connsiteX251" fmla="*/ 583453 w 11269336"/>
              <a:gd name="connsiteY251" fmla="*/ 2288788 h 2323145"/>
              <a:gd name="connsiteX252" fmla="*/ 540946 w 11269336"/>
              <a:gd name="connsiteY252" fmla="*/ 2292721 h 2323145"/>
              <a:gd name="connsiteX253" fmla="*/ 533680 w 11269336"/>
              <a:gd name="connsiteY253" fmla="*/ 2310233 h 2323145"/>
              <a:gd name="connsiteX254" fmla="*/ 487366 w 11269336"/>
              <a:gd name="connsiteY254" fmla="*/ 2309053 h 2323145"/>
              <a:gd name="connsiteX255" fmla="*/ 416820 w 11269336"/>
              <a:gd name="connsiteY255" fmla="*/ 2305443 h 2323145"/>
              <a:gd name="connsiteX256" fmla="*/ 376805 w 11269336"/>
              <a:gd name="connsiteY256" fmla="*/ 2307647 h 2323145"/>
              <a:gd name="connsiteX257" fmla="*/ 266777 w 11269336"/>
              <a:gd name="connsiteY257" fmla="*/ 2309012 h 2323145"/>
              <a:gd name="connsiteX258" fmla="*/ 156013 w 11269336"/>
              <a:gd name="connsiteY258" fmla="*/ 2306832 h 2323145"/>
              <a:gd name="connsiteX259" fmla="*/ 87258 w 11269336"/>
              <a:gd name="connsiteY259" fmla="*/ 2285511 h 2323145"/>
              <a:gd name="connsiteX260" fmla="*/ 23798 w 11269336"/>
              <a:gd name="connsiteY260" fmla="*/ 2281822 h 2323145"/>
              <a:gd name="connsiteX261" fmla="*/ 0 w 11269336"/>
              <a:gd name="connsiteY261" fmla="*/ 2285369 h 2323145"/>
              <a:gd name="connsiteX262" fmla="*/ 0 w 11269336"/>
              <a:gd name="connsiteY26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41688 w 11269336"/>
              <a:gd name="connsiteY133" fmla="*/ 2022334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79902 w 11269336"/>
              <a:gd name="connsiteY144" fmla="*/ 2177927 h 2323145"/>
              <a:gd name="connsiteX145" fmla="*/ 4533444 w 11269336"/>
              <a:gd name="connsiteY145" fmla="*/ 2181200 h 2323145"/>
              <a:gd name="connsiteX146" fmla="*/ 4492832 w 11269336"/>
              <a:gd name="connsiteY146" fmla="*/ 2188033 h 2323145"/>
              <a:gd name="connsiteX147" fmla="*/ 4467257 w 11269336"/>
              <a:gd name="connsiteY147" fmla="*/ 2196121 h 2323145"/>
              <a:gd name="connsiteX148" fmla="*/ 4459937 w 11269336"/>
              <a:gd name="connsiteY148" fmla="*/ 2195182 h 2323145"/>
              <a:gd name="connsiteX149" fmla="*/ 4433312 w 11269336"/>
              <a:gd name="connsiteY149" fmla="*/ 2199004 h 2323145"/>
              <a:gd name="connsiteX150" fmla="*/ 4420601 w 11269336"/>
              <a:gd name="connsiteY150" fmla="*/ 2205158 h 2323145"/>
              <a:gd name="connsiteX151" fmla="*/ 4405765 w 11269336"/>
              <a:gd name="connsiteY151" fmla="*/ 2199902 h 2323145"/>
              <a:gd name="connsiteX152" fmla="*/ 4401354 w 11269336"/>
              <a:gd name="connsiteY152" fmla="*/ 2194745 h 2323145"/>
              <a:gd name="connsiteX153" fmla="*/ 4383151 w 11269336"/>
              <a:gd name="connsiteY153" fmla="*/ 2201140 h 2323145"/>
              <a:gd name="connsiteX154" fmla="*/ 4366646 w 11269336"/>
              <a:gd name="connsiteY154" fmla="*/ 2198564 h 2323145"/>
              <a:gd name="connsiteX155" fmla="*/ 4354009 w 11269336"/>
              <a:gd name="connsiteY155" fmla="*/ 2204984 h 2323145"/>
              <a:gd name="connsiteX156" fmla="*/ 4348284 w 11269336"/>
              <a:gd name="connsiteY156" fmla="*/ 2205270 h 2323145"/>
              <a:gd name="connsiteX157" fmla="*/ 4333906 w 11269336"/>
              <a:gd name="connsiteY157" fmla="*/ 2205251 h 2323145"/>
              <a:gd name="connsiteX158" fmla="*/ 4308819 w 11269336"/>
              <a:gd name="connsiteY158" fmla="*/ 2203822 h 2323145"/>
              <a:gd name="connsiteX159" fmla="*/ 4301210 w 11269336"/>
              <a:gd name="connsiteY159" fmla="*/ 2204456 h 2323145"/>
              <a:gd name="connsiteX160" fmla="*/ 4283095 w 11269336"/>
              <a:gd name="connsiteY160" fmla="*/ 2198177 h 2323145"/>
              <a:gd name="connsiteX161" fmla="*/ 4250119 w 11269336"/>
              <a:gd name="connsiteY161" fmla="*/ 2196342 h 2323145"/>
              <a:gd name="connsiteX162" fmla="*/ 4189203 w 11269336"/>
              <a:gd name="connsiteY162" fmla="*/ 2178994 h 2323145"/>
              <a:gd name="connsiteX163" fmla="*/ 4154035 w 11269336"/>
              <a:gd name="connsiteY163" fmla="*/ 2171950 h 2323145"/>
              <a:gd name="connsiteX164" fmla="*/ 4129569 w 11269336"/>
              <a:gd name="connsiteY164" fmla="*/ 2163850 h 2323145"/>
              <a:gd name="connsiteX165" fmla="*/ 4061250 w 11269336"/>
              <a:gd name="connsiteY165" fmla="*/ 2159236 h 2323145"/>
              <a:gd name="connsiteX166" fmla="*/ 3945480 w 11269336"/>
              <a:gd name="connsiteY166" fmla="*/ 2158279 h 2323145"/>
              <a:gd name="connsiteX167" fmla="*/ 3921468 w 11269336"/>
              <a:gd name="connsiteY167" fmla="*/ 2156588 h 2323145"/>
              <a:gd name="connsiteX168" fmla="*/ 3903348 w 11269336"/>
              <a:gd name="connsiteY168" fmla="*/ 2149220 h 2323145"/>
              <a:gd name="connsiteX169" fmla="*/ 3901342 w 11269336"/>
              <a:gd name="connsiteY169" fmla="*/ 2142355 h 2323145"/>
              <a:gd name="connsiteX170" fmla="*/ 3888539 w 11269336"/>
              <a:gd name="connsiteY170" fmla="*/ 2140476 h 2323145"/>
              <a:gd name="connsiteX171" fmla="*/ 3885662 w 11269336"/>
              <a:gd name="connsiteY171" fmla="*/ 2138740 h 2323145"/>
              <a:gd name="connsiteX172" fmla="*/ 3868627 w 11269336"/>
              <a:gd name="connsiteY172" fmla="*/ 2130023 h 2323145"/>
              <a:gd name="connsiteX173" fmla="*/ 3819177 w 11269336"/>
              <a:gd name="connsiteY173" fmla="*/ 2142111 h 2323145"/>
              <a:gd name="connsiteX174" fmla="*/ 3769100 w 11269336"/>
              <a:gd name="connsiteY174" fmla="*/ 2131731 h 2323145"/>
              <a:gd name="connsiteX175" fmla="*/ 3562752 w 11269336"/>
              <a:gd name="connsiteY175" fmla="*/ 2131785 h 2323145"/>
              <a:gd name="connsiteX176" fmla="*/ 3541402 w 11269336"/>
              <a:gd name="connsiteY176" fmla="*/ 2106821 h 2323145"/>
              <a:gd name="connsiteX177" fmla="*/ 3365341 w 11269336"/>
              <a:gd name="connsiteY177" fmla="*/ 2077638 h 2323145"/>
              <a:gd name="connsiteX178" fmla="*/ 3170922 w 11269336"/>
              <a:gd name="connsiteY178" fmla="*/ 2115957 h 2323145"/>
              <a:gd name="connsiteX179" fmla="*/ 3156256 w 11269336"/>
              <a:gd name="connsiteY179" fmla="*/ 2124773 h 2323145"/>
              <a:gd name="connsiteX180" fmla="*/ 3140298 w 11269336"/>
              <a:gd name="connsiteY180" fmla="*/ 2129182 h 2323145"/>
              <a:gd name="connsiteX181" fmla="*/ 3138514 w 11269336"/>
              <a:gd name="connsiteY181" fmla="*/ 2128069 h 2323145"/>
              <a:gd name="connsiteX182" fmla="*/ 3120467 w 11269336"/>
              <a:gd name="connsiteY182" fmla="*/ 2128281 h 2323145"/>
              <a:gd name="connsiteX183" fmla="*/ 3116175 w 11269336"/>
              <a:gd name="connsiteY183" fmla="*/ 2131633 h 2323145"/>
              <a:gd name="connsiteX184" fmla="*/ 3103685 w 11269336"/>
              <a:gd name="connsiteY184" fmla="*/ 2132814 h 2323145"/>
              <a:gd name="connsiteX185" fmla="*/ 3078794 w 11269336"/>
              <a:gd name="connsiteY185" fmla="*/ 2137935 h 2323145"/>
              <a:gd name="connsiteX186" fmla="*/ 3074407 w 11269336"/>
              <a:gd name="connsiteY186" fmla="*/ 2136274 h 2323145"/>
              <a:gd name="connsiteX187" fmla="*/ 3037285 w 11269336"/>
              <a:gd name="connsiteY187" fmla="*/ 2139919 h 2323145"/>
              <a:gd name="connsiteX188" fmla="*/ 3036901 w 11269336"/>
              <a:gd name="connsiteY188" fmla="*/ 2138726 h 2323145"/>
              <a:gd name="connsiteX189" fmla="*/ 3026996 w 11269336"/>
              <a:gd name="connsiteY189" fmla="*/ 2134322 h 2323145"/>
              <a:gd name="connsiteX190" fmla="*/ 3007772 w 11269336"/>
              <a:gd name="connsiteY190" fmla="*/ 2128742 h 2323145"/>
              <a:gd name="connsiteX191" fmla="*/ 2965030 w 11269336"/>
              <a:gd name="connsiteY191" fmla="*/ 2100494 h 2323145"/>
              <a:gd name="connsiteX192" fmla="*/ 2926342 w 11269336"/>
              <a:gd name="connsiteY192" fmla="*/ 2104155 h 2323145"/>
              <a:gd name="connsiteX193" fmla="*/ 2918608 w 11269336"/>
              <a:gd name="connsiteY193" fmla="*/ 2104215 h 2323145"/>
              <a:gd name="connsiteX194" fmla="*/ 2918475 w 11269336"/>
              <a:gd name="connsiteY194" fmla="*/ 2103937 h 2323145"/>
              <a:gd name="connsiteX195" fmla="*/ 2910360 w 11269336"/>
              <a:gd name="connsiteY195" fmla="*/ 2103444 h 2323145"/>
              <a:gd name="connsiteX196" fmla="*/ 2904507 w 11269336"/>
              <a:gd name="connsiteY196" fmla="*/ 2104326 h 2323145"/>
              <a:gd name="connsiteX197" fmla="*/ 2889503 w 11269336"/>
              <a:gd name="connsiteY197" fmla="*/ 2104443 h 2323145"/>
              <a:gd name="connsiteX198" fmla="*/ 2884480 w 11269336"/>
              <a:gd name="connsiteY198" fmla="*/ 2102626 h 2323145"/>
              <a:gd name="connsiteX199" fmla="*/ 2882689 w 11269336"/>
              <a:gd name="connsiteY199" fmla="*/ 2099228 h 2323145"/>
              <a:gd name="connsiteX200" fmla="*/ 2881291 w 11269336"/>
              <a:gd name="connsiteY200" fmla="*/ 2099618 h 2323145"/>
              <a:gd name="connsiteX201" fmla="*/ 2853979 w 11269336"/>
              <a:gd name="connsiteY201" fmla="*/ 2090388 h 2323145"/>
              <a:gd name="connsiteX202" fmla="*/ 2791790 w 11269336"/>
              <a:gd name="connsiteY202" fmla="*/ 2080332 h 2323145"/>
              <a:gd name="connsiteX203" fmla="*/ 2755844 w 11269336"/>
              <a:gd name="connsiteY203" fmla="*/ 2078874 h 2323145"/>
              <a:gd name="connsiteX204" fmla="*/ 2657742 w 11269336"/>
              <a:gd name="connsiteY204" fmla="*/ 2070179 h 2323145"/>
              <a:gd name="connsiteX205" fmla="*/ 2559549 w 11269336"/>
              <a:gd name="connsiteY205" fmla="*/ 2057873 h 2323145"/>
              <a:gd name="connsiteX206" fmla="*/ 2512054 w 11269336"/>
              <a:gd name="connsiteY206" fmla="*/ 2031671 h 2323145"/>
              <a:gd name="connsiteX207" fmla="*/ 2506437 w 11269336"/>
              <a:gd name="connsiteY207" fmla="*/ 2030918 h 2323145"/>
              <a:gd name="connsiteX208" fmla="*/ 2491752 w 11269336"/>
              <a:gd name="connsiteY208" fmla="*/ 2033906 h 2323145"/>
              <a:gd name="connsiteX209" fmla="*/ 2486338 w 11269336"/>
              <a:gd name="connsiteY209" fmla="*/ 2035862 h 2323145"/>
              <a:gd name="connsiteX210" fmla="*/ 2478186 w 11269336"/>
              <a:gd name="connsiteY210" fmla="*/ 2036953 h 2323145"/>
              <a:gd name="connsiteX211" fmla="*/ 2477950 w 11269336"/>
              <a:gd name="connsiteY211" fmla="*/ 2036715 h 2323145"/>
              <a:gd name="connsiteX212" fmla="*/ 2470381 w 11269336"/>
              <a:gd name="connsiteY212" fmla="*/ 2038256 h 2323145"/>
              <a:gd name="connsiteX213" fmla="*/ 2433781 w 11269336"/>
              <a:gd name="connsiteY213" fmla="*/ 2049140 h 2323145"/>
              <a:gd name="connsiteX214" fmla="*/ 2381172 w 11269336"/>
              <a:gd name="connsiteY214" fmla="*/ 2030645 h 2323145"/>
              <a:gd name="connsiteX215" fmla="*/ 2360198 w 11269336"/>
              <a:gd name="connsiteY215" fmla="*/ 2029059 h 2323145"/>
              <a:gd name="connsiteX216" fmla="*/ 2348815 w 11269336"/>
              <a:gd name="connsiteY216" fmla="*/ 2026798 h 2323145"/>
              <a:gd name="connsiteX217" fmla="*/ 2347988 w 11269336"/>
              <a:gd name="connsiteY217" fmla="*/ 2025745 h 2323145"/>
              <a:gd name="connsiteX218" fmla="*/ 2312920 w 11269336"/>
              <a:gd name="connsiteY218" fmla="*/ 2036311 h 2323145"/>
              <a:gd name="connsiteX219" fmla="*/ 2307986 w 11269336"/>
              <a:gd name="connsiteY219" fmla="*/ 2035583 h 2323145"/>
              <a:gd name="connsiteX220" fmla="*/ 2285481 w 11269336"/>
              <a:gd name="connsiteY220" fmla="*/ 2045197 h 2323145"/>
              <a:gd name="connsiteX221" fmla="*/ 2273666 w 11269336"/>
              <a:gd name="connsiteY221" fmla="*/ 2048710 h 2323145"/>
              <a:gd name="connsiteX222" fmla="*/ 2270719 w 11269336"/>
              <a:gd name="connsiteY222" fmla="*/ 2052702 h 2323145"/>
              <a:gd name="connsiteX223" fmla="*/ 2253080 w 11269336"/>
              <a:gd name="connsiteY223" fmla="*/ 2056363 h 2323145"/>
              <a:gd name="connsiteX224" fmla="*/ 2250906 w 11269336"/>
              <a:gd name="connsiteY224" fmla="*/ 2055654 h 2323145"/>
              <a:gd name="connsiteX225" fmla="*/ 2236905 w 11269336"/>
              <a:gd name="connsiteY225" fmla="*/ 2062882 h 2323145"/>
              <a:gd name="connsiteX226" fmla="*/ 2225830 w 11269336"/>
              <a:gd name="connsiteY226" fmla="*/ 2074027 h 2323145"/>
              <a:gd name="connsiteX227" fmla="*/ 2073776 w 11269336"/>
              <a:gd name="connsiteY227" fmla="*/ 2089244 h 2323145"/>
              <a:gd name="connsiteX228" fmla="*/ 1948256 w 11269336"/>
              <a:gd name="connsiteY228" fmla="*/ 2146616 h 2323145"/>
              <a:gd name="connsiteX229" fmla="*/ 1865582 w 11269336"/>
              <a:gd name="connsiteY229" fmla="*/ 2153738 h 2323145"/>
              <a:gd name="connsiteX230" fmla="*/ 1835210 w 11269336"/>
              <a:gd name="connsiteY230" fmla="*/ 2134244 h 2323145"/>
              <a:gd name="connsiteX231" fmla="*/ 1632661 w 11269336"/>
              <a:gd name="connsiteY231" fmla="*/ 2173882 h 2323145"/>
              <a:gd name="connsiteX232" fmla="*/ 1579590 w 11269336"/>
              <a:gd name="connsiteY232" fmla="*/ 2173680 h 2323145"/>
              <a:gd name="connsiteX233" fmla="*/ 1535601 w 11269336"/>
              <a:gd name="connsiteY233" fmla="*/ 2194590 h 2323145"/>
              <a:gd name="connsiteX234" fmla="*/ 1515594 w 11269336"/>
              <a:gd name="connsiteY234" fmla="*/ 2189622 h 2323145"/>
              <a:gd name="connsiteX235" fmla="*/ 1512113 w 11269336"/>
              <a:gd name="connsiteY235" fmla="*/ 2188534 h 2323145"/>
              <a:gd name="connsiteX236" fmla="*/ 1498838 w 11269336"/>
              <a:gd name="connsiteY236" fmla="*/ 2189213 h 2323145"/>
              <a:gd name="connsiteX237" fmla="*/ 1494279 w 11269336"/>
              <a:gd name="connsiteY237" fmla="*/ 2183112 h 2323145"/>
              <a:gd name="connsiteX238" fmla="*/ 1473714 w 11269336"/>
              <a:gd name="connsiteY238" fmla="*/ 2179625 h 2323145"/>
              <a:gd name="connsiteX239" fmla="*/ 1449503 w 11269336"/>
              <a:gd name="connsiteY239" fmla="*/ 2182633 h 2323145"/>
              <a:gd name="connsiteX240" fmla="*/ 1266687 w 11269336"/>
              <a:gd name="connsiteY240" fmla="*/ 2212688 h 2323145"/>
              <a:gd name="connsiteX241" fmla="*/ 1239614 w 11269336"/>
              <a:gd name="connsiteY241" fmla="*/ 2209727 h 2323145"/>
              <a:gd name="connsiteX242" fmla="*/ 1202436 w 11269336"/>
              <a:gd name="connsiteY242" fmla="*/ 2209817 h 2323145"/>
              <a:gd name="connsiteX243" fmla="*/ 1136097 w 11269336"/>
              <a:gd name="connsiteY243" fmla="*/ 2205112 h 2323145"/>
              <a:gd name="connsiteX244" fmla="*/ 988232 w 11269336"/>
              <a:gd name="connsiteY244" fmla="*/ 2235635 h 2323145"/>
              <a:gd name="connsiteX245" fmla="*/ 981959 w 11269336"/>
              <a:gd name="connsiteY245" fmla="*/ 2231607 h 2323145"/>
              <a:gd name="connsiteX246" fmla="*/ 938600 w 11269336"/>
              <a:gd name="connsiteY246" fmla="*/ 2238113 h 2323145"/>
              <a:gd name="connsiteX247" fmla="*/ 791788 w 11269336"/>
              <a:gd name="connsiteY247" fmla="*/ 2293224 h 2323145"/>
              <a:gd name="connsiteX248" fmla="*/ 706914 w 11269336"/>
              <a:gd name="connsiteY248" fmla="*/ 2305046 h 2323145"/>
              <a:gd name="connsiteX249" fmla="*/ 675971 w 11269336"/>
              <a:gd name="connsiteY249" fmla="*/ 2304030 h 2323145"/>
              <a:gd name="connsiteX250" fmla="*/ 624180 w 11269336"/>
              <a:gd name="connsiteY250" fmla="*/ 2302650 h 2323145"/>
              <a:gd name="connsiteX251" fmla="*/ 583453 w 11269336"/>
              <a:gd name="connsiteY251" fmla="*/ 2288788 h 2323145"/>
              <a:gd name="connsiteX252" fmla="*/ 540946 w 11269336"/>
              <a:gd name="connsiteY252" fmla="*/ 2292721 h 2323145"/>
              <a:gd name="connsiteX253" fmla="*/ 533680 w 11269336"/>
              <a:gd name="connsiteY253" fmla="*/ 2310233 h 2323145"/>
              <a:gd name="connsiteX254" fmla="*/ 487366 w 11269336"/>
              <a:gd name="connsiteY254" fmla="*/ 2309053 h 2323145"/>
              <a:gd name="connsiteX255" fmla="*/ 416820 w 11269336"/>
              <a:gd name="connsiteY255" fmla="*/ 2305443 h 2323145"/>
              <a:gd name="connsiteX256" fmla="*/ 376805 w 11269336"/>
              <a:gd name="connsiteY256" fmla="*/ 2307647 h 2323145"/>
              <a:gd name="connsiteX257" fmla="*/ 266777 w 11269336"/>
              <a:gd name="connsiteY257" fmla="*/ 2309012 h 2323145"/>
              <a:gd name="connsiteX258" fmla="*/ 156013 w 11269336"/>
              <a:gd name="connsiteY258" fmla="*/ 2306832 h 2323145"/>
              <a:gd name="connsiteX259" fmla="*/ 87258 w 11269336"/>
              <a:gd name="connsiteY259" fmla="*/ 2285511 h 2323145"/>
              <a:gd name="connsiteX260" fmla="*/ 23798 w 11269336"/>
              <a:gd name="connsiteY260" fmla="*/ 2281822 h 2323145"/>
              <a:gd name="connsiteX261" fmla="*/ 0 w 11269336"/>
              <a:gd name="connsiteY261" fmla="*/ 2285369 h 2323145"/>
              <a:gd name="connsiteX262" fmla="*/ 0 w 11269336"/>
              <a:gd name="connsiteY26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79902 w 11269336"/>
              <a:gd name="connsiteY144" fmla="*/ 2177927 h 2323145"/>
              <a:gd name="connsiteX145" fmla="*/ 4533444 w 11269336"/>
              <a:gd name="connsiteY145" fmla="*/ 2181200 h 2323145"/>
              <a:gd name="connsiteX146" fmla="*/ 4492832 w 11269336"/>
              <a:gd name="connsiteY146" fmla="*/ 2188033 h 2323145"/>
              <a:gd name="connsiteX147" fmla="*/ 4467257 w 11269336"/>
              <a:gd name="connsiteY147" fmla="*/ 2196121 h 2323145"/>
              <a:gd name="connsiteX148" fmla="*/ 4459937 w 11269336"/>
              <a:gd name="connsiteY148" fmla="*/ 2195182 h 2323145"/>
              <a:gd name="connsiteX149" fmla="*/ 4433312 w 11269336"/>
              <a:gd name="connsiteY149" fmla="*/ 2199004 h 2323145"/>
              <a:gd name="connsiteX150" fmla="*/ 4420601 w 11269336"/>
              <a:gd name="connsiteY150" fmla="*/ 2205158 h 2323145"/>
              <a:gd name="connsiteX151" fmla="*/ 4405765 w 11269336"/>
              <a:gd name="connsiteY151" fmla="*/ 2199902 h 2323145"/>
              <a:gd name="connsiteX152" fmla="*/ 4401354 w 11269336"/>
              <a:gd name="connsiteY152" fmla="*/ 2194745 h 2323145"/>
              <a:gd name="connsiteX153" fmla="*/ 4383151 w 11269336"/>
              <a:gd name="connsiteY153" fmla="*/ 2201140 h 2323145"/>
              <a:gd name="connsiteX154" fmla="*/ 4366646 w 11269336"/>
              <a:gd name="connsiteY154" fmla="*/ 2198564 h 2323145"/>
              <a:gd name="connsiteX155" fmla="*/ 4354009 w 11269336"/>
              <a:gd name="connsiteY155" fmla="*/ 2204984 h 2323145"/>
              <a:gd name="connsiteX156" fmla="*/ 4348284 w 11269336"/>
              <a:gd name="connsiteY156" fmla="*/ 2205270 h 2323145"/>
              <a:gd name="connsiteX157" fmla="*/ 4333906 w 11269336"/>
              <a:gd name="connsiteY157" fmla="*/ 2205251 h 2323145"/>
              <a:gd name="connsiteX158" fmla="*/ 4308819 w 11269336"/>
              <a:gd name="connsiteY158" fmla="*/ 2203822 h 2323145"/>
              <a:gd name="connsiteX159" fmla="*/ 4301210 w 11269336"/>
              <a:gd name="connsiteY159" fmla="*/ 2204456 h 2323145"/>
              <a:gd name="connsiteX160" fmla="*/ 4283095 w 11269336"/>
              <a:gd name="connsiteY160" fmla="*/ 2198177 h 2323145"/>
              <a:gd name="connsiteX161" fmla="*/ 4250119 w 11269336"/>
              <a:gd name="connsiteY161" fmla="*/ 2196342 h 2323145"/>
              <a:gd name="connsiteX162" fmla="*/ 4189203 w 11269336"/>
              <a:gd name="connsiteY162" fmla="*/ 2178994 h 2323145"/>
              <a:gd name="connsiteX163" fmla="*/ 4154035 w 11269336"/>
              <a:gd name="connsiteY163" fmla="*/ 2171950 h 2323145"/>
              <a:gd name="connsiteX164" fmla="*/ 4129569 w 11269336"/>
              <a:gd name="connsiteY164" fmla="*/ 2163850 h 2323145"/>
              <a:gd name="connsiteX165" fmla="*/ 4061250 w 11269336"/>
              <a:gd name="connsiteY165" fmla="*/ 2159236 h 2323145"/>
              <a:gd name="connsiteX166" fmla="*/ 3945480 w 11269336"/>
              <a:gd name="connsiteY166" fmla="*/ 2158279 h 2323145"/>
              <a:gd name="connsiteX167" fmla="*/ 3921468 w 11269336"/>
              <a:gd name="connsiteY167" fmla="*/ 2156588 h 2323145"/>
              <a:gd name="connsiteX168" fmla="*/ 3903348 w 11269336"/>
              <a:gd name="connsiteY168" fmla="*/ 2149220 h 2323145"/>
              <a:gd name="connsiteX169" fmla="*/ 3901342 w 11269336"/>
              <a:gd name="connsiteY169" fmla="*/ 2142355 h 2323145"/>
              <a:gd name="connsiteX170" fmla="*/ 3888539 w 11269336"/>
              <a:gd name="connsiteY170" fmla="*/ 2140476 h 2323145"/>
              <a:gd name="connsiteX171" fmla="*/ 3885662 w 11269336"/>
              <a:gd name="connsiteY171" fmla="*/ 2138740 h 2323145"/>
              <a:gd name="connsiteX172" fmla="*/ 3868627 w 11269336"/>
              <a:gd name="connsiteY172" fmla="*/ 2130023 h 2323145"/>
              <a:gd name="connsiteX173" fmla="*/ 3819177 w 11269336"/>
              <a:gd name="connsiteY173" fmla="*/ 2142111 h 2323145"/>
              <a:gd name="connsiteX174" fmla="*/ 3769100 w 11269336"/>
              <a:gd name="connsiteY174" fmla="*/ 2131731 h 2323145"/>
              <a:gd name="connsiteX175" fmla="*/ 3562752 w 11269336"/>
              <a:gd name="connsiteY175" fmla="*/ 2131785 h 2323145"/>
              <a:gd name="connsiteX176" fmla="*/ 3541402 w 11269336"/>
              <a:gd name="connsiteY176" fmla="*/ 2106821 h 2323145"/>
              <a:gd name="connsiteX177" fmla="*/ 3365341 w 11269336"/>
              <a:gd name="connsiteY177" fmla="*/ 2077638 h 2323145"/>
              <a:gd name="connsiteX178" fmla="*/ 3170922 w 11269336"/>
              <a:gd name="connsiteY178" fmla="*/ 2115957 h 2323145"/>
              <a:gd name="connsiteX179" fmla="*/ 3156256 w 11269336"/>
              <a:gd name="connsiteY179" fmla="*/ 2124773 h 2323145"/>
              <a:gd name="connsiteX180" fmla="*/ 3140298 w 11269336"/>
              <a:gd name="connsiteY180" fmla="*/ 2129182 h 2323145"/>
              <a:gd name="connsiteX181" fmla="*/ 3138514 w 11269336"/>
              <a:gd name="connsiteY181" fmla="*/ 2128069 h 2323145"/>
              <a:gd name="connsiteX182" fmla="*/ 3120467 w 11269336"/>
              <a:gd name="connsiteY182" fmla="*/ 2128281 h 2323145"/>
              <a:gd name="connsiteX183" fmla="*/ 3116175 w 11269336"/>
              <a:gd name="connsiteY183" fmla="*/ 2131633 h 2323145"/>
              <a:gd name="connsiteX184" fmla="*/ 3103685 w 11269336"/>
              <a:gd name="connsiteY184" fmla="*/ 2132814 h 2323145"/>
              <a:gd name="connsiteX185" fmla="*/ 3078794 w 11269336"/>
              <a:gd name="connsiteY185" fmla="*/ 2137935 h 2323145"/>
              <a:gd name="connsiteX186" fmla="*/ 3074407 w 11269336"/>
              <a:gd name="connsiteY186" fmla="*/ 2136274 h 2323145"/>
              <a:gd name="connsiteX187" fmla="*/ 3037285 w 11269336"/>
              <a:gd name="connsiteY187" fmla="*/ 2139919 h 2323145"/>
              <a:gd name="connsiteX188" fmla="*/ 3036901 w 11269336"/>
              <a:gd name="connsiteY188" fmla="*/ 2138726 h 2323145"/>
              <a:gd name="connsiteX189" fmla="*/ 3026996 w 11269336"/>
              <a:gd name="connsiteY189" fmla="*/ 2134322 h 2323145"/>
              <a:gd name="connsiteX190" fmla="*/ 3007772 w 11269336"/>
              <a:gd name="connsiteY190" fmla="*/ 2128742 h 2323145"/>
              <a:gd name="connsiteX191" fmla="*/ 2965030 w 11269336"/>
              <a:gd name="connsiteY191" fmla="*/ 2100494 h 2323145"/>
              <a:gd name="connsiteX192" fmla="*/ 2926342 w 11269336"/>
              <a:gd name="connsiteY192" fmla="*/ 2104155 h 2323145"/>
              <a:gd name="connsiteX193" fmla="*/ 2918608 w 11269336"/>
              <a:gd name="connsiteY193" fmla="*/ 2104215 h 2323145"/>
              <a:gd name="connsiteX194" fmla="*/ 2918475 w 11269336"/>
              <a:gd name="connsiteY194" fmla="*/ 2103937 h 2323145"/>
              <a:gd name="connsiteX195" fmla="*/ 2910360 w 11269336"/>
              <a:gd name="connsiteY195" fmla="*/ 2103444 h 2323145"/>
              <a:gd name="connsiteX196" fmla="*/ 2904507 w 11269336"/>
              <a:gd name="connsiteY196" fmla="*/ 2104326 h 2323145"/>
              <a:gd name="connsiteX197" fmla="*/ 2889503 w 11269336"/>
              <a:gd name="connsiteY197" fmla="*/ 2104443 h 2323145"/>
              <a:gd name="connsiteX198" fmla="*/ 2884480 w 11269336"/>
              <a:gd name="connsiteY198" fmla="*/ 2102626 h 2323145"/>
              <a:gd name="connsiteX199" fmla="*/ 2882689 w 11269336"/>
              <a:gd name="connsiteY199" fmla="*/ 2099228 h 2323145"/>
              <a:gd name="connsiteX200" fmla="*/ 2881291 w 11269336"/>
              <a:gd name="connsiteY200" fmla="*/ 2099618 h 2323145"/>
              <a:gd name="connsiteX201" fmla="*/ 2853979 w 11269336"/>
              <a:gd name="connsiteY201" fmla="*/ 2090388 h 2323145"/>
              <a:gd name="connsiteX202" fmla="*/ 2791790 w 11269336"/>
              <a:gd name="connsiteY202" fmla="*/ 2080332 h 2323145"/>
              <a:gd name="connsiteX203" fmla="*/ 2755844 w 11269336"/>
              <a:gd name="connsiteY203" fmla="*/ 2078874 h 2323145"/>
              <a:gd name="connsiteX204" fmla="*/ 2657742 w 11269336"/>
              <a:gd name="connsiteY204" fmla="*/ 2070179 h 2323145"/>
              <a:gd name="connsiteX205" fmla="*/ 2559549 w 11269336"/>
              <a:gd name="connsiteY205" fmla="*/ 2057873 h 2323145"/>
              <a:gd name="connsiteX206" fmla="*/ 2512054 w 11269336"/>
              <a:gd name="connsiteY206" fmla="*/ 2031671 h 2323145"/>
              <a:gd name="connsiteX207" fmla="*/ 2506437 w 11269336"/>
              <a:gd name="connsiteY207" fmla="*/ 2030918 h 2323145"/>
              <a:gd name="connsiteX208" fmla="*/ 2491752 w 11269336"/>
              <a:gd name="connsiteY208" fmla="*/ 2033906 h 2323145"/>
              <a:gd name="connsiteX209" fmla="*/ 2486338 w 11269336"/>
              <a:gd name="connsiteY209" fmla="*/ 2035862 h 2323145"/>
              <a:gd name="connsiteX210" fmla="*/ 2478186 w 11269336"/>
              <a:gd name="connsiteY210" fmla="*/ 2036953 h 2323145"/>
              <a:gd name="connsiteX211" fmla="*/ 2477950 w 11269336"/>
              <a:gd name="connsiteY211" fmla="*/ 2036715 h 2323145"/>
              <a:gd name="connsiteX212" fmla="*/ 2470381 w 11269336"/>
              <a:gd name="connsiteY212" fmla="*/ 2038256 h 2323145"/>
              <a:gd name="connsiteX213" fmla="*/ 2433781 w 11269336"/>
              <a:gd name="connsiteY213" fmla="*/ 2049140 h 2323145"/>
              <a:gd name="connsiteX214" fmla="*/ 2381172 w 11269336"/>
              <a:gd name="connsiteY214" fmla="*/ 2030645 h 2323145"/>
              <a:gd name="connsiteX215" fmla="*/ 2360198 w 11269336"/>
              <a:gd name="connsiteY215" fmla="*/ 2029059 h 2323145"/>
              <a:gd name="connsiteX216" fmla="*/ 2348815 w 11269336"/>
              <a:gd name="connsiteY216" fmla="*/ 2026798 h 2323145"/>
              <a:gd name="connsiteX217" fmla="*/ 2347988 w 11269336"/>
              <a:gd name="connsiteY217" fmla="*/ 2025745 h 2323145"/>
              <a:gd name="connsiteX218" fmla="*/ 2312920 w 11269336"/>
              <a:gd name="connsiteY218" fmla="*/ 2036311 h 2323145"/>
              <a:gd name="connsiteX219" fmla="*/ 2307986 w 11269336"/>
              <a:gd name="connsiteY219" fmla="*/ 2035583 h 2323145"/>
              <a:gd name="connsiteX220" fmla="*/ 2285481 w 11269336"/>
              <a:gd name="connsiteY220" fmla="*/ 2045197 h 2323145"/>
              <a:gd name="connsiteX221" fmla="*/ 2273666 w 11269336"/>
              <a:gd name="connsiteY221" fmla="*/ 2048710 h 2323145"/>
              <a:gd name="connsiteX222" fmla="*/ 2270719 w 11269336"/>
              <a:gd name="connsiteY222" fmla="*/ 2052702 h 2323145"/>
              <a:gd name="connsiteX223" fmla="*/ 2253080 w 11269336"/>
              <a:gd name="connsiteY223" fmla="*/ 2056363 h 2323145"/>
              <a:gd name="connsiteX224" fmla="*/ 2250906 w 11269336"/>
              <a:gd name="connsiteY224" fmla="*/ 2055654 h 2323145"/>
              <a:gd name="connsiteX225" fmla="*/ 2236905 w 11269336"/>
              <a:gd name="connsiteY225" fmla="*/ 2062882 h 2323145"/>
              <a:gd name="connsiteX226" fmla="*/ 2225830 w 11269336"/>
              <a:gd name="connsiteY226" fmla="*/ 2074027 h 2323145"/>
              <a:gd name="connsiteX227" fmla="*/ 2073776 w 11269336"/>
              <a:gd name="connsiteY227" fmla="*/ 2089244 h 2323145"/>
              <a:gd name="connsiteX228" fmla="*/ 1948256 w 11269336"/>
              <a:gd name="connsiteY228" fmla="*/ 2146616 h 2323145"/>
              <a:gd name="connsiteX229" fmla="*/ 1865582 w 11269336"/>
              <a:gd name="connsiteY229" fmla="*/ 2153738 h 2323145"/>
              <a:gd name="connsiteX230" fmla="*/ 1835210 w 11269336"/>
              <a:gd name="connsiteY230" fmla="*/ 2134244 h 2323145"/>
              <a:gd name="connsiteX231" fmla="*/ 1632661 w 11269336"/>
              <a:gd name="connsiteY231" fmla="*/ 2173882 h 2323145"/>
              <a:gd name="connsiteX232" fmla="*/ 1579590 w 11269336"/>
              <a:gd name="connsiteY232" fmla="*/ 2173680 h 2323145"/>
              <a:gd name="connsiteX233" fmla="*/ 1535601 w 11269336"/>
              <a:gd name="connsiteY233" fmla="*/ 2194590 h 2323145"/>
              <a:gd name="connsiteX234" fmla="*/ 1515594 w 11269336"/>
              <a:gd name="connsiteY234" fmla="*/ 2189622 h 2323145"/>
              <a:gd name="connsiteX235" fmla="*/ 1512113 w 11269336"/>
              <a:gd name="connsiteY235" fmla="*/ 2188534 h 2323145"/>
              <a:gd name="connsiteX236" fmla="*/ 1498838 w 11269336"/>
              <a:gd name="connsiteY236" fmla="*/ 2189213 h 2323145"/>
              <a:gd name="connsiteX237" fmla="*/ 1494279 w 11269336"/>
              <a:gd name="connsiteY237" fmla="*/ 2183112 h 2323145"/>
              <a:gd name="connsiteX238" fmla="*/ 1473714 w 11269336"/>
              <a:gd name="connsiteY238" fmla="*/ 2179625 h 2323145"/>
              <a:gd name="connsiteX239" fmla="*/ 1449503 w 11269336"/>
              <a:gd name="connsiteY239" fmla="*/ 2182633 h 2323145"/>
              <a:gd name="connsiteX240" fmla="*/ 1266687 w 11269336"/>
              <a:gd name="connsiteY240" fmla="*/ 2212688 h 2323145"/>
              <a:gd name="connsiteX241" fmla="*/ 1239614 w 11269336"/>
              <a:gd name="connsiteY241" fmla="*/ 2209727 h 2323145"/>
              <a:gd name="connsiteX242" fmla="*/ 1202436 w 11269336"/>
              <a:gd name="connsiteY242" fmla="*/ 2209817 h 2323145"/>
              <a:gd name="connsiteX243" fmla="*/ 1136097 w 11269336"/>
              <a:gd name="connsiteY243" fmla="*/ 2205112 h 2323145"/>
              <a:gd name="connsiteX244" fmla="*/ 988232 w 11269336"/>
              <a:gd name="connsiteY244" fmla="*/ 2235635 h 2323145"/>
              <a:gd name="connsiteX245" fmla="*/ 981959 w 11269336"/>
              <a:gd name="connsiteY245" fmla="*/ 2231607 h 2323145"/>
              <a:gd name="connsiteX246" fmla="*/ 938600 w 11269336"/>
              <a:gd name="connsiteY246" fmla="*/ 2238113 h 2323145"/>
              <a:gd name="connsiteX247" fmla="*/ 791788 w 11269336"/>
              <a:gd name="connsiteY247" fmla="*/ 2293224 h 2323145"/>
              <a:gd name="connsiteX248" fmla="*/ 706914 w 11269336"/>
              <a:gd name="connsiteY248" fmla="*/ 2305046 h 2323145"/>
              <a:gd name="connsiteX249" fmla="*/ 675971 w 11269336"/>
              <a:gd name="connsiteY249" fmla="*/ 2304030 h 2323145"/>
              <a:gd name="connsiteX250" fmla="*/ 624180 w 11269336"/>
              <a:gd name="connsiteY250" fmla="*/ 2302650 h 2323145"/>
              <a:gd name="connsiteX251" fmla="*/ 583453 w 11269336"/>
              <a:gd name="connsiteY251" fmla="*/ 2288788 h 2323145"/>
              <a:gd name="connsiteX252" fmla="*/ 540946 w 11269336"/>
              <a:gd name="connsiteY252" fmla="*/ 2292721 h 2323145"/>
              <a:gd name="connsiteX253" fmla="*/ 533680 w 11269336"/>
              <a:gd name="connsiteY253" fmla="*/ 2310233 h 2323145"/>
              <a:gd name="connsiteX254" fmla="*/ 487366 w 11269336"/>
              <a:gd name="connsiteY254" fmla="*/ 2309053 h 2323145"/>
              <a:gd name="connsiteX255" fmla="*/ 416820 w 11269336"/>
              <a:gd name="connsiteY255" fmla="*/ 2305443 h 2323145"/>
              <a:gd name="connsiteX256" fmla="*/ 376805 w 11269336"/>
              <a:gd name="connsiteY256" fmla="*/ 2307647 h 2323145"/>
              <a:gd name="connsiteX257" fmla="*/ 266777 w 11269336"/>
              <a:gd name="connsiteY257" fmla="*/ 2309012 h 2323145"/>
              <a:gd name="connsiteX258" fmla="*/ 156013 w 11269336"/>
              <a:gd name="connsiteY258" fmla="*/ 2306832 h 2323145"/>
              <a:gd name="connsiteX259" fmla="*/ 87258 w 11269336"/>
              <a:gd name="connsiteY259" fmla="*/ 2285511 h 2323145"/>
              <a:gd name="connsiteX260" fmla="*/ 23798 w 11269336"/>
              <a:gd name="connsiteY260" fmla="*/ 2281822 h 2323145"/>
              <a:gd name="connsiteX261" fmla="*/ 0 w 11269336"/>
              <a:gd name="connsiteY261" fmla="*/ 2285369 h 2323145"/>
              <a:gd name="connsiteX262" fmla="*/ 0 w 11269336"/>
              <a:gd name="connsiteY26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678455 w 11269336"/>
              <a:gd name="connsiteY142" fmla="*/ 2156131 h 2323145"/>
              <a:gd name="connsiteX143" fmla="*/ 4593061 w 11269336"/>
              <a:gd name="connsiteY143" fmla="*/ 2171597 h 2323145"/>
              <a:gd name="connsiteX144" fmla="*/ 4533444 w 11269336"/>
              <a:gd name="connsiteY144" fmla="*/ 2181200 h 2323145"/>
              <a:gd name="connsiteX145" fmla="*/ 4492832 w 11269336"/>
              <a:gd name="connsiteY145" fmla="*/ 2188033 h 2323145"/>
              <a:gd name="connsiteX146" fmla="*/ 4467257 w 11269336"/>
              <a:gd name="connsiteY146" fmla="*/ 2196121 h 2323145"/>
              <a:gd name="connsiteX147" fmla="*/ 4459937 w 11269336"/>
              <a:gd name="connsiteY147" fmla="*/ 2195182 h 2323145"/>
              <a:gd name="connsiteX148" fmla="*/ 4433312 w 11269336"/>
              <a:gd name="connsiteY148" fmla="*/ 2199004 h 2323145"/>
              <a:gd name="connsiteX149" fmla="*/ 4420601 w 11269336"/>
              <a:gd name="connsiteY149" fmla="*/ 2205158 h 2323145"/>
              <a:gd name="connsiteX150" fmla="*/ 4405765 w 11269336"/>
              <a:gd name="connsiteY150" fmla="*/ 2199902 h 2323145"/>
              <a:gd name="connsiteX151" fmla="*/ 4401354 w 11269336"/>
              <a:gd name="connsiteY151" fmla="*/ 2194745 h 2323145"/>
              <a:gd name="connsiteX152" fmla="*/ 4383151 w 11269336"/>
              <a:gd name="connsiteY152" fmla="*/ 2201140 h 2323145"/>
              <a:gd name="connsiteX153" fmla="*/ 4366646 w 11269336"/>
              <a:gd name="connsiteY153" fmla="*/ 2198564 h 2323145"/>
              <a:gd name="connsiteX154" fmla="*/ 4354009 w 11269336"/>
              <a:gd name="connsiteY154" fmla="*/ 2204984 h 2323145"/>
              <a:gd name="connsiteX155" fmla="*/ 4348284 w 11269336"/>
              <a:gd name="connsiteY155" fmla="*/ 2205270 h 2323145"/>
              <a:gd name="connsiteX156" fmla="*/ 4333906 w 11269336"/>
              <a:gd name="connsiteY156" fmla="*/ 2205251 h 2323145"/>
              <a:gd name="connsiteX157" fmla="*/ 4308819 w 11269336"/>
              <a:gd name="connsiteY157" fmla="*/ 2203822 h 2323145"/>
              <a:gd name="connsiteX158" fmla="*/ 4301210 w 11269336"/>
              <a:gd name="connsiteY158" fmla="*/ 2204456 h 2323145"/>
              <a:gd name="connsiteX159" fmla="*/ 4283095 w 11269336"/>
              <a:gd name="connsiteY159" fmla="*/ 2198177 h 2323145"/>
              <a:gd name="connsiteX160" fmla="*/ 4250119 w 11269336"/>
              <a:gd name="connsiteY160" fmla="*/ 2196342 h 2323145"/>
              <a:gd name="connsiteX161" fmla="*/ 4189203 w 11269336"/>
              <a:gd name="connsiteY161" fmla="*/ 2178994 h 2323145"/>
              <a:gd name="connsiteX162" fmla="*/ 4154035 w 11269336"/>
              <a:gd name="connsiteY162" fmla="*/ 2171950 h 2323145"/>
              <a:gd name="connsiteX163" fmla="*/ 4129569 w 11269336"/>
              <a:gd name="connsiteY163" fmla="*/ 2163850 h 2323145"/>
              <a:gd name="connsiteX164" fmla="*/ 4061250 w 11269336"/>
              <a:gd name="connsiteY164" fmla="*/ 2159236 h 2323145"/>
              <a:gd name="connsiteX165" fmla="*/ 3945480 w 11269336"/>
              <a:gd name="connsiteY165" fmla="*/ 2158279 h 2323145"/>
              <a:gd name="connsiteX166" fmla="*/ 3921468 w 11269336"/>
              <a:gd name="connsiteY166" fmla="*/ 2156588 h 2323145"/>
              <a:gd name="connsiteX167" fmla="*/ 3903348 w 11269336"/>
              <a:gd name="connsiteY167" fmla="*/ 2149220 h 2323145"/>
              <a:gd name="connsiteX168" fmla="*/ 3901342 w 11269336"/>
              <a:gd name="connsiteY168" fmla="*/ 2142355 h 2323145"/>
              <a:gd name="connsiteX169" fmla="*/ 3888539 w 11269336"/>
              <a:gd name="connsiteY169" fmla="*/ 2140476 h 2323145"/>
              <a:gd name="connsiteX170" fmla="*/ 3885662 w 11269336"/>
              <a:gd name="connsiteY170" fmla="*/ 2138740 h 2323145"/>
              <a:gd name="connsiteX171" fmla="*/ 3868627 w 11269336"/>
              <a:gd name="connsiteY171" fmla="*/ 2130023 h 2323145"/>
              <a:gd name="connsiteX172" fmla="*/ 3819177 w 11269336"/>
              <a:gd name="connsiteY172" fmla="*/ 2142111 h 2323145"/>
              <a:gd name="connsiteX173" fmla="*/ 3769100 w 11269336"/>
              <a:gd name="connsiteY173" fmla="*/ 2131731 h 2323145"/>
              <a:gd name="connsiteX174" fmla="*/ 3562752 w 11269336"/>
              <a:gd name="connsiteY174" fmla="*/ 2131785 h 2323145"/>
              <a:gd name="connsiteX175" fmla="*/ 3541402 w 11269336"/>
              <a:gd name="connsiteY175" fmla="*/ 2106821 h 2323145"/>
              <a:gd name="connsiteX176" fmla="*/ 3365341 w 11269336"/>
              <a:gd name="connsiteY176" fmla="*/ 2077638 h 2323145"/>
              <a:gd name="connsiteX177" fmla="*/ 3170922 w 11269336"/>
              <a:gd name="connsiteY177" fmla="*/ 2115957 h 2323145"/>
              <a:gd name="connsiteX178" fmla="*/ 3156256 w 11269336"/>
              <a:gd name="connsiteY178" fmla="*/ 2124773 h 2323145"/>
              <a:gd name="connsiteX179" fmla="*/ 3140298 w 11269336"/>
              <a:gd name="connsiteY179" fmla="*/ 2129182 h 2323145"/>
              <a:gd name="connsiteX180" fmla="*/ 3138514 w 11269336"/>
              <a:gd name="connsiteY180" fmla="*/ 2128069 h 2323145"/>
              <a:gd name="connsiteX181" fmla="*/ 3120467 w 11269336"/>
              <a:gd name="connsiteY181" fmla="*/ 2128281 h 2323145"/>
              <a:gd name="connsiteX182" fmla="*/ 3116175 w 11269336"/>
              <a:gd name="connsiteY182" fmla="*/ 2131633 h 2323145"/>
              <a:gd name="connsiteX183" fmla="*/ 3103685 w 11269336"/>
              <a:gd name="connsiteY183" fmla="*/ 2132814 h 2323145"/>
              <a:gd name="connsiteX184" fmla="*/ 3078794 w 11269336"/>
              <a:gd name="connsiteY184" fmla="*/ 2137935 h 2323145"/>
              <a:gd name="connsiteX185" fmla="*/ 3074407 w 11269336"/>
              <a:gd name="connsiteY185" fmla="*/ 2136274 h 2323145"/>
              <a:gd name="connsiteX186" fmla="*/ 3037285 w 11269336"/>
              <a:gd name="connsiteY186" fmla="*/ 2139919 h 2323145"/>
              <a:gd name="connsiteX187" fmla="*/ 3036901 w 11269336"/>
              <a:gd name="connsiteY187" fmla="*/ 2138726 h 2323145"/>
              <a:gd name="connsiteX188" fmla="*/ 3026996 w 11269336"/>
              <a:gd name="connsiteY188" fmla="*/ 2134322 h 2323145"/>
              <a:gd name="connsiteX189" fmla="*/ 3007772 w 11269336"/>
              <a:gd name="connsiteY189" fmla="*/ 2128742 h 2323145"/>
              <a:gd name="connsiteX190" fmla="*/ 2965030 w 11269336"/>
              <a:gd name="connsiteY190" fmla="*/ 2100494 h 2323145"/>
              <a:gd name="connsiteX191" fmla="*/ 2926342 w 11269336"/>
              <a:gd name="connsiteY191" fmla="*/ 2104155 h 2323145"/>
              <a:gd name="connsiteX192" fmla="*/ 2918608 w 11269336"/>
              <a:gd name="connsiteY192" fmla="*/ 2104215 h 2323145"/>
              <a:gd name="connsiteX193" fmla="*/ 2918475 w 11269336"/>
              <a:gd name="connsiteY193" fmla="*/ 2103937 h 2323145"/>
              <a:gd name="connsiteX194" fmla="*/ 2910360 w 11269336"/>
              <a:gd name="connsiteY194" fmla="*/ 2103444 h 2323145"/>
              <a:gd name="connsiteX195" fmla="*/ 2904507 w 11269336"/>
              <a:gd name="connsiteY195" fmla="*/ 2104326 h 2323145"/>
              <a:gd name="connsiteX196" fmla="*/ 2889503 w 11269336"/>
              <a:gd name="connsiteY196" fmla="*/ 2104443 h 2323145"/>
              <a:gd name="connsiteX197" fmla="*/ 2884480 w 11269336"/>
              <a:gd name="connsiteY197" fmla="*/ 2102626 h 2323145"/>
              <a:gd name="connsiteX198" fmla="*/ 2882689 w 11269336"/>
              <a:gd name="connsiteY198" fmla="*/ 2099228 h 2323145"/>
              <a:gd name="connsiteX199" fmla="*/ 2881291 w 11269336"/>
              <a:gd name="connsiteY199" fmla="*/ 2099618 h 2323145"/>
              <a:gd name="connsiteX200" fmla="*/ 2853979 w 11269336"/>
              <a:gd name="connsiteY200" fmla="*/ 2090388 h 2323145"/>
              <a:gd name="connsiteX201" fmla="*/ 2791790 w 11269336"/>
              <a:gd name="connsiteY201" fmla="*/ 2080332 h 2323145"/>
              <a:gd name="connsiteX202" fmla="*/ 2755844 w 11269336"/>
              <a:gd name="connsiteY202" fmla="*/ 2078874 h 2323145"/>
              <a:gd name="connsiteX203" fmla="*/ 2657742 w 11269336"/>
              <a:gd name="connsiteY203" fmla="*/ 2070179 h 2323145"/>
              <a:gd name="connsiteX204" fmla="*/ 2559549 w 11269336"/>
              <a:gd name="connsiteY204" fmla="*/ 2057873 h 2323145"/>
              <a:gd name="connsiteX205" fmla="*/ 2512054 w 11269336"/>
              <a:gd name="connsiteY205" fmla="*/ 2031671 h 2323145"/>
              <a:gd name="connsiteX206" fmla="*/ 2506437 w 11269336"/>
              <a:gd name="connsiteY206" fmla="*/ 2030918 h 2323145"/>
              <a:gd name="connsiteX207" fmla="*/ 2491752 w 11269336"/>
              <a:gd name="connsiteY207" fmla="*/ 2033906 h 2323145"/>
              <a:gd name="connsiteX208" fmla="*/ 2486338 w 11269336"/>
              <a:gd name="connsiteY208" fmla="*/ 2035862 h 2323145"/>
              <a:gd name="connsiteX209" fmla="*/ 2478186 w 11269336"/>
              <a:gd name="connsiteY209" fmla="*/ 2036953 h 2323145"/>
              <a:gd name="connsiteX210" fmla="*/ 2477950 w 11269336"/>
              <a:gd name="connsiteY210" fmla="*/ 2036715 h 2323145"/>
              <a:gd name="connsiteX211" fmla="*/ 2470381 w 11269336"/>
              <a:gd name="connsiteY211" fmla="*/ 2038256 h 2323145"/>
              <a:gd name="connsiteX212" fmla="*/ 2433781 w 11269336"/>
              <a:gd name="connsiteY212" fmla="*/ 2049140 h 2323145"/>
              <a:gd name="connsiteX213" fmla="*/ 2381172 w 11269336"/>
              <a:gd name="connsiteY213" fmla="*/ 2030645 h 2323145"/>
              <a:gd name="connsiteX214" fmla="*/ 2360198 w 11269336"/>
              <a:gd name="connsiteY214" fmla="*/ 2029059 h 2323145"/>
              <a:gd name="connsiteX215" fmla="*/ 2348815 w 11269336"/>
              <a:gd name="connsiteY215" fmla="*/ 2026798 h 2323145"/>
              <a:gd name="connsiteX216" fmla="*/ 2347988 w 11269336"/>
              <a:gd name="connsiteY216" fmla="*/ 2025745 h 2323145"/>
              <a:gd name="connsiteX217" fmla="*/ 2312920 w 11269336"/>
              <a:gd name="connsiteY217" fmla="*/ 2036311 h 2323145"/>
              <a:gd name="connsiteX218" fmla="*/ 2307986 w 11269336"/>
              <a:gd name="connsiteY218" fmla="*/ 2035583 h 2323145"/>
              <a:gd name="connsiteX219" fmla="*/ 2285481 w 11269336"/>
              <a:gd name="connsiteY219" fmla="*/ 2045197 h 2323145"/>
              <a:gd name="connsiteX220" fmla="*/ 2273666 w 11269336"/>
              <a:gd name="connsiteY220" fmla="*/ 2048710 h 2323145"/>
              <a:gd name="connsiteX221" fmla="*/ 2270719 w 11269336"/>
              <a:gd name="connsiteY221" fmla="*/ 2052702 h 2323145"/>
              <a:gd name="connsiteX222" fmla="*/ 2253080 w 11269336"/>
              <a:gd name="connsiteY222" fmla="*/ 2056363 h 2323145"/>
              <a:gd name="connsiteX223" fmla="*/ 2250906 w 11269336"/>
              <a:gd name="connsiteY223" fmla="*/ 2055654 h 2323145"/>
              <a:gd name="connsiteX224" fmla="*/ 2236905 w 11269336"/>
              <a:gd name="connsiteY224" fmla="*/ 2062882 h 2323145"/>
              <a:gd name="connsiteX225" fmla="*/ 2225830 w 11269336"/>
              <a:gd name="connsiteY225" fmla="*/ 2074027 h 2323145"/>
              <a:gd name="connsiteX226" fmla="*/ 2073776 w 11269336"/>
              <a:gd name="connsiteY226" fmla="*/ 2089244 h 2323145"/>
              <a:gd name="connsiteX227" fmla="*/ 1948256 w 11269336"/>
              <a:gd name="connsiteY227" fmla="*/ 2146616 h 2323145"/>
              <a:gd name="connsiteX228" fmla="*/ 1865582 w 11269336"/>
              <a:gd name="connsiteY228" fmla="*/ 2153738 h 2323145"/>
              <a:gd name="connsiteX229" fmla="*/ 1835210 w 11269336"/>
              <a:gd name="connsiteY229" fmla="*/ 2134244 h 2323145"/>
              <a:gd name="connsiteX230" fmla="*/ 1632661 w 11269336"/>
              <a:gd name="connsiteY230" fmla="*/ 2173882 h 2323145"/>
              <a:gd name="connsiteX231" fmla="*/ 1579590 w 11269336"/>
              <a:gd name="connsiteY231" fmla="*/ 2173680 h 2323145"/>
              <a:gd name="connsiteX232" fmla="*/ 1535601 w 11269336"/>
              <a:gd name="connsiteY232" fmla="*/ 2194590 h 2323145"/>
              <a:gd name="connsiteX233" fmla="*/ 1515594 w 11269336"/>
              <a:gd name="connsiteY233" fmla="*/ 2189622 h 2323145"/>
              <a:gd name="connsiteX234" fmla="*/ 1512113 w 11269336"/>
              <a:gd name="connsiteY234" fmla="*/ 2188534 h 2323145"/>
              <a:gd name="connsiteX235" fmla="*/ 1498838 w 11269336"/>
              <a:gd name="connsiteY235" fmla="*/ 2189213 h 2323145"/>
              <a:gd name="connsiteX236" fmla="*/ 1494279 w 11269336"/>
              <a:gd name="connsiteY236" fmla="*/ 2183112 h 2323145"/>
              <a:gd name="connsiteX237" fmla="*/ 1473714 w 11269336"/>
              <a:gd name="connsiteY237" fmla="*/ 2179625 h 2323145"/>
              <a:gd name="connsiteX238" fmla="*/ 1449503 w 11269336"/>
              <a:gd name="connsiteY238" fmla="*/ 2182633 h 2323145"/>
              <a:gd name="connsiteX239" fmla="*/ 1266687 w 11269336"/>
              <a:gd name="connsiteY239" fmla="*/ 2212688 h 2323145"/>
              <a:gd name="connsiteX240" fmla="*/ 1239614 w 11269336"/>
              <a:gd name="connsiteY240" fmla="*/ 2209727 h 2323145"/>
              <a:gd name="connsiteX241" fmla="*/ 1202436 w 11269336"/>
              <a:gd name="connsiteY241" fmla="*/ 2209817 h 2323145"/>
              <a:gd name="connsiteX242" fmla="*/ 1136097 w 11269336"/>
              <a:gd name="connsiteY242" fmla="*/ 2205112 h 2323145"/>
              <a:gd name="connsiteX243" fmla="*/ 988232 w 11269336"/>
              <a:gd name="connsiteY243" fmla="*/ 2235635 h 2323145"/>
              <a:gd name="connsiteX244" fmla="*/ 981959 w 11269336"/>
              <a:gd name="connsiteY244" fmla="*/ 2231607 h 2323145"/>
              <a:gd name="connsiteX245" fmla="*/ 938600 w 11269336"/>
              <a:gd name="connsiteY245" fmla="*/ 2238113 h 2323145"/>
              <a:gd name="connsiteX246" fmla="*/ 791788 w 11269336"/>
              <a:gd name="connsiteY246" fmla="*/ 2293224 h 2323145"/>
              <a:gd name="connsiteX247" fmla="*/ 706914 w 11269336"/>
              <a:gd name="connsiteY247" fmla="*/ 2305046 h 2323145"/>
              <a:gd name="connsiteX248" fmla="*/ 675971 w 11269336"/>
              <a:gd name="connsiteY248" fmla="*/ 2304030 h 2323145"/>
              <a:gd name="connsiteX249" fmla="*/ 624180 w 11269336"/>
              <a:gd name="connsiteY249" fmla="*/ 2302650 h 2323145"/>
              <a:gd name="connsiteX250" fmla="*/ 583453 w 11269336"/>
              <a:gd name="connsiteY250" fmla="*/ 2288788 h 2323145"/>
              <a:gd name="connsiteX251" fmla="*/ 540946 w 11269336"/>
              <a:gd name="connsiteY251" fmla="*/ 2292721 h 2323145"/>
              <a:gd name="connsiteX252" fmla="*/ 533680 w 11269336"/>
              <a:gd name="connsiteY252" fmla="*/ 2310233 h 2323145"/>
              <a:gd name="connsiteX253" fmla="*/ 487366 w 11269336"/>
              <a:gd name="connsiteY253" fmla="*/ 2309053 h 2323145"/>
              <a:gd name="connsiteX254" fmla="*/ 416820 w 11269336"/>
              <a:gd name="connsiteY254" fmla="*/ 2305443 h 2323145"/>
              <a:gd name="connsiteX255" fmla="*/ 376805 w 11269336"/>
              <a:gd name="connsiteY255" fmla="*/ 2307647 h 2323145"/>
              <a:gd name="connsiteX256" fmla="*/ 266777 w 11269336"/>
              <a:gd name="connsiteY256" fmla="*/ 2309012 h 2323145"/>
              <a:gd name="connsiteX257" fmla="*/ 156013 w 11269336"/>
              <a:gd name="connsiteY257" fmla="*/ 2306832 h 2323145"/>
              <a:gd name="connsiteX258" fmla="*/ 87258 w 11269336"/>
              <a:gd name="connsiteY258" fmla="*/ 2285511 h 2323145"/>
              <a:gd name="connsiteX259" fmla="*/ 23798 w 11269336"/>
              <a:gd name="connsiteY259" fmla="*/ 2281822 h 2323145"/>
              <a:gd name="connsiteX260" fmla="*/ 0 w 11269336"/>
              <a:gd name="connsiteY260" fmla="*/ 2285369 h 2323145"/>
              <a:gd name="connsiteX261" fmla="*/ 0 w 11269336"/>
              <a:gd name="connsiteY261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702453 w 11269336"/>
              <a:gd name="connsiteY141" fmla="*/ 2151586 h 2323145"/>
              <a:gd name="connsiteX142" fmla="*/ 4593061 w 11269336"/>
              <a:gd name="connsiteY142" fmla="*/ 2171597 h 2323145"/>
              <a:gd name="connsiteX143" fmla="*/ 4533444 w 11269336"/>
              <a:gd name="connsiteY143" fmla="*/ 2181200 h 2323145"/>
              <a:gd name="connsiteX144" fmla="*/ 4492832 w 11269336"/>
              <a:gd name="connsiteY144" fmla="*/ 2188033 h 2323145"/>
              <a:gd name="connsiteX145" fmla="*/ 4467257 w 11269336"/>
              <a:gd name="connsiteY145" fmla="*/ 2196121 h 2323145"/>
              <a:gd name="connsiteX146" fmla="*/ 4459937 w 11269336"/>
              <a:gd name="connsiteY146" fmla="*/ 2195182 h 2323145"/>
              <a:gd name="connsiteX147" fmla="*/ 4433312 w 11269336"/>
              <a:gd name="connsiteY147" fmla="*/ 2199004 h 2323145"/>
              <a:gd name="connsiteX148" fmla="*/ 4420601 w 11269336"/>
              <a:gd name="connsiteY148" fmla="*/ 2205158 h 2323145"/>
              <a:gd name="connsiteX149" fmla="*/ 4405765 w 11269336"/>
              <a:gd name="connsiteY149" fmla="*/ 2199902 h 2323145"/>
              <a:gd name="connsiteX150" fmla="*/ 4401354 w 11269336"/>
              <a:gd name="connsiteY150" fmla="*/ 2194745 h 2323145"/>
              <a:gd name="connsiteX151" fmla="*/ 4383151 w 11269336"/>
              <a:gd name="connsiteY151" fmla="*/ 2201140 h 2323145"/>
              <a:gd name="connsiteX152" fmla="*/ 4366646 w 11269336"/>
              <a:gd name="connsiteY152" fmla="*/ 2198564 h 2323145"/>
              <a:gd name="connsiteX153" fmla="*/ 4354009 w 11269336"/>
              <a:gd name="connsiteY153" fmla="*/ 2204984 h 2323145"/>
              <a:gd name="connsiteX154" fmla="*/ 4348284 w 11269336"/>
              <a:gd name="connsiteY154" fmla="*/ 2205270 h 2323145"/>
              <a:gd name="connsiteX155" fmla="*/ 4333906 w 11269336"/>
              <a:gd name="connsiteY155" fmla="*/ 2205251 h 2323145"/>
              <a:gd name="connsiteX156" fmla="*/ 4308819 w 11269336"/>
              <a:gd name="connsiteY156" fmla="*/ 2203822 h 2323145"/>
              <a:gd name="connsiteX157" fmla="*/ 4301210 w 11269336"/>
              <a:gd name="connsiteY157" fmla="*/ 2204456 h 2323145"/>
              <a:gd name="connsiteX158" fmla="*/ 4283095 w 11269336"/>
              <a:gd name="connsiteY158" fmla="*/ 2198177 h 2323145"/>
              <a:gd name="connsiteX159" fmla="*/ 4250119 w 11269336"/>
              <a:gd name="connsiteY159" fmla="*/ 2196342 h 2323145"/>
              <a:gd name="connsiteX160" fmla="*/ 4189203 w 11269336"/>
              <a:gd name="connsiteY160" fmla="*/ 2178994 h 2323145"/>
              <a:gd name="connsiteX161" fmla="*/ 4154035 w 11269336"/>
              <a:gd name="connsiteY161" fmla="*/ 2171950 h 2323145"/>
              <a:gd name="connsiteX162" fmla="*/ 4129569 w 11269336"/>
              <a:gd name="connsiteY162" fmla="*/ 2163850 h 2323145"/>
              <a:gd name="connsiteX163" fmla="*/ 4061250 w 11269336"/>
              <a:gd name="connsiteY163" fmla="*/ 2159236 h 2323145"/>
              <a:gd name="connsiteX164" fmla="*/ 3945480 w 11269336"/>
              <a:gd name="connsiteY164" fmla="*/ 2158279 h 2323145"/>
              <a:gd name="connsiteX165" fmla="*/ 3921468 w 11269336"/>
              <a:gd name="connsiteY165" fmla="*/ 2156588 h 2323145"/>
              <a:gd name="connsiteX166" fmla="*/ 3903348 w 11269336"/>
              <a:gd name="connsiteY166" fmla="*/ 2149220 h 2323145"/>
              <a:gd name="connsiteX167" fmla="*/ 3901342 w 11269336"/>
              <a:gd name="connsiteY167" fmla="*/ 2142355 h 2323145"/>
              <a:gd name="connsiteX168" fmla="*/ 3888539 w 11269336"/>
              <a:gd name="connsiteY168" fmla="*/ 2140476 h 2323145"/>
              <a:gd name="connsiteX169" fmla="*/ 3885662 w 11269336"/>
              <a:gd name="connsiteY169" fmla="*/ 2138740 h 2323145"/>
              <a:gd name="connsiteX170" fmla="*/ 3868627 w 11269336"/>
              <a:gd name="connsiteY170" fmla="*/ 2130023 h 2323145"/>
              <a:gd name="connsiteX171" fmla="*/ 3819177 w 11269336"/>
              <a:gd name="connsiteY171" fmla="*/ 2142111 h 2323145"/>
              <a:gd name="connsiteX172" fmla="*/ 3769100 w 11269336"/>
              <a:gd name="connsiteY172" fmla="*/ 2131731 h 2323145"/>
              <a:gd name="connsiteX173" fmla="*/ 3562752 w 11269336"/>
              <a:gd name="connsiteY173" fmla="*/ 2131785 h 2323145"/>
              <a:gd name="connsiteX174" fmla="*/ 3541402 w 11269336"/>
              <a:gd name="connsiteY174" fmla="*/ 2106821 h 2323145"/>
              <a:gd name="connsiteX175" fmla="*/ 3365341 w 11269336"/>
              <a:gd name="connsiteY175" fmla="*/ 2077638 h 2323145"/>
              <a:gd name="connsiteX176" fmla="*/ 3170922 w 11269336"/>
              <a:gd name="connsiteY176" fmla="*/ 2115957 h 2323145"/>
              <a:gd name="connsiteX177" fmla="*/ 3156256 w 11269336"/>
              <a:gd name="connsiteY177" fmla="*/ 2124773 h 2323145"/>
              <a:gd name="connsiteX178" fmla="*/ 3140298 w 11269336"/>
              <a:gd name="connsiteY178" fmla="*/ 2129182 h 2323145"/>
              <a:gd name="connsiteX179" fmla="*/ 3138514 w 11269336"/>
              <a:gd name="connsiteY179" fmla="*/ 2128069 h 2323145"/>
              <a:gd name="connsiteX180" fmla="*/ 3120467 w 11269336"/>
              <a:gd name="connsiteY180" fmla="*/ 2128281 h 2323145"/>
              <a:gd name="connsiteX181" fmla="*/ 3116175 w 11269336"/>
              <a:gd name="connsiteY181" fmla="*/ 2131633 h 2323145"/>
              <a:gd name="connsiteX182" fmla="*/ 3103685 w 11269336"/>
              <a:gd name="connsiteY182" fmla="*/ 2132814 h 2323145"/>
              <a:gd name="connsiteX183" fmla="*/ 3078794 w 11269336"/>
              <a:gd name="connsiteY183" fmla="*/ 2137935 h 2323145"/>
              <a:gd name="connsiteX184" fmla="*/ 3074407 w 11269336"/>
              <a:gd name="connsiteY184" fmla="*/ 2136274 h 2323145"/>
              <a:gd name="connsiteX185" fmla="*/ 3037285 w 11269336"/>
              <a:gd name="connsiteY185" fmla="*/ 2139919 h 2323145"/>
              <a:gd name="connsiteX186" fmla="*/ 3036901 w 11269336"/>
              <a:gd name="connsiteY186" fmla="*/ 2138726 h 2323145"/>
              <a:gd name="connsiteX187" fmla="*/ 3026996 w 11269336"/>
              <a:gd name="connsiteY187" fmla="*/ 2134322 h 2323145"/>
              <a:gd name="connsiteX188" fmla="*/ 3007772 w 11269336"/>
              <a:gd name="connsiteY188" fmla="*/ 2128742 h 2323145"/>
              <a:gd name="connsiteX189" fmla="*/ 2965030 w 11269336"/>
              <a:gd name="connsiteY189" fmla="*/ 2100494 h 2323145"/>
              <a:gd name="connsiteX190" fmla="*/ 2926342 w 11269336"/>
              <a:gd name="connsiteY190" fmla="*/ 2104155 h 2323145"/>
              <a:gd name="connsiteX191" fmla="*/ 2918608 w 11269336"/>
              <a:gd name="connsiteY191" fmla="*/ 2104215 h 2323145"/>
              <a:gd name="connsiteX192" fmla="*/ 2918475 w 11269336"/>
              <a:gd name="connsiteY192" fmla="*/ 2103937 h 2323145"/>
              <a:gd name="connsiteX193" fmla="*/ 2910360 w 11269336"/>
              <a:gd name="connsiteY193" fmla="*/ 2103444 h 2323145"/>
              <a:gd name="connsiteX194" fmla="*/ 2904507 w 11269336"/>
              <a:gd name="connsiteY194" fmla="*/ 2104326 h 2323145"/>
              <a:gd name="connsiteX195" fmla="*/ 2889503 w 11269336"/>
              <a:gd name="connsiteY195" fmla="*/ 2104443 h 2323145"/>
              <a:gd name="connsiteX196" fmla="*/ 2884480 w 11269336"/>
              <a:gd name="connsiteY196" fmla="*/ 2102626 h 2323145"/>
              <a:gd name="connsiteX197" fmla="*/ 2882689 w 11269336"/>
              <a:gd name="connsiteY197" fmla="*/ 2099228 h 2323145"/>
              <a:gd name="connsiteX198" fmla="*/ 2881291 w 11269336"/>
              <a:gd name="connsiteY198" fmla="*/ 2099618 h 2323145"/>
              <a:gd name="connsiteX199" fmla="*/ 2853979 w 11269336"/>
              <a:gd name="connsiteY199" fmla="*/ 2090388 h 2323145"/>
              <a:gd name="connsiteX200" fmla="*/ 2791790 w 11269336"/>
              <a:gd name="connsiteY200" fmla="*/ 2080332 h 2323145"/>
              <a:gd name="connsiteX201" fmla="*/ 2755844 w 11269336"/>
              <a:gd name="connsiteY201" fmla="*/ 2078874 h 2323145"/>
              <a:gd name="connsiteX202" fmla="*/ 2657742 w 11269336"/>
              <a:gd name="connsiteY202" fmla="*/ 2070179 h 2323145"/>
              <a:gd name="connsiteX203" fmla="*/ 2559549 w 11269336"/>
              <a:gd name="connsiteY203" fmla="*/ 2057873 h 2323145"/>
              <a:gd name="connsiteX204" fmla="*/ 2512054 w 11269336"/>
              <a:gd name="connsiteY204" fmla="*/ 2031671 h 2323145"/>
              <a:gd name="connsiteX205" fmla="*/ 2506437 w 11269336"/>
              <a:gd name="connsiteY205" fmla="*/ 2030918 h 2323145"/>
              <a:gd name="connsiteX206" fmla="*/ 2491752 w 11269336"/>
              <a:gd name="connsiteY206" fmla="*/ 2033906 h 2323145"/>
              <a:gd name="connsiteX207" fmla="*/ 2486338 w 11269336"/>
              <a:gd name="connsiteY207" fmla="*/ 2035862 h 2323145"/>
              <a:gd name="connsiteX208" fmla="*/ 2478186 w 11269336"/>
              <a:gd name="connsiteY208" fmla="*/ 2036953 h 2323145"/>
              <a:gd name="connsiteX209" fmla="*/ 2477950 w 11269336"/>
              <a:gd name="connsiteY209" fmla="*/ 2036715 h 2323145"/>
              <a:gd name="connsiteX210" fmla="*/ 2470381 w 11269336"/>
              <a:gd name="connsiteY210" fmla="*/ 2038256 h 2323145"/>
              <a:gd name="connsiteX211" fmla="*/ 2433781 w 11269336"/>
              <a:gd name="connsiteY211" fmla="*/ 2049140 h 2323145"/>
              <a:gd name="connsiteX212" fmla="*/ 2381172 w 11269336"/>
              <a:gd name="connsiteY212" fmla="*/ 2030645 h 2323145"/>
              <a:gd name="connsiteX213" fmla="*/ 2360198 w 11269336"/>
              <a:gd name="connsiteY213" fmla="*/ 2029059 h 2323145"/>
              <a:gd name="connsiteX214" fmla="*/ 2348815 w 11269336"/>
              <a:gd name="connsiteY214" fmla="*/ 2026798 h 2323145"/>
              <a:gd name="connsiteX215" fmla="*/ 2347988 w 11269336"/>
              <a:gd name="connsiteY215" fmla="*/ 2025745 h 2323145"/>
              <a:gd name="connsiteX216" fmla="*/ 2312920 w 11269336"/>
              <a:gd name="connsiteY216" fmla="*/ 2036311 h 2323145"/>
              <a:gd name="connsiteX217" fmla="*/ 2307986 w 11269336"/>
              <a:gd name="connsiteY217" fmla="*/ 2035583 h 2323145"/>
              <a:gd name="connsiteX218" fmla="*/ 2285481 w 11269336"/>
              <a:gd name="connsiteY218" fmla="*/ 2045197 h 2323145"/>
              <a:gd name="connsiteX219" fmla="*/ 2273666 w 11269336"/>
              <a:gd name="connsiteY219" fmla="*/ 2048710 h 2323145"/>
              <a:gd name="connsiteX220" fmla="*/ 2270719 w 11269336"/>
              <a:gd name="connsiteY220" fmla="*/ 2052702 h 2323145"/>
              <a:gd name="connsiteX221" fmla="*/ 2253080 w 11269336"/>
              <a:gd name="connsiteY221" fmla="*/ 2056363 h 2323145"/>
              <a:gd name="connsiteX222" fmla="*/ 2250906 w 11269336"/>
              <a:gd name="connsiteY222" fmla="*/ 2055654 h 2323145"/>
              <a:gd name="connsiteX223" fmla="*/ 2236905 w 11269336"/>
              <a:gd name="connsiteY223" fmla="*/ 2062882 h 2323145"/>
              <a:gd name="connsiteX224" fmla="*/ 2225830 w 11269336"/>
              <a:gd name="connsiteY224" fmla="*/ 2074027 h 2323145"/>
              <a:gd name="connsiteX225" fmla="*/ 2073776 w 11269336"/>
              <a:gd name="connsiteY225" fmla="*/ 2089244 h 2323145"/>
              <a:gd name="connsiteX226" fmla="*/ 1948256 w 11269336"/>
              <a:gd name="connsiteY226" fmla="*/ 2146616 h 2323145"/>
              <a:gd name="connsiteX227" fmla="*/ 1865582 w 11269336"/>
              <a:gd name="connsiteY227" fmla="*/ 2153738 h 2323145"/>
              <a:gd name="connsiteX228" fmla="*/ 1835210 w 11269336"/>
              <a:gd name="connsiteY228" fmla="*/ 2134244 h 2323145"/>
              <a:gd name="connsiteX229" fmla="*/ 1632661 w 11269336"/>
              <a:gd name="connsiteY229" fmla="*/ 2173882 h 2323145"/>
              <a:gd name="connsiteX230" fmla="*/ 1579590 w 11269336"/>
              <a:gd name="connsiteY230" fmla="*/ 2173680 h 2323145"/>
              <a:gd name="connsiteX231" fmla="*/ 1535601 w 11269336"/>
              <a:gd name="connsiteY231" fmla="*/ 2194590 h 2323145"/>
              <a:gd name="connsiteX232" fmla="*/ 1515594 w 11269336"/>
              <a:gd name="connsiteY232" fmla="*/ 2189622 h 2323145"/>
              <a:gd name="connsiteX233" fmla="*/ 1512113 w 11269336"/>
              <a:gd name="connsiteY233" fmla="*/ 2188534 h 2323145"/>
              <a:gd name="connsiteX234" fmla="*/ 1498838 w 11269336"/>
              <a:gd name="connsiteY234" fmla="*/ 2189213 h 2323145"/>
              <a:gd name="connsiteX235" fmla="*/ 1494279 w 11269336"/>
              <a:gd name="connsiteY235" fmla="*/ 2183112 h 2323145"/>
              <a:gd name="connsiteX236" fmla="*/ 1473714 w 11269336"/>
              <a:gd name="connsiteY236" fmla="*/ 2179625 h 2323145"/>
              <a:gd name="connsiteX237" fmla="*/ 1449503 w 11269336"/>
              <a:gd name="connsiteY237" fmla="*/ 2182633 h 2323145"/>
              <a:gd name="connsiteX238" fmla="*/ 1266687 w 11269336"/>
              <a:gd name="connsiteY238" fmla="*/ 2212688 h 2323145"/>
              <a:gd name="connsiteX239" fmla="*/ 1239614 w 11269336"/>
              <a:gd name="connsiteY239" fmla="*/ 2209727 h 2323145"/>
              <a:gd name="connsiteX240" fmla="*/ 1202436 w 11269336"/>
              <a:gd name="connsiteY240" fmla="*/ 2209817 h 2323145"/>
              <a:gd name="connsiteX241" fmla="*/ 1136097 w 11269336"/>
              <a:gd name="connsiteY241" fmla="*/ 2205112 h 2323145"/>
              <a:gd name="connsiteX242" fmla="*/ 988232 w 11269336"/>
              <a:gd name="connsiteY242" fmla="*/ 2235635 h 2323145"/>
              <a:gd name="connsiteX243" fmla="*/ 981959 w 11269336"/>
              <a:gd name="connsiteY243" fmla="*/ 2231607 h 2323145"/>
              <a:gd name="connsiteX244" fmla="*/ 938600 w 11269336"/>
              <a:gd name="connsiteY244" fmla="*/ 2238113 h 2323145"/>
              <a:gd name="connsiteX245" fmla="*/ 791788 w 11269336"/>
              <a:gd name="connsiteY245" fmla="*/ 2293224 h 2323145"/>
              <a:gd name="connsiteX246" fmla="*/ 706914 w 11269336"/>
              <a:gd name="connsiteY246" fmla="*/ 2305046 h 2323145"/>
              <a:gd name="connsiteX247" fmla="*/ 675971 w 11269336"/>
              <a:gd name="connsiteY247" fmla="*/ 2304030 h 2323145"/>
              <a:gd name="connsiteX248" fmla="*/ 624180 w 11269336"/>
              <a:gd name="connsiteY248" fmla="*/ 2302650 h 2323145"/>
              <a:gd name="connsiteX249" fmla="*/ 583453 w 11269336"/>
              <a:gd name="connsiteY249" fmla="*/ 2288788 h 2323145"/>
              <a:gd name="connsiteX250" fmla="*/ 540946 w 11269336"/>
              <a:gd name="connsiteY250" fmla="*/ 2292721 h 2323145"/>
              <a:gd name="connsiteX251" fmla="*/ 533680 w 11269336"/>
              <a:gd name="connsiteY251" fmla="*/ 2310233 h 2323145"/>
              <a:gd name="connsiteX252" fmla="*/ 487366 w 11269336"/>
              <a:gd name="connsiteY252" fmla="*/ 2309053 h 2323145"/>
              <a:gd name="connsiteX253" fmla="*/ 416820 w 11269336"/>
              <a:gd name="connsiteY253" fmla="*/ 2305443 h 2323145"/>
              <a:gd name="connsiteX254" fmla="*/ 376805 w 11269336"/>
              <a:gd name="connsiteY254" fmla="*/ 2307647 h 2323145"/>
              <a:gd name="connsiteX255" fmla="*/ 266777 w 11269336"/>
              <a:gd name="connsiteY255" fmla="*/ 2309012 h 2323145"/>
              <a:gd name="connsiteX256" fmla="*/ 156013 w 11269336"/>
              <a:gd name="connsiteY256" fmla="*/ 2306832 h 2323145"/>
              <a:gd name="connsiteX257" fmla="*/ 87258 w 11269336"/>
              <a:gd name="connsiteY257" fmla="*/ 2285511 h 2323145"/>
              <a:gd name="connsiteX258" fmla="*/ 23798 w 11269336"/>
              <a:gd name="connsiteY258" fmla="*/ 2281822 h 2323145"/>
              <a:gd name="connsiteX259" fmla="*/ 0 w 11269336"/>
              <a:gd name="connsiteY259" fmla="*/ 2285369 h 2323145"/>
              <a:gd name="connsiteX260" fmla="*/ 0 w 11269336"/>
              <a:gd name="connsiteY260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807902 w 11269336"/>
              <a:gd name="connsiteY135" fmla="*/ 2138894 h 2323145"/>
              <a:gd name="connsiteX136" fmla="*/ 4765388 w 11269336"/>
              <a:gd name="connsiteY136" fmla="*/ 2162525 h 2323145"/>
              <a:gd name="connsiteX137" fmla="*/ 4745033 w 11269336"/>
              <a:gd name="connsiteY137" fmla="*/ 2158859 h 2323145"/>
              <a:gd name="connsiteX138" fmla="*/ 4741475 w 11269336"/>
              <a:gd name="connsiteY138" fmla="*/ 2157998 h 2323145"/>
              <a:gd name="connsiteX139" fmla="*/ 4728247 w 11269336"/>
              <a:gd name="connsiteY139" fmla="*/ 2159526 h 2323145"/>
              <a:gd name="connsiteX140" fmla="*/ 4723263 w 11269336"/>
              <a:gd name="connsiteY140" fmla="*/ 2153742 h 2323145"/>
              <a:gd name="connsiteX141" fmla="*/ 4593061 w 11269336"/>
              <a:gd name="connsiteY141" fmla="*/ 2171597 h 2323145"/>
              <a:gd name="connsiteX142" fmla="*/ 4533444 w 11269336"/>
              <a:gd name="connsiteY142" fmla="*/ 2181200 h 2323145"/>
              <a:gd name="connsiteX143" fmla="*/ 4492832 w 11269336"/>
              <a:gd name="connsiteY143" fmla="*/ 2188033 h 2323145"/>
              <a:gd name="connsiteX144" fmla="*/ 4467257 w 11269336"/>
              <a:gd name="connsiteY144" fmla="*/ 2196121 h 2323145"/>
              <a:gd name="connsiteX145" fmla="*/ 4459937 w 11269336"/>
              <a:gd name="connsiteY145" fmla="*/ 2195182 h 2323145"/>
              <a:gd name="connsiteX146" fmla="*/ 4433312 w 11269336"/>
              <a:gd name="connsiteY146" fmla="*/ 2199004 h 2323145"/>
              <a:gd name="connsiteX147" fmla="*/ 4420601 w 11269336"/>
              <a:gd name="connsiteY147" fmla="*/ 2205158 h 2323145"/>
              <a:gd name="connsiteX148" fmla="*/ 4405765 w 11269336"/>
              <a:gd name="connsiteY148" fmla="*/ 2199902 h 2323145"/>
              <a:gd name="connsiteX149" fmla="*/ 4401354 w 11269336"/>
              <a:gd name="connsiteY149" fmla="*/ 2194745 h 2323145"/>
              <a:gd name="connsiteX150" fmla="*/ 4383151 w 11269336"/>
              <a:gd name="connsiteY150" fmla="*/ 2201140 h 2323145"/>
              <a:gd name="connsiteX151" fmla="*/ 4366646 w 11269336"/>
              <a:gd name="connsiteY151" fmla="*/ 2198564 h 2323145"/>
              <a:gd name="connsiteX152" fmla="*/ 4354009 w 11269336"/>
              <a:gd name="connsiteY152" fmla="*/ 2204984 h 2323145"/>
              <a:gd name="connsiteX153" fmla="*/ 4348284 w 11269336"/>
              <a:gd name="connsiteY153" fmla="*/ 2205270 h 2323145"/>
              <a:gd name="connsiteX154" fmla="*/ 4333906 w 11269336"/>
              <a:gd name="connsiteY154" fmla="*/ 2205251 h 2323145"/>
              <a:gd name="connsiteX155" fmla="*/ 4308819 w 11269336"/>
              <a:gd name="connsiteY155" fmla="*/ 2203822 h 2323145"/>
              <a:gd name="connsiteX156" fmla="*/ 4301210 w 11269336"/>
              <a:gd name="connsiteY156" fmla="*/ 2204456 h 2323145"/>
              <a:gd name="connsiteX157" fmla="*/ 4283095 w 11269336"/>
              <a:gd name="connsiteY157" fmla="*/ 2198177 h 2323145"/>
              <a:gd name="connsiteX158" fmla="*/ 4250119 w 11269336"/>
              <a:gd name="connsiteY158" fmla="*/ 2196342 h 2323145"/>
              <a:gd name="connsiteX159" fmla="*/ 4189203 w 11269336"/>
              <a:gd name="connsiteY159" fmla="*/ 2178994 h 2323145"/>
              <a:gd name="connsiteX160" fmla="*/ 4154035 w 11269336"/>
              <a:gd name="connsiteY160" fmla="*/ 2171950 h 2323145"/>
              <a:gd name="connsiteX161" fmla="*/ 4129569 w 11269336"/>
              <a:gd name="connsiteY161" fmla="*/ 2163850 h 2323145"/>
              <a:gd name="connsiteX162" fmla="*/ 4061250 w 11269336"/>
              <a:gd name="connsiteY162" fmla="*/ 2159236 h 2323145"/>
              <a:gd name="connsiteX163" fmla="*/ 3945480 w 11269336"/>
              <a:gd name="connsiteY163" fmla="*/ 2158279 h 2323145"/>
              <a:gd name="connsiteX164" fmla="*/ 3921468 w 11269336"/>
              <a:gd name="connsiteY164" fmla="*/ 2156588 h 2323145"/>
              <a:gd name="connsiteX165" fmla="*/ 3903348 w 11269336"/>
              <a:gd name="connsiteY165" fmla="*/ 2149220 h 2323145"/>
              <a:gd name="connsiteX166" fmla="*/ 3901342 w 11269336"/>
              <a:gd name="connsiteY166" fmla="*/ 2142355 h 2323145"/>
              <a:gd name="connsiteX167" fmla="*/ 3888539 w 11269336"/>
              <a:gd name="connsiteY167" fmla="*/ 2140476 h 2323145"/>
              <a:gd name="connsiteX168" fmla="*/ 3885662 w 11269336"/>
              <a:gd name="connsiteY168" fmla="*/ 2138740 h 2323145"/>
              <a:gd name="connsiteX169" fmla="*/ 3868627 w 11269336"/>
              <a:gd name="connsiteY169" fmla="*/ 2130023 h 2323145"/>
              <a:gd name="connsiteX170" fmla="*/ 3819177 w 11269336"/>
              <a:gd name="connsiteY170" fmla="*/ 2142111 h 2323145"/>
              <a:gd name="connsiteX171" fmla="*/ 3769100 w 11269336"/>
              <a:gd name="connsiteY171" fmla="*/ 2131731 h 2323145"/>
              <a:gd name="connsiteX172" fmla="*/ 3562752 w 11269336"/>
              <a:gd name="connsiteY172" fmla="*/ 2131785 h 2323145"/>
              <a:gd name="connsiteX173" fmla="*/ 3541402 w 11269336"/>
              <a:gd name="connsiteY173" fmla="*/ 2106821 h 2323145"/>
              <a:gd name="connsiteX174" fmla="*/ 3365341 w 11269336"/>
              <a:gd name="connsiteY174" fmla="*/ 2077638 h 2323145"/>
              <a:gd name="connsiteX175" fmla="*/ 3170922 w 11269336"/>
              <a:gd name="connsiteY175" fmla="*/ 2115957 h 2323145"/>
              <a:gd name="connsiteX176" fmla="*/ 3156256 w 11269336"/>
              <a:gd name="connsiteY176" fmla="*/ 2124773 h 2323145"/>
              <a:gd name="connsiteX177" fmla="*/ 3140298 w 11269336"/>
              <a:gd name="connsiteY177" fmla="*/ 2129182 h 2323145"/>
              <a:gd name="connsiteX178" fmla="*/ 3138514 w 11269336"/>
              <a:gd name="connsiteY178" fmla="*/ 2128069 h 2323145"/>
              <a:gd name="connsiteX179" fmla="*/ 3120467 w 11269336"/>
              <a:gd name="connsiteY179" fmla="*/ 2128281 h 2323145"/>
              <a:gd name="connsiteX180" fmla="*/ 3116175 w 11269336"/>
              <a:gd name="connsiteY180" fmla="*/ 2131633 h 2323145"/>
              <a:gd name="connsiteX181" fmla="*/ 3103685 w 11269336"/>
              <a:gd name="connsiteY181" fmla="*/ 2132814 h 2323145"/>
              <a:gd name="connsiteX182" fmla="*/ 3078794 w 11269336"/>
              <a:gd name="connsiteY182" fmla="*/ 2137935 h 2323145"/>
              <a:gd name="connsiteX183" fmla="*/ 3074407 w 11269336"/>
              <a:gd name="connsiteY183" fmla="*/ 2136274 h 2323145"/>
              <a:gd name="connsiteX184" fmla="*/ 3037285 w 11269336"/>
              <a:gd name="connsiteY184" fmla="*/ 2139919 h 2323145"/>
              <a:gd name="connsiteX185" fmla="*/ 3036901 w 11269336"/>
              <a:gd name="connsiteY185" fmla="*/ 2138726 h 2323145"/>
              <a:gd name="connsiteX186" fmla="*/ 3026996 w 11269336"/>
              <a:gd name="connsiteY186" fmla="*/ 2134322 h 2323145"/>
              <a:gd name="connsiteX187" fmla="*/ 3007772 w 11269336"/>
              <a:gd name="connsiteY187" fmla="*/ 2128742 h 2323145"/>
              <a:gd name="connsiteX188" fmla="*/ 2965030 w 11269336"/>
              <a:gd name="connsiteY188" fmla="*/ 2100494 h 2323145"/>
              <a:gd name="connsiteX189" fmla="*/ 2926342 w 11269336"/>
              <a:gd name="connsiteY189" fmla="*/ 2104155 h 2323145"/>
              <a:gd name="connsiteX190" fmla="*/ 2918608 w 11269336"/>
              <a:gd name="connsiteY190" fmla="*/ 2104215 h 2323145"/>
              <a:gd name="connsiteX191" fmla="*/ 2918475 w 11269336"/>
              <a:gd name="connsiteY191" fmla="*/ 2103937 h 2323145"/>
              <a:gd name="connsiteX192" fmla="*/ 2910360 w 11269336"/>
              <a:gd name="connsiteY192" fmla="*/ 2103444 h 2323145"/>
              <a:gd name="connsiteX193" fmla="*/ 2904507 w 11269336"/>
              <a:gd name="connsiteY193" fmla="*/ 2104326 h 2323145"/>
              <a:gd name="connsiteX194" fmla="*/ 2889503 w 11269336"/>
              <a:gd name="connsiteY194" fmla="*/ 2104443 h 2323145"/>
              <a:gd name="connsiteX195" fmla="*/ 2884480 w 11269336"/>
              <a:gd name="connsiteY195" fmla="*/ 2102626 h 2323145"/>
              <a:gd name="connsiteX196" fmla="*/ 2882689 w 11269336"/>
              <a:gd name="connsiteY196" fmla="*/ 2099228 h 2323145"/>
              <a:gd name="connsiteX197" fmla="*/ 2881291 w 11269336"/>
              <a:gd name="connsiteY197" fmla="*/ 2099618 h 2323145"/>
              <a:gd name="connsiteX198" fmla="*/ 2853979 w 11269336"/>
              <a:gd name="connsiteY198" fmla="*/ 2090388 h 2323145"/>
              <a:gd name="connsiteX199" fmla="*/ 2791790 w 11269336"/>
              <a:gd name="connsiteY199" fmla="*/ 2080332 h 2323145"/>
              <a:gd name="connsiteX200" fmla="*/ 2755844 w 11269336"/>
              <a:gd name="connsiteY200" fmla="*/ 2078874 h 2323145"/>
              <a:gd name="connsiteX201" fmla="*/ 2657742 w 11269336"/>
              <a:gd name="connsiteY201" fmla="*/ 2070179 h 2323145"/>
              <a:gd name="connsiteX202" fmla="*/ 2559549 w 11269336"/>
              <a:gd name="connsiteY202" fmla="*/ 2057873 h 2323145"/>
              <a:gd name="connsiteX203" fmla="*/ 2512054 w 11269336"/>
              <a:gd name="connsiteY203" fmla="*/ 2031671 h 2323145"/>
              <a:gd name="connsiteX204" fmla="*/ 2506437 w 11269336"/>
              <a:gd name="connsiteY204" fmla="*/ 2030918 h 2323145"/>
              <a:gd name="connsiteX205" fmla="*/ 2491752 w 11269336"/>
              <a:gd name="connsiteY205" fmla="*/ 2033906 h 2323145"/>
              <a:gd name="connsiteX206" fmla="*/ 2486338 w 11269336"/>
              <a:gd name="connsiteY206" fmla="*/ 2035862 h 2323145"/>
              <a:gd name="connsiteX207" fmla="*/ 2478186 w 11269336"/>
              <a:gd name="connsiteY207" fmla="*/ 2036953 h 2323145"/>
              <a:gd name="connsiteX208" fmla="*/ 2477950 w 11269336"/>
              <a:gd name="connsiteY208" fmla="*/ 2036715 h 2323145"/>
              <a:gd name="connsiteX209" fmla="*/ 2470381 w 11269336"/>
              <a:gd name="connsiteY209" fmla="*/ 2038256 h 2323145"/>
              <a:gd name="connsiteX210" fmla="*/ 2433781 w 11269336"/>
              <a:gd name="connsiteY210" fmla="*/ 2049140 h 2323145"/>
              <a:gd name="connsiteX211" fmla="*/ 2381172 w 11269336"/>
              <a:gd name="connsiteY211" fmla="*/ 2030645 h 2323145"/>
              <a:gd name="connsiteX212" fmla="*/ 2360198 w 11269336"/>
              <a:gd name="connsiteY212" fmla="*/ 2029059 h 2323145"/>
              <a:gd name="connsiteX213" fmla="*/ 2348815 w 11269336"/>
              <a:gd name="connsiteY213" fmla="*/ 2026798 h 2323145"/>
              <a:gd name="connsiteX214" fmla="*/ 2347988 w 11269336"/>
              <a:gd name="connsiteY214" fmla="*/ 2025745 h 2323145"/>
              <a:gd name="connsiteX215" fmla="*/ 2312920 w 11269336"/>
              <a:gd name="connsiteY215" fmla="*/ 2036311 h 2323145"/>
              <a:gd name="connsiteX216" fmla="*/ 2307986 w 11269336"/>
              <a:gd name="connsiteY216" fmla="*/ 2035583 h 2323145"/>
              <a:gd name="connsiteX217" fmla="*/ 2285481 w 11269336"/>
              <a:gd name="connsiteY217" fmla="*/ 2045197 h 2323145"/>
              <a:gd name="connsiteX218" fmla="*/ 2273666 w 11269336"/>
              <a:gd name="connsiteY218" fmla="*/ 2048710 h 2323145"/>
              <a:gd name="connsiteX219" fmla="*/ 2270719 w 11269336"/>
              <a:gd name="connsiteY219" fmla="*/ 2052702 h 2323145"/>
              <a:gd name="connsiteX220" fmla="*/ 2253080 w 11269336"/>
              <a:gd name="connsiteY220" fmla="*/ 2056363 h 2323145"/>
              <a:gd name="connsiteX221" fmla="*/ 2250906 w 11269336"/>
              <a:gd name="connsiteY221" fmla="*/ 2055654 h 2323145"/>
              <a:gd name="connsiteX222" fmla="*/ 2236905 w 11269336"/>
              <a:gd name="connsiteY222" fmla="*/ 2062882 h 2323145"/>
              <a:gd name="connsiteX223" fmla="*/ 2225830 w 11269336"/>
              <a:gd name="connsiteY223" fmla="*/ 2074027 h 2323145"/>
              <a:gd name="connsiteX224" fmla="*/ 2073776 w 11269336"/>
              <a:gd name="connsiteY224" fmla="*/ 2089244 h 2323145"/>
              <a:gd name="connsiteX225" fmla="*/ 1948256 w 11269336"/>
              <a:gd name="connsiteY225" fmla="*/ 2146616 h 2323145"/>
              <a:gd name="connsiteX226" fmla="*/ 1865582 w 11269336"/>
              <a:gd name="connsiteY226" fmla="*/ 2153738 h 2323145"/>
              <a:gd name="connsiteX227" fmla="*/ 1835210 w 11269336"/>
              <a:gd name="connsiteY227" fmla="*/ 2134244 h 2323145"/>
              <a:gd name="connsiteX228" fmla="*/ 1632661 w 11269336"/>
              <a:gd name="connsiteY228" fmla="*/ 2173882 h 2323145"/>
              <a:gd name="connsiteX229" fmla="*/ 1579590 w 11269336"/>
              <a:gd name="connsiteY229" fmla="*/ 2173680 h 2323145"/>
              <a:gd name="connsiteX230" fmla="*/ 1535601 w 11269336"/>
              <a:gd name="connsiteY230" fmla="*/ 2194590 h 2323145"/>
              <a:gd name="connsiteX231" fmla="*/ 1515594 w 11269336"/>
              <a:gd name="connsiteY231" fmla="*/ 2189622 h 2323145"/>
              <a:gd name="connsiteX232" fmla="*/ 1512113 w 11269336"/>
              <a:gd name="connsiteY232" fmla="*/ 2188534 h 2323145"/>
              <a:gd name="connsiteX233" fmla="*/ 1498838 w 11269336"/>
              <a:gd name="connsiteY233" fmla="*/ 2189213 h 2323145"/>
              <a:gd name="connsiteX234" fmla="*/ 1494279 w 11269336"/>
              <a:gd name="connsiteY234" fmla="*/ 2183112 h 2323145"/>
              <a:gd name="connsiteX235" fmla="*/ 1473714 w 11269336"/>
              <a:gd name="connsiteY235" fmla="*/ 2179625 h 2323145"/>
              <a:gd name="connsiteX236" fmla="*/ 1449503 w 11269336"/>
              <a:gd name="connsiteY236" fmla="*/ 2182633 h 2323145"/>
              <a:gd name="connsiteX237" fmla="*/ 1266687 w 11269336"/>
              <a:gd name="connsiteY237" fmla="*/ 2212688 h 2323145"/>
              <a:gd name="connsiteX238" fmla="*/ 1239614 w 11269336"/>
              <a:gd name="connsiteY238" fmla="*/ 2209727 h 2323145"/>
              <a:gd name="connsiteX239" fmla="*/ 1202436 w 11269336"/>
              <a:gd name="connsiteY239" fmla="*/ 2209817 h 2323145"/>
              <a:gd name="connsiteX240" fmla="*/ 1136097 w 11269336"/>
              <a:gd name="connsiteY240" fmla="*/ 2205112 h 2323145"/>
              <a:gd name="connsiteX241" fmla="*/ 988232 w 11269336"/>
              <a:gd name="connsiteY241" fmla="*/ 2235635 h 2323145"/>
              <a:gd name="connsiteX242" fmla="*/ 981959 w 11269336"/>
              <a:gd name="connsiteY242" fmla="*/ 2231607 h 2323145"/>
              <a:gd name="connsiteX243" fmla="*/ 938600 w 11269336"/>
              <a:gd name="connsiteY243" fmla="*/ 2238113 h 2323145"/>
              <a:gd name="connsiteX244" fmla="*/ 791788 w 11269336"/>
              <a:gd name="connsiteY244" fmla="*/ 2293224 h 2323145"/>
              <a:gd name="connsiteX245" fmla="*/ 706914 w 11269336"/>
              <a:gd name="connsiteY245" fmla="*/ 2305046 h 2323145"/>
              <a:gd name="connsiteX246" fmla="*/ 675971 w 11269336"/>
              <a:gd name="connsiteY246" fmla="*/ 2304030 h 2323145"/>
              <a:gd name="connsiteX247" fmla="*/ 624180 w 11269336"/>
              <a:gd name="connsiteY247" fmla="*/ 2302650 h 2323145"/>
              <a:gd name="connsiteX248" fmla="*/ 583453 w 11269336"/>
              <a:gd name="connsiteY248" fmla="*/ 2288788 h 2323145"/>
              <a:gd name="connsiteX249" fmla="*/ 540946 w 11269336"/>
              <a:gd name="connsiteY249" fmla="*/ 2292721 h 2323145"/>
              <a:gd name="connsiteX250" fmla="*/ 533680 w 11269336"/>
              <a:gd name="connsiteY250" fmla="*/ 2310233 h 2323145"/>
              <a:gd name="connsiteX251" fmla="*/ 487366 w 11269336"/>
              <a:gd name="connsiteY251" fmla="*/ 2309053 h 2323145"/>
              <a:gd name="connsiteX252" fmla="*/ 416820 w 11269336"/>
              <a:gd name="connsiteY252" fmla="*/ 2305443 h 2323145"/>
              <a:gd name="connsiteX253" fmla="*/ 376805 w 11269336"/>
              <a:gd name="connsiteY253" fmla="*/ 2307647 h 2323145"/>
              <a:gd name="connsiteX254" fmla="*/ 266777 w 11269336"/>
              <a:gd name="connsiteY254" fmla="*/ 2309012 h 2323145"/>
              <a:gd name="connsiteX255" fmla="*/ 156013 w 11269336"/>
              <a:gd name="connsiteY255" fmla="*/ 2306832 h 2323145"/>
              <a:gd name="connsiteX256" fmla="*/ 87258 w 11269336"/>
              <a:gd name="connsiteY256" fmla="*/ 2285511 h 2323145"/>
              <a:gd name="connsiteX257" fmla="*/ 23798 w 11269336"/>
              <a:gd name="connsiteY257" fmla="*/ 2281822 h 2323145"/>
              <a:gd name="connsiteX258" fmla="*/ 0 w 11269336"/>
              <a:gd name="connsiteY258" fmla="*/ 2285369 h 2323145"/>
              <a:gd name="connsiteX259" fmla="*/ 0 w 11269336"/>
              <a:gd name="connsiteY259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33312 w 11269336"/>
              <a:gd name="connsiteY145" fmla="*/ 2199004 h 2323145"/>
              <a:gd name="connsiteX146" fmla="*/ 4420601 w 11269336"/>
              <a:gd name="connsiteY146" fmla="*/ 2205158 h 2323145"/>
              <a:gd name="connsiteX147" fmla="*/ 4405765 w 11269336"/>
              <a:gd name="connsiteY147" fmla="*/ 2199902 h 2323145"/>
              <a:gd name="connsiteX148" fmla="*/ 4401354 w 11269336"/>
              <a:gd name="connsiteY148" fmla="*/ 2194745 h 2323145"/>
              <a:gd name="connsiteX149" fmla="*/ 4383151 w 11269336"/>
              <a:gd name="connsiteY149" fmla="*/ 2201140 h 2323145"/>
              <a:gd name="connsiteX150" fmla="*/ 4366646 w 11269336"/>
              <a:gd name="connsiteY150" fmla="*/ 2198564 h 2323145"/>
              <a:gd name="connsiteX151" fmla="*/ 4354009 w 11269336"/>
              <a:gd name="connsiteY151" fmla="*/ 2204984 h 2323145"/>
              <a:gd name="connsiteX152" fmla="*/ 4348284 w 11269336"/>
              <a:gd name="connsiteY152" fmla="*/ 2205270 h 2323145"/>
              <a:gd name="connsiteX153" fmla="*/ 4333906 w 11269336"/>
              <a:gd name="connsiteY153" fmla="*/ 2205251 h 2323145"/>
              <a:gd name="connsiteX154" fmla="*/ 4308819 w 11269336"/>
              <a:gd name="connsiteY154" fmla="*/ 2203822 h 2323145"/>
              <a:gd name="connsiteX155" fmla="*/ 4301210 w 11269336"/>
              <a:gd name="connsiteY155" fmla="*/ 2204456 h 2323145"/>
              <a:gd name="connsiteX156" fmla="*/ 4283095 w 11269336"/>
              <a:gd name="connsiteY156" fmla="*/ 2198177 h 2323145"/>
              <a:gd name="connsiteX157" fmla="*/ 4250119 w 11269336"/>
              <a:gd name="connsiteY157" fmla="*/ 2196342 h 2323145"/>
              <a:gd name="connsiteX158" fmla="*/ 4189203 w 11269336"/>
              <a:gd name="connsiteY158" fmla="*/ 2178994 h 2323145"/>
              <a:gd name="connsiteX159" fmla="*/ 4154035 w 11269336"/>
              <a:gd name="connsiteY159" fmla="*/ 2171950 h 2323145"/>
              <a:gd name="connsiteX160" fmla="*/ 4129569 w 11269336"/>
              <a:gd name="connsiteY160" fmla="*/ 2163850 h 2323145"/>
              <a:gd name="connsiteX161" fmla="*/ 4061250 w 11269336"/>
              <a:gd name="connsiteY161" fmla="*/ 2159236 h 2323145"/>
              <a:gd name="connsiteX162" fmla="*/ 3945480 w 11269336"/>
              <a:gd name="connsiteY162" fmla="*/ 2158279 h 2323145"/>
              <a:gd name="connsiteX163" fmla="*/ 3921468 w 11269336"/>
              <a:gd name="connsiteY163" fmla="*/ 2156588 h 2323145"/>
              <a:gd name="connsiteX164" fmla="*/ 3903348 w 11269336"/>
              <a:gd name="connsiteY164" fmla="*/ 2149220 h 2323145"/>
              <a:gd name="connsiteX165" fmla="*/ 3901342 w 11269336"/>
              <a:gd name="connsiteY165" fmla="*/ 2142355 h 2323145"/>
              <a:gd name="connsiteX166" fmla="*/ 3888539 w 11269336"/>
              <a:gd name="connsiteY166" fmla="*/ 2140476 h 2323145"/>
              <a:gd name="connsiteX167" fmla="*/ 3885662 w 11269336"/>
              <a:gd name="connsiteY167" fmla="*/ 2138740 h 2323145"/>
              <a:gd name="connsiteX168" fmla="*/ 3868627 w 11269336"/>
              <a:gd name="connsiteY168" fmla="*/ 2130023 h 2323145"/>
              <a:gd name="connsiteX169" fmla="*/ 3819177 w 11269336"/>
              <a:gd name="connsiteY169" fmla="*/ 2142111 h 2323145"/>
              <a:gd name="connsiteX170" fmla="*/ 3769100 w 11269336"/>
              <a:gd name="connsiteY170" fmla="*/ 2131731 h 2323145"/>
              <a:gd name="connsiteX171" fmla="*/ 3562752 w 11269336"/>
              <a:gd name="connsiteY171" fmla="*/ 2131785 h 2323145"/>
              <a:gd name="connsiteX172" fmla="*/ 3541402 w 11269336"/>
              <a:gd name="connsiteY172" fmla="*/ 2106821 h 2323145"/>
              <a:gd name="connsiteX173" fmla="*/ 3365341 w 11269336"/>
              <a:gd name="connsiteY173" fmla="*/ 2077638 h 2323145"/>
              <a:gd name="connsiteX174" fmla="*/ 3170922 w 11269336"/>
              <a:gd name="connsiteY174" fmla="*/ 2115957 h 2323145"/>
              <a:gd name="connsiteX175" fmla="*/ 3156256 w 11269336"/>
              <a:gd name="connsiteY175" fmla="*/ 2124773 h 2323145"/>
              <a:gd name="connsiteX176" fmla="*/ 3140298 w 11269336"/>
              <a:gd name="connsiteY176" fmla="*/ 2129182 h 2323145"/>
              <a:gd name="connsiteX177" fmla="*/ 3138514 w 11269336"/>
              <a:gd name="connsiteY177" fmla="*/ 2128069 h 2323145"/>
              <a:gd name="connsiteX178" fmla="*/ 3120467 w 11269336"/>
              <a:gd name="connsiteY178" fmla="*/ 2128281 h 2323145"/>
              <a:gd name="connsiteX179" fmla="*/ 3116175 w 11269336"/>
              <a:gd name="connsiteY179" fmla="*/ 2131633 h 2323145"/>
              <a:gd name="connsiteX180" fmla="*/ 3103685 w 11269336"/>
              <a:gd name="connsiteY180" fmla="*/ 2132814 h 2323145"/>
              <a:gd name="connsiteX181" fmla="*/ 3078794 w 11269336"/>
              <a:gd name="connsiteY181" fmla="*/ 2137935 h 2323145"/>
              <a:gd name="connsiteX182" fmla="*/ 3074407 w 11269336"/>
              <a:gd name="connsiteY182" fmla="*/ 2136274 h 2323145"/>
              <a:gd name="connsiteX183" fmla="*/ 3037285 w 11269336"/>
              <a:gd name="connsiteY183" fmla="*/ 2139919 h 2323145"/>
              <a:gd name="connsiteX184" fmla="*/ 3036901 w 11269336"/>
              <a:gd name="connsiteY184" fmla="*/ 2138726 h 2323145"/>
              <a:gd name="connsiteX185" fmla="*/ 3026996 w 11269336"/>
              <a:gd name="connsiteY185" fmla="*/ 2134322 h 2323145"/>
              <a:gd name="connsiteX186" fmla="*/ 3007772 w 11269336"/>
              <a:gd name="connsiteY186" fmla="*/ 2128742 h 2323145"/>
              <a:gd name="connsiteX187" fmla="*/ 2965030 w 11269336"/>
              <a:gd name="connsiteY187" fmla="*/ 2100494 h 2323145"/>
              <a:gd name="connsiteX188" fmla="*/ 2926342 w 11269336"/>
              <a:gd name="connsiteY188" fmla="*/ 2104155 h 2323145"/>
              <a:gd name="connsiteX189" fmla="*/ 2918608 w 11269336"/>
              <a:gd name="connsiteY189" fmla="*/ 2104215 h 2323145"/>
              <a:gd name="connsiteX190" fmla="*/ 2918475 w 11269336"/>
              <a:gd name="connsiteY190" fmla="*/ 2103937 h 2323145"/>
              <a:gd name="connsiteX191" fmla="*/ 2910360 w 11269336"/>
              <a:gd name="connsiteY191" fmla="*/ 2103444 h 2323145"/>
              <a:gd name="connsiteX192" fmla="*/ 2904507 w 11269336"/>
              <a:gd name="connsiteY192" fmla="*/ 2104326 h 2323145"/>
              <a:gd name="connsiteX193" fmla="*/ 2889503 w 11269336"/>
              <a:gd name="connsiteY193" fmla="*/ 2104443 h 2323145"/>
              <a:gd name="connsiteX194" fmla="*/ 2884480 w 11269336"/>
              <a:gd name="connsiteY194" fmla="*/ 2102626 h 2323145"/>
              <a:gd name="connsiteX195" fmla="*/ 2882689 w 11269336"/>
              <a:gd name="connsiteY195" fmla="*/ 2099228 h 2323145"/>
              <a:gd name="connsiteX196" fmla="*/ 2881291 w 11269336"/>
              <a:gd name="connsiteY196" fmla="*/ 2099618 h 2323145"/>
              <a:gd name="connsiteX197" fmla="*/ 2853979 w 11269336"/>
              <a:gd name="connsiteY197" fmla="*/ 2090388 h 2323145"/>
              <a:gd name="connsiteX198" fmla="*/ 2791790 w 11269336"/>
              <a:gd name="connsiteY198" fmla="*/ 2080332 h 2323145"/>
              <a:gd name="connsiteX199" fmla="*/ 2755844 w 11269336"/>
              <a:gd name="connsiteY199" fmla="*/ 2078874 h 2323145"/>
              <a:gd name="connsiteX200" fmla="*/ 2657742 w 11269336"/>
              <a:gd name="connsiteY200" fmla="*/ 2070179 h 2323145"/>
              <a:gd name="connsiteX201" fmla="*/ 2559549 w 11269336"/>
              <a:gd name="connsiteY201" fmla="*/ 2057873 h 2323145"/>
              <a:gd name="connsiteX202" fmla="*/ 2512054 w 11269336"/>
              <a:gd name="connsiteY202" fmla="*/ 2031671 h 2323145"/>
              <a:gd name="connsiteX203" fmla="*/ 2506437 w 11269336"/>
              <a:gd name="connsiteY203" fmla="*/ 2030918 h 2323145"/>
              <a:gd name="connsiteX204" fmla="*/ 2491752 w 11269336"/>
              <a:gd name="connsiteY204" fmla="*/ 2033906 h 2323145"/>
              <a:gd name="connsiteX205" fmla="*/ 2486338 w 11269336"/>
              <a:gd name="connsiteY205" fmla="*/ 2035862 h 2323145"/>
              <a:gd name="connsiteX206" fmla="*/ 2478186 w 11269336"/>
              <a:gd name="connsiteY206" fmla="*/ 2036953 h 2323145"/>
              <a:gd name="connsiteX207" fmla="*/ 2477950 w 11269336"/>
              <a:gd name="connsiteY207" fmla="*/ 2036715 h 2323145"/>
              <a:gd name="connsiteX208" fmla="*/ 2470381 w 11269336"/>
              <a:gd name="connsiteY208" fmla="*/ 2038256 h 2323145"/>
              <a:gd name="connsiteX209" fmla="*/ 2433781 w 11269336"/>
              <a:gd name="connsiteY209" fmla="*/ 2049140 h 2323145"/>
              <a:gd name="connsiteX210" fmla="*/ 2381172 w 11269336"/>
              <a:gd name="connsiteY210" fmla="*/ 2030645 h 2323145"/>
              <a:gd name="connsiteX211" fmla="*/ 2360198 w 11269336"/>
              <a:gd name="connsiteY211" fmla="*/ 2029059 h 2323145"/>
              <a:gd name="connsiteX212" fmla="*/ 2348815 w 11269336"/>
              <a:gd name="connsiteY212" fmla="*/ 2026798 h 2323145"/>
              <a:gd name="connsiteX213" fmla="*/ 2347988 w 11269336"/>
              <a:gd name="connsiteY213" fmla="*/ 2025745 h 2323145"/>
              <a:gd name="connsiteX214" fmla="*/ 2312920 w 11269336"/>
              <a:gd name="connsiteY214" fmla="*/ 2036311 h 2323145"/>
              <a:gd name="connsiteX215" fmla="*/ 2307986 w 11269336"/>
              <a:gd name="connsiteY215" fmla="*/ 2035583 h 2323145"/>
              <a:gd name="connsiteX216" fmla="*/ 2285481 w 11269336"/>
              <a:gd name="connsiteY216" fmla="*/ 2045197 h 2323145"/>
              <a:gd name="connsiteX217" fmla="*/ 2273666 w 11269336"/>
              <a:gd name="connsiteY217" fmla="*/ 2048710 h 2323145"/>
              <a:gd name="connsiteX218" fmla="*/ 2270719 w 11269336"/>
              <a:gd name="connsiteY218" fmla="*/ 2052702 h 2323145"/>
              <a:gd name="connsiteX219" fmla="*/ 2253080 w 11269336"/>
              <a:gd name="connsiteY219" fmla="*/ 2056363 h 2323145"/>
              <a:gd name="connsiteX220" fmla="*/ 2250906 w 11269336"/>
              <a:gd name="connsiteY220" fmla="*/ 2055654 h 2323145"/>
              <a:gd name="connsiteX221" fmla="*/ 2236905 w 11269336"/>
              <a:gd name="connsiteY221" fmla="*/ 2062882 h 2323145"/>
              <a:gd name="connsiteX222" fmla="*/ 2225830 w 11269336"/>
              <a:gd name="connsiteY222" fmla="*/ 2074027 h 2323145"/>
              <a:gd name="connsiteX223" fmla="*/ 2073776 w 11269336"/>
              <a:gd name="connsiteY223" fmla="*/ 2089244 h 2323145"/>
              <a:gd name="connsiteX224" fmla="*/ 1948256 w 11269336"/>
              <a:gd name="connsiteY224" fmla="*/ 2146616 h 2323145"/>
              <a:gd name="connsiteX225" fmla="*/ 1865582 w 11269336"/>
              <a:gd name="connsiteY225" fmla="*/ 2153738 h 2323145"/>
              <a:gd name="connsiteX226" fmla="*/ 1835210 w 11269336"/>
              <a:gd name="connsiteY226" fmla="*/ 2134244 h 2323145"/>
              <a:gd name="connsiteX227" fmla="*/ 1632661 w 11269336"/>
              <a:gd name="connsiteY227" fmla="*/ 2173882 h 2323145"/>
              <a:gd name="connsiteX228" fmla="*/ 1579590 w 11269336"/>
              <a:gd name="connsiteY228" fmla="*/ 2173680 h 2323145"/>
              <a:gd name="connsiteX229" fmla="*/ 1535601 w 11269336"/>
              <a:gd name="connsiteY229" fmla="*/ 2194590 h 2323145"/>
              <a:gd name="connsiteX230" fmla="*/ 1515594 w 11269336"/>
              <a:gd name="connsiteY230" fmla="*/ 2189622 h 2323145"/>
              <a:gd name="connsiteX231" fmla="*/ 1512113 w 11269336"/>
              <a:gd name="connsiteY231" fmla="*/ 2188534 h 2323145"/>
              <a:gd name="connsiteX232" fmla="*/ 1498838 w 11269336"/>
              <a:gd name="connsiteY232" fmla="*/ 2189213 h 2323145"/>
              <a:gd name="connsiteX233" fmla="*/ 1494279 w 11269336"/>
              <a:gd name="connsiteY233" fmla="*/ 2183112 h 2323145"/>
              <a:gd name="connsiteX234" fmla="*/ 1473714 w 11269336"/>
              <a:gd name="connsiteY234" fmla="*/ 2179625 h 2323145"/>
              <a:gd name="connsiteX235" fmla="*/ 1449503 w 11269336"/>
              <a:gd name="connsiteY235" fmla="*/ 2182633 h 2323145"/>
              <a:gd name="connsiteX236" fmla="*/ 1266687 w 11269336"/>
              <a:gd name="connsiteY236" fmla="*/ 2212688 h 2323145"/>
              <a:gd name="connsiteX237" fmla="*/ 1239614 w 11269336"/>
              <a:gd name="connsiteY237" fmla="*/ 2209727 h 2323145"/>
              <a:gd name="connsiteX238" fmla="*/ 1202436 w 11269336"/>
              <a:gd name="connsiteY238" fmla="*/ 2209817 h 2323145"/>
              <a:gd name="connsiteX239" fmla="*/ 1136097 w 11269336"/>
              <a:gd name="connsiteY239" fmla="*/ 2205112 h 2323145"/>
              <a:gd name="connsiteX240" fmla="*/ 988232 w 11269336"/>
              <a:gd name="connsiteY240" fmla="*/ 2235635 h 2323145"/>
              <a:gd name="connsiteX241" fmla="*/ 981959 w 11269336"/>
              <a:gd name="connsiteY241" fmla="*/ 2231607 h 2323145"/>
              <a:gd name="connsiteX242" fmla="*/ 938600 w 11269336"/>
              <a:gd name="connsiteY242" fmla="*/ 2238113 h 2323145"/>
              <a:gd name="connsiteX243" fmla="*/ 791788 w 11269336"/>
              <a:gd name="connsiteY243" fmla="*/ 2293224 h 2323145"/>
              <a:gd name="connsiteX244" fmla="*/ 706914 w 11269336"/>
              <a:gd name="connsiteY244" fmla="*/ 2305046 h 2323145"/>
              <a:gd name="connsiteX245" fmla="*/ 675971 w 11269336"/>
              <a:gd name="connsiteY245" fmla="*/ 2304030 h 2323145"/>
              <a:gd name="connsiteX246" fmla="*/ 624180 w 11269336"/>
              <a:gd name="connsiteY246" fmla="*/ 2302650 h 2323145"/>
              <a:gd name="connsiteX247" fmla="*/ 583453 w 11269336"/>
              <a:gd name="connsiteY247" fmla="*/ 2288788 h 2323145"/>
              <a:gd name="connsiteX248" fmla="*/ 540946 w 11269336"/>
              <a:gd name="connsiteY248" fmla="*/ 2292721 h 2323145"/>
              <a:gd name="connsiteX249" fmla="*/ 533680 w 11269336"/>
              <a:gd name="connsiteY249" fmla="*/ 2310233 h 2323145"/>
              <a:gd name="connsiteX250" fmla="*/ 487366 w 11269336"/>
              <a:gd name="connsiteY250" fmla="*/ 2309053 h 2323145"/>
              <a:gd name="connsiteX251" fmla="*/ 416820 w 11269336"/>
              <a:gd name="connsiteY251" fmla="*/ 2305443 h 2323145"/>
              <a:gd name="connsiteX252" fmla="*/ 376805 w 11269336"/>
              <a:gd name="connsiteY252" fmla="*/ 2307647 h 2323145"/>
              <a:gd name="connsiteX253" fmla="*/ 266777 w 11269336"/>
              <a:gd name="connsiteY253" fmla="*/ 2309012 h 2323145"/>
              <a:gd name="connsiteX254" fmla="*/ 156013 w 11269336"/>
              <a:gd name="connsiteY254" fmla="*/ 2306832 h 2323145"/>
              <a:gd name="connsiteX255" fmla="*/ 87258 w 11269336"/>
              <a:gd name="connsiteY255" fmla="*/ 2285511 h 2323145"/>
              <a:gd name="connsiteX256" fmla="*/ 23798 w 11269336"/>
              <a:gd name="connsiteY256" fmla="*/ 2281822 h 2323145"/>
              <a:gd name="connsiteX257" fmla="*/ 0 w 11269336"/>
              <a:gd name="connsiteY257" fmla="*/ 2285369 h 2323145"/>
              <a:gd name="connsiteX258" fmla="*/ 0 w 11269336"/>
              <a:gd name="connsiteY258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33312 w 11269336"/>
              <a:gd name="connsiteY145" fmla="*/ 2199004 h 2323145"/>
              <a:gd name="connsiteX146" fmla="*/ 4420601 w 11269336"/>
              <a:gd name="connsiteY146" fmla="*/ 2205158 h 2323145"/>
              <a:gd name="connsiteX147" fmla="*/ 4405765 w 11269336"/>
              <a:gd name="connsiteY147" fmla="*/ 2199902 h 2323145"/>
              <a:gd name="connsiteX148" fmla="*/ 4401354 w 11269336"/>
              <a:gd name="connsiteY148" fmla="*/ 2194745 h 2323145"/>
              <a:gd name="connsiteX149" fmla="*/ 4366646 w 11269336"/>
              <a:gd name="connsiteY149" fmla="*/ 2198564 h 2323145"/>
              <a:gd name="connsiteX150" fmla="*/ 4354009 w 11269336"/>
              <a:gd name="connsiteY150" fmla="*/ 2204984 h 2323145"/>
              <a:gd name="connsiteX151" fmla="*/ 4348284 w 11269336"/>
              <a:gd name="connsiteY151" fmla="*/ 2205270 h 2323145"/>
              <a:gd name="connsiteX152" fmla="*/ 4333906 w 11269336"/>
              <a:gd name="connsiteY152" fmla="*/ 2205251 h 2323145"/>
              <a:gd name="connsiteX153" fmla="*/ 4308819 w 11269336"/>
              <a:gd name="connsiteY153" fmla="*/ 2203822 h 2323145"/>
              <a:gd name="connsiteX154" fmla="*/ 4301210 w 11269336"/>
              <a:gd name="connsiteY154" fmla="*/ 2204456 h 2323145"/>
              <a:gd name="connsiteX155" fmla="*/ 4283095 w 11269336"/>
              <a:gd name="connsiteY155" fmla="*/ 2198177 h 2323145"/>
              <a:gd name="connsiteX156" fmla="*/ 4250119 w 11269336"/>
              <a:gd name="connsiteY156" fmla="*/ 2196342 h 2323145"/>
              <a:gd name="connsiteX157" fmla="*/ 4189203 w 11269336"/>
              <a:gd name="connsiteY157" fmla="*/ 2178994 h 2323145"/>
              <a:gd name="connsiteX158" fmla="*/ 4154035 w 11269336"/>
              <a:gd name="connsiteY158" fmla="*/ 2171950 h 2323145"/>
              <a:gd name="connsiteX159" fmla="*/ 4129569 w 11269336"/>
              <a:gd name="connsiteY159" fmla="*/ 2163850 h 2323145"/>
              <a:gd name="connsiteX160" fmla="*/ 4061250 w 11269336"/>
              <a:gd name="connsiteY160" fmla="*/ 2159236 h 2323145"/>
              <a:gd name="connsiteX161" fmla="*/ 3945480 w 11269336"/>
              <a:gd name="connsiteY161" fmla="*/ 2158279 h 2323145"/>
              <a:gd name="connsiteX162" fmla="*/ 3921468 w 11269336"/>
              <a:gd name="connsiteY162" fmla="*/ 2156588 h 2323145"/>
              <a:gd name="connsiteX163" fmla="*/ 3903348 w 11269336"/>
              <a:gd name="connsiteY163" fmla="*/ 2149220 h 2323145"/>
              <a:gd name="connsiteX164" fmla="*/ 3901342 w 11269336"/>
              <a:gd name="connsiteY164" fmla="*/ 2142355 h 2323145"/>
              <a:gd name="connsiteX165" fmla="*/ 3888539 w 11269336"/>
              <a:gd name="connsiteY165" fmla="*/ 2140476 h 2323145"/>
              <a:gd name="connsiteX166" fmla="*/ 3885662 w 11269336"/>
              <a:gd name="connsiteY166" fmla="*/ 2138740 h 2323145"/>
              <a:gd name="connsiteX167" fmla="*/ 3868627 w 11269336"/>
              <a:gd name="connsiteY167" fmla="*/ 2130023 h 2323145"/>
              <a:gd name="connsiteX168" fmla="*/ 3819177 w 11269336"/>
              <a:gd name="connsiteY168" fmla="*/ 2142111 h 2323145"/>
              <a:gd name="connsiteX169" fmla="*/ 3769100 w 11269336"/>
              <a:gd name="connsiteY169" fmla="*/ 2131731 h 2323145"/>
              <a:gd name="connsiteX170" fmla="*/ 3562752 w 11269336"/>
              <a:gd name="connsiteY170" fmla="*/ 2131785 h 2323145"/>
              <a:gd name="connsiteX171" fmla="*/ 3541402 w 11269336"/>
              <a:gd name="connsiteY171" fmla="*/ 2106821 h 2323145"/>
              <a:gd name="connsiteX172" fmla="*/ 3365341 w 11269336"/>
              <a:gd name="connsiteY172" fmla="*/ 2077638 h 2323145"/>
              <a:gd name="connsiteX173" fmla="*/ 3170922 w 11269336"/>
              <a:gd name="connsiteY173" fmla="*/ 2115957 h 2323145"/>
              <a:gd name="connsiteX174" fmla="*/ 3156256 w 11269336"/>
              <a:gd name="connsiteY174" fmla="*/ 2124773 h 2323145"/>
              <a:gd name="connsiteX175" fmla="*/ 3140298 w 11269336"/>
              <a:gd name="connsiteY175" fmla="*/ 2129182 h 2323145"/>
              <a:gd name="connsiteX176" fmla="*/ 3138514 w 11269336"/>
              <a:gd name="connsiteY176" fmla="*/ 2128069 h 2323145"/>
              <a:gd name="connsiteX177" fmla="*/ 3120467 w 11269336"/>
              <a:gd name="connsiteY177" fmla="*/ 2128281 h 2323145"/>
              <a:gd name="connsiteX178" fmla="*/ 3116175 w 11269336"/>
              <a:gd name="connsiteY178" fmla="*/ 2131633 h 2323145"/>
              <a:gd name="connsiteX179" fmla="*/ 3103685 w 11269336"/>
              <a:gd name="connsiteY179" fmla="*/ 2132814 h 2323145"/>
              <a:gd name="connsiteX180" fmla="*/ 3078794 w 11269336"/>
              <a:gd name="connsiteY180" fmla="*/ 2137935 h 2323145"/>
              <a:gd name="connsiteX181" fmla="*/ 3074407 w 11269336"/>
              <a:gd name="connsiteY181" fmla="*/ 2136274 h 2323145"/>
              <a:gd name="connsiteX182" fmla="*/ 3037285 w 11269336"/>
              <a:gd name="connsiteY182" fmla="*/ 2139919 h 2323145"/>
              <a:gd name="connsiteX183" fmla="*/ 3036901 w 11269336"/>
              <a:gd name="connsiteY183" fmla="*/ 2138726 h 2323145"/>
              <a:gd name="connsiteX184" fmla="*/ 3026996 w 11269336"/>
              <a:gd name="connsiteY184" fmla="*/ 2134322 h 2323145"/>
              <a:gd name="connsiteX185" fmla="*/ 3007772 w 11269336"/>
              <a:gd name="connsiteY185" fmla="*/ 2128742 h 2323145"/>
              <a:gd name="connsiteX186" fmla="*/ 2965030 w 11269336"/>
              <a:gd name="connsiteY186" fmla="*/ 2100494 h 2323145"/>
              <a:gd name="connsiteX187" fmla="*/ 2926342 w 11269336"/>
              <a:gd name="connsiteY187" fmla="*/ 2104155 h 2323145"/>
              <a:gd name="connsiteX188" fmla="*/ 2918608 w 11269336"/>
              <a:gd name="connsiteY188" fmla="*/ 2104215 h 2323145"/>
              <a:gd name="connsiteX189" fmla="*/ 2918475 w 11269336"/>
              <a:gd name="connsiteY189" fmla="*/ 2103937 h 2323145"/>
              <a:gd name="connsiteX190" fmla="*/ 2910360 w 11269336"/>
              <a:gd name="connsiteY190" fmla="*/ 2103444 h 2323145"/>
              <a:gd name="connsiteX191" fmla="*/ 2904507 w 11269336"/>
              <a:gd name="connsiteY191" fmla="*/ 2104326 h 2323145"/>
              <a:gd name="connsiteX192" fmla="*/ 2889503 w 11269336"/>
              <a:gd name="connsiteY192" fmla="*/ 2104443 h 2323145"/>
              <a:gd name="connsiteX193" fmla="*/ 2884480 w 11269336"/>
              <a:gd name="connsiteY193" fmla="*/ 2102626 h 2323145"/>
              <a:gd name="connsiteX194" fmla="*/ 2882689 w 11269336"/>
              <a:gd name="connsiteY194" fmla="*/ 2099228 h 2323145"/>
              <a:gd name="connsiteX195" fmla="*/ 2881291 w 11269336"/>
              <a:gd name="connsiteY195" fmla="*/ 2099618 h 2323145"/>
              <a:gd name="connsiteX196" fmla="*/ 2853979 w 11269336"/>
              <a:gd name="connsiteY196" fmla="*/ 2090388 h 2323145"/>
              <a:gd name="connsiteX197" fmla="*/ 2791790 w 11269336"/>
              <a:gd name="connsiteY197" fmla="*/ 2080332 h 2323145"/>
              <a:gd name="connsiteX198" fmla="*/ 2755844 w 11269336"/>
              <a:gd name="connsiteY198" fmla="*/ 2078874 h 2323145"/>
              <a:gd name="connsiteX199" fmla="*/ 2657742 w 11269336"/>
              <a:gd name="connsiteY199" fmla="*/ 2070179 h 2323145"/>
              <a:gd name="connsiteX200" fmla="*/ 2559549 w 11269336"/>
              <a:gd name="connsiteY200" fmla="*/ 2057873 h 2323145"/>
              <a:gd name="connsiteX201" fmla="*/ 2512054 w 11269336"/>
              <a:gd name="connsiteY201" fmla="*/ 2031671 h 2323145"/>
              <a:gd name="connsiteX202" fmla="*/ 2506437 w 11269336"/>
              <a:gd name="connsiteY202" fmla="*/ 2030918 h 2323145"/>
              <a:gd name="connsiteX203" fmla="*/ 2491752 w 11269336"/>
              <a:gd name="connsiteY203" fmla="*/ 2033906 h 2323145"/>
              <a:gd name="connsiteX204" fmla="*/ 2486338 w 11269336"/>
              <a:gd name="connsiteY204" fmla="*/ 2035862 h 2323145"/>
              <a:gd name="connsiteX205" fmla="*/ 2478186 w 11269336"/>
              <a:gd name="connsiteY205" fmla="*/ 2036953 h 2323145"/>
              <a:gd name="connsiteX206" fmla="*/ 2477950 w 11269336"/>
              <a:gd name="connsiteY206" fmla="*/ 2036715 h 2323145"/>
              <a:gd name="connsiteX207" fmla="*/ 2470381 w 11269336"/>
              <a:gd name="connsiteY207" fmla="*/ 2038256 h 2323145"/>
              <a:gd name="connsiteX208" fmla="*/ 2433781 w 11269336"/>
              <a:gd name="connsiteY208" fmla="*/ 2049140 h 2323145"/>
              <a:gd name="connsiteX209" fmla="*/ 2381172 w 11269336"/>
              <a:gd name="connsiteY209" fmla="*/ 2030645 h 2323145"/>
              <a:gd name="connsiteX210" fmla="*/ 2360198 w 11269336"/>
              <a:gd name="connsiteY210" fmla="*/ 2029059 h 2323145"/>
              <a:gd name="connsiteX211" fmla="*/ 2348815 w 11269336"/>
              <a:gd name="connsiteY211" fmla="*/ 2026798 h 2323145"/>
              <a:gd name="connsiteX212" fmla="*/ 2347988 w 11269336"/>
              <a:gd name="connsiteY212" fmla="*/ 2025745 h 2323145"/>
              <a:gd name="connsiteX213" fmla="*/ 2312920 w 11269336"/>
              <a:gd name="connsiteY213" fmla="*/ 2036311 h 2323145"/>
              <a:gd name="connsiteX214" fmla="*/ 2307986 w 11269336"/>
              <a:gd name="connsiteY214" fmla="*/ 2035583 h 2323145"/>
              <a:gd name="connsiteX215" fmla="*/ 2285481 w 11269336"/>
              <a:gd name="connsiteY215" fmla="*/ 2045197 h 2323145"/>
              <a:gd name="connsiteX216" fmla="*/ 2273666 w 11269336"/>
              <a:gd name="connsiteY216" fmla="*/ 2048710 h 2323145"/>
              <a:gd name="connsiteX217" fmla="*/ 2270719 w 11269336"/>
              <a:gd name="connsiteY217" fmla="*/ 2052702 h 2323145"/>
              <a:gd name="connsiteX218" fmla="*/ 2253080 w 11269336"/>
              <a:gd name="connsiteY218" fmla="*/ 2056363 h 2323145"/>
              <a:gd name="connsiteX219" fmla="*/ 2250906 w 11269336"/>
              <a:gd name="connsiteY219" fmla="*/ 2055654 h 2323145"/>
              <a:gd name="connsiteX220" fmla="*/ 2236905 w 11269336"/>
              <a:gd name="connsiteY220" fmla="*/ 2062882 h 2323145"/>
              <a:gd name="connsiteX221" fmla="*/ 2225830 w 11269336"/>
              <a:gd name="connsiteY221" fmla="*/ 2074027 h 2323145"/>
              <a:gd name="connsiteX222" fmla="*/ 2073776 w 11269336"/>
              <a:gd name="connsiteY222" fmla="*/ 2089244 h 2323145"/>
              <a:gd name="connsiteX223" fmla="*/ 1948256 w 11269336"/>
              <a:gd name="connsiteY223" fmla="*/ 2146616 h 2323145"/>
              <a:gd name="connsiteX224" fmla="*/ 1865582 w 11269336"/>
              <a:gd name="connsiteY224" fmla="*/ 2153738 h 2323145"/>
              <a:gd name="connsiteX225" fmla="*/ 1835210 w 11269336"/>
              <a:gd name="connsiteY225" fmla="*/ 2134244 h 2323145"/>
              <a:gd name="connsiteX226" fmla="*/ 1632661 w 11269336"/>
              <a:gd name="connsiteY226" fmla="*/ 2173882 h 2323145"/>
              <a:gd name="connsiteX227" fmla="*/ 1579590 w 11269336"/>
              <a:gd name="connsiteY227" fmla="*/ 2173680 h 2323145"/>
              <a:gd name="connsiteX228" fmla="*/ 1535601 w 11269336"/>
              <a:gd name="connsiteY228" fmla="*/ 2194590 h 2323145"/>
              <a:gd name="connsiteX229" fmla="*/ 1515594 w 11269336"/>
              <a:gd name="connsiteY229" fmla="*/ 2189622 h 2323145"/>
              <a:gd name="connsiteX230" fmla="*/ 1512113 w 11269336"/>
              <a:gd name="connsiteY230" fmla="*/ 2188534 h 2323145"/>
              <a:gd name="connsiteX231" fmla="*/ 1498838 w 11269336"/>
              <a:gd name="connsiteY231" fmla="*/ 2189213 h 2323145"/>
              <a:gd name="connsiteX232" fmla="*/ 1494279 w 11269336"/>
              <a:gd name="connsiteY232" fmla="*/ 2183112 h 2323145"/>
              <a:gd name="connsiteX233" fmla="*/ 1473714 w 11269336"/>
              <a:gd name="connsiteY233" fmla="*/ 2179625 h 2323145"/>
              <a:gd name="connsiteX234" fmla="*/ 1449503 w 11269336"/>
              <a:gd name="connsiteY234" fmla="*/ 2182633 h 2323145"/>
              <a:gd name="connsiteX235" fmla="*/ 1266687 w 11269336"/>
              <a:gd name="connsiteY235" fmla="*/ 2212688 h 2323145"/>
              <a:gd name="connsiteX236" fmla="*/ 1239614 w 11269336"/>
              <a:gd name="connsiteY236" fmla="*/ 2209727 h 2323145"/>
              <a:gd name="connsiteX237" fmla="*/ 1202436 w 11269336"/>
              <a:gd name="connsiteY237" fmla="*/ 2209817 h 2323145"/>
              <a:gd name="connsiteX238" fmla="*/ 1136097 w 11269336"/>
              <a:gd name="connsiteY238" fmla="*/ 2205112 h 2323145"/>
              <a:gd name="connsiteX239" fmla="*/ 988232 w 11269336"/>
              <a:gd name="connsiteY239" fmla="*/ 2235635 h 2323145"/>
              <a:gd name="connsiteX240" fmla="*/ 981959 w 11269336"/>
              <a:gd name="connsiteY240" fmla="*/ 2231607 h 2323145"/>
              <a:gd name="connsiteX241" fmla="*/ 938600 w 11269336"/>
              <a:gd name="connsiteY241" fmla="*/ 2238113 h 2323145"/>
              <a:gd name="connsiteX242" fmla="*/ 791788 w 11269336"/>
              <a:gd name="connsiteY242" fmla="*/ 2293224 h 2323145"/>
              <a:gd name="connsiteX243" fmla="*/ 706914 w 11269336"/>
              <a:gd name="connsiteY243" fmla="*/ 2305046 h 2323145"/>
              <a:gd name="connsiteX244" fmla="*/ 675971 w 11269336"/>
              <a:gd name="connsiteY244" fmla="*/ 2304030 h 2323145"/>
              <a:gd name="connsiteX245" fmla="*/ 624180 w 11269336"/>
              <a:gd name="connsiteY245" fmla="*/ 2302650 h 2323145"/>
              <a:gd name="connsiteX246" fmla="*/ 583453 w 11269336"/>
              <a:gd name="connsiteY246" fmla="*/ 2288788 h 2323145"/>
              <a:gd name="connsiteX247" fmla="*/ 540946 w 11269336"/>
              <a:gd name="connsiteY247" fmla="*/ 2292721 h 2323145"/>
              <a:gd name="connsiteX248" fmla="*/ 533680 w 11269336"/>
              <a:gd name="connsiteY248" fmla="*/ 2310233 h 2323145"/>
              <a:gd name="connsiteX249" fmla="*/ 487366 w 11269336"/>
              <a:gd name="connsiteY249" fmla="*/ 2309053 h 2323145"/>
              <a:gd name="connsiteX250" fmla="*/ 416820 w 11269336"/>
              <a:gd name="connsiteY250" fmla="*/ 2305443 h 2323145"/>
              <a:gd name="connsiteX251" fmla="*/ 376805 w 11269336"/>
              <a:gd name="connsiteY251" fmla="*/ 2307647 h 2323145"/>
              <a:gd name="connsiteX252" fmla="*/ 266777 w 11269336"/>
              <a:gd name="connsiteY252" fmla="*/ 2309012 h 2323145"/>
              <a:gd name="connsiteX253" fmla="*/ 156013 w 11269336"/>
              <a:gd name="connsiteY253" fmla="*/ 2306832 h 2323145"/>
              <a:gd name="connsiteX254" fmla="*/ 87258 w 11269336"/>
              <a:gd name="connsiteY254" fmla="*/ 2285511 h 2323145"/>
              <a:gd name="connsiteX255" fmla="*/ 23798 w 11269336"/>
              <a:gd name="connsiteY255" fmla="*/ 2281822 h 2323145"/>
              <a:gd name="connsiteX256" fmla="*/ 0 w 11269336"/>
              <a:gd name="connsiteY256" fmla="*/ 2285369 h 2323145"/>
              <a:gd name="connsiteX257" fmla="*/ 0 w 11269336"/>
              <a:gd name="connsiteY257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33312 w 11269336"/>
              <a:gd name="connsiteY145" fmla="*/ 2199004 h 2323145"/>
              <a:gd name="connsiteX146" fmla="*/ 4405765 w 11269336"/>
              <a:gd name="connsiteY146" fmla="*/ 2199902 h 2323145"/>
              <a:gd name="connsiteX147" fmla="*/ 4401354 w 11269336"/>
              <a:gd name="connsiteY147" fmla="*/ 2194745 h 2323145"/>
              <a:gd name="connsiteX148" fmla="*/ 4366646 w 11269336"/>
              <a:gd name="connsiteY148" fmla="*/ 2198564 h 2323145"/>
              <a:gd name="connsiteX149" fmla="*/ 4354009 w 11269336"/>
              <a:gd name="connsiteY149" fmla="*/ 2204984 h 2323145"/>
              <a:gd name="connsiteX150" fmla="*/ 4348284 w 11269336"/>
              <a:gd name="connsiteY150" fmla="*/ 2205270 h 2323145"/>
              <a:gd name="connsiteX151" fmla="*/ 4333906 w 11269336"/>
              <a:gd name="connsiteY151" fmla="*/ 2205251 h 2323145"/>
              <a:gd name="connsiteX152" fmla="*/ 4308819 w 11269336"/>
              <a:gd name="connsiteY152" fmla="*/ 2203822 h 2323145"/>
              <a:gd name="connsiteX153" fmla="*/ 4301210 w 11269336"/>
              <a:gd name="connsiteY153" fmla="*/ 2204456 h 2323145"/>
              <a:gd name="connsiteX154" fmla="*/ 4283095 w 11269336"/>
              <a:gd name="connsiteY154" fmla="*/ 2198177 h 2323145"/>
              <a:gd name="connsiteX155" fmla="*/ 4250119 w 11269336"/>
              <a:gd name="connsiteY155" fmla="*/ 2196342 h 2323145"/>
              <a:gd name="connsiteX156" fmla="*/ 4189203 w 11269336"/>
              <a:gd name="connsiteY156" fmla="*/ 2178994 h 2323145"/>
              <a:gd name="connsiteX157" fmla="*/ 4154035 w 11269336"/>
              <a:gd name="connsiteY157" fmla="*/ 2171950 h 2323145"/>
              <a:gd name="connsiteX158" fmla="*/ 4129569 w 11269336"/>
              <a:gd name="connsiteY158" fmla="*/ 2163850 h 2323145"/>
              <a:gd name="connsiteX159" fmla="*/ 4061250 w 11269336"/>
              <a:gd name="connsiteY159" fmla="*/ 2159236 h 2323145"/>
              <a:gd name="connsiteX160" fmla="*/ 3945480 w 11269336"/>
              <a:gd name="connsiteY160" fmla="*/ 2158279 h 2323145"/>
              <a:gd name="connsiteX161" fmla="*/ 3921468 w 11269336"/>
              <a:gd name="connsiteY161" fmla="*/ 2156588 h 2323145"/>
              <a:gd name="connsiteX162" fmla="*/ 3903348 w 11269336"/>
              <a:gd name="connsiteY162" fmla="*/ 2149220 h 2323145"/>
              <a:gd name="connsiteX163" fmla="*/ 3901342 w 11269336"/>
              <a:gd name="connsiteY163" fmla="*/ 2142355 h 2323145"/>
              <a:gd name="connsiteX164" fmla="*/ 3888539 w 11269336"/>
              <a:gd name="connsiteY164" fmla="*/ 2140476 h 2323145"/>
              <a:gd name="connsiteX165" fmla="*/ 3885662 w 11269336"/>
              <a:gd name="connsiteY165" fmla="*/ 2138740 h 2323145"/>
              <a:gd name="connsiteX166" fmla="*/ 3868627 w 11269336"/>
              <a:gd name="connsiteY166" fmla="*/ 2130023 h 2323145"/>
              <a:gd name="connsiteX167" fmla="*/ 3819177 w 11269336"/>
              <a:gd name="connsiteY167" fmla="*/ 2142111 h 2323145"/>
              <a:gd name="connsiteX168" fmla="*/ 3769100 w 11269336"/>
              <a:gd name="connsiteY168" fmla="*/ 2131731 h 2323145"/>
              <a:gd name="connsiteX169" fmla="*/ 3562752 w 11269336"/>
              <a:gd name="connsiteY169" fmla="*/ 2131785 h 2323145"/>
              <a:gd name="connsiteX170" fmla="*/ 3541402 w 11269336"/>
              <a:gd name="connsiteY170" fmla="*/ 2106821 h 2323145"/>
              <a:gd name="connsiteX171" fmla="*/ 3365341 w 11269336"/>
              <a:gd name="connsiteY171" fmla="*/ 2077638 h 2323145"/>
              <a:gd name="connsiteX172" fmla="*/ 3170922 w 11269336"/>
              <a:gd name="connsiteY172" fmla="*/ 2115957 h 2323145"/>
              <a:gd name="connsiteX173" fmla="*/ 3156256 w 11269336"/>
              <a:gd name="connsiteY173" fmla="*/ 2124773 h 2323145"/>
              <a:gd name="connsiteX174" fmla="*/ 3140298 w 11269336"/>
              <a:gd name="connsiteY174" fmla="*/ 2129182 h 2323145"/>
              <a:gd name="connsiteX175" fmla="*/ 3138514 w 11269336"/>
              <a:gd name="connsiteY175" fmla="*/ 2128069 h 2323145"/>
              <a:gd name="connsiteX176" fmla="*/ 3120467 w 11269336"/>
              <a:gd name="connsiteY176" fmla="*/ 2128281 h 2323145"/>
              <a:gd name="connsiteX177" fmla="*/ 3116175 w 11269336"/>
              <a:gd name="connsiteY177" fmla="*/ 2131633 h 2323145"/>
              <a:gd name="connsiteX178" fmla="*/ 3103685 w 11269336"/>
              <a:gd name="connsiteY178" fmla="*/ 2132814 h 2323145"/>
              <a:gd name="connsiteX179" fmla="*/ 3078794 w 11269336"/>
              <a:gd name="connsiteY179" fmla="*/ 2137935 h 2323145"/>
              <a:gd name="connsiteX180" fmla="*/ 3074407 w 11269336"/>
              <a:gd name="connsiteY180" fmla="*/ 2136274 h 2323145"/>
              <a:gd name="connsiteX181" fmla="*/ 3037285 w 11269336"/>
              <a:gd name="connsiteY181" fmla="*/ 2139919 h 2323145"/>
              <a:gd name="connsiteX182" fmla="*/ 3036901 w 11269336"/>
              <a:gd name="connsiteY182" fmla="*/ 2138726 h 2323145"/>
              <a:gd name="connsiteX183" fmla="*/ 3026996 w 11269336"/>
              <a:gd name="connsiteY183" fmla="*/ 2134322 h 2323145"/>
              <a:gd name="connsiteX184" fmla="*/ 3007772 w 11269336"/>
              <a:gd name="connsiteY184" fmla="*/ 2128742 h 2323145"/>
              <a:gd name="connsiteX185" fmla="*/ 2965030 w 11269336"/>
              <a:gd name="connsiteY185" fmla="*/ 2100494 h 2323145"/>
              <a:gd name="connsiteX186" fmla="*/ 2926342 w 11269336"/>
              <a:gd name="connsiteY186" fmla="*/ 2104155 h 2323145"/>
              <a:gd name="connsiteX187" fmla="*/ 2918608 w 11269336"/>
              <a:gd name="connsiteY187" fmla="*/ 2104215 h 2323145"/>
              <a:gd name="connsiteX188" fmla="*/ 2918475 w 11269336"/>
              <a:gd name="connsiteY188" fmla="*/ 2103937 h 2323145"/>
              <a:gd name="connsiteX189" fmla="*/ 2910360 w 11269336"/>
              <a:gd name="connsiteY189" fmla="*/ 2103444 h 2323145"/>
              <a:gd name="connsiteX190" fmla="*/ 2904507 w 11269336"/>
              <a:gd name="connsiteY190" fmla="*/ 2104326 h 2323145"/>
              <a:gd name="connsiteX191" fmla="*/ 2889503 w 11269336"/>
              <a:gd name="connsiteY191" fmla="*/ 2104443 h 2323145"/>
              <a:gd name="connsiteX192" fmla="*/ 2884480 w 11269336"/>
              <a:gd name="connsiteY192" fmla="*/ 2102626 h 2323145"/>
              <a:gd name="connsiteX193" fmla="*/ 2882689 w 11269336"/>
              <a:gd name="connsiteY193" fmla="*/ 2099228 h 2323145"/>
              <a:gd name="connsiteX194" fmla="*/ 2881291 w 11269336"/>
              <a:gd name="connsiteY194" fmla="*/ 2099618 h 2323145"/>
              <a:gd name="connsiteX195" fmla="*/ 2853979 w 11269336"/>
              <a:gd name="connsiteY195" fmla="*/ 2090388 h 2323145"/>
              <a:gd name="connsiteX196" fmla="*/ 2791790 w 11269336"/>
              <a:gd name="connsiteY196" fmla="*/ 2080332 h 2323145"/>
              <a:gd name="connsiteX197" fmla="*/ 2755844 w 11269336"/>
              <a:gd name="connsiteY197" fmla="*/ 2078874 h 2323145"/>
              <a:gd name="connsiteX198" fmla="*/ 2657742 w 11269336"/>
              <a:gd name="connsiteY198" fmla="*/ 2070179 h 2323145"/>
              <a:gd name="connsiteX199" fmla="*/ 2559549 w 11269336"/>
              <a:gd name="connsiteY199" fmla="*/ 2057873 h 2323145"/>
              <a:gd name="connsiteX200" fmla="*/ 2512054 w 11269336"/>
              <a:gd name="connsiteY200" fmla="*/ 2031671 h 2323145"/>
              <a:gd name="connsiteX201" fmla="*/ 2506437 w 11269336"/>
              <a:gd name="connsiteY201" fmla="*/ 2030918 h 2323145"/>
              <a:gd name="connsiteX202" fmla="*/ 2491752 w 11269336"/>
              <a:gd name="connsiteY202" fmla="*/ 2033906 h 2323145"/>
              <a:gd name="connsiteX203" fmla="*/ 2486338 w 11269336"/>
              <a:gd name="connsiteY203" fmla="*/ 2035862 h 2323145"/>
              <a:gd name="connsiteX204" fmla="*/ 2478186 w 11269336"/>
              <a:gd name="connsiteY204" fmla="*/ 2036953 h 2323145"/>
              <a:gd name="connsiteX205" fmla="*/ 2477950 w 11269336"/>
              <a:gd name="connsiteY205" fmla="*/ 2036715 h 2323145"/>
              <a:gd name="connsiteX206" fmla="*/ 2470381 w 11269336"/>
              <a:gd name="connsiteY206" fmla="*/ 2038256 h 2323145"/>
              <a:gd name="connsiteX207" fmla="*/ 2433781 w 11269336"/>
              <a:gd name="connsiteY207" fmla="*/ 2049140 h 2323145"/>
              <a:gd name="connsiteX208" fmla="*/ 2381172 w 11269336"/>
              <a:gd name="connsiteY208" fmla="*/ 2030645 h 2323145"/>
              <a:gd name="connsiteX209" fmla="*/ 2360198 w 11269336"/>
              <a:gd name="connsiteY209" fmla="*/ 2029059 h 2323145"/>
              <a:gd name="connsiteX210" fmla="*/ 2348815 w 11269336"/>
              <a:gd name="connsiteY210" fmla="*/ 2026798 h 2323145"/>
              <a:gd name="connsiteX211" fmla="*/ 2347988 w 11269336"/>
              <a:gd name="connsiteY211" fmla="*/ 2025745 h 2323145"/>
              <a:gd name="connsiteX212" fmla="*/ 2312920 w 11269336"/>
              <a:gd name="connsiteY212" fmla="*/ 2036311 h 2323145"/>
              <a:gd name="connsiteX213" fmla="*/ 2307986 w 11269336"/>
              <a:gd name="connsiteY213" fmla="*/ 2035583 h 2323145"/>
              <a:gd name="connsiteX214" fmla="*/ 2285481 w 11269336"/>
              <a:gd name="connsiteY214" fmla="*/ 2045197 h 2323145"/>
              <a:gd name="connsiteX215" fmla="*/ 2273666 w 11269336"/>
              <a:gd name="connsiteY215" fmla="*/ 2048710 h 2323145"/>
              <a:gd name="connsiteX216" fmla="*/ 2270719 w 11269336"/>
              <a:gd name="connsiteY216" fmla="*/ 2052702 h 2323145"/>
              <a:gd name="connsiteX217" fmla="*/ 2253080 w 11269336"/>
              <a:gd name="connsiteY217" fmla="*/ 2056363 h 2323145"/>
              <a:gd name="connsiteX218" fmla="*/ 2250906 w 11269336"/>
              <a:gd name="connsiteY218" fmla="*/ 2055654 h 2323145"/>
              <a:gd name="connsiteX219" fmla="*/ 2236905 w 11269336"/>
              <a:gd name="connsiteY219" fmla="*/ 2062882 h 2323145"/>
              <a:gd name="connsiteX220" fmla="*/ 2225830 w 11269336"/>
              <a:gd name="connsiteY220" fmla="*/ 2074027 h 2323145"/>
              <a:gd name="connsiteX221" fmla="*/ 2073776 w 11269336"/>
              <a:gd name="connsiteY221" fmla="*/ 2089244 h 2323145"/>
              <a:gd name="connsiteX222" fmla="*/ 1948256 w 11269336"/>
              <a:gd name="connsiteY222" fmla="*/ 2146616 h 2323145"/>
              <a:gd name="connsiteX223" fmla="*/ 1865582 w 11269336"/>
              <a:gd name="connsiteY223" fmla="*/ 2153738 h 2323145"/>
              <a:gd name="connsiteX224" fmla="*/ 1835210 w 11269336"/>
              <a:gd name="connsiteY224" fmla="*/ 2134244 h 2323145"/>
              <a:gd name="connsiteX225" fmla="*/ 1632661 w 11269336"/>
              <a:gd name="connsiteY225" fmla="*/ 2173882 h 2323145"/>
              <a:gd name="connsiteX226" fmla="*/ 1579590 w 11269336"/>
              <a:gd name="connsiteY226" fmla="*/ 2173680 h 2323145"/>
              <a:gd name="connsiteX227" fmla="*/ 1535601 w 11269336"/>
              <a:gd name="connsiteY227" fmla="*/ 2194590 h 2323145"/>
              <a:gd name="connsiteX228" fmla="*/ 1515594 w 11269336"/>
              <a:gd name="connsiteY228" fmla="*/ 2189622 h 2323145"/>
              <a:gd name="connsiteX229" fmla="*/ 1512113 w 11269336"/>
              <a:gd name="connsiteY229" fmla="*/ 2188534 h 2323145"/>
              <a:gd name="connsiteX230" fmla="*/ 1498838 w 11269336"/>
              <a:gd name="connsiteY230" fmla="*/ 2189213 h 2323145"/>
              <a:gd name="connsiteX231" fmla="*/ 1494279 w 11269336"/>
              <a:gd name="connsiteY231" fmla="*/ 2183112 h 2323145"/>
              <a:gd name="connsiteX232" fmla="*/ 1473714 w 11269336"/>
              <a:gd name="connsiteY232" fmla="*/ 2179625 h 2323145"/>
              <a:gd name="connsiteX233" fmla="*/ 1449503 w 11269336"/>
              <a:gd name="connsiteY233" fmla="*/ 2182633 h 2323145"/>
              <a:gd name="connsiteX234" fmla="*/ 1266687 w 11269336"/>
              <a:gd name="connsiteY234" fmla="*/ 2212688 h 2323145"/>
              <a:gd name="connsiteX235" fmla="*/ 1239614 w 11269336"/>
              <a:gd name="connsiteY235" fmla="*/ 2209727 h 2323145"/>
              <a:gd name="connsiteX236" fmla="*/ 1202436 w 11269336"/>
              <a:gd name="connsiteY236" fmla="*/ 2209817 h 2323145"/>
              <a:gd name="connsiteX237" fmla="*/ 1136097 w 11269336"/>
              <a:gd name="connsiteY237" fmla="*/ 2205112 h 2323145"/>
              <a:gd name="connsiteX238" fmla="*/ 988232 w 11269336"/>
              <a:gd name="connsiteY238" fmla="*/ 2235635 h 2323145"/>
              <a:gd name="connsiteX239" fmla="*/ 981959 w 11269336"/>
              <a:gd name="connsiteY239" fmla="*/ 2231607 h 2323145"/>
              <a:gd name="connsiteX240" fmla="*/ 938600 w 11269336"/>
              <a:gd name="connsiteY240" fmla="*/ 2238113 h 2323145"/>
              <a:gd name="connsiteX241" fmla="*/ 791788 w 11269336"/>
              <a:gd name="connsiteY241" fmla="*/ 2293224 h 2323145"/>
              <a:gd name="connsiteX242" fmla="*/ 706914 w 11269336"/>
              <a:gd name="connsiteY242" fmla="*/ 2305046 h 2323145"/>
              <a:gd name="connsiteX243" fmla="*/ 675971 w 11269336"/>
              <a:gd name="connsiteY243" fmla="*/ 2304030 h 2323145"/>
              <a:gd name="connsiteX244" fmla="*/ 624180 w 11269336"/>
              <a:gd name="connsiteY244" fmla="*/ 2302650 h 2323145"/>
              <a:gd name="connsiteX245" fmla="*/ 583453 w 11269336"/>
              <a:gd name="connsiteY245" fmla="*/ 2288788 h 2323145"/>
              <a:gd name="connsiteX246" fmla="*/ 540946 w 11269336"/>
              <a:gd name="connsiteY246" fmla="*/ 2292721 h 2323145"/>
              <a:gd name="connsiteX247" fmla="*/ 533680 w 11269336"/>
              <a:gd name="connsiteY247" fmla="*/ 2310233 h 2323145"/>
              <a:gd name="connsiteX248" fmla="*/ 487366 w 11269336"/>
              <a:gd name="connsiteY248" fmla="*/ 2309053 h 2323145"/>
              <a:gd name="connsiteX249" fmla="*/ 416820 w 11269336"/>
              <a:gd name="connsiteY249" fmla="*/ 2305443 h 2323145"/>
              <a:gd name="connsiteX250" fmla="*/ 376805 w 11269336"/>
              <a:gd name="connsiteY250" fmla="*/ 2307647 h 2323145"/>
              <a:gd name="connsiteX251" fmla="*/ 266777 w 11269336"/>
              <a:gd name="connsiteY251" fmla="*/ 2309012 h 2323145"/>
              <a:gd name="connsiteX252" fmla="*/ 156013 w 11269336"/>
              <a:gd name="connsiteY252" fmla="*/ 2306832 h 2323145"/>
              <a:gd name="connsiteX253" fmla="*/ 87258 w 11269336"/>
              <a:gd name="connsiteY253" fmla="*/ 2285511 h 2323145"/>
              <a:gd name="connsiteX254" fmla="*/ 23798 w 11269336"/>
              <a:gd name="connsiteY254" fmla="*/ 2281822 h 2323145"/>
              <a:gd name="connsiteX255" fmla="*/ 0 w 11269336"/>
              <a:gd name="connsiteY255" fmla="*/ 2285369 h 2323145"/>
              <a:gd name="connsiteX256" fmla="*/ 0 w 11269336"/>
              <a:gd name="connsiteY256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59937 w 11269336"/>
              <a:gd name="connsiteY144" fmla="*/ 2195182 h 2323145"/>
              <a:gd name="connsiteX145" fmla="*/ 4405765 w 11269336"/>
              <a:gd name="connsiteY145" fmla="*/ 2199902 h 2323145"/>
              <a:gd name="connsiteX146" fmla="*/ 4401354 w 11269336"/>
              <a:gd name="connsiteY146" fmla="*/ 2194745 h 2323145"/>
              <a:gd name="connsiteX147" fmla="*/ 4366646 w 11269336"/>
              <a:gd name="connsiteY147" fmla="*/ 2198564 h 2323145"/>
              <a:gd name="connsiteX148" fmla="*/ 4354009 w 11269336"/>
              <a:gd name="connsiteY148" fmla="*/ 2204984 h 2323145"/>
              <a:gd name="connsiteX149" fmla="*/ 4348284 w 11269336"/>
              <a:gd name="connsiteY149" fmla="*/ 2205270 h 2323145"/>
              <a:gd name="connsiteX150" fmla="*/ 4333906 w 11269336"/>
              <a:gd name="connsiteY150" fmla="*/ 2205251 h 2323145"/>
              <a:gd name="connsiteX151" fmla="*/ 4308819 w 11269336"/>
              <a:gd name="connsiteY151" fmla="*/ 2203822 h 2323145"/>
              <a:gd name="connsiteX152" fmla="*/ 4301210 w 11269336"/>
              <a:gd name="connsiteY152" fmla="*/ 2204456 h 2323145"/>
              <a:gd name="connsiteX153" fmla="*/ 4283095 w 11269336"/>
              <a:gd name="connsiteY153" fmla="*/ 2198177 h 2323145"/>
              <a:gd name="connsiteX154" fmla="*/ 4250119 w 11269336"/>
              <a:gd name="connsiteY154" fmla="*/ 2196342 h 2323145"/>
              <a:gd name="connsiteX155" fmla="*/ 4189203 w 11269336"/>
              <a:gd name="connsiteY155" fmla="*/ 2178994 h 2323145"/>
              <a:gd name="connsiteX156" fmla="*/ 4154035 w 11269336"/>
              <a:gd name="connsiteY156" fmla="*/ 2171950 h 2323145"/>
              <a:gd name="connsiteX157" fmla="*/ 4129569 w 11269336"/>
              <a:gd name="connsiteY157" fmla="*/ 2163850 h 2323145"/>
              <a:gd name="connsiteX158" fmla="*/ 4061250 w 11269336"/>
              <a:gd name="connsiteY158" fmla="*/ 2159236 h 2323145"/>
              <a:gd name="connsiteX159" fmla="*/ 3945480 w 11269336"/>
              <a:gd name="connsiteY159" fmla="*/ 2158279 h 2323145"/>
              <a:gd name="connsiteX160" fmla="*/ 3921468 w 11269336"/>
              <a:gd name="connsiteY160" fmla="*/ 2156588 h 2323145"/>
              <a:gd name="connsiteX161" fmla="*/ 3903348 w 11269336"/>
              <a:gd name="connsiteY161" fmla="*/ 2149220 h 2323145"/>
              <a:gd name="connsiteX162" fmla="*/ 3901342 w 11269336"/>
              <a:gd name="connsiteY162" fmla="*/ 2142355 h 2323145"/>
              <a:gd name="connsiteX163" fmla="*/ 3888539 w 11269336"/>
              <a:gd name="connsiteY163" fmla="*/ 2140476 h 2323145"/>
              <a:gd name="connsiteX164" fmla="*/ 3885662 w 11269336"/>
              <a:gd name="connsiteY164" fmla="*/ 2138740 h 2323145"/>
              <a:gd name="connsiteX165" fmla="*/ 3868627 w 11269336"/>
              <a:gd name="connsiteY165" fmla="*/ 2130023 h 2323145"/>
              <a:gd name="connsiteX166" fmla="*/ 3819177 w 11269336"/>
              <a:gd name="connsiteY166" fmla="*/ 2142111 h 2323145"/>
              <a:gd name="connsiteX167" fmla="*/ 3769100 w 11269336"/>
              <a:gd name="connsiteY167" fmla="*/ 2131731 h 2323145"/>
              <a:gd name="connsiteX168" fmla="*/ 3562752 w 11269336"/>
              <a:gd name="connsiteY168" fmla="*/ 2131785 h 2323145"/>
              <a:gd name="connsiteX169" fmla="*/ 3541402 w 11269336"/>
              <a:gd name="connsiteY169" fmla="*/ 2106821 h 2323145"/>
              <a:gd name="connsiteX170" fmla="*/ 3365341 w 11269336"/>
              <a:gd name="connsiteY170" fmla="*/ 2077638 h 2323145"/>
              <a:gd name="connsiteX171" fmla="*/ 3170922 w 11269336"/>
              <a:gd name="connsiteY171" fmla="*/ 2115957 h 2323145"/>
              <a:gd name="connsiteX172" fmla="*/ 3156256 w 11269336"/>
              <a:gd name="connsiteY172" fmla="*/ 2124773 h 2323145"/>
              <a:gd name="connsiteX173" fmla="*/ 3140298 w 11269336"/>
              <a:gd name="connsiteY173" fmla="*/ 2129182 h 2323145"/>
              <a:gd name="connsiteX174" fmla="*/ 3138514 w 11269336"/>
              <a:gd name="connsiteY174" fmla="*/ 2128069 h 2323145"/>
              <a:gd name="connsiteX175" fmla="*/ 3120467 w 11269336"/>
              <a:gd name="connsiteY175" fmla="*/ 2128281 h 2323145"/>
              <a:gd name="connsiteX176" fmla="*/ 3116175 w 11269336"/>
              <a:gd name="connsiteY176" fmla="*/ 2131633 h 2323145"/>
              <a:gd name="connsiteX177" fmla="*/ 3103685 w 11269336"/>
              <a:gd name="connsiteY177" fmla="*/ 2132814 h 2323145"/>
              <a:gd name="connsiteX178" fmla="*/ 3078794 w 11269336"/>
              <a:gd name="connsiteY178" fmla="*/ 2137935 h 2323145"/>
              <a:gd name="connsiteX179" fmla="*/ 3074407 w 11269336"/>
              <a:gd name="connsiteY179" fmla="*/ 2136274 h 2323145"/>
              <a:gd name="connsiteX180" fmla="*/ 3037285 w 11269336"/>
              <a:gd name="connsiteY180" fmla="*/ 2139919 h 2323145"/>
              <a:gd name="connsiteX181" fmla="*/ 3036901 w 11269336"/>
              <a:gd name="connsiteY181" fmla="*/ 2138726 h 2323145"/>
              <a:gd name="connsiteX182" fmla="*/ 3026996 w 11269336"/>
              <a:gd name="connsiteY182" fmla="*/ 2134322 h 2323145"/>
              <a:gd name="connsiteX183" fmla="*/ 3007772 w 11269336"/>
              <a:gd name="connsiteY183" fmla="*/ 2128742 h 2323145"/>
              <a:gd name="connsiteX184" fmla="*/ 2965030 w 11269336"/>
              <a:gd name="connsiteY184" fmla="*/ 2100494 h 2323145"/>
              <a:gd name="connsiteX185" fmla="*/ 2926342 w 11269336"/>
              <a:gd name="connsiteY185" fmla="*/ 2104155 h 2323145"/>
              <a:gd name="connsiteX186" fmla="*/ 2918608 w 11269336"/>
              <a:gd name="connsiteY186" fmla="*/ 2104215 h 2323145"/>
              <a:gd name="connsiteX187" fmla="*/ 2918475 w 11269336"/>
              <a:gd name="connsiteY187" fmla="*/ 2103937 h 2323145"/>
              <a:gd name="connsiteX188" fmla="*/ 2910360 w 11269336"/>
              <a:gd name="connsiteY188" fmla="*/ 2103444 h 2323145"/>
              <a:gd name="connsiteX189" fmla="*/ 2904507 w 11269336"/>
              <a:gd name="connsiteY189" fmla="*/ 2104326 h 2323145"/>
              <a:gd name="connsiteX190" fmla="*/ 2889503 w 11269336"/>
              <a:gd name="connsiteY190" fmla="*/ 2104443 h 2323145"/>
              <a:gd name="connsiteX191" fmla="*/ 2884480 w 11269336"/>
              <a:gd name="connsiteY191" fmla="*/ 2102626 h 2323145"/>
              <a:gd name="connsiteX192" fmla="*/ 2882689 w 11269336"/>
              <a:gd name="connsiteY192" fmla="*/ 2099228 h 2323145"/>
              <a:gd name="connsiteX193" fmla="*/ 2881291 w 11269336"/>
              <a:gd name="connsiteY193" fmla="*/ 2099618 h 2323145"/>
              <a:gd name="connsiteX194" fmla="*/ 2853979 w 11269336"/>
              <a:gd name="connsiteY194" fmla="*/ 2090388 h 2323145"/>
              <a:gd name="connsiteX195" fmla="*/ 2791790 w 11269336"/>
              <a:gd name="connsiteY195" fmla="*/ 2080332 h 2323145"/>
              <a:gd name="connsiteX196" fmla="*/ 2755844 w 11269336"/>
              <a:gd name="connsiteY196" fmla="*/ 2078874 h 2323145"/>
              <a:gd name="connsiteX197" fmla="*/ 2657742 w 11269336"/>
              <a:gd name="connsiteY197" fmla="*/ 2070179 h 2323145"/>
              <a:gd name="connsiteX198" fmla="*/ 2559549 w 11269336"/>
              <a:gd name="connsiteY198" fmla="*/ 2057873 h 2323145"/>
              <a:gd name="connsiteX199" fmla="*/ 2512054 w 11269336"/>
              <a:gd name="connsiteY199" fmla="*/ 2031671 h 2323145"/>
              <a:gd name="connsiteX200" fmla="*/ 2506437 w 11269336"/>
              <a:gd name="connsiteY200" fmla="*/ 2030918 h 2323145"/>
              <a:gd name="connsiteX201" fmla="*/ 2491752 w 11269336"/>
              <a:gd name="connsiteY201" fmla="*/ 2033906 h 2323145"/>
              <a:gd name="connsiteX202" fmla="*/ 2486338 w 11269336"/>
              <a:gd name="connsiteY202" fmla="*/ 2035862 h 2323145"/>
              <a:gd name="connsiteX203" fmla="*/ 2478186 w 11269336"/>
              <a:gd name="connsiteY203" fmla="*/ 2036953 h 2323145"/>
              <a:gd name="connsiteX204" fmla="*/ 2477950 w 11269336"/>
              <a:gd name="connsiteY204" fmla="*/ 2036715 h 2323145"/>
              <a:gd name="connsiteX205" fmla="*/ 2470381 w 11269336"/>
              <a:gd name="connsiteY205" fmla="*/ 2038256 h 2323145"/>
              <a:gd name="connsiteX206" fmla="*/ 2433781 w 11269336"/>
              <a:gd name="connsiteY206" fmla="*/ 2049140 h 2323145"/>
              <a:gd name="connsiteX207" fmla="*/ 2381172 w 11269336"/>
              <a:gd name="connsiteY207" fmla="*/ 2030645 h 2323145"/>
              <a:gd name="connsiteX208" fmla="*/ 2360198 w 11269336"/>
              <a:gd name="connsiteY208" fmla="*/ 2029059 h 2323145"/>
              <a:gd name="connsiteX209" fmla="*/ 2348815 w 11269336"/>
              <a:gd name="connsiteY209" fmla="*/ 2026798 h 2323145"/>
              <a:gd name="connsiteX210" fmla="*/ 2347988 w 11269336"/>
              <a:gd name="connsiteY210" fmla="*/ 2025745 h 2323145"/>
              <a:gd name="connsiteX211" fmla="*/ 2312920 w 11269336"/>
              <a:gd name="connsiteY211" fmla="*/ 2036311 h 2323145"/>
              <a:gd name="connsiteX212" fmla="*/ 2307986 w 11269336"/>
              <a:gd name="connsiteY212" fmla="*/ 2035583 h 2323145"/>
              <a:gd name="connsiteX213" fmla="*/ 2285481 w 11269336"/>
              <a:gd name="connsiteY213" fmla="*/ 2045197 h 2323145"/>
              <a:gd name="connsiteX214" fmla="*/ 2273666 w 11269336"/>
              <a:gd name="connsiteY214" fmla="*/ 2048710 h 2323145"/>
              <a:gd name="connsiteX215" fmla="*/ 2270719 w 11269336"/>
              <a:gd name="connsiteY215" fmla="*/ 2052702 h 2323145"/>
              <a:gd name="connsiteX216" fmla="*/ 2253080 w 11269336"/>
              <a:gd name="connsiteY216" fmla="*/ 2056363 h 2323145"/>
              <a:gd name="connsiteX217" fmla="*/ 2250906 w 11269336"/>
              <a:gd name="connsiteY217" fmla="*/ 2055654 h 2323145"/>
              <a:gd name="connsiteX218" fmla="*/ 2236905 w 11269336"/>
              <a:gd name="connsiteY218" fmla="*/ 2062882 h 2323145"/>
              <a:gd name="connsiteX219" fmla="*/ 2225830 w 11269336"/>
              <a:gd name="connsiteY219" fmla="*/ 2074027 h 2323145"/>
              <a:gd name="connsiteX220" fmla="*/ 2073776 w 11269336"/>
              <a:gd name="connsiteY220" fmla="*/ 2089244 h 2323145"/>
              <a:gd name="connsiteX221" fmla="*/ 1948256 w 11269336"/>
              <a:gd name="connsiteY221" fmla="*/ 2146616 h 2323145"/>
              <a:gd name="connsiteX222" fmla="*/ 1865582 w 11269336"/>
              <a:gd name="connsiteY222" fmla="*/ 2153738 h 2323145"/>
              <a:gd name="connsiteX223" fmla="*/ 1835210 w 11269336"/>
              <a:gd name="connsiteY223" fmla="*/ 2134244 h 2323145"/>
              <a:gd name="connsiteX224" fmla="*/ 1632661 w 11269336"/>
              <a:gd name="connsiteY224" fmla="*/ 2173882 h 2323145"/>
              <a:gd name="connsiteX225" fmla="*/ 1579590 w 11269336"/>
              <a:gd name="connsiteY225" fmla="*/ 2173680 h 2323145"/>
              <a:gd name="connsiteX226" fmla="*/ 1535601 w 11269336"/>
              <a:gd name="connsiteY226" fmla="*/ 2194590 h 2323145"/>
              <a:gd name="connsiteX227" fmla="*/ 1515594 w 11269336"/>
              <a:gd name="connsiteY227" fmla="*/ 2189622 h 2323145"/>
              <a:gd name="connsiteX228" fmla="*/ 1512113 w 11269336"/>
              <a:gd name="connsiteY228" fmla="*/ 2188534 h 2323145"/>
              <a:gd name="connsiteX229" fmla="*/ 1498838 w 11269336"/>
              <a:gd name="connsiteY229" fmla="*/ 2189213 h 2323145"/>
              <a:gd name="connsiteX230" fmla="*/ 1494279 w 11269336"/>
              <a:gd name="connsiteY230" fmla="*/ 2183112 h 2323145"/>
              <a:gd name="connsiteX231" fmla="*/ 1473714 w 11269336"/>
              <a:gd name="connsiteY231" fmla="*/ 2179625 h 2323145"/>
              <a:gd name="connsiteX232" fmla="*/ 1449503 w 11269336"/>
              <a:gd name="connsiteY232" fmla="*/ 2182633 h 2323145"/>
              <a:gd name="connsiteX233" fmla="*/ 1266687 w 11269336"/>
              <a:gd name="connsiteY233" fmla="*/ 2212688 h 2323145"/>
              <a:gd name="connsiteX234" fmla="*/ 1239614 w 11269336"/>
              <a:gd name="connsiteY234" fmla="*/ 2209727 h 2323145"/>
              <a:gd name="connsiteX235" fmla="*/ 1202436 w 11269336"/>
              <a:gd name="connsiteY235" fmla="*/ 2209817 h 2323145"/>
              <a:gd name="connsiteX236" fmla="*/ 1136097 w 11269336"/>
              <a:gd name="connsiteY236" fmla="*/ 2205112 h 2323145"/>
              <a:gd name="connsiteX237" fmla="*/ 988232 w 11269336"/>
              <a:gd name="connsiteY237" fmla="*/ 2235635 h 2323145"/>
              <a:gd name="connsiteX238" fmla="*/ 981959 w 11269336"/>
              <a:gd name="connsiteY238" fmla="*/ 2231607 h 2323145"/>
              <a:gd name="connsiteX239" fmla="*/ 938600 w 11269336"/>
              <a:gd name="connsiteY239" fmla="*/ 2238113 h 2323145"/>
              <a:gd name="connsiteX240" fmla="*/ 791788 w 11269336"/>
              <a:gd name="connsiteY240" fmla="*/ 2293224 h 2323145"/>
              <a:gd name="connsiteX241" fmla="*/ 706914 w 11269336"/>
              <a:gd name="connsiteY241" fmla="*/ 2305046 h 2323145"/>
              <a:gd name="connsiteX242" fmla="*/ 675971 w 11269336"/>
              <a:gd name="connsiteY242" fmla="*/ 2304030 h 2323145"/>
              <a:gd name="connsiteX243" fmla="*/ 624180 w 11269336"/>
              <a:gd name="connsiteY243" fmla="*/ 2302650 h 2323145"/>
              <a:gd name="connsiteX244" fmla="*/ 583453 w 11269336"/>
              <a:gd name="connsiteY244" fmla="*/ 2288788 h 2323145"/>
              <a:gd name="connsiteX245" fmla="*/ 540946 w 11269336"/>
              <a:gd name="connsiteY245" fmla="*/ 2292721 h 2323145"/>
              <a:gd name="connsiteX246" fmla="*/ 533680 w 11269336"/>
              <a:gd name="connsiteY246" fmla="*/ 2310233 h 2323145"/>
              <a:gd name="connsiteX247" fmla="*/ 487366 w 11269336"/>
              <a:gd name="connsiteY247" fmla="*/ 2309053 h 2323145"/>
              <a:gd name="connsiteX248" fmla="*/ 416820 w 11269336"/>
              <a:gd name="connsiteY248" fmla="*/ 2305443 h 2323145"/>
              <a:gd name="connsiteX249" fmla="*/ 376805 w 11269336"/>
              <a:gd name="connsiteY249" fmla="*/ 2307647 h 2323145"/>
              <a:gd name="connsiteX250" fmla="*/ 266777 w 11269336"/>
              <a:gd name="connsiteY250" fmla="*/ 2309012 h 2323145"/>
              <a:gd name="connsiteX251" fmla="*/ 156013 w 11269336"/>
              <a:gd name="connsiteY251" fmla="*/ 2306832 h 2323145"/>
              <a:gd name="connsiteX252" fmla="*/ 87258 w 11269336"/>
              <a:gd name="connsiteY252" fmla="*/ 2285511 h 2323145"/>
              <a:gd name="connsiteX253" fmla="*/ 23798 w 11269336"/>
              <a:gd name="connsiteY253" fmla="*/ 2281822 h 2323145"/>
              <a:gd name="connsiteX254" fmla="*/ 0 w 11269336"/>
              <a:gd name="connsiteY254" fmla="*/ 2285369 h 2323145"/>
              <a:gd name="connsiteX255" fmla="*/ 0 w 11269336"/>
              <a:gd name="connsiteY255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92832 w 11269336"/>
              <a:gd name="connsiteY142" fmla="*/ 2188033 h 2323145"/>
              <a:gd name="connsiteX143" fmla="*/ 4467257 w 11269336"/>
              <a:gd name="connsiteY143" fmla="*/ 2196121 h 2323145"/>
              <a:gd name="connsiteX144" fmla="*/ 4405765 w 11269336"/>
              <a:gd name="connsiteY144" fmla="*/ 2199902 h 2323145"/>
              <a:gd name="connsiteX145" fmla="*/ 4401354 w 11269336"/>
              <a:gd name="connsiteY145" fmla="*/ 2194745 h 2323145"/>
              <a:gd name="connsiteX146" fmla="*/ 4366646 w 11269336"/>
              <a:gd name="connsiteY146" fmla="*/ 2198564 h 2323145"/>
              <a:gd name="connsiteX147" fmla="*/ 4354009 w 11269336"/>
              <a:gd name="connsiteY147" fmla="*/ 2204984 h 2323145"/>
              <a:gd name="connsiteX148" fmla="*/ 4348284 w 11269336"/>
              <a:gd name="connsiteY148" fmla="*/ 2205270 h 2323145"/>
              <a:gd name="connsiteX149" fmla="*/ 4333906 w 11269336"/>
              <a:gd name="connsiteY149" fmla="*/ 2205251 h 2323145"/>
              <a:gd name="connsiteX150" fmla="*/ 4308819 w 11269336"/>
              <a:gd name="connsiteY150" fmla="*/ 2203822 h 2323145"/>
              <a:gd name="connsiteX151" fmla="*/ 4301210 w 11269336"/>
              <a:gd name="connsiteY151" fmla="*/ 2204456 h 2323145"/>
              <a:gd name="connsiteX152" fmla="*/ 4283095 w 11269336"/>
              <a:gd name="connsiteY152" fmla="*/ 2198177 h 2323145"/>
              <a:gd name="connsiteX153" fmla="*/ 4250119 w 11269336"/>
              <a:gd name="connsiteY153" fmla="*/ 2196342 h 2323145"/>
              <a:gd name="connsiteX154" fmla="*/ 4189203 w 11269336"/>
              <a:gd name="connsiteY154" fmla="*/ 2178994 h 2323145"/>
              <a:gd name="connsiteX155" fmla="*/ 4154035 w 11269336"/>
              <a:gd name="connsiteY155" fmla="*/ 2171950 h 2323145"/>
              <a:gd name="connsiteX156" fmla="*/ 4129569 w 11269336"/>
              <a:gd name="connsiteY156" fmla="*/ 2163850 h 2323145"/>
              <a:gd name="connsiteX157" fmla="*/ 4061250 w 11269336"/>
              <a:gd name="connsiteY157" fmla="*/ 2159236 h 2323145"/>
              <a:gd name="connsiteX158" fmla="*/ 3945480 w 11269336"/>
              <a:gd name="connsiteY158" fmla="*/ 2158279 h 2323145"/>
              <a:gd name="connsiteX159" fmla="*/ 3921468 w 11269336"/>
              <a:gd name="connsiteY159" fmla="*/ 2156588 h 2323145"/>
              <a:gd name="connsiteX160" fmla="*/ 3903348 w 11269336"/>
              <a:gd name="connsiteY160" fmla="*/ 2149220 h 2323145"/>
              <a:gd name="connsiteX161" fmla="*/ 3901342 w 11269336"/>
              <a:gd name="connsiteY161" fmla="*/ 2142355 h 2323145"/>
              <a:gd name="connsiteX162" fmla="*/ 3888539 w 11269336"/>
              <a:gd name="connsiteY162" fmla="*/ 2140476 h 2323145"/>
              <a:gd name="connsiteX163" fmla="*/ 3885662 w 11269336"/>
              <a:gd name="connsiteY163" fmla="*/ 2138740 h 2323145"/>
              <a:gd name="connsiteX164" fmla="*/ 3868627 w 11269336"/>
              <a:gd name="connsiteY164" fmla="*/ 2130023 h 2323145"/>
              <a:gd name="connsiteX165" fmla="*/ 3819177 w 11269336"/>
              <a:gd name="connsiteY165" fmla="*/ 2142111 h 2323145"/>
              <a:gd name="connsiteX166" fmla="*/ 3769100 w 11269336"/>
              <a:gd name="connsiteY166" fmla="*/ 2131731 h 2323145"/>
              <a:gd name="connsiteX167" fmla="*/ 3562752 w 11269336"/>
              <a:gd name="connsiteY167" fmla="*/ 2131785 h 2323145"/>
              <a:gd name="connsiteX168" fmla="*/ 3541402 w 11269336"/>
              <a:gd name="connsiteY168" fmla="*/ 2106821 h 2323145"/>
              <a:gd name="connsiteX169" fmla="*/ 3365341 w 11269336"/>
              <a:gd name="connsiteY169" fmla="*/ 2077638 h 2323145"/>
              <a:gd name="connsiteX170" fmla="*/ 3170922 w 11269336"/>
              <a:gd name="connsiteY170" fmla="*/ 2115957 h 2323145"/>
              <a:gd name="connsiteX171" fmla="*/ 3156256 w 11269336"/>
              <a:gd name="connsiteY171" fmla="*/ 2124773 h 2323145"/>
              <a:gd name="connsiteX172" fmla="*/ 3140298 w 11269336"/>
              <a:gd name="connsiteY172" fmla="*/ 2129182 h 2323145"/>
              <a:gd name="connsiteX173" fmla="*/ 3138514 w 11269336"/>
              <a:gd name="connsiteY173" fmla="*/ 2128069 h 2323145"/>
              <a:gd name="connsiteX174" fmla="*/ 3120467 w 11269336"/>
              <a:gd name="connsiteY174" fmla="*/ 2128281 h 2323145"/>
              <a:gd name="connsiteX175" fmla="*/ 3116175 w 11269336"/>
              <a:gd name="connsiteY175" fmla="*/ 2131633 h 2323145"/>
              <a:gd name="connsiteX176" fmla="*/ 3103685 w 11269336"/>
              <a:gd name="connsiteY176" fmla="*/ 2132814 h 2323145"/>
              <a:gd name="connsiteX177" fmla="*/ 3078794 w 11269336"/>
              <a:gd name="connsiteY177" fmla="*/ 2137935 h 2323145"/>
              <a:gd name="connsiteX178" fmla="*/ 3074407 w 11269336"/>
              <a:gd name="connsiteY178" fmla="*/ 2136274 h 2323145"/>
              <a:gd name="connsiteX179" fmla="*/ 3037285 w 11269336"/>
              <a:gd name="connsiteY179" fmla="*/ 2139919 h 2323145"/>
              <a:gd name="connsiteX180" fmla="*/ 3036901 w 11269336"/>
              <a:gd name="connsiteY180" fmla="*/ 2138726 h 2323145"/>
              <a:gd name="connsiteX181" fmla="*/ 3026996 w 11269336"/>
              <a:gd name="connsiteY181" fmla="*/ 2134322 h 2323145"/>
              <a:gd name="connsiteX182" fmla="*/ 3007772 w 11269336"/>
              <a:gd name="connsiteY182" fmla="*/ 2128742 h 2323145"/>
              <a:gd name="connsiteX183" fmla="*/ 2965030 w 11269336"/>
              <a:gd name="connsiteY183" fmla="*/ 2100494 h 2323145"/>
              <a:gd name="connsiteX184" fmla="*/ 2926342 w 11269336"/>
              <a:gd name="connsiteY184" fmla="*/ 2104155 h 2323145"/>
              <a:gd name="connsiteX185" fmla="*/ 2918608 w 11269336"/>
              <a:gd name="connsiteY185" fmla="*/ 2104215 h 2323145"/>
              <a:gd name="connsiteX186" fmla="*/ 2918475 w 11269336"/>
              <a:gd name="connsiteY186" fmla="*/ 2103937 h 2323145"/>
              <a:gd name="connsiteX187" fmla="*/ 2910360 w 11269336"/>
              <a:gd name="connsiteY187" fmla="*/ 2103444 h 2323145"/>
              <a:gd name="connsiteX188" fmla="*/ 2904507 w 11269336"/>
              <a:gd name="connsiteY188" fmla="*/ 2104326 h 2323145"/>
              <a:gd name="connsiteX189" fmla="*/ 2889503 w 11269336"/>
              <a:gd name="connsiteY189" fmla="*/ 2104443 h 2323145"/>
              <a:gd name="connsiteX190" fmla="*/ 2884480 w 11269336"/>
              <a:gd name="connsiteY190" fmla="*/ 2102626 h 2323145"/>
              <a:gd name="connsiteX191" fmla="*/ 2882689 w 11269336"/>
              <a:gd name="connsiteY191" fmla="*/ 2099228 h 2323145"/>
              <a:gd name="connsiteX192" fmla="*/ 2881291 w 11269336"/>
              <a:gd name="connsiteY192" fmla="*/ 2099618 h 2323145"/>
              <a:gd name="connsiteX193" fmla="*/ 2853979 w 11269336"/>
              <a:gd name="connsiteY193" fmla="*/ 2090388 h 2323145"/>
              <a:gd name="connsiteX194" fmla="*/ 2791790 w 11269336"/>
              <a:gd name="connsiteY194" fmla="*/ 2080332 h 2323145"/>
              <a:gd name="connsiteX195" fmla="*/ 2755844 w 11269336"/>
              <a:gd name="connsiteY195" fmla="*/ 2078874 h 2323145"/>
              <a:gd name="connsiteX196" fmla="*/ 2657742 w 11269336"/>
              <a:gd name="connsiteY196" fmla="*/ 2070179 h 2323145"/>
              <a:gd name="connsiteX197" fmla="*/ 2559549 w 11269336"/>
              <a:gd name="connsiteY197" fmla="*/ 2057873 h 2323145"/>
              <a:gd name="connsiteX198" fmla="*/ 2512054 w 11269336"/>
              <a:gd name="connsiteY198" fmla="*/ 2031671 h 2323145"/>
              <a:gd name="connsiteX199" fmla="*/ 2506437 w 11269336"/>
              <a:gd name="connsiteY199" fmla="*/ 2030918 h 2323145"/>
              <a:gd name="connsiteX200" fmla="*/ 2491752 w 11269336"/>
              <a:gd name="connsiteY200" fmla="*/ 2033906 h 2323145"/>
              <a:gd name="connsiteX201" fmla="*/ 2486338 w 11269336"/>
              <a:gd name="connsiteY201" fmla="*/ 2035862 h 2323145"/>
              <a:gd name="connsiteX202" fmla="*/ 2478186 w 11269336"/>
              <a:gd name="connsiteY202" fmla="*/ 2036953 h 2323145"/>
              <a:gd name="connsiteX203" fmla="*/ 2477950 w 11269336"/>
              <a:gd name="connsiteY203" fmla="*/ 2036715 h 2323145"/>
              <a:gd name="connsiteX204" fmla="*/ 2470381 w 11269336"/>
              <a:gd name="connsiteY204" fmla="*/ 2038256 h 2323145"/>
              <a:gd name="connsiteX205" fmla="*/ 2433781 w 11269336"/>
              <a:gd name="connsiteY205" fmla="*/ 2049140 h 2323145"/>
              <a:gd name="connsiteX206" fmla="*/ 2381172 w 11269336"/>
              <a:gd name="connsiteY206" fmla="*/ 2030645 h 2323145"/>
              <a:gd name="connsiteX207" fmla="*/ 2360198 w 11269336"/>
              <a:gd name="connsiteY207" fmla="*/ 2029059 h 2323145"/>
              <a:gd name="connsiteX208" fmla="*/ 2348815 w 11269336"/>
              <a:gd name="connsiteY208" fmla="*/ 2026798 h 2323145"/>
              <a:gd name="connsiteX209" fmla="*/ 2347988 w 11269336"/>
              <a:gd name="connsiteY209" fmla="*/ 2025745 h 2323145"/>
              <a:gd name="connsiteX210" fmla="*/ 2312920 w 11269336"/>
              <a:gd name="connsiteY210" fmla="*/ 2036311 h 2323145"/>
              <a:gd name="connsiteX211" fmla="*/ 2307986 w 11269336"/>
              <a:gd name="connsiteY211" fmla="*/ 2035583 h 2323145"/>
              <a:gd name="connsiteX212" fmla="*/ 2285481 w 11269336"/>
              <a:gd name="connsiteY212" fmla="*/ 2045197 h 2323145"/>
              <a:gd name="connsiteX213" fmla="*/ 2273666 w 11269336"/>
              <a:gd name="connsiteY213" fmla="*/ 2048710 h 2323145"/>
              <a:gd name="connsiteX214" fmla="*/ 2270719 w 11269336"/>
              <a:gd name="connsiteY214" fmla="*/ 2052702 h 2323145"/>
              <a:gd name="connsiteX215" fmla="*/ 2253080 w 11269336"/>
              <a:gd name="connsiteY215" fmla="*/ 2056363 h 2323145"/>
              <a:gd name="connsiteX216" fmla="*/ 2250906 w 11269336"/>
              <a:gd name="connsiteY216" fmla="*/ 2055654 h 2323145"/>
              <a:gd name="connsiteX217" fmla="*/ 2236905 w 11269336"/>
              <a:gd name="connsiteY217" fmla="*/ 2062882 h 2323145"/>
              <a:gd name="connsiteX218" fmla="*/ 2225830 w 11269336"/>
              <a:gd name="connsiteY218" fmla="*/ 2074027 h 2323145"/>
              <a:gd name="connsiteX219" fmla="*/ 2073776 w 11269336"/>
              <a:gd name="connsiteY219" fmla="*/ 2089244 h 2323145"/>
              <a:gd name="connsiteX220" fmla="*/ 1948256 w 11269336"/>
              <a:gd name="connsiteY220" fmla="*/ 2146616 h 2323145"/>
              <a:gd name="connsiteX221" fmla="*/ 1865582 w 11269336"/>
              <a:gd name="connsiteY221" fmla="*/ 2153738 h 2323145"/>
              <a:gd name="connsiteX222" fmla="*/ 1835210 w 11269336"/>
              <a:gd name="connsiteY222" fmla="*/ 2134244 h 2323145"/>
              <a:gd name="connsiteX223" fmla="*/ 1632661 w 11269336"/>
              <a:gd name="connsiteY223" fmla="*/ 2173882 h 2323145"/>
              <a:gd name="connsiteX224" fmla="*/ 1579590 w 11269336"/>
              <a:gd name="connsiteY224" fmla="*/ 2173680 h 2323145"/>
              <a:gd name="connsiteX225" fmla="*/ 1535601 w 11269336"/>
              <a:gd name="connsiteY225" fmla="*/ 2194590 h 2323145"/>
              <a:gd name="connsiteX226" fmla="*/ 1515594 w 11269336"/>
              <a:gd name="connsiteY226" fmla="*/ 2189622 h 2323145"/>
              <a:gd name="connsiteX227" fmla="*/ 1512113 w 11269336"/>
              <a:gd name="connsiteY227" fmla="*/ 2188534 h 2323145"/>
              <a:gd name="connsiteX228" fmla="*/ 1498838 w 11269336"/>
              <a:gd name="connsiteY228" fmla="*/ 2189213 h 2323145"/>
              <a:gd name="connsiteX229" fmla="*/ 1494279 w 11269336"/>
              <a:gd name="connsiteY229" fmla="*/ 2183112 h 2323145"/>
              <a:gd name="connsiteX230" fmla="*/ 1473714 w 11269336"/>
              <a:gd name="connsiteY230" fmla="*/ 2179625 h 2323145"/>
              <a:gd name="connsiteX231" fmla="*/ 1449503 w 11269336"/>
              <a:gd name="connsiteY231" fmla="*/ 2182633 h 2323145"/>
              <a:gd name="connsiteX232" fmla="*/ 1266687 w 11269336"/>
              <a:gd name="connsiteY232" fmla="*/ 2212688 h 2323145"/>
              <a:gd name="connsiteX233" fmla="*/ 1239614 w 11269336"/>
              <a:gd name="connsiteY233" fmla="*/ 2209727 h 2323145"/>
              <a:gd name="connsiteX234" fmla="*/ 1202436 w 11269336"/>
              <a:gd name="connsiteY234" fmla="*/ 2209817 h 2323145"/>
              <a:gd name="connsiteX235" fmla="*/ 1136097 w 11269336"/>
              <a:gd name="connsiteY235" fmla="*/ 2205112 h 2323145"/>
              <a:gd name="connsiteX236" fmla="*/ 988232 w 11269336"/>
              <a:gd name="connsiteY236" fmla="*/ 2235635 h 2323145"/>
              <a:gd name="connsiteX237" fmla="*/ 981959 w 11269336"/>
              <a:gd name="connsiteY237" fmla="*/ 2231607 h 2323145"/>
              <a:gd name="connsiteX238" fmla="*/ 938600 w 11269336"/>
              <a:gd name="connsiteY238" fmla="*/ 2238113 h 2323145"/>
              <a:gd name="connsiteX239" fmla="*/ 791788 w 11269336"/>
              <a:gd name="connsiteY239" fmla="*/ 2293224 h 2323145"/>
              <a:gd name="connsiteX240" fmla="*/ 706914 w 11269336"/>
              <a:gd name="connsiteY240" fmla="*/ 2305046 h 2323145"/>
              <a:gd name="connsiteX241" fmla="*/ 675971 w 11269336"/>
              <a:gd name="connsiteY241" fmla="*/ 2304030 h 2323145"/>
              <a:gd name="connsiteX242" fmla="*/ 624180 w 11269336"/>
              <a:gd name="connsiteY242" fmla="*/ 2302650 h 2323145"/>
              <a:gd name="connsiteX243" fmla="*/ 583453 w 11269336"/>
              <a:gd name="connsiteY243" fmla="*/ 2288788 h 2323145"/>
              <a:gd name="connsiteX244" fmla="*/ 540946 w 11269336"/>
              <a:gd name="connsiteY244" fmla="*/ 2292721 h 2323145"/>
              <a:gd name="connsiteX245" fmla="*/ 533680 w 11269336"/>
              <a:gd name="connsiteY245" fmla="*/ 2310233 h 2323145"/>
              <a:gd name="connsiteX246" fmla="*/ 487366 w 11269336"/>
              <a:gd name="connsiteY246" fmla="*/ 2309053 h 2323145"/>
              <a:gd name="connsiteX247" fmla="*/ 416820 w 11269336"/>
              <a:gd name="connsiteY247" fmla="*/ 2305443 h 2323145"/>
              <a:gd name="connsiteX248" fmla="*/ 376805 w 11269336"/>
              <a:gd name="connsiteY248" fmla="*/ 2307647 h 2323145"/>
              <a:gd name="connsiteX249" fmla="*/ 266777 w 11269336"/>
              <a:gd name="connsiteY249" fmla="*/ 2309012 h 2323145"/>
              <a:gd name="connsiteX250" fmla="*/ 156013 w 11269336"/>
              <a:gd name="connsiteY250" fmla="*/ 2306832 h 2323145"/>
              <a:gd name="connsiteX251" fmla="*/ 87258 w 11269336"/>
              <a:gd name="connsiteY251" fmla="*/ 2285511 h 2323145"/>
              <a:gd name="connsiteX252" fmla="*/ 23798 w 11269336"/>
              <a:gd name="connsiteY252" fmla="*/ 2281822 h 2323145"/>
              <a:gd name="connsiteX253" fmla="*/ 0 w 11269336"/>
              <a:gd name="connsiteY253" fmla="*/ 2285369 h 2323145"/>
              <a:gd name="connsiteX254" fmla="*/ 0 w 11269336"/>
              <a:gd name="connsiteY254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533444 w 11269336"/>
              <a:gd name="connsiteY141" fmla="*/ 2181200 h 2323145"/>
              <a:gd name="connsiteX142" fmla="*/ 4467257 w 11269336"/>
              <a:gd name="connsiteY142" fmla="*/ 2196121 h 2323145"/>
              <a:gd name="connsiteX143" fmla="*/ 4405765 w 11269336"/>
              <a:gd name="connsiteY143" fmla="*/ 2199902 h 2323145"/>
              <a:gd name="connsiteX144" fmla="*/ 4401354 w 11269336"/>
              <a:gd name="connsiteY144" fmla="*/ 2194745 h 2323145"/>
              <a:gd name="connsiteX145" fmla="*/ 4366646 w 11269336"/>
              <a:gd name="connsiteY145" fmla="*/ 2198564 h 2323145"/>
              <a:gd name="connsiteX146" fmla="*/ 4354009 w 11269336"/>
              <a:gd name="connsiteY146" fmla="*/ 2204984 h 2323145"/>
              <a:gd name="connsiteX147" fmla="*/ 4348284 w 11269336"/>
              <a:gd name="connsiteY147" fmla="*/ 2205270 h 2323145"/>
              <a:gd name="connsiteX148" fmla="*/ 4333906 w 11269336"/>
              <a:gd name="connsiteY148" fmla="*/ 2205251 h 2323145"/>
              <a:gd name="connsiteX149" fmla="*/ 4308819 w 11269336"/>
              <a:gd name="connsiteY149" fmla="*/ 2203822 h 2323145"/>
              <a:gd name="connsiteX150" fmla="*/ 4301210 w 11269336"/>
              <a:gd name="connsiteY150" fmla="*/ 2204456 h 2323145"/>
              <a:gd name="connsiteX151" fmla="*/ 4283095 w 11269336"/>
              <a:gd name="connsiteY151" fmla="*/ 2198177 h 2323145"/>
              <a:gd name="connsiteX152" fmla="*/ 4250119 w 11269336"/>
              <a:gd name="connsiteY152" fmla="*/ 2196342 h 2323145"/>
              <a:gd name="connsiteX153" fmla="*/ 4189203 w 11269336"/>
              <a:gd name="connsiteY153" fmla="*/ 2178994 h 2323145"/>
              <a:gd name="connsiteX154" fmla="*/ 4154035 w 11269336"/>
              <a:gd name="connsiteY154" fmla="*/ 2171950 h 2323145"/>
              <a:gd name="connsiteX155" fmla="*/ 4129569 w 11269336"/>
              <a:gd name="connsiteY155" fmla="*/ 2163850 h 2323145"/>
              <a:gd name="connsiteX156" fmla="*/ 4061250 w 11269336"/>
              <a:gd name="connsiteY156" fmla="*/ 2159236 h 2323145"/>
              <a:gd name="connsiteX157" fmla="*/ 3945480 w 11269336"/>
              <a:gd name="connsiteY157" fmla="*/ 2158279 h 2323145"/>
              <a:gd name="connsiteX158" fmla="*/ 3921468 w 11269336"/>
              <a:gd name="connsiteY158" fmla="*/ 2156588 h 2323145"/>
              <a:gd name="connsiteX159" fmla="*/ 3903348 w 11269336"/>
              <a:gd name="connsiteY159" fmla="*/ 2149220 h 2323145"/>
              <a:gd name="connsiteX160" fmla="*/ 3901342 w 11269336"/>
              <a:gd name="connsiteY160" fmla="*/ 2142355 h 2323145"/>
              <a:gd name="connsiteX161" fmla="*/ 3888539 w 11269336"/>
              <a:gd name="connsiteY161" fmla="*/ 2140476 h 2323145"/>
              <a:gd name="connsiteX162" fmla="*/ 3885662 w 11269336"/>
              <a:gd name="connsiteY162" fmla="*/ 2138740 h 2323145"/>
              <a:gd name="connsiteX163" fmla="*/ 3868627 w 11269336"/>
              <a:gd name="connsiteY163" fmla="*/ 2130023 h 2323145"/>
              <a:gd name="connsiteX164" fmla="*/ 3819177 w 11269336"/>
              <a:gd name="connsiteY164" fmla="*/ 2142111 h 2323145"/>
              <a:gd name="connsiteX165" fmla="*/ 3769100 w 11269336"/>
              <a:gd name="connsiteY165" fmla="*/ 2131731 h 2323145"/>
              <a:gd name="connsiteX166" fmla="*/ 3562752 w 11269336"/>
              <a:gd name="connsiteY166" fmla="*/ 2131785 h 2323145"/>
              <a:gd name="connsiteX167" fmla="*/ 3541402 w 11269336"/>
              <a:gd name="connsiteY167" fmla="*/ 2106821 h 2323145"/>
              <a:gd name="connsiteX168" fmla="*/ 3365341 w 11269336"/>
              <a:gd name="connsiteY168" fmla="*/ 2077638 h 2323145"/>
              <a:gd name="connsiteX169" fmla="*/ 3170922 w 11269336"/>
              <a:gd name="connsiteY169" fmla="*/ 2115957 h 2323145"/>
              <a:gd name="connsiteX170" fmla="*/ 3156256 w 11269336"/>
              <a:gd name="connsiteY170" fmla="*/ 2124773 h 2323145"/>
              <a:gd name="connsiteX171" fmla="*/ 3140298 w 11269336"/>
              <a:gd name="connsiteY171" fmla="*/ 2129182 h 2323145"/>
              <a:gd name="connsiteX172" fmla="*/ 3138514 w 11269336"/>
              <a:gd name="connsiteY172" fmla="*/ 2128069 h 2323145"/>
              <a:gd name="connsiteX173" fmla="*/ 3120467 w 11269336"/>
              <a:gd name="connsiteY173" fmla="*/ 2128281 h 2323145"/>
              <a:gd name="connsiteX174" fmla="*/ 3116175 w 11269336"/>
              <a:gd name="connsiteY174" fmla="*/ 2131633 h 2323145"/>
              <a:gd name="connsiteX175" fmla="*/ 3103685 w 11269336"/>
              <a:gd name="connsiteY175" fmla="*/ 2132814 h 2323145"/>
              <a:gd name="connsiteX176" fmla="*/ 3078794 w 11269336"/>
              <a:gd name="connsiteY176" fmla="*/ 2137935 h 2323145"/>
              <a:gd name="connsiteX177" fmla="*/ 3074407 w 11269336"/>
              <a:gd name="connsiteY177" fmla="*/ 2136274 h 2323145"/>
              <a:gd name="connsiteX178" fmla="*/ 3037285 w 11269336"/>
              <a:gd name="connsiteY178" fmla="*/ 2139919 h 2323145"/>
              <a:gd name="connsiteX179" fmla="*/ 3036901 w 11269336"/>
              <a:gd name="connsiteY179" fmla="*/ 2138726 h 2323145"/>
              <a:gd name="connsiteX180" fmla="*/ 3026996 w 11269336"/>
              <a:gd name="connsiteY180" fmla="*/ 2134322 h 2323145"/>
              <a:gd name="connsiteX181" fmla="*/ 3007772 w 11269336"/>
              <a:gd name="connsiteY181" fmla="*/ 2128742 h 2323145"/>
              <a:gd name="connsiteX182" fmla="*/ 2965030 w 11269336"/>
              <a:gd name="connsiteY182" fmla="*/ 2100494 h 2323145"/>
              <a:gd name="connsiteX183" fmla="*/ 2926342 w 11269336"/>
              <a:gd name="connsiteY183" fmla="*/ 2104155 h 2323145"/>
              <a:gd name="connsiteX184" fmla="*/ 2918608 w 11269336"/>
              <a:gd name="connsiteY184" fmla="*/ 2104215 h 2323145"/>
              <a:gd name="connsiteX185" fmla="*/ 2918475 w 11269336"/>
              <a:gd name="connsiteY185" fmla="*/ 2103937 h 2323145"/>
              <a:gd name="connsiteX186" fmla="*/ 2910360 w 11269336"/>
              <a:gd name="connsiteY186" fmla="*/ 2103444 h 2323145"/>
              <a:gd name="connsiteX187" fmla="*/ 2904507 w 11269336"/>
              <a:gd name="connsiteY187" fmla="*/ 2104326 h 2323145"/>
              <a:gd name="connsiteX188" fmla="*/ 2889503 w 11269336"/>
              <a:gd name="connsiteY188" fmla="*/ 2104443 h 2323145"/>
              <a:gd name="connsiteX189" fmla="*/ 2884480 w 11269336"/>
              <a:gd name="connsiteY189" fmla="*/ 2102626 h 2323145"/>
              <a:gd name="connsiteX190" fmla="*/ 2882689 w 11269336"/>
              <a:gd name="connsiteY190" fmla="*/ 2099228 h 2323145"/>
              <a:gd name="connsiteX191" fmla="*/ 2881291 w 11269336"/>
              <a:gd name="connsiteY191" fmla="*/ 2099618 h 2323145"/>
              <a:gd name="connsiteX192" fmla="*/ 2853979 w 11269336"/>
              <a:gd name="connsiteY192" fmla="*/ 2090388 h 2323145"/>
              <a:gd name="connsiteX193" fmla="*/ 2791790 w 11269336"/>
              <a:gd name="connsiteY193" fmla="*/ 2080332 h 2323145"/>
              <a:gd name="connsiteX194" fmla="*/ 2755844 w 11269336"/>
              <a:gd name="connsiteY194" fmla="*/ 2078874 h 2323145"/>
              <a:gd name="connsiteX195" fmla="*/ 2657742 w 11269336"/>
              <a:gd name="connsiteY195" fmla="*/ 2070179 h 2323145"/>
              <a:gd name="connsiteX196" fmla="*/ 2559549 w 11269336"/>
              <a:gd name="connsiteY196" fmla="*/ 2057873 h 2323145"/>
              <a:gd name="connsiteX197" fmla="*/ 2512054 w 11269336"/>
              <a:gd name="connsiteY197" fmla="*/ 2031671 h 2323145"/>
              <a:gd name="connsiteX198" fmla="*/ 2506437 w 11269336"/>
              <a:gd name="connsiteY198" fmla="*/ 2030918 h 2323145"/>
              <a:gd name="connsiteX199" fmla="*/ 2491752 w 11269336"/>
              <a:gd name="connsiteY199" fmla="*/ 2033906 h 2323145"/>
              <a:gd name="connsiteX200" fmla="*/ 2486338 w 11269336"/>
              <a:gd name="connsiteY200" fmla="*/ 2035862 h 2323145"/>
              <a:gd name="connsiteX201" fmla="*/ 2478186 w 11269336"/>
              <a:gd name="connsiteY201" fmla="*/ 2036953 h 2323145"/>
              <a:gd name="connsiteX202" fmla="*/ 2477950 w 11269336"/>
              <a:gd name="connsiteY202" fmla="*/ 2036715 h 2323145"/>
              <a:gd name="connsiteX203" fmla="*/ 2470381 w 11269336"/>
              <a:gd name="connsiteY203" fmla="*/ 2038256 h 2323145"/>
              <a:gd name="connsiteX204" fmla="*/ 2433781 w 11269336"/>
              <a:gd name="connsiteY204" fmla="*/ 2049140 h 2323145"/>
              <a:gd name="connsiteX205" fmla="*/ 2381172 w 11269336"/>
              <a:gd name="connsiteY205" fmla="*/ 2030645 h 2323145"/>
              <a:gd name="connsiteX206" fmla="*/ 2360198 w 11269336"/>
              <a:gd name="connsiteY206" fmla="*/ 2029059 h 2323145"/>
              <a:gd name="connsiteX207" fmla="*/ 2348815 w 11269336"/>
              <a:gd name="connsiteY207" fmla="*/ 2026798 h 2323145"/>
              <a:gd name="connsiteX208" fmla="*/ 2347988 w 11269336"/>
              <a:gd name="connsiteY208" fmla="*/ 2025745 h 2323145"/>
              <a:gd name="connsiteX209" fmla="*/ 2312920 w 11269336"/>
              <a:gd name="connsiteY209" fmla="*/ 2036311 h 2323145"/>
              <a:gd name="connsiteX210" fmla="*/ 2307986 w 11269336"/>
              <a:gd name="connsiteY210" fmla="*/ 2035583 h 2323145"/>
              <a:gd name="connsiteX211" fmla="*/ 2285481 w 11269336"/>
              <a:gd name="connsiteY211" fmla="*/ 2045197 h 2323145"/>
              <a:gd name="connsiteX212" fmla="*/ 2273666 w 11269336"/>
              <a:gd name="connsiteY212" fmla="*/ 2048710 h 2323145"/>
              <a:gd name="connsiteX213" fmla="*/ 2270719 w 11269336"/>
              <a:gd name="connsiteY213" fmla="*/ 2052702 h 2323145"/>
              <a:gd name="connsiteX214" fmla="*/ 2253080 w 11269336"/>
              <a:gd name="connsiteY214" fmla="*/ 2056363 h 2323145"/>
              <a:gd name="connsiteX215" fmla="*/ 2250906 w 11269336"/>
              <a:gd name="connsiteY215" fmla="*/ 2055654 h 2323145"/>
              <a:gd name="connsiteX216" fmla="*/ 2236905 w 11269336"/>
              <a:gd name="connsiteY216" fmla="*/ 2062882 h 2323145"/>
              <a:gd name="connsiteX217" fmla="*/ 2225830 w 11269336"/>
              <a:gd name="connsiteY217" fmla="*/ 2074027 h 2323145"/>
              <a:gd name="connsiteX218" fmla="*/ 2073776 w 11269336"/>
              <a:gd name="connsiteY218" fmla="*/ 2089244 h 2323145"/>
              <a:gd name="connsiteX219" fmla="*/ 1948256 w 11269336"/>
              <a:gd name="connsiteY219" fmla="*/ 2146616 h 2323145"/>
              <a:gd name="connsiteX220" fmla="*/ 1865582 w 11269336"/>
              <a:gd name="connsiteY220" fmla="*/ 2153738 h 2323145"/>
              <a:gd name="connsiteX221" fmla="*/ 1835210 w 11269336"/>
              <a:gd name="connsiteY221" fmla="*/ 2134244 h 2323145"/>
              <a:gd name="connsiteX222" fmla="*/ 1632661 w 11269336"/>
              <a:gd name="connsiteY222" fmla="*/ 2173882 h 2323145"/>
              <a:gd name="connsiteX223" fmla="*/ 1579590 w 11269336"/>
              <a:gd name="connsiteY223" fmla="*/ 2173680 h 2323145"/>
              <a:gd name="connsiteX224" fmla="*/ 1535601 w 11269336"/>
              <a:gd name="connsiteY224" fmla="*/ 2194590 h 2323145"/>
              <a:gd name="connsiteX225" fmla="*/ 1515594 w 11269336"/>
              <a:gd name="connsiteY225" fmla="*/ 2189622 h 2323145"/>
              <a:gd name="connsiteX226" fmla="*/ 1512113 w 11269336"/>
              <a:gd name="connsiteY226" fmla="*/ 2188534 h 2323145"/>
              <a:gd name="connsiteX227" fmla="*/ 1498838 w 11269336"/>
              <a:gd name="connsiteY227" fmla="*/ 2189213 h 2323145"/>
              <a:gd name="connsiteX228" fmla="*/ 1494279 w 11269336"/>
              <a:gd name="connsiteY228" fmla="*/ 2183112 h 2323145"/>
              <a:gd name="connsiteX229" fmla="*/ 1473714 w 11269336"/>
              <a:gd name="connsiteY229" fmla="*/ 2179625 h 2323145"/>
              <a:gd name="connsiteX230" fmla="*/ 1449503 w 11269336"/>
              <a:gd name="connsiteY230" fmla="*/ 2182633 h 2323145"/>
              <a:gd name="connsiteX231" fmla="*/ 1266687 w 11269336"/>
              <a:gd name="connsiteY231" fmla="*/ 2212688 h 2323145"/>
              <a:gd name="connsiteX232" fmla="*/ 1239614 w 11269336"/>
              <a:gd name="connsiteY232" fmla="*/ 2209727 h 2323145"/>
              <a:gd name="connsiteX233" fmla="*/ 1202436 w 11269336"/>
              <a:gd name="connsiteY233" fmla="*/ 2209817 h 2323145"/>
              <a:gd name="connsiteX234" fmla="*/ 1136097 w 11269336"/>
              <a:gd name="connsiteY234" fmla="*/ 2205112 h 2323145"/>
              <a:gd name="connsiteX235" fmla="*/ 988232 w 11269336"/>
              <a:gd name="connsiteY235" fmla="*/ 2235635 h 2323145"/>
              <a:gd name="connsiteX236" fmla="*/ 981959 w 11269336"/>
              <a:gd name="connsiteY236" fmla="*/ 2231607 h 2323145"/>
              <a:gd name="connsiteX237" fmla="*/ 938600 w 11269336"/>
              <a:gd name="connsiteY237" fmla="*/ 2238113 h 2323145"/>
              <a:gd name="connsiteX238" fmla="*/ 791788 w 11269336"/>
              <a:gd name="connsiteY238" fmla="*/ 2293224 h 2323145"/>
              <a:gd name="connsiteX239" fmla="*/ 706914 w 11269336"/>
              <a:gd name="connsiteY239" fmla="*/ 2305046 h 2323145"/>
              <a:gd name="connsiteX240" fmla="*/ 675971 w 11269336"/>
              <a:gd name="connsiteY240" fmla="*/ 2304030 h 2323145"/>
              <a:gd name="connsiteX241" fmla="*/ 624180 w 11269336"/>
              <a:gd name="connsiteY241" fmla="*/ 2302650 h 2323145"/>
              <a:gd name="connsiteX242" fmla="*/ 583453 w 11269336"/>
              <a:gd name="connsiteY242" fmla="*/ 2288788 h 2323145"/>
              <a:gd name="connsiteX243" fmla="*/ 540946 w 11269336"/>
              <a:gd name="connsiteY243" fmla="*/ 2292721 h 2323145"/>
              <a:gd name="connsiteX244" fmla="*/ 533680 w 11269336"/>
              <a:gd name="connsiteY244" fmla="*/ 2310233 h 2323145"/>
              <a:gd name="connsiteX245" fmla="*/ 487366 w 11269336"/>
              <a:gd name="connsiteY245" fmla="*/ 2309053 h 2323145"/>
              <a:gd name="connsiteX246" fmla="*/ 416820 w 11269336"/>
              <a:gd name="connsiteY246" fmla="*/ 2305443 h 2323145"/>
              <a:gd name="connsiteX247" fmla="*/ 376805 w 11269336"/>
              <a:gd name="connsiteY247" fmla="*/ 2307647 h 2323145"/>
              <a:gd name="connsiteX248" fmla="*/ 266777 w 11269336"/>
              <a:gd name="connsiteY248" fmla="*/ 2309012 h 2323145"/>
              <a:gd name="connsiteX249" fmla="*/ 156013 w 11269336"/>
              <a:gd name="connsiteY249" fmla="*/ 2306832 h 2323145"/>
              <a:gd name="connsiteX250" fmla="*/ 87258 w 11269336"/>
              <a:gd name="connsiteY250" fmla="*/ 2285511 h 2323145"/>
              <a:gd name="connsiteX251" fmla="*/ 23798 w 11269336"/>
              <a:gd name="connsiteY251" fmla="*/ 2281822 h 2323145"/>
              <a:gd name="connsiteX252" fmla="*/ 0 w 11269336"/>
              <a:gd name="connsiteY252" fmla="*/ 2285369 h 2323145"/>
              <a:gd name="connsiteX253" fmla="*/ 0 w 11269336"/>
              <a:gd name="connsiteY253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467257 w 11269336"/>
              <a:gd name="connsiteY141" fmla="*/ 2196121 h 2323145"/>
              <a:gd name="connsiteX142" fmla="*/ 4405765 w 11269336"/>
              <a:gd name="connsiteY142" fmla="*/ 2199902 h 2323145"/>
              <a:gd name="connsiteX143" fmla="*/ 4401354 w 11269336"/>
              <a:gd name="connsiteY143" fmla="*/ 2194745 h 2323145"/>
              <a:gd name="connsiteX144" fmla="*/ 4366646 w 11269336"/>
              <a:gd name="connsiteY144" fmla="*/ 2198564 h 2323145"/>
              <a:gd name="connsiteX145" fmla="*/ 4354009 w 11269336"/>
              <a:gd name="connsiteY145" fmla="*/ 2204984 h 2323145"/>
              <a:gd name="connsiteX146" fmla="*/ 4348284 w 11269336"/>
              <a:gd name="connsiteY146" fmla="*/ 2205270 h 2323145"/>
              <a:gd name="connsiteX147" fmla="*/ 4333906 w 11269336"/>
              <a:gd name="connsiteY147" fmla="*/ 2205251 h 2323145"/>
              <a:gd name="connsiteX148" fmla="*/ 4308819 w 11269336"/>
              <a:gd name="connsiteY148" fmla="*/ 2203822 h 2323145"/>
              <a:gd name="connsiteX149" fmla="*/ 4301210 w 11269336"/>
              <a:gd name="connsiteY149" fmla="*/ 2204456 h 2323145"/>
              <a:gd name="connsiteX150" fmla="*/ 4283095 w 11269336"/>
              <a:gd name="connsiteY150" fmla="*/ 2198177 h 2323145"/>
              <a:gd name="connsiteX151" fmla="*/ 4250119 w 11269336"/>
              <a:gd name="connsiteY151" fmla="*/ 2196342 h 2323145"/>
              <a:gd name="connsiteX152" fmla="*/ 4189203 w 11269336"/>
              <a:gd name="connsiteY152" fmla="*/ 2178994 h 2323145"/>
              <a:gd name="connsiteX153" fmla="*/ 4154035 w 11269336"/>
              <a:gd name="connsiteY153" fmla="*/ 2171950 h 2323145"/>
              <a:gd name="connsiteX154" fmla="*/ 4129569 w 11269336"/>
              <a:gd name="connsiteY154" fmla="*/ 2163850 h 2323145"/>
              <a:gd name="connsiteX155" fmla="*/ 4061250 w 11269336"/>
              <a:gd name="connsiteY155" fmla="*/ 2159236 h 2323145"/>
              <a:gd name="connsiteX156" fmla="*/ 3945480 w 11269336"/>
              <a:gd name="connsiteY156" fmla="*/ 2158279 h 2323145"/>
              <a:gd name="connsiteX157" fmla="*/ 3921468 w 11269336"/>
              <a:gd name="connsiteY157" fmla="*/ 2156588 h 2323145"/>
              <a:gd name="connsiteX158" fmla="*/ 3903348 w 11269336"/>
              <a:gd name="connsiteY158" fmla="*/ 2149220 h 2323145"/>
              <a:gd name="connsiteX159" fmla="*/ 3901342 w 11269336"/>
              <a:gd name="connsiteY159" fmla="*/ 2142355 h 2323145"/>
              <a:gd name="connsiteX160" fmla="*/ 3888539 w 11269336"/>
              <a:gd name="connsiteY160" fmla="*/ 2140476 h 2323145"/>
              <a:gd name="connsiteX161" fmla="*/ 3885662 w 11269336"/>
              <a:gd name="connsiteY161" fmla="*/ 2138740 h 2323145"/>
              <a:gd name="connsiteX162" fmla="*/ 3868627 w 11269336"/>
              <a:gd name="connsiteY162" fmla="*/ 2130023 h 2323145"/>
              <a:gd name="connsiteX163" fmla="*/ 3819177 w 11269336"/>
              <a:gd name="connsiteY163" fmla="*/ 2142111 h 2323145"/>
              <a:gd name="connsiteX164" fmla="*/ 3769100 w 11269336"/>
              <a:gd name="connsiteY164" fmla="*/ 2131731 h 2323145"/>
              <a:gd name="connsiteX165" fmla="*/ 3562752 w 11269336"/>
              <a:gd name="connsiteY165" fmla="*/ 2131785 h 2323145"/>
              <a:gd name="connsiteX166" fmla="*/ 3541402 w 11269336"/>
              <a:gd name="connsiteY166" fmla="*/ 2106821 h 2323145"/>
              <a:gd name="connsiteX167" fmla="*/ 3365341 w 11269336"/>
              <a:gd name="connsiteY167" fmla="*/ 2077638 h 2323145"/>
              <a:gd name="connsiteX168" fmla="*/ 3170922 w 11269336"/>
              <a:gd name="connsiteY168" fmla="*/ 2115957 h 2323145"/>
              <a:gd name="connsiteX169" fmla="*/ 3156256 w 11269336"/>
              <a:gd name="connsiteY169" fmla="*/ 2124773 h 2323145"/>
              <a:gd name="connsiteX170" fmla="*/ 3140298 w 11269336"/>
              <a:gd name="connsiteY170" fmla="*/ 2129182 h 2323145"/>
              <a:gd name="connsiteX171" fmla="*/ 3138514 w 11269336"/>
              <a:gd name="connsiteY171" fmla="*/ 2128069 h 2323145"/>
              <a:gd name="connsiteX172" fmla="*/ 3120467 w 11269336"/>
              <a:gd name="connsiteY172" fmla="*/ 2128281 h 2323145"/>
              <a:gd name="connsiteX173" fmla="*/ 3116175 w 11269336"/>
              <a:gd name="connsiteY173" fmla="*/ 2131633 h 2323145"/>
              <a:gd name="connsiteX174" fmla="*/ 3103685 w 11269336"/>
              <a:gd name="connsiteY174" fmla="*/ 2132814 h 2323145"/>
              <a:gd name="connsiteX175" fmla="*/ 3078794 w 11269336"/>
              <a:gd name="connsiteY175" fmla="*/ 2137935 h 2323145"/>
              <a:gd name="connsiteX176" fmla="*/ 3074407 w 11269336"/>
              <a:gd name="connsiteY176" fmla="*/ 2136274 h 2323145"/>
              <a:gd name="connsiteX177" fmla="*/ 3037285 w 11269336"/>
              <a:gd name="connsiteY177" fmla="*/ 2139919 h 2323145"/>
              <a:gd name="connsiteX178" fmla="*/ 3036901 w 11269336"/>
              <a:gd name="connsiteY178" fmla="*/ 2138726 h 2323145"/>
              <a:gd name="connsiteX179" fmla="*/ 3026996 w 11269336"/>
              <a:gd name="connsiteY179" fmla="*/ 2134322 h 2323145"/>
              <a:gd name="connsiteX180" fmla="*/ 3007772 w 11269336"/>
              <a:gd name="connsiteY180" fmla="*/ 2128742 h 2323145"/>
              <a:gd name="connsiteX181" fmla="*/ 2965030 w 11269336"/>
              <a:gd name="connsiteY181" fmla="*/ 2100494 h 2323145"/>
              <a:gd name="connsiteX182" fmla="*/ 2926342 w 11269336"/>
              <a:gd name="connsiteY182" fmla="*/ 2104155 h 2323145"/>
              <a:gd name="connsiteX183" fmla="*/ 2918608 w 11269336"/>
              <a:gd name="connsiteY183" fmla="*/ 2104215 h 2323145"/>
              <a:gd name="connsiteX184" fmla="*/ 2918475 w 11269336"/>
              <a:gd name="connsiteY184" fmla="*/ 2103937 h 2323145"/>
              <a:gd name="connsiteX185" fmla="*/ 2910360 w 11269336"/>
              <a:gd name="connsiteY185" fmla="*/ 2103444 h 2323145"/>
              <a:gd name="connsiteX186" fmla="*/ 2904507 w 11269336"/>
              <a:gd name="connsiteY186" fmla="*/ 2104326 h 2323145"/>
              <a:gd name="connsiteX187" fmla="*/ 2889503 w 11269336"/>
              <a:gd name="connsiteY187" fmla="*/ 2104443 h 2323145"/>
              <a:gd name="connsiteX188" fmla="*/ 2884480 w 11269336"/>
              <a:gd name="connsiteY188" fmla="*/ 2102626 h 2323145"/>
              <a:gd name="connsiteX189" fmla="*/ 2882689 w 11269336"/>
              <a:gd name="connsiteY189" fmla="*/ 2099228 h 2323145"/>
              <a:gd name="connsiteX190" fmla="*/ 2881291 w 11269336"/>
              <a:gd name="connsiteY190" fmla="*/ 2099618 h 2323145"/>
              <a:gd name="connsiteX191" fmla="*/ 2853979 w 11269336"/>
              <a:gd name="connsiteY191" fmla="*/ 2090388 h 2323145"/>
              <a:gd name="connsiteX192" fmla="*/ 2791790 w 11269336"/>
              <a:gd name="connsiteY192" fmla="*/ 2080332 h 2323145"/>
              <a:gd name="connsiteX193" fmla="*/ 2755844 w 11269336"/>
              <a:gd name="connsiteY193" fmla="*/ 2078874 h 2323145"/>
              <a:gd name="connsiteX194" fmla="*/ 2657742 w 11269336"/>
              <a:gd name="connsiteY194" fmla="*/ 2070179 h 2323145"/>
              <a:gd name="connsiteX195" fmla="*/ 2559549 w 11269336"/>
              <a:gd name="connsiteY195" fmla="*/ 2057873 h 2323145"/>
              <a:gd name="connsiteX196" fmla="*/ 2512054 w 11269336"/>
              <a:gd name="connsiteY196" fmla="*/ 2031671 h 2323145"/>
              <a:gd name="connsiteX197" fmla="*/ 2506437 w 11269336"/>
              <a:gd name="connsiteY197" fmla="*/ 2030918 h 2323145"/>
              <a:gd name="connsiteX198" fmla="*/ 2491752 w 11269336"/>
              <a:gd name="connsiteY198" fmla="*/ 2033906 h 2323145"/>
              <a:gd name="connsiteX199" fmla="*/ 2486338 w 11269336"/>
              <a:gd name="connsiteY199" fmla="*/ 2035862 h 2323145"/>
              <a:gd name="connsiteX200" fmla="*/ 2478186 w 11269336"/>
              <a:gd name="connsiteY200" fmla="*/ 2036953 h 2323145"/>
              <a:gd name="connsiteX201" fmla="*/ 2477950 w 11269336"/>
              <a:gd name="connsiteY201" fmla="*/ 2036715 h 2323145"/>
              <a:gd name="connsiteX202" fmla="*/ 2470381 w 11269336"/>
              <a:gd name="connsiteY202" fmla="*/ 2038256 h 2323145"/>
              <a:gd name="connsiteX203" fmla="*/ 2433781 w 11269336"/>
              <a:gd name="connsiteY203" fmla="*/ 2049140 h 2323145"/>
              <a:gd name="connsiteX204" fmla="*/ 2381172 w 11269336"/>
              <a:gd name="connsiteY204" fmla="*/ 2030645 h 2323145"/>
              <a:gd name="connsiteX205" fmla="*/ 2360198 w 11269336"/>
              <a:gd name="connsiteY205" fmla="*/ 2029059 h 2323145"/>
              <a:gd name="connsiteX206" fmla="*/ 2348815 w 11269336"/>
              <a:gd name="connsiteY206" fmla="*/ 2026798 h 2323145"/>
              <a:gd name="connsiteX207" fmla="*/ 2347988 w 11269336"/>
              <a:gd name="connsiteY207" fmla="*/ 2025745 h 2323145"/>
              <a:gd name="connsiteX208" fmla="*/ 2312920 w 11269336"/>
              <a:gd name="connsiteY208" fmla="*/ 2036311 h 2323145"/>
              <a:gd name="connsiteX209" fmla="*/ 2307986 w 11269336"/>
              <a:gd name="connsiteY209" fmla="*/ 2035583 h 2323145"/>
              <a:gd name="connsiteX210" fmla="*/ 2285481 w 11269336"/>
              <a:gd name="connsiteY210" fmla="*/ 2045197 h 2323145"/>
              <a:gd name="connsiteX211" fmla="*/ 2273666 w 11269336"/>
              <a:gd name="connsiteY211" fmla="*/ 2048710 h 2323145"/>
              <a:gd name="connsiteX212" fmla="*/ 2270719 w 11269336"/>
              <a:gd name="connsiteY212" fmla="*/ 2052702 h 2323145"/>
              <a:gd name="connsiteX213" fmla="*/ 2253080 w 11269336"/>
              <a:gd name="connsiteY213" fmla="*/ 2056363 h 2323145"/>
              <a:gd name="connsiteX214" fmla="*/ 2250906 w 11269336"/>
              <a:gd name="connsiteY214" fmla="*/ 2055654 h 2323145"/>
              <a:gd name="connsiteX215" fmla="*/ 2236905 w 11269336"/>
              <a:gd name="connsiteY215" fmla="*/ 2062882 h 2323145"/>
              <a:gd name="connsiteX216" fmla="*/ 2225830 w 11269336"/>
              <a:gd name="connsiteY216" fmla="*/ 2074027 h 2323145"/>
              <a:gd name="connsiteX217" fmla="*/ 2073776 w 11269336"/>
              <a:gd name="connsiteY217" fmla="*/ 2089244 h 2323145"/>
              <a:gd name="connsiteX218" fmla="*/ 1948256 w 11269336"/>
              <a:gd name="connsiteY218" fmla="*/ 2146616 h 2323145"/>
              <a:gd name="connsiteX219" fmla="*/ 1865582 w 11269336"/>
              <a:gd name="connsiteY219" fmla="*/ 2153738 h 2323145"/>
              <a:gd name="connsiteX220" fmla="*/ 1835210 w 11269336"/>
              <a:gd name="connsiteY220" fmla="*/ 2134244 h 2323145"/>
              <a:gd name="connsiteX221" fmla="*/ 1632661 w 11269336"/>
              <a:gd name="connsiteY221" fmla="*/ 2173882 h 2323145"/>
              <a:gd name="connsiteX222" fmla="*/ 1579590 w 11269336"/>
              <a:gd name="connsiteY222" fmla="*/ 2173680 h 2323145"/>
              <a:gd name="connsiteX223" fmla="*/ 1535601 w 11269336"/>
              <a:gd name="connsiteY223" fmla="*/ 2194590 h 2323145"/>
              <a:gd name="connsiteX224" fmla="*/ 1515594 w 11269336"/>
              <a:gd name="connsiteY224" fmla="*/ 2189622 h 2323145"/>
              <a:gd name="connsiteX225" fmla="*/ 1512113 w 11269336"/>
              <a:gd name="connsiteY225" fmla="*/ 2188534 h 2323145"/>
              <a:gd name="connsiteX226" fmla="*/ 1498838 w 11269336"/>
              <a:gd name="connsiteY226" fmla="*/ 2189213 h 2323145"/>
              <a:gd name="connsiteX227" fmla="*/ 1494279 w 11269336"/>
              <a:gd name="connsiteY227" fmla="*/ 2183112 h 2323145"/>
              <a:gd name="connsiteX228" fmla="*/ 1473714 w 11269336"/>
              <a:gd name="connsiteY228" fmla="*/ 2179625 h 2323145"/>
              <a:gd name="connsiteX229" fmla="*/ 1449503 w 11269336"/>
              <a:gd name="connsiteY229" fmla="*/ 2182633 h 2323145"/>
              <a:gd name="connsiteX230" fmla="*/ 1266687 w 11269336"/>
              <a:gd name="connsiteY230" fmla="*/ 2212688 h 2323145"/>
              <a:gd name="connsiteX231" fmla="*/ 1239614 w 11269336"/>
              <a:gd name="connsiteY231" fmla="*/ 2209727 h 2323145"/>
              <a:gd name="connsiteX232" fmla="*/ 1202436 w 11269336"/>
              <a:gd name="connsiteY232" fmla="*/ 2209817 h 2323145"/>
              <a:gd name="connsiteX233" fmla="*/ 1136097 w 11269336"/>
              <a:gd name="connsiteY233" fmla="*/ 2205112 h 2323145"/>
              <a:gd name="connsiteX234" fmla="*/ 988232 w 11269336"/>
              <a:gd name="connsiteY234" fmla="*/ 2235635 h 2323145"/>
              <a:gd name="connsiteX235" fmla="*/ 981959 w 11269336"/>
              <a:gd name="connsiteY235" fmla="*/ 2231607 h 2323145"/>
              <a:gd name="connsiteX236" fmla="*/ 938600 w 11269336"/>
              <a:gd name="connsiteY236" fmla="*/ 2238113 h 2323145"/>
              <a:gd name="connsiteX237" fmla="*/ 791788 w 11269336"/>
              <a:gd name="connsiteY237" fmla="*/ 2293224 h 2323145"/>
              <a:gd name="connsiteX238" fmla="*/ 706914 w 11269336"/>
              <a:gd name="connsiteY238" fmla="*/ 2305046 h 2323145"/>
              <a:gd name="connsiteX239" fmla="*/ 675971 w 11269336"/>
              <a:gd name="connsiteY239" fmla="*/ 2304030 h 2323145"/>
              <a:gd name="connsiteX240" fmla="*/ 624180 w 11269336"/>
              <a:gd name="connsiteY240" fmla="*/ 2302650 h 2323145"/>
              <a:gd name="connsiteX241" fmla="*/ 583453 w 11269336"/>
              <a:gd name="connsiteY241" fmla="*/ 2288788 h 2323145"/>
              <a:gd name="connsiteX242" fmla="*/ 540946 w 11269336"/>
              <a:gd name="connsiteY242" fmla="*/ 2292721 h 2323145"/>
              <a:gd name="connsiteX243" fmla="*/ 533680 w 11269336"/>
              <a:gd name="connsiteY243" fmla="*/ 2310233 h 2323145"/>
              <a:gd name="connsiteX244" fmla="*/ 487366 w 11269336"/>
              <a:gd name="connsiteY244" fmla="*/ 2309053 h 2323145"/>
              <a:gd name="connsiteX245" fmla="*/ 416820 w 11269336"/>
              <a:gd name="connsiteY245" fmla="*/ 2305443 h 2323145"/>
              <a:gd name="connsiteX246" fmla="*/ 376805 w 11269336"/>
              <a:gd name="connsiteY246" fmla="*/ 2307647 h 2323145"/>
              <a:gd name="connsiteX247" fmla="*/ 266777 w 11269336"/>
              <a:gd name="connsiteY247" fmla="*/ 2309012 h 2323145"/>
              <a:gd name="connsiteX248" fmla="*/ 156013 w 11269336"/>
              <a:gd name="connsiteY248" fmla="*/ 2306832 h 2323145"/>
              <a:gd name="connsiteX249" fmla="*/ 87258 w 11269336"/>
              <a:gd name="connsiteY249" fmla="*/ 2285511 h 2323145"/>
              <a:gd name="connsiteX250" fmla="*/ 23798 w 11269336"/>
              <a:gd name="connsiteY250" fmla="*/ 2281822 h 2323145"/>
              <a:gd name="connsiteX251" fmla="*/ 0 w 11269336"/>
              <a:gd name="connsiteY251" fmla="*/ 2285369 h 2323145"/>
              <a:gd name="connsiteX252" fmla="*/ 0 w 11269336"/>
              <a:gd name="connsiteY252" fmla="*/ 0 h 2323145"/>
              <a:gd name="connsiteX0" fmla="*/ 0 w 11269336"/>
              <a:gd name="connsiteY0" fmla="*/ 0 h 2323145"/>
              <a:gd name="connsiteX1" fmla="*/ 11269336 w 11269336"/>
              <a:gd name="connsiteY1" fmla="*/ 0 h 2323145"/>
              <a:gd name="connsiteX2" fmla="*/ 11268645 w 11269336"/>
              <a:gd name="connsiteY2" fmla="*/ 511 h 2323145"/>
              <a:gd name="connsiteX3" fmla="*/ 11230739 w 11269336"/>
              <a:gd name="connsiteY3" fmla="*/ 37096 h 2323145"/>
              <a:gd name="connsiteX4" fmla="*/ 11082485 w 11269336"/>
              <a:gd name="connsiteY4" fmla="*/ 78590 h 2323145"/>
              <a:gd name="connsiteX5" fmla="*/ 11031776 w 11269336"/>
              <a:gd name="connsiteY5" fmla="*/ 79197 h 2323145"/>
              <a:gd name="connsiteX6" fmla="*/ 10995894 w 11269336"/>
              <a:gd name="connsiteY6" fmla="*/ 83459 h 2323145"/>
              <a:gd name="connsiteX7" fmla="*/ 10861177 w 11269336"/>
              <a:gd name="connsiteY7" fmla="*/ 147419 h 2323145"/>
              <a:gd name="connsiteX8" fmla="*/ 10782732 w 11269336"/>
              <a:gd name="connsiteY8" fmla="*/ 135645 h 2323145"/>
              <a:gd name="connsiteX9" fmla="*/ 10660773 w 11269336"/>
              <a:gd name="connsiteY9" fmla="*/ 179312 h 2323145"/>
              <a:gd name="connsiteX10" fmla="*/ 10564442 w 11269336"/>
              <a:gd name="connsiteY10" fmla="*/ 160738 h 2323145"/>
              <a:gd name="connsiteX11" fmla="*/ 10490200 w 11269336"/>
              <a:gd name="connsiteY11" fmla="*/ 183533 h 2323145"/>
              <a:gd name="connsiteX12" fmla="*/ 10271351 w 11269336"/>
              <a:gd name="connsiteY12" fmla="*/ 243104 h 2323145"/>
              <a:gd name="connsiteX13" fmla="*/ 10061033 w 11269336"/>
              <a:gd name="connsiteY13" fmla="*/ 364937 h 2323145"/>
              <a:gd name="connsiteX14" fmla="*/ 9921770 w 11269336"/>
              <a:gd name="connsiteY14" fmla="*/ 406154 h 2323145"/>
              <a:gd name="connsiteX15" fmla="*/ 9858388 w 11269336"/>
              <a:gd name="connsiteY15" fmla="*/ 439489 h 2323145"/>
              <a:gd name="connsiteX16" fmla="*/ 9811914 w 11269336"/>
              <a:gd name="connsiteY16" fmla="*/ 449865 h 2323145"/>
              <a:gd name="connsiteX17" fmla="*/ 9784394 w 11269336"/>
              <a:gd name="connsiteY17" fmla="*/ 457816 h 2323145"/>
              <a:gd name="connsiteX18" fmla="*/ 9656836 w 11269336"/>
              <a:gd name="connsiteY18" fmla="*/ 469967 h 2323145"/>
              <a:gd name="connsiteX19" fmla="*/ 9561575 w 11269336"/>
              <a:gd name="connsiteY19" fmla="*/ 559978 h 2323145"/>
              <a:gd name="connsiteX20" fmla="*/ 9162278 w 11269336"/>
              <a:gd name="connsiteY20" fmla="*/ 704724 h 2323145"/>
              <a:gd name="connsiteX21" fmla="*/ 9062863 w 11269336"/>
              <a:gd name="connsiteY21" fmla="*/ 754656 h 2323145"/>
              <a:gd name="connsiteX22" fmla="*/ 8914746 w 11269336"/>
              <a:gd name="connsiteY22" fmla="*/ 826428 h 2323145"/>
              <a:gd name="connsiteX23" fmla="*/ 8917778 w 11269336"/>
              <a:gd name="connsiteY23" fmla="*/ 835198 h 2323145"/>
              <a:gd name="connsiteX24" fmla="*/ 8905560 w 11269336"/>
              <a:gd name="connsiteY24" fmla="*/ 838358 h 2323145"/>
              <a:gd name="connsiteX25" fmla="*/ 8897564 w 11269336"/>
              <a:gd name="connsiteY25" fmla="*/ 834287 h 2323145"/>
              <a:gd name="connsiteX26" fmla="*/ 8878040 w 11269336"/>
              <a:gd name="connsiteY26" fmla="*/ 844150 h 2323145"/>
              <a:gd name="connsiteX27" fmla="*/ 8795998 w 11269336"/>
              <a:gd name="connsiteY27" fmla="*/ 863337 h 2323145"/>
              <a:gd name="connsiteX28" fmla="*/ 8776970 w 11269336"/>
              <a:gd name="connsiteY28" fmla="*/ 885177 h 2323145"/>
              <a:gd name="connsiteX29" fmla="*/ 8755719 w 11269336"/>
              <a:gd name="connsiteY29" fmla="*/ 889754 h 2323145"/>
              <a:gd name="connsiteX30" fmla="*/ 8743257 w 11269336"/>
              <a:gd name="connsiteY30" fmla="*/ 904723 h 2323145"/>
              <a:gd name="connsiteX31" fmla="*/ 8721366 w 11269336"/>
              <a:gd name="connsiteY31" fmla="*/ 904711 h 2323145"/>
              <a:gd name="connsiteX32" fmla="*/ 8678353 w 11269336"/>
              <a:gd name="connsiteY32" fmla="*/ 926318 h 2323145"/>
              <a:gd name="connsiteX33" fmla="*/ 8636849 w 11269336"/>
              <a:gd name="connsiteY33" fmla="*/ 937900 h 2323145"/>
              <a:gd name="connsiteX34" fmla="*/ 8620213 w 11269336"/>
              <a:gd name="connsiteY34" fmla="*/ 943068 h 2323145"/>
              <a:gd name="connsiteX35" fmla="*/ 8612581 w 11269336"/>
              <a:gd name="connsiteY35" fmla="*/ 952695 h 2323145"/>
              <a:gd name="connsiteX36" fmla="*/ 8589038 w 11269336"/>
              <a:gd name="connsiteY36" fmla="*/ 963892 h 2323145"/>
              <a:gd name="connsiteX37" fmla="*/ 8579950 w 11269336"/>
              <a:gd name="connsiteY37" fmla="*/ 960899 h 2323145"/>
              <a:gd name="connsiteX38" fmla="*/ 8579319 w 11269336"/>
              <a:gd name="connsiteY38" fmla="*/ 965630 h 2323145"/>
              <a:gd name="connsiteX39" fmla="*/ 8547429 w 11269336"/>
              <a:gd name="connsiteY39" fmla="*/ 984506 h 2323145"/>
              <a:gd name="connsiteX40" fmla="*/ 8478704 w 11269336"/>
              <a:gd name="connsiteY40" fmla="*/ 1025490 h 2323145"/>
              <a:gd name="connsiteX41" fmla="*/ 8461421 w 11269336"/>
              <a:gd name="connsiteY41" fmla="*/ 1035512 h 2323145"/>
              <a:gd name="connsiteX42" fmla="*/ 8445003 w 11269336"/>
              <a:gd name="connsiteY42" fmla="*/ 1036851 h 2323145"/>
              <a:gd name="connsiteX43" fmla="*/ 8357350 w 11269336"/>
              <a:gd name="connsiteY43" fmla="*/ 1060213 h 2323145"/>
              <a:gd name="connsiteX44" fmla="*/ 8335565 w 11269336"/>
              <a:gd name="connsiteY44" fmla="*/ 1061151 h 2323145"/>
              <a:gd name="connsiteX45" fmla="*/ 8325267 w 11269336"/>
              <a:gd name="connsiteY45" fmla="*/ 1055919 h 2323145"/>
              <a:gd name="connsiteX46" fmla="*/ 8293586 w 11269336"/>
              <a:gd name="connsiteY46" fmla="*/ 1076144 h 2323145"/>
              <a:gd name="connsiteX47" fmla="*/ 8242405 w 11269336"/>
              <a:gd name="connsiteY47" fmla="*/ 1095960 h 2323145"/>
              <a:gd name="connsiteX48" fmla="*/ 8197391 w 11269336"/>
              <a:gd name="connsiteY48" fmla="*/ 1107746 h 2323145"/>
              <a:gd name="connsiteX49" fmla="*/ 8081474 w 11269336"/>
              <a:gd name="connsiteY49" fmla="*/ 1130125 h 2323145"/>
              <a:gd name="connsiteX50" fmla="*/ 8053585 w 11269336"/>
              <a:gd name="connsiteY50" fmla="*/ 1129169 h 2323145"/>
              <a:gd name="connsiteX51" fmla="*/ 8038422 w 11269336"/>
              <a:gd name="connsiteY51" fmla="*/ 1119092 h 2323145"/>
              <a:gd name="connsiteX52" fmla="*/ 8029450 w 11269336"/>
              <a:gd name="connsiteY52" fmla="*/ 1125592 h 2323145"/>
              <a:gd name="connsiteX53" fmla="*/ 7959552 w 11269336"/>
              <a:gd name="connsiteY53" fmla="*/ 1140188 h 2323145"/>
              <a:gd name="connsiteX54" fmla="*/ 7914188 w 11269336"/>
              <a:gd name="connsiteY54" fmla="*/ 1150862 h 2323145"/>
              <a:gd name="connsiteX55" fmla="*/ 7914918 w 11269336"/>
              <a:gd name="connsiteY55" fmla="*/ 1168758 h 2323145"/>
              <a:gd name="connsiteX56" fmla="*/ 7875510 w 11269336"/>
              <a:gd name="connsiteY56" fmla="*/ 1183153 h 2323145"/>
              <a:gd name="connsiteX57" fmla="*/ 7829932 w 11269336"/>
              <a:gd name="connsiteY57" fmla="*/ 1180782 h 2323145"/>
              <a:gd name="connsiteX58" fmla="*/ 7779182 w 11269336"/>
              <a:gd name="connsiteY58" fmla="*/ 1192665 h 2323145"/>
              <a:gd name="connsiteX59" fmla="*/ 7748774 w 11269336"/>
              <a:gd name="connsiteY59" fmla="*/ 1199586 h 2323145"/>
              <a:gd name="connsiteX60" fmla="*/ 7671846 w 11269336"/>
              <a:gd name="connsiteY60" fmla="*/ 1231966 h 2323145"/>
              <a:gd name="connsiteX61" fmla="*/ 7554146 w 11269336"/>
              <a:gd name="connsiteY61" fmla="*/ 1319748 h 2323145"/>
              <a:gd name="connsiteX62" fmla="*/ 7515052 w 11269336"/>
              <a:gd name="connsiteY62" fmla="*/ 1336718 h 2323145"/>
              <a:gd name="connsiteX63" fmla="*/ 7507193 w 11269336"/>
              <a:gd name="connsiteY63" fmla="*/ 1334617 h 2323145"/>
              <a:gd name="connsiteX64" fmla="*/ 7461694 w 11269336"/>
              <a:gd name="connsiteY64" fmla="*/ 1375866 h 2323145"/>
              <a:gd name="connsiteX65" fmla="*/ 7377571 w 11269336"/>
              <a:gd name="connsiteY65" fmla="*/ 1400128 h 2323145"/>
              <a:gd name="connsiteX66" fmla="*/ 7311261 w 11269336"/>
              <a:gd name="connsiteY66" fmla="*/ 1412652 h 2323145"/>
              <a:gd name="connsiteX67" fmla="*/ 7275307 w 11269336"/>
              <a:gd name="connsiteY67" fmla="*/ 1422171 h 2323145"/>
              <a:gd name="connsiteX68" fmla="*/ 7247783 w 11269336"/>
              <a:gd name="connsiteY68" fmla="*/ 1426330 h 2323145"/>
              <a:gd name="connsiteX69" fmla="*/ 7185047 w 11269336"/>
              <a:gd name="connsiteY69" fmla="*/ 1451812 h 2323145"/>
              <a:gd name="connsiteX70" fmla="*/ 7084117 w 11269336"/>
              <a:gd name="connsiteY70" fmla="*/ 1500281 h 2323145"/>
              <a:gd name="connsiteX71" fmla="*/ 7062011 w 11269336"/>
              <a:gd name="connsiteY71" fmla="*/ 1509183 h 2323145"/>
              <a:gd name="connsiteX72" fmla="*/ 7040555 w 11269336"/>
              <a:gd name="connsiteY72" fmla="*/ 1511207 h 2323145"/>
              <a:gd name="connsiteX73" fmla="*/ 7033438 w 11269336"/>
              <a:gd name="connsiteY73" fmla="*/ 1506772 h 2323145"/>
              <a:gd name="connsiteX74" fmla="*/ 7020886 w 11269336"/>
              <a:gd name="connsiteY74" fmla="*/ 1510764 h 2323145"/>
              <a:gd name="connsiteX75" fmla="*/ 7017033 w 11269336"/>
              <a:gd name="connsiteY75" fmla="*/ 1510650 h 2323145"/>
              <a:gd name="connsiteX76" fmla="*/ 6995460 w 11269336"/>
              <a:gd name="connsiteY76" fmla="*/ 1511173 h 2323145"/>
              <a:gd name="connsiteX77" fmla="*/ 6962144 w 11269336"/>
              <a:gd name="connsiteY77" fmla="*/ 1541508 h 2323145"/>
              <a:gd name="connsiteX78" fmla="*/ 6910674 w 11269336"/>
              <a:gd name="connsiteY78" fmla="*/ 1554793 h 2323145"/>
              <a:gd name="connsiteX79" fmla="*/ 6732152 w 11269336"/>
              <a:gd name="connsiteY79" fmla="*/ 1642538 h 2323145"/>
              <a:gd name="connsiteX80" fmla="*/ 6694106 w 11269336"/>
              <a:gd name="connsiteY80" fmla="*/ 1632377 h 2323145"/>
              <a:gd name="connsiteX81" fmla="*/ 6617223 w 11269336"/>
              <a:gd name="connsiteY81" fmla="*/ 1659889 h 2323145"/>
              <a:gd name="connsiteX82" fmla="*/ 6521138 w 11269336"/>
              <a:gd name="connsiteY82" fmla="*/ 1744340 h 2323145"/>
              <a:gd name="connsiteX83" fmla="*/ 6380677 w 11269336"/>
              <a:gd name="connsiteY83" fmla="*/ 1796883 h 2323145"/>
              <a:gd name="connsiteX84" fmla="*/ 6374897 w 11269336"/>
              <a:gd name="connsiteY84" fmla="*/ 1809910 h 2323145"/>
              <a:gd name="connsiteX85" fmla="*/ 6364545 w 11269336"/>
              <a:gd name="connsiteY85" fmla="*/ 1820090 h 2323145"/>
              <a:gd name="connsiteX86" fmla="*/ 6362126 w 11269336"/>
              <a:gd name="connsiteY86" fmla="*/ 1819991 h 2323145"/>
              <a:gd name="connsiteX87" fmla="*/ 6346673 w 11269336"/>
              <a:gd name="connsiteY87" fmla="*/ 1827824 h 2323145"/>
              <a:gd name="connsiteX88" fmla="*/ 6345588 w 11269336"/>
              <a:gd name="connsiteY88" fmla="*/ 1832232 h 2323145"/>
              <a:gd name="connsiteX89" fmla="*/ 6335708 w 11269336"/>
              <a:gd name="connsiteY89" fmla="*/ 1838451 h 2323145"/>
              <a:gd name="connsiteX90" fmla="*/ 6318182 w 11269336"/>
              <a:gd name="connsiteY90" fmla="*/ 1852975 h 2323145"/>
              <a:gd name="connsiteX91" fmla="*/ 6313084 w 11269336"/>
              <a:gd name="connsiteY91" fmla="*/ 1853561 h 2323145"/>
              <a:gd name="connsiteX92" fmla="*/ 6283816 w 11269336"/>
              <a:gd name="connsiteY92" fmla="*/ 1872148 h 2323145"/>
              <a:gd name="connsiteX93" fmla="*/ 6282550 w 11269336"/>
              <a:gd name="connsiteY93" fmla="*/ 1871392 h 2323145"/>
              <a:gd name="connsiteX94" fmla="*/ 6270527 w 11269336"/>
              <a:gd name="connsiteY94" fmla="*/ 1872208 h 2323145"/>
              <a:gd name="connsiteX95" fmla="*/ 6249518 w 11269336"/>
              <a:gd name="connsiteY95" fmla="*/ 1876079 h 2323145"/>
              <a:gd name="connsiteX96" fmla="*/ 6190386 w 11269336"/>
              <a:gd name="connsiteY96" fmla="*/ 1872478 h 2323145"/>
              <a:gd name="connsiteX97" fmla="*/ 6159777 w 11269336"/>
              <a:gd name="connsiteY97" fmla="*/ 1891745 h 2323145"/>
              <a:gd name="connsiteX98" fmla="*/ 6153131 w 11269336"/>
              <a:gd name="connsiteY98" fmla="*/ 1895079 h 2323145"/>
              <a:gd name="connsiteX99" fmla="*/ 6152798 w 11269336"/>
              <a:gd name="connsiteY99" fmla="*/ 1894920 h 2323145"/>
              <a:gd name="connsiteX100" fmla="*/ 6145388 w 11269336"/>
              <a:gd name="connsiteY100" fmla="*/ 1897990 h 2323145"/>
              <a:gd name="connsiteX101" fmla="*/ 6141014 w 11269336"/>
              <a:gd name="connsiteY101" fmla="*/ 1901155 h 2323145"/>
              <a:gd name="connsiteX102" fmla="*/ 6128122 w 11269336"/>
              <a:gd name="connsiteY102" fmla="*/ 1907623 h 2323145"/>
              <a:gd name="connsiteX103" fmla="*/ 6122351 w 11269336"/>
              <a:gd name="connsiteY103" fmla="*/ 1908359 h 2323145"/>
              <a:gd name="connsiteX104" fmla="*/ 6064750 w 11269336"/>
              <a:gd name="connsiteY104" fmla="*/ 1896394 h 2323145"/>
              <a:gd name="connsiteX105" fmla="*/ 5964230 w 11269336"/>
              <a:gd name="connsiteY105" fmla="*/ 1910038 h 2323145"/>
              <a:gd name="connsiteX106" fmla="*/ 5865399 w 11269336"/>
              <a:gd name="connsiteY106" fmla="*/ 1926966 h 2323145"/>
              <a:gd name="connsiteX107" fmla="*/ 5829951 w 11269336"/>
              <a:gd name="connsiteY107" fmla="*/ 1934755 h 2323145"/>
              <a:gd name="connsiteX108" fmla="*/ 5765285 w 11269336"/>
              <a:gd name="connsiteY108" fmla="*/ 1941322 h 2323145"/>
              <a:gd name="connsiteX109" fmla="*/ 5734750 w 11269336"/>
              <a:gd name="connsiteY109" fmla="*/ 1939793 h 2323145"/>
              <a:gd name="connsiteX110" fmla="*/ 5733569 w 11269336"/>
              <a:gd name="connsiteY110" fmla="*/ 1940505 h 2323145"/>
              <a:gd name="connsiteX111" fmla="*/ 5730329 w 11269336"/>
              <a:gd name="connsiteY111" fmla="*/ 1937845 h 2323145"/>
              <a:gd name="connsiteX112" fmla="*/ 5724661 w 11269336"/>
              <a:gd name="connsiteY112" fmla="*/ 1937455 h 2323145"/>
              <a:gd name="connsiteX113" fmla="*/ 5710186 w 11269336"/>
              <a:gd name="connsiteY113" fmla="*/ 1941370 h 2323145"/>
              <a:gd name="connsiteX114" fmla="*/ 5704910 w 11269336"/>
              <a:gd name="connsiteY114" fmla="*/ 1943663 h 2323145"/>
              <a:gd name="connsiteX115" fmla="*/ 5696836 w 11269336"/>
              <a:gd name="connsiteY115" fmla="*/ 1945271 h 2323145"/>
              <a:gd name="connsiteX116" fmla="*/ 5696583 w 11269336"/>
              <a:gd name="connsiteY116" fmla="*/ 1945050 h 2323145"/>
              <a:gd name="connsiteX117" fmla="*/ 5689123 w 11269336"/>
              <a:gd name="connsiteY117" fmla="*/ 1947067 h 2323145"/>
              <a:gd name="connsiteX118" fmla="*/ 5653291 w 11269336"/>
              <a:gd name="connsiteY118" fmla="*/ 1960245 h 2323145"/>
              <a:gd name="connsiteX119" fmla="*/ 5599385 w 11269336"/>
              <a:gd name="connsiteY119" fmla="*/ 1945198 h 2323145"/>
              <a:gd name="connsiteX120" fmla="*/ 5578300 w 11269336"/>
              <a:gd name="connsiteY120" fmla="*/ 1944963 h 2323145"/>
              <a:gd name="connsiteX121" fmla="*/ 5566758 w 11269336"/>
              <a:gd name="connsiteY121" fmla="*/ 1943441 h 2323145"/>
              <a:gd name="connsiteX122" fmla="*/ 5565857 w 11269336"/>
              <a:gd name="connsiteY122" fmla="*/ 1942445 h 2323145"/>
              <a:gd name="connsiteX123" fmla="*/ 5531534 w 11269336"/>
              <a:gd name="connsiteY123" fmla="*/ 1955208 h 2323145"/>
              <a:gd name="connsiteX124" fmla="*/ 5526552 w 11269336"/>
              <a:gd name="connsiteY124" fmla="*/ 1954799 h 2323145"/>
              <a:gd name="connsiteX125" fmla="*/ 5504723 w 11269336"/>
              <a:gd name="connsiteY125" fmla="*/ 1965811 h 2323145"/>
              <a:gd name="connsiteX126" fmla="*/ 5493156 w 11269336"/>
              <a:gd name="connsiteY126" fmla="*/ 1970063 h 2323145"/>
              <a:gd name="connsiteX127" fmla="*/ 5490486 w 11269336"/>
              <a:gd name="connsiteY127" fmla="*/ 1974227 h 2323145"/>
              <a:gd name="connsiteX128" fmla="*/ 5473107 w 11269336"/>
              <a:gd name="connsiteY128" fmla="*/ 1979001 h 2323145"/>
              <a:gd name="connsiteX129" fmla="*/ 5470885 w 11269336"/>
              <a:gd name="connsiteY129" fmla="*/ 1978432 h 2323145"/>
              <a:gd name="connsiteX130" fmla="*/ 5457393 w 11269336"/>
              <a:gd name="connsiteY130" fmla="*/ 1986525 h 2323145"/>
              <a:gd name="connsiteX131" fmla="*/ 5447102 w 11269336"/>
              <a:gd name="connsiteY131" fmla="*/ 1998329 h 2323145"/>
              <a:gd name="connsiteX132" fmla="*/ 5159151 w 11269336"/>
              <a:gd name="connsiteY132" fmla="*/ 2029640 h 2323145"/>
              <a:gd name="connsiteX133" fmla="*/ 5098838 w 11269336"/>
              <a:gd name="connsiteY133" fmla="*/ 2062961 h 2323145"/>
              <a:gd name="connsiteX134" fmla="*/ 4860988 w 11269336"/>
              <a:gd name="connsiteY134" fmla="*/ 2135698 h 2323145"/>
              <a:gd name="connsiteX135" fmla="*/ 4765388 w 11269336"/>
              <a:gd name="connsiteY135" fmla="*/ 2162525 h 2323145"/>
              <a:gd name="connsiteX136" fmla="*/ 4745033 w 11269336"/>
              <a:gd name="connsiteY136" fmla="*/ 2158859 h 2323145"/>
              <a:gd name="connsiteX137" fmla="*/ 4741475 w 11269336"/>
              <a:gd name="connsiteY137" fmla="*/ 2157998 h 2323145"/>
              <a:gd name="connsiteX138" fmla="*/ 4728247 w 11269336"/>
              <a:gd name="connsiteY138" fmla="*/ 2159526 h 2323145"/>
              <a:gd name="connsiteX139" fmla="*/ 4723263 w 11269336"/>
              <a:gd name="connsiteY139" fmla="*/ 2153742 h 2323145"/>
              <a:gd name="connsiteX140" fmla="*/ 4593061 w 11269336"/>
              <a:gd name="connsiteY140" fmla="*/ 2171597 h 2323145"/>
              <a:gd name="connsiteX141" fmla="*/ 4405765 w 11269336"/>
              <a:gd name="connsiteY141" fmla="*/ 2199902 h 2323145"/>
              <a:gd name="connsiteX142" fmla="*/ 4401354 w 11269336"/>
              <a:gd name="connsiteY142" fmla="*/ 2194745 h 2323145"/>
              <a:gd name="connsiteX143" fmla="*/ 4366646 w 11269336"/>
              <a:gd name="connsiteY143" fmla="*/ 2198564 h 2323145"/>
              <a:gd name="connsiteX144" fmla="*/ 4354009 w 11269336"/>
              <a:gd name="connsiteY144" fmla="*/ 2204984 h 2323145"/>
              <a:gd name="connsiteX145" fmla="*/ 4348284 w 11269336"/>
              <a:gd name="connsiteY145" fmla="*/ 2205270 h 2323145"/>
              <a:gd name="connsiteX146" fmla="*/ 4333906 w 11269336"/>
              <a:gd name="connsiteY146" fmla="*/ 2205251 h 2323145"/>
              <a:gd name="connsiteX147" fmla="*/ 4308819 w 11269336"/>
              <a:gd name="connsiteY147" fmla="*/ 2203822 h 2323145"/>
              <a:gd name="connsiteX148" fmla="*/ 4301210 w 11269336"/>
              <a:gd name="connsiteY148" fmla="*/ 2204456 h 2323145"/>
              <a:gd name="connsiteX149" fmla="*/ 4283095 w 11269336"/>
              <a:gd name="connsiteY149" fmla="*/ 2198177 h 2323145"/>
              <a:gd name="connsiteX150" fmla="*/ 4250119 w 11269336"/>
              <a:gd name="connsiteY150" fmla="*/ 2196342 h 2323145"/>
              <a:gd name="connsiteX151" fmla="*/ 4189203 w 11269336"/>
              <a:gd name="connsiteY151" fmla="*/ 2178994 h 2323145"/>
              <a:gd name="connsiteX152" fmla="*/ 4154035 w 11269336"/>
              <a:gd name="connsiteY152" fmla="*/ 2171950 h 2323145"/>
              <a:gd name="connsiteX153" fmla="*/ 4129569 w 11269336"/>
              <a:gd name="connsiteY153" fmla="*/ 2163850 h 2323145"/>
              <a:gd name="connsiteX154" fmla="*/ 4061250 w 11269336"/>
              <a:gd name="connsiteY154" fmla="*/ 2159236 h 2323145"/>
              <a:gd name="connsiteX155" fmla="*/ 3945480 w 11269336"/>
              <a:gd name="connsiteY155" fmla="*/ 2158279 h 2323145"/>
              <a:gd name="connsiteX156" fmla="*/ 3921468 w 11269336"/>
              <a:gd name="connsiteY156" fmla="*/ 2156588 h 2323145"/>
              <a:gd name="connsiteX157" fmla="*/ 3903348 w 11269336"/>
              <a:gd name="connsiteY157" fmla="*/ 2149220 h 2323145"/>
              <a:gd name="connsiteX158" fmla="*/ 3901342 w 11269336"/>
              <a:gd name="connsiteY158" fmla="*/ 2142355 h 2323145"/>
              <a:gd name="connsiteX159" fmla="*/ 3888539 w 11269336"/>
              <a:gd name="connsiteY159" fmla="*/ 2140476 h 2323145"/>
              <a:gd name="connsiteX160" fmla="*/ 3885662 w 11269336"/>
              <a:gd name="connsiteY160" fmla="*/ 2138740 h 2323145"/>
              <a:gd name="connsiteX161" fmla="*/ 3868627 w 11269336"/>
              <a:gd name="connsiteY161" fmla="*/ 2130023 h 2323145"/>
              <a:gd name="connsiteX162" fmla="*/ 3819177 w 11269336"/>
              <a:gd name="connsiteY162" fmla="*/ 2142111 h 2323145"/>
              <a:gd name="connsiteX163" fmla="*/ 3769100 w 11269336"/>
              <a:gd name="connsiteY163" fmla="*/ 2131731 h 2323145"/>
              <a:gd name="connsiteX164" fmla="*/ 3562752 w 11269336"/>
              <a:gd name="connsiteY164" fmla="*/ 2131785 h 2323145"/>
              <a:gd name="connsiteX165" fmla="*/ 3541402 w 11269336"/>
              <a:gd name="connsiteY165" fmla="*/ 2106821 h 2323145"/>
              <a:gd name="connsiteX166" fmla="*/ 3365341 w 11269336"/>
              <a:gd name="connsiteY166" fmla="*/ 2077638 h 2323145"/>
              <a:gd name="connsiteX167" fmla="*/ 3170922 w 11269336"/>
              <a:gd name="connsiteY167" fmla="*/ 2115957 h 2323145"/>
              <a:gd name="connsiteX168" fmla="*/ 3156256 w 11269336"/>
              <a:gd name="connsiteY168" fmla="*/ 2124773 h 2323145"/>
              <a:gd name="connsiteX169" fmla="*/ 3140298 w 11269336"/>
              <a:gd name="connsiteY169" fmla="*/ 2129182 h 2323145"/>
              <a:gd name="connsiteX170" fmla="*/ 3138514 w 11269336"/>
              <a:gd name="connsiteY170" fmla="*/ 2128069 h 2323145"/>
              <a:gd name="connsiteX171" fmla="*/ 3120467 w 11269336"/>
              <a:gd name="connsiteY171" fmla="*/ 2128281 h 2323145"/>
              <a:gd name="connsiteX172" fmla="*/ 3116175 w 11269336"/>
              <a:gd name="connsiteY172" fmla="*/ 2131633 h 2323145"/>
              <a:gd name="connsiteX173" fmla="*/ 3103685 w 11269336"/>
              <a:gd name="connsiteY173" fmla="*/ 2132814 h 2323145"/>
              <a:gd name="connsiteX174" fmla="*/ 3078794 w 11269336"/>
              <a:gd name="connsiteY174" fmla="*/ 2137935 h 2323145"/>
              <a:gd name="connsiteX175" fmla="*/ 3074407 w 11269336"/>
              <a:gd name="connsiteY175" fmla="*/ 2136274 h 2323145"/>
              <a:gd name="connsiteX176" fmla="*/ 3037285 w 11269336"/>
              <a:gd name="connsiteY176" fmla="*/ 2139919 h 2323145"/>
              <a:gd name="connsiteX177" fmla="*/ 3036901 w 11269336"/>
              <a:gd name="connsiteY177" fmla="*/ 2138726 h 2323145"/>
              <a:gd name="connsiteX178" fmla="*/ 3026996 w 11269336"/>
              <a:gd name="connsiteY178" fmla="*/ 2134322 h 2323145"/>
              <a:gd name="connsiteX179" fmla="*/ 3007772 w 11269336"/>
              <a:gd name="connsiteY179" fmla="*/ 2128742 h 2323145"/>
              <a:gd name="connsiteX180" fmla="*/ 2965030 w 11269336"/>
              <a:gd name="connsiteY180" fmla="*/ 2100494 h 2323145"/>
              <a:gd name="connsiteX181" fmla="*/ 2926342 w 11269336"/>
              <a:gd name="connsiteY181" fmla="*/ 2104155 h 2323145"/>
              <a:gd name="connsiteX182" fmla="*/ 2918608 w 11269336"/>
              <a:gd name="connsiteY182" fmla="*/ 2104215 h 2323145"/>
              <a:gd name="connsiteX183" fmla="*/ 2918475 w 11269336"/>
              <a:gd name="connsiteY183" fmla="*/ 2103937 h 2323145"/>
              <a:gd name="connsiteX184" fmla="*/ 2910360 w 11269336"/>
              <a:gd name="connsiteY184" fmla="*/ 2103444 h 2323145"/>
              <a:gd name="connsiteX185" fmla="*/ 2904507 w 11269336"/>
              <a:gd name="connsiteY185" fmla="*/ 2104326 h 2323145"/>
              <a:gd name="connsiteX186" fmla="*/ 2889503 w 11269336"/>
              <a:gd name="connsiteY186" fmla="*/ 2104443 h 2323145"/>
              <a:gd name="connsiteX187" fmla="*/ 2884480 w 11269336"/>
              <a:gd name="connsiteY187" fmla="*/ 2102626 h 2323145"/>
              <a:gd name="connsiteX188" fmla="*/ 2882689 w 11269336"/>
              <a:gd name="connsiteY188" fmla="*/ 2099228 h 2323145"/>
              <a:gd name="connsiteX189" fmla="*/ 2881291 w 11269336"/>
              <a:gd name="connsiteY189" fmla="*/ 2099618 h 2323145"/>
              <a:gd name="connsiteX190" fmla="*/ 2853979 w 11269336"/>
              <a:gd name="connsiteY190" fmla="*/ 2090388 h 2323145"/>
              <a:gd name="connsiteX191" fmla="*/ 2791790 w 11269336"/>
              <a:gd name="connsiteY191" fmla="*/ 2080332 h 2323145"/>
              <a:gd name="connsiteX192" fmla="*/ 2755844 w 11269336"/>
              <a:gd name="connsiteY192" fmla="*/ 2078874 h 2323145"/>
              <a:gd name="connsiteX193" fmla="*/ 2657742 w 11269336"/>
              <a:gd name="connsiteY193" fmla="*/ 2070179 h 2323145"/>
              <a:gd name="connsiteX194" fmla="*/ 2559549 w 11269336"/>
              <a:gd name="connsiteY194" fmla="*/ 2057873 h 2323145"/>
              <a:gd name="connsiteX195" fmla="*/ 2512054 w 11269336"/>
              <a:gd name="connsiteY195" fmla="*/ 2031671 h 2323145"/>
              <a:gd name="connsiteX196" fmla="*/ 2506437 w 11269336"/>
              <a:gd name="connsiteY196" fmla="*/ 2030918 h 2323145"/>
              <a:gd name="connsiteX197" fmla="*/ 2491752 w 11269336"/>
              <a:gd name="connsiteY197" fmla="*/ 2033906 h 2323145"/>
              <a:gd name="connsiteX198" fmla="*/ 2486338 w 11269336"/>
              <a:gd name="connsiteY198" fmla="*/ 2035862 h 2323145"/>
              <a:gd name="connsiteX199" fmla="*/ 2478186 w 11269336"/>
              <a:gd name="connsiteY199" fmla="*/ 2036953 h 2323145"/>
              <a:gd name="connsiteX200" fmla="*/ 2477950 w 11269336"/>
              <a:gd name="connsiteY200" fmla="*/ 2036715 h 2323145"/>
              <a:gd name="connsiteX201" fmla="*/ 2470381 w 11269336"/>
              <a:gd name="connsiteY201" fmla="*/ 2038256 h 2323145"/>
              <a:gd name="connsiteX202" fmla="*/ 2433781 w 11269336"/>
              <a:gd name="connsiteY202" fmla="*/ 2049140 h 2323145"/>
              <a:gd name="connsiteX203" fmla="*/ 2381172 w 11269336"/>
              <a:gd name="connsiteY203" fmla="*/ 2030645 h 2323145"/>
              <a:gd name="connsiteX204" fmla="*/ 2360198 w 11269336"/>
              <a:gd name="connsiteY204" fmla="*/ 2029059 h 2323145"/>
              <a:gd name="connsiteX205" fmla="*/ 2348815 w 11269336"/>
              <a:gd name="connsiteY205" fmla="*/ 2026798 h 2323145"/>
              <a:gd name="connsiteX206" fmla="*/ 2347988 w 11269336"/>
              <a:gd name="connsiteY206" fmla="*/ 2025745 h 2323145"/>
              <a:gd name="connsiteX207" fmla="*/ 2312920 w 11269336"/>
              <a:gd name="connsiteY207" fmla="*/ 2036311 h 2323145"/>
              <a:gd name="connsiteX208" fmla="*/ 2307986 w 11269336"/>
              <a:gd name="connsiteY208" fmla="*/ 2035583 h 2323145"/>
              <a:gd name="connsiteX209" fmla="*/ 2285481 w 11269336"/>
              <a:gd name="connsiteY209" fmla="*/ 2045197 h 2323145"/>
              <a:gd name="connsiteX210" fmla="*/ 2273666 w 11269336"/>
              <a:gd name="connsiteY210" fmla="*/ 2048710 h 2323145"/>
              <a:gd name="connsiteX211" fmla="*/ 2270719 w 11269336"/>
              <a:gd name="connsiteY211" fmla="*/ 2052702 h 2323145"/>
              <a:gd name="connsiteX212" fmla="*/ 2253080 w 11269336"/>
              <a:gd name="connsiteY212" fmla="*/ 2056363 h 2323145"/>
              <a:gd name="connsiteX213" fmla="*/ 2250906 w 11269336"/>
              <a:gd name="connsiteY213" fmla="*/ 2055654 h 2323145"/>
              <a:gd name="connsiteX214" fmla="*/ 2236905 w 11269336"/>
              <a:gd name="connsiteY214" fmla="*/ 2062882 h 2323145"/>
              <a:gd name="connsiteX215" fmla="*/ 2225830 w 11269336"/>
              <a:gd name="connsiteY215" fmla="*/ 2074027 h 2323145"/>
              <a:gd name="connsiteX216" fmla="*/ 2073776 w 11269336"/>
              <a:gd name="connsiteY216" fmla="*/ 2089244 h 2323145"/>
              <a:gd name="connsiteX217" fmla="*/ 1948256 w 11269336"/>
              <a:gd name="connsiteY217" fmla="*/ 2146616 h 2323145"/>
              <a:gd name="connsiteX218" fmla="*/ 1865582 w 11269336"/>
              <a:gd name="connsiteY218" fmla="*/ 2153738 h 2323145"/>
              <a:gd name="connsiteX219" fmla="*/ 1835210 w 11269336"/>
              <a:gd name="connsiteY219" fmla="*/ 2134244 h 2323145"/>
              <a:gd name="connsiteX220" fmla="*/ 1632661 w 11269336"/>
              <a:gd name="connsiteY220" fmla="*/ 2173882 h 2323145"/>
              <a:gd name="connsiteX221" fmla="*/ 1579590 w 11269336"/>
              <a:gd name="connsiteY221" fmla="*/ 2173680 h 2323145"/>
              <a:gd name="connsiteX222" fmla="*/ 1535601 w 11269336"/>
              <a:gd name="connsiteY222" fmla="*/ 2194590 h 2323145"/>
              <a:gd name="connsiteX223" fmla="*/ 1515594 w 11269336"/>
              <a:gd name="connsiteY223" fmla="*/ 2189622 h 2323145"/>
              <a:gd name="connsiteX224" fmla="*/ 1512113 w 11269336"/>
              <a:gd name="connsiteY224" fmla="*/ 2188534 h 2323145"/>
              <a:gd name="connsiteX225" fmla="*/ 1498838 w 11269336"/>
              <a:gd name="connsiteY225" fmla="*/ 2189213 h 2323145"/>
              <a:gd name="connsiteX226" fmla="*/ 1494279 w 11269336"/>
              <a:gd name="connsiteY226" fmla="*/ 2183112 h 2323145"/>
              <a:gd name="connsiteX227" fmla="*/ 1473714 w 11269336"/>
              <a:gd name="connsiteY227" fmla="*/ 2179625 h 2323145"/>
              <a:gd name="connsiteX228" fmla="*/ 1449503 w 11269336"/>
              <a:gd name="connsiteY228" fmla="*/ 2182633 h 2323145"/>
              <a:gd name="connsiteX229" fmla="*/ 1266687 w 11269336"/>
              <a:gd name="connsiteY229" fmla="*/ 2212688 h 2323145"/>
              <a:gd name="connsiteX230" fmla="*/ 1239614 w 11269336"/>
              <a:gd name="connsiteY230" fmla="*/ 2209727 h 2323145"/>
              <a:gd name="connsiteX231" fmla="*/ 1202436 w 11269336"/>
              <a:gd name="connsiteY231" fmla="*/ 2209817 h 2323145"/>
              <a:gd name="connsiteX232" fmla="*/ 1136097 w 11269336"/>
              <a:gd name="connsiteY232" fmla="*/ 2205112 h 2323145"/>
              <a:gd name="connsiteX233" fmla="*/ 988232 w 11269336"/>
              <a:gd name="connsiteY233" fmla="*/ 2235635 h 2323145"/>
              <a:gd name="connsiteX234" fmla="*/ 981959 w 11269336"/>
              <a:gd name="connsiteY234" fmla="*/ 2231607 h 2323145"/>
              <a:gd name="connsiteX235" fmla="*/ 938600 w 11269336"/>
              <a:gd name="connsiteY235" fmla="*/ 2238113 h 2323145"/>
              <a:gd name="connsiteX236" fmla="*/ 791788 w 11269336"/>
              <a:gd name="connsiteY236" fmla="*/ 2293224 h 2323145"/>
              <a:gd name="connsiteX237" fmla="*/ 706914 w 11269336"/>
              <a:gd name="connsiteY237" fmla="*/ 2305046 h 2323145"/>
              <a:gd name="connsiteX238" fmla="*/ 675971 w 11269336"/>
              <a:gd name="connsiteY238" fmla="*/ 2304030 h 2323145"/>
              <a:gd name="connsiteX239" fmla="*/ 624180 w 11269336"/>
              <a:gd name="connsiteY239" fmla="*/ 2302650 h 2323145"/>
              <a:gd name="connsiteX240" fmla="*/ 583453 w 11269336"/>
              <a:gd name="connsiteY240" fmla="*/ 2288788 h 2323145"/>
              <a:gd name="connsiteX241" fmla="*/ 540946 w 11269336"/>
              <a:gd name="connsiteY241" fmla="*/ 2292721 h 2323145"/>
              <a:gd name="connsiteX242" fmla="*/ 533680 w 11269336"/>
              <a:gd name="connsiteY242" fmla="*/ 2310233 h 2323145"/>
              <a:gd name="connsiteX243" fmla="*/ 487366 w 11269336"/>
              <a:gd name="connsiteY243" fmla="*/ 2309053 h 2323145"/>
              <a:gd name="connsiteX244" fmla="*/ 416820 w 11269336"/>
              <a:gd name="connsiteY244" fmla="*/ 2305443 h 2323145"/>
              <a:gd name="connsiteX245" fmla="*/ 376805 w 11269336"/>
              <a:gd name="connsiteY245" fmla="*/ 2307647 h 2323145"/>
              <a:gd name="connsiteX246" fmla="*/ 266777 w 11269336"/>
              <a:gd name="connsiteY246" fmla="*/ 2309012 h 2323145"/>
              <a:gd name="connsiteX247" fmla="*/ 156013 w 11269336"/>
              <a:gd name="connsiteY247" fmla="*/ 2306832 h 2323145"/>
              <a:gd name="connsiteX248" fmla="*/ 87258 w 11269336"/>
              <a:gd name="connsiteY248" fmla="*/ 2285511 h 2323145"/>
              <a:gd name="connsiteX249" fmla="*/ 23798 w 11269336"/>
              <a:gd name="connsiteY249" fmla="*/ 2281822 h 2323145"/>
              <a:gd name="connsiteX250" fmla="*/ 0 w 11269336"/>
              <a:gd name="connsiteY250" fmla="*/ 2285369 h 2323145"/>
              <a:gd name="connsiteX251" fmla="*/ 0 w 11269336"/>
              <a:gd name="connsiteY251" fmla="*/ 0 h 23231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</a:cxnLst>
            <a:rect l="l" t="t" r="r" b="b"/>
            <a:pathLst>
              <a:path w="11269336" h="2323145">
                <a:moveTo>
                  <a:pt x="0" y="0"/>
                </a:moveTo>
                <a:lnTo>
                  <a:pt x="11269336" y="0"/>
                </a:lnTo>
                <a:lnTo>
                  <a:pt x="11268645" y="511"/>
                </a:lnTo>
                <a:cubicBezTo>
                  <a:pt x="11257520" y="14091"/>
                  <a:pt x="11248967" y="32073"/>
                  <a:pt x="11230739" y="37096"/>
                </a:cubicBezTo>
                <a:cubicBezTo>
                  <a:pt x="11194283" y="47141"/>
                  <a:pt x="11124351" y="55013"/>
                  <a:pt x="11082485" y="78590"/>
                </a:cubicBezTo>
                <a:cubicBezTo>
                  <a:pt x="11064655" y="69818"/>
                  <a:pt x="11049588" y="97621"/>
                  <a:pt x="11031776" y="79197"/>
                </a:cubicBezTo>
                <a:cubicBezTo>
                  <a:pt x="11016683" y="85023"/>
                  <a:pt x="11009945" y="92832"/>
                  <a:pt x="10995894" y="83459"/>
                </a:cubicBezTo>
                <a:cubicBezTo>
                  <a:pt x="10971843" y="134740"/>
                  <a:pt x="10888992" y="106042"/>
                  <a:pt x="10861177" y="147419"/>
                </a:cubicBezTo>
                <a:cubicBezTo>
                  <a:pt x="10850370" y="129415"/>
                  <a:pt x="10807086" y="138624"/>
                  <a:pt x="10782732" y="135645"/>
                </a:cubicBezTo>
                <a:cubicBezTo>
                  <a:pt x="10869014" y="196205"/>
                  <a:pt x="10693356" y="147304"/>
                  <a:pt x="10660773" y="179312"/>
                </a:cubicBezTo>
                <a:cubicBezTo>
                  <a:pt x="10667385" y="121467"/>
                  <a:pt x="10595265" y="182241"/>
                  <a:pt x="10564442" y="160738"/>
                </a:cubicBezTo>
                <a:cubicBezTo>
                  <a:pt x="10544419" y="190949"/>
                  <a:pt x="10518436" y="167191"/>
                  <a:pt x="10490200" y="183533"/>
                </a:cubicBezTo>
                <a:cubicBezTo>
                  <a:pt x="10423905" y="202688"/>
                  <a:pt x="10362764" y="244779"/>
                  <a:pt x="10271351" y="243104"/>
                </a:cubicBezTo>
                <a:cubicBezTo>
                  <a:pt x="10247818" y="329775"/>
                  <a:pt x="10135674" y="303068"/>
                  <a:pt x="10061033" y="364937"/>
                </a:cubicBezTo>
                <a:cubicBezTo>
                  <a:pt x="10014289" y="383940"/>
                  <a:pt x="9930032" y="360289"/>
                  <a:pt x="9921770" y="406154"/>
                </a:cubicBezTo>
                <a:cubicBezTo>
                  <a:pt x="9894276" y="384665"/>
                  <a:pt x="9881945" y="430851"/>
                  <a:pt x="9858388" y="439489"/>
                </a:cubicBezTo>
                <a:cubicBezTo>
                  <a:pt x="9835642" y="426888"/>
                  <a:pt x="9828901" y="443125"/>
                  <a:pt x="9811914" y="449865"/>
                </a:cubicBezTo>
                <a:cubicBezTo>
                  <a:pt x="9801869" y="441287"/>
                  <a:pt x="9787055" y="444835"/>
                  <a:pt x="9784394" y="457816"/>
                </a:cubicBezTo>
                <a:cubicBezTo>
                  <a:pt x="9797169" y="483924"/>
                  <a:pt x="9656844" y="450179"/>
                  <a:pt x="9656836" y="469967"/>
                </a:cubicBezTo>
                <a:cubicBezTo>
                  <a:pt x="9589537" y="485301"/>
                  <a:pt x="9662097" y="527310"/>
                  <a:pt x="9561575" y="559978"/>
                </a:cubicBezTo>
                <a:cubicBezTo>
                  <a:pt x="9479149" y="599104"/>
                  <a:pt x="9215234" y="670585"/>
                  <a:pt x="9162278" y="704724"/>
                </a:cubicBezTo>
                <a:cubicBezTo>
                  <a:pt x="9173017" y="730567"/>
                  <a:pt x="9063215" y="727685"/>
                  <a:pt x="9062863" y="754656"/>
                </a:cubicBezTo>
                <a:cubicBezTo>
                  <a:pt x="9021608" y="774940"/>
                  <a:pt x="8924639" y="816390"/>
                  <a:pt x="8914746" y="826428"/>
                </a:cubicBezTo>
                <a:lnTo>
                  <a:pt x="8917778" y="835198"/>
                </a:lnTo>
                <a:lnTo>
                  <a:pt x="8905560" y="838358"/>
                </a:lnTo>
                <a:lnTo>
                  <a:pt x="8897564" y="834287"/>
                </a:lnTo>
                <a:lnTo>
                  <a:pt x="8878040" y="844150"/>
                </a:lnTo>
                <a:cubicBezTo>
                  <a:pt x="8861112" y="848992"/>
                  <a:pt x="8812843" y="856499"/>
                  <a:pt x="8795998" y="863337"/>
                </a:cubicBezTo>
                <a:cubicBezTo>
                  <a:pt x="8792888" y="873975"/>
                  <a:pt x="8786153" y="880792"/>
                  <a:pt x="8776970" y="885177"/>
                </a:cubicBezTo>
                <a:lnTo>
                  <a:pt x="8755719" y="889754"/>
                </a:lnTo>
                <a:lnTo>
                  <a:pt x="8743257" y="904723"/>
                </a:lnTo>
                <a:cubicBezTo>
                  <a:pt x="8737642" y="908108"/>
                  <a:pt x="8730651" y="908759"/>
                  <a:pt x="8721366" y="904711"/>
                </a:cubicBezTo>
                <a:cubicBezTo>
                  <a:pt x="8711895" y="915873"/>
                  <a:pt x="8676250" y="900745"/>
                  <a:pt x="8678353" y="926318"/>
                </a:cubicBezTo>
                <a:cubicBezTo>
                  <a:pt x="8658506" y="928813"/>
                  <a:pt x="8647569" y="933735"/>
                  <a:pt x="8636849" y="937900"/>
                </a:cubicBezTo>
                <a:lnTo>
                  <a:pt x="8620213" y="943068"/>
                </a:lnTo>
                <a:lnTo>
                  <a:pt x="8612581" y="952695"/>
                </a:lnTo>
                <a:cubicBezTo>
                  <a:pt x="8605836" y="959769"/>
                  <a:pt x="8598255" y="964412"/>
                  <a:pt x="8589038" y="963892"/>
                </a:cubicBezTo>
                <a:lnTo>
                  <a:pt x="8579950" y="960899"/>
                </a:lnTo>
                <a:cubicBezTo>
                  <a:pt x="8579740" y="962476"/>
                  <a:pt x="8579529" y="964053"/>
                  <a:pt x="8579319" y="965630"/>
                </a:cubicBezTo>
                <a:cubicBezTo>
                  <a:pt x="8579138" y="972972"/>
                  <a:pt x="8576531" y="980010"/>
                  <a:pt x="8547429" y="984506"/>
                </a:cubicBezTo>
                <a:cubicBezTo>
                  <a:pt x="8529238" y="1001725"/>
                  <a:pt x="8505565" y="1015840"/>
                  <a:pt x="8478704" y="1025490"/>
                </a:cubicBezTo>
                <a:cubicBezTo>
                  <a:pt x="8473109" y="1019545"/>
                  <a:pt x="8465819" y="1032194"/>
                  <a:pt x="8461421" y="1035512"/>
                </a:cubicBezTo>
                <a:cubicBezTo>
                  <a:pt x="8459739" y="1031087"/>
                  <a:pt x="8447663" y="1032074"/>
                  <a:pt x="8445003" y="1036851"/>
                </a:cubicBezTo>
                <a:cubicBezTo>
                  <a:pt x="8366593" y="1075951"/>
                  <a:pt x="8398773" y="1021402"/>
                  <a:pt x="8357350" y="1060213"/>
                </a:cubicBezTo>
                <a:cubicBezTo>
                  <a:pt x="8349366" y="1063843"/>
                  <a:pt x="8342208" y="1063367"/>
                  <a:pt x="8335565" y="1061151"/>
                </a:cubicBezTo>
                <a:lnTo>
                  <a:pt x="8325267" y="1055919"/>
                </a:lnTo>
                <a:lnTo>
                  <a:pt x="8293586" y="1076144"/>
                </a:lnTo>
                <a:cubicBezTo>
                  <a:pt x="8277595" y="1084193"/>
                  <a:pt x="8260401" y="1090863"/>
                  <a:pt x="8242405" y="1095960"/>
                </a:cubicBezTo>
                <a:cubicBezTo>
                  <a:pt x="8226373" y="1101227"/>
                  <a:pt x="8224213" y="1102052"/>
                  <a:pt x="8197391" y="1107746"/>
                </a:cubicBezTo>
                <a:cubicBezTo>
                  <a:pt x="8090266" y="1152133"/>
                  <a:pt x="8141491" y="1082372"/>
                  <a:pt x="8081474" y="1130125"/>
                </a:cubicBezTo>
                <a:cubicBezTo>
                  <a:pt x="8070634" y="1134173"/>
                  <a:pt x="8061619" y="1132810"/>
                  <a:pt x="8053585" y="1129169"/>
                </a:cubicBezTo>
                <a:lnTo>
                  <a:pt x="8038422" y="1119092"/>
                </a:lnTo>
                <a:lnTo>
                  <a:pt x="8029450" y="1125592"/>
                </a:lnTo>
                <a:cubicBezTo>
                  <a:pt x="7992226" y="1133484"/>
                  <a:pt x="7978616" y="1122765"/>
                  <a:pt x="7959552" y="1140188"/>
                </a:cubicBezTo>
                <a:cubicBezTo>
                  <a:pt x="7922008" y="1119572"/>
                  <a:pt x="7937737" y="1141786"/>
                  <a:pt x="7914188" y="1150862"/>
                </a:cubicBezTo>
                <a:cubicBezTo>
                  <a:pt x="7896037" y="1160155"/>
                  <a:pt x="7933463" y="1163411"/>
                  <a:pt x="7914918" y="1168758"/>
                </a:cubicBezTo>
                <a:cubicBezTo>
                  <a:pt x="7893102" y="1165887"/>
                  <a:pt x="7898453" y="1187420"/>
                  <a:pt x="7875510" y="1183153"/>
                </a:cubicBezTo>
                <a:cubicBezTo>
                  <a:pt x="7877354" y="1165743"/>
                  <a:pt x="7834286" y="1194789"/>
                  <a:pt x="7829932" y="1180782"/>
                </a:cubicBezTo>
                <a:cubicBezTo>
                  <a:pt x="7816047" y="1204874"/>
                  <a:pt x="7801901" y="1181513"/>
                  <a:pt x="7779182" y="1192665"/>
                </a:cubicBezTo>
                <a:cubicBezTo>
                  <a:pt x="7769446" y="1202686"/>
                  <a:pt x="7761564" y="1205661"/>
                  <a:pt x="7748774" y="1199586"/>
                </a:cubicBezTo>
                <a:cubicBezTo>
                  <a:pt x="7704339" y="1247771"/>
                  <a:pt x="7717626" y="1207638"/>
                  <a:pt x="7671846" y="1231966"/>
                </a:cubicBezTo>
                <a:cubicBezTo>
                  <a:pt x="7632956" y="1255682"/>
                  <a:pt x="7587383" y="1275180"/>
                  <a:pt x="7554146" y="1319748"/>
                </a:cubicBezTo>
                <a:cubicBezTo>
                  <a:pt x="7548775" y="1331557"/>
                  <a:pt x="7531272" y="1339155"/>
                  <a:pt x="7515052" y="1336718"/>
                </a:cubicBezTo>
                <a:cubicBezTo>
                  <a:pt x="7512260" y="1336298"/>
                  <a:pt x="7509613" y="1335590"/>
                  <a:pt x="7507193" y="1334617"/>
                </a:cubicBezTo>
                <a:cubicBezTo>
                  <a:pt x="7488273" y="1365207"/>
                  <a:pt x="7468925" y="1356298"/>
                  <a:pt x="7461694" y="1375866"/>
                </a:cubicBezTo>
                <a:cubicBezTo>
                  <a:pt x="7422434" y="1391917"/>
                  <a:pt x="7384603" y="1382819"/>
                  <a:pt x="7377571" y="1400128"/>
                </a:cubicBezTo>
                <a:cubicBezTo>
                  <a:pt x="7356236" y="1403926"/>
                  <a:pt x="7322509" y="1393138"/>
                  <a:pt x="7311261" y="1412652"/>
                </a:cubicBezTo>
                <a:cubicBezTo>
                  <a:pt x="7305349" y="1400071"/>
                  <a:pt x="7289966" y="1428039"/>
                  <a:pt x="7275307" y="1422171"/>
                </a:cubicBezTo>
                <a:cubicBezTo>
                  <a:pt x="7264529" y="1416601"/>
                  <a:pt x="7257348" y="1423786"/>
                  <a:pt x="7247783" y="1426330"/>
                </a:cubicBezTo>
                <a:cubicBezTo>
                  <a:pt x="7233839" y="1423056"/>
                  <a:pt x="7194363" y="1442037"/>
                  <a:pt x="7185047" y="1451812"/>
                </a:cubicBezTo>
                <a:cubicBezTo>
                  <a:pt x="7164447" y="1483396"/>
                  <a:pt x="7101577" y="1475742"/>
                  <a:pt x="7084117" y="1500281"/>
                </a:cubicBezTo>
                <a:cubicBezTo>
                  <a:pt x="7076899" y="1504821"/>
                  <a:pt x="7069494" y="1507565"/>
                  <a:pt x="7062011" y="1509183"/>
                </a:cubicBezTo>
                <a:lnTo>
                  <a:pt x="7040555" y="1511207"/>
                </a:lnTo>
                <a:lnTo>
                  <a:pt x="7033438" y="1506772"/>
                </a:lnTo>
                <a:lnTo>
                  <a:pt x="7020886" y="1510764"/>
                </a:lnTo>
                <a:lnTo>
                  <a:pt x="7017033" y="1510650"/>
                </a:lnTo>
                <a:lnTo>
                  <a:pt x="6995460" y="1511173"/>
                </a:lnTo>
                <a:cubicBezTo>
                  <a:pt x="7010208" y="1537643"/>
                  <a:pt x="6938512" y="1522467"/>
                  <a:pt x="6962144" y="1541508"/>
                </a:cubicBezTo>
                <a:cubicBezTo>
                  <a:pt x="6926351" y="1550586"/>
                  <a:pt x="6958236" y="1566326"/>
                  <a:pt x="6910674" y="1554793"/>
                </a:cubicBezTo>
                <a:cubicBezTo>
                  <a:pt x="6859225" y="1589274"/>
                  <a:pt x="6769015" y="1598548"/>
                  <a:pt x="6732152" y="1642538"/>
                </a:cubicBezTo>
                <a:cubicBezTo>
                  <a:pt x="6734901" y="1628031"/>
                  <a:pt x="6709146" y="1622413"/>
                  <a:pt x="6694106" y="1632377"/>
                </a:cubicBezTo>
                <a:cubicBezTo>
                  <a:pt x="6702628" y="1575914"/>
                  <a:pt x="6638899" y="1692862"/>
                  <a:pt x="6617223" y="1659889"/>
                </a:cubicBezTo>
                <a:cubicBezTo>
                  <a:pt x="6623246" y="1693349"/>
                  <a:pt x="6561228" y="1764690"/>
                  <a:pt x="6521138" y="1744340"/>
                </a:cubicBezTo>
                <a:cubicBezTo>
                  <a:pt x="6469831" y="1761656"/>
                  <a:pt x="6438109" y="1796731"/>
                  <a:pt x="6380677" y="1796883"/>
                </a:cubicBezTo>
                <a:cubicBezTo>
                  <a:pt x="6379865" y="1801686"/>
                  <a:pt x="6377810" y="1805986"/>
                  <a:pt x="6374897" y="1809910"/>
                </a:cubicBezTo>
                <a:lnTo>
                  <a:pt x="6364545" y="1820090"/>
                </a:lnTo>
                <a:lnTo>
                  <a:pt x="6362126" y="1819991"/>
                </a:lnTo>
                <a:cubicBezTo>
                  <a:pt x="6353055" y="1821720"/>
                  <a:pt x="6348796" y="1824537"/>
                  <a:pt x="6346673" y="1827824"/>
                </a:cubicBezTo>
                <a:lnTo>
                  <a:pt x="6345588" y="1832232"/>
                </a:lnTo>
                <a:lnTo>
                  <a:pt x="6335708" y="1838451"/>
                </a:lnTo>
                <a:lnTo>
                  <a:pt x="6318182" y="1852975"/>
                </a:lnTo>
                <a:lnTo>
                  <a:pt x="6313084" y="1853561"/>
                </a:lnTo>
                <a:lnTo>
                  <a:pt x="6283816" y="1872148"/>
                </a:lnTo>
                <a:lnTo>
                  <a:pt x="6282550" y="1871392"/>
                </a:lnTo>
                <a:cubicBezTo>
                  <a:pt x="6279041" y="1870121"/>
                  <a:pt x="6275192" y="1869982"/>
                  <a:pt x="6270527" y="1872208"/>
                </a:cubicBezTo>
                <a:cubicBezTo>
                  <a:pt x="6265029" y="1853962"/>
                  <a:pt x="6262790" y="1867903"/>
                  <a:pt x="6249518" y="1876079"/>
                </a:cubicBezTo>
                <a:cubicBezTo>
                  <a:pt x="6238019" y="1849564"/>
                  <a:pt x="6207959" y="1881750"/>
                  <a:pt x="6190386" y="1872478"/>
                </a:cubicBezTo>
                <a:cubicBezTo>
                  <a:pt x="6180893" y="1879083"/>
                  <a:pt x="6170646" y="1885584"/>
                  <a:pt x="6159777" y="1891745"/>
                </a:cubicBezTo>
                <a:lnTo>
                  <a:pt x="6153131" y="1895079"/>
                </a:lnTo>
                <a:lnTo>
                  <a:pt x="6152798" y="1894920"/>
                </a:lnTo>
                <a:cubicBezTo>
                  <a:pt x="6150925" y="1895166"/>
                  <a:pt x="6148578" y="1896082"/>
                  <a:pt x="6145388" y="1897990"/>
                </a:cubicBezTo>
                <a:lnTo>
                  <a:pt x="6141014" y="1901155"/>
                </a:lnTo>
                <a:lnTo>
                  <a:pt x="6128122" y="1907623"/>
                </a:lnTo>
                <a:lnTo>
                  <a:pt x="6122351" y="1908359"/>
                </a:lnTo>
                <a:cubicBezTo>
                  <a:pt x="6099508" y="1905910"/>
                  <a:pt x="6088334" y="1869006"/>
                  <a:pt x="6064750" y="1896394"/>
                </a:cubicBezTo>
                <a:cubicBezTo>
                  <a:pt x="6025977" y="1903785"/>
                  <a:pt x="5997095" y="1889190"/>
                  <a:pt x="5964230" y="1910038"/>
                </a:cubicBezTo>
                <a:cubicBezTo>
                  <a:pt x="5927910" y="1916874"/>
                  <a:pt x="5894873" y="1914928"/>
                  <a:pt x="5865399" y="1926966"/>
                </a:cubicBezTo>
                <a:cubicBezTo>
                  <a:pt x="5851644" y="1923038"/>
                  <a:pt x="5839380" y="1922808"/>
                  <a:pt x="5829951" y="1934755"/>
                </a:cubicBezTo>
                <a:cubicBezTo>
                  <a:pt x="5795498" y="1938369"/>
                  <a:pt x="5784532" y="1926246"/>
                  <a:pt x="5765285" y="1941322"/>
                </a:cubicBezTo>
                <a:cubicBezTo>
                  <a:pt x="5741789" y="1922874"/>
                  <a:pt x="5742385" y="1931607"/>
                  <a:pt x="5734750" y="1939793"/>
                </a:cubicBezTo>
                <a:lnTo>
                  <a:pt x="5733569" y="1940505"/>
                </a:lnTo>
                <a:lnTo>
                  <a:pt x="5730329" y="1937845"/>
                </a:lnTo>
                <a:lnTo>
                  <a:pt x="5724661" y="1937455"/>
                </a:lnTo>
                <a:lnTo>
                  <a:pt x="5710186" y="1941370"/>
                </a:lnTo>
                <a:lnTo>
                  <a:pt x="5704910" y="1943663"/>
                </a:lnTo>
                <a:cubicBezTo>
                  <a:pt x="5701213" y="1944937"/>
                  <a:pt x="5698678" y="1945391"/>
                  <a:pt x="5696836" y="1945271"/>
                </a:cubicBezTo>
                <a:lnTo>
                  <a:pt x="5696583" y="1945050"/>
                </a:lnTo>
                <a:lnTo>
                  <a:pt x="5689123" y="1947067"/>
                </a:lnTo>
                <a:cubicBezTo>
                  <a:pt x="5676655" y="1951072"/>
                  <a:pt x="5664639" y="1955533"/>
                  <a:pt x="5653291" y="1960245"/>
                </a:cubicBezTo>
                <a:cubicBezTo>
                  <a:pt x="5640346" y="1947636"/>
                  <a:pt x="5600180" y="1973739"/>
                  <a:pt x="5599385" y="1945198"/>
                </a:cubicBezTo>
                <a:cubicBezTo>
                  <a:pt x="5583913" y="1950736"/>
                  <a:pt x="5576590" y="1964134"/>
                  <a:pt x="5578300" y="1944963"/>
                </a:cubicBezTo>
                <a:cubicBezTo>
                  <a:pt x="5573104" y="1946266"/>
                  <a:pt x="5569560" y="1945382"/>
                  <a:pt x="5566758" y="1943441"/>
                </a:cubicBezTo>
                <a:lnTo>
                  <a:pt x="5565857" y="1942445"/>
                </a:lnTo>
                <a:lnTo>
                  <a:pt x="5531534" y="1955208"/>
                </a:lnTo>
                <a:lnTo>
                  <a:pt x="5526552" y="1954799"/>
                </a:lnTo>
                <a:lnTo>
                  <a:pt x="5504723" y="1965811"/>
                </a:lnTo>
                <a:lnTo>
                  <a:pt x="5493156" y="1970063"/>
                </a:lnTo>
                <a:lnTo>
                  <a:pt x="5490486" y="1974227"/>
                </a:lnTo>
                <a:cubicBezTo>
                  <a:pt x="5487271" y="1977077"/>
                  <a:pt x="5482233" y="1979045"/>
                  <a:pt x="5473107" y="1979001"/>
                </a:cubicBezTo>
                <a:lnTo>
                  <a:pt x="5470885" y="1978432"/>
                </a:lnTo>
                <a:lnTo>
                  <a:pt x="5457393" y="1986525"/>
                </a:lnTo>
                <a:cubicBezTo>
                  <a:pt x="5453194" y="1989853"/>
                  <a:pt x="5449663" y="1993721"/>
                  <a:pt x="5447102" y="1998329"/>
                </a:cubicBezTo>
                <a:cubicBezTo>
                  <a:pt x="5386283" y="2017364"/>
                  <a:pt x="5223545" y="2015483"/>
                  <a:pt x="5159151" y="2029640"/>
                </a:cubicBezTo>
                <a:cubicBezTo>
                  <a:pt x="5141359" y="2036610"/>
                  <a:pt x="5090827" y="2076822"/>
                  <a:pt x="5098838" y="2062961"/>
                </a:cubicBezTo>
                <a:cubicBezTo>
                  <a:pt x="5047883" y="2099457"/>
                  <a:pt x="4922007" y="2111466"/>
                  <a:pt x="4860988" y="2135698"/>
                </a:cubicBezTo>
                <a:cubicBezTo>
                  <a:pt x="4805413" y="2152292"/>
                  <a:pt x="4784714" y="2158665"/>
                  <a:pt x="4765388" y="2162525"/>
                </a:cubicBezTo>
                <a:cubicBezTo>
                  <a:pt x="4758560" y="2161978"/>
                  <a:pt x="4751823" y="2160531"/>
                  <a:pt x="4745033" y="2158859"/>
                </a:cubicBezTo>
                <a:lnTo>
                  <a:pt x="4741475" y="2157998"/>
                </a:lnTo>
                <a:lnTo>
                  <a:pt x="4728247" y="2159526"/>
                </a:lnTo>
                <a:lnTo>
                  <a:pt x="4723263" y="2153742"/>
                </a:lnTo>
                <a:lnTo>
                  <a:pt x="4593061" y="2171597"/>
                </a:lnTo>
                <a:lnTo>
                  <a:pt x="4405765" y="2199902"/>
                </a:lnTo>
                <a:cubicBezTo>
                  <a:pt x="4403942" y="2198353"/>
                  <a:pt x="4402457" y="2196614"/>
                  <a:pt x="4401354" y="2194745"/>
                </a:cubicBezTo>
                <a:lnTo>
                  <a:pt x="4366646" y="2198564"/>
                </a:lnTo>
                <a:lnTo>
                  <a:pt x="4354009" y="2204984"/>
                </a:lnTo>
                <a:lnTo>
                  <a:pt x="4348284" y="2205270"/>
                </a:lnTo>
                <a:lnTo>
                  <a:pt x="4333906" y="2205251"/>
                </a:lnTo>
                <a:cubicBezTo>
                  <a:pt x="4326429" y="2204713"/>
                  <a:pt x="4318024" y="2203940"/>
                  <a:pt x="4308819" y="2203822"/>
                </a:cubicBezTo>
                <a:lnTo>
                  <a:pt x="4301210" y="2204456"/>
                </a:lnTo>
                <a:lnTo>
                  <a:pt x="4283095" y="2198177"/>
                </a:lnTo>
                <a:cubicBezTo>
                  <a:pt x="4269863" y="2193337"/>
                  <a:pt x="4259612" y="2190345"/>
                  <a:pt x="4250119" y="2196342"/>
                </a:cubicBezTo>
                <a:cubicBezTo>
                  <a:pt x="4230702" y="2190559"/>
                  <a:pt x="4213171" y="2166890"/>
                  <a:pt x="4189203" y="2178994"/>
                </a:cubicBezTo>
                <a:cubicBezTo>
                  <a:pt x="4194512" y="2165594"/>
                  <a:pt x="4160734" y="2183257"/>
                  <a:pt x="4154035" y="2171950"/>
                </a:cubicBezTo>
                <a:cubicBezTo>
                  <a:pt x="4150098" y="2162547"/>
                  <a:pt x="4138934" y="2165714"/>
                  <a:pt x="4129569" y="2163850"/>
                </a:cubicBezTo>
                <a:cubicBezTo>
                  <a:pt x="4121391" y="2155090"/>
                  <a:pt x="4076089" y="2154737"/>
                  <a:pt x="4061250" y="2159236"/>
                </a:cubicBezTo>
                <a:cubicBezTo>
                  <a:pt x="4020618" y="2177811"/>
                  <a:pt x="3978175" y="2144465"/>
                  <a:pt x="3945480" y="2158279"/>
                </a:cubicBezTo>
                <a:cubicBezTo>
                  <a:pt x="3936362" y="2159139"/>
                  <a:pt x="3928502" y="2158369"/>
                  <a:pt x="3921468" y="2156588"/>
                </a:cubicBezTo>
                <a:lnTo>
                  <a:pt x="3903348" y="2149220"/>
                </a:lnTo>
                <a:lnTo>
                  <a:pt x="3901342" y="2142355"/>
                </a:lnTo>
                <a:lnTo>
                  <a:pt x="3888539" y="2140476"/>
                </a:lnTo>
                <a:lnTo>
                  <a:pt x="3885662" y="2138740"/>
                </a:lnTo>
                <a:cubicBezTo>
                  <a:pt x="3880178" y="2135398"/>
                  <a:pt x="3874645" y="2132286"/>
                  <a:pt x="3868627" y="2130023"/>
                </a:cubicBezTo>
                <a:cubicBezTo>
                  <a:pt x="3859240" y="2159198"/>
                  <a:pt x="3815892" y="2115590"/>
                  <a:pt x="3819177" y="2142111"/>
                </a:cubicBezTo>
                <a:cubicBezTo>
                  <a:pt x="3784478" y="2134756"/>
                  <a:pt x="3796708" y="2161930"/>
                  <a:pt x="3769100" y="2131731"/>
                </a:cubicBezTo>
                <a:cubicBezTo>
                  <a:pt x="3702423" y="2139704"/>
                  <a:pt x="3625642" y="2109386"/>
                  <a:pt x="3562752" y="2131785"/>
                </a:cubicBezTo>
                <a:cubicBezTo>
                  <a:pt x="3576244" y="2120400"/>
                  <a:pt x="3560801" y="2104591"/>
                  <a:pt x="3541402" y="2106821"/>
                </a:cubicBezTo>
                <a:cubicBezTo>
                  <a:pt x="3592232" y="2061584"/>
                  <a:pt x="3356194" y="2115384"/>
                  <a:pt x="3365341" y="2077638"/>
                </a:cubicBezTo>
                <a:cubicBezTo>
                  <a:pt x="3303594" y="2079161"/>
                  <a:pt x="3221644" y="2111487"/>
                  <a:pt x="3170922" y="2115957"/>
                </a:cubicBezTo>
                <a:cubicBezTo>
                  <a:pt x="3166532" y="2119769"/>
                  <a:pt x="3161579" y="2122617"/>
                  <a:pt x="3156256" y="2124773"/>
                </a:cubicBezTo>
                <a:lnTo>
                  <a:pt x="3140298" y="2129182"/>
                </a:lnTo>
                <a:lnTo>
                  <a:pt x="3138514" y="2128069"/>
                </a:lnTo>
                <a:cubicBezTo>
                  <a:pt x="3130169" y="2125710"/>
                  <a:pt x="3124679" y="2126336"/>
                  <a:pt x="3120467" y="2128281"/>
                </a:cubicBezTo>
                <a:lnTo>
                  <a:pt x="3116175" y="2131633"/>
                </a:lnTo>
                <a:lnTo>
                  <a:pt x="3103685" y="2132814"/>
                </a:lnTo>
                <a:lnTo>
                  <a:pt x="3078794" y="2137935"/>
                </a:lnTo>
                <a:lnTo>
                  <a:pt x="3074407" y="2136274"/>
                </a:lnTo>
                <a:lnTo>
                  <a:pt x="3037285" y="2139919"/>
                </a:lnTo>
                <a:lnTo>
                  <a:pt x="3036901" y="2138726"/>
                </a:lnTo>
                <a:cubicBezTo>
                  <a:pt x="3035193" y="2136135"/>
                  <a:pt x="3032337" y="2134379"/>
                  <a:pt x="3026996" y="2134322"/>
                </a:cubicBezTo>
                <a:cubicBezTo>
                  <a:pt x="3037063" y="2116196"/>
                  <a:pt x="3024412" y="2127308"/>
                  <a:pt x="3007772" y="2128742"/>
                </a:cubicBezTo>
                <a:cubicBezTo>
                  <a:pt x="3019697" y="2100910"/>
                  <a:pt x="2971305" y="2115987"/>
                  <a:pt x="2965030" y="2100494"/>
                </a:cubicBezTo>
                <a:cubicBezTo>
                  <a:pt x="2952539" y="2102174"/>
                  <a:pt x="2939545" y="2103445"/>
                  <a:pt x="2926342" y="2104155"/>
                </a:cubicBezTo>
                <a:lnTo>
                  <a:pt x="2918608" y="2104215"/>
                </a:lnTo>
                <a:cubicBezTo>
                  <a:pt x="2918564" y="2104122"/>
                  <a:pt x="2918519" y="2104030"/>
                  <a:pt x="2918475" y="2103937"/>
                </a:cubicBezTo>
                <a:cubicBezTo>
                  <a:pt x="2916840" y="2103354"/>
                  <a:pt x="2914314" y="2103149"/>
                  <a:pt x="2910360" y="2103444"/>
                </a:cubicBezTo>
                <a:lnTo>
                  <a:pt x="2904507" y="2104326"/>
                </a:lnTo>
                <a:lnTo>
                  <a:pt x="2889503" y="2104443"/>
                </a:lnTo>
                <a:lnTo>
                  <a:pt x="2884480" y="2102626"/>
                </a:lnTo>
                <a:lnTo>
                  <a:pt x="2882689" y="2099228"/>
                </a:lnTo>
                <a:lnTo>
                  <a:pt x="2881291" y="2099618"/>
                </a:lnTo>
                <a:cubicBezTo>
                  <a:pt x="2870663" y="2105606"/>
                  <a:pt x="2867338" y="2114210"/>
                  <a:pt x="2853979" y="2090388"/>
                </a:cubicBezTo>
                <a:cubicBezTo>
                  <a:pt x="2829652" y="2100099"/>
                  <a:pt x="2824975" y="2085577"/>
                  <a:pt x="2791790" y="2080332"/>
                </a:cubicBezTo>
                <a:cubicBezTo>
                  <a:pt x="2777850" y="2089504"/>
                  <a:pt x="2766709" y="2086170"/>
                  <a:pt x="2755844" y="2078874"/>
                </a:cubicBezTo>
                <a:cubicBezTo>
                  <a:pt x="2723488" y="2083049"/>
                  <a:pt x="2694065" y="2072780"/>
                  <a:pt x="2657742" y="2070179"/>
                </a:cubicBezTo>
                <a:cubicBezTo>
                  <a:pt x="2618372" y="2082020"/>
                  <a:pt x="2598368" y="2060559"/>
                  <a:pt x="2559549" y="2057873"/>
                </a:cubicBezTo>
                <a:cubicBezTo>
                  <a:pt x="2525789" y="2078403"/>
                  <a:pt x="2531908" y="2039838"/>
                  <a:pt x="2512054" y="2031671"/>
                </a:cubicBezTo>
                <a:lnTo>
                  <a:pt x="2506437" y="2030918"/>
                </a:lnTo>
                <a:lnTo>
                  <a:pt x="2491752" y="2033906"/>
                </a:lnTo>
                <a:lnTo>
                  <a:pt x="2486338" y="2035862"/>
                </a:lnTo>
                <a:cubicBezTo>
                  <a:pt x="2482568" y="2036899"/>
                  <a:pt x="2480011" y="2037191"/>
                  <a:pt x="2478186" y="2036953"/>
                </a:cubicBezTo>
                <a:lnTo>
                  <a:pt x="2477950" y="2036715"/>
                </a:lnTo>
                <a:lnTo>
                  <a:pt x="2470381" y="2038256"/>
                </a:lnTo>
                <a:cubicBezTo>
                  <a:pt x="2457686" y="2041461"/>
                  <a:pt x="2445410" y="2045155"/>
                  <a:pt x="2433781" y="2049140"/>
                </a:cubicBezTo>
                <a:cubicBezTo>
                  <a:pt x="2421781" y="2035703"/>
                  <a:pt x="2379959" y="2059234"/>
                  <a:pt x="2381172" y="2030645"/>
                </a:cubicBezTo>
                <a:cubicBezTo>
                  <a:pt x="2365380" y="2035192"/>
                  <a:pt x="2357148" y="2048120"/>
                  <a:pt x="2360198" y="2029059"/>
                </a:cubicBezTo>
                <a:cubicBezTo>
                  <a:pt x="2354933" y="2030031"/>
                  <a:pt x="2351467" y="2028919"/>
                  <a:pt x="2348815" y="2026798"/>
                </a:cubicBezTo>
                <a:lnTo>
                  <a:pt x="2347988" y="2025745"/>
                </a:lnTo>
                <a:lnTo>
                  <a:pt x="2312920" y="2036311"/>
                </a:lnTo>
                <a:lnTo>
                  <a:pt x="2307986" y="2035583"/>
                </a:lnTo>
                <a:lnTo>
                  <a:pt x="2285481" y="2045197"/>
                </a:lnTo>
                <a:lnTo>
                  <a:pt x="2273666" y="2048710"/>
                </a:lnTo>
                <a:lnTo>
                  <a:pt x="2270719" y="2052702"/>
                </a:lnTo>
                <a:cubicBezTo>
                  <a:pt x="2267315" y="2055347"/>
                  <a:pt x="2262161" y="2056992"/>
                  <a:pt x="2253080" y="2056363"/>
                </a:cubicBezTo>
                <a:lnTo>
                  <a:pt x="2250906" y="2055654"/>
                </a:lnTo>
                <a:lnTo>
                  <a:pt x="2236905" y="2062882"/>
                </a:lnTo>
                <a:cubicBezTo>
                  <a:pt x="2232493" y="2065942"/>
                  <a:pt x="2228705" y="2069583"/>
                  <a:pt x="2225830" y="2074027"/>
                </a:cubicBezTo>
                <a:cubicBezTo>
                  <a:pt x="2173117" y="2059597"/>
                  <a:pt x="2128486" y="2085502"/>
                  <a:pt x="2073776" y="2089244"/>
                </a:cubicBezTo>
                <a:cubicBezTo>
                  <a:pt x="2046050" y="2059365"/>
                  <a:pt x="1957570" y="2112693"/>
                  <a:pt x="1948256" y="2146616"/>
                </a:cubicBezTo>
                <a:cubicBezTo>
                  <a:pt x="1943005" y="2109192"/>
                  <a:pt x="1832736" y="2206239"/>
                  <a:pt x="1865582" y="2153738"/>
                </a:cubicBezTo>
                <a:cubicBezTo>
                  <a:pt x="1847376" y="2159567"/>
                  <a:pt x="1826258" y="2147592"/>
                  <a:pt x="1835210" y="2134244"/>
                </a:cubicBezTo>
                <a:cubicBezTo>
                  <a:pt x="1781916" y="2167476"/>
                  <a:pt x="1695112" y="2153556"/>
                  <a:pt x="1632661" y="2173882"/>
                </a:cubicBezTo>
                <a:cubicBezTo>
                  <a:pt x="1594177" y="2150642"/>
                  <a:pt x="1616426" y="2173975"/>
                  <a:pt x="1579590" y="2173680"/>
                </a:cubicBezTo>
                <a:cubicBezTo>
                  <a:pt x="1592812" y="2198112"/>
                  <a:pt x="1533818" y="2165220"/>
                  <a:pt x="1535601" y="2194590"/>
                </a:cubicBezTo>
                <a:cubicBezTo>
                  <a:pt x="1528840" y="2193608"/>
                  <a:pt x="1522236" y="2191728"/>
                  <a:pt x="1515594" y="2189622"/>
                </a:cubicBezTo>
                <a:lnTo>
                  <a:pt x="1512113" y="2188534"/>
                </a:lnTo>
                <a:lnTo>
                  <a:pt x="1498838" y="2189213"/>
                </a:lnTo>
                <a:lnTo>
                  <a:pt x="1494279" y="2183112"/>
                </a:lnTo>
                <a:lnTo>
                  <a:pt x="1473714" y="2179625"/>
                </a:lnTo>
                <a:cubicBezTo>
                  <a:pt x="1466138" y="2179292"/>
                  <a:pt x="1458132" y="2180071"/>
                  <a:pt x="1449503" y="2182633"/>
                </a:cubicBezTo>
                <a:lnTo>
                  <a:pt x="1266687" y="2212688"/>
                </a:lnTo>
                <a:cubicBezTo>
                  <a:pt x="1256792" y="2212722"/>
                  <a:pt x="1247024" y="2217857"/>
                  <a:pt x="1239614" y="2209727"/>
                </a:cubicBezTo>
                <a:cubicBezTo>
                  <a:pt x="1228778" y="2200326"/>
                  <a:pt x="1202276" y="2223497"/>
                  <a:pt x="1202436" y="2209817"/>
                </a:cubicBezTo>
                <a:cubicBezTo>
                  <a:pt x="1183471" y="2225854"/>
                  <a:pt x="1157340" y="2206849"/>
                  <a:pt x="1136097" y="2205112"/>
                </a:cubicBezTo>
                <a:cubicBezTo>
                  <a:pt x="1100396" y="2209415"/>
                  <a:pt x="1013922" y="2231219"/>
                  <a:pt x="988232" y="2235635"/>
                </a:cubicBezTo>
                <a:cubicBezTo>
                  <a:pt x="986445" y="2234079"/>
                  <a:pt x="984332" y="2232722"/>
                  <a:pt x="981959" y="2231607"/>
                </a:cubicBezTo>
                <a:cubicBezTo>
                  <a:pt x="968170" y="2225130"/>
                  <a:pt x="948759" y="2228043"/>
                  <a:pt x="938600" y="2238113"/>
                </a:cubicBezTo>
                <a:cubicBezTo>
                  <a:pt x="888371" y="2272824"/>
                  <a:pt x="837950" y="2280135"/>
                  <a:pt x="791788" y="2293224"/>
                </a:cubicBezTo>
                <a:cubicBezTo>
                  <a:pt x="739035" y="2305159"/>
                  <a:pt x="769009" y="2269676"/>
                  <a:pt x="706914" y="2305046"/>
                </a:cubicBezTo>
                <a:cubicBezTo>
                  <a:pt x="697882" y="2295919"/>
                  <a:pt x="689339" y="2296797"/>
                  <a:pt x="675971" y="2304030"/>
                </a:cubicBezTo>
                <a:cubicBezTo>
                  <a:pt x="650201" y="2309060"/>
                  <a:pt x="647591" y="2282853"/>
                  <a:pt x="624180" y="2302650"/>
                </a:cubicBezTo>
                <a:cubicBezTo>
                  <a:pt x="626400" y="2287987"/>
                  <a:pt x="574045" y="2305175"/>
                  <a:pt x="583453" y="2288788"/>
                </a:cubicBezTo>
                <a:cubicBezTo>
                  <a:pt x="564313" y="2278832"/>
                  <a:pt x="559671" y="2301039"/>
                  <a:pt x="540946" y="2292721"/>
                </a:cubicBezTo>
                <a:cubicBezTo>
                  <a:pt x="521576" y="2293191"/>
                  <a:pt x="554439" y="2305843"/>
                  <a:pt x="533680" y="2310233"/>
                </a:cubicBezTo>
                <a:cubicBezTo>
                  <a:pt x="508069" y="2313043"/>
                  <a:pt x="512638" y="2338541"/>
                  <a:pt x="487366" y="2309053"/>
                </a:cubicBezTo>
                <a:cubicBezTo>
                  <a:pt x="462164" y="2321083"/>
                  <a:pt x="454441" y="2307251"/>
                  <a:pt x="416820" y="2305443"/>
                </a:cubicBezTo>
                <a:cubicBezTo>
                  <a:pt x="403012" y="2315890"/>
                  <a:pt x="390105" y="2313733"/>
                  <a:pt x="376805" y="2307647"/>
                </a:cubicBezTo>
                <a:cubicBezTo>
                  <a:pt x="341751" y="2315035"/>
                  <a:pt x="307408" y="2307897"/>
                  <a:pt x="266777" y="2309012"/>
                </a:cubicBezTo>
                <a:cubicBezTo>
                  <a:pt x="225310" y="2324664"/>
                  <a:pt x="199419" y="2305548"/>
                  <a:pt x="156013" y="2306832"/>
                </a:cubicBezTo>
                <a:cubicBezTo>
                  <a:pt x="117457" y="2333851"/>
                  <a:pt x="122965" y="2279562"/>
                  <a:pt x="87258" y="2285511"/>
                </a:cubicBezTo>
                <a:cubicBezTo>
                  <a:pt x="38977" y="2309189"/>
                  <a:pt x="74043" y="2277969"/>
                  <a:pt x="23798" y="2281822"/>
                </a:cubicBezTo>
                <a:lnTo>
                  <a:pt x="0" y="2285369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9E3CE2-4D04-9060-43AE-B938C59E5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1" y="509587"/>
            <a:ext cx="7649239" cy="7429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400"/>
              <a:t>Employee engagement models</a:t>
            </a:r>
          </a:p>
        </p:txBody>
      </p:sp>
      <p:sp>
        <p:nvSpPr>
          <p:cNvPr id="51" name="Content Placeholder 50">
            <a:extLst>
              <a:ext uri="{FF2B5EF4-FFF2-40B4-BE49-F238E27FC236}">
                <a16:creationId xmlns:a16="http://schemas.microsoft.com/office/drawing/2014/main" id="{642039E4-F3F8-88CF-9BD1-442C000404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252538"/>
            <a:ext cx="6262688" cy="55774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pc="160"/>
              <a:t>IES model of engagement</a:t>
            </a:r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A100B7CD-079C-488D-B202-3F1BF21D08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6006" y="2124075"/>
            <a:ext cx="6828112" cy="4076700"/>
          </a:xfrm>
          <a:prstGeom prst="rect">
            <a:avLst/>
          </a:prstGeom>
        </p:spPr>
      </p:pic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DEB62645-D4DA-4E99-8344-B1536F63D1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7088" y="6277971"/>
            <a:ext cx="6884912" cy="580030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135904"/>
                  <a:pt x="115388" y="1159043"/>
                </a:cubicBezTo>
                <a:cubicBezTo>
                  <a:pt x="116121" y="1155340"/>
                  <a:pt x="117370" y="1151777"/>
                  <a:pt x="119094" y="1148463"/>
                </a:cubicBezTo>
                <a:cubicBezTo>
                  <a:pt x="129121" y="1129214"/>
                  <a:pt x="152727" y="1122391"/>
                  <a:pt x="171824" y="1133224"/>
                </a:cubicBezTo>
                <a:cubicBezTo>
                  <a:pt x="254344" y="1161369"/>
                  <a:pt x="315458" y="1143220"/>
                  <a:pt x="376455" y="1137381"/>
                </a:cubicBezTo>
                <a:cubicBezTo>
                  <a:pt x="443775" y="1125614"/>
                  <a:pt x="382885" y="1083927"/>
                  <a:pt x="478946" y="1106011"/>
                </a:cubicBezTo>
                <a:cubicBezTo>
                  <a:pt x="481662" y="1085172"/>
                  <a:pt x="491731" y="1081489"/>
                  <a:pt x="512111" y="1085599"/>
                </a:cubicBezTo>
                <a:cubicBezTo>
                  <a:pt x="544368" y="1078502"/>
                  <a:pt x="526559" y="1032754"/>
                  <a:pt x="567875" y="1051976"/>
                </a:cubicBezTo>
                <a:cubicBezTo>
                  <a:pt x="553871" y="1028602"/>
                  <a:pt x="624901" y="1025930"/>
                  <a:pt x="601644" y="1003997"/>
                </a:cubicBezTo>
                <a:cubicBezTo>
                  <a:pt x="614803" y="975652"/>
                  <a:pt x="637415" y="1010272"/>
                  <a:pt x="651408" y="984938"/>
                </a:cubicBezTo>
                <a:cubicBezTo>
                  <a:pt x="673042" y="974024"/>
                  <a:pt x="646948" y="1015207"/>
                  <a:pt x="673197" y="1010060"/>
                </a:cubicBezTo>
                <a:cubicBezTo>
                  <a:pt x="703527" y="999318"/>
                  <a:pt x="718626" y="1045053"/>
                  <a:pt x="723108" y="980081"/>
                </a:cubicBezTo>
                <a:cubicBezTo>
                  <a:pt x="760262" y="985126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0309" y="730471"/>
                  <a:pt x="1131224" y="706160"/>
                </a:cubicBezTo>
                <a:lnTo>
                  <a:pt x="1138051" y="702034"/>
                </a:lnTo>
                <a:lnTo>
                  <a:pt x="1158800" y="700004"/>
                </a:lnTo>
                <a:lnTo>
                  <a:pt x="1166947" y="700762"/>
                </a:lnTo>
                <a:cubicBezTo>
                  <a:pt x="1172432" y="700717"/>
                  <a:pt x="1175913" y="699961"/>
                  <a:pt x="1178135" y="698631"/>
                </a:cubicBezTo>
                <a:lnTo>
                  <a:pt x="1178301" y="698094"/>
                </a:lnTo>
                <a:lnTo>
                  <a:pt x="1188995" y="697048"/>
                </a:lnTo>
                <a:cubicBezTo>
                  <a:pt x="1207294" y="696390"/>
                  <a:pt x="1225337" y="696802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lnTo>
                  <a:pt x="1340054" y="614022"/>
                </a:ln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40041" y="346996"/>
                  <a:pt x="3068934" y="299222"/>
                  <a:pt x="3127968" y="287613"/>
                </a:cubicBezTo>
                <a:cubicBezTo>
                  <a:pt x="3157770" y="310215"/>
                  <a:pt x="3167695" y="279445"/>
                  <a:pt x="3222191" y="307887"/>
                </a:cubicBezTo>
                <a:cubicBezTo>
                  <a:pt x="3223593" y="304249"/>
                  <a:pt x="3225533" y="300801"/>
                  <a:pt x="3227953" y="297650"/>
                </a:cubicBezTo>
                <a:cubicBezTo>
                  <a:pt x="3242008" y="279345"/>
                  <a:pt x="3268831" y="274825"/>
                  <a:pt x="3287859" y="287558"/>
                </a:cubicBezTo>
                <a:cubicBezTo>
                  <a:pt x="3373144" y="323866"/>
                  <a:pt x="3442657" y="311681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34530" y="199451"/>
                  <a:pt x="4074202" y="238734"/>
                  <a:pt x="4134285" y="235592"/>
                </a:cubicBezTo>
                <a:cubicBezTo>
                  <a:pt x="4157674" y="206403"/>
                  <a:pt x="4174806" y="233822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25822" y="156271"/>
                  <a:pt x="4800214" y="133127"/>
                  <a:pt x="4785037" y="161964"/>
                </a:cubicBezTo>
                <a:cubicBezTo>
                  <a:pt x="4810025" y="183633"/>
                  <a:pt x="4819434" y="143205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5911" y="223881"/>
                  <a:pt x="6338726" y="256581"/>
                  <a:pt x="6364914" y="240140"/>
                </a:cubicBezTo>
                <a:cubicBezTo>
                  <a:pt x="6331888" y="211628"/>
                  <a:pt x="6385856" y="207033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07487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5FDDA4BF-98A9-4AD2-B563-1050D4040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632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B0CBD-8AF9-6EA9-E125-1A40D1A89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3623"/>
            <a:ext cx="4996350" cy="2355659"/>
          </a:xfrm>
        </p:spPr>
        <p:txBody>
          <a:bodyPr anchor="t">
            <a:normAutofit/>
          </a:bodyPr>
          <a:lstStyle/>
          <a:p>
            <a:r>
              <a:rPr lang="en-GB" sz="2200" dirty="0">
                <a:ea typeface="Batang"/>
              </a:rPr>
              <a:t>PENNA model                     </a:t>
            </a:r>
            <a:br>
              <a:rPr lang="en-GB" sz="2200" dirty="0">
                <a:ea typeface="Batang"/>
              </a:rPr>
            </a:br>
            <a:endParaRPr lang="en-GB" sz="2200"/>
          </a:p>
        </p:txBody>
      </p:sp>
      <p:sp>
        <p:nvSpPr>
          <p:cNvPr id="28" name="Content Placeholder 8">
            <a:extLst>
              <a:ext uri="{FF2B5EF4-FFF2-40B4-BE49-F238E27FC236}">
                <a16:creationId xmlns:a16="http://schemas.microsoft.com/office/drawing/2014/main" id="{5A030094-7420-592F-A4EE-DFB3F0102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9825" y="609601"/>
            <a:ext cx="5099610" cy="26463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Batang"/>
              </a:rPr>
              <a:t>SCHMIDT MODEL</a:t>
            </a:r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AB47DD37-2326-421B-8396-2065D72A4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83550"/>
            <a:ext cx="12192002" cy="2697170"/>
          </a:xfrm>
          <a:custGeom>
            <a:avLst/>
            <a:gdLst>
              <a:gd name="connsiteX0" fmla="*/ 12192002 w 12192002"/>
              <a:gd name="connsiteY0" fmla="*/ 0 h 2697170"/>
              <a:gd name="connsiteX1" fmla="*/ 12192002 w 12192002"/>
              <a:gd name="connsiteY1" fmla="*/ 1533100 h 2697170"/>
              <a:gd name="connsiteX2" fmla="*/ 12192000 w 12192002"/>
              <a:gd name="connsiteY2" fmla="*/ 1533100 h 2697170"/>
              <a:gd name="connsiteX3" fmla="*/ 12192000 w 12192002"/>
              <a:gd name="connsiteY3" fmla="*/ 2697170 h 2697170"/>
              <a:gd name="connsiteX4" fmla="*/ 0 w 12192002"/>
              <a:gd name="connsiteY4" fmla="*/ 2697170 h 2697170"/>
              <a:gd name="connsiteX5" fmla="*/ 0 w 12192002"/>
              <a:gd name="connsiteY5" fmla="*/ 1533100 h 2697170"/>
              <a:gd name="connsiteX6" fmla="*/ 0 w 12192002"/>
              <a:gd name="connsiteY6" fmla="*/ 1223212 h 2697170"/>
              <a:gd name="connsiteX7" fmla="*/ 0 w 12192002"/>
              <a:gd name="connsiteY7" fmla="*/ 147159 h 2697170"/>
              <a:gd name="connsiteX8" fmla="*/ 471 w 12192002"/>
              <a:gd name="connsiteY8" fmla="*/ 147293 h 2697170"/>
              <a:gd name="connsiteX9" fmla="*/ 86135 w 12192002"/>
              <a:gd name="connsiteY9" fmla="*/ 158799 h 2697170"/>
              <a:gd name="connsiteX10" fmla="*/ 254018 w 12192002"/>
              <a:gd name="connsiteY10" fmla="*/ 189558 h 2697170"/>
              <a:gd name="connsiteX11" fmla="*/ 316142 w 12192002"/>
              <a:gd name="connsiteY11" fmla="*/ 198965 h 2697170"/>
              <a:gd name="connsiteX12" fmla="*/ 420965 w 12192002"/>
              <a:gd name="connsiteY12" fmla="*/ 223363 h 2697170"/>
              <a:gd name="connsiteX13" fmla="*/ 465307 w 12192002"/>
              <a:gd name="connsiteY13" fmla="*/ 239269 h 2697170"/>
              <a:gd name="connsiteX14" fmla="*/ 467879 w 12192002"/>
              <a:gd name="connsiteY14" fmla="*/ 239154 h 2697170"/>
              <a:gd name="connsiteX15" fmla="*/ 469805 w 12192002"/>
              <a:gd name="connsiteY15" fmla="*/ 243207 h 2697170"/>
              <a:gd name="connsiteX16" fmla="*/ 477917 w 12192002"/>
              <a:gd name="connsiteY16" fmla="*/ 246260 h 2697170"/>
              <a:gd name="connsiteX17" fmla="*/ 504103 w 12192002"/>
              <a:gd name="connsiteY17" fmla="*/ 249406 h 2697170"/>
              <a:gd name="connsiteX18" fmla="*/ 514613 w 12192002"/>
              <a:gd name="connsiteY18" fmla="*/ 249731 h 2697170"/>
              <a:gd name="connsiteX19" fmla="*/ 528580 w 12192002"/>
              <a:gd name="connsiteY19" fmla="*/ 252031 h 2697170"/>
              <a:gd name="connsiteX20" fmla="*/ 528715 w 12192002"/>
              <a:gd name="connsiteY20" fmla="*/ 252360 h 2697170"/>
              <a:gd name="connsiteX21" fmla="*/ 542212 w 12192002"/>
              <a:gd name="connsiteY21" fmla="*/ 253981 h 2697170"/>
              <a:gd name="connsiteX22" fmla="*/ 610916 w 12192002"/>
              <a:gd name="connsiteY22" fmla="*/ 258466 h 2697170"/>
              <a:gd name="connsiteX23" fmla="*/ 675445 w 12192002"/>
              <a:gd name="connsiteY23" fmla="*/ 298242 h 2697170"/>
              <a:gd name="connsiteX24" fmla="*/ 706978 w 12192002"/>
              <a:gd name="connsiteY24" fmla="*/ 308449 h 2697170"/>
              <a:gd name="connsiteX25" fmla="*/ 722688 w 12192002"/>
              <a:gd name="connsiteY25" fmla="*/ 315356 h 2697170"/>
              <a:gd name="connsiteX26" fmla="*/ 788907 w 12192002"/>
              <a:gd name="connsiteY26" fmla="*/ 320888 h 2697170"/>
              <a:gd name="connsiteX27" fmla="*/ 795966 w 12192002"/>
              <a:gd name="connsiteY27" fmla="*/ 323634 h 2697170"/>
              <a:gd name="connsiteX28" fmla="*/ 841143 w 12192002"/>
              <a:gd name="connsiteY28" fmla="*/ 323539 h 2697170"/>
              <a:gd name="connsiteX29" fmla="*/ 863323 w 12192002"/>
              <a:gd name="connsiteY29" fmla="*/ 324988 h 2697170"/>
              <a:gd name="connsiteX30" fmla="*/ 871982 w 12192002"/>
              <a:gd name="connsiteY30" fmla="*/ 322308 h 2697170"/>
              <a:gd name="connsiteX31" fmla="*/ 903506 w 12192002"/>
              <a:gd name="connsiteY31" fmla="*/ 326013 h 2697170"/>
              <a:gd name="connsiteX32" fmla="*/ 906222 w 12192002"/>
              <a:gd name="connsiteY32" fmla="*/ 327603 h 2697170"/>
              <a:gd name="connsiteX33" fmla="*/ 935582 w 12192002"/>
              <a:gd name="connsiteY33" fmla="*/ 326326 h 2697170"/>
              <a:gd name="connsiteX34" fmla="*/ 964244 w 12192002"/>
              <a:gd name="connsiteY34" fmla="*/ 320017 h 2697170"/>
              <a:gd name="connsiteX35" fmla="*/ 1219609 w 12192002"/>
              <a:gd name="connsiteY35" fmla="*/ 367935 h 2697170"/>
              <a:gd name="connsiteX36" fmla="*/ 1416774 w 12192002"/>
              <a:gd name="connsiteY36" fmla="*/ 382458 h 2697170"/>
              <a:gd name="connsiteX37" fmla="*/ 1419448 w 12192002"/>
              <a:gd name="connsiteY37" fmla="*/ 381604 h 2697170"/>
              <a:gd name="connsiteX38" fmla="*/ 5617585 w 12192002"/>
              <a:gd name="connsiteY38" fmla="*/ 697953 h 2697170"/>
              <a:gd name="connsiteX39" fmla="*/ 5661517 w 12192002"/>
              <a:gd name="connsiteY39" fmla="*/ 704207 h 2697170"/>
              <a:gd name="connsiteX40" fmla="*/ 5726029 w 12192002"/>
              <a:gd name="connsiteY40" fmla="*/ 703535 h 2697170"/>
              <a:gd name="connsiteX41" fmla="*/ 5904210 w 12192002"/>
              <a:gd name="connsiteY41" fmla="*/ 706823 h 2697170"/>
              <a:gd name="connsiteX42" fmla="*/ 5992100 w 12192002"/>
              <a:gd name="connsiteY42" fmla="*/ 720371 h 2697170"/>
              <a:gd name="connsiteX43" fmla="*/ 6075556 w 12192002"/>
              <a:gd name="connsiteY43" fmla="*/ 729951 h 2697170"/>
              <a:gd name="connsiteX44" fmla="*/ 6095398 w 12192002"/>
              <a:gd name="connsiteY44" fmla="*/ 743116 h 2697170"/>
              <a:gd name="connsiteX45" fmla="*/ 6145539 w 12192002"/>
              <a:gd name="connsiteY45" fmla="*/ 738953 h 2697170"/>
              <a:gd name="connsiteX46" fmla="*/ 6163802 w 12192002"/>
              <a:gd name="connsiteY46" fmla="*/ 749192 h 2697170"/>
              <a:gd name="connsiteX47" fmla="*/ 6238120 w 12192002"/>
              <a:gd name="connsiteY47" fmla="*/ 731622 h 2697170"/>
              <a:gd name="connsiteX48" fmla="*/ 6238644 w 12192002"/>
              <a:gd name="connsiteY48" fmla="*/ 731866 h 2697170"/>
              <a:gd name="connsiteX49" fmla="*/ 6251400 w 12192002"/>
              <a:gd name="connsiteY49" fmla="*/ 729720 h 2697170"/>
              <a:gd name="connsiteX50" fmla="*/ 6311523 w 12192002"/>
              <a:gd name="connsiteY50" fmla="*/ 715617 h 2697170"/>
              <a:gd name="connsiteX51" fmla="*/ 6413295 w 12192002"/>
              <a:gd name="connsiteY51" fmla="*/ 732388 h 2697170"/>
              <a:gd name="connsiteX52" fmla="*/ 6451267 w 12192002"/>
              <a:gd name="connsiteY52" fmla="*/ 732794 h 2697170"/>
              <a:gd name="connsiteX53" fmla="*/ 6472504 w 12192002"/>
              <a:gd name="connsiteY53" fmla="*/ 734535 h 2697170"/>
              <a:gd name="connsiteX54" fmla="*/ 6474445 w 12192002"/>
              <a:gd name="connsiteY54" fmla="*/ 735625 h 2697170"/>
              <a:gd name="connsiteX55" fmla="*/ 6531992 w 12192002"/>
              <a:gd name="connsiteY55" fmla="*/ 721963 h 2697170"/>
              <a:gd name="connsiteX56" fmla="*/ 6541082 w 12192002"/>
              <a:gd name="connsiteY56" fmla="*/ 722441 h 2697170"/>
              <a:gd name="connsiteX57" fmla="*/ 6576737 w 12192002"/>
              <a:gd name="connsiteY57" fmla="*/ 710600 h 2697170"/>
              <a:gd name="connsiteX58" fmla="*/ 6596145 w 12192002"/>
              <a:gd name="connsiteY58" fmla="*/ 706049 h 2697170"/>
              <a:gd name="connsiteX59" fmla="*/ 6599587 w 12192002"/>
              <a:gd name="connsiteY59" fmla="*/ 701532 h 2697170"/>
              <a:gd name="connsiteX60" fmla="*/ 6629274 w 12192002"/>
              <a:gd name="connsiteY60" fmla="*/ 696453 h 2697170"/>
              <a:gd name="connsiteX61" fmla="*/ 6633455 w 12192002"/>
              <a:gd name="connsiteY61" fmla="*/ 697088 h 2697170"/>
              <a:gd name="connsiteX62" fmla="*/ 6653804 w 12192002"/>
              <a:gd name="connsiteY62" fmla="*/ 688881 h 2697170"/>
              <a:gd name="connsiteX63" fmla="*/ 10731527 w 12192002"/>
              <a:gd name="connsiteY63" fmla="*/ 271884 h 2697170"/>
              <a:gd name="connsiteX64" fmla="*/ 10793745 w 12192002"/>
              <a:gd name="connsiteY64" fmla="*/ 258481 h 2697170"/>
              <a:gd name="connsiteX65" fmla="*/ 10796512 w 12192002"/>
              <a:gd name="connsiteY65" fmla="*/ 253516 h 2697170"/>
              <a:gd name="connsiteX66" fmla="*/ 10856263 w 12192002"/>
              <a:gd name="connsiteY66" fmla="*/ 251783 h 2697170"/>
              <a:gd name="connsiteX67" fmla="*/ 10872952 w 12192002"/>
              <a:gd name="connsiteY67" fmla="*/ 243066 h 2697170"/>
              <a:gd name="connsiteX68" fmla="*/ 10980163 w 12192002"/>
              <a:gd name="connsiteY68" fmla="*/ 237678 h 2697170"/>
              <a:gd name="connsiteX69" fmla="*/ 11037325 w 12192002"/>
              <a:gd name="connsiteY69" fmla="*/ 236454 h 2697170"/>
              <a:gd name="connsiteX70" fmla="*/ 11100867 w 12192002"/>
              <a:gd name="connsiteY70" fmla="*/ 228539 h 2697170"/>
              <a:gd name="connsiteX71" fmla="*/ 11127856 w 12192002"/>
              <a:gd name="connsiteY71" fmla="*/ 215115 h 2697170"/>
              <a:gd name="connsiteX72" fmla="*/ 11166497 w 12192002"/>
              <a:gd name="connsiteY72" fmla="*/ 214810 h 2697170"/>
              <a:gd name="connsiteX73" fmla="*/ 11226397 w 12192002"/>
              <a:gd name="connsiteY73" fmla="*/ 214458 h 2697170"/>
              <a:gd name="connsiteX74" fmla="*/ 11284499 w 12192002"/>
              <a:gd name="connsiteY74" fmla="*/ 215829 h 2697170"/>
              <a:gd name="connsiteX75" fmla="*/ 11332107 w 12192002"/>
              <a:gd name="connsiteY75" fmla="*/ 242856 h 2697170"/>
              <a:gd name="connsiteX76" fmla="*/ 11357066 w 12192002"/>
              <a:gd name="connsiteY76" fmla="*/ 192601 h 2697170"/>
              <a:gd name="connsiteX77" fmla="*/ 11394563 w 12192002"/>
              <a:gd name="connsiteY77" fmla="*/ 186222 h 2697170"/>
              <a:gd name="connsiteX78" fmla="*/ 11407061 w 12192002"/>
              <a:gd name="connsiteY78" fmla="*/ 192354 h 2697170"/>
              <a:gd name="connsiteX79" fmla="*/ 11429464 w 12192002"/>
              <a:gd name="connsiteY79" fmla="*/ 191610 h 2697170"/>
              <a:gd name="connsiteX80" fmla="*/ 11427271 w 12192002"/>
              <a:gd name="connsiteY80" fmla="*/ 181492 h 2697170"/>
              <a:gd name="connsiteX81" fmla="*/ 11487575 w 12192002"/>
              <a:gd name="connsiteY81" fmla="*/ 176136 h 2697170"/>
              <a:gd name="connsiteX82" fmla="*/ 11579517 w 12192002"/>
              <a:gd name="connsiteY82" fmla="*/ 155481 h 2697170"/>
              <a:gd name="connsiteX83" fmla="*/ 11699246 w 12192002"/>
              <a:gd name="connsiteY83" fmla="*/ 138006 h 2697170"/>
              <a:gd name="connsiteX84" fmla="*/ 11882899 w 12192002"/>
              <a:gd name="connsiteY84" fmla="*/ 133514 h 2697170"/>
              <a:gd name="connsiteX85" fmla="*/ 11994747 w 12192002"/>
              <a:gd name="connsiteY85" fmla="*/ 77608 h 2697170"/>
              <a:gd name="connsiteX86" fmla="*/ 12132313 w 12192002"/>
              <a:gd name="connsiteY86" fmla="*/ 28707 h 2697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12192002" h="2697170">
                <a:moveTo>
                  <a:pt x="12192002" y="0"/>
                </a:moveTo>
                <a:lnTo>
                  <a:pt x="12192002" y="1533100"/>
                </a:lnTo>
                <a:lnTo>
                  <a:pt x="12192000" y="1533100"/>
                </a:lnTo>
                <a:lnTo>
                  <a:pt x="12192000" y="2697170"/>
                </a:lnTo>
                <a:lnTo>
                  <a:pt x="0" y="2697170"/>
                </a:lnTo>
                <a:lnTo>
                  <a:pt x="0" y="1533100"/>
                </a:lnTo>
                <a:lnTo>
                  <a:pt x="0" y="1223212"/>
                </a:lnTo>
                <a:lnTo>
                  <a:pt x="0" y="147159"/>
                </a:lnTo>
                <a:lnTo>
                  <a:pt x="471" y="147293"/>
                </a:lnTo>
                <a:cubicBezTo>
                  <a:pt x="24729" y="155064"/>
                  <a:pt x="49748" y="160893"/>
                  <a:pt x="86135" y="158799"/>
                </a:cubicBezTo>
                <a:cubicBezTo>
                  <a:pt x="148512" y="169521"/>
                  <a:pt x="196165" y="187006"/>
                  <a:pt x="254018" y="189558"/>
                </a:cubicBezTo>
                <a:cubicBezTo>
                  <a:pt x="270380" y="199794"/>
                  <a:pt x="288620" y="205817"/>
                  <a:pt x="316142" y="198965"/>
                </a:cubicBezTo>
                <a:cubicBezTo>
                  <a:pt x="372119" y="211854"/>
                  <a:pt x="375154" y="228531"/>
                  <a:pt x="420965" y="223363"/>
                </a:cubicBezTo>
                <a:cubicBezTo>
                  <a:pt x="435853" y="251962"/>
                  <a:pt x="444677" y="243409"/>
                  <a:pt x="465307" y="239269"/>
                </a:cubicBezTo>
                <a:lnTo>
                  <a:pt x="467879" y="239154"/>
                </a:lnTo>
                <a:lnTo>
                  <a:pt x="469805" y="243207"/>
                </a:lnTo>
                <a:lnTo>
                  <a:pt x="477917" y="246260"/>
                </a:lnTo>
                <a:lnTo>
                  <a:pt x="504103" y="249406"/>
                </a:lnTo>
                <a:lnTo>
                  <a:pt x="514613" y="249731"/>
                </a:lnTo>
                <a:cubicBezTo>
                  <a:pt x="521607" y="250275"/>
                  <a:pt x="525936" y="251045"/>
                  <a:pt x="528580" y="252031"/>
                </a:cubicBezTo>
                <a:lnTo>
                  <a:pt x="528715" y="252360"/>
                </a:lnTo>
                <a:lnTo>
                  <a:pt x="542212" y="253981"/>
                </a:lnTo>
                <a:cubicBezTo>
                  <a:pt x="565469" y="256093"/>
                  <a:pt x="588558" y="257555"/>
                  <a:pt x="610916" y="258466"/>
                </a:cubicBezTo>
                <a:cubicBezTo>
                  <a:pt x="616393" y="276540"/>
                  <a:pt x="706029" y="270830"/>
                  <a:pt x="675445" y="298242"/>
                </a:cubicBezTo>
                <a:cubicBezTo>
                  <a:pt x="704946" y="300323"/>
                  <a:pt x="730905" y="291099"/>
                  <a:pt x="706978" y="308449"/>
                </a:cubicBezTo>
                <a:cubicBezTo>
                  <a:pt x="716265" y="309674"/>
                  <a:pt x="720624" y="312191"/>
                  <a:pt x="722688" y="315356"/>
                </a:cubicBezTo>
                <a:lnTo>
                  <a:pt x="788907" y="320888"/>
                </a:lnTo>
                <a:lnTo>
                  <a:pt x="795966" y="323634"/>
                </a:lnTo>
                <a:lnTo>
                  <a:pt x="841143" y="323539"/>
                </a:lnTo>
                <a:lnTo>
                  <a:pt x="863323" y="324988"/>
                </a:lnTo>
                <a:lnTo>
                  <a:pt x="871982" y="322308"/>
                </a:lnTo>
                <a:cubicBezTo>
                  <a:pt x="880007" y="321130"/>
                  <a:pt x="889794" y="321651"/>
                  <a:pt x="903506" y="326013"/>
                </a:cubicBezTo>
                <a:lnTo>
                  <a:pt x="906222" y="327603"/>
                </a:lnTo>
                <a:lnTo>
                  <a:pt x="935582" y="326326"/>
                </a:lnTo>
                <a:cubicBezTo>
                  <a:pt x="945618" y="325161"/>
                  <a:pt x="955252" y="323170"/>
                  <a:pt x="964244" y="320017"/>
                </a:cubicBezTo>
                <a:cubicBezTo>
                  <a:pt x="1033014" y="355870"/>
                  <a:pt x="1129467" y="349002"/>
                  <a:pt x="1219609" y="367935"/>
                </a:cubicBezTo>
                <a:cubicBezTo>
                  <a:pt x="1229977" y="398399"/>
                  <a:pt x="1341237" y="397275"/>
                  <a:pt x="1416774" y="382458"/>
                </a:cubicBezTo>
                <a:lnTo>
                  <a:pt x="1419448" y="381604"/>
                </a:lnTo>
                <a:lnTo>
                  <a:pt x="5617585" y="697953"/>
                </a:lnTo>
                <a:lnTo>
                  <a:pt x="5661517" y="704207"/>
                </a:lnTo>
                <a:cubicBezTo>
                  <a:pt x="5682155" y="693380"/>
                  <a:pt x="5703444" y="696300"/>
                  <a:pt x="5726029" y="703535"/>
                </a:cubicBezTo>
                <a:cubicBezTo>
                  <a:pt x="5781629" y="696978"/>
                  <a:pt x="5838513" y="706277"/>
                  <a:pt x="5904210" y="706823"/>
                </a:cubicBezTo>
                <a:cubicBezTo>
                  <a:pt x="5968820" y="691506"/>
                  <a:pt x="5921933" y="719890"/>
                  <a:pt x="5992100" y="720371"/>
                </a:cubicBezTo>
                <a:cubicBezTo>
                  <a:pt x="6042842" y="695979"/>
                  <a:pt x="6036614" y="722333"/>
                  <a:pt x="6075556" y="729951"/>
                </a:cubicBezTo>
                <a:lnTo>
                  <a:pt x="6095398" y="743116"/>
                </a:lnTo>
                <a:lnTo>
                  <a:pt x="6145539" y="738953"/>
                </a:lnTo>
                <a:lnTo>
                  <a:pt x="6163802" y="749192"/>
                </a:lnTo>
                <a:cubicBezTo>
                  <a:pt x="6170033" y="747830"/>
                  <a:pt x="6234771" y="731479"/>
                  <a:pt x="6238120" y="731622"/>
                </a:cubicBezTo>
                <a:lnTo>
                  <a:pt x="6238644" y="731866"/>
                </a:lnTo>
                <a:lnTo>
                  <a:pt x="6251400" y="729720"/>
                </a:lnTo>
                <a:cubicBezTo>
                  <a:pt x="6272509" y="725446"/>
                  <a:pt x="6292655" y="720670"/>
                  <a:pt x="6311523" y="715617"/>
                </a:cubicBezTo>
                <a:cubicBezTo>
                  <a:pt x="6338879" y="729445"/>
                  <a:pt x="6402596" y="701291"/>
                  <a:pt x="6413295" y="732388"/>
                </a:cubicBezTo>
                <a:cubicBezTo>
                  <a:pt x="6439302" y="726464"/>
                  <a:pt x="6448113" y="711921"/>
                  <a:pt x="6451267" y="732794"/>
                </a:cubicBezTo>
                <a:cubicBezTo>
                  <a:pt x="6460180" y="731410"/>
                  <a:pt x="6466838" y="732398"/>
                  <a:pt x="6472504" y="734535"/>
                </a:cubicBezTo>
                <a:lnTo>
                  <a:pt x="6474445" y="735625"/>
                </a:lnTo>
                <a:lnTo>
                  <a:pt x="6531992" y="721963"/>
                </a:lnTo>
                <a:lnTo>
                  <a:pt x="6541082" y="722441"/>
                </a:lnTo>
                <a:lnTo>
                  <a:pt x="6576737" y="710600"/>
                </a:lnTo>
                <a:lnTo>
                  <a:pt x="6596145" y="706049"/>
                </a:lnTo>
                <a:lnTo>
                  <a:pt x="6599587" y="701532"/>
                </a:lnTo>
                <a:cubicBezTo>
                  <a:pt x="6604445" y="698450"/>
                  <a:pt x="6612858" y="696341"/>
                  <a:pt x="6629274" y="696453"/>
                </a:cubicBezTo>
                <a:lnTo>
                  <a:pt x="6633455" y="697088"/>
                </a:lnTo>
                <a:lnTo>
                  <a:pt x="6653804" y="688881"/>
                </a:lnTo>
                <a:lnTo>
                  <a:pt x="10731527" y="271884"/>
                </a:lnTo>
                <a:cubicBezTo>
                  <a:pt x="10783822" y="273380"/>
                  <a:pt x="10790844" y="266359"/>
                  <a:pt x="10793745" y="258481"/>
                </a:cubicBezTo>
                <a:lnTo>
                  <a:pt x="10796512" y="253516"/>
                </a:lnTo>
                <a:lnTo>
                  <a:pt x="10856263" y="251783"/>
                </a:lnTo>
                <a:lnTo>
                  <a:pt x="10872952" y="243066"/>
                </a:lnTo>
                <a:lnTo>
                  <a:pt x="10980163" y="237678"/>
                </a:lnTo>
                <a:cubicBezTo>
                  <a:pt x="10985505" y="209643"/>
                  <a:pt x="11016889" y="246425"/>
                  <a:pt x="11037325" y="236454"/>
                </a:cubicBezTo>
                <a:cubicBezTo>
                  <a:pt x="11052079" y="242843"/>
                  <a:pt x="11089891" y="230964"/>
                  <a:pt x="11100867" y="228539"/>
                </a:cubicBezTo>
                <a:lnTo>
                  <a:pt x="11127856" y="215115"/>
                </a:lnTo>
                <a:lnTo>
                  <a:pt x="11166497" y="214810"/>
                </a:lnTo>
                <a:cubicBezTo>
                  <a:pt x="11184044" y="212083"/>
                  <a:pt x="11217231" y="225251"/>
                  <a:pt x="11226397" y="214458"/>
                </a:cubicBezTo>
                <a:cubicBezTo>
                  <a:pt x="11239163" y="230646"/>
                  <a:pt x="11232243" y="221976"/>
                  <a:pt x="11284499" y="215829"/>
                </a:cubicBezTo>
                <a:cubicBezTo>
                  <a:pt x="11308762" y="223016"/>
                  <a:pt x="11292907" y="257795"/>
                  <a:pt x="11332107" y="242856"/>
                </a:cubicBezTo>
                <a:cubicBezTo>
                  <a:pt x="11318141" y="220143"/>
                  <a:pt x="11374400" y="218529"/>
                  <a:pt x="11357066" y="192601"/>
                </a:cubicBezTo>
                <a:lnTo>
                  <a:pt x="11394563" y="186222"/>
                </a:lnTo>
                <a:lnTo>
                  <a:pt x="11407061" y="192354"/>
                </a:lnTo>
                <a:lnTo>
                  <a:pt x="11429464" y="191610"/>
                </a:lnTo>
                <a:lnTo>
                  <a:pt x="11427271" y="181492"/>
                </a:lnTo>
                <a:lnTo>
                  <a:pt x="11487575" y="176136"/>
                </a:lnTo>
                <a:cubicBezTo>
                  <a:pt x="11532252" y="171278"/>
                  <a:pt x="11591672" y="178952"/>
                  <a:pt x="11579517" y="155481"/>
                </a:cubicBezTo>
                <a:cubicBezTo>
                  <a:pt x="11589631" y="126475"/>
                  <a:pt x="11708855" y="168211"/>
                  <a:pt x="11699246" y="138006"/>
                </a:cubicBezTo>
                <a:cubicBezTo>
                  <a:pt x="11743182" y="155461"/>
                  <a:pt x="11821229" y="135866"/>
                  <a:pt x="11882899" y="133514"/>
                </a:cubicBezTo>
                <a:cubicBezTo>
                  <a:pt x="11890092" y="119292"/>
                  <a:pt x="11967928" y="71587"/>
                  <a:pt x="11994747" y="77608"/>
                </a:cubicBezTo>
                <a:cubicBezTo>
                  <a:pt x="12094260" y="75861"/>
                  <a:pt x="12045032" y="62453"/>
                  <a:pt x="12132313" y="28707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85306E64-E868-4378-9486-393C92BC8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0038" y="3652343"/>
            <a:ext cx="4738051" cy="2766089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01A5FD61-AF28-4544-AF3E-7193BDDDC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7964" y="3634711"/>
            <a:ext cx="4738051" cy="2766088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B7B0DF02-9ABF-3013-19EA-7279F55505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3149" y="3760846"/>
            <a:ext cx="4471829" cy="2526583"/>
          </a:xfrm>
          <a:prstGeom prst="rect">
            <a:avLst/>
          </a:prstGeom>
        </p:spPr>
      </p:pic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66CB66BF-95BA-59BF-B3DF-C232C28443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0622" y="3760846"/>
            <a:ext cx="3252734" cy="2525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0276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F584D22-CD28-4363-A679-ACA953A2A6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B0E491B-5098-4794-9326-BC6DB4755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47" y="2992"/>
            <a:ext cx="12193149" cy="2344739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2344739">
                <a:moveTo>
                  <a:pt x="1148" y="0"/>
                </a:moveTo>
                <a:lnTo>
                  <a:pt x="12193148" y="0"/>
                </a:lnTo>
                <a:cubicBezTo>
                  <a:pt x="12193148" y="193246"/>
                  <a:pt x="12193149" y="386493"/>
                  <a:pt x="12193149" y="579739"/>
                </a:cubicBezTo>
                <a:lnTo>
                  <a:pt x="12185986" y="584189"/>
                </a:lnTo>
                <a:cubicBezTo>
                  <a:pt x="12156393" y="577430"/>
                  <a:pt x="12176978" y="588328"/>
                  <a:pt x="12156363" y="597366"/>
                </a:cubicBezTo>
                <a:cubicBezTo>
                  <a:pt x="12172308" y="611308"/>
                  <a:pt x="12127905" y="602876"/>
                  <a:pt x="12139215" y="623179"/>
                </a:cubicBezTo>
                <a:cubicBezTo>
                  <a:pt x="12135103" y="624180"/>
                  <a:pt x="12130766" y="624512"/>
                  <a:pt x="12126327" y="624690"/>
                </a:cubicBezTo>
                <a:lnTo>
                  <a:pt x="12124007" y="624794"/>
                </a:lnTo>
                <a:lnTo>
                  <a:pt x="12116854" y="628608"/>
                </a:lnTo>
                <a:lnTo>
                  <a:pt x="12099497" y="628139"/>
                </a:lnTo>
                <a:cubicBezTo>
                  <a:pt x="12095162" y="629804"/>
                  <a:pt x="12090978" y="632365"/>
                  <a:pt x="12087073" y="636341"/>
                </a:cubicBezTo>
                <a:cubicBezTo>
                  <a:pt x="12078890" y="656743"/>
                  <a:pt x="12040481" y="653846"/>
                  <a:pt x="12031073" y="680009"/>
                </a:cubicBezTo>
                <a:cubicBezTo>
                  <a:pt x="12026399" y="688254"/>
                  <a:pt x="12004497" y="705355"/>
                  <a:pt x="11995833" y="703458"/>
                </a:cubicBezTo>
                <a:cubicBezTo>
                  <a:pt x="11990333" y="705967"/>
                  <a:pt x="11986699" y="712045"/>
                  <a:pt x="11979717" y="708161"/>
                </a:cubicBezTo>
                <a:cubicBezTo>
                  <a:pt x="11970382" y="704240"/>
                  <a:pt x="11963763" y="727262"/>
                  <a:pt x="11959046" y="717558"/>
                </a:cubicBezTo>
                <a:lnTo>
                  <a:pt x="11920454" y="730883"/>
                </a:lnTo>
                <a:cubicBezTo>
                  <a:pt x="11919152" y="737943"/>
                  <a:pt x="11912619" y="740145"/>
                  <a:pt x="11903656" y="742426"/>
                </a:cubicBezTo>
                <a:lnTo>
                  <a:pt x="11895048" y="744791"/>
                </a:lnTo>
                <a:lnTo>
                  <a:pt x="11891968" y="755729"/>
                </a:lnTo>
                <a:cubicBezTo>
                  <a:pt x="11881074" y="746401"/>
                  <a:pt x="11884523" y="777742"/>
                  <a:pt x="11870776" y="777816"/>
                </a:cubicBezTo>
                <a:lnTo>
                  <a:pt x="11813376" y="797659"/>
                </a:lnTo>
                <a:lnTo>
                  <a:pt x="11590693" y="963777"/>
                </a:lnTo>
                <a:cubicBezTo>
                  <a:pt x="11550201" y="990714"/>
                  <a:pt x="11542649" y="940770"/>
                  <a:pt x="11506817" y="1033623"/>
                </a:cubicBezTo>
                <a:cubicBezTo>
                  <a:pt x="11450023" y="1089460"/>
                  <a:pt x="11337127" y="1190174"/>
                  <a:pt x="11280332" y="1223571"/>
                </a:cubicBezTo>
                <a:cubicBezTo>
                  <a:pt x="11267547" y="1231171"/>
                  <a:pt x="11229147" y="1296589"/>
                  <a:pt x="11228309" y="1276236"/>
                </a:cubicBezTo>
                <a:cubicBezTo>
                  <a:pt x="11223950" y="1278203"/>
                  <a:pt x="11220761" y="1277680"/>
                  <a:pt x="11218087" y="1275961"/>
                </a:cubicBezTo>
                <a:lnTo>
                  <a:pt x="11217184" y="1275018"/>
                </a:lnTo>
                <a:lnTo>
                  <a:pt x="11188885" y="1292383"/>
                </a:lnTo>
                <a:lnTo>
                  <a:pt x="11184501" y="1292525"/>
                </a:lnTo>
                <a:lnTo>
                  <a:pt x="11166854" y="1306612"/>
                </a:lnTo>
                <a:lnTo>
                  <a:pt x="11157311" y="1312414"/>
                </a:lnTo>
                <a:lnTo>
                  <a:pt x="11155496" y="1317097"/>
                </a:lnTo>
                <a:cubicBezTo>
                  <a:pt x="11153045" y="1320465"/>
                  <a:pt x="11148902" y="1323112"/>
                  <a:pt x="11140961" y="1324115"/>
                </a:cubicBezTo>
                <a:lnTo>
                  <a:pt x="11138961" y="1323772"/>
                </a:lnTo>
                <a:lnTo>
                  <a:pt x="11128208" y="1333832"/>
                </a:lnTo>
                <a:cubicBezTo>
                  <a:pt x="11124962" y="1337814"/>
                  <a:pt x="11122359" y="1342287"/>
                  <a:pt x="11120691" y="1347424"/>
                </a:cubicBezTo>
                <a:cubicBezTo>
                  <a:pt x="11081770" y="1370685"/>
                  <a:pt x="10952581" y="1444106"/>
                  <a:pt x="10894683" y="1473399"/>
                </a:cubicBezTo>
                <a:cubicBezTo>
                  <a:pt x="10861781" y="1488434"/>
                  <a:pt x="10817803" y="1508886"/>
                  <a:pt x="10773300" y="1523191"/>
                </a:cubicBezTo>
                <a:cubicBezTo>
                  <a:pt x="10733414" y="1567419"/>
                  <a:pt x="10677791" y="1526735"/>
                  <a:pt x="10627668" y="1559229"/>
                </a:cubicBezTo>
                <a:cubicBezTo>
                  <a:pt x="10590276" y="1542103"/>
                  <a:pt x="10613693" y="1562282"/>
                  <a:pt x="10581895" y="1568689"/>
                </a:cubicBezTo>
                <a:cubicBezTo>
                  <a:pt x="10597733" y="1591656"/>
                  <a:pt x="10540912" y="1568241"/>
                  <a:pt x="10547790" y="1598423"/>
                </a:cubicBezTo>
                <a:cubicBezTo>
                  <a:pt x="10541784" y="1598632"/>
                  <a:pt x="10535750" y="1597886"/>
                  <a:pt x="10529643" y="1596907"/>
                </a:cubicBezTo>
                <a:lnTo>
                  <a:pt x="10526446" y="1596411"/>
                </a:lnTo>
                <a:lnTo>
                  <a:pt x="10515129" y="1599537"/>
                </a:lnTo>
                <a:lnTo>
                  <a:pt x="10491735" y="1594156"/>
                </a:lnTo>
                <a:cubicBezTo>
                  <a:pt x="10485147" y="1595190"/>
                  <a:pt x="10478389" y="1597459"/>
                  <a:pt x="10471418" y="1601693"/>
                </a:cubicBezTo>
                <a:cubicBezTo>
                  <a:pt x="10451763" y="1626665"/>
                  <a:pt x="10400774" y="1612276"/>
                  <a:pt x="10377042" y="1644598"/>
                </a:cubicBezTo>
                <a:cubicBezTo>
                  <a:pt x="10367240" y="1654315"/>
                  <a:pt x="10330319" y="1671126"/>
                  <a:pt x="10319338" y="1666221"/>
                </a:cubicBezTo>
                <a:cubicBezTo>
                  <a:pt x="10310813" y="1668060"/>
                  <a:pt x="10303331" y="1675173"/>
                  <a:pt x="10295467" y="1668079"/>
                </a:cubicBezTo>
                <a:cubicBezTo>
                  <a:pt x="10284420" y="1660290"/>
                  <a:pt x="10265794" y="1689186"/>
                  <a:pt x="10263443" y="1674948"/>
                </a:cubicBezTo>
                <a:lnTo>
                  <a:pt x="10205418" y="1682149"/>
                </a:lnTo>
                <a:cubicBezTo>
                  <a:pt x="10200696" y="1691209"/>
                  <a:pt x="10190895" y="1692356"/>
                  <a:pt x="10177759" y="1692943"/>
                </a:cubicBezTo>
                <a:lnTo>
                  <a:pt x="10165070" y="1693739"/>
                </a:lnTo>
                <a:lnTo>
                  <a:pt x="10156308" y="1707487"/>
                </a:lnTo>
                <a:cubicBezTo>
                  <a:pt x="10145406" y="1692057"/>
                  <a:pt x="10136981" y="1734810"/>
                  <a:pt x="10118267" y="1731142"/>
                </a:cubicBezTo>
                <a:lnTo>
                  <a:pt x="10083317" y="1743296"/>
                </a:lnTo>
                <a:cubicBezTo>
                  <a:pt x="10075718" y="1741227"/>
                  <a:pt x="10048011" y="1742555"/>
                  <a:pt x="10040388" y="1741632"/>
                </a:cubicBezTo>
                <a:cubicBezTo>
                  <a:pt x="9999609" y="1751733"/>
                  <a:pt x="9985545" y="1752223"/>
                  <a:pt x="9961167" y="1757147"/>
                </a:cubicBezTo>
                <a:cubicBezTo>
                  <a:pt x="9920131" y="1757289"/>
                  <a:pt x="9889892" y="1754090"/>
                  <a:pt x="9848940" y="1763915"/>
                </a:cubicBezTo>
                <a:lnTo>
                  <a:pt x="9729457" y="1784122"/>
                </a:lnTo>
                <a:cubicBezTo>
                  <a:pt x="9676207" y="1774536"/>
                  <a:pt x="9631235" y="1799759"/>
                  <a:pt x="9613704" y="1812371"/>
                </a:cubicBezTo>
                <a:cubicBezTo>
                  <a:pt x="9548152" y="1826647"/>
                  <a:pt x="9410970" y="1863993"/>
                  <a:pt x="9338590" y="1869293"/>
                </a:cubicBezTo>
                <a:lnTo>
                  <a:pt x="9232518" y="1893149"/>
                </a:lnTo>
                <a:lnTo>
                  <a:pt x="9156690" y="1903228"/>
                </a:lnTo>
                <a:lnTo>
                  <a:pt x="9054601" y="1910755"/>
                </a:lnTo>
                <a:lnTo>
                  <a:pt x="9006634" y="1914040"/>
                </a:lnTo>
                <a:lnTo>
                  <a:pt x="9006349" y="1913800"/>
                </a:lnTo>
                <a:cubicBezTo>
                  <a:pt x="9004294" y="1913580"/>
                  <a:pt x="9001475" y="1913908"/>
                  <a:pt x="8997380" y="1915011"/>
                </a:cubicBezTo>
                <a:lnTo>
                  <a:pt x="8991542" y="1917072"/>
                </a:lnTo>
                <a:lnTo>
                  <a:pt x="8975485" y="1920298"/>
                </a:lnTo>
                <a:lnTo>
                  <a:pt x="8969159" y="1919598"/>
                </a:lnTo>
                <a:lnTo>
                  <a:pt x="8964196" y="1917373"/>
                </a:lnTo>
                <a:cubicBezTo>
                  <a:pt x="8955841" y="1925324"/>
                  <a:pt x="8956668" y="1934272"/>
                  <a:pt x="8930136" y="1914185"/>
                </a:cubicBezTo>
                <a:cubicBezTo>
                  <a:pt x="8899182" y="1915205"/>
                  <a:pt x="8790451" y="1929860"/>
                  <a:pt x="8753592" y="1933417"/>
                </a:cubicBezTo>
                <a:cubicBezTo>
                  <a:pt x="8720970" y="1944137"/>
                  <a:pt x="8749345" y="1930476"/>
                  <a:pt x="8708995" y="1935518"/>
                </a:cubicBezTo>
                <a:cubicBezTo>
                  <a:pt x="8672757" y="1955053"/>
                  <a:pt x="8640293" y="1938613"/>
                  <a:pt x="8597219" y="1944090"/>
                </a:cubicBezTo>
                <a:lnTo>
                  <a:pt x="8526378" y="1929248"/>
                </a:lnTo>
                <a:lnTo>
                  <a:pt x="8512131" y="1935163"/>
                </a:lnTo>
                <a:lnTo>
                  <a:pt x="8507315" y="1938164"/>
                </a:lnTo>
                <a:cubicBezTo>
                  <a:pt x="8503797" y="1939941"/>
                  <a:pt x="8501196" y="1940752"/>
                  <a:pt x="8499116" y="1940902"/>
                </a:cubicBezTo>
                <a:lnTo>
                  <a:pt x="8498742" y="1940723"/>
                </a:lnTo>
                <a:lnTo>
                  <a:pt x="8491397" y="1943773"/>
                </a:lnTo>
                <a:lnTo>
                  <a:pt x="8368330" y="1957815"/>
                </a:lnTo>
                <a:cubicBezTo>
                  <a:pt x="8363173" y="1959840"/>
                  <a:pt x="8358881" y="1959492"/>
                  <a:pt x="8354947" y="1958009"/>
                </a:cubicBezTo>
                <a:lnTo>
                  <a:pt x="8321252" y="1974587"/>
                </a:lnTo>
                <a:lnTo>
                  <a:pt x="8315581" y="1974913"/>
                </a:lnTo>
                <a:lnTo>
                  <a:pt x="8296322" y="1988808"/>
                </a:lnTo>
                <a:lnTo>
                  <a:pt x="8285424" y="1994631"/>
                </a:lnTo>
                <a:lnTo>
                  <a:pt x="8284298" y="1999074"/>
                </a:lnTo>
                <a:cubicBezTo>
                  <a:pt x="8281994" y="2002319"/>
                  <a:pt x="8277300" y="2004967"/>
                  <a:pt x="8267224" y="2006249"/>
                </a:cubicBezTo>
                <a:lnTo>
                  <a:pt x="8264525" y="2006019"/>
                </a:lnTo>
                <a:lnTo>
                  <a:pt x="8253181" y="2015862"/>
                </a:lnTo>
                <a:cubicBezTo>
                  <a:pt x="8250007" y="2019712"/>
                  <a:pt x="8247795" y="2023994"/>
                  <a:pt x="8246982" y="2028854"/>
                </a:cubicBezTo>
                <a:cubicBezTo>
                  <a:pt x="8182975" y="2025947"/>
                  <a:pt x="8148279" y="2060069"/>
                  <a:pt x="8091420" y="2075015"/>
                </a:cubicBezTo>
                <a:cubicBezTo>
                  <a:pt x="8026616" y="2098157"/>
                  <a:pt x="7968218" y="2119393"/>
                  <a:pt x="7906555" y="2116988"/>
                </a:cubicBezTo>
                <a:cubicBezTo>
                  <a:pt x="7836267" y="2131900"/>
                  <a:pt x="7782114" y="2134131"/>
                  <a:pt x="7719893" y="2142703"/>
                </a:cubicBezTo>
                <a:lnTo>
                  <a:pt x="7615495" y="2139232"/>
                </a:lnTo>
                <a:lnTo>
                  <a:pt x="7528691" y="2145060"/>
                </a:lnTo>
                <a:lnTo>
                  <a:pt x="7520719" y="2147613"/>
                </a:lnTo>
                <a:cubicBezTo>
                  <a:pt x="7515141" y="2148952"/>
                  <a:pt x="7511320" y="2149302"/>
                  <a:pt x="7508559" y="2148948"/>
                </a:cubicBezTo>
                <a:lnTo>
                  <a:pt x="7508188" y="2148621"/>
                </a:lnTo>
                <a:lnTo>
                  <a:pt x="7496943" y="2150573"/>
                </a:lnTo>
                <a:lnTo>
                  <a:pt x="7219707" y="2156680"/>
                </a:lnTo>
                <a:lnTo>
                  <a:pt x="7202249" y="2161230"/>
                </a:lnTo>
                <a:lnTo>
                  <a:pt x="7198152" y="2166588"/>
                </a:lnTo>
                <a:cubicBezTo>
                  <a:pt x="7193259" y="2170111"/>
                  <a:pt x="7185654" y="2172250"/>
                  <a:pt x="7171956" y="2171236"/>
                </a:cubicBezTo>
                <a:lnTo>
                  <a:pt x="7098136" y="2183464"/>
                </a:lnTo>
                <a:cubicBezTo>
                  <a:pt x="7062296" y="2184442"/>
                  <a:pt x="7051336" y="2185419"/>
                  <a:pt x="7019644" y="2183090"/>
                </a:cubicBezTo>
                <a:cubicBezTo>
                  <a:pt x="6938675" y="2194028"/>
                  <a:pt x="6944793" y="2218194"/>
                  <a:pt x="6905294" y="2212596"/>
                </a:cubicBezTo>
                <a:cubicBezTo>
                  <a:pt x="6873070" y="2207388"/>
                  <a:pt x="6789137" y="2226462"/>
                  <a:pt x="6709370" y="2240551"/>
                </a:cubicBezTo>
                <a:cubicBezTo>
                  <a:pt x="6650254" y="2250006"/>
                  <a:pt x="6629253" y="2264107"/>
                  <a:pt x="6550602" y="2269327"/>
                </a:cubicBezTo>
                <a:cubicBezTo>
                  <a:pt x="6473302" y="2313417"/>
                  <a:pt x="6410843" y="2289694"/>
                  <a:pt x="6318708" y="2316127"/>
                </a:cubicBezTo>
                <a:cubicBezTo>
                  <a:pt x="6298698" y="2331649"/>
                  <a:pt x="6210439" y="2314456"/>
                  <a:pt x="6169822" y="2318214"/>
                </a:cubicBezTo>
                <a:cubicBezTo>
                  <a:pt x="6129203" y="2321972"/>
                  <a:pt x="6091688" y="2335520"/>
                  <a:pt x="6074996" y="2338676"/>
                </a:cubicBezTo>
                <a:lnTo>
                  <a:pt x="6069677" y="2337139"/>
                </a:lnTo>
                <a:lnTo>
                  <a:pt x="6049786" y="2337822"/>
                </a:lnTo>
                <a:lnTo>
                  <a:pt x="6042433" y="2329473"/>
                </a:lnTo>
                <a:lnTo>
                  <a:pt x="6011238" y="2324380"/>
                </a:lnTo>
                <a:cubicBezTo>
                  <a:pt x="5999830" y="2323793"/>
                  <a:pt x="5971276" y="2324706"/>
                  <a:pt x="5958523" y="2328024"/>
                </a:cubicBezTo>
                <a:lnTo>
                  <a:pt x="5760067" y="2343716"/>
                </a:lnTo>
                <a:lnTo>
                  <a:pt x="5628108" y="2344739"/>
                </a:lnTo>
                <a:lnTo>
                  <a:pt x="5472054" y="2330719"/>
                </a:lnTo>
                <a:cubicBezTo>
                  <a:pt x="5479284" y="2317691"/>
                  <a:pt x="5440157" y="2331757"/>
                  <a:pt x="5433909" y="2319466"/>
                </a:cubicBezTo>
                <a:cubicBezTo>
                  <a:pt x="5430517" y="2309434"/>
                  <a:pt x="5392976" y="2304750"/>
                  <a:pt x="5382817" y="2301764"/>
                </a:cubicBezTo>
                <a:lnTo>
                  <a:pt x="5262912" y="2281347"/>
                </a:lnTo>
                <a:cubicBezTo>
                  <a:pt x="5252746" y="2281163"/>
                  <a:pt x="5231699" y="2272853"/>
                  <a:pt x="5224109" y="2270223"/>
                </a:cubicBezTo>
                <a:lnTo>
                  <a:pt x="5175808" y="2267233"/>
                </a:lnTo>
                <a:lnTo>
                  <a:pt x="5157702" y="2260010"/>
                </a:lnTo>
                <a:lnTo>
                  <a:pt x="5143747" y="2256610"/>
                </a:lnTo>
                <a:lnTo>
                  <a:pt x="5140744" y="2254509"/>
                </a:lnTo>
                <a:cubicBezTo>
                  <a:pt x="5135026" y="2250469"/>
                  <a:pt x="5129229" y="2246658"/>
                  <a:pt x="5122807" y="2243656"/>
                </a:cubicBezTo>
                <a:cubicBezTo>
                  <a:pt x="5109467" y="2272275"/>
                  <a:pt x="5066004" y="2222839"/>
                  <a:pt x="5066938" y="2250227"/>
                </a:cubicBezTo>
                <a:cubicBezTo>
                  <a:pt x="5029345" y="2238711"/>
                  <a:pt x="5040096" y="2267800"/>
                  <a:pt x="5012662" y="2233846"/>
                </a:cubicBezTo>
                <a:cubicBezTo>
                  <a:pt x="4938174" y="2234229"/>
                  <a:pt x="4917504" y="2247236"/>
                  <a:pt x="4841589" y="2209829"/>
                </a:cubicBezTo>
                <a:cubicBezTo>
                  <a:pt x="4807890" y="2193187"/>
                  <a:pt x="4785258" y="2182041"/>
                  <a:pt x="4763595" y="2182061"/>
                </a:cubicBezTo>
                <a:cubicBezTo>
                  <a:pt x="4742475" y="2177561"/>
                  <a:pt x="4730631" y="2174738"/>
                  <a:pt x="4724334" y="2173047"/>
                </a:cubicBezTo>
                <a:lnTo>
                  <a:pt x="4722324" y="2172298"/>
                </a:lnTo>
                <a:lnTo>
                  <a:pt x="4723259" y="2172087"/>
                </a:lnTo>
                <a:cubicBezTo>
                  <a:pt x="4722296" y="2171445"/>
                  <a:pt x="4719415" y="2170839"/>
                  <a:pt x="4718350" y="2170817"/>
                </a:cubicBezTo>
                <a:lnTo>
                  <a:pt x="4722324" y="2172298"/>
                </a:lnTo>
                <a:lnTo>
                  <a:pt x="4716674" y="2173573"/>
                </a:lnTo>
                <a:cubicBezTo>
                  <a:pt x="4681300" y="2166617"/>
                  <a:pt x="4525895" y="2165809"/>
                  <a:pt x="4516962" y="2163671"/>
                </a:cubicBezTo>
                <a:cubicBezTo>
                  <a:pt x="4458971" y="2150559"/>
                  <a:pt x="4463810" y="2149818"/>
                  <a:pt x="4429691" y="2153020"/>
                </a:cubicBezTo>
                <a:cubicBezTo>
                  <a:pt x="4424455" y="2156391"/>
                  <a:pt x="4370126" y="2150097"/>
                  <a:pt x="4364023" y="2151674"/>
                </a:cubicBezTo>
                <a:lnTo>
                  <a:pt x="4318114" y="2158289"/>
                </a:lnTo>
                <a:lnTo>
                  <a:pt x="4316258" y="2156948"/>
                </a:lnTo>
                <a:cubicBezTo>
                  <a:pt x="4307275" y="2153577"/>
                  <a:pt x="4301145" y="2153578"/>
                  <a:pt x="4296292" y="2155069"/>
                </a:cubicBezTo>
                <a:lnTo>
                  <a:pt x="4291212" y="2157986"/>
                </a:lnTo>
                <a:lnTo>
                  <a:pt x="4277290" y="2157740"/>
                </a:lnTo>
                <a:lnTo>
                  <a:pt x="4249265" y="2160064"/>
                </a:lnTo>
                <a:lnTo>
                  <a:pt x="4203199" y="2157269"/>
                </a:lnTo>
                <a:cubicBezTo>
                  <a:pt x="4203096" y="2156849"/>
                  <a:pt x="4202995" y="2156430"/>
                  <a:pt x="4202893" y="2156010"/>
                </a:cubicBezTo>
                <a:cubicBezTo>
                  <a:pt x="4201267" y="2153173"/>
                  <a:pt x="4198292" y="2151054"/>
                  <a:pt x="4192396" y="2150376"/>
                </a:cubicBezTo>
                <a:cubicBezTo>
                  <a:pt x="4205365" y="2133087"/>
                  <a:pt x="4162425" y="2134982"/>
                  <a:pt x="4143893" y="2134511"/>
                </a:cubicBezTo>
                <a:cubicBezTo>
                  <a:pt x="4125868" y="2127445"/>
                  <a:pt x="4100250" y="2113865"/>
                  <a:pt x="4084245" y="2107978"/>
                </a:cubicBezTo>
                <a:lnTo>
                  <a:pt x="4075694" y="2107143"/>
                </a:lnTo>
                <a:cubicBezTo>
                  <a:pt x="4075655" y="2107042"/>
                  <a:pt x="4075614" y="2106943"/>
                  <a:pt x="4075575" y="2106844"/>
                </a:cubicBezTo>
                <a:cubicBezTo>
                  <a:pt x="4073829" y="2106060"/>
                  <a:pt x="4071057" y="2105559"/>
                  <a:pt x="4066658" y="2105400"/>
                </a:cubicBezTo>
                <a:lnTo>
                  <a:pt x="4060102" y="2105618"/>
                </a:lnTo>
                <a:lnTo>
                  <a:pt x="4043512" y="2103997"/>
                </a:lnTo>
                <a:lnTo>
                  <a:pt x="4038145" y="2101563"/>
                </a:lnTo>
                <a:lnTo>
                  <a:pt x="4036511" y="2097896"/>
                </a:lnTo>
                <a:lnTo>
                  <a:pt x="4034926" y="2098131"/>
                </a:lnTo>
                <a:cubicBezTo>
                  <a:pt x="4022576" y="2102995"/>
                  <a:pt x="4018025" y="2111371"/>
                  <a:pt x="4005686" y="2085563"/>
                </a:cubicBezTo>
                <a:lnTo>
                  <a:pt x="3937994" y="2068106"/>
                </a:lnTo>
                <a:cubicBezTo>
                  <a:pt x="3921658" y="2075830"/>
                  <a:pt x="3909686" y="2071141"/>
                  <a:pt x="3898423" y="2062451"/>
                </a:cubicBezTo>
                <a:cubicBezTo>
                  <a:pt x="3862243" y="2062947"/>
                  <a:pt x="3830779" y="2049077"/>
                  <a:pt x="3790908" y="2042213"/>
                </a:cubicBezTo>
                <a:cubicBezTo>
                  <a:pt x="3742158" y="2027507"/>
                  <a:pt x="3726280" y="2025530"/>
                  <a:pt x="3683661" y="2018290"/>
                </a:cubicBezTo>
                <a:lnTo>
                  <a:pt x="3611183" y="1986019"/>
                </a:lnTo>
                <a:lnTo>
                  <a:pt x="3605003" y="1987381"/>
                </a:lnTo>
                <a:cubicBezTo>
                  <a:pt x="3600731" y="1988000"/>
                  <a:pt x="3597877" y="1988000"/>
                  <a:pt x="3595884" y="1987545"/>
                </a:cubicBezTo>
                <a:lnTo>
                  <a:pt x="3595649" y="1987276"/>
                </a:lnTo>
                <a:lnTo>
                  <a:pt x="3587126" y="1987966"/>
                </a:lnTo>
                <a:cubicBezTo>
                  <a:pt x="3572774" y="1989757"/>
                  <a:pt x="3550540" y="1975558"/>
                  <a:pt x="3537283" y="1978267"/>
                </a:cubicBezTo>
                <a:cubicBezTo>
                  <a:pt x="3515092" y="1973971"/>
                  <a:pt x="3489773" y="1980236"/>
                  <a:pt x="3474371" y="1974606"/>
                </a:cubicBezTo>
                <a:lnTo>
                  <a:pt x="3401876" y="1962558"/>
                </a:lnTo>
                <a:lnTo>
                  <a:pt x="3365036" y="1979510"/>
                </a:lnTo>
                <a:cubicBezTo>
                  <a:pt x="3361007" y="1981808"/>
                  <a:pt x="3355145" y="1982886"/>
                  <a:pt x="3345174" y="1981192"/>
                </a:cubicBezTo>
                <a:lnTo>
                  <a:pt x="3342846" y="1980217"/>
                </a:lnTo>
                <a:cubicBezTo>
                  <a:pt x="3337528" y="1982688"/>
                  <a:pt x="3296694" y="1983818"/>
                  <a:pt x="3263504" y="1986094"/>
                </a:cubicBezTo>
                <a:cubicBezTo>
                  <a:pt x="3210873" y="1988435"/>
                  <a:pt x="3204538" y="1996407"/>
                  <a:pt x="3143704" y="1993869"/>
                </a:cubicBezTo>
                <a:cubicBezTo>
                  <a:pt x="3083839" y="1995098"/>
                  <a:pt x="3073438" y="2001104"/>
                  <a:pt x="3031439" y="1996512"/>
                </a:cubicBezTo>
                <a:lnTo>
                  <a:pt x="2782717" y="2018333"/>
                </a:lnTo>
                <a:cubicBezTo>
                  <a:pt x="2720447" y="2045988"/>
                  <a:pt x="2718750" y="2015419"/>
                  <a:pt x="2647675" y="2028869"/>
                </a:cubicBezTo>
                <a:cubicBezTo>
                  <a:pt x="2583664" y="1968934"/>
                  <a:pt x="2609849" y="2007202"/>
                  <a:pt x="2569176" y="2002628"/>
                </a:cubicBezTo>
                <a:lnTo>
                  <a:pt x="2444403" y="2016529"/>
                </a:lnTo>
                <a:cubicBezTo>
                  <a:pt x="2412730" y="2033089"/>
                  <a:pt x="2355175" y="2003000"/>
                  <a:pt x="2316260" y="2024996"/>
                </a:cubicBezTo>
                <a:cubicBezTo>
                  <a:pt x="2277148" y="2025534"/>
                  <a:pt x="2234330" y="2021339"/>
                  <a:pt x="2209726" y="2019763"/>
                </a:cubicBezTo>
                <a:cubicBezTo>
                  <a:pt x="2172984" y="2016106"/>
                  <a:pt x="2131016" y="2007174"/>
                  <a:pt x="2095813" y="2003052"/>
                </a:cubicBezTo>
                <a:cubicBezTo>
                  <a:pt x="2078687" y="2016661"/>
                  <a:pt x="2046700" y="1994357"/>
                  <a:pt x="1998504" y="1995032"/>
                </a:cubicBezTo>
                <a:cubicBezTo>
                  <a:pt x="1979851" y="2010679"/>
                  <a:pt x="1965997" y="1995296"/>
                  <a:pt x="1929320" y="2016977"/>
                </a:cubicBezTo>
                <a:cubicBezTo>
                  <a:pt x="1927506" y="2015185"/>
                  <a:pt x="1925308" y="2013558"/>
                  <a:pt x="1922798" y="2012146"/>
                </a:cubicBezTo>
                <a:cubicBezTo>
                  <a:pt x="1908224" y="2003952"/>
                  <a:pt x="1886476" y="2004665"/>
                  <a:pt x="1874228" y="2013741"/>
                </a:cubicBezTo>
                <a:cubicBezTo>
                  <a:pt x="1844711" y="2028500"/>
                  <a:pt x="1815838" y="2036277"/>
                  <a:pt x="1787803" y="2041363"/>
                </a:cubicBezTo>
                <a:lnTo>
                  <a:pt x="1739352" y="2036312"/>
                </a:lnTo>
                <a:cubicBezTo>
                  <a:pt x="1720756" y="2032746"/>
                  <a:pt x="1697809" y="2023837"/>
                  <a:pt x="1676219" y="2019963"/>
                </a:cubicBezTo>
                <a:cubicBezTo>
                  <a:pt x="1653856" y="2018758"/>
                  <a:pt x="1629782" y="2025363"/>
                  <a:pt x="1609817" y="2013066"/>
                </a:cubicBezTo>
                <a:cubicBezTo>
                  <a:pt x="1570834" y="2001390"/>
                  <a:pt x="1525521" y="2021545"/>
                  <a:pt x="1497258" y="1987476"/>
                </a:cubicBezTo>
                <a:cubicBezTo>
                  <a:pt x="1419429" y="1972767"/>
                  <a:pt x="1265224" y="1952754"/>
                  <a:pt x="1151127" y="1938041"/>
                </a:cubicBezTo>
                <a:cubicBezTo>
                  <a:pt x="1044820" y="1928230"/>
                  <a:pt x="911490" y="1929978"/>
                  <a:pt x="859417" y="1928608"/>
                </a:cubicBezTo>
                <a:lnTo>
                  <a:pt x="838688" y="1929821"/>
                </a:lnTo>
                <a:cubicBezTo>
                  <a:pt x="829380" y="1926412"/>
                  <a:pt x="823010" y="1926387"/>
                  <a:pt x="817957" y="1927857"/>
                </a:cubicBezTo>
                <a:lnTo>
                  <a:pt x="812654" y="1930751"/>
                </a:lnTo>
                <a:lnTo>
                  <a:pt x="721195" y="1929661"/>
                </a:lnTo>
                <a:cubicBezTo>
                  <a:pt x="721095" y="1929241"/>
                  <a:pt x="720991" y="1928820"/>
                  <a:pt x="720890" y="1928399"/>
                </a:cubicBezTo>
                <a:cubicBezTo>
                  <a:pt x="719222" y="1925556"/>
                  <a:pt x="716144" y="1923424"/>
                  <a:pt x="710023" y="1922722"/>
                </a:cubicBezTo>
                <a:cubicBezTo>
                  <a:pt x="689532" y="1914633"/>
                  <a:pt x="619665" y="1887450"/>
                  <a:pt x="597940" y="1879864"/>
                </a:cubicBezTo>
                <a:cubicBezTo>
                  <a:pt x="587430" y="1879265"/>
                  <a:pt x="583862" y="1877622"/>
                  <a:pt x="579683" y="1877212"/>
                </a:cubicBezTo>
                <a:lnTo>
                  <a:pt x="572865" y="1877401"/>
                </a:lnTo>
                <a:cubicBezTo>
                  <a:pt x="550627" y="1871095"/>
                  <a:pt x="474197" y="1846680"/>
                  <a:pt x="446247" y="1839371"/>
                </a:cubicBezTo>
                <a:cubicBezTo>
                  <a:pt x="429213" y="1847023"/>
                  <a:pt x="416808" y="1842285"/>
                  <a:pt x="405163" y="1833548"/>
                </a:cubicBezTo>
                <a:cubicBezTo>
                  <a:pt x="367566" y="1833890"/>
                  <a:pt x="334968" y="1819885"/>
                  <a:pt x="293583" y="1812852"/>
                </a:cubicBezTo>
                <a:lnTo>
                  <a:pt x="119529" y="1761047"/>
                </a:lnTo>
                <a:cubicBezTo>
                  <a:pt x="73377" y="1751937"/>
                  <a:pt x="36403" y="1759579"/>
                  <a:pt x="16674" y="1758191"/>
                </a:cubicBezTo>
                <a:lnTo>
                  <a:pt x="1150" y="1752722"/>
                </a:lnTo>
                <a:cubicBezTo>
                  <a:pt x="-1438" y="1496726"/>
                  <a:pt x="1148" y="514333"/>
                  <a:pt x="1148" y="222213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BC903F-9903-137C-CE37-D4129893E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GB" dirty="0">
                <a:ea typeface="Batang"/>
              </a:rPr>
              <a:t>statistics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891289-0C8F-0602-E1DE-24CF7E316E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474145"/>
              </p:ext>
            </p:extLst>
          </p:nvPr>
        </p:nvGraphicFramePr>
        <p:xfrm>
          <a:off x="1050925" y="2586251"/>
          <a:ext cx="10064998" cy="36621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0174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2472DE8-E58B-4D56-BA61-C69C601DC7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183ACFC-B25E-402F-BBD8-E42034CDD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76818"/>
          </a:xfrm>
          <a:custGeom>
            <a:avLst/>
            <a:gdLst>
              <a:gd name="connsiteX0" fmla="*/ 0 w 12192000"/>
              <a:gd name="connsiteY0" fmla="*/ 0 h 2237474"/>
              <a:gd name="connsiteX1" fmla="*/ 12192000 w 12192000"/>
              <a:gd name="connsiteY1" fmla="*/ 0 h 2237474"/>
              <a:gd name="connsiteX2" fmla="*/ 12192000 w 12192000"/>
              <a:gd name="connsiteY2" fmla="*/ 751299 h 2237474"/>
              <a:gd name="connsiteX3" fmla="*/ 12176759 w 12192000"/>
              <a:gd name="connsiteY3" fmla="*/ 759190 h 2237474"/>
              <a:gd name="connsiteX4" fmla="*/ 12154948 w 12192000"/>
              <a:gd name="connsiteY4" fmla="*/ 762731 h 2237474"/>
              <a:gd name="connsiteX5" fmla="*/ 12047364 w 12192000"/>
              <a:gd name="connsiteY5" fmla="*/ 749662 h 2237474"/>
              <a:gd name="connsiteX6" fmla="*/ 11890686 w 12192000"/>
              <a:gd name="connsiteY6" fmla="*/ 732766 h 2237474"/>
              <a:gd name="connsiteX7" fmla="*/ 11782413 w 12192000"/>
              <a:gd name="connsiteY7" fmla="*/ 769868 h 2237474"/>
              <a:gd name="connsiteX8" fmla="*/ 11649954 w 12192000"/>
              <a:gd name="connsiteY8" fmla="*/ 749628 h 2237474"/>
              <a:gd name="connsiteX9" fmla="*/ 11560424 w 12192000"/>
              <a:gd name="connsiteY9" fmla="*/ 748017 h 2237474"/>
              <a:gd name="connsiteX10" fmla="*/ 11358455 w 12192000"/>
              <a:gd name="connsiteY10" fmla="*/ 747593 h 2237474"/>
              <a:gd name="connsiteX11" fmla="*/ 11165209 w 12192000"/>
              <a:gd name="connsiteY11" fmla="*/ 748852 h 2237474"/>
              <a:gd name="connsiteX12" fmla="*/ 11058755 w 12192000"/>
              <a:gd name="connsiteY12" fmla="*/ 749617 h 2237474"/>
              <a:gd name="connsiteX13" fmla="*/ 10884013 w 12192000"/>
              <a:gd name="connsiteY13" fmla="*/ 760728 h 2237474"/>
              <a:gd name="connsiteX14" fmla="*/ 10834688 w 12192000"/>
              <a:gd name="connsiteY14" fmla="*/ 757726 h 2237474"/>
              <a:gd name="connsiteX15" fmla="*/ 10805004 w 12192000"/>
              <a:gd name="connsiteY15" fmla="*/ 757573 h 2237474"/>
              <a:gd name="connsiteX16" fmla="*/ 10739478 w 12192000"/>
              <a:gd name="connsiteY16" fmla="*/ 776841 h 2237474"/>
              <a:gd name="connsiteX17" fmla="*/ 10458762 w 12192000"/>
              <a:gd name="connsiteY17" fmla="*/ 755400 h 2237474"/>
              <a:gd name="connsiteX18" fmla="*/ 10246919 w 12192000"/>
              <a:gd name="connsiteY18" fmla="*/ 769960 h 2237474"/>
              <a:gd name="connsiteX19" fmla="*/ 10167995 w 12192000"/>
              <a:gd name="connsiteY19" fmla="*/ 760843 h 2237474"/>
              <a:gd name="connsiteX20" fmla="*/ 9997044 w 12192000"/>
              <a:gd name="connsiteY20" fmla="*/ 780129 h 2237474"/>
              <a:gd name="connsiteX21" fmla="*/ 9943887 w 12192000"/>
              <a:gd name="connsiteY21" fmla="*/ 804141 h 2237474"/>
              <a:gd name="connsiteX22" fmla="*/ 9918248 w 12192000"/>
              <a:gd name="connsiteY22" fmla="*/ 816628 h 2237474"/>
              <a:gd name="connsiteX23" fmla="*/ 9836148 w 12192000"/>
              <a:gd name="connsiteY23" fmla="*/ 858312 h 2237474"/>
              <a:gd name="connsiteX24" fmla="*/ 9823800 w 12192000"/>
              <a:gd name="connsiteY24" fmla="*/ 866604 h 2237474"/>
              <a:gd name="connsiteX25" fmla="*/ 9794684 w 12192000"/>
              <a:gd name="connsiteY25" fmla="*/ 864509 h 2237474"/>
              <a:gd name="connsiteX26" fmla="*/ 9778288 w 12192000"/>
              <a:gd name="connsiteY26" fmla="*/ 854362 h 2237474"/>
              <a:gd name="connsiteX27" fmla="*/ 9773886 w 12192000"/>
              <a:gd name="connsiteY27" fmla="*/ 857543 h 2237474"/>
              <a:gd name="connsiteX28" fmla="*/ 9761459 w 12192000"/>
              <a:gd name="connsiteY28" fmla="*/ 862394 h 2237474"/>
              <a:gd name="connsiteX29" fmla="*/ 9705768 w 12192000"/>
              <a:gd name="connsiteY29" fmla="*/ 894610 h 2237474"/>
              <a:gd name="connsiteX30" fmla="*/ 9683005 w 12192000"/>
              <a:gd name="connsiteY30" fmla="*/ 894128 h 2237474"/>
              <a:gd name="connsiteX31" fmla="*/ 9594438 w 12192000"/>
              <a:gd name="connsiteY31" fmla="*/ 919051 h 2237474"/>
              <a:gd name="connsiteX32" fmla="*/ 9577033 w 12192000"/>
              <a:gd name="connsiteY32" fmla="*/ 922857 h 2237474"/>
              <a:gd name="connsiteX33" fmla="*/ 9544189 w 12192000"/>
              <a:gd name="connsiteY33" fmla="*/ 938966 h 2237474"/>
              <a:gd name="connsiteX34" fmla="*/ 9534048 w 12192000"/>
              <a:gd name="connsiteY34" fmla="*/ 940158 h 2237474"/>
              <a:gd name="connsiteX35" fmla="*/ 9500499 w 12192000"/>
              <a:gd name="connsiteY35" fmla="*/ 954680 h 2237474"/>
              <a:gd name="connsiteX36" fmla="*/ 9428195 w 12192000"/>
              <a:gd name="connsiteY36" fmla="*/ 986225 h 2237474"/>
              <a:gd name="connsiteX37" fmla="*/ 9410017 w 12192000"/>
              <a:gd name="connsiteY37" fmla="*/ 993931 h 2237474"/>
              <a:gd name="connsiteX38" fmla="*/ 9392919 w 12192000"/>
              <a:gd name="connsiteY38" fmla="*/ 994656 h 2237474"/>
              <a:gd name="connsiteX39" fmla="*/ 9301293 w 12192000"/>
              <a:gd name="connsiteY39" fmla="*/ 1011593 h 2237474"/>
              <a:gd name="connsiteX40" fmla="*/ 9278619 w 12192000"/>
              <a:gd name="connsiteY40" fmla="*/ 1011878 h 2237474"/>
              <a:gd name="connsiteX41" fmla="*/ 9268019 w 12192000"/>
              <a:gd name="connsiteY41" fmla="*/ 1007442 h 2237474"/>
              <a:gd name="connsiteX42" fmla="*/ 9234662 w 12192000"/>
              <a:gd name="connsiteY42" fmla="*/ 1023056 h 2237474"/>
              <a:gd name="connsiteX43" fmla="*/ 9181033 w 12192000"/>
              <a:gd name="connsiteY43" fmla="*/ 1037921 h 2237474"/>
              <a:gd name="connsiteX44" fmla="*/ 9155969 w 12192000"/>
              <a:gd name="connsiteY44" fmla="*/ 1046804 h 2237474"/>
              <a:gd name="connsiteX45" fmla="*/ 9133985 w 12192000"/>
              <a:gd name="connsiteY45" fmla="*/ 1046450 h 2237474"/>
              <a:gd name="connsiteX46" fmla="*/ 9012987 w 12192000"/>
              <a:gd name="connsiteY46" fmla="*/ 1061986 h 2237474"/>
              <a:gd name="connsiteX47" fmla="*/ 8968445 w 12192000"/>
              <a:gd name="connsiteY47" fmla="*/ 1052169 h 2237474"/>
              <a:gd name="connsiteX48" fmla="*/ 8958984 w 12192000"/>
              <a:gd name="connsiteY48" fmla="*/ 1057212 h 2237474"/>
              <a:gd name="connsiteX49" fmla="*/ 8886001 w 12192000"/>
              <a:gd name="connsiteY49" fmla="*/ 1067468 h 2237474"/>
              <a:gd name="connsiteX50" fmla="*/ 8838610 w 12192000"/>
              <a:gd name="connsiteY50" fmla="*/ 1075091 h 2237474"/>
              <a:gd name="connsiteX51" fmla="*/ 8750383 w 12192000"/>
              <a:gd name="connsiteY51" fmla="*/ 1097387 h 2237474"/>
              <a:gd name="connsiteX52" fmla="*/ 8697365 w 12192000"/>
              <a:gd name="connsiteY52" fmla="*/ 1105869 h 2237474"/>
              <a:gd name="connsiteX53" fmla="*/ 8665605 w 12192000"/>
              <a:gd name="connsiteY53" fmla="*/ 1110791 h 2237474"/>
              <a:gd name="connsiteX54" fmla="*/ 8584946 w 12192000"/>
              <a:gd name="connsiteY54" fmla="*/ 1135226 h 2237474"/>
              <a:gd name="connsiteX55" fmla="*/ 8460755 w 12192000"/>
              <a:gd name="connsiteY55" fmla="*/ 1203427 h 2237474"/>
              <a:gd name="connsiteX56" fmla="*/ 8419755 w 12192000"/>
              <a:gd name="connsiteY56" fmla="*/ 1216260 h 2237474"/>
              <a:gd name="connsiteX57" fmla="*/ 8411626 w 12192000"/>
              <a:gd name="connsiteY57" fmla="*/ 1214397 h 2237474"/>
              <a:gd name="connsiteX58" fmla="*/ 8363469 w 12192000"/>
              <a:gd name="connsiteY58" fmla="*/ 1246658 h 2237474"/>
              <a:gd name="connsiteX59" fmla="*/ 8275497 w 12192000"/>
              <a:gd name="connsiteY59" fmla="*/ 1264396 h 2237474"/>
              <a:gd name="connsiteX60" fmla="*/ 8206287 w 12192000"/>
              <a:gd name="connsiteY60" fmla="*/ 1273060 h 2237474"/>
              <a:gd name="connsiteX61" fmla="*/ 8168705 w 12192000"/>
              <a:gd name="connsiteY61" fmla="*/ 1279956 h 2237474"/>
              <a:gd name="connsiteX62" fmla="*/ 8139997 w 12192000"/>
              <a:gd name="connsiteY62" fmla="*/ 1282713 h 2237474"/>
              <a:gd name="connsiteX63" fmla="*/ 8074238 w 12192000"/>
              <a:gd name="connsiteY63" fmla="*/ 1301895 h 2237474"/>
              <a:gd name="connsiteX64" fmla="*/ 7968292 w 12192000"/>
              <a:gd name="connsiteY64" fmla="*/ 1338779 h 2237474"/>
              <a:gd name="connsiteX65" fmla="*/ 7945122 w 12192000"/>
              <a:gd name="connsiteY65" fmla="*/ 1345477 h 2237474"/>
              <a:gd name="connsiteX66" fmla="*/ 7922771 w 12192000"/>
              <a:gd name="connsiteY66" fmla="*/ 1346645 h 2237474"/>
              <a:gd name="connsiteX67" fmla="*/ 7915461 w 12192000"/>
              <a:gd name="connsiteY67" fmla="*/ 1342919 h 2237474"/>
              <a:gd name="connsiteX68" fmla="*/ 7902328 w 12192000"/>
              <a:gd name="connsiteY68" fmla="*/ 1345865 h 2237474"/>
              <a:gd name="connsiteX69" fmla="*/ 7898322 w 12192000"/>
              <a:gd name="connsiteY69" fmla="*/ 1345689 h 2237474"/>
              <a:gd name="connsiteX70" fmla="*/ 7875879 w 12192000"/>
              <a:gd name="connsiteY70" fmla="*/ 1345646 h 2237474"/>
              <a:gd name="connsiteX71" fmla="*/ 7840612 w 12192000"/>
              <a:gd name="connsiteY71" fmla="*/ 1369373 h 2237474"/>
              <a:gd name="connsiteX72" fmla="*/ 7786819 w 12192000"/>
              <a:gd name="connsiteY72" fmla="*/ 1378970 h 2237474"/>
              <a:gd name="connsiteX73" fmla="*/ 7548172 w 12192000"/>
              <a:gd name="connsiteY73" fmla="*/ 1417460 h 2237474"/>
              <a:gd name="connsiteX74" fmla="*/ 7483437 w 12192000"/>
              <a:gd name="connsiteY74" fmla="*/ 1478152 h 2237474"/>
              <a:gd name="connsiteX75" fmla="*/ 7377870 w 12192000"/>
              <a:gd name="connsiteY75" fmla="*/ 1523319 h 2237474"/>
              <a:gd name="connsiteX76" fmla="*/ 7230737 w 12192000"/>
              <a:gd name="connsiteY76" fmla="*/ 1562633 h 2237474"/>
              <a:gd name="connsiteX77" fmla="*/ 7224458 w 12192000"/>
              <a:gd name="connsiteY77" fmla="*/ 1573008 h 2237474"/>
              <a:gd name="connsiteX78" fmla="*/ 7213486 w 12192000"/>
              <a:gd name="connsiteY78" fmla="*/ 1580987 h 2237474"/>
              <a:gd name="connsiteX79" fmla="*/ 7210972 w 12192000"/>
              <a:gd name="connsiteY79" fmla="*/ 1580856 h 2237474"/>
              <a:gd name="connsiteX80" fmla="*/ 7183121 w 12192000"/>
              <a:gd name="connsiteY80" fmla="*/ 1595162 h 2237474"/>
              <a:gd name="connsiteX81" fmla="*/ 7164601 w 12192000"/>
              <a:gd name="connsiteY81" fmla="*/ 1606490 h 2237474"/>
              <a:gd name="connsiteX82" fmla="*/ 7159286 w 12192000"/>
              <a:gd name="connsiteY82" fmla="*/ 1606850 h 2237474"/>
              <a:gd name="connsiteX83" fmla="*/ 7114651 w 12192000"/>
              <a:gd name="connsiteY83" fmla="*/ 1620959 h 2237474"/>
              <a:gd name="connsiteX84" fmla="*/ 7092727 w 12192000"/>
              <a:gd name="connsiteY84" fmla="*/ 1623628 h 2237474"/>
              <a:gd name="connsiteX85" fmla="*/ 7031309 w 12192000"/>
              <a:gd name="connsiteY85" fmla="*/ 1619451 h 2237474"/>
              <a:gd name="connsiteX86" fmla="*/ 6999084 w 12192000"/>
              <a:gd name="connsiteY86" fmla="*/ 1634317 h 2237474"/>
              <a:gd name="connsiteX87" fmla="*/ 6992107 w 12192000"/>
              <a:gd name="connsiteY87" fmla="*/ 1636860 h 2237474"/>
              <a:gd name="connsiteX88" fmla="*/ 6991765 w 12192000"/>
              <a:gd name="connsiteY88" fmla="*/ 1636725 h 2237474"/>
              <a:gd name="connsiteX89" fmla="*/ 6983996 w 12192000"/>
              <a:gd name="connsiteY89" fmla="*/ 1639040 h 2237474"/>
              <a:gd name="connsiteX90" fmla="*/ 6979383 w 12192000"/>
              <a:gd name="connsiteY90" fmla="*/ 1641496 h 2237474"/>
              <a:gd name="connsiteX91" fmla="*/ 6900177 w 12192000"/>
              <a:gd name="connsiteY91" fmla="*/ 1636016 h 2237474"/>
              <a:gd name="connsiteX92" fmla="*/ 6795372 w 12192000"/>
              <a:gd name="connsiteY92" fmla="*/ 1644845 h 2237474"/>
              <a:gd name="connsiteX93" fmla="*/ 6692251 w 12192000"/>
              <a:gd name="connsiteY93" fmla="*/ 1656357 h 2237474"/>
              <a:gd name="connsiteX94" fmla="*/ 6655235 w 12192000"/>
              <a:gd name="connsiteY94" fmla="*/ 1661869 h 2237474"/>
              <a:gd name="connsiteX95" fmla="*/ 6587857 w 12192000"/>
              <a:gd name="connsiteY95" fmla="*/ 1665769 h 2237474"/>
              <a:gd name="connsiteX96" fmla="*/ 6554894 w 12192000"/>
              <a:gd name="connsiteY96" fmla="*/ 1664428 h 2237474"/>
              <a:gd name="connsiteX97" fmla="*/ 6551579 w 12192000"/>
              <a:gd name="connsiteY97" fmla="*/ 1662213 h 2237474"/>
              <a:gd name="connsiteX98" fmla="*/ 6545693 w 12192000"/>
              <a:gd name="connsiteY98" fmla="*/ 1661776 h 2237474"/>
              <a:gd name="connsiteX99" fmla="*/ 6530561 w 12192000"/>
              <a:gd name="connsiteY99" fmla="*/ 1664619 h 2237474"/>
              <a:gd name="connsiteX100" fmla="*/ 6525028 w 12192000"/>
              <a:gd name="connsiteY100" fmla="*/ 1666354 h 2237474"/>
              <a:gd name="connsiteX101" fmla="*/ 6516595 w 12192000"/>
              <a:gd name="connsiteY101" fmla="*/ 1667475 h 2237474"/>
              <a:gd name="connsiteX102" fmla="*/ 6516340 w 12192000"/>
              <a:gd name="connsiteY102" fmla="*/ 1667291 h 2237474"/>
              <a:gd name="connsiteX103" fmla="*/ 6508541 w 12192000"/>
              <a:gd name="connsiteY103" fmla="*/ 1668757 h 2237474"/>
              <a:gd name="connsiteX104" fmla="*/ 6471012 w 12192000"/>
              <a:gd name="connsiteY104" fmla="*/ 1678604 h 2237474"/>
              <a:gd name="connsiteX105" fmla="*/ 6415265 w 12192000"/>
              <a:gd name="connsiteY105" fmla="*/ 1665317 h 2237474"/>
              <a:gd name="connsiteX106" fmla="*/ 6393343 w 12192000"/>
              <a:gd name="connsiteY106" fmla="*/ 1664672 h 2237474"/>
              <a:gd name="connsiteX107" fmla="*/ 6380457 w 12192000"/>
              <a:gd name="connsiteY107" fmla="*/ 1662376 h 2237474"/>
              <a:gd name="connsiteX108" fmla="*/ 6280959 w 12192000"/>
              <a:gd name="connsiteY108" fmla="*/ 1689329 h 2237474"/>
              <a:gd name="connsiteX109" fmla="*/ 6266765 w 12192000"/>
              <a:gd name="connsiteY109" fmla="*/ 1695560 h 2237474"/>
              <a:gd name="connsiteX110" fmla="*/ 6255823 w 12192000"/>
              <a:gd name="connsiteY110" fmla="*/ 1704850 h 2237474"/>
              <a:gd name="connsiteX111" fmla="*/ 6098321 w 12192000"/>
              <a:gd name="connsiteY111" fmla="*/ 1721646 h 2237474"/>
              <a:gd name="connsiteX112" fmla="*/ 5880652 w 12192000"/>
              <a:gd name="connsiteY112" fmla="*/ 1779643 h 2237474"/>
              <a:gd name="connsiteX113" fmla="*/ 5785959 w 12192000"/>
              <a:gd name="connsiteY113" fmla="*/ 1775307 h 2237474"/>
              <a:gd name="connsiteX114" fmla="*/ 5643534 w 12192000"/>
              <a:gd name="connsiteY114" fmla="*/ 1802919 h 2237474"/>
              <a:gd name="connsiteX115" fmla="*/ 5518799 w 12192000"/>
              <a:gd name="connsiteY115" fmla="*/ 1818312 h 2237474"/>
              <a:gd name="connsiteX116" fmla="*/ 5505014 w 12192000"/>
              <a:gd name="connsiteY116" fmla="*/ 1819259 h 2237474"/>
              <a:gd name="connsiteX117" fmla="*/ 5499949 w 12192000"/>
              <a:gd name="connsiteY117" fmla="*/ 1814490 h 2237474"/>
              <a:gd name="connsiteX118" fmla="*/ 5453307 w 12192000"/>
              <a:gd name="connsiteY118" fmla="*/ 1815450 h 2237474"/>
              <a:gd name="connsiteX119" fmla="*/ 5364192 w 12192000"/>
              <a:gd name="connsiteY119" fmla="*/ 1826074 h 2237474"/>
              <a:gd name="connsiteX120" fmla="*/ 5350380 w 12192000"/>
              <a:gd name="connsiteY120" fmla="*/ 1830891 h 2237474"/>
              <a:gd name="connsiteX121" fmla="*/ 5259633 w 12192000"/>
              <a:gd name="connsiteY121" fmla="*/ 1837160 h 2237474"/>
              <a:gd name="connsiteX122" fmla="*/ 5197513 w 12192000"/>
              <a:gd name="connsiteY122" fmla="*/ 1844718 h 2237474"/>
              <a:gd name="connsiteX123" fmla="*/ 5184170 w 12192000"/>
              <a:gd name="connsiteY123" fmla="*/ 1849402 h 2237474"/>
              <a:gd name="connsiteX124" fmla="*/ 5168852 w 12192000"/>
              <a:gd name="connsiteY124" fmla="*/ 1844846 h 2237474"/>
              <a:gd name="connsiteX125" fmla="*/ 5164370 w 12192000"/>
              <a:gd name="connsiteY125" fmla="*/ 1840597 h 2237474"/>
              <a:gd name="connsiteX126" fmla="*/ 5114927 w 12192000"/>
              <a:gd name="connsiteY126" fmla="*/ 1847827 h 2237474"/>
              <a:gd name="connsiteX127" fmla="*/ 5108970 w 12192000"/>
              <a:gd name="connsiteY127" fmla="*/ 1847935 h 2237474"/>
              <a:gd name="connsiteX128" fmla="*/ 5067961 w 12192000"/>
              <a:gd name="connsiteY128" fmla="*/ 1845917 h 2237474"/>
              <a:gd name="connsiteX129" fmla="*/ 5007075 w 12192000"/>
              <a:gd name="connsiteY129" fmla="*/ 1838626 h 2237474"/>
              <a:gd name="connsiteX130" fmla="*/ 4944087 w 12192000"/>
              <a:gd name="connsiteY130" fmla="*/ 1823332 h 2237474"/>
              <a:gd name="connsiteX131" fmla="*/ 4907662 w 12192000"/>
              <a:gd name="connsiteY131" fmla="*/ 1816900 h 2237474"/>
              <a:gd name="connsiteX132" fmla="*/ 4882386 w 12192000"/>
              <a:gd name="connsiteY132" fmla="*/ 1809844 h 2237474"/>
              <a:gd name="connsiteX133" fmla="*/ 4811440 w 12192000"/>
              <a:gd name="connsiteY133" fmla="*/ 1804655 h 2237474"/>
              <a:gd name="connsiteX134" fmla="*/ 4691075 w 12192000"/>
              <a:gd name="connsiteY134" fmla="*/ 1801389 h 2237474"/>
              <a:gd name="connsiteX135" fmla="*/ 4647449 w 12192000"/>
              <a:gd name="connsiteY135" fmla="*/ 1793181 h 2237474"/>
              <a:gd name="connsiteX136" fmla="*/ 4645504 w 12192000"/>
              <a:gd name="connsiteY136" fmla="*/ 1787606 h 2237474"/>
              <a:gd name="connsiteX137" fmla="*/ 4632229 w 12192000"/>
              <a:gd name="connsiteY137" fmla="*/ 1785815 h 2237474"/>
              <a:gd name="connsiteX138" fmla="*/ 4629273 w 12192000"/>
              <a:gd name="connsiteY138" fmla="*/ 1784355 h 2237474"/>
              <a:gd name="connsiteX139" fmla="*/ 4611738 w 12192000"/>
              <a:gd name="connsiteY139" fmla="*/ 1776964 h 2237474"/>
              <a:gd name="connsiteX140" fmla="*/ 4560070 w 12192000"/>
              <a:gd name="connsiteY140" fmla="*/ 1785640 h 2237474"/>
              <a:gd name="connsiteX141" fmla="*/ 4536503 w 12192000"/>
              <a:gd name="connsiteY141" fmla="*/ 1785334 h 2237474"/>
              <a:gd name="connsiteX142" fmla="*/ 4513724 w 12192000"/>
              <a:gd name="connsiteY142" fmla="*/ 1791996 h 2237474"/>
              <a:gd name="connsiteX143" fmla="*/ 4501513 w 12192000"/>
              <a:gd name="connsiteY143" fmla="*/ 1799835 h 2237474"/>
              <a:gd name="connsiteX144" fmla="*/ 4459076 w 12192000"/>
              <a:gd name="connsiteY144" fmla="*/ 1813003 h 2237474"/>
              <a:gd name="connsiteX145" fmla="*/ 4459810 w 12192000"/>
              <a:gd name="connsiteY145" fmla="*/ 1797886 h 2237474"/>
              <a:gd name="connsiteX146" fmla="*/ 4379064 w 12192000"/>
              <a:gd name="connsiteY146" fmla="*/ 1817177 h 2237474"/>
              <a:gd name="connsiteX147" fmla="*/ 4319209 w 12192000"/>
              <a:gd name="connsiteY147" fmla="*/ 1834833 h 2237474"/>
              <a:gd name="connsiteX148" fmla="*/ 4306907 w 12192000"/>
              <a:gd name="connsiteY148" fmla="*/ 1841641 h 2237474"/>
              <a:gd name="connsiteX149" fmla="*/ 4290981 w 12192000"/>
              <a:gd name="connsiteY149" fmla="*/ 1839677 h 2237474"/>
              <a:gd name="connsiteX150" fmla="*/ 4285792 w 12192000"/>
              <a:gd name="connsiteY150" fmla="*/ 1836231 h 2237474"/>
              <a:gd name="connsiteX151" fmla="*/ 4238372 w 12192000"/>
              <a:gd name="connsiteY151" fmla="*/ 1851480 h 2237474"/>
              <a:gd name="connsiteX152" fmla="*/ 4232517 w 12192000"/>
              <a:gd name="connsiteY152" fmla="*/ 1852567 h 2237474"/>
              <a:gd name="connsiteX153" fmla="*/ 4191732 w 12192000"/>
              <a:gd name="connsiteY153" fmla="*/ 1857328 h 2237474"/>
              <a:gd name="connsiteX154" fmla="*/ 4065532 w 12192000"/>
              <a:gd name="connsiteY154" fmla="*/ 1855477 h 2237474"/>
              <a:gd name="connsiteX155" fmla="*/ 4028460 w 12192000"/>
              <a:gd name="connsiteY155" fmla="*/ 1855137 h 2237474"/>
              <a:gd name="connsiteX156" fmla="*/ 4002267 w 12192000"/>
              <a:gd name="connsiteY156" fmla="*/ 1852352 h 2237474"/>
              <a:gd name="connsiteX157" fmla="*/ 3931396 w 12192000"/>
              <a:gd name="connsiteY157" fmla="*/ 1858915 h 2237474"/>
              <a:gd name="connsiteX158" fmla="*/ 3812162 w 12192000"/>
              <a:gd name="connsiteY158" fmla="*/ 1875501 h 2237474"/>
              <a:gd name="connsiteX159" fmla="*/ 3767672 w 12192000"/>
              <a:gd name="connsiteY159" fmla="*/ 1874600 h 2237474"/>
              <a:gd name="connsiteX160" fmla="*/ 3764741 w 12192000"/>
              <a:gd name="connsiteY160" fmla="*/ 1869433 h 2237474"/>
              <a:gd name="connsiteX161" fmla="*/ 3751332 w 12192000"/>
              <a:gd name="connsiteY161" fmla="*/ 1869854 h 2237474"/>
              <a:gd name="connsiteX162" fmla="*/ 3748155 w 12192000"/>
              <a:gd name="connsiteY162" fmla="*/ 1868903 h 2237474"/>
              <a:gd name="connsiteX163" fmla="*/ 3729530 w 12192000"/>
              <a:gd name="connsiteY163" fmla="*/ 1864513 h 2237474"/>
              <a:gd name="connsiteX164" fmla="*/ 3680177 w 12192000"/>
              <a:gd name="connsiteY164" fmla="*/ 1881552 h 2237474"/>
              <a:gd name="connsiteX165" fmla="*/ 3567259 w 12192000"/>
              <a:gd name="connsiteY165" fmla="*/ 1893482 h 2237474"/>
              <a:gd name="connsiteX166" fmla="*/ 3405770 w 12192000"/>
              <a:gd name="connsiteY166" fmla="*/ 1904591 h 2237474"/>
              <a:gd name="connsiteX167" fmla="*/ 3280097 w 12192000"/>
              <a:gd name="connsiteY167" fmla="*/ 1919610 h 2237474"/>
              <a:gd name="connsiteX168" fmla="*/ 3123424 w 12192000"/>
              <a:gd name="connsiteY168" fmla="*/ 1952930 h 2237474"/>
              <a:gd name="connsiteX169" fmla="*/ 3009910 w 12192000"/>
              <a:gd name="connsiteY169" fmla="*/ 1957866 h 2237474"/>
              <a:gd name="connsiteX170" fmla="*/ 2995934 w 12192000"/>
              <a:gd name="connsiteY170" fmla="*/ 1967085 h 2237474"/>
              <a:gd name="connsiteX171" fmla="*/ 2980071 w 12192000"/>
              <a:gd name="connsiteY171" fmla="*/ 1972988 h 2237474"/>
              <a:gd name="connsiteX172" fmla="*/ 2978094 w 12192000"/>
              <a:gd name="connsiteY172" fmla="*/ 1972369 h 2237474"/>
              <a:gd name="connsiteX173" fmla="*/ 2942858 w 12192000"/>
              <a:gd name="connsiteY173" fmla="*/ 1981367 h 2237474"/>
              <a:gd name="connsiteX174" fmla="*/ 2875436 w 12192000"/>
              <a:gd name="connsiteY174" fmla="*/ 1996977 h 2237474"/>
              <a:gd name="connsiteX175" fmla="*/ 2874892 w 12192000"/>
              <a:gd name="connsiteY175" fmla="*/ 1996085 h 2237474"/>
              <a:gd name="connsiteX176" fmla="*/ 2864145 w 12192000"/>
              <a:gd name="connsiteY176" fmla="*/ 1994061 h 2237474"/>
              <a:gd name="connsiteX177" fmla="*/ 2843662 w 12192000"/>
              <a:gd name="connsiteY177" fmla="*/ 1992498 h 2237474"/>
              <a:gd name="connsiteX178" fmla="*/ 2796128 w 12192000"/>
              <a:gd name="connsiteY178" fmla="*/ 1976403 h 2237474"/>
              <a:gd name="connsiteX179" fmla="*/ 2756784 w 12192000"/>
              <a:gd name="connsiteY179" fmla="*/ 1985116 h 2237474"/>
              <a:gd name="connsiteX180" fmla="*/ 2748833 w 12192000"/>
              <a:gd name="connsiteY180" fmla="*/ 1986323 h 2237474"/>
              <a:gd name="connsiteX181" fmla="*/ 2748661 w 12192000"/>
              <a:gd name="connsiteY181" fmla="*/ 1986122 h 2237474"/>
              <a:gd name="connsiteX182" fmla="*/ 2740251 w 12192000"/>
              <a:gd name="connsiteY182" fmla="*/ 1986946 h 2237474"/>
              <a:gd name="connsiteX183" fmla="*/ 2718916 w 12192000"/>
              <a:gd name="connsiteY183" fmla="*/ 1990867 h 2237474"/>
              <a:gd name="connsiteX184" fmla="*/ 2713522 w 12192000"/>
              <a:gd name="connsiteY184" fmla="*/ 1990173 h 2237474"/>
              <a:gd name="connsiteX185" fmla="*/ 2680597 w 12192000"/>
              <a:gd name="connsiteY185" fmla="*/ 1984996 h 2237474"/>
              <a:gd name="connsiteX186" fmla="*/ 2578178 w 12192000"/>
              <a:gd name="connsiteY186" fmla="*/ 1990531 h 2237474"/>
              <a:gd name="connsiteX187" fmla="*/ 2476147 w 12192000"/>
              <a:gd name="connsiteY187" fmla="*/ 1998305 h 2237474"/>
              <a:gd name="connsiteX188" fmla="*/ 2373568 w 12192000"/>
              <a:gd name="connsiteY188" fmla="*/ 2003219 h 2237474"/>
              <a:gd name="connsiteX189" fmla="*/ 2321399 w 12192000"/>
              <a:gd name="connsiteY189" fmla="*/ 1989467 h 2237474"/>
              <a:gd name="connsiteX190" fmla="*/ 2315525 w 12192000"/>
              <a:gd name="connsiteY190" fmla="*/ 1989708 h 2237474"/>
              <a:gd name="connsiteX191" fmla="*/ 2300792 w 12192000"/>
              <a:gd name="connsiteY191" fmla="*/ 1994290 h 2237474"/>
              <a:gd name="connsiteX192" fmla="*/ 2295469 w 12192000"/>
              <a:gd name="connsiteY192" fmla="*/ 1996659 h 2237474"/>
              <a:gd name="connsiteX193" fmla="*/ 2287219 w 12192000"/>
              <a:gd name="connsiteY193" fmla="*/ 1998750 h 2237474"/>
              <a:gd name="connsiteX194" fmla="*/ 2286948 w 12192000"/>
              <a:gd name="connsiteY194" fmla="*/ 1998596 h 2237474"/>
              <a:gd name="connsiteX195" fmla="*/ 2243069 w 12192000"/>
              <a:gd name="connsiteY195" fmla="*/ 2015111 h 2237474"/>
              <a:gd name="connsiteX196" fmla="*/ 2186609 w 12192000"/>
              <a:gd name="connsiteY196" fmla="*/ 2008263 h 2237474"/>
              <a:gd name="connsiteX197" fmla="*/ 2164831 w 12192000"/>
              <a:gd name="connsiteY197" fmla="*/ 2010143 h 2237474"/>
              <a:gd name="connsiteX198" fmla="*/ 2152836 w 12192000"/>
              <a:gd name="connsiteY198" fmla="*/ 2010048 h 2237474"/>
              <a:gd name="connsiteX199" fmla="*/ 2117102 w 12192000"/>
              <a:gd name="connsiteY199" fmla="*/ 2023004 h 2237474"/>
              <a:gd name="connsiteX200" fmla="*/ 2111935 w 12192000"/>
              <a:gd name="connsiteY200" fmla="*/ 2023163 h 2237474"/>
              <a:gd name="connsiteX201" fmla="*/ 2089991 w 12192000"/>
              <a:gd name="connsiteY201" fmla="*/ 2034193 h 2237474"/>
              <a:gd name="connsiteX202" fmla="*/ 2058061 w 12192000"/>
              <a:gd name="connsiteY202" fmla="*/ 2047942 h 2237474"/>
              <a:gd name="connsiteX203" fmla="*/ 2055737 w 12192000"/>
              <a:gd name="connsiteY203" fmla="*/ 2047704 h 2237474"/>
              <a:gd name="connsiteX204" fmla="*/ 2042244 w 12192000"/>
              <a:gd name="connsiteY204" fmla="*/ 2055560 h 2237474"/>
              <a:gd name="connsiteX205" fmla="*/ 1976224 w 12192000"/>
              <a:gd name="connsiteY205" fmla="*/ 2074257 h 2237474"/>
              <a:gd name="connsiteX206" fmla="*/ 1877728 w 12192000"/>
              <a:gd name="connsiteY206" fmla="*/ 2101004 h 2237474"/>
              <a:gd name="connsiteX207" fmla="*/ 1759056 w 12192000"/>
              <a:gd name="connsiteY207" fmla="*/ 2125608 h 2237474"/>
              <a:gd name="connsiteX208" fmla="*/ 1637948 w 12192000"/>
              <a:gd name="connsiteY208" fmla="*/ 2172597 h 2237474"/>
              <a:gd name="connsiteX209" fmla="*/ 1434549 w 12192000"/>
              <a:gd name="connsiteY209" fmla="*/ 2234522 h 2237474"/>
              <a:gd name="connsiteX210" fmla="*/ 1398481 w 12192000"/>
              <a:gd name="connsiteY210" fmla="*/ 2237074 h 2237474"/>
              <a:gd name="connsiteX211" fmla="*/ 1398407 w 12192000"/>
              <a:gd name="connsiteY211" fmla="*/ 2237095 h 2237474"/>
              <a:gd name="connsiteX212" fmla="*/ 1370962 w 12192000"/>
              <a:gd name="connsiteY212" fmla="*/ 2237474 h 2237474"/>
              <a:gd name="connsiteX213" fmla="*/ 1356367 w 12192000"/>
              <a:gd name="connsiteY213" fmla="*/ 2235089 h 2237474"/>
              <a:gd name="connsiteX214" fmla="*/ 1324828 w 12192000"/>
              <a:gd name="connsiteY214" fmla="*/ 2231968 h 2237474"/>
              <a:gd name="connsiteX215" fmla="*/ 1297744 w 12192000"/>
              <a:gd name="connsiteY215" fmla="*/ 2235849 h 2237474"/>
              <a:gd name="connsiteX216" fmla="*/ 1286236 w 12192000"/>
              <a:gd name="connsiteY216" fmla="*/ 2233135 h 2237474"/>
              <a:gd name="connsiteX217" fmla="*/ 1283504 w 12192000"/>
              <a:gd name="connsiteY217" fmla="*/ 2233797 h 2237474"/>
              <a:gd name="connsiteX218" fmla="*/ 1279765 w 12192000"/>
              <a:gd name="connsiteY218" fmla="*/ 2229639 h 2237474"/>
              <a:gd name="connsiteX219" fmla="*/ 1195347 w 12192000"/>
              <a:gd name="connsiteY219" fmla="*/ 2212354 h 2237474"/>
              <a:gd name="connsiteX220" fmla="*/ 970251 w 12192000"/>
              <a:gd name="connsiteY220" fmla="*/ 2221029 h 2237474"/>
              <a:gd name="connsiteX221" fmla="*/ 812914 w 12192000"/>
              <a:gd name="connsiteY221" fmla="*/ 2202752 h 2237474"/>
              <a:gd name="connsiteX222" fmla="*/ 800195 w 12192000"/>
              <a:gd name="connsiteY222" fmla="*/ 2209407 h 2237474"/>
              <a:gd name="connsiteX223" fmla="*/ 784978 w 12192000"/>
              <a:gd name="connsiteY223" fmla="*/ 2212360 h 2237474"/>
              <a:gd name="connsiteX224" fmla="*/ 681987 w 12192000"/>
              <a:gd name="connsiteY224" fmla="*/ 2216757 h 2237474"/>
              <a:gd name="connsiteX225" fmla="*/ 669923 w 12192000"/>
              <a:gd name="connsiteY225" fmla="*/ 2211682 h 2237474"/>
              <a:gd name="connsiteX226" fmla="*/ 648680 w 12192000"/>
              <a:gd name="connsiteY226" fmla="*/ 2206229 h 2237474"/>
              <a:gd name="connsiteX227" fmla="*/ 597225 w 12192000"/>
              <a:gd name="connsiteY227" fmla="*/ 2180999 h 2237474"/>
              <a:gd name="connsiteX228" fmla="*/ 558449 w 12192000"/>
              <a:gd name="connsiteY228" fmla="*/ 2182346 h 2237474"/>
              <a:gd name="connsiteX229" fmla="*/ 550517 w 12192000"/>
              <a:gd name="connsiteY229" fmla="*/ 2182060 h 2237474"/>
              <a:gd name="connsiteX230" fmla="*/ 550309 w 12192000"/>
              <a:gd name="connsiteY230" fmla="*/ 2181825 h 2237474"/>
              <a:gd name="connsiteX231" fmla="*/ 541836 w 12192000"/>
              <a:gd name="connsiteY231" fmla="*/ 2181063 h 2237474"/>
              <a:gd name="connsiteX232" fmla="*/ 536057 w 12192000"/>
              <a:gd name="connsiteY232" fmla="*/ 2181537 h 2237474"/>
              <a:gd name="connsiteX233" fmla="*/ 520671 w 12192000"/>
              <a:gd name="connsiteY233" fmla="*/ 2180980 h 2237474"/>
              <a:gd name="connsiteX234" fmla="*/ 515024 w 12192000"/>
              <a:gd name="connsiteY234" fmla="*/ 2179258 h 2237474"/>
              <a:gd name="connsiteX235" fmla="*/ 512278 w 12192000"/>
              <a:gd name="connsiteY235" fmla="*/ 2176369 h 2237474"/>
              <a:gd name="connsiteX236" fmla="*/ 480419 w 12192000"/>
              <a:gd name="connsiteY236" fmla="*/ 2167807 h 2237474"/>
              <a:gd name="connsiteX237" fmla="*/ 413835 w 12192000"/>
              <a:gd name="connsiteY237" fmla="*/ 2156783 h 2237474"/>
              <a:gd name="connsiteX238" fmla="*/ 376513 w 12192000"/>
              <a:gd name="connsiteY238" fmla="*/ 2154014 h 2237474"/>
              <a:gd name="connsiteX239" fmla="*/ 273386 w 12192000"/>
              <a:gd name="connsiteY239" fmla="*/ 2142551 h 2237474"/>
              <a:gd name="connsiteX240" fmla="*/ 169207 w 12192000"/>
              <a:gd name="connsiteY240" fmla="*/ 2128100 h 2237474"/>
              <a:gd name="connsiteX241" fmla="*/ 93149 w 12192000"/>
              <a:gd name="connsiteY241" fmla="*/ 2105324 h 2237474"/>
              <a:gd name="connsiteX242" fmla="*/ 88109 w 12192000"/>
              <a:gd name="connsiteY242" fmla="*/ 2106704 h 2237474"/>
              <a:gd name="connsiteX243" fmla="*/ 80022 w 12192000"/>
              <a:gd name="connsiteY243" fmla="*/ 2107254 h 2237474"/>
              <a:gd name="connsiteX244" fmla="*/ 79717 w 12192000"/>
              <a:gd name="connsiteY244" fmla="*/ 2107046 h 2237474"/>
              <a:gd name="connsiteX245" fmla="*/ 72352 w 12192000"/>
              <a:gd name="connsiteY245" fmla="*/ 2107991 h 2237474"/>
              <a:gd name="connsiteX246" fmla="*/ 37645 w 12192000"/>
              <a:gd name="connsiteY246" fmla="*/ 2115401 h 2237474"/>
              <a:gd name="connsiteX247" fmla="*/ 4572 w 12192000"/>
              <a:gd name="connsiteY247" fmla="*/ 2111091 h 2237474"/>
              <a:gd name="connsiteX248" fmla="*/ 0 w 12192000"/>
              <a:gd name="connsiteY248" fmla="*/ 2110468 h 2237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12192000" h="2237474">
                <a:moveTo>
                  <a:pt x="0" y="0"/>
                </a:moveTo>
                <a:lnTo>
                  <a:pt x="12192000" y="0"/>
                </a:lnTo>
                <a:lnTo>
                  <a:pt x="12192000" y="751299"/>
                </a:lnTo>
                <a:lnTo>
                  <a:pt x="12176759" y="759190"/>
                </a:lnTo>
                <a:cubicBezTo>
                  <a:pt x="12165968" y="763819"/>
                  <a:pt x="12157853" y="765770"/>
                  <a:pt x="12154948" y="762731"/>
                </a:cubicBezTo>
                <a:cubicBezTo>
                  <a:pt x="12116503" y="759396"/>
                  <a:pt x="12073342" y="763579"/>
                  <a:pt x="12047364" y="749662"/>
                </a:cubicBezTo>
                <a:cubicBezTo>
                  <a:pt x="12041261" y="730599"/>
                  <a:pt x="11914319" y="741909"/>
                  <a:pt x="11890686" y="732766"/>
                </a:cubicBezTo>
                <a:cubicBezTo>
                  <a:pt x="11832408" y="747890"/>
                  <a:pt x="11815359" y="777569"/>
                  <a:pt x="11782413" y="769868"/>
                </a:cubicBezTo>
                <a:cubicBezTo>
                  <a:pt x="11760031" y="763594"/>
                  <a:pt x="11675205" y="777151"/>
                  <a:pt x="11649954" y="749628"/>
                </a:cubicBezTo>
                <a:cubicBezTo>
                  <a:pt x="11608286" y="767874"/>
                  <a:pt x="11593031" y="740811"/>
                  <a:pt x="11560424" y="748017"/>
                </a:cubicBezTo>
                <a:cubicBezTo>
                  <a:pt x="11488916" y="747650"/>
                  <a:pt x="11449669" y="773362"/>
                  <a:pt x="11358455" y="747593"/>
                </a:cubicBezTo>
                <a:cubicBezTo>
                  <a:pt x="11316233" y="754756"/>
                  <a:pt x="11256313" y="713012"/>
                  <a:pt x="11165209" y="748852"/>
                </a:cubicBezTo>
                <a:cubicBezTo>
                  <a:pt x="11113345" y="753539"/>
                  <a:pt x="11140250" y="736122"/>
                  <a:pt x="11058755" y="749617"/>
                </a:cubicBezTo>
                <a:cubicBezTo>
                  <a:pt x="11036836" y="722990"/>
                  <a:pt x="10909903" y="759211"/>
                  <a:pt x="10884013" y="760728"/>
                </a:cubicBezTo>
                <a:cubicBezTo>
                  <a:pt x="10864519" y="743356"/>
                  <a:pt x="10853492" y="756172"/>
                  <a:pt x="10834688" y="757726"/>
                </a:cubicBezTo>
                <a:cubicBezTo>
                  <a:pt x="10826871" y="747343"/>
                  <a:pt x="10811086" y="746602"/>
                  <a:pt x="10805004" y="757573"/>
                </a:cubicBezTo>
                <a:cubicBezTo>
                  <a:pt x="10810951" y="784448"/>
                  <a:pt x="10744688" y="759043"/>
                  <a:pt x="10739478" y="776841"/>
                </a:cubicBezTo>
                <a:cubicBezTo>
                  <a:pt x="10678284" y="779408"/>
                  <a:pt x="10540854" y="756546"/>
                  <a:pt x="10458762" y="755400"/>
                </a:cubicBezTo>
                <a:cubicBezTo>
                  <a:pt x="10426976" y="747433"/>
                  <a:pt x="10362961" y="776166"/>
                  <a:pt x="10246919" y="769960"/>
                </a:cubicBezTo>
                <a:cubicBezTo>
                  <a:pt x="10231631" y="763610"/>
                  <a:pt x="10172943" y="749095"/>
                  <a:pt x="10167995" y="760843"/>
                </a:cubicBezTo>
                <a:cubicBezTo>
                  <a:pt x="10131971" y="759999"/>
                  <a:pt x="10021683" y="796978"/>
                  <a:pt x="9997044" y="780129"/>
                </a:cubicBezTo>
                <a:cubicBezTo>
                  <a:pt x="10001018" y="806225"/>
                  <a:pt x="9951331" y="779975"/>
                  <a:pt x="9943887" y="804141"/>
                </a:cubicBezTo>
                <a:lnTo>
                  <a:pt x="9918248" y="816628"/>
                </a:lnTo>
                <a:lnTo>
                  <a:pt x="9836148" y="858312"/>
                </a:lnTo>
                <a:lnTo>
                  <a:pt x="9823800" y="866604"/>
                </a:lnTo>
                <a:lnTo>
                  <a:pt x="9794684" y="864509"/>
                </a:lnTo>
                <a:lnTo>
                  <a:pt x="9778288" y="854362"/>
                </a:lnTo>
                <a:lnTo>
                  <a:pt x="9773886" y="857543"/>
                </a:lnTo>
                <a:cubicBezTo>
                  <a:pt x="9769008" y="863842"/>
                  <a:pt x="9766501" y="867741"/>
                  <a:pt x="9761459" y="862394"/>
                </a:cubicBezTo>
                <a:lnTo>
                  <a:pt x="9705768" y="894610"/>
                </a:lnTo>
                <a:cubicBezTo>
                  <a:pt x="9699860" y="897215"/>
                  <a:pt x="9692576" y="897590"/>
                  <a:pt x="9683005" y="894128"/>
                </a:cubicBezTo>
                <a:cubicBezTo>
                  <a:pt x="9664449" y="898200"/>
                  <a:pt x="9612100" y="914263"/>
                  <a:pt x="9594438" y="919051"/>
                </a:cubicBezTo>
                <a:lnTo>
                  <a:pt x="9577033" y="922857"/>
                </a:lnTo>
                <a:cubicBezTo>
                  <a:pt x="9568659" y="926175"/>
                  <a:pt x="9551353" y="936082"/>
                  <a:pt x="9544189" y="938966"/>
                </a:cubicBezTo>
                <a:cubicBezTo>
                  <a:pt x="9538380" y="940584"/>
                  <a:pt x="9541329" y="937538"/>
                  <a:pt x="9534048" y="940158"/>
                </a:cubicBezTo>
                <a:cubicBezTo>
                  <a:pt x="9533709" y="946069"/>
                  <a:pt x="9530854" y="951684"/>
                  <a:pt x="9500499" y="954680"/>
                </a:cubicBezTo>
                <a:cubicBezTo>
                  <a:pt x="9481230" y="968165"/>
                  <a:pt x="9456325" y="979029"/>
                  <a:pt x="9428195" y="986225"/>
                </a:cubicBezTo>
                <a:cubicBezTo>
                  <a:pt x="9422499" y="981315"/>
                  <a:pt x="9414660" y="991352"/>
                  <a:pt x="9410017" y="993931"/>
                </a:cubicBezTo>
                <a:cubicBezTo>
                  <a:pt x="9408360" y="990327"/>
                  <a:pt x="9395782" y="990863"/>
                  <a:pt x="9392919" y="994656"/>
                </a:cubicBezTo>
                <a:cubicBezTo>
                  <a:pt x="9310581" y="1024474"/>
                  <a:pt x="9345163" y="981210"/>
                  <a:pt x="9301293" y="1011593"/>
                </a:cubicBezTo>
                <a:cubicBezTo>
                  <a:pt x="9292916" y="1014346"/>
                  <a:pt x="9285483" y="1013807"/>
                  <a:pt x="9278619" y="1011878"/>
                </a:cubicBezTo>
                <a:lnTo>
                  <a:pt x="9268019" y="1007442"/>
                </a:lnTo>
                <a:lnTo>
                  <a:pt x="9234662" y="1023056"/>
                </a:lnTo>
                <a:cubicBezTo>
                  <a:pt x="9217868" y="1029197"/>
                  <a:pt x="9199852" y="1034202"/>
                  <a:pt x="9181033" y="1037921"/>
                </a:cubicBezTo>
                <a:cubicBezTo>
                  <a:pt x="9174974" y="1030923"/>
                  <a:pt x="9162516" y="1043719"/>
                  <a:pt x="9155969" y="1046804"/>
                </a:cubicBezTo>
                <a:cubicBezTo>
                  <a:pt x="9154734" y="1041866"/>
                  <a:pt x="9138567" y="1041606"/>
                  <a:pt x="9133985" y="1046450"/>
                </a:cubicBezTo>
                <a:cubicBezTo>
                  <a:pt x="9021681" y="1079910"/>
                  <a:pt x="9076377" y="1024799"/>
                  <a:pt x="9012987" y="1061986"/>
                </a:cubicBezTo>
                <a:lnTo>
                  <a:pt x="8968445" y="1052169"/>
                </a:lnTo>
                <a:lnTo>
                  <a:pt x="8958984" y="1057212"/>
                </a:lnTo>
                <a:cubicBezTo>
                  <a:pt x="8920115" y="1062770"/>
                  <a:pt x="8906181" y="1053838"/>
                  <a:pt x="8886001" y="1067468"/>
                </a:cubicBezTo>
                <a:cubicBezTo>
                  <a:pt x="8847384" y="1050046"/>
                  <a:pt x="8863283" y="1068286"/>
                  <a:pt x="8838610" y="1075091"/>
                </a:cubicBezTo>
                <a:cubicBezTo>
                  <a:pt x="8816007" y="1080079"/>
                  <a:pt x="8773923" y="1092257"/>
                  <a:pt x="8750383" y="1097387"/>
                </a:cubicBezTo>
                <a:cubicBezTo>
                  <a:pt x="8735450" y="1116502"/>
                  <a:pt x="8721220" y="1097372"/>
                  <a:pt x="8697365" y="1105869"/>
                </a:cubicBezTo>
                <a:cubicBezTo>
                  <a:pt x="8687037" y="1113735"/>
                  <a:pt x="8678781" y="1115961"/>
                  <a:pt x="8665605" y="1110791"/>
                </a:cubicBezTo>
                <a:cubicBezTo>
                  <a:pt x="8618410" y="1148662"/>
                  <a:pt x="8633049" y="1116609"/>
                  <a:pt x="8584946" y="1135226"/>
                </a:cubicBezTo>
                <a:cubicBezTo>
                  <a:pt x="8544020" y="1153499"/>
                  <a:pt x="8496232" y="1168229"/>
                  <a:pt x="8460755" y="1203427"/>
                </a:cubicBezTo>
                <a:cubicBezTo>
                  <a:pt x="8454928" y="1212828"/>
                  <a:pt x="8436573" y="1218574"/>
                  <a:pt x="8419755" y="1216260"/>
                </a:cubicBezTo>
                <a:cubicBezTo>
                  <a:pt x="8416861" y="1215863"/>
                  <a:pt x="8414124" y="1215234"/>
                  <a:pt x="8411626" y="1214397"/>
                </a:cubicBezTo>
                <a:cubicBezTo>
                  <a:pt x="8391326" y="1238641"/>
                  <a:pt x="8371389" y="1231045"/>
                  <a:pt x="8363469" y="1246658"/>
                </a:cubicBezTo>
                <a:cubicBezTo>
                  <a:pt x="8322316" y="1258746"/>
                  <a:pt x="8283162" y="1250600"/>
                  <a:pt x="8275497" y="1264396"/>
                </a:cubicBezTo>
                <a:cubicBezTo>
                  <a:pt x="8253233" y="1266996"/>
                  <a:pt x="8218383" y="1257577"/>
                  <a:pt x="8206287" y="1273060"/>
                </a:cubicBezTo>
                <a:cubicBezTo>
                  <a:pt x="8200396" y="1262794"/>
                  <a:pt x="8183827" y="1285000"/>
                  <a:pt x="8168705" y="1279956"/>
                </a:cubicBezTo>
                <a:cubicBezTo>
                  <a:pt x="8157611" y="1275235"/>
                  <a:pt x="8149996" y="1280870"/>
                  <a:pt x="8139997" y="1282713"/>
                </a:cubicBezTo>
                <a:cubicBezTo>
                  <a:pt x="8125566" y="1279776"/>
                  <a:pt x="8084128" y="1294221"/>
                  <a:pt x="8074238" y="1301895"/>
                </a:cubicBezTo>
                <a:cubicBezTo>
                  <a:pt x="8052170" y="1326903"/>
                  <a:pt x="7986951" y="1319381"/>
                  <a:pt x="7968292" y="1338779"/>
                </a:cubicBezTo>
                <a:cubicBezTo>
                  <a:pt x="7960694" y="1342282"/>
                  <a:pt x="7952937" y="1344333"/>
                  <a:pt x="7945122" y="1345477"/>
                </a:cubicBezTo>
                <a:lnTo>
                  <a:pt x="7922771" y="1346645"/>
                </a:lnTo>
                <a:lnTo>
                  <a:pt x="7915461" y="1342919"/>
                </a:lnTo>
                <a:lnTo>
                  <a:pt x="7902328" y="1345865"/>
                </a:lnTo>
                <a:lnTo>
                  <a:pt x="7898322" y="1345689"/>
                </a:lnTo>
                <a:lnTo>
                  <a:pt x="7875879" y="1345646"/>
                </a:lnTo>
                <a:cubicBezTo>
                  <a:pt x="7890672" y="1367295"/>
                  <a:pt x="7816428" y="1353520"/>
                  <a:pt x="7840612" y="1369373"/>
                </a:cubicBezTo>
                <a:cubicBezTo>
                  <a:pt x="7803208" y="1375918"/>
                  <a:pt x="7836041" y="1389289"/>
                  <a:pt x="7786819" y="1378970"/>
                </a:cubicBezTo>
                <a:cubicBezTo>
                  <a:pt x="7732613" y="1405648"/>
                  <a:pt x="7587405" y="1382806"/>
                  <a:pt x="7548172" y="1417460"/>
                </a:cubicBezTo>
                <a:cubicBezTo>
                  <a:pt x="7551327" y="1405830"/>
                  <a:pt x="7499280" y="1470447"/>
                  <a:pt x="7483437" y="1478152"/>
                </a:cubicBezTo>
                <a:cubicBezTo>
                  <a:pt x="7446517" y="1491067"/>
                  <a:pt x="7432754" y="1502351"/>
                  <a:pt x="7377870" y="1523319"/>
                </a:cubicBezTo>
                <a:cubicBezTo>
                  <a:pt x="7324166" y="1536168"/>
                  <a:pt x="7290459" y="1563749"/>
                  <a:pt x="7230737" y="1562633"/>
                </a:cubicBezTo>
                <a:cubicBezTo>
                  <a:pt x="7229794" y="1566487"/>
                  <a:pt x="7227568" y="1569908"/>
                  <a:pt x="7224458" y="1573008"/>
                </a:cubicBezTo>
                <a:lnTo>
                  <a:pt x="7213486" y="1580987"/>
                </a:lnTo>
                <a:lnTo>
                  <a:pt x="7210972" y="1580856"/>
                </a:lnTo>
                <a:lnTo>
                  <a:pt x="7183121" y="1595162"/>
                </a:lnTo>
                <a:lnTo>
                  <a:pt x="7164601" y="1606490"/>
                </a:lnTo>
                <a:lnTo>
                  <a:pt x="7159286" y="1606850"/>
                </a:lnTo>
                <a:cubicBezTo>
                  <a:pt x="7150961" y="1609262"/>
                  <a:pt x="7125743" y="1618162"/>
                  <a:pt x="7114651" y="1620959"/>
                </a:cubicBezTo>
                <a:cubicBezTo>
                  <a:pt x="7109310" y="1606138"/>
                  <a:pt x="7106695" y="1617324"/>
                  <a:pt x="7092727" y="1623628"/>
                </a:cubicBezTo>
                <a:cubicBezTo>
                  <a:pt x="7081313" y="1602012"/>
                  <a:pt x="7049394" y="1627301"/>
                  <a:pt x="7031309" y="1619451"/>
                </a:cubicBezTo>
                <a:cubicBezTo>
                  <a:pt x="7021305" y="1624569"/>
                  <a:pt x="7010515" y="1629587"/>
                  <a:pt x="6999084" y="1634317"/>
                </a:cubicBezTo>
                <a:lnTo>
                  <a:pt x="6992107" y="1636860"/>
                </a:lnTo>
                <a:lnTo>
                  <a:pt x="6991765" y="1636725"/>
                </a:lnTo>
                <a:cubicBezTo>
                  <a:pt x="6989813" y="1636884"/>
                  <a:pt x="6987353" y="1637572"/>
                  <a:pt x="6983996" y="1639040"/>
                </a:cubicBezTo>
                <a:lnTo>
                  <a:pt x="6979383" y="1641496"/>
                </a:lnTo>
                <a:lnTo>
                  <a:pt x="6900177" y="1636016"/>
                </a:lnTo>
                <a:cubicBezTo>
                  <a:pt x="6859708" y="1641136"/>
                  <a:pt x="6829973" y="1628753"/>
                  <a:pt x="6795372" y="1644845"/>
                </a:cubicBezTo>
                <a:cubicBezTo>
                  <a:pt x="6757466" y="1649571"/>
                  <a:pt x="6723150" y="1647290"/>
                  <a:pt x="6692251" y="1656357"/>
                </a:cubicBezTo>
                <a:cubicBezTo>
                  <a:pt x="6678032" y="1652894"/>
                  <a:pt x="6665282" y="1652445"/>
                  <a:pt x="6655235" y="1661869"/>
                </a:cubicBezTo>
                <a:cubicBezTo>
                  <a:pt x="6619334" y="1664040"/>
                  <a:pt x="6608179" y="1654034"/>
                  <a:pt x="6587857" y="1665769"/>
                </a:cubicBezTo>
                <a:lnTo>
                  <a:pt x="6554894" y="1664428"/>
                </a:lnTo>
                <a:lnTo>
                  <a:pt x="6551579" y="1662213"/>
                </a:lnTo>
                <a:lnTo>
                  <a:pt x="6545693" y="1661776"/>
                </a:lnTo>
                <a:lnTo>
                  <a:pt x="6530561" y="1664619"/>
                </a:lnTo>
                <a:lnTo>
                  <a:pt x="6525028" y="1666354"/>
                </a:lnTo>
                <a:cubicBezTo>
                  <a:pt x="6521154" y="1667301"/>
                  <a:pt x="6518510" y="1667613"/>
                  <a:pt x="6516595" y="1667475"/>
                </a:cubicBezTo>
                <a:lnTo>
                  <a:pt x="6516340" y="1667291"/>
                </a:lnTo>
                <a:lnTo>
                  <a:pt x="6508541" y="1668757"/>
                </a:lnTo>
                <a:cubicBezTo>
                  <a:pt x="6495493" y="1671715"/>
                  <a:pt x="6482908" y="1675051"/>
                  <a:pt x="6471012" y="1678604"/>
                </a:cubicBezTo>
                <a:cubicBezTo>
                  <a:pt x="6457809" y="1668164"/>
                  <a:pt x="6415506" y="1688334"/>
                  <a:pt x="6415265" y="1665317"/>
                </a:cubicBezTo>
                <a:cubicBezTo>
                  <a:pt x="6399063" y="1669446"/>
                  <a:pt x="6391173" y="1680085"/>
                  <a:pt x="6393343" y="1664672"/>
                </a:cubicBezTo>
                <a:lnTo>
                  <a:pt x="6380457" y="1662376"/>
                </a:lnTo>
                <a:lnTo>
                  <a:pt x="6280959" y="1689329"/>
                </a:lnTo>
                <a:lnTo>
                  <a:pt x="6266765" y="1695560"/>
                </a:lnTo>
                <a:cubicBezTo>
                  <a:pt x="6262331" y="1698152"/>
                  <a:pt x="6258580" y="1701192"/>
                  <a:pt x="6255823" y="1704850"/>
                </a:cubicBezTo>
                <a:cubicBezTo>
                  <a:pt x="6200184" y="1694834"/>
                  <a:pt x="6155082" y="1716996"/>
                  <a:pt x="6098321" y="1721646"/>
                </a:cubicBezTo>
                <a:cubicBezTo>
                  <a:pt x="6036511" y="1734126"/>
                  <a:pt x="5902526" y="1770074"/>
                  <a:pt x="5880652" y="1779643"/>
                </a:cubicBezTo>
                <a:cubicBezTo>
                  <a:pt x="5862008" y="1784877"/>
                  <a:pt x="5777344" y="1786304"/>
                  <a:pt x="5785959" y="1775307"/>
                </a:cubicBezTo>
                <a:cubicBezTo>
                  <a:pt x="5732223" y="1803618"/>
                  <a:pt x="5707481" y="1784706"/>
                  <a:pt x="5643534" y="1802919"/>
                </a:cubicBezTo>
                <a:lnTo>
                  <a:pt x="5518799" y="1818312"/>
                </a:lnTo>
                <a:lnTo>
                  <a:pt x="5505014" y="1819259"/>
                </a:lnTo>
                <a:lnTo>
                  <a:pt x="5499949" y="1814490"/>
                </a:lnTo>
                <a:lnTo>
                  <a:pt x="5453307" y="1815450"/>
                </a:lnTo>
                <a:cubicBezTo>
                  <a:pt x="5433075" y="1827706"/>
                  <a:pt x="5395563" y="1821122"/>
                  <a:pt x="5364192" y="1826074"/>
                </a:cubicBezTo>
                <a:lnTo>
                  <a:pt x="5350380" y="1830891"/>
                </a:lnTo>
                <a:lnTo>
                  <a:pt x="5259633" y="1837160"/>
                </a:lnTo>
                <a:lnTo>
                  <a:pt x="5197513" y="1844718"/>
                </a:lnTo>
                <a:lnTo>
                  <a:pt x="5184170" y="1849402"/>
                </a:lnTo>
                <a:lnTo>
                  <a:pt x="5168852" y="1844846"/>
                </a:lnTo>
                <a:cubicBezTo>
                  <a:pt x="5166986" y="1843561"/>
                  <a:pt x="5165478" y="1842127"/>
                  <a:pt x="5164370" y="1840597"/>
                </a:cubicBezTo>
                <a:lnTo>
                  <a:pt x="5114927" y="1847827"/>
                </a:lnTo>
                <a:lnTo>
                  <a:pt x="5108970" y="1847935"/>
                </a:lnTo>
                <a:lnTo>
                  <a:pt x="5067961" y="1845917"/>
                </a:lnTo>
                <a:lnTo>
                  <a:pt x="5007075" y="1838626"/>
                </a:lnTo>
                <a:cubicBezTo>
                  <a:pt x="4987003" y="1833546"/>
                  <a:pt x="4969259" y="1814096"/>
                  <a:pt x="4944087" y="1823332"/>
                </a:cubicBezTo>
                <a:cubicBezTo>
                  <a:pt x="4949882" y="1812650"/>
                  <a:pt x="4914396" y="1826154"/>
                  <a:pt x="4907662" y="1816900"/>
                </a:cubicBezTo>
                <a:cubicBezTo>
                  <a:pt x="4903760" y="1809237"/>
                  <a:pt x="4892087" y="1811549"/>
                  <a:pt x="4882386" y="1809844"/>
                </a:cubicBezTo>
                <a:cubicBezTo>
                  <a:pt x="4874062" y="1802609"/>
                  <a:pt x="4826962" y="1801349"/>
                  <a:pt x="4811440" y="1804655"/>
                </a:cubicBezTo>
                <a:cubicBezTo>
                  <a:pt x="4768806" y="1818748"/>
                  <a:pt x="4725356" y="1790961"/>
                  <a:pt x="4691075" y="1801389"/>
                </a:cubicBezTo>
                <a:cubicBezTo>
                  <a:pt x="4663743" y="1799478"/>
                  <a:pt x="4655044" y="1795479"/>
                  <a:pt x="4647449" y="1793181"/>
                </a:cubicBezTo>
                <a:lnTo>
                  <a:pt x="4645504" y="1787606"/>
                </a:lnTo>
                <a:lnTo>
                  <a:pt x="4632229" y="1785815"/>
                </a:lnTo>
                <a:lnTo>
                  <a:pt x="4629273" y="1784355"/>
                </a:lnTo>
                <a:cubicBezTo>
                  <a:pt x="4623639" y="1781544"/>
                  <a:pt x="4617950" y="1778917"/>
                  <a:pt x="4611738" y="1776964"/>
                </a:cubicBezTo>
                <a:cubicBezTo>
                  <a:pt x="4601379" y="1800272"/>
                  <a:pt x="4557197" y="1764196"/>
                  <a:pt x="4560070" y="1785640"/>
                </a:cubicBezTo>
                <a:lnTo>
                  <a:pt x="4536503" y="1785334"/>
                </a:lnTo>
                <a:lnTo>
                  <a:pt x="4513724" y="1791996"/>
                </a:lnTo>
                <a:lnTo>
                  <a:pt x="4501513" y="1799835"/>
                </a:lnTo>
                <a:lnTo>
                  <a:pt x="4459076" y="1813003"/>
                </a:lnTo>
                <a:lnTo>
                  <a:pt x="4459810" y="1797886"/>
                </a:lnTo>
                <a:lnTo>
                  <a:pt x="4379064" y="1817177"/>
                </a:lnTo>
                <a:lnTo>
                  <a:pt x="4319209" y="1834833"/>
                </a:lnTo>
                <a:lnTo>
                  <a:pt x="4306907" y="1841641"/>
                </a:lnTo>
                <a:lnTo>
                  <a:pt x="4290981" y="1839677"/>
                </a:lnTo>
                <a:cubicBezTo>
                  <a:pt x="4288909" y="1838717"/>
                  <a:pt x="4287163" y="1837555"/>
                  <a:pt x="4285792" y="1836231"/>
                </a:cubicBezTo>
                <a:lnTo>
                  <a:pt x="4238372" y="1851480"/>
                </a:lnTo>
                <a:lnTo>
                  <a:pt x="4232517" y="1852567"/>
                </a:lnTo>
                <a:lnTo>
                  <a:pt x="4191732" y="1857328"/>
                </a:lnTo>
                <a:lnTo>
                  <a:pt x="4065532" y="1855477"/>
                </a:lnTo>
                <a:cubicBezTo>
                  <a:pt x="4069305" y="1844009"/>
                  <a:pt x="4036780" y="1863138"/>
                  <a:pt x="4028460" y="1855137"/>
                </a:cubicBezTo>
                <a:cubicBezTo>
                  <a:pt x="4023224" y="1848238"/>
                  <a:pt x="4012138" y="1852433"/>
                  <a:pt x="4002267" y="1852352"/>
                </a:cubicBezTo>
                <a:cubicBezTo>
                  <a:pt x="3992749" y="1846600"/>
                  <a:pt x="3946095" y="1853107"/>
                  <a:pt x="3931396" y="1858915"/>
                </a:cubicBezTo>
                <a:cubicBezTo>
                  <a:pt x="3891932" y="1879798"/>
                  <a:pt x="3844059" y="1859600"/>
                  <a:pt x="3812162" y="1875501"/>
                </a:cubicBezTo>
                <a:cubicBezTo>
                  <a:pt x="3784875" y="1878116"/>
                  <a:pt x="3775574" y="1875612"/>
                  <a:pt x="3767672" y="1874600"/>
                </a:cubicBezTo>
                <a:lnTo>
                  <a:pt x="3764741" y="1869433"/>
                </a:lnTo>
                <a:lnTo>
                  <a:pt x="3751332" y="1869854"/>
                </a:lnTo>
                <a:lnTo>
                  <a:pt x="3748155" y="1868903"/>
                </a:lnTo>
                <a:cubicBezTo>
                  <a:pt x="3742091" y="1867062"/>
                  <a:pt x="3736007" y="1865414"/>
                  <a:pt x="3729530" y="1864513"/>
                </a:cubicBezTo>
                <a:cubicBezTo>
                  <a:pt x="3723549" y="1889158"/>
                  <a:pt x="3673453" y="1860919"/>
                  <a:pt x="3680177" y="1881552"/>
                </a:cubicBezTo>
                <a:cubicBezTo>
                  <a:pt x="3643549" y="1880892"/>
                  <a:pt x="3599470" y="1913398"/>
                  <a:pt x="3567259" y="1893482"/>
                </a:cubicBezTo>
                <a:cubicBezTo>
                  <a:pt x="3512865" y="1897927"/>
                  <a:pt x="3463644" y="1898121"/>
                  <a:pt x="3405770" y="1904591"/>
                </a:cubicBezTo>
                <a:cubicBezTo>
                  <a:pt x="3361027" y="1917619"/>
                  <a:pt x="3312439" y="1902759"/>
                  <a:pt x="3280097" y="1919610"/>
                </a:cubicBezTo>
                <a:cubicBezTo>
                  <a:pt x="3228353" y="1917339"/>
                  <a:pt x="3163854" y="1927961"/>
                  <a:pt x="3123424" y="1952930"/>
                </a:cubicBezTo>
                <a:cubicBezTo>
                  <a:pt x="3067921" y="1955455"/>
                  <a:pt x="3058626" y="1970554"/>
                  <a:pt x="3009910" y="1957866"/>
                </a:cubicBezTo>
                <a:cubicBezTo>
                  <a:pt x="3005875" y="1961558"/>
                  <a:pt x="3001138" y="1964570"/>
                  <a:pt x="2995934" y="1967085"/>
                </a:cubicBezTo>
                <a:lnTo>
                  <a:pt x="2980071" y="1972988"/>
                </a:lnTo>
                <a:lnTo>
                  <a:pt x="2978094" y="1972369"/>
                </a:lnTo>
                <a:lnTo>
                  <a:pt x="2942858" y="1981367"/>
                </a:lnTo>
                <a:lnTo>
                  <a:pt x="2875436" y="1996977"/>
                </a:lnTo>
                <a:lnTo>
                  <a:pt x="2874892" y="1996085"/>
                </a:lnTo>
                <a:cubicBezTo>
                  <a:pt x="2872808" y="1994277"/>
                  <a:pt x="2869648" y="1993306"/>
                  <a:pt x="2864145" y="1994061"/>
                </a:cubicBezTo>
                <a:cubicBezTo>
                  <a:pt x="2872218" y="1978115"/>
                  <a:pt x="2860603" y="1988862"/>
                  <a:pt x="2843662" y="1992498"/>
                </a:cubicBezTo>
                <a:cubicBezTo>
                  <a:pt x="2852423" y="1968542"/>
                  <a:pt x="2804535" y="1987804"/>
                  <a:pt x="2796128" y="1976403"/>
                </a:cubicBezTo>
                <a:cubicBezTo>
                  <a:pt x="2783487" y="1979614"/>
                  <a:pt x="2770278" y="1982573"/>
                  <a:pt x="2756784" y="1985116"/>
                </a:cubicBezTo>
                <a:lnTo>
                  <a:pt x="2748833" y="1986323"/>
                </a:lnTo>
                <a:cubicBezTo>
                  <a:pt x="2748775" y="1986256"/>
                  <a:pt x="2748719" y="1986188"/>
                  <a:pt x="2748661" y="1986122"/>
                </a:cubicBezTo>
                <a:cubicBezTo>
                  <a:pt x="2746906" y="1985902"/>
                  <a:pt x="2744280" y="1986117"/>
                  <a:pt x="2740251" y="1986946"/>
                </a:cubicBezTo>
                <a:lnTo>
                  <a:pt x="2718916" y="1990867"/>
                </a:lnTo>
                <a:lnTo>
                  <a:pt x="2713522" y="1990173"/>
                </a:lnTo>
                <a:lnTo>
                  <a:pt x="2680597" y="1984996"/>
                </a:lnTo>
                <a:cubicBezTo>
                  <a:pt x="2658416" y="1985461"/>
                  <a:pt x="2612251" y="1988312"/>
                  <a:pt x="2578178" y="1990531"/>
                </a:cubicBezTo>
                <a:cubicBezTo>
                  <a:pt x="2545413" y="1998704"/>
                  <a:pt x="2513846" y="1994934"/>
                  <a:pt x="2476147" y="1998305"/>
                </a:cubicBezTo>
                <a:cubicBezTo>
                  <a:pt x="2437134" y="2013637"/>
                  <a:pt x="2413847" y="1999542"/>
                  <a:pt x="2373568" y="2003219"/>
                </a:cubicBezTo>
                <a:cubicBezTo>
                  <a:pt x="2341422" y="2024631"/>
                  <a:pt x="2342856" y="1992997"/>
                  <a:pt x="2321399" y="1989467"/>
                </a:cubicBezTo>
                <a:lnTo>
                  <a:pt x="2315525" y="1989708"/>
                </a:lnTo>
                <a:lnTo>
                  <a:pt x="2300792" y="1994290"/>
                </a:lnTo>
                <a:lnTo>
                  <a:pt x="2295469" y="1996659"/>
                </a:lnTo>
                <a:cubicBezTo>
                  <a:pt x="2291722" y="1998049"/>
                  <a:pt x="2289127" y="1998665"/>
                  <a:pt x="2287219" y="1998750"/>
                </a:cubicBezTo>
                <a:lnTo>
                  <a:pt x="2286948" y="1998596"/>
                </a:lnTo>
                <a:lnTo>
                  <a:pt x="2243069" y="2015111"/>
                </a:lnTo>
                <a:cubicBezTo>
                  <a:pt x="2229030" y="2006206"/>
                  <a:pt x="2188966" y="2031217"/>
                  <a:pt x="2186609" y="2008263"/>
                </a:cubicBezTo>
                <a:cubicBezTo>
                  <a:pt x="2170936" y="2014251"/>
                  <a:pt x="2164097" y="2025782"/>
                  <a:pt x="2164831" y="2010143"/>
                </a:cubicBezTo>
                <a:cubicBezTo>
                  <a:pt x="2159536" y="2011705"/>
                  <a:pt x="2155830" y="2011340"/>
                  <a:pt x="2152836" y="2010048"/>
                </a:cubicBezTo>
                <a:lnTo>
                  <a:pt x="2117102" y="2023004"/>
                </a:lnTo>
                <a:lnTo>
                  <a:pt x="2111935" y="2023163"/>
                </a:lnTo>
                <a:lnTo>
                  <a:pt x="2089991" y="2034193"/>
                </a:lnTo>
                <a:lnTo>
                  <a:pt x="2058061" y="2047942"/>
                </a:lnTo>
                <a:lnTo>
                  <a:pt x="2055737" y="2047704"/>
                </a:lnTo>
                <a:lnTo>
                  <a:pt x="2042244" y="2055560"/>
                </a:lnTo>
                <a:cubicBezTo>
                  <a:pt x="2038090" y="2058656"/>
                  <a:pt x="1978623" y="2070285"/>
                  <a:pt x="1976224" y="2074257"/>
                </a:cubicBezTo>
                <a:cubicBezTo>
                  <a:pt x="1920172" y="2070662"/>
                  <a:pt x="1933546" y="2089824"/>
                  <a:pt x="1877728" y="2101004"/>
                </a:cubicBezTo>
                <a:cubicBezTo>
                  <a:pt x="1839146" y="2101989"/>
                  <a:pt x="1818769" y="2108983"/>
                  <a:pt x="1759056" y="2125608"/>
                </a:cubicBezTo>
                <a:cubicBezTo>
                  <a:pt x="1719091" y="2137539"/>
                  <a:pt x="1691494" y="2161097"/>
                  <a:pt x="1637948" y="2172597"/>
                </a:cubicBezTo>
                <a:cubicBezTo>
                  <a:pt x="1587306" y="2207053"/>
                  <a:pt x="1496241" y="2208973"/>
                  <a:pt x="1434549" y="2234522"/>
                </a:cubicBezTo>
                <a:cubicBezTo>
                  <a:pt x="1402655" y="2224964"/>
                  <a:pt x="1409212" y="2231152"/>
                  <a:pt x="1398481" y="2237074"/>
                </a:cubicBezTo>
                <a:cubicBezTo>
                  <a:pt x="1398456" y="2237082"/>
                  <a:pt x="1398432" y="2237089"/>
                  <a:pt x="1398407" y="2237095"/>
                </a:cubicBezTo>
                <a:lnTo>
                  <a:pt x="1370962" y="2237474"/>
                </a:lnTo>
                <a:lnTo>
                  <a:pt x="1356367" y="2235089"/>
                </a:lnTo>
                <a:cubicBezTo>
                  <a:pt x="1346056" y="2233320"/>
                  <a:pt x="1335986" y="2231930"/>
                  <a:pt x="1324828" y="2231968"/>
                </a:cubicBezTo>
                <a:lnTo>
                  <a:pt x="1297744" y="2235849"/>
                </a:lnTo>
                <a:lnTo>
                  <a:pt x="1286236" y="2233135"/>
                </a:lnTo>
                <a:lnTo>
                  <a:pt x="1283504" y="2233797"/>
                </a:lnTo>
                <a:lnTo>
                  <a:pt x="1279765" y="2229639"/>
                </a:lnTo>
                <a:cubicBezTo>
                  <a:pt x="1260110" y="2221111"/>
                  <a:pt x="1209850" y="2211602"/>
                  <a:pt x="1195347" y="2212354"/>
                </a:cubicBezTo>
                <a:cubicBezTo>
                  <a:pt x="1171903" y="2216875"/>
                  <a:pt x="1033292" y="2222456"/>
                  <a:pt x="970251" y="2221029"/>
                </a:cubicBezTo>
                <a:cubicBezTo>
                  <a:pt x="913858" y="2213074"/>
                  <a:pt x="864984" y="2224767"/>
                  <a:pt x="812914" y="2202752"/>
                </a:cubicBezTo>
                <a:cubicBezTo>
                  <a:pt x="809419" y="2205714"/>
                  <a:pt x="805091" y="2207855"/>
                  <a:pt x="800195" y="2209407"/>
                </a:cubicBezTo>
                <a:lnTo>
                  <a:pt x="784978" y="2212360"/>
                </a:lnTo>
                <a:lnTo>
                  <a:pt x="681987" y="2216757"/>
                </a:lnTo>
                <a:lnTo>
                  <a:pt x="669923" y="2211682"/>
                </a:lnTo>
                <a:cubicBezTo>
                  <a:pt x="675432" y="2197125"/>
                  <a:pt x="665394" y="2205767"/>
                  <a:pt x="648680" y="2206229"/>
                </a:cubicBezTo>
                <a:cubicBezTo>
                  <a:pt x="653511" y="2183723"/>
                  <a:pt x="607806" y="2194090"/>
                  <a:pt x="597225" y="2180999"/>
                </a:cubicBezTo>
                <a:cubicBezTo>
                  <a:pt x="584838" y="2181847"/>
                  <a:pt x="571827" y="2182333"/>
                  <a:pt x="558449" y="2182346"/>
                </a:cubicBezTo>
                <a:lnTo>
                  <a:pt x="550517" y="2182060"/>
                </a:lnTo>
                <a:lnTo>
                  <a:pt x="550309" y="2181825"/>
                </a:lnTo>
                <a:cubicBezTo>
                  <a:pt x="548471" y="2181269"/>
                  <a:pt x="545824" y="2180990"/>
                  <a:pt x="541836" y="2181063"/>
                </a:cubicBezTo>
                <a:lnTo>
                  <a:pt x="536057" y="2181537"/>
                </a:lnTo>
                <a:lnTo>
                  <a:pt x="520671" y="2180980"/>
                </a:lnTo>
                <a:lnTo>
                  <a:pt x="515024" y="2179258"/>
                </a:lnTo>
                <a:lnTo>
                  <a:pt x="512278" y="2176369"/>
                </a:lnTo>
                <a:lnTo>
                  <a:pt x="480419" y="2167807"/>
                </a:lnTo>
                <a:cubicBezTo>
                  <a:pt x="458012" y="2174781"/>
                  <a:pt x="449332" y="2162566"/>
                  <a:pt x="413835" y="2156783"/>
                </a:cubicBezTo>
                <a:cubicBezTo>
                  <a:pt x="401959" y="2163765"/>
                  <a:pt x="389622" y="2160522"/>
                  <a:pt x="376513" y="2154014"/>
                </a:cubicBezTo>
                <a:cubicBezTo>
                  <a:pt x="344376" y="2156059"/>
                  <a:pt x="311403" y="2146283"/>
                  <a:pt x="273386" y="2142551"/>
                </a:cubicBezTo>
                <a:cubicBezTo>
                  <a:pt x="236093" y="2150634"/>
                  <a:pt x="209811" y="2132011"/>
                  <a:pt x="169207" y="2128100"/>
                </a:cubicBezTo>
                <a:lnTo>
                  <a:pt x="93149" y="2105324"/>
                </a:lnTo>
                <a:lnTo>
                  <a:pt x="88109" y="2106704"/>
                </a:lnTo>
                <a:cubicBezTo>
                  <a:pt x="84511" y="2107398"/>
                  <a:pt x="81960" y="2107528"/>
                  <a:pt x="80022" y="2107254"/>
                </a:cubicBezTo>
                <a:lnTo>
                  <a:pt x="79717" y="2107046"/>
                </a:lnTo>
                <a:lnTo>
                  <a:pt x="72352" y="2107991"/>
                </a:lnTo>
                <a:cubicBezTo>
                  <a:pt x="60160" y="2110089"/>
                  <a:pt x="48530" y="2112610"/>
                  <a:pt x="37645" y="2115401"/>
                </a:cubicBezTo>
                <a:cubicBezTo>
                  <a:pt x="29688" y="2109582"/>
                  <a:pt x="16534" y="2111084"/>
                  <a:pt x="4572" y="2111091"/>
                </a:cubicBezTo>
                <a:lnTo>
                  <a:pt x="0" y="2110468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08B673-400E-E5C9-FBC9-16F2C3B70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GB" dirty="0">
                <a:ea typeface="Batang"/>
              </a:rPr>
              <a:t>Employee engagement reduces turnover</a:t>
            </a:r>
            <a:endParaRPr lang="en-GB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501A971-CEBD-4E4B-8529-3BB4F4100C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60460" y="6189260"/>
            <a:ext cx="7831541" cy="668740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3BB6EE-D367-659B-7C2B-2506CA2837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3348613"/>
              </p:ext>
            </p:extLst>
          </p:nvPr>
        </p:nvGraphicFramePr>
        <p:xfrm>
          <a:off x="1050925" y="1825625"/>
          <a:ext cx="9810750" cy="4429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64383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6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18">
            <a:extLst>
              <a:ext uri="{FF2B5EF4-FFF2-40B4-BE49-F238E27FC236}">
                <a16:creationId xmlns:a16="http://schemas.microsoft.com/office/drawing/2014/main" id="{BAB0BC72-1C3A-421F-AB0A-D480DA93F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228763" cy="6858000"/>
          </a:xfrm>
          <a:custGeom>
            <a:avLst/>
            <a:gdLst>
              <a:gd name="connsiteX0" fmla="*/ 0 w 7228763"/>
              <a:gd name="connsiteY0" fmla="*/ 0 h 6858000"/>
              <a:gd name="connsiteX1" fmla="*/ 501961 w 7228763"/>
              <a:gd name="connsiteY1" fmla="*/ 0 h 6858000"/>
              <a:gd name="connsiteX2" fmla="*/ 723901 w 7228763"/>
              <a:gd name="connsiteY2" fmla="*/ 0 h 6858000"/>
              <a:gd name="connsiteX3" fmla="*/ 7228583 w 7228763"/>
              <a:gd name="connsiteY3" fmla="*/ 0 h 6858000"/>
              <a:gd name="connsiteX4" fmla="*/ 7228763 w 7228763"/>
              <a:gd name="connsiteY4" fmla="*/ 1 h 6858000"/>
              <a:gd name="connsiteX5" fmla="*/ 7221350 w 7228763"/>
              <a:gd name="connsiteY5" fmla="*/ 30700 h 6858000"/>
              <a:gd name="connsiteX6" fmla="*/ 7199900 w 7228763"/>
              <a:gd name="connsiteY6" fmla="*/ 310025 h 6858000"/>
              <a:gd name="connsiteX7" fmla="*/ 7214938 w 7228763"/>
              <a:gd name="connsiteY7" fmla="*/ 443960 h 6858000"/>
              <a:gd name="connsiteX8" fmla="*/ 7174238 w 7228763"/>
              <a:gd name="connsiteY8" fmla="*/ 642659 h 6858000"/>
              <a:gd name="connsiteX9" fmla="*/ 7166213 w 7228763"/>
              <a:gd name="connsiteY9" fmla="*/ 673307 h 6858000"/>
              <a:gd name="connsiteX10" fmla="*/ 7128963 w 7228763"/>
              <a:gd name="connsiteY10" fmla="*/ 839641 h 6858000"/>
              <a:gd name="connsiteX11" fmla="*/ 7066183 w 7228763"/>
              <a:gd name="connsiteY11" fmla="*/ 958357 h 6858000"/>
              <a:gd name="connsiteX12" fmla="*/ 7070620 w 7228763"/>
              <a:gd name="connsiteY12" fmla="*/ 963398 h 6858000"/>
              <a:gd name="connsiteX13" fmla="*/ 7022851 w 7228763"/>
              <a:gd name="connsiteY13" fmla="*/ 1117169 h 6858000"/>
              <a:gd name="connsiteX14" fmla="*/ 7019920 w 7228763"/>
              <a:gd name="connsiteY14" fmla="*/ 1144352 h 6858000"/>
              <a:gd name="connsiteX15" fmla="*/ 7021476 w 7228763"/>
              <a:gd name="connsiteY15" fmla="*/ 1164484 h 6858000"/>
              <a:gd name="connsiteX16" fmla="*/ 7005576 w 7228763"/>
              <a:gd name="connsiteY16" fmla="*/ 1213829 h 6858000"/>
              <a:gd name="connsiteX17" fmla="*/ 6970919 w 7228763"/>
              <a:gd name="connsiteY17" fmla="*/ 1294823 h 6858000"/>
              <a:gd name="connsiteX18" fmla="*/ 6965413 w 7228763"/>
              <a:gd name="connsiteY18" fmla="*/ 1312193 h 6858000"/>
              <a:gd name="connsiteX19" fmla="*/ 6968106 w 7228763"/>
              <a:gd name="connsiteY19" fmla="*/ 1327626 h 6858000"/>
              <a:gd name="connsiteX20" fmla="*/ 6975202 w 7228763"/>
              <a:gd name="connsiteY20" fmla="*/ 1331644 h 6858000"/>
              <a:gd name="connsiteX21" fmla="*/ 6973366 w 7228763"/>
              <a:gd name="connsiteY21" fmla="*/ 1341276 h 6858000"/>
              <a:gd name="connsiteX22" fmla="*/ 6974428 w 7228763"/>
              <a:gd name="connsiteY22" fmla="*/ 1343945 h 6858000"/>
              <a:gd name="connsiteX23" fmla="*/ 6978971 w 7228763"/>
              <a:gd name="connsiteY23" fmla="*/ 1359134 h 6858000"/>
              <a:gd name="connsiteX24" fmla="*/ 6946335 w 7228763"/>
              <a:gd name="connsiteY24" fmla="*/ 1427803 h 6858000"/>
              <a:gd name="connsiteX25" fmla="*/ 6907208 w 7228763"/>
              <a:gd name="connsiteY25" fmla="*/ 1540278 h 6858000"/>
              <a:gd name="connsiteX26" fmla="*/ 6901698 w 7228763"/>
              <a:gd name="connsiteY26" fmla="*/ 1547262 h 6858000"/>
              <a:gd name="connsiteX27" fmla="*/ 6902877 w 7228763"/>
              <a:gd name="connsiteY27" fmla="*/ 1577056 h 6858000"/>
              <a:gd name="connsiteX28" fmla="*/ 6904067 w 7228763"/>
              <a:gd name="connsiteY28" fmla="*/ 1595898 h 6858000"/>
              <a:gd name="connsiteX29" fmla="*/ 6891817 w 7228763"/>
              <a:gd name="connsiteY29" fmla="*/ 1703726 h 6858000"/>
              <a:gd name="connsiteX30" fmla="*/ 6898520 w 7228763"/>
              <a:gd name="connsiteY30" fmla="*/ 1809535 h 6858000"/>
              <a:gd name="connsiteX31" fmla="*/ 6897783 w 7228763"/>
              <a:gd name="connsiteY31" fmla="*/ 2018310 h 6858000"/>
              <a:gd name="connsiteX32" fmla="*/ 6887647 w 7228763"/>
              <a:gd name="connsiteY32" fmla="*/ 2071355 h 6858000"/>
              <a:gd name="connsiteX33" fmla="*/ 6888952 w 7228763"/>
              <a:gd name="connsiteY33" fmla="*/ 2141166 h 6858000"/>
              <a:gd name="connsiteX34" fmla="*/ 6887101 w 7228763"/>
              <a:gd name="connsiteY34" fmla="*/ 2154548 h 6858000"/>
              <a:gd name="connsiteX35" fmla="*/ 6880519 w 7228763"/>
              <a:gd name="connsiteY35" fmla="*/ 2158153 h 6858000"/>
              <a:gd name="connsiteX36" fmla="*/ 6873389 w 7228763"/>
              <a:gd name="connsiteY36" fmla="*/ 2178174 h 6858000"/>
              <a:gd name="connsiteX37" fmla="*/ 6871679 w 7228763"/>
              <a:gd name="connsiteY37" fmla="*/ 2202858 h 6858000"/>
              <a:gd name="connsiteX38" fmla="*/ 6870321 w 7228763"/>
              <a:gd name="connsiteY38" fmla="*/ 2320214 h 6858000"/>
              <a:gd name="connsiteX39" fmla="*/ 6857787 w 7228763"/>
              <a:gd name="connsiteY39" fmla="*/ 2417011 h 6858000"/>
              <a:gd name="connsiteX40" fmla="*/ 6850905 w 7228763"/>
              <a:gd name="connsiteY40" fmla="*/ 2454207 h 6858000"/>
              <a:gd name="connsiteX41" fmla="*/ 6848900 w 7228763"/>
              <a:gd name="connsiteY41" fmla="*/ 2487203 h 6858000"/>
              <a:gd name="connsiteX42" fmla="*/ 6837487 w 7228763"/>
              <a:gd name="connsiteY42" fmla="*/ 2512282 h 6858000"/>
              <a:gd name="connsiteX43" fmla="*/ 6838494 w 7228763"/>
              <a:gd name="connsiteY43" fmla="*/ 2514318 h 6858000"/>
              <a:gd name="connsiteX44" fmla="*/ 6863982 w 7228763"/>
              <a:gd name="connsiteY44" fmla="*/ 2574334 h 6858000"/>
              <a:gd name="connsiteX45" fmla="*/ 6862893 w 7228763"/>
              <a:gd name="connsiteY45" fmla="*/ 2579877 h 6858000"/>
              <a:gd name="connsiteX46" fmla="*/ 6863047 w 7228763"/>
              <a:gd name="connsiteY46" fmla="*/ 2608928 h 6858000"/>
              <a:gd name="connsiteX47" fmla="*/ 6862462 w 7228763"/>
              <a:gd name="connsiteY47" fmla="*/ 2613111 h 6858000"/>
              <a:gd name="connsiteX48" fmla="*/ 6854084 w 7228763"/>
              <a:gd name="connsiteY48" fmla="*/ 2621996 h 6858000"/>
              <a:gd name="connsiteX49" fmla="*/ 6856559 w 7228763"/>
              <a:gd name="connsiteY49" fmla="*/ 2634265 h 6858000"/>
              <a:gd name="connsiteX50" fmla="*/ 6847985 w 7228763"/>
              <a:gd name="connsiteY50" fmla="*/ 2647237 h 6858000"/>
              <a:gd name="connsiteX51" fmla="*/ 6854115 w 7228763"/>
              <a:gd name="connsiteY51" fmla="*/ 2650786 h 6858000"/>
              <a:gd name="connsiteX52" fmla="*/ 6859942 w 7228763"/>
              <a:gd name="connsiteY52" fmla="*/ 2661993 h 6858000"/>
              <a:gd name="connsiteX53" fmla="*/ 6851884 w 7228763"/>
              <a:gd name="connsiteY53" fmla="*/ 2670949 h 6858000"/>
              <a:gd name="connsiteX54" fmla="*/ 6846115 w 7228763"/>
              <a:gd name="connsiteY54" fmla="*/ 2690255 h 6858000"/>
              <a:gd name="connsiteX55" fmla="*/ 6846964 w 7228763"/>
              <a:gd name="connsiteY55" fmla="*/ 2695683 h 6858000"/>
              <a:gd name="connsiteX56" fmla="*/ 6836011 w 7228763"/>
              <a:gd name="connsiteY56" fmla="*/ 2713964 h 6858000"/>
              <a:gd name="connsiteX57" fmla="*/ 6830478 w 7228763"/>
              <a:gd name="connsiteY57" fmla="*/ 2730175 h 6858000"/>
              <a:gd name="connsiteX58" fmla="*/ 6841091 w 7228763"/>
              <a:gd name="connsiteY58" fmla="*/ 2763497 h 6858000"/>
              <a:gd name="connsiteX59" fmla="*/ 6803520 w 7228763"/>
              <a:gd name="connsiteY59" fmla="*/ 3051539 h 6858000"/>
              <a:gd name="connsiteX60" fmla="*/ 6733280 w 7228763"/>
              <a:gd name="connsiteY60" fmla="*/ 3335396 h 6858000"/>
              <a:gd name="connsiteX61" fmla="*/ 6735884 w 7228763"/>
              <a:gd name="connsiteY61" fmla="*/ 3456509 h 6858000"/>
              <a:gd name="connsiteX62" fmla="*/ 6715764 w 7228763"/>
              <a:gd name="connsiteY62" fmla="*/ 3531827 h 6858000"/>
              <a:gd name="connsiteX63" fmla="*/ 6730329 w 7228763"/>
              <a:gd name="connsiteY63" fmla="*/ 3570877 h 6858000"/>
              <a:gd name="connsiteX64" fmla="*/ 6727426 w 7228763"/>
              <a:gd name="connsiteY64" fmla="*/ 3583849 h 6858000"/>
              <a:gd name="connsiteX65" fmla="*/ 6718706 w 7228763"/>
              <a:gd name="connsiteY65" fmla="*/ 3592763 h 6858000"/>
              <a:gd name="connsiteX66" fmla="*/ 6693350 w 7228763"/>
              <a:gd name="connsiteY66" fmla="*/ 3653485 h 6858000"/>
              <a:gd name="connsiteX67" fmla="*/ 6685983 w 7228763"/>
              <a:gd name="connsiteY67" fmla="*/ 3670528 h 6858000"/>
              <a:gd name="connsiteX68" fmla="*/ 6687033 w 7228763"/>
              <a:gd name="connsiteY68" fmla="*/ 3685990 h 6858000"/>
              <a:gd name="connsiteX69" fmla="*/ 6693711 w 7228763"/>
              <a:gd name="connsiteY69" fmla="*/ 3690283 h 6858000"/>
              <a:gd name="connsiteX70" fmla="*/ 6690843 w 7228763"/>
              <a:gd name="connsiteY70" fmla="*/ 3699787 h 6858000"/>
              <a:gd name="connsiteX71" fmla="*/ 6691624 w 7228763"/>
              <a:gd name="connsiteY71" fmla="*/ 3702486 h 6858000"/>
              <a:gd name="connsiteX72" fmla="*/ 6694549 w 7228763"/>
              <a:gd name="connsiteY72" fmla="*/ 3717784 h 6858000"/>
              <a:gd name="connsiteX73" fmla="*/ 6662489 w 7228763"/>
              <a:gd name="connsiteY73" fmla="*/ 3746229 h 6858000"/>
              <a:gd name="connsiteX74" fmla="*/ 6575429 w 7228763"/>
              <a:gd name="connsiteY74" fmla="*/ 3924910 h 6858000"/>
              <a:gd name="connsiteX75" fmla="*/ 6538994 w 7228763"/>
              <a:gd name="connsiteY75" fmla="*/ 3989353 h 6858000"/>
              <a:gd name="connsiteX76" fmla="*/ 6535698 w 7228763"/>
              <a:gd name="connsiteY76" fmla="*/ 4033899 h 6858000"/>
              <a:gd name="connsiteX77" fmla="*/ 6527053 w 7228763"/>
              <a:gd name="connsiteY77" fmla="*/ 4142250 h 6858000"/>
              <a:gd name="connsiteX78" fmla="*/ 6501843 w 7228763"/>
              <a:gd name="connsiteY78" fmla="*/ 4329442 h 6858000"/>
              <a:gd name="connsiteX79" fmla="*/ 6489841 w 7228763"/>
              <a:gd name="connsiteY79" fmla="*/ 4456184 h 6858000"/>
              <a:gd name="connsiteX80" fmla="*/ 6482918 w 7228763"/>
              <a:gd name="connsiteY80" fmla="*/ 4468478 h 6858000"/>
              <a:gd name="connsiteX81" fmla="*/ 6484019 w 7228763"/>
              <a:gd name="connsiteY81" fmla="*/ 4469862 h 6858000"/>
              <a:gd name="connsiteX82" fmla="*/ 6481759 w 7228763"/>
              <a:gd name="connsiteY82" fmla="*/ 4483797 h 6858000"/>
              <a:gd name="connsiteX83" fmla="*/ 6477370 w 7228763"/>
              <a:gd name="connsiteY83" fmla="*/ 4487091 h 6858000"/>
              <a:gd name="connsiteX84" fmla="*/ 6474598 w 7228763"/>
              <a:gd name="connsiteY84" fmla="*/ 4496728 h 6858000"/>
              <a:gd name="connsiteX85" fmla="*/ 6465848 w 7228763"/>
              <a:gd name="connsiteY85" fmla="*/ 4515918 h 6858000"/>
              <a:gd name="connsiteX86" fmla="*/ 6467296 w 7228763"/>
              <a:gd name="connsiteY86" fmla="*/ 4519316 h 6858000"/>
              <a:gd name="connsiteX87" fmla="*/ 6458903 w 7228763"/>
              <a:gd name="connsiteY87" fmla="*/ 4547957 h 6858000"/>
              <a:gd name="connsiteX88" fmla="*/ 6460248 w 7228763"/>
              <a:gd name="connsiteY88" fmla="*/ 4548262 h 6858000"/>
              <a:gd name="connsiteX89" fmla="*/ 6464276 w 7228763"/>
              <a:gd name="connsiteY89" fmla="*/ 4555939 h 6858000"/>
              <a:gd name="connsiteX90" fmla="*/ 6468635 w 7228763"/>
              <a:gd name="connsiteY90" fmla="*/ 4570815 h 6858000"/>
              <a:gd name="connsiteX91" fmla="*/ 6488206 w 7228763"/>
              <a:gd name="connsiteY91" fmla="*/ 4633846 h 6858000"/>
              <a:gd name="connsiteX92" fmla="*/ 6487272 w 7228763"/>
              <a:gd name="connsiteY92" fmla="*/ 4639816 h 6858000"/>
              <a:gd name="connsiteX93" fmla="*/ 6487581 w 7228763"/>
              <a:gd name="connsiteY93" fmla="*/ 4639923 h 6858000"/>
              <a:gd name="connsiteX94" fmla="*/ 6487249 w 7228763"/>
              <a:gd name="connsiteY94" fmla="*/ 4646192 h 6858000"/>
              <a:gd name="connsiteX95" fmla="*/ 6485570 w 7228763"/>
              <a:gd name="connsiteY95" fmla="*/ 4650706 h 6858000"/>
              <a:gd name="connsiteX96" fmla="*/ 6483759 w 7228763"/>
              <a:gd name="connsiteY96" fmla="*/ 4662290 h 6858000"/>
              <a:gd name="connsiteX97" fmla="*/ 6485315 w 7228763"/>
              <a:gd name="connsiteY97" fmla="*/ 4666180 h 6858000"/>
              <a:gd name="connsiteX98" fmla="*/ 6489077 w 7228763"/>
              <a:gd name="connsiteY98" fmla="*/ 4667585 h 6858000"/>
              <a:gd name="connsiteX99" fmla="*/ 6488467 w 7228763"/>
              <a:gd name="connsiteY99" fmla="*/ 4668660 h 6858000"/>
              <a:gd name="connsiteX100" fmla="*/ 6496179 w 7228763"/>
              <a:gd name="connsiteY100" fmla="*/ 4689807 h 6858000"/>
              <a:gd name="connsiteX101" fmla="*/ 6500957 w 7228763"/>
              <a:gd name="connsiteY101" fmla="*/ 4737890 h 6858000"/>
              <a:gd name="connsiteX102" fmla="*/ 6498641 w 7228763"/>
              <a:gd name="connsiteY102" fmla="*/ 4765657 h 6858000"/>
              <a:gd name="connsiteX103" fmla="*/ 6497829 w 7228763"/>
              <a:gd name="connsiteY103" fmla="*/ 4841463 h 6858000"/>
              <a:gd name="connsiteX104" fmla="*/ 6521578 w 7228763"/>
              <a:gd name="connsiteY104" fmla="*/ 4969863 h 6858000"/>
              <a:gd name="connsiteX105" fmla="*/ 6518695 w 7228763"/>
              <a:gd name="connsiteY105" fmla="*/ 4974028 h 6858000"/>
              <a:gd name="connsiteX106" fmla="*/ 6516513 w 7228763"/>
              <a:gd name="connsiteY106" fmla="*/ 4980318 h 6858000"/>
              <a:gd name="connsiteX107" fmla="*/ 6516763 w 7228763"/>
              <a:gd name="connsiteY107" fmla="*/ 4980501 h 6858000"/>
              <a:gd name="connsiteX108" fmla="*/ 6514121 w 7228763"/>
              <a:gd name="connsiteY108" fmla="*/ 4986338 h 6858000"/>
              <a:gd name="connsiteX109" fmla="*/ 6511173 w 7228763"/>
              <a:gd name="connsiteY109" fmla="*/ 4991296 h 6858000"/>
              <a:gd name="connsiteX110" fmla="*/ 6546537 w 7228763"/>
              <a:gd name="connsiteY110" fmla="*/ 5076895 h 6858000"/>
              <a:gd name="connsiteX111" fmla="*/ 6544581 w 7228763"/>
              <a:gd name="connsiteY111" fmla="*/ 5081568 h 6858000"/>
              <a:gd name="connsiteX112" fmla="*/ 6543750 w 7228763"/>
              <a:gd name="connsiteY112" fmla="*/ 5088173 h 6858000"/>
              <a:gd name="connsiteX113" fmla="*/ 6544034 w 7228763"/>
              <a:gd name="connsiteY113" fmla="*/ 5088300 h 6858000"/>
              <a:gd name="connsiteX114" fmla="*/ 6542660 w 7228763"/>
              <a:gd name="connsiteY114" fmla="*/ 5094558 h 6858000"/>
              <a:gd name="connsiteX115" fmla="*/ 6532096 w 7228763"/>
              <a:gd name="connsiteY115" fmla="*/ 5125620 h 6858000"/>
              <a:gd name="connsiteX116" fmla="*/ 6533049 w 7228763"/>
              <a:gd name="connsiteY116" fmla="*/ 5268004 h 6858000"/>
              <a:gd name="connsiteX117" fmla="*/ 6533970 w 7228763"/>
              <a:gd name="connsiteY117" fmla="*/ 5269530 h 6858000"/>
              <a:gd name="connsiteX118" fmla="*/ 6502603 w 7228763"/>
              <a:gd name="connsiteY118" fmla="*/ 5390941 h 6858000"/>
              <a:gd name="connsiteX119" fmla="*/ 6477660 w 7228763"/>
              <a:gd name="connsiteY119" fmla="*/ 5539927 h 6858000"/>
              <a:gd name="connsiteX120" fmla="*/ 6456458 w 7228763"/>
              <a:gd name="connsiteY120" fmla="*/ 5791594 h 6858000"/>
              <a:gd name="connsiteX121" fmla="*/ 6434556 w 7228763"/>
              <a:gd name="connsiteY121" fmla="*/ 5855206 h 6858000"/>
              <a:gd name="connsiteX122" fmla="*/ 6418454 w 7228763"/>
              <a:gd name="connsiteY122" fmla="*/ 5873582 h 6858000"/>
              <a:gd name="connsiteX123" fmla="*/ 6419875 w 7228763"/>
              <a:gd name="connsiteY123" fmla="*/ 5876037 h 6858000"/>
              <a:gd name="connsiteX124" fmla="*/ 6419775 w 7228763"/>
              <a:gd name="connsiteY124" fmla="*/ 5886534 h 6858000"/>
              <a:gd name="connsiteX125" fmla="*/ 6426971 w 7228763"/>
              <a:gd name="connsiteY125" fmla="*/ 5888644 h 6858000"/>
              <a:gd name="connsiteX126" fmla="*/ 6431999 w 7228763"/>
              <a:gd name="connsiteY126" fmla="*/ 5903832 h 6858000"/>
              <a:gd name="connsiteX127" fmla="*/ 6429798 w 7228763"/>
              <a:gd name="connsiteY127" fmla="*/ 5923391 h 6858000"/>
              <a:gd name="connsiteX128" fmla="*/ 6434072 w 7228763"/>
              <a:gd name="connsiteY128" fmla="*/ 6013205 h 6858000"/>
              <a:gd name="connsiteX129" fmla="*/ 6439333 w 7228763"/>
              <a:gd name="connsiteY129" fmla="*/ 6074018 h 6858000"/>
              <a:gd name="connsiteX130" fmla="*/ 6463083 w 7228763"/>
              <a:gd name="connsiteY130" fmla="*/ 6130837 h 6858000"/>
              <a:gd name="connsiteX131" fmla="*/ 6457360 w 7228763"/>
              <a:gd name="connsiteY131" fmla="*/ 6152982 h 6858000"/>
              <a:gd name="connsiteX132" fmla="*/ 6495529 w 7228763"/>
              <a:gd name="connsiteY132" fmla="*/ 6221100 h 6858000"/>
              <a:gd name="connsiteX133" fmla="*/ 6514948 w 7228763"/>
              <a:gd name="connsiteY133" fmla="*/ 6287550 h 6858000"/>
              <a:gd name="connsiteX134" fmla="*/ 6545124 w 7228763"/>
              <a:gd name="connsiteY134" fmla="*/ 6401595 h 6858000"/>
              <a:gd name="connsiteX135" fmla="*/ 6525833 w 7228763"/>
              <a:gd name="connsiteY135" fmla="*/ 6487110 h 6858000"/>
              <a:gd name="connsiteX136" fmla="*/ 6554825 w 7228763"/>
              <a:gd name="connsiteY136" fmla="*/ 6588589 h 6858000"/>
              <a:gd name="connsiteX137" fmla="*/ 6601569 w 7228763"/>
              <a:gd name="connsiteY137" fmla="*/ 6769963 h 6858000"/>
              <a:gd name="connsiteX138" fmla="*/ 6620945 w 7228763"/>
              <a:gd name="connsiteY138" fmla="*/ 6835814 h 6858000"/>
              <a:gd name="connsiteX139" fmla="*/ 6625906 w 7228763"/>
              <a:gd name="connsiteY139" fmla="*/ 6858000 h 6858000"/>
              <a:gd name="connsiteX140" fmla="*/ 723901 w 7228763"/>
              <a:gd name="connsiteY140" fmla="*/ 6858000 h 6858000"/>
              <a:gd name="connsiteX141" fmla="*/ 501961 w 7228763"/>
              <a:gd name="connsiteY141" fmla="*/ 6858000 h 6858000"/>
              <a:gd name="connsiteX142" fmla="*/ 0 w 7228763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7228763" h="6858000">
                <a:moveTo>
                  <a:pt x="0" y="0"/>
                </a:moveTo>
                <a:lnTo>
                  <a:pt x="501961" y="0"/>
                </a:lnTo>
                <a:lnTo>
                  <a:pt x="723901" y="0"/>
                </a:lnTo>
                <a:lnTo>
                  <a:pt x="7228583" y="0"/>
                </a:lnTo>
                <a:lnTo>
                  <a:pt x="7228763" y="1"/>
                </a:lnTo>
                <a:lnTo>
                  <a:pt x="7221350" y="30700"/>
                </a:lnTo>
                <a:cubicBezTo>
                  <a:pt x="7216059" y="84364"/>
                  <a:pt x="7200969" y="241149"/>
                  <a:pt x="7199900" y="310025"/>
                </a:cubicBezTo>
                <a:cubicBezTo>
                  <a:pt x="7203643" y="367544"/>
                  <a:pt x="7214102" y="408251"/>
                  <a:pt x="7214938" y="443960"/>
                </a:cubicBezTo>
                <a:cubicBezTo>
                  <a:pt x="7210660" y="499397"/>
                  <a:pt x="7182360" y="604434"/>
                  <a:pt x="7174238" y="642659"/>
                </a:cubicBezTo>
                <a:cubicBezTo>
                  <a:pt x="7182965" y="657287"/>
                  <a:pt x="7155519" y="658191"/>
                  <a:pt x="7166213" y="673307"/>
                </a:cubicBezTo>
                <a:cubicBezTo>
                  <a:pt x="7166618" y="693769"/>
                  <a:pt x="7143764" y="797295"/>
                  <a:pt x="7128963" y="839641"/>
                </a:cubicBezTo>
                <a:cubicBezTo>
                  <a:pt x="7112293" y="887148"/>
                  <a:pt x="7075906" y="937731"/>
                  <a:pt x="7066183" y="958357"/>
                </a:cubicBezTo>
                <a:cubicBezTo>
                  <a:pt x="7056459" y="978983"/>
                  <a:pt x="7077843" y="936930"/>
                  <a:pt x="7070620" y="963398"/>
                </a:cubicBezTo>
                <a:cubicBezTo>
                  <a:pt x="7063399" y="989867"/>
                  <a:pt x="7031301" y="1087010"/>
                  <a:pt x="7022851" y="1117169"/>
                </a:cubicBezTo>
                <a:cubicBezTo>
                  <a:pt x="7039554" y="1118586"/>
                  <a:pt x="7009272" y="1135372"/>
                  <a:pt x="7019920" y="1144352"/>
                </a:cubicBezTo>
                <a:cubicBezTo>
                  <a:pt x="7029274" y="1150681"/>
                  <a:pt x="7022270" y="1157251"/>
                  <a:pt x="7021476" y="1164484"/>
                </a:cubicBezTo>
                <a:cubicBezTo>
                  <a:pt x="7028800" y="1173524"/>
                  <a:pt x="7015215" y="1205209"/>
                  <a:pt x="7005576" y="1213829"/>
                </a:cubicBezTo>
                <a:cubicBezTo>
                  <a:pt x="6972150" y="1235037"/>
                  <a:pt x="6996546" y="1277327"/>
                  <a:pt x="6970919" y="1294823"/>
                </a:cubicBezTo>
                <a:cubicBezTo>
                  <a:pt x="6967139" y="1300845"/>
                  <a:pt x="6965581" y="1306615"/>
                  <a:pt x="6965413" y="1312193"/>
                </a:cubicBezTo>
                <a:lnTo>
                  <a:pt x="6968106" y="1327626"/>
                </a:lnTo>
                <a:lnTo>
                  <a:pt x="6975202" y="1331644"/>
                </a:lnTo>
                <a:lnTo>
                  <a:pt x="6973366" y="1341276"/>
                </a:lnTo>
                <a:cubicBezTo>
                  <a:pt x="6973720" y="1342166"/>
                  <a:pt x="6974074" y="1343055"/>
                  <a:pt x="6974428" y="1343945"/>
                </a:cubicBezTo>
                <a:cubicBezTo>
                  <a:pt x="6976493" y="1349040"/>
                  <a:pt x="6978286" y="1354080"/>
                  <a:pt x="6978971" y="1359134"/>
                </a:cubicBezTo>
                <a:cubicBezTo>
                  <a:pt x="6974288" y="1373109"/>
                  <a:pt x="6958295" y="1397612"/>
                  <a:pt x="6946335" y="1427803"/>
                </a:cubicBezTo>
                <a:cubicBezTo>
                  <a:pt x="6924178" y="1460349"/>
                  <a:pt x="6924483" y="1505076"/>
                  <a:pt x="6907208" y="1540278"/>
                </a:cubicBezTo>
                <a:lnTo>
                  <a:pt x="6901698" y="1547262"/>
                </a:lnTo>
                <a:lnTo>
                  <a:pt x="6902877" y="1577056"/>
                </a:lnTo>
                <a:cubicBezTo>
                  <a:pt x="6907187" y="1582205"/>
                  <a:pt x="6908314" y="1589568"/>
                  <a:pt x="6904067" y="1595898"/>
                </a:cubicBezTo>
                <a:lnTo>
                  <a:pt x="6891817" y="1703726"/>
                </a:lnTo>
                <a:cubicBezTo>
                  <a:pt x="6890892" y="1739332"/>
                  <a:pt x="6882506" y="1754453"/>
                  <a:pt x="6898520" y="1809535"/>
                </a:cubicBezTo>
                <a:cubicBezTo>
                  <a:pt x="6919736" y="1868036"/>
                  <a:pt x="6890400" y="1952670"/>
                  <a:pt x="6897783" y="2018310"/>
                </a:cubicBezTo>
                <a:cubicBezTo>
                  <a:pt x="6868750" y="2053162"/>
                  <a:pt x="6894827" y="2034561"/>
                  <a:pt x="6887647" y="2071355"/>
                </a:cubicBezTo>
                <a:lnTo>
                  <a:pt x="6888952" y="2141166"/>
                </a:lnTo>
                <a:lnTo>
                  <a:pt x="6887101" y="2154548"/>
                </a:lnTo>
                <a:lnTo>
                  <a:pt x="6880519" y="2158153"/>
                </a:lnTo>
                <a:lnTo>
                  <a:pt x="6873389" y="2178174"/>
                </a:lnTo>
                <a:cubicBezTo>
                  <a:pt x="6871658" y="2185696"/>
                  <a:pt x="6870890" y="2193828"/>
                  <a:pt x="6871679" y="2202858"/>
                </a:cubicBezTo>
                <a:cubicBezTo>
                  <a:pt x="6884787" y="2232772"/>
                  <a:pt x="6852680" y="2283357"/>
                  <a:pt x="6870321" y="2320214"/>
                </a:cubicBezTo>
                <a:cubicBezTo>
                  <a:pt x="6868006" y="2355906"/>
                  <a:pt x="6861023" y="2394678"/>
                  <a:pt x="6857787" y="2417011"/>
                </a:cubicBezTo>
                <a:cubicBezTo>
                  <a:pt x="6846931" y="2426377"/>
                  <a:pt x="6863720" y="2456509"/>
                  <a:pt x="6850905" y="2454207"/>
                </a:cubicBezTo>
                <a:cubicBezTo>
                  <a:pt x="6856659" y="2464947"/>
                  <a:pt x="6853850" y="2476105"/>
                  <a:pt x="6848900" y="2487203"/>
                </a:cubicBezTo>
                <a:lnTo>
                  <a:pt x="6837487" y="2512282"/>
                </a:lnTo>
                <a:cubicBezTo>
                  <a:pt x="6837823" y="2512961"/>
                  <a:pt x="6838158" y="2513640"/>
                  <a:pt x="6838494" y="2514318"/>
                </a:cubicBezTo>
                <a:cubicBezTo>
                  <a:pt x="6846991" y="2534324"/>
                  <a:pt x="6855486" y="2554328"/>
                  <a:pt x="6863982" y="2574334"/>
                </a:cubicBezTo>
                <a:lnTo>
                  <a:pt x="6862893" y="2579877"/>
                </a:lnTo>
                <a:cubicBezTo>
                  <a:pt x="6862738" y="2585644"/>
                  <a:pt x="6863120" y="2603388"/>
                  <a:pt x="6863047" y="2608928"/>
                </a:cubicBezTo>
                <a:lnTo>
                  <a:pt x="6862462" y="2613111"/>
                </a:lnTo>
                <a:lnTo>
                  <a:pt x="6854084" y="2621996"/>
                </a:lnTo>
                <a:lnTo>
                  <a:pt x="6856559" y="2634265"/>
                </a:lnTo>
                <a:lnTo>
                  <a:pt x="6847985" y="2647237"/>
                </a:lnTo>
                <a:cubicBezTo>
                  <a:pt x="6850226" y="2648158"/>
                  <a:pt x="6852294" y="2649356"/>
                  <a:pt x="6854115" y="2650786"/>
                </a:cubicBezTo>
                <a:lnTo>
                  <a:pt x="6859942" y="2661993"/>
                </a:lnTo>
                <a:lnTo>
                  <a:pt x="6851884" y="2670949"/>
                </a:lnTo>
                <a:cubicBezTo>
                  <a:pt x="6864376" y="2672007"/>
                  <a:pt x="6849871" y="2681695"/>
                  <a:pt x="6846115" y="2690255"/>
                </a:cubicBezTo>
                <a:lnTo>
                  <a:pt x="6846964" y="2695683"/>
                </a:lnTo>
                <a:lnTo>
                  <a:pt x="6836011" y="2713964"/>
                </a:lnTo>
                <a:lnTo>
                  <a:pt x="6830478" y="2730175"/>
                </a:lnTo>
                <a:lnTo>
                  <a:pt x="6841091" y="2763497"/>
                </a:lnTo>
                <a:lnTo>
                  <a:pt x="6803520" y="3051539"/>
                </a:lnTo>
                <a:cubicBezTo>
                  <a:pt x="6790420" y="3165645"/>
                  <a:pt x="6749912" y="3216611"/>
                  <a:pt x="6733280" y="3335396"/>
                </a:cubicBezTo>
                <a:lnTo>
                  <a:pt x="6735884" y="3456509"/>
                </a:lnTo>
                <a:lnTo>
                  <a:pt x="6715764" y="3531827"/>
                </a:lnTo>
                <a:lnTo>
                  <a:pt x="6730329" y="3570877"/>
                </a:lnTo>
                <a:lnTo>
                  <a:pt x="6727426" y="3583849"/>
                </a:lnTo>
                <a:lnTo>
                  <a:pt x="6718706" y="3592763"/>
                </a:lnTo>
                <a:cubicBezTo>
                  <a:pt x="6707946" y="3613948"/>
                  <a:pt x="6713985" y="3641245"/>
                  <a:pt x="6693350" y="3653485"/>
                </a:cubicBezTo>
                <a:cubicBezTo>
                  <a:pt x="6688922" y="3659316"/>
                  <a:pt x="6686748" y="3664985"/>
                  <a:pt x="6685983" y="3670528"/>
                </a:cubicBezTo>
                <a:lnTo>
                  <a:pt x="6687033" y="3685990"/>
                </a:lnTo>
                <a:lnTo>
                  <a:pt x="6693711" y="3690283"/>
                </a:lnTo>
                <a:lnTo>
                  <a:pt x="6690843" y="3699787"/>
                </a:lnTo>
                <a:cubicBezTo>
                  <a:pt x="6691104" y="3700686"/>
                  <a:pt x="6691364" y="3701586"/>
                  <a:pt x="6691624" y="3702486"/>
                </a:cubicBezTo>
                <a:cubicBezTo>
                  <a:pt x="6693145" y="3707637"/>
                  <a:pt x="6694400" y="3712728"/>
                  <a:pt x="6694549" y="3717784"/>
                </a:cubicBezTo>
                <a:cubicBezTo>
                  <a:pt x="6659304" y="3711701"/>
                  <a:pt x="6689997" y="3759789"/>
                  <a:pt x="6662489" y="3746229"/>
                </a:cubicBezTo>
                <a:cubicBezTo>
                  <a:pt x="6642637" y="3780750"/>
                  <a:pt x="6605132" y="3867558"/>
                  <a:pt x="6575429" y="3924910"/>
                </a:cubicBezTo>
                <a:lnTo>
                  <a:pt x="6538994" y="3989353"/>
                </a:lnTo>
                <a:lnTo>
                  <a:pt x="6535698" y="4033899"/>
                </a:lnTo>
                <a:cubicBezTo>
                  <a:pt x="6533175" y="4070470"/>
                  <a:pt x="6530536" y="4110146"/>
                  <a:pt x="6527053" y="4142250"/>
                </a:cubicBezTo>
                <a:cubicBezTo>
                  <a:pt x="6519001" y="4200007"/>
                  <a:pt x="6506061" y="4278998"/>
                  <a:pt x="6501843" y="4329442"/>
                </a:cubicBezTo>
                <a:cubicBezTo>
                  <a:pt x="6495642" y="4381764"/>
                  <a:pt x="6492993" y="4433012"/>
                  <a:pt x="6489841" y="4456184"/>
                </a:cubicBezTo>
                <a:lnTo>
                  <a:pt x="6482918" y="4468478"/>
                </a:lnTo>
                <a:lnTo>
                  <a:pt x="6484019" y="4469862"/>
                </a:lnTo>
                <a:cubicBezTo>
                  <a:pt x="6485835" y="4476321"/>
                  <a:pt x="6484493" y="4480555"/>
                  <a:pt x="6481759" y="4483797"/>
                </a:cubicBezTo>
                <a:lnTo>
                  <a:pt x="6477370" y="4487091"/>
                </a:lnTo>
                <a:lnTo>
                  <a:pt x="6474598" y="4496728"/>
                </a:lnTo>
                <a:lnTo>
                  <a:pt x="6465848" y="4515918"/>
                </a:lnTo>
                <a:cubicBezTo>
                  <a:pt x="6466332" y="4517049"/>
                  <a:pt x="6466814" y="4518182"/>
                  <a:pt x="6467296" y="4519316"/>
                </a:cubicBezTo>
                <a:lnTo>
                  <a:pt x="6458903" y="4547957"/>
                </a:lnTo>
                <a:lnTo>
                  <a:pt x="6460248" y="4548262"/>
                </a:lnTo>
                <a:cubicBezTo>
                  <a:pt x="6463078" y="4549595"/>
                  <a:pt x="6464808" y="4551811"/>
                  <a:pt x="6464276" y="4555939"/>
                </a:cubicBezTo>
                <a:cubicBezTo>
                  <a:pt x="6486531" y="4548276"/>
                  <a:pt x="6472165" y="4557977"/>
                  <a:pt x="6468635" y="4570815"/>
                </a:cubicBezTo>
                <a:cubicBezTo>
                  <a:pt x="6472622" y="4583801"/>
                  <a:pt x="6485098" y="4622347"/>
                  <a:pt x="6488206" y="4633846"/>
                </a:cubicBezTo>
                <a:lnTo>
                  <a:pt x="6487272" y="4639816"/>
                </a:lnTo>
                <a:lnTo>
                  <a:pt x="6487581" y="4639923"/>
                </a:lnTo>
                <a:cubicBezTo>
                  <a:pt x="6488082" y="4641190"/>
                  <a:pt x="6488037" y="4643141"/>
                  <a:pt x="6487249" y="4646192"/>
                </a:cubicBezTo>
                <a:lnTo>
                  <a:pt x="6485570" y="4650706"/>
                </a:lnTo>
                <a:lnTo>
                  <a:pt x="6483759" y="4662290"/>
                </a:lnTo>
                <a:cubicBezTo>
                  <a:pt x="6484278" y="4663587"/>
                  <a:pt x="6484797" y="4664883"/>
                  <a:pt x="6485315" y="4666180"/>
                </a:cubicBezTo>
                <a:lnTo>
                  <a:pt x="6489077" y="4667585"/>
                </a:lnTo>
                <a:lnTo>
                  <a:pt x="6488467" y="4668660"/>
                </a:lnTo>
                <a:cubicBezTo>
                  <a:pt x="6480300" y="4676831"/>
                  <a:pt x="6469898" y="4679345"/>
                  <a:pt x="6496179" y="4689807"/>
                </a:cubicBezTo>
                <a:cubicBezTo>
                  <a:pt x="6482141" y="4708535"/>
                  <a:pt x="6498545" y="4712235"/>
                  <a:pt x="6500957" y="4737890"/>
                </a:cubicBezTo>
                <a:cubicBezTo>
                  <a:pt x="6488706" y="4748600"/>
                  <a:pt x="6491350" y="4757223"/>
                  <a:pt x="6498641" y="4765657"/>
                </a:cubicBezTo>
                <a:cubicBezTo>
                  <a:pt x="6490164" y="4790618"/>
                  <a:pt x="6498852" y="4813399"/>
                  <a:pt x="6497829" y="4841463"/>
                </a:cubicBezTo>
                <a:lnTo>
                  <a:pt x="6521578" y="4969863"/>
                </a:lnTo>
                <a:lnTo>
                  <a:pt x="6518695" y="4974028"/>
                </a:lnTo>
                <a:cubicBezTo>
                  <a:pt x="6517064" y="4976933"/>
                  <a:pt x="6516439" y="4978909"/>
                  <a:pt x="6516513" y="4980318"/>
                </a:cubicBezTo>
                <a:lnTo>
                  <a:pt x="6516763" y="4980501"/>
                </a:lnTo>
                <a:lnTo>
                  <a:pt x="6514121" y="4986338"/>
                </a:lnTo>
                <a:lnTo>
                  <a:pt x="6511173" y="4991296"/>
                </a:lnTo>
                <a:cubicBezTo>
                  <a:pt x="6522961" y="5019829"/>
                  <a:pt x="6534748" y="5048361"/>
                  <a:pt x="6546537" y="5076895"/>
                </a:cubicBezTo>
                <a:lnTo>
                  <a:pt x="6544581" y="5081568"/>
                </a:lnTo>
                <a:cubicBezTo>
                  <a:pt x="6543589" y="5084748"/>
                  <a:pt x="6543387" y="5086810"/>
                  <a:pt x="6543750" y="5088173"/>
                </a:cubicBezTo>
                <a:lnTo>
                  <a:pt x="6544034" y="5088300"/>
                </a:lnTo>
                <a:lnTo>
                  <a:pt x="6542660" y="5094558"/>
                </a:lnTo>
                <a:cubicBezTo>
                  <a:pt x="6539647" y="5105196"/>
                  <a:pt x="6536055" y="5115626"/>
                  <a:pt x="6532096" y="5125620"/>
                </a:cubicBezTo>
                <a:cubicBezTo>
                  <a:pt x="6530494" y="5154527"/>
                  <a:pt x="6532737" y="5244020"/>
                  <a:pt x="6533049" y="5268004"/>
                </a:cubicBezTo>
                <a:cubicBezTo>
                  <a:pt x="6533356" y="5268513"/>
                  <a:pt x="6533664" y="5269021"/>
                  <a:pt x="6533970" y="5269530"/>
                </a:cubicBezTo>
                <a:lnTo>
                  <a:pt x="6502603" y="5390941"/>
                </a:lnTo>
                <a:cubicBezTo>
                  <a:pt x="6487576" y="5438194"/>
                  <a:pt x="6471524" y="5465286"/>
                  <a:pt x="6477660" y="5539927"/>
                </a:cubicBezTo>
                <a:cubicBezTo>
                  <a:pt x="6469926" y="5610775"/>
                  <a:pt x="6461800" y="5740573"/>
                  <a:pt x="6456458" y="5791594"/>
                </a:cubicBezTo>
                <a:cubicBezTo>
                  <a:pt x="6427890" y="5787060"/>
                  <a:pt x="6468179" y="5849672"/>
                  <a:pt x="6434556" y="5855206"/>
                </a:cubicBezTo>
                <a:cubicBezTo>
                  <a:pt x="6436026" y="5860240"/>
                  <a:pt x="6415712" y="5868910"/>
                  <a:pt x="6418454" y="5873582"/>
                </a:cubicBezTo>
                <a:cubicBezTo>
                  <a:pt x="6418927" y="5874401"/>
                  <a:pt x="6419401" y="5875218"/>
                  <a:pt x="6419875" y="5876037"/>
                </a:cubicBezTo>
                <a:lnTo>
                  <a:pt x="6419775" y="5886534"/>
                </a:lnTo>
                <a:lnTo>
                  <a:pt x="6426971" y="5888644"/>
                </a:lnTo>
                <a:cubicBezTo>
                  <a:pt x="6428647" y="5893707"/>
                  <a:pt x="6430322" y="5898769"/>
                  <a:pt x="6431999" y="5903832"/>
                </a:cubicBezTo>
                <a:cubicBezTo>
                  <a:pt x="6432764" y="5909651"/>
                  <a:pt x="6432285" y="5916068"/>
                  <a:pt x="6429798" y="5923391"/>
                </a:cubicBezTo>
                <a:cubicBezTo>
                  <a:pt x="6409104" y="5948880"/>
                  <a:pt x="6461339" y="5981626"/>
                  <a:pt x="6434072" y="6013205"/>
                </a:cubicBezTo>
                <a:cubicBezTo>
                  <a:pt x="6426624" y="6024901"/>
                  <a:pt x="6431095" y="6066777"/>
                  <a:pt x="6439333" y="6074018"/>
                </a:cubicBezTo>
                <a:cubicBezTo>
                  <a:pt x="6439795" y="6081731"/>
                  <a:pt x="6453428" y="6126985"/>
                  <a:pt x="6463083" y="6130837"/>
                </a:cubicBezTo>
                <a:cubicBezTo>
                  <a:pt x="6474368" y="6137057"/>
                  <a:pt x="6441750" y="6156330"/>
                  <a:pt x="6457360" y="6152982"/>
                </a:cubicBezTo>
                <a:cubicBezTo>
                  <a:pt x="6454563" y="6186619"/>
                  <a:pt x="6497804" y="6191636"/>
                  <a:pt x="6495529" y="6221100"/>
                </a:cubicBezTo>
                <a:cubicBezTo>
                  <a:pt x="6497396" y="6222126"/>
                  <a:pt x="6506682" y="6257468"/>
                  <a:pt x="6514948" y="6287550"/>
                </a:cubicBezTo>
                <a:cubicBezTo>
                  <a:pt x="6523215" y="6317632"/>
                  <a:pt x="6556102" y="6391312"/>
                  <a:pt x="6545124" y="6401595"/>
                </a:cubicBezTo>
                <a:cubicBezTo>
                  <a:pt x="6546214" y="6423902"/>
                  <a:pt x="6525024" y="6432919"/>
                  <a:pt x="6525833" y="6487110"/>
                </a:cubicBezTo>
                <a:cubicBezTo>
                  <a:pt x="6547115" y="6574474"/>
                  <a:pt x="6547900" y="6553611"/>
                  <a:pt x="6554825" y="6588589"/>
                </a:cubicBezTo>
                <a:cubicBezTo>
                  <a:pt x="6583783" y="6637976"/>
                  <a:pt x="6536155" y="6687723"/>
                  <a:pt x="6601569" y="6769963"/>
                </a:cubicBezTo>
                <a:cubicBezTo>
                  <a:pt x="6623036" y="6819284"/>
                  <a:pt x="6607516" y="6817955"/>
                  <a:pt x="6620945" y="6835814"/>
                </a:cubicBezTo>
                <a:lnTo>
                  <a:pt x="6625906" y="6858000"/>
                </a:lnTo>
                <a:lnTo>
                  <a:pt x="723901" y="6858000"/>
                </a:lnTo>
                <a:lnTo>
                  <a:pt x="50196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C7A77D-B468-AABF-3E0F-A685C7F2C4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0"/>
            <a:ext cx="5562706" cy="142623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ea typeface="Batang"/>
              </a:rPr>
              <a:t>Engaged employee are more productive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E18DA-2DFF-1091-25A4-C8F02C30FB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357567"/>
            <a:ext cx="5216426" cy="38968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Batang"/>
              </a:rPr>
              <a:t>Engaged employee are emotionally devoted to their organization and highly involved with a great devotion for the success of their employer.</a:t>
            </a:r>
            <a:endParaRPr lang="en-GB" dirty="0"/>
          </a:p>
        </p:txBody>
      </p:sp>
      <p:pic>
        <p:nvPicPr>
          <p:cNvPr id="7" name="Graphic 6" descr="Onboarding">
            <a:extLst>
              <a:ext uri="{FF2B5EF4-FFF2-40B4-BE49-F238E27FC236}">
                <a16:creationId xmlns:a16="http://schemas.microsoft.com/office/drawing/2014/main" id="{47ACCC23-9B11-7322-C622-8ED70443A9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53784" y="1460843"/>
            <a:ext cx="3951737" cy="3951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1902207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nalogousFromDarkSeedLeftStep">
      <a:dk1>
        <a:srgbClr val="000000"/>
      </a:dk1>
      <a:lt1>
        <a:srgbClr val="FFFFFF"/>
      </a:lt1>
      <a:dk2>
        <a:srgbClr val="322A1C"/>
      </a:dk2>
      <a:lt2>
        <a:srgbClr val="E2E4E8"/>
      </a:lt2>
      <a:accent1>
        <a:srgbClr val="C3984D"/>
      </a:accent1>
      <a:accent2>
        <a:srgbClr val="B1553B"/>
      </a:accent2>
      <a:accent3>
        <a:srgbClr val="C34D64"/>
      </a:accent3>
      <a:accent4>
        <a:srgbClr val="B13B84"/>
      </a:accent4>
      <a:accent5>
        <a:srgbClr val="C04DC3"/>
      </a:accent5>
      <a:accent6>
        <a:srgbClr val="7C3BB1"/>
      </a:accent6>
      <a:hlink>
        <a:srgbClr val="BF3FAD"/>
      </a:hlink>
      <a:folHlink>
        <a:srgbClr val="7F7F7F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140</Words>
  <Application>Microsoft Office PowerPoint</Application>
  <PresentationFormat>Widescreen</PresentationFormat>
  <Paragraphs>42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ArchiveVTI</vt:lpstr>
      <vt:lpstr>Employee engagement</vt:lpstr>
      <vt:lpstr>WHAT IS EMPLOYEE ENGAGEMENT?</vt:lpstr>
      <vt:lpstr>5 reasons why your employees are important</vt:lpstr>
      <vt:lpstr>How great employee engagement look like?</vt:lpstr>
      <vt:lpstr>Employee engagement models</vt:lpstr>
      <vt:lpstr>PENNA model                      </vt:lpstr>
      <vt:lpstr>statistics</vt:lpstr>
      <vt:lpstr>Employee engagement reduces turnover</vt:lpstr>
      <vt:lpstr>Engaged employee are more productive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-</dc:creator>
  <cp:lastModifiedBy>-</cp:lastModifiedBy>
  <cp:revision>301</cp:revision>
  <dcterms:created xsi:type="dcterms:W3CDTF">2019-10-16T03:03:10Z</dcterms:created>
  <dcterms:modified xsi:type="dcterms:W3CDTF">2022-12-05T09:46:40Z</dcterms:modified>
</cp:coreProperties>
</file>