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nah" initials="S" lastIdx="2" clrIdx="0">
    <p:extLst>
      <p:ext uri="{19B8F6BF-5375-455C-9EA6-DF929625EA0E}">
        <p15:presenceInfo xmlns:p15="http://schemas.microsoft.com/office/powerpoint/2012/main" userId="4557762d9fb9154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33FBFB-76FE-4DF9-93FD-6CDE876999B2}" v="26" dt="2021-11-17T15:06:32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h" userId="4557762d9fb91540" providerId="LiveId" clId="{2F33FBFB-76FE-4DF9-93FD-6CDE876999B2}"/>
    <pc:docChg chg="undo custSel addSld modSld">
      <pc:chgData name="Sanah" userId="4557762d9fb91540" providerId="LiveId" clId="{2F33FBFB-76FE-4DF9-93FD-6CDE876999B2}" dt="2021-11-17T15:07:30.693" v="3360" actId="1076"/>
      <pc:docMkLst>
        <pc:docMk/>
      </pc:docMkLst>
      <pc:sldChg chg="addSp delSp modSp mod setBg">
        <pc:chgData name="Sanah" userId="4557762d9fb91540" providerId="LiveId" clId="{2F33FBFB-76FE-4DF9-93FD-6CDE876999B2}" dt="2021-11-17T15:02:11.765" v="2916" actId="1076"/>
        <pc:sldMkLst>
          <pc:docMk/>
          <pc:sldMk cId="3959154580" sldId="256"/>
        </pc:sldMkLst>
        <pc:spChg chg="mod">
          <ac:chgData name="Sanah" userId="4557762d9fb91540" providerId="LiveId" clId="{2F33FBFB-76FE-4DF9-93FD-6CDE876999B2}" dt="2021-11-17T15:01:50.318" v="2911" actId="26606"/>
          <ac:spMkLst>
            <pc:docMk/>
            <pc:sldMk cId="3959154580" sldId="256"/>
            <ac:spMk id="3" creationId="{B00C7988-5CFC-458A-A896-BA7C46080536}"/>
          </ac:spMkLst>
        </pc:spChg>
        <pc:spChg chg="add mod">
          <ac:chgData name="Sanah" userId="4557762d9fb91540" providerId="LiveId" clId="{2F33FBFB-76FE-4DF9-93FD-6CDE876999B2}" dt="2021-11-17T15:02:11.765" v="2916" actId="1076"/>
          <ac:spMkLst>
            <pc:docMk/>
            <pc:sldMk cId="3959154580" sldId="256"/>
            <ac:spMk id="4" creationId="{34DCD553-1603-4A2C-A946-789A52B7B3AA}"/>
          </ac:spMkLst>
        </pc:spChg>
        <pc:spChg chg="add del">
          <ac:chgData name="Sanah" userId="4557762d9fb91540" providerId="LiveId" clId="{2F33FBFB-76FE-4DF9-93FD-6CDE876999B2}" dt="2021-11-17T15:01:44.641" v="2908" actId="26606"/>
          <ac:spMkLst>
            <pc:docMk/>
            <pc:sldMk cId="3959154580" sldId="256"/>
            <ac:spMk id="9" creationId="{47942995-B07F-4636-9A06-C6A104B260A8}"/>
          </ac:spMkLst>
        </pc:spChg>
        <pc:spChg chg="add">
          <ac:chgData name="Sanah" userId="4557762d9fb91540" providerId="LiveId" clId="{2F33FBFB-76FE-4DF9-93FD-6CDE876999B2}" dt="2021-11-17T15:01:50.318" v="2911" actId="26606"/>
          <ac:spMkLst>
            <pc:docMk/>
            <pc:sldMk cId="3959154580" sldId="256"/>
            <ac:spMk id="13" creationId="{3FF60E2B-3919-423C-B1FF-56CDE6681165}"/>
          </ac:spMkLst>
        </pc:spChg>
        <pc:spChg chg="add del">
          <ac:chgData name="Sanah" userId="4557762d9fb91540" providerId="LiveId" clId="{2F33FBFB-76FE-4DF9-93FD-6CDE876999B2}" dt="2021-11-17T15:01:44.641" v="2908" actId="26606"/>
          <ac:spMkLst>
            <pc:docMk/>
            <pc:sldMk cId="3959154580" sldId="256"/>
            <ac:spMk id="16" creationId="{B81933D1-5615-42C7-9C0B-4EB7105CCE2D}"/>
          </ac:spMkLst>
        </pc:spChg>
        <pc:spChg chg="add del">
          <ac:chgData name="Sanah" userId="4557762d9fb91540" providerId="LiveId" clId="{2F33FBFB-76FE-4DF9-93FD-6CDE876999B2}" dt="2021-11-17T15:01:44.641" v="2908" actId="26606"/>
          <ac:spMkLst>
            <pc:docMk/>
            <pc:sldMk cId="3959154580" sldId="256"/>
            <ac:spMk id="18" creationId="{19C9EAEA-39D0-4B0E-A0EB-51E7B26740B1}"/>
          </ac:spMkLst>
        </pc:spChg>
        <pc:spChg chg="add del">
          <ac:chgData name="Sanah" userId="4557762d9fb91540" providerId="LiveId" clId="{2F33FBFB-76FE-4DF9-93FD-6CDE876999B2}" dt="2021-11-17T15:01:50.297" v="2910" actId="26606"/>
          <ac:spMkLst>
            <pc:docMk/>
            <pc:sldMk cId="3959154580" sldId="256"/>
            <ac:spMk id="20" creationId="{F0AED851-54B9-4765-92D2-F0BE443BEC91}"/>
          </ac:spMkLst>
        </pc:spChg>
        <pc:spChg chg="add del">
          <ac:chgData name="Sanah" userId="4557762d9fb91540" providerId="LiveId" clId="{2F33FBFB-76FE-4DF9-93FD-6CDE876999B2}" dt="2021-11-17T15:01:50.297" v="2910" actId="26606"/>
          <ac:spMkLst>
            <pc:docMk/>
            <pc:sldMk cId="3959154580" sldId="256"/>
            <ac:spMk id="21" creationId="{B81933D1-5615-42C7-9C0B-4EB7105CCE2D}"/>
          </ac:spMkLst>
        </pc:spChg>
        <pc:spChg chg="add del">
          <ac:chgData name="Sanah" userId="4557762d9fb91540" providerId="LiveId" clId="{2F33FBFB-76FE-4DF9-93FD-6CDE876999B2}" dt="2021-11-17T15:01:50.297" v="2910" actId="26606"/>
          <ac:spMkLst>
            <pc:docMk/>
            <pc:sldMk cId="3959154580" sldId="256"/>
            <ac:spMk id="22" creationId="{19C9EAEA-39D0-4B0E-A0EB-51E7B26740B1}"/>
          </ac:spMkLst>
        </pc:spChg>
        <pc:spChg chg="add">
          <ac:chgData name="Sanah" userId="4557762d9fb91540" providerId="LiveId" clId="{2F33FBFB-76FE-4DF9-93FD-6CDE876999B2}" dt="2021-11-17T15:01:50.318" v="2911" actId="26606"/>
          <ac:spMkLst>
            <pc:docMk/>
            <pc:sldMk cId="3959154580" sldId="256"/>
            <ac:spMk id="26" creationId="{605494DE-B078-4D87-BB01-C84320618DAD}"/>
          </ac:spMkLst>
        </pc:spChg>
        <pc:spChg chg="add">
          <ac:chgData name="Sanah" userId="4557762d9fb91540" providerId="LiveId" clId="{2F33FBFB-76FE-4DF9-93FD-6CDE876999B2}" dt="2021-11-17T15:01:50.318" v="2911" actId="26606"/>
          <ac:spMkLst>
            <pc:docMk/>
            <pc:sldMk cId="3959154580" sldId="256"/>
            <ac:spMk id="27" creationId="{9A0576B0-CD8C-4661-95C8-A9F2CE7CDDB0}"/>
          </ac:spMkLst>
        </pc:spChg>
        <pc:grpChg chg="add del">
          <ac:chgData name="Sanah" userId="4557762d9fb91540" providerId="LiveId" clId="{2F33FBFB-76FE-4DF9-93FD-6CDE876999B2}" dt="2021-11-17T15:01:44.641" v="2908" actId="26606"/>
          <ac:grpSpMkLst>
            <pc:docMk/>
            <pc:sldMk cId="3959154580" sldId="256"/>
            <ac:grpSpMk id="11" creationId="{032D8612-31EB-44CF-A1D0-14FD4C705424}"/>
          </ac:grpSpMkLst>
        </pc:grpChg>
        <pc:grpChg chg="add del">
          <ac:chgData name="Sanah" userId="4557762d9fb91540" providerId="LiveId" clId="{2F33FBFB-76FE-4DF9-93FD-6CDE876999B2}" dt="2021-11-17T15:01:50.297" v="2910" actId="26606"/>
          <ac:grpSpMkLst>
            <pc:docMk/>
            <pc:sldMk cId="3959154580" sldId="256"/>
            <ac:grpSpMk id="15" creationId="{032D8612-31EB-44CF-A1D0-14FD4C705424}"/>
          </ac:grpSpMkLst>
        </pc:grpChg>
        <pc:picChg chg="add mod">
          <ac:chgData name="Sanah" userId="4557762d9fb91540" providerId="LiveId" clId="{2F33FBFB-76FE-4DF9-93FD-6CDE876999B2}" dt="2021-11-17T15:01:50.318" v="2911" actId="26606"/>
          <ac:picMkLst>
            <pc:docMk/>
            <pc:sldMk cId="3959154580" sldId="256"/>
            <ac:picMk id="2" creationId="{60081BA5-7613-44A3-85FC-124DC382EE56}"/>
          </ac:picMkLst>
        </pc:picChg>
      </pc:sldChg>
      <pc:sldChg chg="addSp delSp modSp mod addCm delCm modNotesTx">
        <pc:chgData name="Sanah" userId="4557762d9fb91540" providerId="LiveId" clId="{2F33FBFB-76FE-4DF9-93FD-6CDE876999B2}" dt="2021-11-17T15:02:37.022" v="2919" actId="1076"/>
        <pc:sldMkLst>
          <pc:docMk/>
          <pc:sldMk cId="1101203994" sldId="257"/>
        </pc:sldMkLst>
        <pc:spChg chg="mod">
          <ac:chgData name="Sanah" userId="4557762d9fb91540" providerId="LiveId" clId="{2F33FBFB-76FE-4DF9-93FD-6CDE876999B2}" dt="2021-07-07T17:09:49.151" v="932" actId="1076"/>
          <ac:spMkLst>
            <pc:docMk/>
            <pc:sldMk cId="1101203994" sldId="257"/>
            <ac:spMk id="2" creationId="{383183B6-D390-4877-A7D9-CF9EEAC993E5}"/>
          </ac:spMkLst>
        </pc:spChg>
        <pc:spChg chg="mod">
          <ac:chgData name="Sanah" userId="4557762d9fb91540" providerId="LiveId" clId="{2F33FBFB-76FE-4DF9-93FD-6CDE876999B2}" dt="2021-07-07T17:29:35.266" v="1414" actId="1076"/>
          <ac:spMkLst>
            <pc:docMk/>
            <pc:sldMk cId="1101203994" sldId="257"/>
            <ac:spMk id="3" creationId="{7361DBD2-0978-4B85-88B6-3B8446B56C44}"/>
          </ac:spMkLst>
        </pc:spChg>
        <pc:spChg chg="add del mod">
          <ac:chgData name="Sanah" userId="4557762d9fb91540" providerId="LiveId" clId="{2F33FBFB-76FE-4DF9-93FD-6CDE876999B2}" dt="2021-07-07T15:59:19.471" v="6"/>
          <ac:spMkLst>
            <pc:docMk/>
            <pc:sldMk cId="1101203994" sldId="257"/>
            <ac:spMk id="4" creationId="{D4B17187-F455-4175-9B95-8E05DECAEE28}"/>
          </ac:spMkLst>
        </pc:spChg>
        <pc:spChg chg="add mod">
          <ac:chgData name="Sanah" userId="4557762d9fb91540" providerId="LiveId" clId="{2F33FBFB-76FE-4DF9-93FD-6CDE876999B2}" dt="2021-11-17T15:02:37.022" v="2919" actId="1076"/>
          <ac:spMkLst>
            <pc:docMk/>
            <pc:sldMk cId="1101203994" sldId="257"/>
            <ac:spMk id="6" creationId="{E0D01000-B6A0-46EB-88D5-61A0B444DA6A}"/>
          </ac:spMkLst>
        </pc:spChg>
        <pc:spChg chg="add mod">
          <ac:chgData name="Sanah" userId="4557762d9fb91540" providerId="LiveId" clId="{2F33FBFB-76FE-4DF9-93FD-6CDE876999B2}" dt="2021-07-07T17:15:23.345" v="1300" actId="1076"/>
          <ac:spMkLst>
            <pc:docMk/>
            <pc:sldMk cId="1101203994" sldId="257"/>
            <ac:spMk id="7" creationId="{30EB2419-4DB7-42B8-922E-3CEB3138BBFB}"/>
          </ac:spMkLst>
        </pc:spChg>
        <pc:spChg chg="add mod">
          <ac:chgData name="Sanah" userId="4557762d9fb91540" providerId="LiveId" clId="{2F33FBFB-76FE-4DF9-93FD-6CDE876999B2}" dt="2021-11-17T15:02:26.244" v="2917" actId="1076"/>
          <ac:spMkLst>
            <pc:docMk/>
            <pc:sldMk cId="1101203994" sldId="257"/>
            <ac:spMk id="8" creationId="{154B21A5-C3F1-4BBD-BC21-506A5973E5A1}"/>
          </ac:spMkLst>
        </pc:spChg>
        <pc:spChg chg="add mod">
          <ac:chgData name="Sanah" userId="4557762d9fb91540" providerId="LiveId" clId="{2F33FBFB-76FE-4DF9-93FD-6CDE876999B2}" dt="2021-07-07T17:30:19.617" v="1424" actId="1076"/>
          <ac:spMkLst>
            <pc:docMk/>
            <pc:sldMk cId="1101203994" sldId="257"/>
            <ac:spMk id="9" creationId="{EBD4A1F7-D538-4746-9ACD-649EB0A9FF8A}"/>
          </ac:spMkLst>
        </pc:spChg>
        <pc:spChg chg="add mod">
          <ac:chgData name="Sanah" userId="4557762d9fb91540" providerId="LiveId" clId="{2F33FBFB-76FE-4DF9-93FD-6CDE876999B2}" dt="2021-07-07T17:30:15.110" v="1422" actId="1076"/>
          <ac:spMkLst>
            <pc:docMk/>
            <pc:sldMk cId="1101203994" sldId="257"/>
            <ac:spMk id="10" creationId="{51556F02-F524-4C03-B860-A0F63048A8B0}"/>
          </ac:spMkLst>
        </pc:spChg>
        <pc:picChg chg="add mod">
          <ac:chgData name="Sanah" userId="4557762d9fb91540" providerId="LiveId" clId="{2F33FBFB-76FE-4DF9-93FD-6CDE876999B2}" dt="2021-07-07T17:30:32.003" v="1427" actId="1076"/>
          <ac:picMkLst>
            <pc:docMk/>
            <pc:sldMk cId="1101203994" sldId="257"/>
            <ac:picMk id="5" creationId="{2C4E4F34-ABDF-44E0-9541-53EC741BD2EC}"/>
          </ac:picMkLst>
        </pc:picChg>
        <pc:picChg chg="add mod modCrop">
          <ac:chgData name="Sanah" userId="4557762d9fb91540" providerId="LiveId" clId="{2F33FBFB-76FE-4DF9-93FD-6CDE876999B2}" dt="2021-07-07T17:18:21.359" v="1402" actId="1076"/>
          <ac:picMkLst>
            <pc:docMk/>
            <pc:sldMk cId="1101203994" sldId="257"/>
            <ac:picMk id="11" creationId="{1923CD02-A3A5-4E3D-874E-2789D01965F8}"/>
          </ac:picMkLst>
        </pc:picChg>
      </pc:sldChg>
      <pc:sldChg chg="addSp delSp modSp new mod modNotesTx">
        <pc:chgData name="Sanah" userId="4557762d9fb91540" providerId="LiveId" clId="{2F33FBFB-76FE-4DF9-93FD-6CDE876999B2}" dt="2021-07-10T14:38:21.526" v="2728"/>
        <pc:sldMkLst>
          <pc:docMk/>
          <pc:sldMk cId="3203375099" sldId="258"/>
        </pc:sldMkLst>
        <pc:spChg chg="mod">
          <ac:chgData name="Sanah" userId="4557762d9fb91540" providerId="LiveId" clId="{2F33FBFB-76FE-4DF9-93FD-6CDE876999B2}" dt="2021-07-10T14:34:01.964" v="2697" actId="1076"/>
          <ac:spMkLst>
            <pc:docMk/>
            <pc:sldMk cId="3203375099" sldId="258"/>
            <ac:spMk id="2" creationId="{B6968AEE-A124-406E-8768-31D90FA8F53A}"/>
          </ac:spMkLst>
        </pc:spChg>
        <pc:spChg chg="del mod">
          <ac:chgData name="Sanah" userId="4557762d9fb91540" providerId="LiveId" clId="{2F33FBFB-76FE-4DF9-93FD-6CDE876999B2}" dt="2021-07-10T13:55:13.528" v="1482" actId="21"/>
          <ac:spMkLst>
            <pc:docMk/>
            <pc:sldMk cId="3203375099" sldId="258"/>
            <ac:spMk id="3" creationId="{B11FFAB4-EEE6-4365-AB9F-527FA0D1A4BA}"/>
          </ac:spMkLst>
        </pc:spChg>
        <pc:spChg chg="add mod">
          <ac:chgData name="Sanah" userId="4557762d9fb91540" providerId="LiveId" clId="{2F33FBFB-76FE-4DF9-93FD-6CDE876999B2}" dt="2021-07-10T14:34:21.074" v="2705" actId="20577"/>
          <ac:spMkLst>
            <pc:docMk/>
            <pc:sldMk cId="3203375099" sldId="258"/>
            <ac:spMk id="5" creationId="{35AB3C55-3427-4EC9-8565-3BFFE95E7911}"/>
          </ac:spMkLst>
        </pc:spChg>
        <pc:spChg chg="add mod">
          <ac:chgData name="Sanah" userId="4557762d9fb91540" providerId="LiveId" clId="{2F33FBFB-76FE-4DF9-93FD-6CDE876999B2}" dt="2021-07-10T14:34:59.887" v="2721" actId="1076"/>
          <ac:spMkLst>
            <pc:docMk/>
            <pc:sldMk cId="3203375099" sldId="258"/>
            <ac:spMk id="6" creationId="{4DEDF63F-0736-4327-ACB8-F378330AE547}"/>
          </ac:spMkLst>
        </pc:spChg>
        <pc:spChg chg="add mod">
          <ac:chgData name="Sanah" userId="4557762d9fb91540" providerId="LiveId" clId="{2F33FBFB-76FE-4DF9-93FD-6CDE876999B2}" dt="2021-07-10T14:35:02.120" v="2722" actId="1076"/>
          <ac:spMkLst>
            <pc:docMk/>
            <pc:sldMk cId="3203375099" sldId="258"/>
            <ac:spMk id="7" creationId="{11C5096F-C130-4663-BFF6-C19498975C76}"/>
          </ac:spMkLst>
        </pc:spChg>
        <pc:spChg chg="add del mod">
          <ac:chgData name="Sanah" userId="4557762d9fb91540" providerId="LiveId" clId="{2F33FBFB-76FE-4DF9-93FD-6CDE876999B2}" dt="2021-07-10T14:27:26.703" v="1925"/>
          <ac:spMkLst>
            <pc:docMk/>
            <pc:sldMk cId="3203375099" sldId="258"/>
            <ac:spMk id="8" creationId="{77AE9E80-3744-4894-8927-ECA2D7B367A4}"/>
          </ac:spMkLst>
        </pc:spChg>
        <pc:spChg chg="add mod">
          <ac:chgData name="Sanah" userId="4557762d9fb91540" providerId="LiveId" clId="{2F33FBFB-76FE-4DF9-93FD-6CDE876999B2}" dt="2021-07-10T14:34:06.057" v="2699" actId="14100"/>
          <ac:spMkLst>
            <pc:docMk/>
            <pc:sldMk cId="3203375099" sldId="258"/>
            <ac:spMk id="9" creationId="{1E974843-B345-4E60-A446-21B91BEC9663}"/>
          </ac:spMkLst>
        </pc:spChg>
        <pc:spChg chg="add del mod">
          <ac:chgData name="Sanah" userId="4557762d9fb91540" providerId="LiveId" clId="{2F33FBFB-76FE-4DF9-93FD-6CDE876999B2}" dt="2021-07-10T14:30:37.913" v="2324"/>
          <ac:spMkLst>
            <pc:docMk/>
            <pc:sldMk cId="3203375099" sldId="258"/>
            <ac:spMk id="10" creationId="{8FED3F3E-A915-42EA-A5D6-775BC9AD9E42}"/>
          </ac:spMkLst>
        </pc:spChg>
        <pc:spChg chg="add mod">
          <ac:chgData name="Sanah" userId="4557762d9fb91540" providerId="LiveId" clId="{2F33FBFB-76FE-4DF9-93FD-6CDE876999B2}" dt="2021-07-10T14:34:15.015" v="2703" actId="20577"/>
          <ac:spMkLst>
            <pc:docMk/>
            <pc:sldMk cId="3203375099" sldId="258"/>
            <ac:spMk id="11" creationId="{A48364F5-43D9-4354-8757-9701450E6AD1}"/>
          </ac:spMkLst>
        </pc:spChg>
        <pc:picChg chg="add mod">
          <ac:chgData name="Sanah" userId="4557762d9fb91540" providerId="LiveId" clId="{2F33FBFB-76FE-4DF9-93FD-6CDE876999B2}" dt="2021-07-10T14:34:48.710" v="2720" actId="1076"/>
          <ac:picMkLst>
            <pc:docMk/>
            <pc:sldMk cId="3203375099" sldId="258"/>
            <ac:picMk id="4" creationId="{9AB0369C-3E2F-4C50-83DC-8ACBDA4182CA}"/>
          </ac:picMkLst>
        </pc:picChg>
      </pc:sldChg>
      <pc:sldChg chg="addSp modSp new mod">
        <pc:chgData name="Sanah" userId="4557762d9fb91540" providerId="LiveId" clId="{2F33FBFB-76FE-4DF9-93FD-6CDE876999B2}" dt="2021-11-17T15:07:30.693" v="3360" actId="1076"/>
        <pc:sldMkLst>
          <pc:docMk/>
          <pc:sldMk cId="3701982531" sldId="259"/>
        </pc:sldMkLst>
        <pc:spChg chg="add mod">
          <ac:chgData name="Sanah" userId="4557762d9fb91540" providerId="LiveId" clId="{2F33FBFB-76FE-4DF9-93FD-6CDE876999B2}" dt="2021-07-10T14:41:09.580" v="2761" actId="20577"/>
          <ac:spMkLst>
            <pc:docMk/>
            <pc:sldMk cId="3701982531" sldId="259"/>
            <ac:spMk id="3" creationId="{C2F93BC0-E45B-4B3D-AAA9-A63564E0ADD1}"/>
          </ac:spMkLst>
        </pc:spChg>
        <pc:spChg chg="add mod">
          <ac:chgData name="Sanah" userId="4557762d9fb91540" providerId="LiveId" clId="{2F33FBFB-76FE-4DF9-93FD-6CDE876999B2}" dt="2021-11-17T15:05:51.513" v="3163" actId="1076"/>
          <ac:spMkLst>
            <pc:docMk/>
            <pc:sldMk cId="3701982531" sldId="259"/>
            <ac:spMk id="4" creationId="{2EC9EDDC-01ED-4AF9-8978-6AE4B5C3EECA}"/>
          </ac:spMkLst>
        </pc:spChg>
        <pc:spChg chg="add mod">
          <ac:chgData name="Sanah" userId="4557762d9fb91540" providerId="LiveId" clId="{2F33FBFB-76FE-4DF9-93FD-6CDE876999B2}" dt="2021-11-17T15:07:30.693" v="3360" actId="1076"/>
          <ac:spMkLst>
            <pc:docMk/>
            <pc:sldMk cId="3701982531" sldId="259"/>
            <ac:spMk id="5" creationId="{E7BA5B5E-613F-4633-86A0-D9F13ADC5800}"/>
          </ac:spMkLst>
        </pc:spChg>
        <pc:spChg chg="add mod">
          <ac:chgData name="Sanah" userId="4557762d9fb91540" providerId="LiveId" clId="{2F33FBFB-76FE-4DF9-93FD-6CDE876999B2}" dt="2021-11-17T15:06:19.410" v="3245" actId="14100"/>
          <ac:spMkLst>
            <pc:docMk/>
            <pc:sldMk cId="3701982531" sldId="259"/>
            <ac:spMk id="6" creationId="{D815377C-7AB3-45F1-93E0-621D97A514FE}"/>
          </ac:spMkLst>
        </pc:spChg>
        <pc:spChg chg="add mod">
          <ac:chgData name="Sanah" userId="4557762d9fb91540" providerId="LiveId" clId="{2F33FBFB-76FE-4DF9-93FD-6CDE876999B2}" dt="2021-11-17T15:06:35.229" v="3252" actId="20577"/>
          <ac:spMkLst>
            <pc:docMk/>
            <pc:sldMk cId="3701982531" sldId="259"/>
            <ac:spMk id="7" creationId="{341BDC1A-604C-4965-980A-716DE16A1865}"/>
          </ac:spMkLst>
        </pc:spChg>
        <pc:picChg chg="add mod">
          <ac:chgData name="Sanah" userId="4557762d9fb91540" providerId="LiveId" clId="{2F33FBFB-76FE-4DF9-93FD-6CDE876999B2}" dt="2021-11-17T15:06:36.533" v="3253" actId="1076"/>
          <ac:picMkLst>
            <pc:docMk/>
            <pc:sldMk cId="3701982531" sldId="259"/>
            <ac:picMk id="2" creationId="{A9B24FF9-23B0-4664-89E6-8ADC22848AB8}"/>
          </ac:picMkLst>
        </pc:picChg>
      </pc:sldChg>
      <pc:sldChg chg="addSp modSp new mod">
        <pc:chgData name="Sanah" userId="4557762d9fb91540" providerId="LiveId" clId="{2F33FBFB-76FE-4DF9-93FD-6CDE876999B2}" dt="2021-11-17T14:58:26.811" v="2824" actId="20577"/>
        <pc:sldMkLst>
          <pc:docMk/>
          <pc:sldMk cId="2629578269" sldId="260"/>
        </pc:sldMkLst>
        <pc:spChg chg="add mod">
          <ac:chgData name="Sanah" userId="4557762d9fb91540" providerId="LiveId" clId="{2F33FBFB-76FE-4DF9-93FD-6CDE876999B2}" dt="2021-11-17T14:58:26.811" v="2824" actId="20577"/>
          <ac:spMkLst>
            <pc:docMk/>
            <pc:sldMk cId="2629578269" sldId="260"/>
            <ac:spMk id="3" creationId="{6B5D6CF8-1BAD-42DB-9AFA-9EC609EA35B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C892F2-8D75-40D5-B7A9-BB33F9CBFEDF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33236-2644-45A4-8DD1-9928A661FE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67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33236-2644-45A4-8DD1-9928A661FE3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119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endParaRPr lang="en-GB" dirty="0"/>
          </a:p>
          <a:p>
            <a:r>
              <a:rPr lang="en-GB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: 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Afponline.org. 2021.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Importance of Good Communication Skills in the Finance Profession, Especially Now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&lt;https://www.afponline.org/ideas-inspiration/topics/articles/Details/the-importance-of-good-communication-skills-in-the-finance-profession-especially-now/&gt; [Accessed 10 July 2021]. 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(In text citation – The art and result of communication)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2011-2021, (., 2021.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Barriers to Effective Communication |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SkillsYouNeed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Skillsyouneed.com. Available at: &lt;https://www.skillsyouneed.com/ips/barriers-communication.html&gt; [Accessed 10 July 2021].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Blog.heartmanity.com. 2021.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Heartmanity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Blog | Communication &amp; Interpersonal Skills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&lt;https://blog.heartmanity.com/topic/communication-interpersonal-skills&gt; [Accessed 10 July 2021].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33236-2644-45A4-8DD1-9928A661FE3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590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33236-2644-45A4-8DD1-9928A661FE3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5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98F86-12E3-4E71-A4A1-FDDDAAD6F6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DF217B-456D-460C-A74B-D556B1FA3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D9689-036B-4BFC-BA81-54527338A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D664F-0CAD-400E-970E-6083A3D36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3FF2F-A597-4BDB-A286-7201F6B0F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ED378-1104-463C-BA2B-E07D9BE1D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5B984-18A1-4E59-B5E2-944F173D8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45B70-B447-4447-9130-2694F4E81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D1FFF-660D-4D29-9167-07FF076BA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F824EA-9B39-4EB2-A962-77671D9D5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93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7844E-22BC-4DB8-8A66-3714C7720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6751D-63BC-4DCF-B1A6-62F287CD9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ED53A-915E-47DE-AAC1-BBE6E8698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8AEFC-F576-496C-8635-C4C577C5F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EFE31-DE30-4562-AEF3-C6A62FFC1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88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FF5DB-6E58-4331-820D-03FC3E201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4410-3396-454C-BC63-FBDD4BCDA6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C681B-3823-4961-9E95-F96A38DE21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CE5FE-2A42-4174-A5BD-3FAC92262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E576D-6BEF-467D-8817-D498BEF80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FE658B-6392-4A23-8487-47313211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73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645F1-5D13-4D55-97CE-7340104F6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17436F-2974-44AA-AC78-AE438349E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ED174-826E-4143-AD65-4B1E17673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2E0E80-12B6-4A29-B2DE-22295F2DB7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FCEC44-6F41-4859-82A5-14AB532DD0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657B95-DCAF-4D78-8DA1-628E814A3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A7F0CC-EC95-49EF-B099-DB3624B9C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E67EC4-4443-4A3F-84C6-5852A92A0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268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002B6-7B9F-4F76-9FEB-885ACB267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4AA40E-D008-4707-9704-D337A7DEC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40850-6C82-48F8-B872-07710A3B1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BE7BA9-C28B-40B6-98EA-DCC9FD2E8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36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D629D6-4E74-4715-88A0-DFC514F9C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FAB4DE-6814-47BC-BB3E-BA529D86B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4A23D8-C607-4A3F-8FCF-4B42680BB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451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F8806-6FED-42D6-8A66-BE9406484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85163-F6E2-4440-8500-AE9D09848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DD8927-6302-4EF4-A5E4-EC9B7B1A63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240ED-C42B-4012-9A77-D0B242CFA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21B20-6FA9-4FCC-86D4-EF5C54777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585CF-D0AF-4423-82D3-66BEA5C42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205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A57FB-168D-4B16-860B-E2C79E8B9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BA41C1-50EC-411F-9656-4DCEC78454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AE6430-4D36-4789-929F-291E13D3A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AE9C6-6168-45A2-9936-806F1E2F6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FCA60B-E210-47FE-AFAC-B949C8FFD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5ED603-2E62-405B-A84D-C758DC3C3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49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7D7F5-7BBA-4043-B3AF-CD3E6B79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ECAF3-3168-404C-8444-33A5B4C303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4B043-F148-4BF3-AAF1-FC0D4A37B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33CAF-F023-4374-9A9B-361B9E23A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8D404-8A2E-4CC7-AD55-D640A027E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48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4A5E0E-4D97-4590-8A51-F400F34BCA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E843A3-3C5E-4345-9F36-34AD800AC1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5485C-AAEA-4113-84FB-F06F5A58F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7DB05-BB52-4292-A164-5FB995E3C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0A002-D8B8-4249-A8F0-43F2739D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46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273EC1-51E6-4AC4-8726-9807DF1B6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C36B2-8084-4EEE-9DA4-5B5ACF0F7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F34A9B-F2A6-46FE-B0E1-8E86F2DA07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7D1C-0C1C-493C-9921-F7056C444BA0}" type="datetimeFigureOut">
              <a:rPr lang="en-GB" smtClean="0"/>
              <a:t>17/11/2021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75908-5591-4CC5-8AEC-75E57E2077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33E62-1EB8-4765-BB31-57A3C583CA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F7B4D-238D-4654-AB49-C3C2CD41F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729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8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0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0C7988-5CFC-458A-A896-BA7C460805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602038"/>
            <a:ext cx="330813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Effective Teamworking and Communication (BMSW4002)</a:t>
            </a:r>
          </a:p>
          <a:p>
            <a:pPr algn="l"/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Sanah Ellahi (2019343)</a:t>
            </a:r>
          </a:p>
          <a:p>
            <a:pPr algn="l"/>
            <a:endParaRPr lang="en-US" sz="20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  <a:p>
            <a:pPr algn="l"/>
            <a:endParaRPr lang="en-US" sz="20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081BA5-7613-44A3-85FC-124DC382E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322" y="643467"/>
            <a:ext cx="545964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DCD553-1603-4A2C-A946-789A52B7B3AA}"/>
              </a:ext>
            </a:extLst>
          </p:cNvPr>
          <p:cNvSpPr txBox="1"/>
          <p:nvPr/>
        </p:nvSpPr>
        <p:spPr>
          <a:xfrm>
            <a:off x="568513" y="274135"/>
            <a:ext cx="35872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FF0000"/>
                </a:solidFill>
              </a:rPr>
              <a:t>Rainbow children’s hospital</a:t>
            </a:r>
          </a:p>
        </p:txBody>
      </p:sp>
    </p:spTree>
    <p:extLst>
      <p:ext uri="{BB962C8B-B14F-4D97-AF65-F5344CB8AC3E}">
        <p14:creationId xmlns:p14="http://schemas.microsoft.com/office/powerpoint/2010/main" val="3959154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183B6-D390-4877-A7D9-CF9EEAC993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5874" y="157536"/>
            <a:ext cx="8894035" cy="496393"/>
          </a:xfrm>
        </p:spPr>
        <p:txBody>
          <a:bodyPr>
            <a:normAutofit fontScale="90000"/>
          </a:bodyPr>
          <a:lstStyle/>
          <a:p>
            <a:r>
              <a:rPr lang="en-GB" sz="3600" b="1" i="1" u="sng" dirty="0"/>
              <a:t>The Channels Of Communication That Can Be Used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61DBD2-0978-4B85-88B6-3B8446B56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9487" y="902663"/>
            <a:ext cx="2266159" cy="1155311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Digital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Face to face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Written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4E4F34-ABDF-44E0-9541-53EC741BD2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802" y="2713791"/>
            <a:ext cx="4630438" cy="38133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D01000-B6A0-46EB-88D5-61A0B444DA6A}"/>
              </a:ext>
            </a:extLst>
          </p:cNvPr>
          <p:cNvSpPr txBox="1"/>
          <p:nvPr/>
        </p:nvSpPr>
        <p:spPr>
          <a:xfrm>
            <a:off x="172026" y="3189280"/>
            <a:ext cx="23143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Rainbow children’s hospital should use low richness channels, more psychical approach such as one to one meeting and conversations because there is less of a chance of misunderstanding.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EB2419-4DB7-42B8-922E-3CEB3138BBFB}"/>
              </a:ext>
            </a:extLst>
          </p:cNvPr>
          <p:cNvSpPr txBox="1"/>
          <p:nvPr/>
        </p:nvSpPr>
        <p:spPr>
          <a:xfrm>
            <a:off x="464661" y="2185431"/>
            <a:ext cx="6511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active listening is very important in a face to face discussion.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4B21A5-C3F1-4BBD-BC21-506A5973E5A1}"/>
              </a:ext>
            </a:extLst>
          </p:cNvPr>
          <p:cNvSpPr txBox="1"/>
          <p:nvPr/>
        </p:nvSpPr>
        <p:spPr>
          <a:xfrm>
            <a:off x="7718038" y="797366"/>
            <a:ext cx="46304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USING BEHAVIOURS LIKE SOLER</a:t>
            </a:r>
          </a:p>
          <a:p>
            <a:endParaRPr lang="en-GB" dirty="0"/>
          </a:p>
          <a:p>
            <a:r>
              <a:rPr lang="en-GB" b="1" i="1" dirty="0"/>
              <a:t>SQUARE: </a:t>
            </a:r>
            <a:r>
              <a:rPr lang="en-GB" dirty="0"/>
              <a:t>facing the person squarely </a:t>
            </a:r>
          </a:p>
          <a:p>
            <a:r>
              <a:rPr lang="en-GB" b="1" i="1" dirty="0"/>
              <a:t>OPEN: </a:t>
            </a:r>
            <a:r>
              <a:rPr lang="en-GB" dirty="0"/>
              <a:t>open posture, no crossing of arms or legs </a:t>
            </a:r>
          </a:p>
          <a:p>
            <a:r>
              <a:rPr lang="en-GB" b="1" i="1" dirty="0"/>
              <a:t>LEAN: </a:t>
            </a:r>
            <a:r>
              <a:rPr lang="en-GB" dirty="0"/>
              <a:t>slightly learning forward showing interest </a:t>
            </a:r>
          </a:p>
          <a:p>
            <a:r>
              <a:rPr lang="en-GB" b="1" i="1" dirty="0"/>
              <a:t>EYE: </a:t>
            </a:r>
            <a:r>
              <a:rPr lang="en-GB" dirty="0"/>
              <a:t>eye contact should be maintained </a:t>
            </a:r>
          </a:p>
          <a:p>
            <a:r>
              <a:rPr lang="en-GB" b="1" i="1" dirty="0"/>
              <a:t>Relax: </a:t>
            </a:r>
            <a:r>
              <a:rPr lang="en-GB" dirty="0"/>
              <a:t>stay relaxed </a:t>
            </a:r>
          </a:p>
          <a:p>
            <a:endParaRPr lang="en-GB" dirty="0"/>
          </a:p>
          <a:p>
            <a:r>
              <a:rPr lang="en-GB" dirty="0"/>
              <a:t>(Griffiths &amp; Dunham 2015)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D4A1F7-D538-4746-9ACD-649EB0A9FF8A}"/>
              </a:ext>
            </a:extLst>
          </p:cNvPr>
          <p:cNvSpPr txBox="1"/>
          <p:nvPr/>
        </p:nvSpPr>
        <p:spPr>
          <a:xfrm>
            <a:off x="7529165" y="4259996"/>
            <a:ext cx="4114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most vital thing is being a good listener, keeping in mind: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Physical concentration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Confirm understanding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Keeping non threating eye contact etc..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556F02-F524-4C03-B860-A0F63048A8B0}"/>
              </a:ext>
            </a:extLst>
          </p:cNvPr>
          <p:cNvSpPr txBox="1"/>
          <p:nvPr/>
        </p:nvSpPr>
        <p:spPr>
          <a:xfrm>
            <a:off x="7718038" y="5880761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 steps are important including observe, focus, acknowledgement, RESPECT!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23CD02-A3A5-4E3D-874E-2789D01965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608" t="10577" r="23177" b="12848"/>
          <a:stretch/>
        </p:blipFill>
        <p:spPr>
          <a:xfrm>
            <a:off x="3742849" y="742972"/>
            <a:ext cx="2389823" cy="1402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03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68AEE-A124-406E-8768-31D90FA8F5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877" y="166935"/>
            <a:ext cx="6194475" cy="696425"/>
          </a:xfrm>
        </p:spPr>
        <p:txBody>
          <a:bodyPr>
            <a:normAutofit/>
          </a:bodyPr>
          <a:lstStyle/>
          <a:p>
            <a:r>
              <a:rPr lang="en-GB" sz="2800" b="1" dirty="0"/>
              <a:t>Results when communication is effective?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B0369C-3E2F-4C50-83DC-8ACBDA4182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3573190" y="1470656"/>
            <a:ext cx="4171072" cy="46423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AB3C55-3427-4EC9-8565-3BFFE95E7911}"/>
              </a:ext>
            </a:extLst>
          </p:cNvPr>
          <p:cNvSpPr txBox="1"/>
          <p:nvPr/>
        </p:nvSpPr>
        <p:spPr>
          <a:xfrm>
            <a:off x="316521" y="1215343"/>
            <a:ext cx="3446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senior nurse/manager having good communication will develop relationships with staff, patients and their families.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EDF63F-0736-4327-ACB8-F378330AE547}"/>
              </a:ext>
            </a:extLst>
          </p:cNvPr>
          <p:cNvSpPr txBox="1"/>
          <p:nvPr/>
        </p:nvSpPr>
        <p:spPr>
          <a:xfrm>
            <a:off x="221563" y="2967335"/>
            <a:ext cx="34465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result of effective communication brings out response and change behaviour.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C5096F-C130-4663-BFF6-C19498975C76}"/>
              </a:ext>
            </a:extLst>
          </p:cNvPr>
          <p:cNvSpPr txBox="1"/>
          <p:nvPr/>
        </p:nvSpPr>
        <p:spPr>
          <a:xfrm>
            <a:off x="49228" y="4442328"/>
            <a:ext cx="34465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purpose should influence the attitude and behaviour of who you are addressing in conversation.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974843-B345-4E60-A446-21B91BEC9663}"/>
              </a:ext>
            </a:extLst>
          </p:cNvPr>
          <p:cNvSpPr txBox="1"/>
          <p:nvPr/>
        </p:nvSpPr>
        <p:spPr>
          <a:xfrm>
            <a:off x="7934178" y="863360"/>
            <a:ext cx="366932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Ineffective or poor communication has many barriers that occur leading the message in becoming distorted therefore risk of wasting time, confusing and misunderstanding impacting everyone.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8364F5-43D9-4354-8757-9701450E6AD1}"/>
              </a:ext>
            </a:extLst>
          </p:cNvPr>
          <p:cNvSpPr txBox="1"/>
          <p:nvPr/>
        </p:nvSpPr>
        <p:spPr>
          <a:xfrm>
            <a:off x="7821638" y="2783471"/>
            <a:ext cx="40374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Patients and staff become: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Unmotivated to productive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Employee mistrust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morale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Bad interpersonal 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lack of respect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Gossip/backbiting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All effect the staff and patients. Needs and requirements will not be understood properly and duty of care will be lacking.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375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9B24FF9-23B0-4664-89E6-8ADC22848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924" y="419449"/>
            <a:ext cx="10138527" cy="54563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F93BC0-E45B-4B3D-AAA9-A63564E0ADD1}"/>
              </a:ext>
            </a:extLst>
          </p:cNvPr>
          <p:cNvSpPr txBox="1"/>
          <p:nvPr/>
        </p:nvSpPr>
        <p:spPr>
          <a:xfrm>
            <a:off x="4965895" y="1828800"/>
            <a:ext cx="3545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Munawar, Sanah, Patronna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C9EDDC-01ED-4AF9-8978-6AE4B5C3EECA}"/>
              </a:ext>
            </a:extLst>
          </p:cNvPr>
          <p:cNvSpPr txBox="1"/>
          <p:nvPr/>
        </p:nvSpPr>
        <p:spPr>
          <a:xfrm>
            <a:off x="4853354" y="2655447"/>
            <a:ext cx="461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Communication was good at the beginning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BA5B5E-613F-4633-86A0-D9F13ADC5800}"/>
              </a:ext>
            </a:extLst>
          </p:cNvPr>
          <p:cNvSpPr txBox="1"/>
          <p:nvPr/>
        </p:nvSpPr>
        <p:spPr>
          <a:xfrm>
            <a:off x="4548658" y="3300498"/>
            <a:ext cx="6447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 able to get together as a team due to personal issue which we were unable to bring all the presentation together as a group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15377C-7AB3-45F1-93E0-621D97A514FE}"/>
              </a:ext>
            </a:extLst>
          </p:cNvPr>
          <p:cNvSpPr txBox="1"/>
          <p:nvPr/>
        </p:nvSpPr>
        <p:spPr>
          <a:xfrm>
            <a:off x="4965894" y="4332849"/>
            <a:ext cx="5739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a </a:t>
            </a:r>
            <a:r>
              <a:rPr lang="en-GB" dirty="0" err="1"/>
              <a:t>whatsapp</a:t>
            </a:r>
            <a:r>
              <a:rPr lang="en-GB" dirty="0"/>
              <a:t> group to communicate more effectively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BDC1A-604C-4965-980A-716DE16A1865}"/>
              </a:ext>
            </a:extLst>
          </p:cNvPr>
          <p:cNvSpPr txBox="1"/>
          <p:nvPr/>
        </p:nvSpPr>
        <p:spPr>
          <a:xfrm>
            <a:off x="5697415" y="5303520"/>
            <a:ext cx="1913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6/10</a:t>
            </a:r>
          </a:p>
        </p:txBody>
      </p:sp>
    </p:spTree>
    <p:extLst>
      <p:ext uri="{BB962C8B-B14F-4D97-AF65-F5344CB8AC3E}">
        <p14:creationId xmlns:p14="http://schemas.microsoft.com/office/powerpoint/2010/main" val="3701982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5D6CF8-1BAD-42DB-9AFA-9EC609EA35BC}"/>
              </a:ext>
            </a:extLst>
          </p:cNvPr>
          <p:cNvSpPr txBox="1"/>
          <p:nvPr/>
        </p:nvSpPr>
        <p:spPr>
          <a:xfrm>
            <a:off x="351692" y="309490"/>
            <a:ext cx="11591779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References: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St Augustine (2020).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effective communication in nursing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University of St. Augustine for Health Sciences. Available at: https://www.usa.edu/blog/communication-in-nursing/.</a:t>
            </a:r>
          </a:p>
          <a:p>
            <a:endParaRPr lang="en-GB" sz="1400" dirty="0"/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Williams, S., 2021. 6 key school communication channels and how to use them. [online] Campussuite.com. Available at: &lt;https://www.campussuite.com/blog/6-key-school-communication-channels-and-how-to-use-them&gt; [Accessed 7 July 2021].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Dingwall, J.,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Labrie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McLennon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T. and Underwood, L., 2021. Communication Channel. [online] Ecampusontario.pressbooks.pub. Available at: &lt;https://ecampusontario.pressbooks.pub/profcommsontario/chapter/communication-channel/&gt; [Accessed 7 July 2021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Afponline.org.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Good Communication Skills in the Finance Profession, Especially Now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&lt;https://www.afponline.org/ideas-inspiration/topics/articles/Details/the-importance-of-good-communication-skills-in-the-finance-profession-especially-now/&gt; [Accessed 10 July 2021]. </a:t>
            </a:r>
          </a:p>
          <a:p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2011-2021, (.,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Barriers to Effective Communication | </a:t>
            </a:r>
            <a:r>
              <a:rPr lang="en-GB" sz="14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SkillsYouNeed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Skillsyouneed.com. Available at: &lt;https://www.skillsyouneed.com/ips/barriers-communication.html&gt; [Accessed 10 July 2021].</a:t>
            </a:r>
          </a:p>
          <a:p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Blog.heartmanity.com. 2021. </a:t>
            </a:r>
            <a:r>
              <a:rPr lang="en-GB" sz="1400" b="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Heartmanity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Blog | Communication &amp; Interpersonal Skills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&lt;https://blog.heartmanity.com/topic/communication-interpersonal-skills&gt; [Accessed 10 July 2021].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5782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758</Words>
  <Application>Microsoft Office PowerPoint</Application>
  <PresentationFormat>Widescreen</PresentationFormat>
  <Paragraphs>72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Open Sans</vt:lpstr>
      <vt:lpstr>Office Theme</vt:lpstr>
      <vt:lpstr>PowerPoint Presentation</vt:lpstr>
      <vt:lpstr>The Channels Of Communication That Can Be Used </vt:lpstr>
      <vt:lpstr>Results when communication is effective?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Sanah</dc:creator>
  <cp:lastModifiedBy>Sanah Ellahi (2019343)</cp:lastModifiedBy>
  <cp:revision>3</cp:revision>
  <dcterms:created xsi:type="dcterms:W3CDTF">2021-07-07T13:08:48Z</dcterms:created>
  <dcterms:modified xsi:type="dcterms:W3CDTF">2021-11-17T15:07:54Z</dcterms:modified>
</cp:coreProperties>
</file>