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1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-13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printerSettings" Target="printerSettings/printerSettings1.bin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Relationship Id="rId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578C4C89-74DF-F146-B0A0-A49E1A6C4B81}" type="datetimeFigureOut">
              <a:rPr lang="en-US" smtClean="0"/>
              <a:t>13/10/2013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68C74D37-0658-274C-91BE-0D43861E474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580" y="4280203"/>
            <a:ext cx="8042276" cy="1336956"/>
          </a:xfrm>
        </p:spPr>
        <p:txBody>
          <a:bodyPr/>
          <a:lstStyle/>
          <a:p>
            <a:r>
              <a:rPr lang="en-GB" dirty="0" smtClean="0"/>
              <a:t>What is the paper about?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When was it written?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is the country of origin?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359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9717" y="660400"/>
            <a:ext cx="7772400" cy="1470025"/>
          </a:xfrm>
        </p:spPr>
        <p:txBody>
          <a:bodyPr/>
          <a:lstStyle/>
          <a:p>
            <a:r>
              <a:rPr lang="en-GB" dirty="0" smtClean="0"/>
              <a:t>Who wrote the paper?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887" y="2858161"/>
            <a:ext cx="8497607" cy="1752600"/>
          </a:xfrm>
        </p:spPr>
        <p:txBody>
          <a:bodyPr>
            <a:noAutofit/>
          </a:bodyPr>
          <a:lstStyle/>
          <a:p>
            <a:r>
              <a:rPr lang="en-GB" sz="3600" dirty="0" smtClean="0"/>
              <a:t>What are there backgrounds?</a:t>
            </a:r>
          </a:p>
          <a:p>
            <a:endParaRPr lang="en-GB" sz="3600" dirty="0" smtClean="0"/>
          </a:p>
          <a:p>
            <a:r>
              <a:rPr lang="en-GB" sz="3600" dirty="0" smtClean="0"/>
              <a:t>Why would they be interested in this subject?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44414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the paper say?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Key findings?</a:t>
            </a:r>
          </a:p>
          <a:p>
            <a:r>
              <a:rPr lang="en-GB" dirty="0" smtClean="0"/>
              <a:t>Does the evidence support the findings?</a:t>
            </a:r>
          </a:p>
          <a:p>
            <a:r>
              <a:rPr lang="en-GB" dirty="0" smtClean="0"/>
              <a:t>How does this fit in with other things that you have read/ experienced?</a:t>
            </a:r>
          </a:p>
          <a:p>
            <a:r>
              <a:rPr lang="en-GB" dirty="0" smtClean="0"/>
              <a:t>Do you see any flaws in the paper?</a:t>
            </a:r>
          </a:p>
          <a:p>
            <a:r>
              <a:rPr lang="en-GB" dirty="0" smtClean="0"/>
              <a:t>Is the paper relevant to you?</a:t>
            </a:r>
          </a:p>
          <a:p>
            <a:r>
              <a:rPr lang="en-GB" dirty="0" smtClean="0"/>
              <a:t>What next…? More reading, research subject further, follow authors, seek </a:t>
            </a:r>
            <a:r>
              <a:rPr lang="en-GB" smtClean="0"/>
              <a:t>alternative perspectives?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925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19</TotalTime>
  <Words>90</Words>
  <Application>Microsoft Macintosh PowerPoint</Application>
  <PresentationFormat>On-screen Show (4:3)</PresentationFormat>
  <Paragraphs>12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Breeze</vt:lpstr>
      <vt:lpstr>What is the paper about?  When was it written?  What is the country of origin?</vt:lpstr>
      <vt:lpstr>Who wrote the paper?</vt:lpstr>
      <vt:lpstr>What does the paper say?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wrote the paper?</dc:title>
  <dc:creator>SHOE7</dc:creator>
  <cp:lastModifiedBy>SHOE7</cp:lastModifiedBy>
  <cp:revision>2</cp:revision>
  <dcterms:created xsi:type="dcterms:W3CDTF">2013-10-13T20:27:01Z</dcterms:created>
  <dcterms:modified xsi:type="dcterms:W3CDTF">2013-10-13T20:46:28Z</dcterms:modified>
</cp:coreProperties>
</file>