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517" dt="2026-10-07T19:18:48.028"/>
    <p1510:client id="{34782B7A-E2EB-E7D8-643C-07EABAD6A306}" v="20" dt="2026-10-07T19:18:34.603"/>
    <p1510:client id="{6AED568D-29A4-4F3B-B59D-D4EFE67FA730}" v="55" dt="2026-10-06T18:10:56.645"/>
    <p1510:client id="{D774DD8E-F4BF-F504-604B-99B9293D8F4D}" v="2" dt="2026-10-06T20:03:10.6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ia Dad (2525291)" userId="S::2525291@student.uwtsd.ac.uk::5d5bf78d-7d46-4c61-ae68-3e0d1bc99f0a" providerId="AD" clId="Web-{5F5DF256-C295-5C8D-E806-568774E48217}"/>
    <pc:docChg chg="addSld delSld modSld">
      <pc:chgData name="Shazia Dad (2525291)" userId="S::2525291@student.uwtsd.ac.uk::5d5bf78d-7d46-4c61-ae68-3e0d1bc99f0a" providerId="AD" clId="Web-{5F5DF256-C295-5C8D-E806-568774E48217}" dt="2026-10-04T19:07:19.693" v="7" actId="20577"/>
      <pc:docMkLst>
        <pc:docMk/>
      </pc:docMkLst>
      <pc:sldChg chg="modSp">
        <pc:chgData name="Shazia Dad (2525291)" userId="S::2525291@student.uwtsd.ac.uk::5d5bf78d-7d46-4c61-ae68-3e0d1bc99f0a" providerId="AD" clId="Web-{5F5DF256-C295-5C8D-E806-568774E48217}" dt="2026-10-04T19:07:19.693" v="7" actId="20577"/>
        <pc:sldMkLst>
          <pc:docMk/>
          <pc:sldMk cId="109857222" sldId="256"/>
        </pc:sldMkLst>
        <pc:spChg chg="mod">
          <ac:chgData name="Shazia Dad (2525291)" userId="S::2525291@student.uwtsd.ac.uk::5d5bf78d-7d46-4c61-ae68-3e0d1bc99f0a" providerId="AD" clId="Web-{5F5DF256-C295-5C8D-E806-568774E48217}" dt="2026-10-04T19:07:19.693" v="7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hazia Dad (2525291)" userId="S::2525291@student.uwtsd.ac.uk::5d5bf78d-7d46-4c61-ae68-3e0d1bc99f0a" providerId="AD" clId="Web-{D774DD8E-F4BF-F504-604B-99B9293D8F4D}"/>
    <pc:docChg chg="modSld">
      <pc:chgData name="Shazia Dad (2525291)" userId="S::2525291@student.uwtsd.ac.uk::5d5bf78d-7d46-4c61-ae68-3e0d1bc99f0a" providerId="AD" clId="Web-{D774DD8E-F4BF-F504-604B-99B9293D8F4D}" dt="2026-10-06T20:03:10.637" v="1" actId="20577"/>
      <pc:docMkLst>
        <pc:docMk/>
      </pc:docMkLst>
      <pc:sldChg chg="modSp">
        <pc:chgData name="Shazia Dad (2525291)" userId="S::2525291@student.uwtsd.ac.uk::5d5bf78d-7d46-4c61-ae68-3e0d1bc99f0a" providerId="AD" clId="Web-{D774DD8E-F4BF-F504-604B-99B9293D8F4D}" dt="2026-10-06T20:03:10.637" v="1" actId="20577"/>
        <pc:sldMkLst>
          <pc:docMk/>
          <pc:sldMk cId="1158953310" sldId="268"/>
        </pc:sldMkLst>
        <pc:spChg chg="mod">
          <ac:chgData name="Shazia Dad (2525291)" userId="S::2525291@student.uwtsd.ac.uk::5d5bf78d-7d46-4c61-ae68-3e0d1bc99f0a" providerId="AD" clId="Web-{D774DD8E-F4BF-F504-604B-99B9293D8F4D}" dt="2026-10-06T20:03:10.637" v="1" actId="20577"/>
          <ac:spMkLst>
            <pc:docMk/>
            <pc:sldMk cId="1158953310" sldId="268"/>
            <ac:spMk id="2" creationId="{5A1836CB-6CAD-A030-3E01-40A39174DEFE}"/>
          </ac:spMkLst>
        </pc:spChg>
      </pc:sldChg>
    </pc:docChg>
  </pc:docChgLst>
  <pc:docChgLst>
    <pc:chgData name="Shazia Dad (2525291)" userId="S::2525291@student.uwtsd.ac.uk::5d5bf78d-7d46-4c61-ae68-3e0d1bc99f0a" providerId="AD" clId="Web-{DF92FEB8-B6F3-B326-81D8-2CD6B06EBC2F}"/>
    <pc:docChg chg="addSld delSld modSld">
      <pc:chgData name="Shazia Dad (2525291)" userId="S::2525291@student.uwtsd.ac.uk::5d5bf78d-7d46-4c61-ae68-3e0d1bc99f0a" providerId="AD" clId="Web-{DF92FEB8-B6F3-B326-81D8-2CD6B06EBC2F}" dt="2026-10-04T18:49:55.777" v="416" actId="20577"/>
      <pc:docMkLst>
        <pc:docMk/>
      </pc:docMkLst>
      <pc:sldChg chg="modSp">
        <pc:chgData name="Shazia Dad (2525291)" userId="S::2525291@student.uwtsd.ac.uk::5d5bf78d-7d46-4c61-ae68-3e0d1bc99f0a" providerId="AD" clId="Web-{DF92FEB8-B6F3-B326-81D8-2CD6B06EBC2F}" dt="2026-10-04T18:37:55.828" v="375" actId="14100"/>
        <pc:sldMkLst>
          <pc:docMk/>
          <pc:sldMk cId="109857222" sldId="256"/>
        </pc:sldMkLst>
        <pc:spChg chg="mod">
          <ac:chgData name="Shazia Dad (2525291)" userId="S::2525291@student.uwtsd.ac.uk::5d5bf78d-7d46-4c61-ae68-3e0d1bc99f0a" providerId="AD" clId="Web-{DF92FEB8-B6F3-B326-81D8-2CD6B06EBC2F}" dt="2026-10-04T18:37:55.828" v="375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zia Dad (2525291)" userId="S::2525291@student.uwtsd.ac.uk::5d5bf78d-7d46-4c61-ae68-3e0d1bc99f0a" providerId="AD" clId="Web-{DF92FEB8-B6F3-B326-81D8-2CD6B06EBC2F}" dt="2026-10-04T18:37:00.420" v="36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">
        <pc:chgData name="Shazia Dad (2525291)" userId="S::2525291@student.uwtsd.ac.uk::5d5bf78d-7d46-4c61-ae68-3e0d1bc99f0a" providerId="AD" clId="Web-{DF92FEB8-B6F3-B326-81D8-2CD6B06EBC2F}" dt="2026-10-04T18:38:21.251" v="380" actId="20577"/>
        <pc:sldMkLst>
          <pc:docMk/>
          <pc:sldMk cId="1449294440" sldId="257"/>
        </pc:sldMkLst>
        <pc:spChg chg="add mod">
          <ac:chgData name="Shazia Dad (2525291)" userId="S::2525291@student.uwtsd.ac.uk::5d5bf78d-7d46-4c61-ae68-3e0d1bc99f0a" providerId="AD" clId="Web-{DF92FEB8-B6F3-B326-81D8-2CD6B06EBC2F}" dt="2026-10-04T18:38:21.251" v="380" actId="20577"/>
          <ac:spMkLst>
            <pc:docMk/>
            <pc:sldMk cId="1449294440" sldId="257"/>
            <ac:spMk id="2" creationId="{7FC52864-7A24-9A9B-A5E4-F6C888FF2E5E}"/>
          </ac:spMkLst>
        </pc:spChg>
      </pc:sldChg>
      <pc:sldChg chg="addSp modSp new">
        <pc:chgData name="Shazia Dad (2525291)" userId="S::2525291@student.uwtsd.ac.uk::5d5bf78d-7d46-4c61-ae68-3e0d1bc99f0a" providerId="AD" clId="Web-{DF92FEB8-B6F3-B326-81D8-2CD6B06EBC2F}" dt="2026-10-04T18:49:45.667" v="415" actId="20577"/>
        <pc:sldMkLst>
          <pc:docMk/>
          <pc:sldMk cId="1107616408" sldId="258"/>
        </pc:sldMkLst>
        <pc:spChg chg="add mod">
          <ac:chgData name="Shazia Dad (2525291)" userId="S::2525291@student.uwtsd.ac.uk::5d5bf78d-7d46-4c61-ae68-3e0d1bc99f0a" providerId="AD" clId="Web-{DF92FEB8-B6F3-B326-81D8-2CD6B06EBC2F}" dt="2026-10-04T18:49:45.667" v="415" actId="20577"/>
          <ac:spMkLst>
            <pc:docMk/>
            <pc:sldMk cId="1107616408" sldId="258"/>
            <ac:spMk id="2" creationId="{E59FC09D-ACAE-DFFC-370A-9353815B432B}"/>
          </ac:spMkLst>
        </pc:spChg>
      </pc:sldChg>
      <pc:sldChg chg="addSp modSp new">
        <pc:chgData name="Shazia Dad (2525291)" userId="S::2525291@student.uwtsd.ac.uk::5d5bf78d-7d46-4c61-ae68-3e0d1bc99f0a" providerId="AD" clId="Web-{DF92FEB8-B6F3-B326-81D8-2CD6B06EBC2F}" dt="2026-10-04T18:49:55.777" v="416" actId="20577"/>
        <pc:sldMkLst>
          <pc:docMk/>
          <pc:sldMk cId="1808653470" sldId="259"/>
        </pc:sldMkLst>
        <pc:spChg chg="add mod">
          <ac:chgData name="Shazia Dad (2525291)" userId="S::2525291@student.uwtsd.ac.uk::5d5bf78d-7d46-4c61-ae68-3e0d1bc99f0a" providerId="AD" clId="Web-{DF92FEB8-B6F3-B326-81D8-2CD6B06EBC2F}" dt="2026-10-04T18:49:55.777" v="416" actId="20577"/>
          <ac:spMkLst>
            <pc:docMk/>
            <pc:sldMk cId="1808653470" sldId="259"/>
            <ac:spMk id="2" creationId="{F740571A-B5BB-A931-1329-49485CA1128E}"/>
          </ac:spMkLst>
        </pc:spChg>
      </pc:sldChg>
      <pc:sldChg chg="addSp modSp new">
        <pc:chgData name="Shazia Dad (2525291)" userId="S::2525291@student.uwtsd.ac.uk::5d5bf78d-7d46-4c61-ae68-3e0d1bc99f0a" providerId="AD" clId="Web-{DF92FEB8-B6F3-B326-81D8-2CD6B06EBC2F}" dt="2026-10-04T18:15:08.496" v="126" actId="14100"/>
        <pc:sldMkLst>
          <pc:docMk/>
          <pc:sldMk cId="1999735357" sldId="260"/>
        </pc:sldMkLst>
        <pc:spChg chg="add mod">
          <ac:chgData name="Shazia Dad (2525291)" userId="S::2525291@student.uwtsd.ac.uk::5d5bf78d-7d46-4c61-ae68-3e0d1bc99f0a" providerId="AD" clId="Web-{DF92FEB8-B6F3-B326-81D8-2CD6B06EBC2F}" dt="2026-10-04T18:15:08.496" v="126" actId="14100"/>
          <ac:spMkLst>
            <pc:docMk/>
            <pc:sldMk cId="1999735357" sldId="260"/>
            <ac:spMk id="2" creationId="{AAEF49F1-B55C-5488-F784-C7322752DF9F}"/>
          </ac:spMkLst>
        </pc:spChg>
      </pc:sldChg>
      <pc:sldChg chg="addSp modSp new">
        <pc:chgData name="Shazia Dad (2525291)" userId="S::2525291@student.uwtsd.ac.uk::5d5bf78d-7d46-4c61-ae68-3e0d1bc99f0a" providerId="AD" clId="Web-{DF92FEB8-B6F3-B326-81D8-2CD6B06EBC2F}" dt="2026-10-04T18:17:27.376" v="140" actId="20577"/>
        <pc:sldMkLst>
          <pc:docMk/>
          <pc:sldMk cId="463068903" sldId="261"/>
        </pc:sldMkLst>
        <pc:spChg chg="add mod">
          <ac:chgData name="Shazia Dad (2525291)" userId="S::2525291@student.uwtsd.ac.uk::5d5bf78d-7d46-4c61-ae68-3e0d1bc99f0a" providerId="AD" clId="Web-{DF92FEB8-B6F3-B326-81D8-2CD6B06EBC2F}" dt="2026-10-04T18:17:27.376" v="140" actId="20577"/>
          <ac:spMkLst>
            <pc:docMk/>
            <pc:sldMk cId="463068903" sldId="261"/>
            <ac:spMk id="2" creationId="{F257642A-2C18-0FBB-3255-4813840AADCE}"/>
          </ac:spMkLst>
        </pc:spChg>
      </pc:sldChg>
      <pc:sldChg chg="addSp modSp new">
        <pc:chgData name="Shazia Dad (2525291)" userId="S::2525291@student.uwtsd.ac.uk::5d5bf78d-7d46-4c61-ae68-3e0d1bc99f0a" providerId="AD" clId="Web-{DF92FEB8-B6F3-B326-81D8-2CD6B06EBC2F}" dt="2026-10-04T18:24:33.298" v="197" actId="20577"/>
        <pc:sldMkLst>
          <pc:docMk/>
          <pc:sldMk cId="2439149362" sldId="262"/>
        </pc:sldMkLst>
        <pc:spChg chg="add mod">
          <ac:chgData name="Shazia Dad (2525291)" userId="S::2525291@student.uwtsd.ac.uk::5d5bf78d-7d46-4c61-ae68-3e0d1bc99f0a" providerId="AD" clId="Web-{DF92FEB8-B6F3-B326-81D8-2CD6B06EBC2F}" dt="2026-10-04T18:24:33.298" v="197" actId="20577"/>
          <ac:spMkLst>
            <pc:docMk/>
            <pc:sldMk cId="2439149362" sldId="262"/>
            <ac:spMk id="2" creationId="{322A802A-B2AD-2C9C-9884-2CA66A7C34D4}"/>
          </ac:spMkLst>
        </pc:spChg>
      </pc:sldChg>
      <pc:sldChg chg="addSp modSp new">
        <pc:chgData name="Shazia Dad (2525291)" userId="S::2525291@student.uwtsd.ac.uk::5d5bf78d-7d46-4c61-ae68-3e0d1bc99f0a" providerId="AD" clId="Web-{DF92FEB8-B6F3-B326-81D8-2CD6B06EBC2F}" dt="2026-10-04T18:20:21.179" v="160" actId="20577"/>
        <pc:sldMkLst>
          <pc:docMk/>
          <pc:sldMk cId="3473599588" sldId="263"/>
        </pc:sldMkLst>
        <pc:spChg chg="add mod">
          <ac:chgData name="Shazia Dad (2525291)" userId="S::2525291@student.uwtsd.ac.uk::5d5bf78d-7d46-4c61-ae68-3e0d1bc99f0a" providerId="AD" clId="Web-{DF92FEB8-B6F3-B326-81D8-2CD6B06EBC2F}" dt="2026-10-04T18:20:21.179" v="160" actId="20577"/>
          <ac:spMkLst>
            <pc:docMk/>
            <pc:sldMk cId="3473599588" sldId="263"/>
            <ac:spMk id="2" creationId="{F3D8D29B-D073-0AC8-4BA0-A358135CC468}"/>
          </ac:spMkLst>
        </pc:spChg>
      </pc:sldChg>
      <pc:sldChg chg="addSp modSp new">
        <pc:chgData name="Shazia Dad (2525291)" userId="S::2525291@student.uwtsd.ac.uk::5d5bf78d-7d46-4c61-ae68-3e0d1bc99f0a" providerId="AD" clId="Web-{DF92FEB8-B6F3-B326-81D8-2CD6B06EBC2F}" dt="2026-10-04T18:21:31.213" v="174" actId="20577"/>
        <pc:sldMkLst>
          <pc:docMk/>
          <pc:sldMk cId="3793704578" sldId="264"/>
        </pc:sldMkLst>
        <pc:spChg chg="add mod">
          <ac:chgData name="Shazia Dad (2525291)" userId="S::2525291@student.uwtsd.ac.uk::5d5bf78d-7d46-4c61-ae68-3e0d1bc99f0a" providerId="AD" clId="Web-{DF92FEB8-B6F3-B326-81D8-2CD6B06EBC2F}" dt="2026-10-04T18:21:31.213" v="174" actId="20577"/>
          <ac:spMkLst>
            <pc:docMk/>
            <pc:sldMk cId="3793704578" sldId="264"/>
            <ac:spMk id="2" creationId="{DC915E71-ADDA-244B-C218-BF782162A731}"/>
          </ac:spMkLst>
        </pc:spChg>
      </pc:sldChg>
      <pc:sldChg chg="addSp modSp new">
        <pc:chgData name="Shazia Dad (2525291)" userId="S::2525291@student.uwtsd.ac.uk::5d5bf78d-7d46-4c61-ae68-3e0d1bc99f0a" providerId="AD" clId="Web-{DF92FEB8-B6F3-B326-81D8-2CD6B06EBC2F}" dt="2026-10-04T18:23:19.014" v="185" actId="20577"/>
        <pc:sldMkLst>
          <pc:docMk/>
          <pc:sldMk cId="974142128" sldId="265"/>
        </pc:sldMkLst>
        <pc:spChg chg="add mod">
          <ac:chgData name="Shazia Dad (2525291)" userId="S::2525291@student.uwtsd.ac.uk::5d5bf78d-7d46-4c61-ae68-3e0d1bc99f0a" providerId="AD" clId="Web-{DF92FEB8-B6F3-B326-81D8-2CD6B06EBC2F}" dt="2026-10-04T18:23:19.014" v="185" actId="20577"/>
          <ac:spMkLst>
            <pc:docMk/>
            <pc:sldMk cId="974142128" sldId="265"/>
            <ac:spMk id="2" creationId="{708DE7BC-025F-2FDF-AC1D-167C6079AC2A}"/>
          </ac:spMkLst>
        </pc:spChg>
      </pc:sldChg>
      <pc:sldChg chg="addSp modSp new">
        <pc:chgData name="Shazia Dad (2525291)" userId="S::2525291@student.uwtsd.ac.uk::5d5bf78d-7d46-4c61-ae68-3e0d1bc99f0a" providerId="AD" clId="Web-{DF92FEB8-B6F3-B326-81D8-2CD6B06EBC2F}" dt="2026-10-04T18:26:59.819" v="214" actId="20577"/>
        <pc:sldMkLst>
          <pc:docMk/>
          <pc:sldMk cId="3255195175" sldId="266"/>
        </pc:sldMkLst>
        <pc:spChg chg="add mod">
          <ac:chgData name="Shazia Dad (2525291)" userId="S::2525291@student.uwtsd.ac.uk::5d5bf78d-7d46-4c61-ae68-3e0d1bc99f0a" providerId="AD" clId="Web-{DF92FEB8-B6F3-B326-81D8-2CD6B06EBC2F}" dt="2026-10-04T18:26:59.819" v="214" actId="20577"/>
          <ac:spMkLst>
            <pc:docMk/>
            <pc:sldMk cId="3255195175" sldId="266"/>
            <ac:spMk id="2" creationId="{87ABC291-1610-7068-7C73-3C5627132B07}"/>
          </ac:spMkLst>
        </pc:spChg>
      </pc:sldChg>
      <pc:sldChg chg="addSp modSp new">
        <pc:chgData name="Shazia Dad (2525291)" userId="S::2525291@student.uwtsd.ac.uk::5d5bf78d-7d46-4c61-ae68-3e0d1bc99f0a" providerId="AD" clId="Web-{DF92FEB8-B6F3-B326-81D8-2CD6B06EBC2F}" dt="2026-10-04T18:29:30.278" v="231" actId="1076"/>
        <pc:sldMkLst>
          <pc:docMk/>
          <pc:sldMk cId="3314371531" sldId="267"/>
        </pc:sldMkLst>
        <pc:spChg chg="add mod">
          <ac:chgData name="Shazia Dad (2525291)" userId="S::2525291@student.uwtsd.ac.uk::5d5bf78d-7d46-4c61-ae68-3e0d1bc99f0a" providerId="AD" clId="Web-{DF92FEB8-B6F3-B326-81D8-2CD6B06EBC2F}" dt="2026-10-04T18:29:30.278" v="231" actId="1076"/>
          <ac:spMkLst>
            <pc:docMk/>
            <pc:sldMk cId="3314371531" sldId="267"/>
            <ac:spMk id="2" creationId="{29ADF2FF-6A90-3D0A-A740-3BE06D1CB2A6}"/>
          </ac:spMkLst>
        </pc:spChg>
      </pc:sldChg>
      <pc:sldChg chg="addSp modSp new">
        <pc:chgData name="Shazia Dad (2525291)" userId="S::2525291@student.uwtsd.ac.uk::5d5bf78d-7d46-4c61-ae68-3e0d1bc99f0a" providerId="AD" clId="Web-{DF92FEB8-B6F3-B326-81D8-2CD6B06EBC2F}" dt="2026-10-04T18:46:56.083" v="412" actId="20577"/>
        <pc:sldMkLst>
          <pc:docMk/>
          <pc:sldMk cId="1158953310" sldId="268"/>
        </pc:sldMkLst>
        <pc:spChg chg="add mod">
          <ac:chgData name="Shazia Dad (2525291)" userId="S::2525291@student.uwtsd.ac.uk::5d5bf78d-7d46-4c61-ae68-3e0d1bc99f0a" providerId="AD" clId="Web-{DF92FEB8-B6F3-B326-81D8-2CD6B06EBC2F}" dt="2026-10-04T18:46:56.083" v="412" actId="20577"/>
          <ac:spMkLst>
            <pc:docMk/>
            <pc:sldMk cId="1158953310" sldId="268"/>
            <ac:spMk id="2" creationId="{5A1836CB-6CAD-A030-3E01-40A39174DEFE}"/>
          </ac:spMkLst>
        </pc:spChg>
      </pc:sldChg>
    </pc:docChg>
  </pc:docChgLst>
  <pc:docChgLst>
    <pc:chgData clId="Web-{00000000-0000-0000-0000-000000000000}"/>
    <pc:docChg chg="modSld">
      <pc:chgData name="" userId="" providerId="" clId="Web-{00000000-0000-0000-0000-000000000000}" dt="2026-10-07T19:18:30.277" v="2" actId="20577"/>
      <pc:docMkLst>
        <pc:docMk/>
      </pc:docMkLst>
      <pc:sldChg chg="modSp">
        <pc:chgData name="" userId="" providerId="" clId="Web-{00000000-0000-0000-0000-000000000000}" dt="2026-10-07T19:18:30.277" v="2" actId="20577"/>
        <pc:sldMkLst>
          <pc:docMk/>
          <pc:sldMk cId="109857222" sldId="256"/>
        </pc:sldMkLst>
        <pc:spChg chg="mod">
          <ac:chgData name="" userId="" providerId="" clId="Web-{00000000-0000-0000-0000-000000000000}" dt="2026-10-07T19:18:30.277" v="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hazia Dad (2525291)" userId="S::2525291@student.uwtsd.ac.uk::5d5bf78d-7d46-4c61-ae68-3e0d1bc99f0a" providerId="AD" clId="Web-{34782B7A-E2EB-E7D8-643C-07EABAD6A306}"/>
    <pc:docChg chg="modSld">
      <pc:chgData name="Shazia Dad (2525291)" userId="S::2525291@student.uwtsd.ac.uk::5d5bf78d-7d46-4c61-ae68-3e0d1bc99f0a" providerId="AD" clId="Web-{34782B7A-E2EB-E7D8-643C-07EABAD6A306}" dt="2026-10-07T19:17:26.570" v="18" actId="20577"/>
      <pc:docMkLst>
        <pc:docMk/>
      </pc:docMkLst>
      <pc:sldChg chg="modSp">
        <pc:chgData name="Shazia Dad (2525291)" userId="S::2525291@student.uwtsd.ac.uk::5d5bf78d-7d46-4c61-ae68-3e0d1bc99f0a" providerId="AD" clId="Web-{34782B7A-E2EB-E7D8-643C-07EABAD6A306}" dt="2026-10-07T19:17:26.570" v="18" actId="20577"/>
        <pc:sldMkLst>
          <pc:docMk/>
          <pc:sldMk cId="109857222" sldId="256"/>
        </pc:sldMkLst>
        <pc:spChg chg="mod">
          <ac:chgData name="Shazia Dad (2525291)" userId="S::2525291@student.uwtsd.ac.uk::5d5bf78d-7d46-4c61-ae68-3e0d1bc99f0a" providerId="AD" clId="Web-{34782B7A-E2EB-E7D8-643C-07EABAD6A306}" dt="2026-10-07T19:17:26.570" v="18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hazia Dad (2525291)" userId="S::2525291@student.uwtsd.ac.uk::5d5bf78d-7d46-4c61-ae68-3e0d1bc99f0a" providerId="AD" clId="Web-{00000000-0000-0000-0000-000000000000}"/>
    <pc:docChg chg="modSld">
      <pc:chgData name="Shazia Dad (2525291)" userId="S::2525291@student.uwtsd.ac.uk::5d5bf78d-7d46-4c61-ae68-3e0d1bc99f0a" providerId="AD" clId="Web-{00000000-0000-0000-0000-000000000000}" dt="2026-10-07T19:18:48.028" v="354" actId="20577"/>
      <pc:docMkLst>
        <pc:docMk/>
      </pc:docMkLst>
      <pc:sldChg chg="modSp">
        <pc:chgData name="Shazia Dad (2525291)" userId="S::2525291@student.uwtsd.ac.uk::5d5bf78d-7d46-4c61-ae68-3e0d1bc99f0a" providerId="AD" clId="Web-{00000000-0000-0000-0000-000000000000}" dt="2026-10-07T19:18:48.028" v="354" actId="20577"/>
        <pc:sldMkLst>
          <pc:docMk/>
          <pc:sldMk cId="109857222" sldId="256"/>
        </pc:sldMkLst>
        <pc:spChg chg="mod">
          <ac:chgData name="Shazia Dad (2525291)" userId="S::2525291@student.uwtsd.ac.uk::5d5bf78d-7d46-4c61-ae68-3e0d1bc99f0a" providerId="AD" clId="Web-{00000000-0000-0000-0000-000000000000}" dt="2026-10-07T19:18:48.028" v="35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hazia Dad (2525291)" userId="S::2525291@student.uwtsd.ac.uk::5d5bf78d-7d46-4c61-ae68-3e0d1bc99f0a" providerId="AD" clId="Web-{00000000-0000-0000-0000-000000000000}" dt="2026-10-06T18:13:39.891" v="29" actId="20577"/>
        <pc:sldMkLst>
          <pc:docMk/>
          <pc:sldMk cId="1808653470" sldId="259"/>
        </pc:sldMkLst>
        <pc:spChg chg="mod">
          <ac:chgData name="Shazia Dad (2525291)" userId="S::2525291@student.uwtsd.ac.uk::5d5bf78d-7d46-4c61-ae68-3e0d1bc99f0a" providerId="AD" clId="Web-{00000000-0000-0000-0000-000000000000}" dt="2026-10-06T18:13:39.891" v="29" actId="20577"/>
          <ac:spMkLst>
            <pc:docMk/>
            <pc:sldMk cId="1808653470" sldId="259"/>
            <ac:spMk id="2" creationId="{F740571A-B5BB-A931-1329-49485CA1128E}"/>
          </ac:spMkLst>
        </pc:spChg>
      </pc:sldChg>
      <pc:sldChg chg="modSp">
        <pc:chgData name="Shazia Dad (2525291)" userId="S::2525291@student.uwtsd.ac.uk::5d5bf78d-7d46-4c61-ae68-3e0d1bc99f0a" providerId="AD" clId="Web-{00000000-0000-0000-0000-000000000000}" dt="2026-10-06T18:17:45.130" v="75" actId="20577"/>
        <pc:sldMkLst>
          <pc:docMk/>
          <pc:sldMk cId="1999735357" sldId="260"/>
        </pc:sldMkLst>
        <pc:spChg chg="mod">
          <ac:chgData name="Shazia Dad (2525291)" userId="S::2525291@student.uwtsd.ac.uk::5d5bf78d-7d46-4c61-ae68-3e0d1bc99f0a" providerId="AD" clId="Web-{00000000-0000-0000-0000-000000000000}" dt="2026-10-06T18:17:45.130" v="75" actId="20577"/>
          <ac:spMkLst>
            <pc:docMk/>
            <pc:sldMk cId="1999735357" sldId="260"/>
            <ac:spMk id="2" creationId="{AAEF49F1-B55C-5488-F784-C7322752DF9F}"/>
          </ac:spMkLst>
        </pc:spChg>
      </pc:sldChg>
      <pc:sldChg chg="modSp">
        <pc:chgData name="Shazia Dad (2525291)" userId="S::2525291@student.uwtsd.ac.uk::5d5bf78d-7d46-4c61-ae68-3e0d1bc99f0a" providerId="AD" clId="Web-{00000000-0000-0000-0000-000000000000}" dt="2026-10-06T18:20:10.625" v="126" actId="20577"/>
        <pc:sldMkLst>
          <pc:docMk/>
          <pc:sldMk cId="463068903" sldId="261"/>
        </pc:sldMkLst>
        <pc:spChg chg="mod">
          <ac:chgData name="Shazia Dad (2525291)" userId="S::2525291@student.uwtsd.ac.uk::5d5bf78d-7d46-4c61-ae68-3e0d1bc99f0a" providerId="AD" clId="Web-{00000000-0000-0000-0000-000000000000}" dt="2026-10-06T18:20:10.625" v="126" actId="20577"/>
          <ac:spMkLst>
            <pc:docMk/>
            <pc:sldMk cId="463068903" sldId="261"/>
            <ac:spMk id="2" creationId="{F257642A-2C18-0FBB-3255-4813840AADCE}"/>
          </ac:spMkLst>
        </pc:spChg>
      </pc:sldChg>
      <pc:sldChg chg="modSp">
        <pc:chgData name="Shazia Dad (2525291)" userId="S::2525291@student.uwtsd.ac.uk::5d5bf78d-7d46-4c61-ae68-3e0d1bc99f0a" providerId="AD" clId="Web-{00000000-0000-0000-0000-000000000000}" dt="2026-10-06T18:36:01.052" v="267" actId="20577"/>
        <pc:sldMkLst>
          <pc:docMk/>
          <pc:sldMk cId="2439149362" sldId="262"/>
        </pc:sldMkLst>
        <pc:spChg chg="mod">
          <ac:chgData name="Shazia Dad (2525291)" userId="S::2525291@student.uwtsd.ac.uk::5d5bf78d-7d46-4c61-ae68-3e0d1bc99f0a" providerId="AD" clId="Web-{00000000-0000-0000-0000-000000000000}" dt="2026-10-06T18:36:01.052" v="267" actId="20577"/>
          <ac:spMkLst>
            <pc:docMk/>
            <pc:sldMk cId="2439149362" sldId="262"/>
            <ac:spMk id="2" creationId="{322A802A-B2AD-2C9C-9884-2CA66A7C34D4}"/>
          </ac:spMkLst>
        </pc:spChg>
      </pc:sldChg>
      <pc:sldChg chg="modSp">
        <pc:chgData name="Shazia Dad (2525291)" userId="S::2525291@student.uwtsd.ac.uk::5d5bf78d-7d46-4c61-ae68-3e0d1bc99f0a" providerId="AD" clId="Web-{00000000-0000-0000-0000-000000000000}" dt="2026-10-06T18:33:59.452" v="244" actId="20577"/>
        <pc:sldMkLst>
          <pc:docMk/>
          <pc:sldMk cId="3473599588" sldId="263"/>
        </pc:sldMkLst>
        <pc:spChg chg="mod">
          <ac:chgData name="Shazia Dad (2525291)" userId="S::2525291@student.uwtsd.ac.uk::5d5bf78d-7d46-4c61-ae68-3e0d1bc99f0a" providerId="AD" clId="Web-{00000000-0000-0000-0000-000000000000}" dt="2026-10-06T18:33:59.452" v="244" actId="20577"/>
          <ac:spMkLst>
            <pc:docMk/>
            <pc:sldMk cId="3473599588" sldId="263"/>
            <ac:spMk id="2" creationId="{F3D8D29B-D073-0AC8-4BA0-A358135CC468}"/>
          </ac:spMkLst>
        </pc:spChg>
      </pc:sldChg>
      <pc:sldChg chg="modSp">
        <pc:chgData name="Shazia Dad (2525291)" userId="S::2525291@student.uwtsd.ac.uk::5d5bf78d-7d46-4c61-ae68-3e0d1bc99f0a" providerId="AD" clId="Web-{00000000-0000-0000-0000-000000000000}" dt="2026-10-06T18:33:50.296" v="243" actId="20577"/>
        <pc:sldMkLst>
          <pc:docMk/>
          <pc:sldMk cId="3793704578" sldId="264"/>
        </pc:sldMkLst>
        <pc:spChg chg="mod">
          <ac:chgData name="Shazia Dad (2525291)" userId="S::2525291@student.uwtsd.ac.uk::5d5bf78d-7d46-4c61-ae68-3e0d1bc99f0a" providerId="AD" clId="Web-{00000000-0000-0000-0000-000000000000}" dt="2026-10-06T18:33:50.296" v="243" actId="20577"/>
          <ac:spMkLst>
            <pc:docMk/>
            <pc:sldMk cId="3793704578" sldId="264"/>
            <ac:spMk id="2" creationId="{DC915E71-ADDA-244B-C218-BF782162A731}"/>
          </ac:spMkLst>
        </pc:spChg>
      </pc:sldChg>
      <pc:sldChg chg="modSp">
        <pc:chgData name="Shazia Dad (2525291)" userId="S::2525291@student.uwtsd.ac.uk::5d5bf78d-7d46-4c61-ae68-3e0d1bc99f0a" providerId="AD" clId="Web-{00000000-0000-0000-0000-000000000000}" dt="2026-10-06T18:33:32.155" v="241" actId="20577"/>
        <pc:sldMkLst>
          <pc:docMk/>
          <pc:sldMk cId="974142128" sldId="265"/>
        </pc:sldMkLst>
        <pc:spChg chg="mod">
          <ac:chgData name="Shazia Dad (2525291)" userId="S::2525291@student.uwtsd.ac.uk::5d5bf78d-7d46-4c61-ae68-3e0d1bc99f0a" providerId="AD" clId="Web-{00000000-0000-0000-0000-000000000000}" dt="2026-10-06T18:33:32.155" v="241" actId="20577"/>
          <ac:spMkLst>
            <pc:docMk/>
            <pc:sldMk cId="974142128" sldId="265"/>
            <ac:spMk id="2" creationId="{708DE7BC-025F-2FDF-AC1D-167C6079AC2A}"/>
          </ac:spMkLst>
        </pc:spChg>
      </pc:sldChg>
      <pc:sldChg chg="modSp">
        <pc:chgData name="Shazia Dad (2525291)" userId="S::2525291@student.uwtsd.ac.uk::5d5bf78d-7d46-4c61-ae68-3e0d1bc99f0a" providerId="AD" clId="Web-{00000000-0000-0000-0000-000000000000}" dt="2026-10-06T18:37:59.997" v="290" actId="20577"/>
        <pc:sldMkLst>
          <pc:docMk/>
          <pc:sldMk cId="3255195175" sldId="266"/>
        </pc:sldMkLst>
        <pc:spChg chg="mod">
          <ac:chgData name="Shazia Dad (2525291)" userId="S::2525291@student.uwtsd.ac.uk::5d5bf78d-7d46-4c61-ae68-3e0d1bc99f0a" providerId="AD" clId="Web-{00000000-0000-0000-0000-000000000000}" dt="2026-10-06T18:37:59.997" v="290" actId="20577"/>
          <ac:spMkLst>
            <pc:docMk/>
            <pc:sldMk cId="3255195175" sldId="266"/>
            <ac:spMk id="2" creationId="{87ABC291-1610-7068-7C73-3C5627132B07}"/>
          </ac:spMkLst>
        </pc:spChg>
      </pc:sldChg>
      <pc:sldChg chg="modSp">
        <pc:chgData name="Shazia Dad (2525291)" userId="S::2525291@student.uwtsd.ac.uk::5d5bf78d-7d46-4c61-ae68-3e0d1bc99f0a" providerId="AD" clId="Web-{00000000-0000-0000-0000-000000000000}" dt="2026-10-06T18:39:47.877" v="316" actId="20577"/>
        <pc:sldMkLst>
          <pc:docMk/>
          <pc:sldMk cId="3314371531" sldId="267"/>
        </pc:sldMkLst>
        <pc:spChg chg="mod">
          <ac:chgData name="Shazia Dad (2525291)" userId="S::2525291@student.uwtsd.ac.uk::5d5bf78d-7d46-4c61-ae68-3e0d1bc99f0a" providerId="AD" clId="Web-{00000000-0000-0000-0000-000000000000}" dt="2026-10-06T18:39:47.877" v="316" actId="20577"/>
          <ac:spMkLst>
            <pc:docMk/>
            <pc:sldMk cId="3314371531" sldId="267"/>
            <ac:spMk id="2" creationId="{29ADF2FF-6A90-3D0A-A740-3BE06D1CB2A6}"/>
          </ac:spMkLst>
        </pc:spChg>
      </pc:sldChg>
      <pc:sldChg chg="modSp">
        <pc:chgData name="Shazia Dad (2525291)" userId="S::2525291@student.uwtsd.ac.uk::5d5bf78d-7d46-4c61-ae68-3e0d1bc99f0a" providerId="AD" clId="Web-{00000000-0000-0000-0000-000000000000}" dt="2026-10-06T18:47:07.865" v="349" actId="20577"/>
        <pc:sldMkLst>
          <pc:docMk/>
          <pc:sldMk cId="1158953310" sldId="268"/>
        </pc:sldMkLst>
        <pc:spChg chg="mod">
          <ac:chgData name="Shazia Dad (2525291)" userId="S::2525291@student.uwtsd.ac.uk::5d5bf78d-7d46-4c61-ae68-3e0d1bc99f0a" providerId="AD" clId="Web-{00000000-0000-0000-0000-000000000000}" dt="2026-10-06T18:47:07.865" v="349" actId="20577"/>
          <ac:spMkLst>
            <pc:docMk/>
            <pc:sldMk cId="1158953310" sldId="268"/>
            <ac:spMk id="2" creationId="{5A1836CB-6CAD-A030-3E01-40A39174DEFE}"/>
          </ac:spMkLst>
        </pc:spChg>
      </pc:sldChg>
    </pc:docChg>
  </pc:docChgLst>
  <pc:docChgLst>
    <pc:chgData name="Shazia Dad (2525291)" userId="S::2525291@student.uwtsd.ac.uk::5d5bf78d-7d46-4c61-ae68-3e0d1bc99f0a" providerId="AD" clId="Web-{6AED568D-29A4-4F3B-B59D-D4EFE67FA730}"/>
    <pc:docChg chg="modSld">
      <pc:chgData name="Shazia Dad (2525291)" userId="S::2525291@student.uwtsd.ac.uk::5d5bf78d-7d46-4c61-ae68-3e0d1bc99f0a" providerId="AD" clId="Web-{6AED568D-29A4-4F3B-B59D-D4EFE67FA730}" dt="2026-10-06T18:10:56.645" v="44" actId="20577"/>
      <pc:docMkLst>
        <pc:docMk/>
      </pc:docMkLst>
      <pc:sldChg chg="modSp">
        <pc:chgData name="Shazia Dad (2525291)" userId="S::2525291@student.uwtsd.ac.uk::5d5bf78d-7d46-4c61-ae68-3e0d1bc99f0a" providerId="AD" clId="Web-{6AED568D-29A4-4F3B-B59D-D4EFE67FA730}" dt="2026-10-06T18:07:46.984" v="24" actId="20577"/>
        <pc:sldMkLst>
          <pc:docMk/>
          <pc:sldMk cId="1449294440" sldId="257"/>
        </pc:sldMkLst>
        <pc:spChg chg="mod">
          <ac:chgData name="Shazia Dad (2525291)" userId="S::2525291@student.uwtsd.ac.uk::5d5bf78d-7d46-4c61-ae68-3e0d1bc99f0a" providerId="AD" clId="Web-{6AED568D-29A4-4F3B-B59D-D4EFE67FA730}" dt="2026-10-06T18:07:46.984" v="24" actId="20577"/>
          <ac:spMkLst>
            <pc:docMk/>
            <pc:sldMk cId="1449294440" sldId="257"/>
            <ac:spMk id="2" creationId="{7FC52864-7A24-9A9B-A5E4-F6C888FF2E5E}"/>
          </ac:spMkLst>
        </pc:spChg>
      </pc:sldChg>
      <pc:sldChg chg="modSp">
        <pc:chgData name="Shazia Dad (2525291)" userId="S::2525291@student.uwtsd.ac.uk::5d5bf78d-7d46-4c61-ae68-3e0d1bc99f0a" providerId="AD" clId="Web-{6AED568D-29A4-4F3B-B59D-D4EFE67FA730}" dt="2026-10-06T18:10:56.645" v="44" actId="20577"/>
        <pc:sldMkLst>
          <pc:docMk/>
          <pc:sldMk cId="1107616408" sldId="258"/>
        </pc:sldMkLst>
        <pc:spChg chg="mod">
          <ac:chgData name="Shazia Dad (2525291)" userId="S::2525291@student.uwtsd.ac.uk::5d5bf78d-7d46-4c61-ae68-3e0d1bc99f0a" providerId="AD" clId="Web-{6AED568D-29A4-4F3B-B59D-D4EFE67FA730}" dt="2026-10-06T18:10:56.645" v="44" actId="20577"/>
          <ac:spMkLst>
            <pc:docMk/>
            <pc:sldMk cId="1107616408" sldId="258"/>
            <ac:spMk id="2" creationId="{E59FC09D-ACAE-DFFC-370A-9353815B432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early-years-foundation-stage-framework--2" TargetMode="External"/><Relationship Id="rId7" Type="http://schemas.openxmlformats.org/officeDocument/2006/relationships/hyperlink" Target="https://doi.org/10.1207/S1532706XID0102_01" TargetMode="External"/><Relationship Id="rId2" Type="http://schemas.openxmlformats.org/officeDocument/2006/relationships/hyperlink" Target="https://doi.org/10.4159/978067402884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11/sode.12425" TargetMode="External"/><Relationship Id="rId5" Type="http://schemas.openxmlformats.org/officeDocument/2006/relationships/hyperlink" Target="https://doi.org/10.1111/sode.12447" TargetMode="External"/><Relationship Id="rId4" Type="http://schemas.openxmlformats.org/officeDocument/2006/relationships/hyperlink" Target="https://doi.org/10.1080/03004430.2020.184516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8868" y="619156"/>
            <a:ext cx="10941169" cy="2272580"/>
          </a:xfrm>
        </p:spPr>
        <p:txBody>
          <a:bodyPr>
            <a:normAutofit/>
          </a:bodyPr>
          <a:lstStyle/>
          <a:p>
            <a:r>
              <a:rPr lang="en-GB"/>
              <a:t>Applying Erikson's Development Theory to Shona's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2496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Student Name: Shazia Dad</a:t>
            </a:r>
          </a:p>
          <a:p>
            <a:r>
              <a:rPr lang="en-GB"/>
              <a:t>Student Number:2525291</a:t>
            </a:r>
          </a:p>
          <a:p>
            <a:r>
              <a:rPr lang="en-GB"/>
              <a:t>Module: Psychology in Health and Social Care – LCHS4010 </a:t>
            </a:r>
            <a:endParaRPr lang="en-GB" b="1">
              <a:solidFill>
                <a:srgbClr val="1D2125"/>
              </a:solidFill>
              <a:highlight>
                <a:srgbClr val="FFFFFF"/>
              </a:highlight>
            </a:endParaRPr>
          </a:p>
          <a:p>
            <a:r>
              <a:rPr lang="en-GB"/>
              <a:t>Lecturer: Helen </a:t>
            </a:r>
            <a:r>
              <a:rPr lang="en-GB">
                <a:solidFill>
                  <a:srgbClr val="000000"/>
                </a:solidFill>
                <a:ea typeface="+mn-lt"/>
                <a:cs typeface="+mn-lt"/>
              </a:rPr>
              <a:t>Parsons </a:t>
            </a:r>
            <a:endParaRPr lang="en-GB" sz="900" b="1">
              <a:solidFill>
                <a:srgbClr val="1D2125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/>
              <a:t>Date: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C52864-7A24-9A9B-A5E4-F6C888FF2E5E}"/>
              </a:ext>
            </a:extLst>
          </p:cNvPr>
          <p:cNvSpPr txBox="1"/>
          <p:nvPr/>
        </p:nvSpPr>
        <p:spPr>
          <a:xfrm>
            <a:off x="186906" y="754811"/>
            <a:ext cx="11473131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r>
              <a:rPr lang="en-US" sz="2000"/>
              <a:t>Hello, my name is Shazia Dad.</a:t>
            </a:r>
            <a:endParaRPr lang="en-US"/>
          </a:p>
          <a:p>
            <a:r>
              <a:rPr lang="en-US" sz="2000">
                <a:ea typeface="+mn-lt"/>
                <a:cs typeface="+mn-lt"/>
              </a:rPr>
              <a:t>Today I am going to talk about Erikson’s psychosocial development theory and how it can be used to understand Shona’s development.</a:t>
            </a:r>
            <a:endParaRPr lang="en-US"/>
          </a:p>
          <a:p>
            <a:endParaRPr lang="en-US" sz="20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Shona is three years old and has recently started nursery. I will explain Erikson’s theory, look at the stage Shona is at, and discuss how the nursery can support her development.</a:t>
            </a:r>
            <a:endParaRPr lang="en-US"/>
          </a:p>
          <a:p>
            <a:endParaRPr lang="en-US" sz="20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I will also talk about nature and nurture and the strengths and limitations of </a:t>
            </a: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Erikson’s theory.</a:t>
            </a:r>
            <a:endParaRPr lang="en-US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4492944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9FC09D-ACAE-DFFC-370A-9353815B432B}"/>
              </a:ext>
            </a:extLst>
          </p:cNvPr>
          <p:cNvSpPr txBox="1"/>
          <p:nvPr/>
        </p:nvSpPr>
        <p:spPr>
          <a:xfrm>
            <a:off x="373812" y="668548"/>
            <a:ext cx="10711131" cy="45550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0" i="0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lang="en-US" sz="2000" b="1" i="0">
                <a:solidFill>
                  <a:srgbClr val="222222"/>
                </a:solidFill>
                <a:latin typeface="Arial"/>
                <a:ea typeface="Arial"/>
                <a:cs typeface="Arial"/>
              </a:rPr>
              <a:t>INTRODUCTION TO SHONA</a:t>
            </a:r>
            <a:endParaRPr lang="en-US" sz="2000"/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Shona is:</a:t>
            </a:r>
            <a:endParaRPr lang="en-US" b="1"/>
          </a:p>
          <a:p>
            <a:endParaRPr lang="en-US" b="1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3 years old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Recently started nursery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Anxious when her carers leave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Has limited verbal communication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Finds group play difficult</a:t>
            </a:r>
            <a:endParaRPr lang="en-US"/>
          </a:p>
          <a:p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These </a:t>
            </a:r>
            <a:r>
              <a:rPr lang="en-US" b="1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behaviours</a:t>
            </a:r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can be considered when supporting her development.</a:t>
            </a:r>
            <a:endParaRPr lang="en-US" b="1"/>
          </a:p>
          <a:p>
            <a:pPr algn="l"/>
            <a:endParaRPr lang="en-US" b="0" i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algn="l"/>
            <a:endParaRPr lang="en-US" b="0" i="0">
              <a:solidFill>
                <a:srgbClr val="222222"/>
              </a:solidFill>
              <a:latin typeface="Arial"/>
              <a:ea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07616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40571A-B5BB-A931-1329-49485CA1128E}"/>
              </a:ext>
            </a:extLst>
          </p:cNvPr>
          <p:cNvSpPr txBox="1"/>
          <p:nvPr/>
        </p:nvSpPr>
        <p:spPr>
          <a:xfrm>
            <a:off x="460076" y="567906"/>
            <a:ext cx="10653622" cy="43088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US" sz="2000" b="1" u="sng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ERIKSON'S PSYCHOSOCIAL THEORY</a:t>
            </a:r>
            <a:endParaRPr lang="en-US" sz="2000" b="1" u="sng"/>
          </a:p>
          <a:p>
            <a:endParaRPr lang="en-US" sz="200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Development continues throughout life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Erikson proposed 8 stages of psychosocial development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Each stage includes a psychosocial challenge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Relationships and experiences influence development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Positive experiences can support confidence and development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(Erikson, 1963; Maree, 2021)</a:t>
            </a:r>
            <a:endParaRPr lang="en-US" b="1"/>
          </a:p>
          <a:p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653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AEF49F1-B55C-5488-F784-C7322752DF9F}"/>
              </a:ext>
            </a:extLst>
          </p:cNvPr>
          <p:cNvSpPr txBox="1"/>
          <p:nvPr/>
        </p:nvSpPr>
        <p:spPr>
          <a:xfrm>
            <a:off x="690113" y="352247"/>
            <a:ext cx="11171205" cy="56630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br>
              <a:rPr lang="en-US" b="0" i="0">
                <a:latin typeface="Arial"/>
                <a:ea typeface="Arial"/>
                <a:cs typeface="Arial"/>
              </a:rPr>
            </a:br>
            <a:r>
              <a:rPr lang="en-US" b="0" i="0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lang="en-US" sz="2000" b="1" i="0" u="sng">
                <a:solidFill>
                  <a:srgbClr val="222222"/>
                </a:solidFill>
                <a:latin typeface="Arial"/>
                <a:ea typeface="Arial"/>
                <a:cs typeface="Arial"/>
              </a:rPr>
              <a:t>SHONA'S DEVELOPMENTAL STAGE</a:t>
            </a:r>
            <a:endParaRPr lang="en-US" sz="2000"/>
          </a:p>
          <a:p>
            <a:pPr algn="ctr"/>
            <a:endParaRPr lang="en-GB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Initiative versus Guilt</a:t>
            </a:r>
            <a:endParaRPr lang="en-GB" b="1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Approximately 3–6 years</a:t>
            </a:r>
            <a:endParaRPr lang="en-GB" b="1"/>
          </a:p>
          <a:p>
            <a:endParaRPr lang="en-GB" b="1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Children may: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Become more independent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Make choices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Try new activities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Use imagination through play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Develop confidence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(Erikson, 1963; Maree, 2021)</a:t>
            </a:r>
            <a:endParaRPr lang="en-GB" b="1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735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57642A-2C18-0FBB-3255-4813840AADCE}"/>
              </a:ext>
            </a:extLst>
          </p:cNvPr>
          <p:cNvSpPr txBox="1"/>
          <p:nvPr/>
        </p:nvSpPr>
        <p:spPr>
          <a:xfrm>
            <a:off x="503208" y="424133"/>
            <a:ext cx="11243093" cy="54168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 </a:t>
            </a:r>
            <a:r>
              <a:rPr lang="en-US" sz="2000" b="1" u="sng"/>
              <a:t>APPLYING ERIKSON'S THEORY TO SHONA</a:t>
            </a:r>
          </a:p>
          <a:p>
            <a:pPr algn="ctr"/>
            <a:endParaRPr lang="en-US" sz="2000" b="1" u="sng"/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How Erikson relates to Shona</a:t>
            </a:r>
          </a:p>
          <a:p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Give Shona small choices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Encourage her to try activities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Praise her efforts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Support her communication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Build her confidence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Encourage positive play with others</a:t>
            </a:r>
          </a:p>
          <a:p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(Erikson, 1963; Department for Education, 2026)</a:t>
            </a:r>
            <a:endParaRPr lang="en-US" b="1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068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3D8D29B-D073-0AC8-4BA0-A358135CC468}"/>
              </a:ext>
            </a:extLst>
          </p:cNvPr>
          <p:cNvSpPr txBox="1"/>
          <p:nvPr/>
        </p:nvSpPr>
        <p:spPr>
          <a:xfrm>
            <a:off x="204279" y="583881"/>
            <a:ext cx="11789433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 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r>
              <a:rPr lang="en-US" b="1" u="sng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IMPORTANCE OF RELATIONSHIPS</a:t>
            </a:r>
            <a:endParaRPr lang="en-US" sz="2000" b="1" u="sng"/>
          </a:p>
          <a:p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Positive relationships can help Shona to:</a:t>
            </a:r>
            <a:endParaRPr lang="en-US" b="1"/>
          </a:p>
          <a:p>
            <a:endParaRPr lang="en-US" b="1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Feel safe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Build trust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Develop confidence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Communicate with adults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Join activities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Develop social skills</a:t>
            </a:r>
            <a:endParaRPr lang="en-US"/>
          </a:p>
          <a:p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(Nguyen et al., 2020)</a:t>
            </a:r>
            <a:endParaRPr lang="en-US" b="1"/>
          </a:p>
          <a:p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3473599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915E71-ADDA-244B-C218-BF782162A731}"/>
              </a:ext>
            </a:extLst>
          </p:cNvPr>
          <p:cNvSpPr txBox="1"/>
          <p:nvPr/>
        </p:nvSpPr>
        <p:spPr>
          <a:xfrm>
            <a:off x="43133" y="524775"/>
            <a:ext cx="12163245" cy="54168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i="0" u="sng">
                <a:solidFill>
                  <a:srgbClr val="222222"/>
                </a:solidFill>
                <a:latin typeface="Arial"/>
                <a:ea typeface="Arial"/>
                <a:cs typeface="Arial"/>
              </a:rPr>
              <a:t>NATURE AND NURTURE</a:t>
            </a:r>
            <a:endParaRPr lang="en-US" sz="2000" b="1" u="sng"/>
          </a:p>
          <a:p>
            <a:pPr algn="ctr"/>
            <a:endParaRPr lang="en-US" sz="2000" b="1" i="0" u="sng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Nature</a:t>
            </a:r>
            <a:endParaRPr lang="en-US" b="1"/>
          </a:p>
          <a:p>
            <a:endParaRPr lang="en-US" b="1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Natural differences between children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Temperament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Individual characteristics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 b="1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Nurture</a:t>
            </a:r>
          </a:p>
          <a:p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Family relationships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Nursery environment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Experiences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Adult support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Culture</a:t>
            </a:r>
            <a:endParaRPr lang="en-US"/>
          </a:p>
          <a:p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Development can be influenced by both the child and their environment.</a:t>
            </a:r>
            <a:endParaRPr lang="en-US" b="1"/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(Bronfenbrenner, 1979; Rogoff, 2003)</a:t>
            </a:r>
            <a:endParaRPr lang="en-US" b="1"/>
          </a:p>
          <a:p>
            <a:pPr algn="l"/>
            <a:endParaRPr lang="en-US">
              <a:solidFill>
                <a:srgbClr val="22222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93704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08DE7BC-025F-2FDF-AC1D-167C6079AC2A}"/>
              </a:ext>
            </a:extLst>
          </p:cNvPr>
          <p:cNvSpPr txBox="1"/>
          <p:nvPr/>
        </p:nvSpPr>
        <p:spPr>
          <a:xfrm>
            <a:off x="273170" y="309114"/>
            <a:ext cx="10409207" cy="5940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000" b="1" u="sng"/>
          </a:p>
          <a:p>
            <a:pPr algn="ctr"/>
            <a:r>
              <a:rPr lang="en-US" b="1" u="sng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PRACTICAL SUPPORT FOR SHON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</a:t>
            </a:r>
            <a:endParaRPr lang="en-US"/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Nursery staff could:</a:t>
            </a:r>
            <a:endParaRPr lang="en-US" b="1"/>
          </a:p>
          <a:p>
            <a:endParaRPr lang="en-US" b="1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Use simple language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Give Shona extra time to respond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Use pictures and gestures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Praise her efforts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Start with small-group play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Keep routines consistent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Work with her parents</a:t>
            </a:r>
            <a:endParaRPr lang="en-US"/>
          </a:p>
          <a:p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(Department for Education, 2026; Ramsook, Welsh and Bierman, 2020)</a:t>
            </a:r>
            <a:endParaRPr lang="en-US" b="1"/>
          </a:p>
          <a:p>
            <a:endParaRPr lang="en-US" b="1"/>
          </a:p>
          <a:p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974142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2A802A-B2AD-2C9C-9884-2CA66A7C34D4}"/>
              </a:ext>
            </a:extLst>
          </p:cNvPr>
          <p:cNvSpPr txBox="1"/>
          <p:nvPr/>
        </p:nvSpPr>
        <p:spPr>
          <a:xfrm>
            <a:off x="460076" y="352246"/>
            <a:ext cx="11056187" cy="53860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i="0" u="sng">
                <a:solidFill>
                  <a:srgbClr val="222222"/>
                </a:solidFill>
                <a:latin typeface="Arial"/>
                <a:ea typeface="Arial"/>
                <a:cs typeface="Arial"/>
              </a:rPr>
              <a:t> STRENGTHS OF ERIKSON'S THEORY</a:t>
            </a:r>
            <a:endParaRPr lang="en-US" sz="2000"/>
          </a:p>
          <a:p>
            <a:pPr algn="l"/>
            <a:endParaRPr lang="en-US" b="0" i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Strengths</a:t>
            </a:r>
            <a:endParaRPr lang="en-US" b="1"/>
          </a:p>
          <a:p>
            <a:endParaRPr lang="en-US" b="1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Looks at emotional and social development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Covers development across the lifespan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Gives a clear framework for understanding development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Highlights the importance of relationships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Can be applied to real-life situations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Can help adults think about children’s emotional needs</a:t>
            </a:r>
            <a:endParaRPr lang="en-US"/>
          </a:p>
          <a:p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(Erikson, 1963; Maree, 2021)</a:t>
            </a:r>
            <a:endParaRPr lang="en-US" b="1"/>
          </a:p>
          <a:p>
            <a:pPr algn="l"/>
            <a:endParaRPr lang="en-US" b="1" i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149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7ABC291-1610-7068-7C73-3C5627132B07}"/>
              </a:ext>
            </a:extLst>
          </p:cNvPr>
          <p:cNvSpPr txBox="1"/>
          <p:nvPr/>
        </p:nvSpPr>
        <p:spPr>
          <a:xfrm>
            <a:off x="416944" y="194096"/>
            <a:ext cx="11329357" cy="51090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u="sng"/>
              <a:t>LIMITATIONS OF ERIKSON'S THEORY</a:t>
            </a:r>
            <a:endParaRPr lang="en-US"/>
          </a:p>
          <a:p>
            <a:endParaRPr lang="en-US" b="1"/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Limitations</a:t>
            </a:r>
            <a:endParaRPr lang="en-GB" b="1"/>
          </a:p>
          <a:p>
            <a:endParaRPr lang="en-GB" b="1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Children develop at different rates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Development may not follow fixed stages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Culture can affect development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The stages can be quite general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The theory may not explain every child’s behaviour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Some aspects of Erikson’s theory have been criticised</a:t>
            </a:r>
            <a:endParaRPr lang="en-GB"/>
          </a:p>
          <a:p>
            <a:endParaRPr lang="en-GB" b="1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(Maree, 2021; </a:t>
            </a:r>
            <a:r>
              <a:rPr lang="en-GB" b="1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Sorell</a:t>
            </a: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and Montgomery, 2001)</a:t>
            </a:r>
            <a:endParaRPr lang="en-GB" b="1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1951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9ADF2FF-6A90-3D0A-A740-3BE06D1CB2A6}"/>
              </a:ext>
            </a:extLst>
          </p:cNvPr>
          <p:cNvSpPr txBox="1"/>
          <p:nvPr/>
        </p:nvSpPr>
        <p:spPr>
          <a:xfrm>
            <a:off x="273170" y="625416"/>
            <a:ext cx="11775055" cy="51090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0" i="0">
                <a:solidFill>
                  <a:srgbClr val="222222"/>
                </a:solidFill>
                <a:latin typeface="Arial"/>
                <a:ea typeface="Arial"/>
                <a:cs typeface="Arial"/>
              </a:rPr>
              <a:t> </a:t>
            </a:r>
            <a:r>
              <a:rPr lang="en-US" sz="2000" b="1" i="0" u="sng">
                <a:solidFill>
                  <a:srgbClr val="222222"/>
                </a:solidFill>
                <a:latin typeface="Arial"/>
                <a:ea typeface="Arial"/>
                <a:cs typeface="Arial"/>
              </a:rPr>
              <a:t>CONCLUSION</a:t>
            </a:r>
            <a:endParaRPr lang="en-US"/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Key points</a:t>
            </a:r>
            <a:endParaRPr lang="en-US" b="1"/>
          </a:p>
          <a:p>
            <a:endParaRPr lang="en-US" b="1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Shona is at initiative versus guilt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She may need reassurance and encouragement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Positive relationships can build confidence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Nature and nurture both influence development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Practical support can help Shona participate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Erikson is useful but has limitations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(Erikson, 1963; Maree, 2021)</a:t>
            </a:r>
            <a:endParaRPr lang="en-US" b="1"/>
          </a:p>
          <a:p>
            <a:pPr algn="l"/>
            <a:endParaRPr lang="en-US" b="0" i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algn="l"/>
            <a:endParaRPr lang="en-US" b="0" i="0">
              <a:solidFill>
                <a:srgbClr val="222222"/>
              </a:solidFill>
              <a:latin typeface="Arial"/>
              <a:ea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14371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1836CB-6CAD-A030-3E01-40A39174DEFE}"/>
              </a:ext>
            </a:extLst>
          </p:cNvPr>
          <p:cNvSpPr txBox="1"/>
          <p:nvPr/>
        </p:nvSpPr>
        <p:spPr>
          <a:xfrm>
            <a:off x="474454" y="-7188"/>
            <a:ext cx="11185583" cy="92025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i="0" u="sng">
                <a:solidFill>
                  <a:srgbClr val="222222"/>
                </a:solidFill>
                <a:latin typeface="Arial"/>
                <a:ea typeface="Arial"/>
                <a:cs typeface="Arial"/>
              </a:rPr>
              <a:t>References</a:t>
            </a:r>
          </a:p>
          <a:p>
            <a:endParaRPr lang="en-US" b="1" u="sng">
              <a:solidFill>
                <a:srgbClr val="222222"/>
              </a:solidFill>
              <a:latin typeface="Arial"/>
              <a:cs typeface="Arial"/>
            </a:endParaRPr>
          </a:p>
          <a:p>
            <a:r>
              <a:rPr lang="en-US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Bronfenbrenner, U. (1979) The Ecology of Human Development: Experiments by Nature and Design. Cambridge, MA and London, England: Harvard University Press. Available at: </a:t>
            </a:r>
            <a:r>
              <a:rPr lang="en-US" sz="160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https://doi.org/10.4159/9780674028845</a:t>
            </a:r>
            <a:r>
              <a:rPr lang="en-US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⁠� (Accessed: 7 October 2026).</a:t>
            </a:r>
            <a:br>
              <a:rPr lang="en-US" sz="1600"/>
            </a:br>
            <a:endParaRPr lang="en-US" sz="1600"/>
          </a:p>
          <a:p>
            <a:r>
              <a:rPr lang="en-US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Department for Education (2014) Early years foundation stage (EYFS) statutory framework. Last updated 1 September 2026. Available at: </a:t>
            </a:r>
            <a:r>
              <a:rPr lang="en-US" sz="160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https://www.gov.uk/government/publications/early-years-foundation-stage-framework--2</a:t>
            </a:r>
            <a:r>
              <a:rPr lang="en-US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7 October 2026). </a:t>
            </a:r>
            <a:endParaRPr lang="en-US" sz="1600"/>
          </a:p>
          <a:p>
            <a:endParaRPr lang="en-US" sz="1600" b="1" u="sng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algn="l"/>
            <a:r>
              <a:rPr lang="en-US" sz="1600" b="0" i="0">
                <a:solidFill>
                  <a:srgbClr val="222222"/>
                </a:solidFill>
                <a:latin typeface="Arial"/>
                <a:ea typeface="Arial"/>
                <a:cs typeface="Arial"/>
              </a:rPr>
              <a:t>Erikson, E.H. (1963) Childhood and Society. 2nd </a:t>
            </a:r>
            <a:r>
              <a:rPr lang="en-US" sz="1600" b="0" i="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edn</a:t>
            </a:r>
            <a:r>
              <a:rPr lang="en-US" sz="1600" b="0" i="0">
                <a:solidFill>
                  <a:srgbClr val="222222"/>
                </a:solidFill>
                <a:latin typeface="Arial"/>
                <a:ea typeface="Arial"/>
                <a:cs typeface="Arial"/>
              </a:rPr>
              <a:t>. New York: W.W. Norton &amp; Company.</a:t>
            </a:r>
          </a:p>
          <a:p>
            <a:endParaRPr lang="en-US" sz="1600">
              <a:solidFill>
                <a:srgbClr val="222222"/>
              </a:solidFill>
              <a:latin typeface="Arial"/>
              <a:ea typeface="+mn-lt"/>
              <a:cs typeface="Arial"/>
            </a:endParaRPr>
          </a:p>
          <a:p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Maree, J.G. (2021) ‘The psychosocial development theory of Erik Erikson: critical overview’, Early Child Development and Care, 191(7–8), pp. 1107–1121. Available at: </a:t>
            </a:r>
            <a:r>
              <a:rPr lang="en-US" sz="1600">
                <a:solidFill>
                  <a:srgbClr val="1155CC"/>
                </a:solidFill>
                <a:ea typeface="+mn-lt"/>
                <a:cs typeface="+mn-lt"/>
                <a:hlinkClick r:id="rId4"/>
              </a:rPr>
              <a:t>https://doi.org/10.1080/03004430.2020.1845163</a:t>
            </a:r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 (Accessed: 7 October 2026).</a:t>
            </a:r>
            <a:endParaRPr lang="en-US" sz="1600"/>
          </a:p>
          <a:p>
            <a:endParaRPr lang="en-US" sz="1600"/>
          </a:p>
          <a:p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Nguyen, T., Ansari, A., Pianta, R.C., Whittaker, J.V., Vitiello, V.E. and Ruzek, E. (2020) ‘The classroom relational environment and children’s early development in preschool’, Social Development, 29(4), pp. 1071–1091. Available at: </a:t>
            </a:r>
            <a:r>
              <a:rPr lang="en-US" sz="1600">
                <a:solidFill>
                  <a:srgbClr val="1155CC"/>
                </a:solidFill>
                <a:ea typeface="+mn-lt"/>
                <a:cs typeface="+mn-lt"/>
                <a:hlinkClick r:id="rId5"/>
              </a:rPr>
              <a:t>https://doi.org/10.1111/sode.12447</a:t>
            </a:r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 (Accessed: 7 October 2026).</a:t>
            </a:r>
            <a:endParaRPr lang="en-US" sz="1600"/>
          </a:p>
          <a:p>
            <a:endParaRPr lang="en-US" sz="1600"/>
          </a:p>
          <a:p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Ramsook, K.A., Welsh, J.A. and Bierman, K.L. (2020) ‘What you say, and how you say it: Preschoolers’ growth </a:t>
            </a:r>
            <a:endParaRPr lang="en-US" sz="1600"/>
          </a:p>
          <a:p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in vocabulary and communication skills differentially predict kindergarten academic achievement and self-regulation’, Social Development, 29(3), pp. 783–800. Available at: </a:t>
            </a:r>
            <a:r>
              <a:rPr lang="en-US" sz="1600">
                <a:solidFill>
                  <a:srgbClr val="1155CC"/>
                </a:solidFill>
                <a:ea typeface="+mn-lt"/>
                <a:cs typeface="+mn-lt"/>
                <a:hlinkClick r:id="rId6"/>
              </a:rPr>
              <a:t>https://doi.org/10.1111/sode.12425</a:t>
            </a:r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 (Accessed: 7 October 2026).</a:t>
            </a:r>
            <a:endParaRPr lang="en-US" sz="1600"/>
          </a:p>
          <a:p>
            <a:endParaRPr lang="en-US" sz="1600"/>
          </a:p>
          <a:p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Rogoff, B. (2003) The Cultural Nature of Human Development. Oxford: Oxford University Press.</a:t>
            </a:r>
            <a:endParaRPr lang="en-US" sz="1600"/>
          </a:p>
          <a:p>
            <a:endParaRPr lang="en-US" sz="1600"/>
          </a:p>
          <a:p>
            <a:r>
              <a:rPr lang="en-US" sz="1600" err="1">
                <a:solidFill>
                  <a:srgbClr val="222222"/>
                </a:solidFill>
                <a:ea typeface="+mn-lt"/>
                <a:cs typeface="+mn-lt"/>
              </a:rPr>
              <a:t>Sorell</a:t>
            </a:r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, G.T. and Montgomery, M.J. (2001) ‘Feminist perspectives on Erikson’s theory: their relevance for contemporary identity development research’, Identity, 1(2), pp. 97–128. Available at: </a:t>
            </a:r>
            <a:r>
              <a:rPr lang="en-US" sz="1600">
                <a:solidFill>
                  <a:srgbClr val="1155CC"/>
                </a:solidFill>
                <a:ea typeface="+mn-lt"/>
                <a:cs typeface="+mn-lt"/>
                <a:hlinkClick r:id="rId7"/>
              </a:rPr>
              <a:t>https://doi.org/10.1207/S1532706XID0102_01</a:t>
            </a:r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 (Accessed: 7 October 2026).</a:t>
            </a:r>
            <a:endParaRPr lang="en-US" sz="1600"/>
          </a:p>
          <a:p>
            <a:br>
              <a:rPr lang="en-US"/>
            </a:br>
            <a:endParaRPr lang="en-US"/>
          </a:p>
          <a:p>
            <a:br>
              <a:rPr lang="en-US"/>
            </a:br>
            <a:endParaRPr lang="en-US"/>
          </a:p>
          <a:p>
            <a:br>
              <a:rPr lang="en-US"/>
            </a:br>
            <a:endParaRPr lang="en-US"/>
          </a:p>
          <a:p>
            <a:pPr algn="l"/>
            <a:endParaRPr lang="en-US" sz="1600" b="0" i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algn="l"/>
            <a:endParaRPr lang="en-US" sz="1600" b="0" i="0">
              <a:solidFill>
                <a:srgbClr val="222222"/>
              </a:solidFill>
              <a:latin typeface="Arial"/>
              <a:ea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589533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Applying Erikson's Development Theory to Shona's Development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2026-10-04T17:58:25Z</dcterms:created>
  <dcterms:modified xsi:type="dcterms:W3CDTF">2026-10-07T19:19:21Z</dcterms:modified>
</cp:coreProperties>
</file>