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8" r:id="rId2"/>
    <p:sldId id="297" r:id="rId3"/>
    <p:sldId id="281" r:id="rId4"/>
    <p:sldId id="266" r:id="rId5"/>
    <p:sldId id="283" r:id="rId6"/>
    <p:sldId id="284" r:id="rId7"/>
    <p:sldId id="285" r:id="rId8"/>
    <p:sldId id="286" r:id="rId9"/>
    <p:sldId id="287" r:id="rId10"/>
    <p:sldId id="288" r:id="rId11"/>
    <p:sldId id="289" r:id="rId12"/>
    <p:sldId id="290" r:id="rId13"/>
    <p:sldId id="291" r:id="rId14"/>
    <p:sldId id="292" r:id="rId15"/>
    <p:sldId id="293" r:id="rId16"/>
    <p:sldId id="295" r:id="rId17"/>
    <p:sldId id="300" r:id="rId18"/>
    <p:sldId id="299" r:id="rId19"/>
    <p:sldId id="298" r:id="rId20"/>
    <p:sldId id="282" r:id="rId21"/>
    <p:sldId id="29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4851B4-B190-D537-4ABB-466CEB9C6E2A}" v="12" dt="2024-12-11T12:38:01.7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5102" autoAdjust="0"/>
  </p:normalViewPr>
  <p:slideViewPr>
    <p:cSldViewPr snapToGrid="0">
      <p:cViewPr varScale="1">
        <p:scale>
          <a:sx n="39" d="100"/>
          <a:sy n="39" d="100"/>
        </p:scale>
        <p:origin x="193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Cooke" userId="S::a.cooke@uwtsd.ac.uk::46c329c9-26b7-4eba-b77b-7474421bfd31" providerId="AD" clId="Web-{384851B4-B190-D537-4ABB-466CEB9C6E2A}"/>
    <pc:docChg chg="addSld modSld">
      <pc:chgData name="Alison Cooke" userId="S::a.cooke@uwtsd.ac.uk::46c329c9-26b7-4eba-b77b-7474421bfd31" providerId="AD" clId="Web-{384851B4-B190-D537-4ABB-466CEB9C6E2A}" dt="2024-12-11T12:38:01.792" v="24" actId="1076"/>
      <pc:docMkLst>
        <pc:docMk/>
      </pc:docMkLst>
      <pc:sldChg chg="modSp">
        <pc:chgData name="Alison Cooke" userId="S::a.cooke@uwtsd.ac.uk::46c329c9-26b7-4eba-b77b-7474421bfd31" providerId="AD" clId="Web-{384851B4-B190-D537-4ABB-466CEB9C6E2A}" dt="2024-12-11T12:29:12.292" v="3" actId="20577"/>
        <pc:sldMkLst>
          <pc:docMk/>
          <pc:sldMk cId="1147549936" sldId="258"/>
        </pc:sldMkLst>
        <pc:spChg chg="mod">
          <ac:chgData name="Alison Cooke" userId="S::a.cooke@uwtsd.ac.uk::46c329c9-26b7-4eba-b77b-7474421bfd31" providerId="AD" clId="Web-{384851B4-B190-D537-4ABB-466CEB9C6E2A}" dt="2024-12-11T12:29:08.308" v="1" actId="20577"/>
          <ac:spMkLst>
            <pc:docMk/>
            <pc:sldMk cId="1147549936" sldId="258"/>
            <ac:spMk id="2" creationId="{D471C5F7-4842-6758-51A1-976140EA1062}"/>
          </ac:spMkLst>
        </pc:spChg>
        <pc:spChg chg="mod">
          <ac:chgData name="Alison Cooke" userId="S::a.cooke@uwtsd.ac.uk::46c329c9-26b7-4eba-b77b-7474421bfd31" providerId="AD" clId="Web-{384851B4-B190-D537-4ABB-466CEB9C6E2A}" dt="2024-12-11T12:29:12.292" v="3" actId="20577"/>
          <ac:spMkLst>
            <pc:docMk/>
            <pc:sldMk cId="1147549936" sldId="258"/>
            <ac:spMk id="5" creationId="{96FE8A07-45B3-4401-AEF2-C9368D14EA2F}"/>
          </ac:spMkLst>
        </pc:spChg>
      </pc:sldChg>
      <pc:sldChg chg="modSp">
        <pc:chgData name="Alison Cooke" userId="S::a.cooke@uwtsd.ac.uk::46c329c9-26b7-4eba-b77b-7474421bfd31" providerId="AD" clId="Web-{384851B4-B190-D537-4ABB-466CEB9C6E2A}" dt="2024-12-11T12:30:29.357" v="21" actId="20577"/>
        <pc:sldMkLst>
          <pc:docMk/>
          <pc:sldMk cId="4250875697" sldId="283"/>
        </pc:sldMkLst>
        <pc:graphicFrameChg chg="modGraphic">
          <ac:chgData name="Alison Cooke" userId="S::a.cooke@uwtsd.ac.uk::46c329c9-26b7-4eba-b77b-7474421bfd31" providerId="AD" clId="Web-{384851B4-B190-D537-4ABB-466CEB9C6E2A}" dt="2024-12-11T12:30:29.357" v="21" actId="20577"/>
          <ac:graphicFrameMkLst>
            <pc:docMk/>
            <pc:sldMk cId="4250875697" sldId="283"/>
            <ac:graphicFrameMk id="3" creationId="{A8D1F22B-1208-B866-6753-C37BEABA58C0}"/>
          </ac:graphicFrameMkLst>
        </pc:graphicFrameChg>
      </pc:sldChg>
      <pc:sldChg chg="addSp modSp new">
        <pc:chgData name="Alison Cooke" userId="S::a.cooke@uwtsd.ac.uk::46c329c9-26b7-4eba-b77b-7474421bfd31" providerId="AD" clId="Web-{384851B4-B190-D537-4ABB-466CEB9C6E2A}" dt="2024-12-11T12:38:01.792" v="24" actId="1076"/>
        <pc:sldMkLst>
          <pc:docMk/>
          <pc:sldMk cId="2117513983" sldId="300"/>
        </pc:sldMkLst>
        <pc:graphicFrameChg chg="add mod">
          <ac:chgData name="Alison Cooke" userId="S::a.cooke@uwtsd.ac.uk::46c329c9-26b7-4eba-b77b-7474421bfd31" providerId="AD" clId="Web-{384851B4-B190-D537-4ABB-466CEB9C6E2A}" dt="2024-12-11T12:38:01.792" v="24" actId="1076"/>
          <ac:graphicFrameMkLst>
            <pc:docMk/>
            <pc:sldMk cId="2117513983" sldId="300"/>
            <ac:graphicFrameMk id="3" creationId="{797A1A44-F790-FD6D-E8B9-0CB56DA94970}"/>
          </ac:graphicFrameMkLst>
        </pc:graphicFrameChg>
      </pc:sldChg>
    </pc:docChg>
  </pc:docChgLst>
  <pc:docChgLst>
    <pc:chgData name="Alison Cooke" userId="S::a.cooke@uwtsd.ac.uk::46c329c9-26b7-4eba-b77b-7474421bfd31" providerId="AD" clId="Web-{A82E94FE-B5CE-F4AC-BECA-20346335DA93}"/>
    <pc:docChg chg="modSld">
      <pc:chgData name="Alison Cooke" userId="S::a.cooke@uwtsd.ac.uk::46c329c9-26b7-4eba-b77b-7474421bfd31" providerId="AD" clId="Web-{A82E94FE-B5CE-F4AC-BECA-20346335DA93}" dt="2022-12-06T19:10:24.530" v="15" actId="20577"/>
      <pc:docMkLst>
        <pc:docMk/>
      </pc:docMkLst>
      <pc:sldChg chg="modSp">
        <pc:chgData name="Alison Cooke" userId="S::a.cooke@uwtsd.ac.uk::46c329c9-26b7-4eba-b77b-7474421bfd31" providerId="AD" clId="Web-{A82E94FE-B5CE-F4AC-BECA-20346335DA93}" dt="2022-12-06T19:10:24.530" v="15" actId="20577"/>
        <pc:sldMkLst>
          <pc:docMk/>
          <pc:sldMk cId="1147549936" sldId="258"/>
        </pc:sldMkLst>
        <pc:spChg chg="mod">
          <ac:chgData name="Alison Cooke" userId="S::a.cooke@uwtsd.ac.uk::46c329c9-26b7-4eba-b77b-7474421bfd31" providerId="AD" clId="Web-{A82E94FE-B5CE-F4AC-BECA-20346335DA93}" dt="2022-12-06T19:10:19.342" v="8" actId="20577"/>
          <ac:spMkLst>
            <pc:docMk/>
            <pc:sldMk cId="1147549936" sldId="258"/>
            <ac:spMk id="2" creationId="{D471C5F7-4842-6758-51A1-976140EA1062}"/>
          </ac:spMkLst>
        </pc:spChg>
        <pc:spChg chg="mod">
          <ac:chgData name="Alison Cooke" userId="S::a.cooke@uwtsd.ac.uk::46c329c9-26b7-4eba-b77b-7474421bfd31" providerId="AD" clId="Web-{A82E94FE-B5CE-F4AC-BECA-20346335DA93}" dt="2022-12-06T19:10:24.530" v="15" actId="20577"/>
          <ac:spMkLst>
            <pc:docMk/>
            <pc:sldMk cId="1147549936" sldId="258"/>
            <ac:spMk id="5" creationId="{96FE8A07-45B3-4401-AEF2-C9368D14EA2F}"/>
          </ac:spMkLst>
        </pc:spChg>
      </pc:sldChg>
    </pc:docChg>
  </pc:docChgLst>
  <pc:docChgLst>
    <pc:chgData name="Alison Cooke" userId="S::a.cooke@uwtsd.ac.uk::46c329c9-26b7-4eba-b77b-7474421bfd31" providerId="AD" clId="Web-{881123C3-2B14-4986-AF45-3DE763093117}"/>
    <pc:docChg chg="addSld modSld">
      <pc:chgData name="Alison Cooke" userId="S::a.cooke@uwtsd.ac.uk::46c329c9-26b7-4eba-b77b-7474421bfd31" providerId="AD" clId="Web-{881123C3-2B14-4986-AF45-3DE763093117}" dt="2023-12-06T19:28:02.612" v="359"/>
      <pc:docMkLst>
        <pc:docMk/>
      </pc:docMkLst>
      <pc:sldChg chg="modSp">
        <pc:chgData name="Alison Cooke" userId="S::a.cooke@uwtsd.ac.uk::46c329c9-26b7-4eba-b77b-7474421bfd31" providerId="AD" clId="Web-{881123C3-2B14-4986-AF45-3DE763093117}" dt="2023-12-06T19:16:56.432" v="2" actId="20577"/>
        <pc:sldMkLst>
          <pc:docMk/>
          <pc:sldMk cId="1147549936" sldId="258"/>
        </pc:sldMkLst>
        <pc:spChg chg="mod">
          <ac:chgData name="Alison Cooke" userId="S::a.cooke@uwtsd.ac.uk::46c329c9-26b7-4eba-b77b-7474421bfd31" providerId="AD" clId="Web-{881123C3-2B14-4986-AF45-3DE763093117}" dt="2023-12-06T19:16:53.432" v="1" actId="20577"/>
          <ac:spMkLst>
            <pc:docMk/>
            <pc:sldMk cId="1147549936" sldId="258"/>
            <ac:spMk id="2" creationId="{D471C5F7-4842-6758-51A1-976140EA1062}"/>
          </ac:spMkLst>
        </pc:spChg>
        <pc:spChg chg="mod">
          <ac:chgData name="Alison Cooke" userId="S::a.cooke@uwtsd.ac.uk::46c329c9-26b7-4eba-b77b-7474421bfd31" providerId="AD" clId="Web-{881123C3-2B14-4986-AF45-3DE763093117}" dt="2023-12-06T19:16:56.432" v="2" actId="20577"/>
          <ac:spMkLst>
            <pc:docMk/>
            <pc:sldMk cId="1147549936" sldId="258"/>
            <ac:spMk id="5" creationId="{96FE8A07-45B3-4401-AEF2-C9368D14EA2F}"/>
          </ac:spMkLst>
        </pc:spChg>
      </pc:sldChg>
      <pc:sldChg chg="modSp">
        <pc:chgData name="Alison Cooke" userId="S::a.cooke@uwtsd.ac.uk::46c329c9-26b7-4eba-b77b-7474421bfd31" providerId="AD" clId="Web-{881123C3-2B14-4986-AF45-3DE763093117}" dt="2023-12-06T19:17:48.246" v="26" actId="20577"/>
        <pc:sldMkLst>
          <pc:docMk/>
          <pc:sldMk cId="4250875697" sldId="283"/>
        </pc:sldMkLst>
        <pc:graphicFrameChg chg="modGraphic">
          <ac:chgData name="Alison Cooke" userId="S::a.cooke@uwtsd.ac.uk::46c329c9-26b7-4eba-b77b-7474421bfd31" providerId="AD" clId="Web-{881123C3-2B14-4986-AF45-3DE763093117}" dt="2023-12-06T19:17:48.246" v="26" actId="20577"/>
          <ac:graphicFrameMkLst>
            <pc:docMk/>
            <pc:sldMk cId="4250875697" sldId="283"/>
            <ac:graphicFrameMk id="3" creationId="{A8D1F22B-1208-B866-6753-C37BEABA58C0}"/>
          </ac:graphicFrameMkLst>
        </pc:graphicFrameChg>
      </pc:sldChg>
      <pc:sldChg chg="modSp">
        <pc:chgData name="Alison Cooke" userId="S::a.cooke@uwtsd.ac.uk::46c329c9-26b7-4eba-b77b-7474421bfd31" providerId="AD" clId="Web-{881123C3-2B14-4986-AF45-3DE763093117}" dt="2023-12-06T19:18:29.295" v="27" actId="20577"/>
        <pc:sldMkLst>
          <pc:docMk/>
          <pc:sldMk cId="1470250117" sldId="295"/>
        </pc:sldMkLst>
        <pc:spChg chg="mod">
          <ac:chgData name="Alison Cooke" userId="S::a.cooke@uwtsd.ac.uk::46c329c9-26b7-4eba-b77b-7474421bfd31" providerId="AD" clId="Web-{881123C3-2B14-4986-AF45-3DE763093117}" dt="2023-12-06T19:18:29.295" v="27" actId="20577"/>
          <ac:spMkLst>
            <pc:docMk/>
            <pc:sldMk cId="1470250117" sldId="295"/>
            <ac:spMk id="4" creationId="{BFC3912B-2EB9-6E5A-1727-B8A50CF08F4C}"/>
          </ac:spMkLst>
        </pc:spChg>
      </pc:sldChg>
      <pc:sldChg chg="addSp modSp new mod modClrScheme chgLayout">
        <pc:chgData name="Alison Cooke" userId="S::a.cooke@uwtsd.ac.uk::46c329c9-26b7-4eba-b77b-7474421bfd31" providerId="AD" clId="Web-{881123C3-2B14-4986-AF45-3DE763093117}" dt="2023-12-06T19:23:48.197" v="202"/>
        <pc:sldMkLst>
          <pc:docMk/>
          <pc:sldMk cId="917312163" sldId="298"/>
        </pc:sldMkLst>
        <pc:spChg chg="mod ord">
          <ac:chgData name="Alison Cooke" userId="S::a.cooke@uwtsd.ac.uk::46c329c9-26b7-4eba-b77b-7474421bfd31" providerId="AD" clId="Web-{881123C3-2B14-4986-AF45-3DE763093117}" dt="2023-12-06T19:21:03.394" v="43"/>
          <ac:spMkLst>
            <pc:docMk/>
            <pc:sldMk cId="917312163" sldId="298"/>
            <ac:spMk id="2" creationId="{B356AF44-7D3F-9610-295F-33AFC210FD32}"/>
          </ac:spMkLst>
        </pc:spChg>
        <pc:spChg chg="mod ord">
          <ac:chgData name="Alison Cooke" userId="S::a.cooke@uwtsd.ac.uk::46c329c9-26b7-4eba-b77b-7474421bfd31" providerId="AD" clId="Web-{881123C3-2B14-4986-AF45-3DE763093117}" dt="2023-12-06T19:23:48.197" v="202"/>
          <ac:spMkLst>
            <pc:docMk/>
            <pc:sldMk cId="917312163" sldId="298"/>
            <ac:spMk id="3" creationId="{D09FD59E-11D5-E3A8-53C1-1F6AF4D47E59}"/>
          </ac:spMkLst>
        </pc:spChg>
        <pc:spChg chg="add mod ord">
          <ac:chgData name="Alison Cooke" userId="S::a.cooke@uwtsd.ac.uk::46c329c9-26b7-4eba-b77b-7474421bfd31" providerId="AD" clId="Web-{881123C3-2B14-4986-AF45-3DE763093117}" dt="2023-12-06T19:23:35.353" v="199"/>
          <ac:spMkLst>
            <pc:docMk/>
            <pc:sldMk cId="917312163" sldId="298"/>
            <ac:spMk id="4" creationId="{F0EF69F1-C849-DB7A-CE5A-4CF16898F7F6}"/>
          </ac:spMkLst>
        </pc:spChg>
      </pc:sldChg>
      <pc:sldChg chg="addSp delSp modSp new mod modClrScheme chgLayout">
        <pc:chgData name="Alison Cooke" userId="S::a.cooke@uwtsd.ac.uk::46c329c9-26b7-4eba-b77b-7474421bfd31" providerId="AD" clId="Web-{881123C3-2B14-4986-AF45-3DE763093117}" dt="2023-12-06T19:28:02.612" v="359"/>
        <pc:sldMkLst>
          <pc:docMk/>
          <pc:sldMk cId="74727660" sldId="299"/>
        </pc:sldMkLst>
        <pc:spChg chg="mod ord">
          <ac:chgData name="Alison Cooke" userId="S::a.cooke@uwtsd.ac.uk::46c329c9-26b7-4eba-b77b-7474421bfd31" providerId="AD" clId="Web-{881123C3-2B14-4986-AF45-3DE763093117}" dt="2023-12-06T19:24:38.089" v="215"/>
          <ac:spMkLst>
            <pc:docMk/>
            <pc:sldMk cId="74727660" sldId="299"/>
            <ac:spMk id="2" creationId="{E342CE57-41A4-2D6E-A38F-BF70AA5FBB9B}"/>
          </ac:spMkLst>
        </pc:spChg>
        <pc:spChg chg="del">
          <ac:chgData name="Alison Cooke" userId="S::a.cooke@uwtsd.ac.uk::46c329c9-26b7-4eba-b77b-7474421bfd31" providerId="AD" clId="Web-{881123C3-2B14-4986-AF45-3DE763093117}" dt="2023-12-06T19:24:23.886" v="204"/>
          <ac:spMkLst>
            <pc:docMk/>
            <pc:sldMk cId="74727660" sldId="299"/>
            <ac:spMk id="3" creationId="{76D1E67D-4943-8BBD-A090-EB75207C2E0D}"/>
          </ac:spMkLst>
        </pc:spChg>
        <pc:spChg chg="del">
          <ac:chgData name="Alison Cooke" userId="S::a.cooke@uwtsd.ac.uk::46c329c9-26b7-4eba-b77b-7474421bfd31" providerId="AD" clId="Web-{881123C3-2B14-4986-AF45-3DE763093117}" dt="2023-12-06T19:24:23.886" v="204"/>
          <ac:spMkLst>
            <pc:docMk/>
            <pc:sldMk cId="74727660" sldId="299"/>
            <ac:spMk id="4" creationId="{72793770-5941-0D90-A22B-E75EF683D550}"/>
          </ac:spMkLst>
        </pc:spChg>
        <pc:graphicFrameChg chg="add mod modGraphic">
          <ac:chgData name="Alison Cooke" userId="S::a.cooke@uwtsd.ac.uk::46c329c9-26b7-4eba-b77b-7474421bfd31" providerId="AD" clId="Web-{881123C3-2B14-4986-AF45-3DE763093117}" dt="2023-12-06T19:28:02.612" v="359"/>
          <ac:graphicFrameMkLst>
            <pc:docMk/>
            <pc:sldMk cId="74727660" sldId="299"/>
            <ac:graphicFrameMk id="5" creationId="{4D03649A-A287-94A6-F519-4DD8B425BA0D}"/>
          </ac:graphicFrameMkLst>
        </pc:graphicFrameChg>
      </pc:sldChg>
    </pc:docChg>
  </pc:docChgLst>
  <pc:docChgLst>
    <pc:chgData name="Alison Cooke" userId="S::a.cooke@uwtsd.ac.uk::46c329c9-26b7-4eba-b77b-7474421bfd31" providerId="AD" clId="Web-{CDC156CE-16CA-CD3C-7932-E582EDD8EAD7}"/>
    <pc:docChg chg="delSld">
      <pc:chgData name="Alison Cooke" userId="S::a.cooke@uwtsd.ac.uk::46c329c9-26b7-4eba-b77b-7474421bfd31" providerId="AD" clId="Web-{CDC156CE-16CA-CD3C-7932-E582EDD8EAD7}" dt="2022-12-06T19:07:47.825" v="13"/>
      <pc:docMkLst>
        <pc:docMk/>
      </pc:docMkLst>
      <pc:sldChg chg="del">
        <pc:chgData name="Alison Cooke" userId="S::a.cooke@uwtsd.ac.uk::46c329c9-26b7-4eba-b77b-7474421bfd31" providerId="AD" clId="Web-{CDC156CE-16CA-CD3C-7932-E582EDD8EAD7}" dt="2022-12-06T19:07:12.119" v="0"/>
        <pc:sldMkLst>
          <pc:docMk/>
          <pc:sldMk cId="2511280831" sldId="259"/>
        </pc:sldMkLst>
      </pc:sldChg>
      <pc:sldChg chg="del">
        <pc:chgData name="Alison Cooke" userId="S::a.cooke@uwtsd.ac.uk::46c329c9-26b7-4eba-b77b-7474421bfd31" providerId="AD" clId="Web-{CDC156CE-16CA-CD3C-7932-E582EDD8EAD7}" dt="2022-12-06T19:07:47.825" v="13"/>
        <pc:sldMkLst>
          <pc:docMk/>
          <pc:sldMk cId="2141641234" sldId="265"/>
        </pc:sldMkLst>
      </pc:sldChg>
      <pc:sldChg chg="del">
        <pc:chgData name="Alison Cooke" userId="S::a.cooke@uwtsd.ac.uk::46c329c9-26b7-4eba-b77b-7474421bfd31" providerId="AD" clId="Web-{CDC156CE-16CA-CD3C-7932-E582EDD8EAD7}" dt="2022-12-06T19:07:15.291" v="1"/>
        <pc:sldMkLst>
          <pc:docMk/>
          <pc:sldMk cId="1935468217" sldId="269"/>
        </pc:sldMkLst>
      </pc:sldChg>
      <pc:sldChg chg="del">
        <pc:chgData name="Alison Cooke" userId="S::a.cooke@uwtsd.ac.uk::46c329c9-26b7-4eba-b77b-7474421bfd31" providerId="AD" clId="Web-{CDC156CE-16CA-CD3C-7932-E582EDD8EAD7}" dt="2022-12-06T19:07:17.792" v="2"/>
        <pc:sldMkLst>
          <pc:docMk/>
          <pc:sldMk cId="2528265556" sldId="270"/>
        </pc:sldMkLst>
      </pc:sldChg>
      <pc:sldChg chg="del">
        <pc:chgData name="Alison Cooke" userId="S::a.cooke@uwtsd.ac.uk::46c329c9-26b7-4eba-b77b-7474421bfd31" providerId="AD" clId="Web-{CDC156CE-16CA-CD3C-7932-E582EDD8EAD7}" dt="2022-12-06T19:07:19.948" v="3"/>
        <pc:sldMkLst>
          <pc:docMk/>
          <pc:sldMk cId="2681523162" sldId="271"/>
        </pc:sldMkLst>
      </pc:sldChg>
      <pc:sldChg chg="del">
        <pc:chgData name="Alison Cooke" userId="S::a.cooke@uwtsd.ac.uk::46c329c9-26b7-4eba-b77b-7474421bfd31" providerId="AD" clId="Web-{CDC156CE-16CA-CD3C-7932-E582EDD8EAD7}" dt="2022-12-06T19:07:22.636" v="4"/>
        <pc:sldMkLst>
          <pc:docMk/>
          <pc:sldMk cId="2928155819" sldId="272"/>
        </pc:sldMkLst>
      </pc:sldChg>
      <pc:sldChg chg="del">
        <pc:chgData name="Alison Cooke" userId="S::a.cooke@uwtsd.ac.uk::46c329c9-26b7-4eba-b77b-7474421bfd31" providerId="AD" clId="Web-{CDC156CE-16CA-CD3C-7932-E582EDD8EAD7}" dt="2022-12-06T19:07:26.027" v="5"/>
        <pc:sldMkLst>
          <pc:docMk/>
          <pc:sldMk cId="447966356" sldId="273"/>
        </pc:sldMkLst>
      </pc:sldChg>
      <pc:sldChg chg="del">
        <pc:chgData name="Alison Cooke" userId="S::a.cooke@uwtsd.ac.uk::46c329c9-26b7-4eba-b77b-7474421bfd31" providerId="AD" clId="Web-{CDC156CE-16CA-CD3C-7932-E582EDD8EAD7}" dt="2022-12-06T19:07:28.245" v="6"/>
        <pc:sldMkLst>
          <pc:docMk/>
          <pc:sldMk cId="3028769156" sldId="274"/>
        </pc:sldMkLst>
      </pc:sldChg>
      <pc:sldChg chg="del">
        <pc:chgData name="Alison Cooke" userId="S::a.cooke@uwtsd.ac.uk::46c329c9-26b7-4eba-b77b-7474421bfd31" providerId="AD" clId="Web-{CDC156CE-16CA-CD3C-7932-E582EDD8EAD7}" dt="2022-12-06T19:07:37.090" v="9"/>
        <pc:sldMkLst>
          <pc:docMk/>
          <pc:sldMk cId="2994080952" sldId="275"/>
        </pc:sldMkLst>
      </pc:sldChg>
      <pc:sldChg chg="del">
        <pc:chgData name="Alison Cooke" userId="S::a.cooke@uwtsd.ac.uk::46c329c9-26b7-4eba-b77b-7474421bfd31" providerId="AD" clId="Web-{CDC156CE-16CA-CD3C-7932-E582EDD8EAD7}" dt="2022-12-06T19:07:39.543" v="10"/>
        <pc:sldMkLst>
          <pc:docMk/>
          <pc:sldMk cId="1293554018" sldId="276"/>
        </pc:sldMkLst>
      </pc:sldChg>
      <pc:sldChg chg="del">
        <pc:chgData name="Alison Cooke" userId="S::a.cooke@uwtsd.ac.uk::46c329c9-26b7-4eba-b77b-7474421bfd31" providerId="AD" clId="Web-{CDC156CE-16CA-CD3C-7932-E582EDD8EAD7}" dt="2022-12-06T19:07:31.246" v="7"/>
        <pc:sldMkLst>
          <pc:docMk/>
          <pc:sldMk cId="328182036" sldId="277"/>
        </pc:sldMkLst>
      </pc:sldChg>
      <pc:sldChg chg="del">
        <pc:chgData name="Alison Cooke" userId="S::a.cooke@uwtsd.ac.uk::46c329c9-26b7-4eba-b77b-7474421bfd31" providerId="AD" clId="Web-{CDC156CE-16CA-CD3C-7932-E582EDD8EAD7}" dt="2022-12-06T19:07:34.902" v="8"/>
        <pc:sldMkLst>
          <pc:docMk/>
          <pc:sldMk cId="3424361145" sldId="278"/>
        </pc:sldMkLst>
      </pc:sldChg>
      <pc:sldChg chg="del">
        <pc:chgData name="Alison Cooke" userId="S::a.cooke@uwtsd.ac.uk::46c329c9-26b7-4eba-b77b-7474421bfd31" providerId="AD" clId="Web-{CDC156CE-16CA-CD3C-7932-E582EDD8EAD7}" dt="2022-12-06T19:07:42.340" v="11"/>
        <pc:sldMkLst>
          <pc:docMk/>
          <pc:sldMk cId="1674566632" sldId="279"/>
        </pc:sldMkLst>
      </pc:sldChg>
      <pc:sldChg chg="del">
        <pc:chgData name="Alison Cooke" userId="S::a.cooke@uwtsd.ac.uk::46c329c9-26b7-4eba-b77b-7474421bfd31" providerId="AD" clId="Web-{CDC156CE-16CA-CD3C-7932-E582EDD8EAD7}" dt="2022-12-06T19:07:44.981" v="12"/>
        <pc:sldMkLst>
          <pc:docMk/>
          <pc:sldMk cId="1028553698" sldId="29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67EC20-EEFE-46B5-A5C9-D2E4FBBF7BF8}" type="doc">
      <dgm:prSet loTypeId="urn:microsoft.com/office/officeart/2005/8/layout/hProcess9" loCatId="process" qsTypeId="urn:microsoft.com/office/officeart/2005/8/quickstyle/simple1" qsCatId="simple" csTypeId="urn:microsoft.com/office/officeart/2005/8/colors/colorful3" csCatId="colorful" phldr="1"/>
      <dgm:spPr/>
    </dgm:pt>
    <dgm:pt modelId="{4D49D472-A454-4CA2-B2B8-C2138412C293}">
      <dgm:prSet phldrT="[Text]"/>
      <dgm:spPr/>
      <dgm:t>
        <a:bodyPr/>
        <a:lstStyle/>
        <a:p>
          <a:r>
            <a:rPr lang="en-GB" dirty="0"/>
            <a:t>October </a:t>
          </a:r>
          <a:r>
            <a:rPr lang="en-GB" dirty="0">
              <a:latin typeface="Myriad Pro"/>
            </a:rPr>
            <a:t>2024</a:t>
          </a:r>
          <a:r>
            <a:rPr lang="en-GB" dirty="0"/>
            <a:t> – start Module</a:t>
          </a:r>
        </a:p>
      </dgm:t>
    </dgm:pt>
    <dgm:pt modelId="{9105FE1E-EAA2-474C-92B9-5B4483B9D8B7}" type="parTrans" cxnId="{B082DC62-6739-4A92-90EA-D9441F08793D}">
      <dgm:prSet/>
      <dgm:spPr/>
      <dgm:t>
        <a:bodyPr/>
        <a:lstStyle/>
        <a:p>
          <a:endParaRPr lang="en-GB"/>
        </a:p>
      </dgm:t>
    </dgm:pt>
    <dgm:pt modelId="{A82D2A5D-7612-40B4-9380-B3940B0F7EB2}" type="sibTrans" cxnId="{B082DC62-6739-4A92-90EA-D9441F08793D}">
      <dgm:prSet/>
      <dgm:spPr/>
      <dgm:t>
        <a:bodyPr/>
        <a:lstStyle/>
        <a:p>
          <a:endParaRPr lang="en-GB"/>
        </a:p>
      </dgm:t>
    </dgm:pt>
    <dgm:pt modelId="{56AEC247-5B5D-48C3-A444-7506DA891548}">
      <dgm:prSet phldrT="[Text]"/>
      <dgm:spPr/>
      <dgm:t>
        <a:bodyPr/>
        <a:lstStyle/>
        <a:p>
          <a:pPr rtl="0"/>
          <a:r>
            <a:rPr lang="en-GB" dirty="0">
              <a:solidFill>
                <a:schemeClr val="tx1"/>
              </a:solidFill>
            </a:rPr>
            <a:t>December</a:t>
          </a:r>
          <a:r>
            <a:rPr lang="en-GB" dirty="0">
              <a:solidFill>
                <a:schemeClr val="tx1"/>
              </a:solidFill>
              <a:latin typeface="Myriad Pro"/>
            </a:rPr>
            <a:t> 4</a:t>
          </a:r>
          <a:r>
            <a:rPr lang="en-GB" dirty="0">
              <a:solidFill>
                <a:schemeClr val="tx1"/>
              </a:solidFill>
            </a:rPr>
            <a:t> </a:t>
          </a:r>
          <a:r>
            <a:rPr lang="en-GB" dirty="0">
              <a:solidFill>
                <a:schemeClr val="tx1"/>
              </a:solidFill>
              <a:latin typeface="Myriad Pro"/>
            </a:rPr>
            <a:t>2024</a:t>
          </a:r>
          <a:endParaRPr lang="en-GB" dirty="0">
            <a:solidFill>
              <a:schemeClr val="tx1"/>
            </a:solidFill>
          </a:endParaRPr>
        </a:p>
        <a:p>
          <a:r>
            <a:rPr lang="en-GB" dirty="0">
              <a:solidFill>
                <a:schemeClr val="tx1"/>
              </a:solidFill>
            </a:rPr>
            <a:t>Proposal submission</a:t>
          </a:r>
        </a:p>
      </dgm:t>
    </dgm:pt>
    <dgm:pt modelId="{CBFBF707-139F-487F-827C-41456FEFFACB}" type="parTrans" cxnId="{26BFFA5F-C9AE-4974-83A7-A42367EA0D95}">
      <dgm:prSet/>
      <dgm:spPr/>
      <dgm:t>
        <a:bodyPr/>
        <a:lstStyle/>
        <a:p>
          <a:endParaRPr lang="en-GB"/>
        </a:p>
      </dgm:t>
    </dgm:pt>
    <dgm:pt modelId="{570C15F9-7235-4242-BFCD-8F96215DA6B5}" type="sibTrans" cxnId="{26BFFA5F-C9AE-4974-83A7-A42367EA0D95}">
      <dgm:prSet/>
      <dgm:spPr/>
      <dgm:t>
        <a:bodyPr/>
        <a:lstStyle/>
        <a:p>
          <a:endParaRPr lang="en-GB"/>
        </a:p>
      </dgm:t>
    </dgm:pt>
    <dgm:pt modelId="{8DFC9EB3-58C2-4C75-A70A-624EB3D4BD0F}">
      <dgm:prSet phldrT="[Text]"/>
      <dgm:spPr/>
      <dgm:t>
        <a:bodyPr/>
        <a:lstStyle/>
        <a:p>
          <a:pPr rtl="0"/>
          <a:r>
            <a:rPr lang="en-GB" dirty="0">
              <a:solidFill>
                <a:schemeClr val="tx1"/>
              </a:solidFill>
            </a:rPr>
            <a:t>July </a:t>
          </a:r>
          <a:r>
            <a:rPr lang="en-GB" baseline="0" dirty="0">
              <a:solidFill>
                <a:schemeClr val="tx1"/>
              </a:solidFill>
              <a:latin typeface="Myriad Pro"/>
            </a:rPr>
            <a:t>4th 2025</a:t>
          </a:r>
          <a:endParaRPr lang="en-GB" baseline="30000" dirty="0">
            <a:solidFill>
              <a:schemeClr val="tx1"/>
            </a:solidFill>
          </a:endParaRPr>
        </a:p>
        <a:p>
          <a:r>
            <a:rPr lang="en-GB" dirty="0">
              <a:solidFill>
                <a:schemeClr val="tx1"/>
              </a:solidFill>
            </a:rPr>
            <a:t>Submission deadline</a:t>
          </a:r>
        </a:p>
      </dgm:t>
    </dgm:pt>
    <dgm:pt modelId="{4A5FF8E9-3BAC-4DDE-BC7A-5DB4BC576296}" type="parTrans" cxnId="{3CE3D1AD-750C-4766-9CE0-9CAA33C4B26E}">
      <dgm:prSet/>
      <dgm:spPr/>
      <dgm:t>
        <a:bodyPr/>
        <a:lstStyle/>
        <a:p>
          <a:endParaRPr lang="en-GB"/>
        </a:p>
      </dgm:t>
    </dgm:pt>
    <dgm:pt modelId="{4E51CA2B-81CF-4249-85F2-87FA9307640B}" type="sibTrans" cxnId="{3CE3D1AD-750C-4766-9CE0-9CAA33C4B26E}">
      <dgm:prSet/>
      <dgm:spPr/>
      <dgm:t>
        <a:bodyPr/>
        <a:lstStyle/>
        <a:p>
          <a:endParaRPr lang="en-GB"/>
        </a:p>
      </dgm:t>
    </dgm:pt>
    <dgm:pt modelId="{B4292A95-5E81-4660-8F35-3CE8FFB37E1A}">
      <dgm:prSet/>
      <dgm:spPr/>
      <dgm:t>
        <a:bodyPr/>
        <a:lstStyle/>
        <a:p>
          <a:r>
            <a:rPr lang="en-GB" dirty="0"/>
            <a:t>Exam board</a:t>
          </a:r>
        </a:p>
        <a:p>
          <a:r>
            <a:rPr lang="en-GB" dirty="0">
              <a:latin typeface="Myriad Pro"/>
            </a:rPr>
            <a:t>September</a:t>
          </a:r>
          <a:r>
            <a:rPr lang="en-GB" dirty="0"/>
            <a:t> </a:t>
          </a:r>
          <a:r>
            <a:rPr lang="en-GB" dirty="0">
              <a:latin typeface="Myriad Pro"/>
            </a:rPr>
            <a:t>2025</a:t>
          </a:r>
          <a:endParaRPr lang="en-GB" dirty="0"/>
        </a:p>
        <a:p>
          <a:endParaRPr lang="en-GB" dirty="0"/>
        </a:p>
      </dgm:t>
    </dgm:pt>
    <dgm:pt modelId="{3ADC4BBC-47BB-4ADF-ACC8-50AD6DB71665}" type="parTrans" cxnId="{63AB0CAA-8B29-4C0D-8E37-C03476B76676}">
      <dgm:prSet/>
      <dgm:spPr/>
      <dgm:t>
        <a:bodyPr/>
        <a:lstStyle/>
        <a:p>
          <a:endParaRPr lang="en-GB"/>
        </a:p>
      </dgm:t>
    </dgm:pt>
    <dgm:pt modelId="{DB36A404-0F68-4A0B-B8D5-0179F5243A75}" type="sibTrans" cxnId="{63AB0CAA-8B29-4C0D-8E37-C03476B76676}">
      <dgm:prSet/>
      <dgm:spPr/>
      <dgm:t>
        <a:bodyPr/>
        <a:lstStyle/>
        <a:p>
          <a:endParaRPr lang="en-GB"/>
        </a:p>
      </dgm:t>
    </dgm:pt>
    <dgm:pt modelId="{28B55046-FCBC-4C82-9A91-FF44D2054971}">
      <dgm:prSet/>
      <dgm:spPr/>
      <dgm:t>
        <a:bodyPr/>
        <a:lstStyle/>
        <a:p>
          <a:r>
            <a:rPr lang="en-GB" dirty="0"/>
            <a:t>Graduation</a:t>
          </a:r>
        </a:p>
        <a:p>
          <a:r>
            <a:rPr lang="en-GB" dirty="0"/>
            <a:t>November </a:t>
          </a:r>
          <a:r>
            <a:rPr lang="en-GB" dirty="0">
              <a:latin typeface="Myriad Pro"/>
            </a:rPr>
            <a:t>2025</a:t>
          </a:r>
          <a:endParaRPr lang="en-GB" dirty="0"/>
        </a:p>
      </dgm:t>
    </dgm:pt>
    <dgm:pt modelId="{292DB898-0657-463E-94E6-06F1E2029AD0}" type="parTrans" cxnId="{49732616-206B-4B0B-A0A9-F617DE3162A2}">
      <dgm:prSet/>
      <dgm:spPr/>
      <dgm:t>
        <a:bodyPr/>
        <a:lstStyle/>
        <a:p>
          <a:endParaRPr lang="en-GB"/>
        </a:p>
      </dgm:t>
    </dgm:pt>
    <dgm:pt modelId="{09770507-E5B6-41D2-B4C9-9DCD8785C2AB}" type="sibTrans" cxnId="{49732616-206B-4B0B-A0A9-F617DE3162A2}">
      <dgm:prSet/>
      <dgm:spPr/>
      <dgm:t>
        <a:bodyPr/>
        <a:lstStyle/>
        <a:p>
          <a:endParaRPr lang="en-GB"/>
        </a:p>
      </dgm:t>
    </dgm:pt>
    <dgm:pt modelId="{A22BBC69-3804-49C2-8235-19998DA3D5AC}" type="pres">
      <dgm:prSet presAssocID="{FF67EC20-EEFE-46B5-A5C9-D2E4FBBF7BF8}" presName="CompostProcess" presStyleCnt="0">
        <dgm:presLayoutVars>
          <dgm:dir/>
          <dgm:resizeHandles val="exact"/>
        </dgm:presLayoutVars>
      </dgm:prSet>
      <dgm:spPr/>
    </dgm:pt>
    <dgm:pt modelId="{BFD0C2D0-DA57-4470-8989-8E4D22151EA6}" type="pres">
      <dgm:prSet presAssocID="{FF67EC20-EEFE-46B5-A5C9-D2E4FBBF7BF8}" presName="arrow" presStyleLbl="bgShp" presStyleIdx="0" presStyleCnt="1"/>
      <dgm:spPr/>
    </dgm:pt>
    <dgm:pt modelId="{560E2134-8E3E-49FC-930F-CADBA4538E02}" type="pres">
      <dgm:prSet presAssocID="{FF67EC20-EEFE-46B5-A5C9-D2E4FBBF7BF8}" presName="linearProcess" presStyleCnt="0"/>
      <dgm:spPr/>
    </dgm:pt>
    <dgm:pt modelId="{44B0CF37-66F1-4A3B-8310-F1FDC9736682}" type="pres">
      <dgm:prSet presAssocID="{4D49D472-A454-4CA2-B2B8-C2138412C293}" presName="textNode" presStyleLbl="node1" presStyleIdx="0" presStyleCnt="5">
        <dgm:presLayoutVars>
          <dgm:bulletEnabled val="1"/>
        </dgm:presLayoutVars>
      </dgm:prSet>
      <dgm:spPr/>
    </dgm:pt>
    <dgm:pt modelId="{CFC3DE2B-EDE2-4880-A371-21FA493899C6}" type="pres">
      <dgm:prSet presAssocID="{A82D2A5D-7612-40B4-9380-B3940B0F7EB2}" presName="sibTrans" presStyleCnt="0"/>
      <dgm:spPr/>
    </dgm:pt>
    <dgm:pt modelId="{D727781B-F649-4CB6-96E5-532A47F49D91}" type="pres">
      <dgm:prSet presAssocID="{56AEC247-5B5D-48C3-A444-7506DA891548}" presName="textNode" presStyleLbl="node1" presStyleIdx="1" presStyleCnt="5">
        <dgm:presLayoutVars>
          <dgm:bulletEnabled val="1"/>
        </dgm:presLayoutVars>
      </dgm:prSet>
      <dgm:spPr/>
    </dgm:pt>
    <dgm:pt modelId="{9596C351-5A59-4701-A80A-8FAC568BAA49}" type="pres">
      <dgm:prSet presAssocID="{570C15F9-7235-4242-BFCD-8F96215DA6B5}" presName="sibTrans" presStyleCnt="0"/>
      <dgm:spPr/>
    </dgm:pt>
    <dgm:pt modelId="{10236129-F98D-4767-8451-B669AE7AED05}" type="pres">
      <dgm:prSet presAssocID="{8DFC9EB3-58C2-4C75-A70A-624EB3D4BD0F}" presName="textNode" presStyleLbl="node1" presStyleIdx="2" presStyleCnt="5">
        <dgm:presLayoutVars>
          <dgm:bulletEnabled val="1"/>
        </dgm:presLayoutVars>
      </dgm:prSet>
      <dgm:spPr/>
    </dgm:pt>
    <dgm:pt modelId="{683F8473-5C4B-4360-9A66-D7E032BE0F53}" type="pres">
      <dgm:prSet presAssocID="{4E51CA2B-81CF-4249-85F2-87FA9307640B}" presName="sibTrans" presStyleCnt="0"/>
      <dgm:spPr/>
    </dgm:pt>
    <dgm:pt modelId="{2525D902-EFB7-45EE-A620-D68F943D26AD}" type="pres">
      <dgm:prSet presAssocID="{B4292A95-5E81-4660-8F35-3CE8FFB37E1A}" presName="textNode" presStyleLbl="node1" presStyleIdx="3" presStyleCnt="5">
        <dgm:presLayoutVars>
          <dgm:bulletEnabled val="1"/>
        </dgm:presLayoutVars>
      </dgm:prSet>
      <dgm:spPr/>
    </dgm:pt>
    <dgm:pt modelId="{B993D74C-19F8-4DB0-BFEF-FB673E37D333}" type="pres">
      <dgm:prSet presAssocID="{DB36A404-0F68-4A0B-B8D5-0179F5243A75}" presName="sibTrans" presStyleCnt="0"/>
      <dgm:spPr/>
    </dgm:pt>
    <dgm:pt modelId="{FC2755DA-0902-485D-B476-521D6B620445}" type="pres">
      <dgm:prSet presAssocID="{28B55046-FCBC-4C82-9A91-FF44D2054971}" presName="textNode" presStyleLbl="node1" presStyleIdx="4" presStyleCnt="5">
        <dgm:presLayoutVars>
          <dgm:bulletEnabled val="1"/>
        </dgm:presLayoutVars>
      </dgm:prSet>
      <dgm:spPr/>
    </dgm:pt>
  </dgm:ptLst>
  <dgm:cxnLst>
    <dgm:cxn modelId="{49732616-206B-4B0B-A0A9-F617DE3162A2}" srcId="{FF67EC20-EEFE-46B5-A5C9-D2E4FBBF7BF8}" destId="{28B55046-FCBC-4C82-9A91-FF44D2054971}" srcOrd="4" destOrd="0" parTransId="{292DB898-0657-463E-94E6-06F1E2029AD0}" sibTransId="{09770507-E5B6-41D2-B4C9-9DCD8785C2AB}"/>
    <dgm:cxn modelId="{26BFFA5F-C9AE-4974-83A7-A42367EA0D95}" srcId="{FF67EC20-EEFE-46B5-A5C9-D2E4FBBF7BF8}" destId="{56AEC247-5B5D-48C3-A444-7506DA891548}" srcOrd="1" destOrd="0" parTransId="{CBFBF707-139F-487F-827C-41456FEFFACB}" sibTransId="{570C15F9-7235-4242-BFCD-8F96215DA6B5}"/>
    <dgm:cxn modelId="{B082DC62-6739-4A92-90EA-D9441F08793D}" srcId="{FF67EC20-EEFE-46B5-A5C9-D2E4FBBF7BF8}" destId="{4D49D472-A454-4CA2-B2B8-C2138412C293}" srcOrd="0" destOrd="0" parTransId="{9105FE1E-EAA2-474C-92B9-5B4483B9D8B7}" sibTransId="{A82D2A5D-7612-40B4-9380-B3940B0F7EB2}"/>
    <dgm:cxn modelId="{A1335764-0A1E-428D-A252-DB26095BF5E5}" type="presOf" srcId="{4D49D472-A454-4CA2-B2B8-C2138412C293}" destId="{44B0CF37-66F1-4A3B-8310-F1FDC9736682}" srcOrd="0" destOrd="0" presId="urn:microsoft.com/office/officeart/2005/8/layout/hProcess9"/>
    <dgm:cxn modelId="{A4432B4B-83D0-40E4-BA53-D79AD7A99202}" type="presOf" srcId="{B4292A95-5E81-4660-8F35-3CE8FFB37E1A}" destId="{2525D902-EFB7-45EE-A620-D68F943D26AD}" srcOrd="0" destOrd="0" presId="urn:microsoft.com/office/officeart/2005/8/layout/hProcess9"/>
    <dgm:cxn modelId="{3818659E-BEA3-4110-9557-23CAB092557D}" type="presOf" srcId="{56AEC247-5B5D-48C3-A444-7506DA891548}" destId="{D727781B-F649-4CB6-96E5-532A47F49D91}" srcOrd="0" destOrd="0" presId="urn:microsoft.com/office/officeart/2005/8/layout/hProcess9"/>
    <dgm:cxn modelId="{5E0B02A0-42D1-4128-8F14-9989AE9ADBDB}" type="presOf" srcId="{28B55046-FCBC-4C82-9A91-FF44D2054971}" destId="{FC2755DA-0902-485D-B476-521D6B620445}" srcOrd="0" destOrd="0" presId="urn:microsoft.com/office/officeart/2005/8/layout/hProcess9"/>
    <dgm:cxn modelId="{63AB0CAA-8B29-4C0D-8E37-C03476B76676}" srcId="{FF67EC20-EEFE-46B5-A5C9-D2E4FBBF7BF8}" destId="{B4292A95-5E81-4660-8F35-3CE8FFB37E1A}" srcOrd="3" destOrd="0" parTransId="{3ADC4BBC-47BB-4ADF-ACC8-50AD6DB71665}" sibTransId="{DB36A404-0F68-4A0B-B8D5-0179F5243A75}"/>
    <dgm:cxn modelId="{3CE3D1AD-750C-4766-9CE0-9CAA33C4B26E}" srcId="{FF67EC20-EEFE-46B5-A5C9-D2E4FBBF7BF8}" destId="{8DFC9EB3-58C2-4C75-A70A-624EB3D4BD0F}" srcOrd="2" destOrd="0" parTransId="{4A5FF8E9-3BAC-4DDE-BC7A-5DB4BC576296}" sibTransId="{4E51CA2B-81CF-4249-85F2-87FA9307640B}"/>
    <dgm:cxn modelId="{067BAEB9-1E1C-447F-804F-7E9062DB1320}" type="presOf" srcId="{8DFC9EB3-58C2-4C75-A70A-624EB3D4BD0F}" destId="{10236129-F98D-4767-8451-B669AE7AED05}" srcOrd="0" destOrd="0" presId="urn:microsoft.com/office/officeart/2005/8/layout/hProcess9"/>
    <dgm:cxn modelId="{E55AFBDB-DB22-437C-9C59-5AE04A80C29C}" type="presOf" srcId="{FF67EC20-EEFE-46B5-A5C9-D2E4FBBF7BF8}" destId="{A22BBC69-3804-49C2-8235-19998DA3D5AC}" srcOrd="0" destOrd="0" presId="urn:microsoft.com/office/officeart/2005/8/layout/hProcess9"/>
    <dgm:cxn modelId="{F1D43CEE-9357-4EAA-9EE0-8375C2F0F327}" type="presParOf" srcId="{A22BBC69-3804-49C2-8235-19998DA3D5AC}" destId="{BFD0C2D0-DA57-4470-8989-8E4D22151EA6}" srcOrd="0" destOrd="0" presId="urn:microsoft.com/office/officeart/2005/8/layout/hProcess9"/>
    <dgm:cxn modelId="{A4E38E07-86C0-45FB-8384-79F8581CFE8F}" type="presParOf" srcId="{A22BBC69-3804-49C2-8235-19998DA3D5AC}" destId="{560E2134-8E3E-49FC-930F-CADBA4538E02}" srcOrd="1" destOrd="0" presId="urn:microsoft.com/office/officeart/2005/8/layout/hProcess9"/>
    <dgm:cxn modelId="{7EADD681-AC72-40F8-8D97-10BBBAADF7BC}" type="presParOf" srcId="{560E2134-8E3E-49FC-930F-CADBA4538E02}" destId="{44B0CF37-66F1-4A3B-8310-F1FDC9736682}" srcOrd="0" destOrd="0" presId="urn:microsoft.com/office/officeart/2005/8/layout/hProcess9"/>
    <dgm:cxn modelId="{69902ED4-54EB-4049-B48C-03227C4FF072}" type="presParOf" srcId="{560E2134-8E3E-49FC-930F-CADBA4538E02}" destId="{CFC3DE2B-EDE2-4880-A371-21FA493899C6}" srcOrd="1" destOrd="0" presId="urn:microsoft.com/office/officeart/2005/8/layout/hProcess9"/>
    <dgm:cxn modelId="{90277BBD-A129-484C-91ED-2E34ADA40053}" type="presParOf" srcId="{560E2134-8E3E-49FC-930F-CADBA4538E02}" destId="{D727781B-F649-4CB6-96E5-532A47F49D91}" srcOrd="2" destOrd="0" presId="urn:microsoft.com/office/officeart/2005/8/layout/hProcess9"/>
    <dgm:cxn modelId="{D4AF97E3-C283-4E60-948C-8E043EA64508}" type="presParOf" srcId="{560E2134-8E3E-49FC-930F-CADBA4538E02}" destId="{9596C351-5A59-4701-A80A-8FAC568BAA49}" srcOrd="3" destOrd="0" presId="urn:microsoft.com/office/officeart/2005/8/layout/hProcess9"/>
    <dgm:cxn modelId="{230ECB25-3110-462D-8E92-C0396CDF4B1E}" type="presParOf" srcId="{560E2134-8E3E-49FC-930F-CADBA4538E02}" destId="{10236129-F98D-4767-8451-B669AE7AED05}" srcOrd="4" destOrd="0" presId="urn:microsoft.com/office/officeart/2005/8/layout/hProcess9"/>
    <dgm:cxn modelId="{6F983A70-D210-4A67-B9A8-D39972D31F21}" type="presParOf" srcId="{560E2134-8E3E-49FC-930F-CADBA4538E02}" destId="{683F8473-5C4B-4360-9A66-D7E032BE0F53}" srcOrd="5" destOrd="0" presId="urn:microsoft.com/office/officeart/2005/8/layout/hProcess9"/>
    <dgm:cxn modelId="{064EAB3B-F46E-4D4E-828A-AA3A0D831A63}" type="presParOf" srcId="{560E2134-8E3E-49FC-930F-CADBA4538E02}" destId="{2525D902-EFB7-45EE-A620-D68F943D26AD}" srcOrd="6" destOrd="0" presId="urn:microsoft.com/office/officeart/2005/8/layout/hProcess9"/>
    <dgm:cxn modelId="{48810EF5-1017-4AD5-B217-7C51C49BA8A6}" type="presParOf" srcId="{560E2134-8E3E-49FC-930F-CADBA4538E02}" destId="{B993D74C-19F8-4DB0-BFEF-FB673E37D333}" srcOrd="7" destOrd="0" presId="urn:microsoft.com/office/officeart/2005/8/layout/hProcess9"/>
    <dgm:cxn modelId="{1DE4912A-BC74-4986-926F-0CA349BE208B}" type="presParOf" srcId="{560E2134-8E3E-49FC-930F-CADBA4538E02}" destId="{FC2755DA-0902-485D-B476-521D6B620445}"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F9AC8E-8D5C-466C-A20D-FE218D807FAF}" type="doc">
      <dgm:prSet loTypeId="urn:microsoft.com/office/officeart/2005/8/layout/bProcess3" loCatId="process" qsTypeId="urn:microsoft.com/office/officeart/2005/8/quickstyle/simple1" qsCatId="simple" csTypeId="urn:microsoft.com/office/officeart/2005/8/colors/colorful3" csCatId="colorful" phldr="1"/>
      <dgm:spPr/>
      <dgm:t>
        <a:bodyPr/>
        <a:lstStyle/>
        <a:p>
          <a:endParaRPr lang="en-US"/>
        </a:p>
      </dgm:t>
    </dgm:pt>
    <dgm:pt modelId="{00D80C02-121C-480E-9DD1-AEE37A3E8A0F}">
      <dgm:prSet phldrT="[Text]" phldr="0"/>
      <dgm:spPr/>
      <dgm:t>
        <a:bodyPr/>
        <a:lstStyle/>
        <a:p>
          <a:pPr rtl="0"/>
          <a:r>
            <a:rPr lang="en-US" dirty="0">
              <a:latin typeface="Myriad Pro"/>
            </a:rPr>
            <a:t>November – Draft proposal</a:t>
          </a:r>
          <a:endParaRPr lang="en-US" dirty="0"/>
        </a:p>
      </dgm:t>
    </dgm:pt>
    <dgm:pt modelId="{2C285539-3B8D-415A-81D7-966C3A36A2DE}" type="parTrans" cxnId="{9ECE93BD-D10A-4A4A-A4BE-C3F745251AE6}">
      <dgm:prSet/>
      <dgm:spPr/>
      <dgm:t>
        <a:bodyPr/>
        <a:lstStyle/>
        <a:p>
          <a:endParaRPr lang="en-US"/>
        </a:p>
      </dgm:t>
    </dgm:pt>
    <dgm:pt modelId="{299307F0-0877-4112-9DE5-EB130EABBABE}" type="sibTrans" cxnId="{9ECE93BD-D10A-4A4A-A4BE-C3F745251AE6}">
      <dgm:prSet/>
      <dgm:spPr/>
      <dgm:t>
        <a:bodyPr/>
        <a:lstStyle/>
        <a:p>
          <a:endParaRPr lang="en-US"/>
        </a:p>
      </dgm:t>
    </dgm:pt>
    <dgm:pt modelId="{87AF1CEC-64EC-4CD1-9129-3C6C2F82F0CD}">
      <dgm:prSet phldrT="[Text]" phldr="0"/>
      <dgm:spPr/>
      <dgm:t>
        <a:bodyPr/>
        <a:lstStyle/>
        <a:p>
          <a:pPr rtl="0"/>
          <a:r>
            <a:rPr lang="en-US" dirty="0">
              <a:latin typeface="Myriad Pro"/>
            </a:rPr>
            <a:t>December – Proposal/Ethics submitted</a:t>
          </a:r>
          <a:endParaRPr lang="en-US" dirty="0"/>
        </a:p>
      </dgm:t>
    </dgm:pt>
    <dgm:pt modelId="{B27AA7E3-02DC-4913-A2FC-B23AF823B840}" type="parTrans" cxnId="{8D0379F8-3EA4-4152-A526-3A1A19DFE6BE}">
      <dgm:prSet/>
      <dgm:spPr/>
      <dgm:t>
        <a:bodyPr/>
        <a:lstStyle/>
        <a:p>
          <a:endParaRPr lang="en-US"/>
        </a:p>
      </dgm:t>
    </dgm:pt>
    <dgm:pt modelId="{46AB8288-FB82-4AD0-B2C2-B1E5B50C4A6C}" type="sibTrans" cxnId="{8D0379F8-3EA4-4152-A526-3A1A19DFE6BE}">
      <dgm:prSet/>
      <dgm:spPr/>
      <dgm:t>
        <a:bodyPr/>
        <a:lstStyle/>
        <a:p>
          <a:endParaRPr lang="en-US"/>
        </a:p>
      </dgm:t>
    </dgm:pt>
    <dgm:pt modelId="{4233D621-3FE0-480F-BD7D-25F1703408A7}">
      <dgm:prSet phldrT="[Text]" phldr="0"/>
      <dgm:spPr/>
      <dgm:t>
        <a:bodyPr/>
        <a:lstStyle/>
        <a:p>
          <a:pPr rtl="0"/>
          <a:r>
            <a:rPr lang="en-US" dirty="0">
              <a:latin typeface="Myriad Pro"/>
            </a:rPr>
            <a:t>January – Introduction/ Literature Review</a:t>
          </a:r>
          <a:endParaRPr lang="en-US" dirty="0"/>
        </a:p>
      </dgm:t>
    </dgm:pt>
    <dgm:pt modelId="{2AF3BAE3-755C-424B-A3F6-EA72017D8BCD}" type="parTrans" cxnId="{6F0FE643-ECED-4F11-B554-165FA1F0B0E4}">
      <dgm:prSet/>
      <dgm:spPr/>
      <dgm:t>
        <a:bodyPr/>
        <a:lstStyle/>
        <a:p>
          <a:endParaRPr lang="en-US"/>
        </a:p>
      </dgm:t>
    </dgm:pt>
    <dgm:pt modelId="{CC09A10C-0A45-4B58-A51D-559CECA56F62}" type="sibTrans" cxnId="{6F0FE643-ECED-4F11-B554-165FA1F0B0E4}">
      <dgm:prSet/>
      <dgm:spPr/>
      <dgm:t>
        <a:bodyPr/>
        <a:lstStyle/>
        <a:p>
          <a:endParaRPr lang="en-US"/>
        </a:p>
      </dgm:t>
    </dgm:pt>
    <dgm:pt modelId="{9BC2A365-D778-4473-90EE-6340B4042AF1}">
      <dgm:prSet phldrT="[Text]" phldr="0"/>
      <dgm:spPr/>
      <dgm:t>
        <a:bodyPr/>
        <a:lstStyle/>
        <a:p>
          <a:pPr rtl="0"/>
          <a:r>
            <a:rPr lang="en-US" dirty="0">
              <a:latin typeface="Myriad Pro"/>
            </a:rPr>
            <a:t>February – Literature Review</a:t>
          </a:r>
          <a:endParaRPr lang="en-US" dirty="0"/>
        </a:p>
      </dgm:t>
    </dgm:pt>
    <dgm:pt modelId="{064AFDF7-58E8-4055-9E4F-67D074F6F726}" type="parTrans" cxnId="{74C53550-0C43-456A-A56C-AC9C90A45396}">
      <dgm:prSet/>
      <dgm:spPr/>
      <dgm:t>
        <a:bodyPr/>
        <a:lstStyle/>
        <a:p>
          <a:endParaRPr lang="en-US"/>
        </a:p>
      </dgm:t>
    </dgm:pt>
    <dgm:pt modelId="{9E600983-7032-455C-89B3-4D18AAAC65ED}" type="sibTrans" cxnId="{74C53550-0C43-456A-A56C-AC9C90A45396}">
      <dgm:prSet/>
      <dgm:spPr/>
      <dgm:t>
        <a:bodyPr/>
        <a:lstStyle/>
        <a:p>
          <a:endParaRPr lang="en-US"/>
        </a:p>
      </dgm:t>
    </dgm:pt>
    <dgm:pt modelId="{4E359D35-AE92-4560-B836-A2C625AB4610}">
      <dgm:prSet phldrT="[Text]" phldr="0"/>
      <dgm:spPr/>
      <dgm:t>
        <a:bodyPr/>
        <a:lstStyle/>
        <a:p>
          <a:pPr rtl="0"/>
          <a:r>
            <a:rPr lang="en-US" dirty="0">
              <a:latin typeface="Myriad Pro"/>
            </a:rPr>
            <a:t>March - Methodology</a:t>
          </a:r>
          <a:endParaRPr lang="en-US" dirty="0"/>
        </a:p>
      </dgm:t>
    </dgm:pt>
    <dgm:pt modelId="{01D13760-AD2F-4438-8D49-0954342CF603}" type="parTrans" cxnId="{2124F519-8D1E-4C84-8268-9833D3781D90}">
      <dgm:prSet/>
      <dgm:spPr/>
      <dgm:t>
        <a:bodyPr/>
        <a:lstStyle/>
        <a:p>
          <a:endParaRPr lang="en-US"/>
        </a:p>
      </dgm:t>
    </dgm:pt>
    <dgm:pt modelId="{8BCB09CC-C7BA-48C1-91C1-63665AAD71E6}" type="sibTrans" cxnId="{2124F519-8D1E-4C84-8268-9833D3781D90}">
      <dgm:prSet/>
      <dgm:spPr/>
      <dgm:t>
        <a:bodyPr/>
        <a:lstStyle/>
        <a:p>
          <a:endParaRPr lang="en-US"/>
        </a:p>
      </dgm:t>
    </dgm:pt>
    <dgm:pt modelId="{A229F8C7-2A32-45AA-BA30-E716D5CCD7D0}">
      <dgm:prSet phldr="0"/>
      <dgm:spPr/>
      <dgm:t>
        <a:bodyPr/>
        <a:lstStyle/>
        <a:p>
          <a:pPr rtl="0"/>
          <a:r>
            <a:rPr lang="en-US" dirty="0">
              <a:latin typeface="Myriad Pro"/>
            </a:rPr>
            <a:t>April – Methodology/Analysis</a:t>
          </a:r>
        </a:p>
      </dgm:t>
    </dgm:pt>
    <dgm:pt modelId="{F8EC0536-05E8-4E0B-8C6A-CE9469651F9E}" type="parTrans" cxnId="{EFF2B92E-1D27-413D-805A-513021932A09}">
      <dgm:prSet/>
      <dgm:spPr/>
    </dgm:pt>
    <dgm:pt modelId="{EF78E711-09E9-4C4F-B9AE-8572C0E184DA}" type="sibTrans" cxnId="{EFF2B92E-1D27-413D-805A-513021932A09}">
      <dgm:prSet/>
      <dgm:spPr/>
      <dgm:t>
        <a:bodyPr/>
        <a:lstStyle/>
        <a:p>
          <a:endParaRPr lang="en-US"/>
        </a:p>
      </dgm:t>
    </dgm:pt>
    <dgm:pt modelId="{7A0963A5-A4C4-4EB4-B91C-DF576D7DC381}">
      <dgm:prSet phldr="0"/>
      <dgm:spPr/>
      <dgm:t>
        <a:bodyPr/>
        <a:lstStyle/>
        <a:p>
          <a:pPr rtl="0"/>
          <a:r>
            <a:rPr lang="en-US" dirty="0">
              <a:latin typeface="Myriad Pro"/>
            </a:rPr>
            <a:t>May - Analysis</a:t>
          </a:r>
        </a:p>
      </dgm:t>
    </dgm:pt>
    <dgm:pt modelId="{DC46FB36-29A6-4E6B-BCFE-4B826A78683F}" type="parTrans" cxnId="{5DBEB2C8-4072-446B-B313-5F682DA7DA62}">
      <dgm:prSet/>
      <dgm:spPr/>
    </dgm:pt>
    <dgm:pt modelId="{4DF21E0E-912F-43FC-9D02-C79AD7842F94}" type="sibTrans" cxnId="{5DBEB2C8-4072-446B-B313-5F682DA7DA62}">
      <dgm:prSet/>
      <dgm:spPr/>
      <dgm:t>
        <a:bodyPr/>
        <a:lstStyle/>
        <a:p>
          <a:endParaRPr lang="en-US"/>
        </a:p>
      </dgm:t>
    </dgm:pt>
    <dgm:pt modelId="{7342A1A0-9AAB-4D98-8E28-66FCD45A83BD}">
      <dgm:prSet phldr="0"/>
      <dgm:spPr/>
      <dgm:t>
        <a:bodyPr/>
        <a:lstStyle/>
        <a:p>
          <a:pPr rtl="0"/>
          <a:r>
            <a:rPr lang="en-US" dirty="0">
              <a:latin typeface="Myriad Pro"/>
            </a:rPr>
            <a:t>July – Formal formatting &amp; editing - submission</a:t>
          </a:r>
        </a:p>
      </dgm:t>
    </dgm:pt>
    <dgm:pt modelId="{F183F7A0-04BC-4AA5-88A0-C26B2D22333B}" type="parTrans" cxnId="{5CD99C89-B722-459F-B4C4-60954E294C6E}">
      <dgm:prSet/>
      <dgm:spPr/>
    </dgm:pt>
    <dgm:pt modelId="{57ED19D8-EF02-4C9F-A647-8FE76D41E285}" type="sibTrans" cxnId="{5CD99C89-B722-459F-B4C4-60954E294C6E}">
      <dgm:prSet/>
      <dgm:spPr/>
    </dgm:pt>
    <dgm:pt modelId="{89789DDE-28D1-4432-8AAB-77AF09B5A0C9}">
      <dgm:prSet phldr="0"/>
      <dgm:spPr/>
      <dgm:t>
        <a:bodyPr/>
        <a:lstStyle/>
        <a:p>
          <a:pPr rtl="0"/>
          <a:r>
            <a:rPr lang="en-US" dirty="0">
              <a:latin typeface="Myriad Pro"/>
            </a:rPr>
            <a:t>June – Conclusion/Abstract</a:t>
          </a:r>
        </a:p>
      </dgm:t>
    </dgm:pt>
    <dgm:pt modelId="{4ED0EC5F-4C67-47BB-AD53-508F61D45A74}" type="parTrans" cxnId="{2DD825B9-3A0E-45B1-8E3F-CF5D67FD3E6A}">
      <dgm:prSet/>
      <dgm:spPr/>
    </dgm:pt>
    <dgm:pt modelId="{F88DE01B-6A87-472A-A115-996BF3BF992A}" type="sibTrans" cxnId="{2DD825B9-3A0E-45B1-8E3F-CF5D67FD3E6A}">
      <dgm:prSet/>
      <dgm:spPr/>
      <dgm:t>
        <a:bodyPr/>
        <a:lstStyle/>
        <a:p>
          <a:endParaRPr lang="en-US"/>
        </a:p>
      </dgm:t>
    </dgm:pt>
    <dgm:pt modelId="{60E7A291-DD0F-4E81-9396-F2A0A0A9CA8A}" type="pres">
      <dgm:prSet presAssocID="{AAF9AC8E-8D5C-466C-A20D-FE218D807FAF}" presName="Name0" presStyleCnt="0">
        <dgm:presLayoutVars>
          <dgm:dir/>
          <dgm:resizeHandles val="exact"/>
        </dgm:presLayoutVars>
      </dgm:prSet>
      <dgm:spPr/>
    </dgm:pt>
    <dgm:pt modelId="{9563CF6C-215D-49EC-964F-5C920B63FB4A}" type="pres">
      <dgm:prSet presAssocID="{00D80C02-121C-480E-9DD1-AEE37A3E8A0F}" presName="node" presStyleLbl="node1" presStyleIdx="0" presStyleCnt="9">
        <dgm:presLayoutVars>
          <dgm:bulletEnabled val="1"/>
        </dgm:presLayoutVars>
      </dgm:prSet>
      <dgm:spPr/>
    </dgm:pt>
    <dgm:pt modelId="{5251766F-6CE7-484A-B3B1-F62D1B2A586C}" type="pres">
      <dgm:prSet presAssocID="{299307F0-0877-4112-9DE5-EB130EABBABE}" presName="sibTrans" presStyleLbl="sibTrans1D1" presStyleIdx="0" presStyleCnt="8"/>
      <dgm:spPr/>
    </dgm:pt>
    <dgm:pt modelId="{ADBDA9B7-491A-4439-8F47-9B46F692C413}" type="pres">
      <dgm:prSet presAssocID="{299307F0-0877-4112-9DE5-EB130EABBABE}" presName="connectorText" presStyleLbl="sibTrans1D1" presStyleIdx="0" presStyleCnt="8"/>
      <dgm:spPr/>
    </dgm:pt>
    <dgm:pt modelId="{0E34E597-7A48-4FE2-82F7-BD577C7E9A1C}" type="pres">
      <dgm:prSet presAssocID="{87AF1CEC-64EC-4CD1-9129-3C6C2F82F0CD}" presName="node" presStyleLbl="node1" presStyleIdx="1" presStyleCnt="9">
        <dgm:presLayoutVars>
          <dgm:bulletEnabled val="1"/>
        </dgm:presLayoutVars>
      </dgm:prSet>
      <dgm:spPr/>
    </dgm:pt>
    <dgm:pt modelId="{6E947277-A299-476D-8067-71F5A58CFD66}" type="pres">
      <dgm:prSet presAssocID="{46AB8288-FB82-4AD0-B2C2-B1E5B50C4A6C}" presName="sibTrans" presStyleLbl="sibTrans1D1" presStyleIdx="1" presStyleCnt="8"/>
      <dgm:spPr/>
    </dgm:pt>
    <dgm:pt modelId="{95FD146E-300F-4BE5-81E5-A952FA8E7F72}" type="pres">
      <dgm:prSet presAssocID="{46AB8288-FB82-4AD0-B2C2-B1E5B50C4A6C}" presName="connectorText" presStyleLbl="sibTrans1D1" presStyleIdx="1" presStyleCnt="8"/>
      <dgm:spPr/>
    </dgm:pt>
    <dgm:pt modelId="{27A96A4E-7D54-47D9-9CC6-467AC94B9E41}" type="pres">
      <dgm:prSet presAssocID="{4233D621-3FE0-480F-BD7D-25F1703408A7}" presName="node" presStyleLbl="node1" presStyleIdx="2" presStyleCnt="9">
        <dgm:presLayoutVars>
          <dgm:bulletEnabled val="1"/>
        </dgm:presLayoutVars>
      </dgm:prSet>
      <dgm:spPr/>
    </dgm:pt>
    <dgm:pt modelId="{AB182C38-3AD6-4EF4-845C-935915D336AE}" type="pres">
      <dgm:prSet presAssocID="{CC09A10C-0A45-4B58-A51D-559CECA56F62}" presName="sibTrans" presStyleLbl="sibTrans1D1" presStyleIdx="2" presStyleCnt="8"/>
      <dgm:spPr/>
    </dgm:pt>
    <dgm:pt modelId="{69BC1BF5-D3AD-470A-B67E-2D19BD5525CE}" type="pres">
      <dgm:prSet presAssocID="{CC09A10C-0A45-4B58-A51D-559CECA56F62}" presName="connectorText" presStyleLbl="sibTrans1D1" presStyleIdx="2" presStyleCnt="8"/>
      <dgm:spPr/>
    </dgm:pt>
    <dgm:pt modelId="{DAEEF856-AC37-4258-9A1F-F983E9AF0837}" type="pres">
      <dgm:prSet presAssocID="{9BC2A365-D778-4473-90EE-6340B4042AF1}" presName="node" presStyleLbl="node1" presStyleIdx="3" presStyleCnt="9">
        <dgm:presLayoutVars>
          <dgm:bulletEnabled val="1"/>
        </dgm:presLayoutVars>
      </dgm:prSet>
      <dgm:spPr/>
    </dgm:pt>
    <dgm:pt modelId="{33C5C089-5694-429D-B517-77AED7EE5EC9}" type="pres">
      <dgm:prSet presAssocID="{9E600983-7032-455C-89B3-4D18AAAC65ED}" presName="sibTrans" presStyleLbl="sibTrans1D1" presStyleIdx="3" presStyleCnt="8"/>
      <dgm:spPr/>
    </dgm:pt>
    <dgm:pt modelId="{77B0406A-5151-4E38-9A27-12982D78C8BA}" type="pres">
      <dgm:prSet presAssocID="{9E600983-7032-455C-89B3-4D18AAAC65ED}" presName="connectorText" presStyleLbl="sibTrans1D1" presStyleIdx="3" presStyleCnt="8"/>
      <dgm:spPr/>
    </dgm:pt>
    <dgm:pt modelId="{EDF407E3-0F81-4A8F-BE43-5F3E157DD75C}" type="pres">
      <dgm:prSet presAssocID="{4E359D35-AE92-4560-B836-A2C625AB4610}" presName="node" presStyleLbl="node1" presStyleIdx="4" presStyleCnt="9">
        <dgm:presLayoutVars>
          <dgm:bulletEnabled val="1"/>
        </dgm:presLayoutVars>
      </dgm:prSet>
      <dgm:spPr/>
    </dgm:pt>
    <dgm:pt modelId="{166DC7A3-179B-433A-B7AA-3AB982D1002A}" type="pres">
      <dgm:prSet presAssocID="{8BCB09CC-C7BA-48C1-91C1-63665AAD71E6}" presName="sibTrans" presStyleLbl="sibTrans1D1" presStyleIdx="4" presStyleCnt="8"/>
      <dgm:spPr/>
    </dgm:pt>
    <dgm:pt modelId="{16553458-A396-4B8B-A586-5F78B2CF682E}" type="pres">
      <dgm:prSet presAssocID="{8BCB09CC-C7BA-48C1-91C1-63665AAD71E6}" presName="connectorText" presStyleLbl="sibTrans1D1" presStyleIdx="4" presStyleCnt="8"/>
      <dgm:spPr/>
    </dgm:pt>
    <dgm:pt modelId="{2849D3E8-621E-44E0-B42C-2965ABC864A7}" type="pres">
      <dgm:prSet presAssocID="{A229F8C7-2A32-45AA-BA30-E716D5CCD7D0}" presName="node" presStyleLbl="node1" presStyleIdx="5" presStyleCnt="9">
        <dgm:presLayoutVars>
          <dgm:bulletEnabled val="1"/>
        </dgm:presLayoutVars>
      </dgm:prSet>
      <dgm:spPr/>
    </dgm:pt>
    <dgm:pt modelId="{F8FFD59F-2D0A-466A-ADEE-EECE2DA8BB0A}" type="pres">
      <dgm:prSet presAssocID="{EF78E711-09E9-4C4F-B9AE-8572C0E184DA}" presName="sibTrans" presStyleLbl="sibTrans1D1" presStyleIdx="5" presStyleCnt="8"/>
      <dgm:spPr/>
    </dgm:pt>
    <dgm:pt modelId="{8551B671-FE8A-460E-9D2E-564154BDF0F0}" type="pres">
      <dgm:prSet presAssocID="{EF78E711-09E9-4C4F-B9AE-8572C0E184DA}" presName="connectorText" presStyleLbl="sibTrans1D1" presStyleIdx="5" presStyleCnt="8"/>
      <dgm:spPr/>
    </dgm:pt>
    <dgm:pt modelId="{AA15B9ED-5792-4419-A654-37CB0445B314}" type="pres">
      <dgm:prSet presAssocID="{7A0963A5-A4C4-4EB4-B91C-DF576D7DC381}" presName="node" presStyleLbl="node1" presStyleIdx="6" presStyleCnt="9">
        <dgm:presLayoutVars>
          <dgm:bulletEnabled val="1"/>
        </dgm:presLayoutVars>
      </dgm:prSet>
      <dgm:spPr/>
    </dgm:pt>
    <dgm:pt modelId="{14CD8210-11BB-4DA7-86BB-A08398D6F480}" type="pres">
      <dgm:prSet presAssocID="{4DF21E0E-912F-43FC-9D02-C79AD7842F94}" presName="sibTrans" presStyleLbl="sibTrans1D1" presStyleIdx="6" presStyleCnt="8"/>
      <dgm:spPr/>
    </dgm:pt>
    <dgm:pt modelId="{29B7BB20-94C4-4CC9-AF50-785AC50E0C42}" type="pres">
      <dgm:prSet presAssocID="{4DF21E0E-912F-43FC-9D02-C79AD7842F94}" presName="connectorText" presStyleLbl="sibTrans1D1" presStyleIdx="6" presStyleCnt="8"/>
      <dgm:spPr/>
    </dgm:pt>
    <dgm:pt modelId="{918998FA-9CC9-4F24-BF63-8BF325822045}" type="pres">
      <dgm:prSet presAssocID="{89789DDE-28D1-4432-8AAB-77AF09B5A0C9}" presName="node" presStyleLbl="node1" presStyleIdx="7" presStyleCnt="9">
        <dgm:presLayoutVars>
          <dgm:bulletEnabled val="1"/>
        </dgm:presLayoutVars>
      </dgm:prSet>
      <dgm:spPr/>
    </dgm:pt>
    <dgm:pt modelId="{A92E6442-1AB0-4CD1-AD0D-DEC8F835EDA4}" type="pres">
      <dgm:prSet presAssocID="{F88DE01B-6A87-472A-A115-996BF3BF992A}" presName="sibTrans" presStyleLbl="sibTrans1D1" presStyleIdx="7" presStyleCnt="8"/>
      <dgm:spPr/>
    </dgm:pt>
    <dgm:pt modelId="{CA9D8E62-A27A-4D2F-8F18-2306ECEE323B}" type="pres">
      <dgm:prSet presAssocID="{F88DE01B-6A87-472A-A115-996BF3BF992A}" presName="connectorText" presStyleLbl="sibTrans1D1" presStyleIdx="7" presStyleCnt="8"/>
      <dgm:spPr/>
    </dgm:pt>
    <dgm:pt modelId="{8769A137-D916-47AA-8C25-DBFAD33629D4}" type="pres">
      <dgm:prSet presAssocID="{7342A1A0-9AAB-4D98-8E28-66FCD45A83BD}" presName="node" presStyleLbl="node1" presStyleIdx="8" presStyleCnt="9">
        <dgm:presLayoutVars>
          <dgm:bulletEnabled val="1"/>
        </dgm:presLayoutVars>
      </dgm:prSet>
      <dgm:spPr/>
    </dgm:pt>
  </dgm:ptLst>
  <dgm:cxnLst>
    <dgm:cxn modelId="{B3B26F09-C026-442C-97A2-AFEAFFFADECA}" type="presOf" srcId="{87AF1CEC-64EC-4CD1-9129-3C6C2F82F0CD}" destId="{0E34E597-7A48-4FE2-82F7-BD577C7E9A1C}" srcOrd="0" destOrd="0" presId="urn:microsoft.com/office/officeart/2005/8/layout/bProcess3"/>
    <dgm:cxn modelId="{0BB0F50C-49FE-4F89-9D10-A14E4AE72414}" type="presOf" srcId="{89789DDE-28D1-4432-8AAB-77AF09B5A0C9}" destId="{918998FA-9CC9-4F24-BF63-8BF325822045}" srcOrd="0" destOrd="0" presId="urn:microsoft.com/office/officeart/2005/8/layout/bProcess3"/>
    <dgm:cxn modelId="{2124F519-8D1E-4C84-8268-9833D3781D90}" srcId="{AAF9AC8E-8D5C-466C-A20D-FE218D807FAF}" destId="{4E359D35-AE92-4560-B836-A2C625AB4610}" srcOrd="4" destOrd="0" parTransId="{01D13760-AD2F-4438-8D49-0954342CF603}" sibTransId="{8BCB09CC-C7BA-48C1-91C1-63665AAD71E6}"/>
    <dgm:cxn modelId="{DA01E628-85A5-4911-99DD-624CF5ABCAD1}" type="presOf" srcId="{CC09A10C-0A45-4B58-A51D-559CECA56F62}" destId="{69BC1BF5-D3AD-470A-B67E-2D19BD5525CE}" srcOrd="1" destOrd="0" presId="urn:microsoft.com/office/officeart/2005/8/layout/bProcess3"/>
    <dgm:cxn modelId="{F7C8432C-5C6E-47A8-B816-0B3ED6204FFA}" type="presOf" srcId="{4233D621-3FE0-480F-BD7D-25F1703408A7}" destId="{27A96A4E-7D54-47D9-9CC6-467AC94B9E41}" srcOrd="0" destOrd="0" presId="urn:microsoft.com/office/officeart/2005/8/layout/bProcess3"/>
    <dgm:cxn modelId="{EFF2B92E-1D27-413D-805A-513021932A09}" srcId="{AAF9AC8E-8D5C-466C-A20D-FE218D807FAF}" destId="{A229F8C7-2A32-45AA-BA30-E716D5CCD7D0}" srcOrd="5" destOrd="0" parTransId="{F8EC0536-05E8-4E0B-8C6A-CE9469651F9E}" sibTransId="{EF78E711-09E9-4C4F-B9AE-8572C0E184DA}"/>
    <dgm:cxn modelId="{B6EAFC5D-B650-43A7-BAFA-4DB871891F87}" type="presOf" srcId="{299307F0-0877-4112-9DE5-EB130EABBABE}" destId="{ADBDA9B7-491A-4439-8F47-9B46F692C413}" srcOrd="1" destOrd="0" presId="urn:microsoft.com/office/officeart/2005/8/layout/bProcess3"/>
    <dgm:cxn modelId="{24782441-F540-4503-B919-7A94519CF4F7}" type="presOf" srcId="{A229F8C7-2A32-45AA-BA30-E716D5CCD7D0}" destId="{2849D3E8-621E-44E0-B42C-2965ABC864A7}" srcOrd="0" destOrd="0" presId="urn:microsoft.com/office/officeart/2005/8/layout/bProcess3"/>
    <dgm:cxn modelId="{6F0FE643-ECED-4F11-B554-165FA1F0B0E4}" srcId="{AAF9AC8E-8D5C-466C-A20D-FE218D807FAF}" destId="{4233D621-3FE0-480F-BD7D-25F1703408A7}" srcOrd="2" destOrd="0" parTransId="{2AF3BAE3-755C-424B-A3F6-EA72017D8BCD}" sibTransId="{CC09A10C-0A45-4B58-A51D-559CECA56F62}"/>
    <dgm:cxn modelId="{AFD76B45-9439-4203-8329-957B90A33FC4}" type="presOf" srcId="{4E359D35-AE92-4560-B836-A2C625AB4610}" destId="{EDF407E3-0F81-4A8F-BE43-5F3E157DD75C}" srcOrd="0" destOrd="0" presId="urn:microsoft.com/office/officeart/2005/8/layout/bProcess3"/>
    <dgm:cxn modelId="{3577DE67-2927-4F40-A1AE-3D82F8B7A755}" type="presOf" srcId="{AAF9AC8E-8D5C-466C-A20D-FE218D807FAF}" destId="{60E7A291-DD0F-4E81-9396-F2A0A0A9CA8A}" srcOrd="0" destOrd="0" presId="urn:microsoft.com/office/officeart/2005/8/layout/bProcess3"/>
    <dgm:cxn modelId="{BEAC924E-EA87-451A-9C84-58750FDE6BC7}" type="presOf" srcId="{F88DE01B-6A87-472A-A115-996BF3BF992A}" destId="{A92E6442-1AB0-4CD1-AD0D-DEC8F835EDA4}" srcOrd="0" destOrd="0" presId="urn:microsoft.com/office/officeart/2005/8/layout/bProcess3"/>
    <dgm:cxn modelId="{B560B74E-7D51-42B1-86A0-D6F69EF237C8}" type="presOf" srcId="{00D80C02-121C-480E-9DD1-AEE37A3E8A0F}" destId="{9563CF6C-215D-49EC-964F-5C920B63FB4A}" srcOrd="0" destOrd="0" presId="urn:microsoft.com/office/officeart/2005/8/layout/bProcess3"/>
    <dgm:cxn modelId="{74C53550-0C43-456A-A56C-AC9C90A45396}" srcId="{AAF9AC8E-8D5C-466C-A20D-FE218D807FAF}" destId="{9BC2A365-D778-4473-90EE-6340B4042AF1}" srcOrd="3" destOrd="0" parTransId="{064AFDF7-58E8-4055-9E4F-67D074F6F726}" sibTransId="{9E600983-7032-455C-89B3-4D18AAAC65ED}"/>
    <dgm:cxn modelId="{18176F74-6798-48C0-B055-58A77FB42F03}" type="presOf" srcId="{299307F0-0877-4112-9DE5-EB130EABBABE}" destId="{5251766F-6CE7-484A-B3B1-F62D1B2A586C}" srcOrd="0" destOrd="0" presId="urn:microsoft.com/office/officeart/2005/8/layout/bProcess3"/>
    <dgm:cxn modelId="{0260D074-A655-4D95-93C4-44ECB7164E4E}" type="presOf" srcId="{4DF21E0E-912F-43FC-9D02-C79AD7842F94}" destId="{14CD8210-11BB-4DA7-86BB-A08398D6F480}" srcOrd="0" destOrd="0" presId="urn:microsoft.com/office/officeart/2005/8/layout/bProcess3"/>
    <dgm:cxn modelId="{C0BDAA55-E573-4711-8D63-802A7341C211}" type="presOf" srcId="{9E600983-7032-455C-89B3-4D18AAAC65ED}" destId="{77B0406A-5151-4E38-9A27-12982D78C8BA}" srcOrd="1" destOrd="0" presId="urn:microsoft.com/office/officeart/2005/8/layout/bProcess3"/>
    <dgm:cxn modelId="{FC413E57-4203-4FA8-883C-37D81D2EADF3}" type="presOf" srcId="{7342A1A0-9AAB-4D98-8E28-66FCD45A83BD}" destId="{8769A137-D916-47AA-8C25-DBFAD33629D4}" srcOrd="0" destOrd="0" presId="urn:microsoft.com/office/officeart/2005/8/layout/bProcess3"/>
    <dgm:cxn modelId="{1505FD78-2E22-42A3-8F51-1F86C8AFA4AB}" type="presOf" srcId="{8BCB09CC-C7BA-48C1-91C1-63665AAD71E6}" destId="{16553458-A396-4B8B-A586-5F78B2CF682E}" srcOrd="1" destOrd="0" presId="urn:microsoft.com/office/officeart/2005/8/layout/bProcess3"/>
    <dgm:cxn modelId="{E8748B7E-DA83-4103-817B-7DEDA59C44E3}" type="presOf" srcId="{4DF21E0E-912F-43FC-9D02-C79AD7842F94}" destId="{29B7BB20-94C4-4CC9-AF50-785AC50E0C42}" srcOrd="1" destOrd="0" presId="urn:microsoft.com/office/officeart/2005/8/layout/bProcess3"/>
    <dgm:cxn modelId="{64D1D583-4E92-407F-A5A6-06100FA5A69B}" type="presOf" srcId="{F88DE01B-6A87-472A-A115-996BF3BF992A}" destId="{CA9D8E62-A27A-4D2F-8F18-2306ECEE323B}" srcOrd="1" destOrd="0" presId="urn:microsoft.com/office/officeart/2005/8/layout/bProcess3"/>
    <dgm:cxn modelId="{5CD99C89-B722-459F-B4C4-60954E294C6E}" srcId="{AAF9AC8E-8D5C-466C-A20D-FE218D807FAF}" destId="{7342A1A0-9AAB-4D98-8E28-66FCD45A83BD}" srcOrd="8" destOrd="0" parTransId="{F183F7A0-04BC-4AA5-88A0-C26B2D22333B}" sibTransId="{57ED19D8-EF02-4C9F-A647-8FE76D41E285}"/>
    <dgm:cxn modelId="{B607E1AA-1DE0-4C83-ADEC-85F249B0FDB4}" type="presOf" srcId="{EF78E711-09E9-4C4F-B9AE-8572C0E184DA}" destId="{8551B671-FE8A-460E-9D2E-564154BDF0F0}" srcOrd="1" destOrd="0" presId="urn:microsoft.com/office/officeart/2005/8/layout/bProcess3"/>
    <dgm:cxn modelId="{2DD825B9-3A0E-45B1-8E3F-CF5D67FD3E6A}" srcId="{AAF9AC8E-8D5C-466C-A20D-FE218D807FAF}" destId="{89789DDE-28D1-4432-8AAB-77AF09B5A0C9}" srcOrd="7" destOrd="0" parTransId="{4ED0EC5F-4C67-47BB-AD53-508F61D45A74}" sibTransId="{F88DE01B-6A87-472A-A115-996BF3BF992A}"/>
    <dgm:cxn modelId="{9ECE93BD-D10A-4A4A-A4BE-C3F745251AE6}" srcId="{AAF9AC8E-8D5C-466C-A20D-FE218D807FAF}" destId="{00D80C02-121C-480E-9DD1-AEE37A3E8A0F}" srcOrd="0" destOrd="0" parTransId="{2C285539-3B8D-415A-81D7-966C3A36A2DE}" sibTransId="{299307F0-0877-4112-9DE5-EB130EABBABE}"/>
    <dgm:cxn modelId="{7B82BBC7-D597-4A87-BA45-61D7601F06C6}" type="presOf" srcId="{9E600983-7032-455C-89B3-4D18AAAC65ED}" destId="{33C5C089-5694-429D-B517-77AED7EE5EC9}" srcOrd="0" destOrd="0" presId="urn:microsoft.com/office/officeart/2005/8/layout/bProcess3"/>
    <dgm:cxn modelId="{337D83C8-4875-4FB1-876A-90EF123B0169}" type="presOf" srcId="{7A0963A5-A4C4-4EB4-B91C-DF576D7DC381}" destId="{AA15B9ED-5792-4419-A654-37CB0445B314}" srcOrd="0" destOrd="0" presId="urn:microsoft.com/office/officeart/2005/8/layout/bProcess3"/>
    <dgm:cxn modelId="{5DBEB2C8-4072-446B-B313-5F682DA7DA62}" srcId="{AAF9AC8E-8D5C-466C-A20D-FE218D807FAF}" destId="{7A0963A5-A4C4-4EB4-B91C-DF576D7DC381}" srcOrd="6" destOrd="0" parTransId="{DC46FB36-29A6-4E6B-BCFE-4B826A78683F}" sibTransId="{4DF21E0E-912F-43FC-9D02-C79AD7842F94}"/>
    <dgm:cxn modelId="{5CAABADB-3BBA-4975-B371-9E27345EA3B8}" type="presOf" srcId="{EF78E711-09E9-4C4F-B9AE-8572C0E184DA}" destId="{F8FFD59F-2D0A-466A-ADEE-EECE2DA8BB0A}" srcOrd="0" destOrd="0" presId="urn:microsoft.com/office/officeart/2005/8/layout/bProcess3"/>
    <dgm:cxn modelId="{E883FBDC-A709-433B-B6B7-93149F51655E}" type="presOf" srcId="{9BC2A365-D778-4473-90EE-6340B4042AF1}" destId="{DAEEF856-AC37-4258-9A1F-F983E9AF0837}" srcOrd="0" destOrd="0" presId="urn:microsoft.com/office/officeart/2005/8/layout/bProcess3"/>
    <dgm:cxn modelId="{55ECCDE5-3475-437D-8CA7-3D4FAE037796}" type="presOf" srcId="{8BCB09CC-C7BA-48C1-91C1-63665AAD71E6}" destId="{166DC7A3-179B-433A-B7AA-3AB982D1002A}" srcOrd="0" destOrd="0" presId="urn:microsoft.com/office/officeart/2005/8/layout/bProcess3"/>
    <dgm:cxn modelId="{09D250E8-CC65-467A-93ED-B9A73CAB2367}" type="presOf" srcId="{CC09A10C-0A45-4B58-A51D-559CECA56F62}" destId="{AB182C38-3AD6-4EF4-845C-935915D336AE}" srcOrd="0" destOrd="0" presId="urn:microsoft.com/office/officeart/2005/8/layout/bProcess3"/>
    <dgm:cxn modelId="{776C0EF5-2FCA-4727-87B7-5FA6B3FAAB9A}" type="presOf" srcId="{46AB8288-FB82-4AD0-B2C2-B1E5B50C4A6C}" destId="{95FD146E-300F-4BE5-81E5-A952FA8E7F72}" srcOrd="1" destOrd="0" presId="urn:microsoft.com/office/officeart/2005/8/layout/bProcess3"/>
    <dgm:cxn modelId="{8D0379F8-3EA4-4152-A526-3A1A19DFE6BE}" srcId="{AAF9AC8E-8D5C-466C-A20D-FE218D807FAF}" destId="{87AF1CEC-64EC-4CD1-9129-3C6C2F82F0CD}" srcOrd="1" destOrd="0" parTransId="{B27AA7E3-02DC-4913-A2FC-B23AF823B840}" sibTransId="{46AB8288-FB82-4AD0-B2C2-B1E5B50C4A6C}"/>
    <dgm:cxn modelId="{E291C7F9-DA68-4D14-9A37-7A42D0247A22}" type="presOf" srcId="{46AB8288-FB82-4AD0-B2C2-B1E5B50C4A6C}" destId="{6E947277-A299-476D-8067-71F5A58CFD66}" srcOrd="0" destOrd="0" presId="urn:microsoft.com/office/officeart/2005/8/layout/bProcess3"/>
    <dgm:cxn modelId="{D853A6E8-A940-44C4-B8F4-14E679421DA3}" type="presParOf" srcId="{60E7A291-DD0F-4E81-9396-F2A0A0A9CA8A}" destId="{9563CF6C-215D-49EC-964F-5C920B63FB4A}" srcOrd="0" destOrd="0" presId="urn:microsoft.com/office/officeart/2005/8/layout/bProcess3"/>
    <dgm:cxn modelId="{5066D1AF-73EF-4EF9-B8AB-2BFC1A8A9019}" type="presParOf" srcId="{60E7A291-DD0F-4E81-9396-F2A0A0A9CA8A}" destId="{5251766F-6CE7-484A-B3B1-F62D1B2A586C}" srcOrd="1" destOrd="0" presId="urn:microsoft.com/office/officeart/2005/8/layout/bProcess3"/>
    <dgm:cxn modelId="{295AF914-BEC7-4346-8EF0-5E49BE0DF974}" type="presParOf" srcId="{5251766F-6CE7-484A-B3B1-F62D1B2A586C}" destId="{ADBDA9B7-491A-4439-8F47-9B46F692C413}" srcOrd="0" destOrd="0" presId="urn:microsoft.com/office/officeart/2005/8/layout/bProcess3"/>
    <dgm:cxn modelId="{F5DD9A64-30D4-4F80-ADC7-8198BC4B9F64}" type="presParOf" srcId="{60E7A291-DD0F-4E81-9396-F2A0A0A9CA8A}" destId="{0E34E597-7A48-4FE2-82F7-BD577C7E9A1C}" srcOrd="2" destOrd="0" presId="urn:microsoft.com/office/officeart/2005/8/layout/bProcess3"/>
    <dgm:cxn modelId="{B2166D41-48F3-4485-BB90-D327AE70DE5A}" type="presParOf" srcId="{60E7A291-DD0F-4E81-9396-F2A0A0A9CA8A}" destId="{6E947277-A299-476D-8067-71F5A58CFD66}" srcOrd="3" destOrd="0" presId="urn:microsoft.com/office/officeart/2005/8/layout/bProcess3"/>
    <dgm:cxn modelId="{B33ED805-5FCA-435E-B192-425E13781886}" type="presParOf" srcId="{6E947277-A299-476D-8067-71F5A58CFD66}" destId="{95FD146E-300F-4BE5-81E5-A952FA8E7F72}" srcOrd="0" destOrd="0" presId="urn:microsoft.com/office/officeart/2005/8/layout/bProcess3"/>
    <dgm:cxn modelId="{27316341-AA6C-478E-9C15-9995CD7CF864}" type="presParOf" srcId="{60E7A291-DD0F-4E81-9396-F2A0A0A9CA8A}" destId="{27A96A4E-7D54-47D9-9CC6-467AC94B9E41}" srcOrd="4" destOrd="0" presId="urn:microsoft.com/office/officeart/2005/8/layout/bProcess3"/>
    <dgm:cxn modelId="{B37CE2FE-A21B-4BDC-88C0-C82F195120BB}" type="presParOf" srcId="{60E7A291-DD0F-4E81-9396-F2A0A0A9CA8A}" destId="{AB182C38-3AD6-4EF4-845C-935915D336AE}" srcOrd="5" destOrd="0" presId="urn:microsoft.com/office/officeart/2005/8/layout/bProcess3"/>
    <dgm:cxn modelId="{66B1F898-9825-4071-8105-9DA7EC60C1FA}" type="presParOf" srcId="{AB182C38-3AD6-4EF4-845C-935915D336AE}" destId="{69BC1BF5-D3AD-470A-B67E-2D19BD5525CE}" srcOrd="0" destOrd="0" presId="urn:microsoft.com/office/officeart/2005/8/layout/bProcess3"/>
    <dgm:cxn modelId="{3540AE62-BBB4-4E9B-BB8F-0D19303D9082}" type="presParOf" srcId="{60E7A291-DD0F-4E81-9396-F2A0A0A9CA8A}" destId="{DAEEF856-AC37-4258-9A1F-F983E9AF0837}" srcOrd="6" destOrd="0" presId="urn:microsoft.com/office/officeart/2005/8/layout/bProcess3"/>
    <dgm:cxn modelId="{5FA999B4-FF94-48FF-B1D7-D0AE8FF07FA0}" type="presParOf" srcId="{60E7A291-DD0F-4E81-9396-F2A0A0A9CA8A}" destId="{33C5C089-5694-429D-B517-77AED7EE5EC9}" srcOrd="7" destOrd="0" presId="urn:microsoft.com/office/officeart/2005/8/layout/bProcess3"/>
    <dgm:cxn modelId="{C15EFFE2-F301-4312-BB83-3A10343328A9}" type="presParOf" srcId="{33C5C089-5694-429D-B517-77AED7EE5EC9}" destId="{77B0406A-5151-4E38-9A27-12982D78C8BA}" srcOrd="0" destOrd="0" presId="urn:microsoft.com/office/officeart/2005/8/layout/bProcess3"/>
    <dgm:cxn modelId="{AA540F61-339C-49E6-AF94-A9F2FA5A2ED6}" type="presParOf" srcId="{60E7A291-DD0F-4E81-9396-F2A0A0A9CA8A}" destId="{EDF407E3-0F81-4A8F-BE43-5F3E157DD75C}" srcOrd="8" destOrd="0" presId="urn:microsoft.com/office/officeart/2005/8/layout/bProcess3"/>
    <dgm:cxn modelId="{45D261E0-7F9C-425A-826E-B39B292E687A}" type="presParOf" srcId="{60E7A291-DD0F-4E81-9396-F2A0A0A9CA8A}" destId="{166DC7A3-179B-433A-B7AA-3AB982D1002A}" srcOrd="9" destOrd="0" presId="urn:microsoft.com/office/officeart/2005/8/layout/bProcess3"/>
    <dgm:cxn modelId="{71B744CE-BFC0-40BB-ADBE-6D66D69234BA}" type="presParOf" srcId="{166DC7A3-179B-433A-B7AA-3AB982D1002A}" destId="{16553458-A396-4B8B-A586-5F78B2CF682E}" srcOrd="0" destOrd="0" presId="urn:microsoft.com/office/officeart/2005/8/layout/bProcess3"/>
    <dgm:cxn modelId="{4B99D004-397A-44CA-A149-75F08D7E851E}" type="presParOf" srcId="{60E7A291-DD0F-4E81-9396-F2A0A0A9CA8A}" destId="{2849D3E8-621E-44E0-B42C-2965ABC864A7}" srcOrd="10" destOrd="0" presId="urn:microsoft.com/office/officeart/2005/8/layout/bProcess3"/>
    <dgm:cxn modelId="{B554281D-6182-4220-A21A-266978EDA5C8}" type="presParOf" srcId="{60E7A291-DD0F-4E81-9396-F2A0A0A9CA8A}" destId="{F8FFD59F-2D0A-466A-ADEE-EECE2DA8BB0A}" srcOrd="11" destOrd="0" presId="urn:microsoft.com/office/officeart/2005/8/layout/bProcess3"/>
    <dgm:cxn modelId="{E359E5AA-7D4D-45BC-8974-217CACB33A89}" type="presParOf" srcId="{F8FFD59F-2D0A-466A-ADEE-EECE2DA8BB0A}" destId="{8551B671-FE8A-460E-9D2E-564154BDF0F0}" srcOrd="0" destOrd="0" presId="urn:microsoft.com/office/officeart/2005/8/layout/bProcess3"/>
    <dgm:cxn modelId="{4F3D61FC-7629-47C5-8065-EB4AF8631AA0}" type="presParOf" srcId="{60E7A291-DD0F-4E81-9396-F2A0A0A9CA8A}" destId="{AA15B9ED-5792-4419-A654-37CB0445B314}" srcOrd="12" destOrd="0" presId="urn:microsoft.com/office/officeart/2005/8/layout/bProcess3"/>
    <dgm:cxn modelId="{28FCBD50-A3BE-42FB-B560-E8AC96D2DDCF}" type="presParOf" srcId="{60E7A291-DD0F-4E81-9396-F2A0A0A9CA8A}" destId="{14CD8210-11BB-4DA7-86BB-A08398D6F480}" srcOrd="13" destOrd="0" presId="urn:microsoft.com/office/officeart/2005/8/layout/bProcess3"/>
    <dgm:cxn modelId="{DD8D38CE-1D0C-4907-A21D-9EE826773F5D}" type="presParOf" srcId="{14CD8210-11BB-4DA7-86BB-A08398D6F480}" destId="{29B7BB20-94C4-4CC9-AF50-785AC50E0C42}" srcOrd="0" destOrd="0" presId="urn:microsoft.com/office/officeart/2005/8/layout/bProcess3"/>
    <dgm:cxn modelId="{2DFF42D5-EE4D-4929-B20D-4DA6AE01ED1C}" type="presParOf" srcId="{60E7A291-DD0F-4E81-9396-F2A0A0A9CA8A}" destId="{918998FA-9CC9-4F24-BF63-8BF325822045}" srcOrd="14" destOrd="0" presId="urn:microsoft.com/office/officeart/2005/8/layout/bProcess3"/>
    <dgm:cxn modelId="{8320D70B-1312-4DE5-BBF9-1005ED9878DA}" type="presParOf" srcId="{60E7A291-DD0F-4E81-9396-F2A0A0A9CA8A}" destId="{A92E6442-1AB0-4CD1-AD0D-DEC8F835EDA4}" srcOrd="15" destOrd="0" presId="urn:microsoft.com/office/officeart/2005/8/layout/bProcess3"/>
    <dgm:cxn modelId="{40CFBAED-6835-4195-9929-8B79C4A74482}" type="presParOf" srcId="{A92E6442-1AB0-4CD1-AD0D-DEC8F835EDA4}" destId="{CA9D8E62-A27A-4D2F-8F18-2306ECEE323B}" srcOrd="0" destOrd="0" presId="urn:microsoft.com/office/officeart/2005/8/layout/bProcess3"/>
    <dgm:cxn modelId="{A9ED73B8-E23C-446B-B09A-9F75D4244A80}" type="presParOf" srcId="{60E7A291-DD0F-4E81-9396-F2A0A0A9CA8A}" destId="{8769A137-D916-47AA-8C25-DBFAD33629D4}" srcOrd="16" destOrd="0" presId="urn:microsoft.com/office/officeart/2005/8/layout/b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0C2D0-DA57-4470-8989-8E4D22151EA6}">
      <dsp:nvSpPr>
        <dsp:cNvPr id="0" name=""/>
        <dsp:cNvSpPr/>
      </dsp:nvSpPr>
      <dsp:spPr>
        <a:xfrm>
          <a:off x="720906" y="0"/>
          <a:ext cx="8170273" cy="4150405"/>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B0CF37-66F1-4A3B-8310-F1FDC9736682}">
      <dsp:nvSpPr>
        <dsp:cNvPr id="0" name=""/>
        <dsp:cNvSpPr/>
      </dsp:nvSpPr>
      <dsp:spPr>
        <a:xfrm>
          <a:off x="4224" y="1245121"/>
          <a:ext cx="1846853" cy="1660162"/>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October </a:t>
          </a:r>
          <a:r>
            <a:rPr lang="en-GB" sz="1800" kern="1200" dirty="0">
              <a:latin typeface="Myriad Pro"/>
            </a:rPr>
            <a:t>2024</a:t>
          </a:r>
          <a:r>
            <a:rPr lang="en-GB" sz="1800" kern="1200" dirty="0"/>
            <a:t> – start Module</a:t>
          </a:r>
        </a:p>
      </dsp:txBody>
      <dsp:txXfrm>
        <a:off x="85266" y="1326163"/>
        <a:ext cx="1684769" cy="1498078"/>
      </dsp:txXfrm>
    </dsp:sp>
    <dsp:sp modelId="{D727781B-F649-4CB6-96E5-532A47F49D91}">
      <dsp:nvSpPr>
        <dsp:cNvPr id="0" name=""/>
        <dsp:cNvSpPr/>
      </dsp:nvSpPr>
      <dsp:spPr>
        <a:xfrm>
          <a:off x="1943420" y="1245121"/>
          <a:ext cx="1846853" cy="1660162"/>
        </a:xfrm>
        <a:prstGeom prst="round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solidFill>
                <a:schemeClr val="tx1"/>
              </a:solidFill>
            </a:rPr>
            <a:t>December</a:t>
          </a:r>
          <a:r>
            <a:rPr lang="en-GB" sz="1800" kern="1200" dirty="0">
              <a:solidFill>
                <a:schemeClr val="tx1"/>
              </a:solidFill>
              <a:latin typeface="Myriad Pro"/>
            </a:rPr>
            <a:t> 4</a:t>
          </a:r>
          <a:r>
            <a:rPr lang="en-GB" sz="1800" kern="1200" dirty="0">
              <a:solidFill>
                <a:schemeClr val="tx1"/>
              </a:solidFill>
            </a:rPr>
            <a:t> </a:t>
          </a:r>
          <a:r>
            <a:rPr lang="en-GB" sz="1800" kern="1200" dirty="0">
              <a:solidFill>
                <a:schemeClr val="tx1"/>
              </a:solidFill>
              <a:latin typeface="Myriad Pro"/>
            </a:rPr>
            <a:t>2024</a:t>
          </a:r>
          <a:endParaRPr lang="en-GB" sz="1800" kern="1200" dirty="0">
            <a:solidFill>
              <a:schemeClr val="tx1"/>
            </a:solidFill>
          </a:endParaRPr>
        </a:p>
        <a:p>
          <a:pPr marL="0" lvl="0" indent="0" algn="ctr" defTabSz="800100">
            <a:lnSpc>
              <a:spcPct val="90000"/>
            </a:lnSpc>
            <a:spcBef>
              <a:spcPct val="0"/>
            </a:spcBef>
            <a:spcAft>
              <a:spcPct val="35000"/>
            </a:spcAft>
            <a:buNone/>
          </a:pPr>
          <a:r>
            <a:rPr lang="en-GB" sz="1800" kern="1200" dirty="0">
              <a:solidFill>
                <a:schemeClr val="tx1"/>
              </a:solidFill>
            </a:rPr>
            <a:t>Proposal submission</a:t>
          </a:r>
        </a:p>
      </dsp:txBody>
      <dsp:txXfrm>
        <a:off x="2024462" y="1326163"/>
        <a:ext cx="1684769" cy="1498078"/>
      </dsp:txXfrm>
    </dsp:sp>
    <dsp:sp modelId="{10236129-F98D-4767-8451-B669AE7AED05}">
      <dsp:nvSpPr>
        <dsp:cNvPr id="0" name=""/>
        <dsp:cNvSpPr/>
      </dsp:nvSpPr>
      <dsp:spPr>
        <a:xfrm>
          <a:off x="3882616" y="1245121"/>
          <a:ext cx="1846853" cy="1660162"/>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dirty="0">
              <a:solidFill>
                <a:schemeClr val="tx1"/>
              </a:solidFill>
            </a:rPr>
            <a:t>July </a:t>
          </a:r>
          <a:r>
            <a:rPr lang="en-GB" sz="1800" kern="1200" baseline="0" dirty="0">
              <a:solidFill>
                <a:schemeClr val="tx1"/>
              </a:solidFill>
              <a:latin typeface="Myriad Pro"/>
            </a:rPr>
            <a:t>4th 2025</a:t>
          </a:r>
          <a:endParaRPr lang="en-GB" sz="1800" kern="1200" baseline="30000" dirty="0">
            <a:solidFill>
              <a:schemeClr val="tx1"/>
            </a:solidFill>
          </a:endParaRPr>
        </a:p>
        <a:p>
          <a:pPr marL="0" lvl="0" indent="0" algn="ctr" defTabSz="800100">
            <a:lnSpc>
              <a:spcPct val="90000"/>
            </a:lnSpc>
            <a:spcBef>
              <a:spcPct val="0"/>
            </a:spcBef>
            <a:spcAft>
              <a:spcPct val="35000"/>
            </a:spcAft>
            <a:buNone/>
          </a:pPr>
          <a:r>
            <a:rPr lang="en-GB" sz="1800" kern="1200" dirty="0">
              <a:solidFill>
                <a:schemeClr val="tx1"/>
              </a:solidFill>
            </a:rPr>
            <a:t>Submission deadline</a:t>
          </a:r>
        </a:p>
      </dsp:txBody>
      <dsp:txXfrm>
        <a:off x="3963658" y="1326163"/>
        <a:ext cx="1684769" cy="1498078"/>
      </dsp:txXfrm>
    </dsp:sp>
    <dsp:sp modelId="{2525D902-EFB7-45EE-A620-D68F943D26AD}">
      <dsp:nvSpPr>
        <dsp:cNvPr id="0" name=""/>
        <dsp:cNvSpPr/>
      </dsp:nvSpPr>
      <dsp:spPr>
        <a:xfrm>
          <a:off x="5821812" y="1245121"/>
          <a:ext cx="1846853" cy="1660162"/>
        </a:xfrm>
        <a:prstGeom prst="round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Exam board</a:t>
          </a:r>
        </a:p>
        <a:p>
          <a:pPr marL="0" lvl="0" indent="0" algn="ctr" defTabSz="800100">
            <a:lnSpc>
              <a:spcPct val="90000"/>
            </a:lnSpc>
            <a:spcBef>
              <a:spcPct val="0"/>
            </a:spcBef>
            <a:spcAft>
              <a:spcPct val="35000"/>
            </a:spcAft>
            <a:buNone/>
          </a:pPr>
          <a:r>
            <a:rPr lang="en-GB" sz="1800" kern="1200" dirty="0">
              <a:latin typeface="Myriad Pro"/>
            </a:rPr>
            <a:t>September</a:t>
          </a:r>
          <a:r>
            <a:rPr lang="en-GB" sz="1800" kern="1200" dirty="0"/>
            <a:t> </a:t>
          </a:r>
          <a:r>
            <a:rPr lang="en-GB" sz="1800" kern="1200" dirty="0">
              <a:latin typeface="Myriad Pro"/>
            </a:rPr>
            <a:t>2025</a:t>
          </a:r>
          <a:endParaRPr lang="en-GB" sz="1800" kern="1200" dirty="0"/>
        </a:p>
        <a:p>
          <a:pPr marL="0" lvl="0" indent="0" algn="ctr" defTabSz="800100">
            <a:lnSpc>
              <a:spcPct val="90000"/>
            </a:lnSpc>
            <a:spcBef>
              <a:spcPct val="0"/>
            </a:spcBef>
            <a:spcAft>
              <a:spcPct val="35000"/>
            </a:spcAft>
            <a:buNone/>
          </a:pPr>
          <a:endParaRPr lang="en-GB" sz="1800" kern="1200" dirty="0"/>
        </a:p>
      </dsp:txBody>
      <dsp:txXfrm>
        <a:off x="5902854" y="1326163"/>
        <a:ext cx="1684769" cy="1498078"/>
      </dsp:txXfrm>
    </dsp:sp>
    <dsp:sp modelId="{FC2755DA-0902-485D-B476-521D6B620445}">
      <dsp:nvSpPr>
        <dsp:cNvPr id="0" name=""/>
        <dsp:cNvSpPr/>
      </dsp:nvSpPr>
      <dsp:spPr>
        <a:xfrm>
          <a:off x="7761008" y="1245121"/>
          <a:ext cx="1846853" cy="1660162"/>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Graduation</a:t>
          </a:r>
        </a:p>
        <a:p>
          <a:pPr marL="0" lvl="0" indent="0" algn="ctr" defTabSz="800100">
            <a:lnSpc>
              <a:spcPct val="90000"/>
            </a:lnSpc>
            <a:spcBef>
              <a:spcPct val="0"/>
            </a:spcBef>
            <a:spcAft>
              <a:spcPct val="35000"/>
            </a:spcAft>
            <a:buNone/>
          </a:pPr>
          <a:r>
            <a:rPr lang="en-GB" sz="1800" kern="1200" dirty="0"/>
            <a:t>November </a:t>
          </a:r>
          <a:r>
            <a:rPr lang="en-GB" sz="1800" kern="1200" dirty="0">
              <a:latin typeface="Myriad Pro"/>
            </a:rPr>
            <a:t>2025</a:t>
          </a:r>
          <a:endParaRPr lang="en-GB" sz="1800" kern="1200" dirty="0"/>
        </a:p>
      </dsp:txBody>
      <dsp:txXfrm>
        <a:off x="7842050" y="1326163"/>
        <a:ext cx="1684769" cy="14980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51766F-6CE7-484A-B3B1-F62D1B2A586C}">
      <dsp:nvSpPr>
        <dsp:cNvPr id="0" name=""/>
        <dsp:cNvSpPr/>
      </dsp:nvSpPr>
      <dsp:spPr>
        <a:xfrm>
          <a:off x="2487650" y="524132"/>
          <a:ext cx="406049" cy="91440"/>
        </a:xfrm>
        <a:custGeom>
          <a:avLst/>
          <a:gdLst/>
          <a:ahLst/>
          <a:cxnLst/>
          <a:rect l="0" t="0" r="0" b="0"/>
          <a:pathLst>
            <a:path>
              <a:moveTo>
                <a:pt x="0" y="45720"/>
              </a:moveTo>
              <a:lnTo>
                <a:pt x="406049"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9759" y="567669"/>
        <a:ext cx="21832" cy="4366"/>
      </dsp:txXfrm>
    </dsp:sp>
    <dsp:sp modelId="{9563CF6C-215D-49EC-964F-5C920B63FB4A}">
      <dsp:nvSpPr>
        <dsp:cNvPr id="0" name=""/>
        <dsp:cNvSpPr/>
      </dsp:nvSpPr>
      <dsp:spPr>
        <a:xfrm>
          <a:off x="590976" y="310"/>
          <a:ext cx="1898473" cy="1139084"/>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November – Draft proposal</a:t>
          </a:r>
          <a:endParaRPr lang="en-US" sz="1300" kern="1200" dirty="0"/>
        </a:p>
      </dsp:txBody>
      <dsp:txXfrm>
        <a:off x="590976" y="310"/>
        <a:ext cx="1898473" cy="1139084"/>
      </dsp:txXfrm>
    </dsp:sp>
    <dsp:sp modelId="{6E947277-A299-476D-8067-71F5A58CFD66}">
      <dsp:nvSpPr>
        <dsp:cNvPr id="0" name=""/>
        <dsp:cNvSpPr/>
      </dsp:nvSpPr>
      <dsp:spPr>
        <a:xfrm>
          <a:off x="4822773" y="524132"/>
          <a:ext cx="406049" cy="91440"/>
        </a:xfrm>
        <a:custGeom>
          <a:avLst/>
          <a:gdLst/>
          <a:ahLst/>
          <a:cxnLst/>
          <a:rect l="0" t="0" r="0" b="0"/>
          <a:pathLst>
            <a:path>
              <a:moveTo>
                <a:pt x="0" y="45720"/>
              </a:moveTo>
              <a:lnTo>
                <a:pt x="406049" y="45720"/>
              </a:lnTo>
            </a:path>
          </a:pathLst>
        </a:custGeom>
        <a:noFill/>
        <a:ln w="9525" cap="flat" cmpd="sng" algn="ctr">
          <a:solidFill>
            <a:schemeClr val="accent3">
              <a:hueOff val="1607181"/>
              <a:satOff val="-2411"/>
              <a:lumOff val="-392"/>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14882" y="567669"/>
        <a:ext cx="21832" cy="4366"/>
      </dsp:txXfrm>
    </dsp:sp>
    <dsp:sp modelId="{0E34E597-7A48-4FE2-82F7-BD577C7E9A1C}">
      <dsp:nvSpPr>
        <dsp:cNvPr id="0" name=""/>
        <dsp:cNvSpPr/>
      </dsp:nvSpPr>
      <dsp:spPr>
        <a:xfrm>
          <a:off x="2926099" y="310"/>
          <a:ext cx="1898473" cy="1139084"/>
        </a:xfrm>
        <a:prstGeom prst="rect">
          <a:avLst/>
        </a:prstGeom>
        <a:solidFill>
          <a:schemeClr val="accent3">
            <a:hueOff val="1406283"/>
            <a:satOff val="-211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December – Proposal/Ethics submitted</a:t>
          </a:r>
          <a:endParaRPr lang="en-US" sz="1300" kern="1200" dirty="0"/>
        </a:p>
      </dsp:txBody>
      <dsp:txXfrm>
        <a:off x="2926099" y="310"/>
        <a:ext cx="1898473" cy="1139084"/>
      </dsp:txXfrm>
    </dsp:sp>
    <dsp:sp modelId="{AB182C38-3AD6-4EF4-845C-935915D336AE}">
      <dsp:nvSpPr>
        <dsp:cNvPr id="0" name=""/>
        <dsp:cNvSpPr/>
      </dsp:nvSpPr>
      <dsp:spPr>
        <a:xfrm>
          <a:off x="7157897" y="524132"/>
          <a:ext cx="406049" cy="91440"/>
        </a:xfrm>
        <a:custGeom>
          <a:avLst/>
          <a:gdLst/>
          <a:ahLst/>
          <a:cxnLst/>
          <a:rect l="0" t="0" r="0" b="0"/>
          <a:pathLst>
            <a:path>
              <a:moveTo>
                <a:pt x="0" y="45720"/>
              </a:moveTo>
              <a:lnTo>
                <a:pt x="406049" y="45720"/>
              </a:lnTo>
            </a:path>
          </a:pathLst>
        </a:custGeom>
        <a:noFill/>
        <a:ln w="9525" cap="flat" cmpd="sng" algn="ctr">
          <a:solidFill>
            <a:schemeClr val="accent3">
              <a:hueOff val="3214361"/>
              <a:satOff val="-4823"/>
              <a:lumOff val="-784"/>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50005" y="567669"/>
        <a:ext cx="21832" cy="4366"/>
      </dsp:txXfrm>
    </dsp:sp>
    <dsp:sp modelId="{27A96A4E-7D54-47D9-9CC6-467AC94B9E41}">
      <dsp:nvSpPr>
        <dsp:cNvPr id="0" name=""/>
        <dsp:cNvSpPr/>
      </dsp:nvSpPr>
      <dsp:spPr>
        <a:xfrm>
          <a:off x="5261223" y="310"/>
          <a:ext cx="1898473" cy="1139084"/>
        </a:xfrm>
        <a:prstGeom prst="rect">
          <a:avLst/>
        </a:prstGeom>
        <a:solidFill>
          <a:schemeClr val="accent3">
            <a:hueOff val="2812566"/>
            <a:satOff val="-4220"/>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January – Introduction/ Literature Review</a:t>
          </a:r>
          <a:endParaRPr lang="en-US" sz="1300" kern="1200" dirty="0"/>
        </a:p>
      </dsp:txBody>
      <dsp:txXfrm>
        <a:off x="5261223" y="310"/>
        <a:ext cx="1898473" cy="1139084"/>
      </dsp:txXfrm>
    </dsp:sp>
    <dsp:sp modelId="{33C5C089-5694-429D-B517-77AED7EE5EC9}">
      <dsp:nvSpPr>
        <dsp:cNvPr id="0" name=""/>
        <dsp:cNvSpPr/>
      </dsp:nvSpPr>
      <dsp:spPr>
        <a:xfrm>
          <a:off x="1540213" y="1137594"/>
          <a:ext cx="7005369" cy="406049"/>
        </a:xfrm>
        <a:custGeom>
          <a:avLst/>
          <a:gdLst/>
          <a:ahLst/>
          <a:cxnLst/>
          <a:rect l="0" t="0" r="0" b="0"/>
          <a:pathLst>
            <a:path>
              <a:moveTo>
                <a:pt x="7005369" y="0"/>
              </a:moveTo>
              <a:lnTo>
                <a:pt x="7005369" y="220124"/>
              </a:lnTo>
              <a:lnTo>
                <a:pt x="0" y="220124"/>
              </a:lnTo>
              <a:lnTo>
                <a:pt x="0" y="406049"/>
              </a:lnTo>
            </a:path>
          </a:pathLst>
        </a:custGeom>
        <a:noFill/>
        <a:ln w="9525" cap="flat" cmpd="sng" algn="ctr">
          <a:solidFill>
            <a:schemeClr val="accent3">
              <a:hueOff val="4821541"/>
              <a:satOff val="-7234"/>
              <a:lumOff val="-117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867424" y="1338436"/>
        <a:ext cx="350948" cy="4366"/>
      </dsp:txXfrm>
    </dsp:sp>
    <dsp:sp modelId="{DAEEF856-AC37-4258-9A1F-F983E9AF0837}">
      <dsp:nvSpPr>
        <dsp:cNvPr id="0" name=""/>
        <dsp:cNvSpPr/>
      </dsp:nvSpPr>
      <dsp:spPr>
        <a:xfrm>
          <a:off x="7596346" y="310"/>
          <a:ext cx="1898473" cy="1139084"/>
        </a:xfrm>
        <a:prstGeom prst="rect">
          <a:avLst/>
        </a:prstGeom>
        <a:solidFill>
          <a:schemeClr val="accent3">
            <a:hueOff val="4218849"/>
            <a:satOff val="-6330"/>
            <a:lumOff val="-102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February – Literature Review</a:t>
          </a:r>
          <a:endParaRPr lang="en-US" sz="1300" kern="1200" dirty="0"/>
        </a:p>
      </dsp:txBody>
      <dsp:txXfrm>
        <a:off x="7596346" y="310"/>
        <a:ext cx="1898473" cy="1139084"/>
      </dsp:txXfrm>
    </dsp:sp>
    <dsp:sp modelId="{166DC7A3-179B-433A-B7AA-3AB982D1002A}">
      <dsp:nvSpPr>
        <dsp:cNvPr id="0" name=""/>
        <dsp:cNvSpPr/>
      </dsp:nvSpPr>
      <dsp:spPr>
        <a:xfrm>
          <a:off x="2487650" y="2099866"/>
          <a:ext cx="406049" cy="91440"/>
        </a:xfrm>
        <a:custGeom>
          <a:avLst/>
          <a:gdLst/>
          <a:ahLst/>
          <a:cxnLst/>
          <a:rect l="0" t="0" r="0" b="0"/>
          <a:pathLst>
            <a:path>
              <a:moveTo>
                <a:pt x="0" y="45720"/>
              </a:moveTo>
              <a:lnTo>
                <a:pt x="406049" y="45720"/>
              </a:lnTo>
            </a:path>
          </a:pathLst>
        </a:custGeom>
        <a:noFill/>
        <a:ln w="9525" cap="flat" cmpd="sng" algn="ctr">
          <a:solidFill>
            <a:schemeClr val="accent3">
              <a:hueOff val="6428722"/>
              <a:satOff val="-9646"/>
              <a:lumOff val="-156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9759" y="2143402"/>
        <a:ext cx="21832" cy="4366"/>
      </dsp:txXfrm>
    </dsp:sp>
    <dsp:sp modelId="{EDF407E3-0F81-4A8F-BE43-5F3E157DD75C}">
      <dsp:nvSpPr>
        <dsp:cNvPr id="0" name=""/>
        <dsp:cNvSpPr/>
      </dsp:nvSpPr>
      <dsp:spPr>
        <a:xfrm>
          <a:off x="590976" y="1576043"/>
          <a:ext cx="1898473" cy="1139084"/>
        </a:xfrm>
        <a:prstGeom prst="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March - Methodology</a:t>
          </a:r>
          <a:endParaRPr lang="en-US" sz="1300" kern="1200" dirty="0"/>
        </a:p>
      </dsp:txBody>
      <dsp:txXfrm>
        <a:off x="590976" y="1576043"/>
        <a:ext cx="1898473" cy="1139084"/>
      </dsp:txXfrm>
    </dsp:sp>
    <dsp:sp modelId="{F8FFD59F-2D0A-466A-ADEE-EECE2DA8BB0A}">
      <dsp:nvSpPr>
        <dsp:cNvPr id="0" name=""/>
        <dsp:cNvSpPr/>
      </dsp:nvSpPr>
      <dsp:spPr>
        <a:xfrm>
          <a:off x="4822773" y="2099866"/>
          <a:ext cx="406049" cy="91440"/>
        </a:xfrm>
        <a:custGeom>
          <a:avLst/>
          <a:gdLst/>
          <a:ahLst/>
          <a:cxnLst/>
          <a:rect l="0" t="0" r="0" b="0"/>
          <a:pathLst>
            <a:path>
              <a:moveTo>
                <a:pt x="0" y="45720"/>
              </a:moveTo>
              <a:lnTo>
                <a:pt x="406049" y="45720"/>
              </a:lnTo>
            </a:path>
          </a:pathLst>
        </a:custGeom>
        <a:noFill/>
        <a:ln w="9525" cap="flat" cmpd="sng" algn="ctr">
          <a:solidFill>
            <a:schemeClr val="accent3">
              <a:hueOff val="8035903"/>
              <a:satOff val="-12057"/>
              <a:lumOff val="-1961"/>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14882" y="2143402"/>
        <a:ext cx="21832" cy="4366"/>
      </dsp:txXfrm>
    </dsp:sp>
    <dsp:sp modelId="{2849D3E8-621E-44E0-B42C-2965ABC864A7}">
      <dsp:nvSpPr>
        <dsp:cNvPr id="0" name=""/>
        <dsp:cNvSpPr/>
      </dsp:nvSpPr>
      <dsp:spPr>
        <a:xfrm>
          <a:off x="2926099" y="1576043"/>
          <a:ext cx="1898473" cy="1139084"/>
        </a:xfrm>
        <a:prstGeom prst="rect">
          <a:avLst/>
        </a:prstGeom>
        <a:solidFill>
          <a:schemeClr val="accent3">
            <a:hueOff val="7031415"/>
            <a:satOff val="-10550"/>
            <a:lumOff val="-17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April – Methodology/Analysis</a:t>
          </a:r>
        </a:p>
      </dsp:txBody>
      <dsp:txXfrm>
        <a:off x="2926099" y="1576043"/>
        <a:ext cx="1898473" cy="1139084"/>
      </dsp:txXfrm>
    </dsp:sp>
    <dsp:sp modelId="{14CD8210-11BB-4DA7-86BB-A08398D6F480}">
      <dsp:nvSpPr>
        <dsp:cNvPr id="0" name=""/>
        <dsp:cNvSpPr/>
      </dsp:nvSpPr>
      <dsp:spPr>
        <a:xfrm>
          <a:off x="7157897" y="2099866"/>
          <a:ext cx="406049" cy="91440"/>
        </a:xfrm>
        <a:custGeom>
          <a:avLst/>
          <a:gdLst/>
          <a:ahLst/>
          <a:cxnLst/>
          <a:rect l="0" t="0" r="0" b="0"/>
          <a:pathLst>
            <a:path>
              <a:moveTo>
                <a:pt x="0" y="45720"/>
              </a:moveTo>
              <a:lnTo>
                <a:pt x="406049" y="45720"/>
              </a:lnTo>
            </a:path>
          </a:pathLst>
        </a:custGeom>
        <a:noFill/>
        <a:ln w="9525" cap="flat" cmpd="sng" algn="ctr">
          <a:solidFill>
            <a:schemeClr val="accent3">
              <a:hueOff val="9643083"/>
              <a:satOff val="-14469"/>
              <a:lumOff val="-235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350005" y="2143402"/>
        <a:ext cx="21832" cy="4366"/>
      </dsp:txXfrm>
    </dsp:sp>
    <dsp:sp modelId="{AA15B9ED-5792-4419-A654-37CB0445B314}">
      <dsp:nvSpPr>
        <dsp:cNvPr id="0" name=""/>
        <dsp:cNvSpPr/>
      </dsp:nvSpPr>
      <dsp:spPr>
        <a:xfrm>
          <a:off x="5261223" y="1576043"/>
          <a:ext cx="1898473" cy="1139084"/>
        </a:xfrm>
        <a:prstGeom prst="rect">
          <a:avLst/>
        </a:prstGeom>
        <a:solidFill>
          <a:schemeClr val="accent3">
            <a:hueOff val="8437698"/>
            <a:satOff val="-12660"/>
            <a:lumOff val="-20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May - Analysis</a:t>
          </a:r>
        </a:p>
      </dsp:txBody>
      <dsp:txXfrm>
        <a:off x="5261223" y="1576043"/>
        <a:ext cx="1898473" cy="1139084"/>
      </dsp:txXfrm>
    </dsp:sp>
    <dsp:sp modelId="{A92E6442-1AB0-4CD1-AD0D-DEC8F835EDA4}">
      <dsp:nvSpPr>
        <dsp:cNvPr id="0" name=""/>
        <dsp:cNvSpPr/>
      </dsp:nvSpPr>
      <dsp:spPr>
        <a:xfrm>
          <a:off x="1540213" y="2713328"/>
          <a:ext cx="7005369" cy="406049"/>
        </a:xfrm>
        <a:custGeom>
          <a:avLst/>
          <a:gdLst/>
          <a:ahLst/>
          <a:cxnLst/>
          <a:rect l="0" t="0" r="0" b="0"/>
          <a:pathLst>
            <a:path>
              <a:moveTo>
                <a:pt x="7005369" y="0"/>
              </a:moveTo>
              <a:lnTo>
                <a:pt x="7005369" y="220124"/>
              </a:lnTo>
              <a:lnTo>
                <a:pt x="0" y="220124"/>
              </a:lnTo>
              <a:lnTo>
                <a:pt x="0" y="406049"/>
              </a:lnTo>
            </a:path>
          </a:pathLst>
        </a:custGeom>
        <a:noFill/>
        <a:ln w="9525" cap="flat" cmpd="sng" algn="ctr">
          <a:solidFill>
            <a:schemeClr val="accent3">
              <a:hueOff val="11250264"/>
              <a:satOff val="-16880"/>
              <a:lumOff val="-274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867424" y="2914169"/>
        <a:ext cx="350948" cy="4366"/>
      </dsp:txXfrm>
    </dsp:sp>
    <dsp:sp modelId="{918998FA-9CC9-4F24-BF63-8BF325822045}">
      <dsp:nvSpPr>
        <dsp:cNvPr id="0" name=""/>
        <dsp:cNvSpPr/>
      </dsp:nvSpPr>
      <dsp:spPr>
        <a:xfrm>
          <a:off x="7596346" y="1576043"/>
          <a:ext cx="1898473" cy="1139084"/>
        </a:xfrm>
        <a:prstGeom prst="rect">
          <a:avLst/>
        </a:prstGeom>
        <a:solidFill>
          <a:schemeClr val="accent3">
            <a:hueOff val="9843981"/>
            <a:satOff val="-14770"/>
            <a:lumOff val="-240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June – Conclusion/Abstract</a:t>
          </a:r>
        </a:p>
      </dsp:txBody>
      <dsp:txXfrm>
        <a:off x="7596346" y="1576043"/>
        <a:ext cx="1898473" cy="1139084"/>
      </dsp:txXfrm>
    </dsp:sp>
    <dsp:sp modelId="{8769A137-D916-47AA-8C25-DBFAD33629D4}">
      <dsp:nvSpPr>
        <dsp:cNvPr id="0" name=""/>
        <dsp:cNvSpPr/>
      </dsp:nvSpPr>
      <dsp:spPr>
        <a:xfrm>
          <a:off x="590976" y="3151777"/>
          <a:ext cx="1898473" cy="1139084"/>
        </a:xfrm>
        <a:prstGeom prst="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rtl="0">
            <a:lnSpc>
              <a:spcPct val="90000"/>
            </a:lnSpc>
            <a:spcBef>
              <a:spcPct val="0"/>
            </a:spcBef>
            <a:spcAft>
              <a:spcPct val="35000"/>
            </a:spcAft>
            <a:buNone/>
          </a:pPr>
          <a:r>
            <a:rPr lang="en-US" sz="1300" kern="1200" dirty="0">
              <a:latin typeface="Myriad Pro"/>
            </a:rPr>
            <a:t>July – Formal formatting &amp; editing - submission</a:t>
          </a:r>
        </a:p>
      </dsp:txBody>
      <dsp:txXfrm>
        <a:off x="590976" y="3151777"/>
        <a:ext cx="1898473" cy="113908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11/12/2024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Being</a:t>
            </a:r>
            <a:r>
              <a:rPr lang="en-GB" baseline="0" dirty="0"/>
              <a:t> able to manage your time to fit in everything is important – you may have to juggle commitments with family, friends or with your employers</a:t>
            </a:r>
          </a:p>
          <a:p>
            <a:r>
              <a:rPr lang="en-GB" baseline="0" dirty="0"/>
              <a:t>But it is important that you have time planned for your studies and meeting deadlines associated with the dissertation module.</a:t>
            </a:r>
          </a:p>
          <a:p>
            <a:endParaRPr lang="en-GB" dirty="0"/>
          </a:p>
          <a:p>
            <a:pPr eaLnBrk="1" hangingPunct="1"/>
            <a:r>
              <a:rPr lang="en-US" altLang="en-US" dirty="0">
                <a:cs typeface="Times New Roman" panose="02020603050405020304" pitchFamily="18" charset="0"/>
              </a:rPr>
              <a:t>What you accomplish during a 24-hour period, a week or a month depends on your own motivation, your energy, your skills and abilities, and other resources. </a:t>
            </a:r>
          </a:p>
          <a:p>
            <a:pPr eaLnBrk="1" hangingPunct="1"/>
            <a:endParaRPr lang="en-US" altLang="en-US" dirty="0">
              <a:cs typeface="Times New Roman" panose="02020603050405020304" pitchFamily="18" charset="0"/>
            </a:endParaRPr>
          </a:p>
          <a:p>
            <a:pPr eaLnBrk="1" hangingPunct="1"/>
            <a:r>
              <a:rPr lang="en-US" altLang="en-US" dirty="0">
                <a:cs typeface="Times New Roman" panose="02020603050405020304" pitchFamily="18" charset="0"/>
              </a:rPr>
              <a:t>Since there are always demands on your time, it may be helpful to think about what you will do with your time and to consider some strategies for more effective time management. </a:t>
            </a:r>
          </a:p>
          <a:p>
            <a:pPr eaLnBrk="1" hangingPunct="1"/>
            <a:endParaRPr lang="en-US" altLang="en-US" dirty="0">
              <a:cs typeface="Times New Roman" panose="02020603050405020304" pitchFamily="18" charset="0"/>
            </a:endParaRPr>
          </a:p>
          <a:p>
            <a:pPr eaLnBrk="1" hangingPunct="1"/>
            <a:r>
              <a:rPr lang="en-US" altLang="en-US" dirty="0">
                <a:cs typeface="Times New Roman" panose="02020603050405020304" pitchFamily="18" charset="0"/>
              </a:rPr>
              <a:t>Time management is not a way to make you work harder and longer, but a means to help you work smarter to accomplish your work more easily and rapidly</a:t>
            </a:r>
            <a:endParaRPr lang="en-GB" dirty="0"/>
          </a:p>
          <a:p>
            <a:endParaRPr lang="en-GB" dirty="0"/>
          </a:p>
          <a:p>
            <a:r>
              <a:rPr lang="en-GB" dirty="0"/>
              <a:t>Start to think about How will you manage your time over the next 7 months? Have you thought of any strategies to date?</a:t>
            </a:r>
          </a:p>
          <a:p>
            <a:r>
              <a:rPr lang="en-GB" dirty="0"/>
              <a:t>Or What works best for you?</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a:t>
            </a:fld>
            <a:endParaRPr lang="en-GB"/>
          </a:p>
        </p:txBody>
      </p:sp>
    </p:spTree>
    <p:extLst>
      <p:ext uri="{BB962C8B-B14F-4D97-AF65-F5344CB8AC3E}">
        <p14:creationId xmlns:p14="http://schemas.microsoft.com/office/powerpoint/2010/main" val="3774324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Start very basic by organising yourself for the 7 months ahead. </a:t>
            </a:r>
          </a:p>
          <a:p>
            <a:endParaRPr lang="en-GB" dirty="0"/>
          </a:p>
          <a:p>
            <a:r>
              <a:rPr lang="en-GB" dirty="0"/>
              <a:t>How do you organise yourself</a:t>
            </a:r>
            <a:r>
              <a:rPr lang="en-GB" baseline="0" dirty="0"/>
              <a:t> with regards to your studying – you’ve done it over the last two years so use what worked best for you</a:t>
            </a:r>
          </a:p>
          <a:p>
            <a:r>
              <a:rPr lang="en-GB" baseline="0" dirty="0"/>
              <a:t>Everyone is different!</a:t>
            </a:r>
            <a:endParaRPr lang="en-GB" dirty="0"/>
          </a:p>
        </p:txBody>
      </p:sp>
      <p:sp>
        <p:nvSpPr>
          <p:cNvPr id="4" name="Slide Number Placeholder 3"/>
          <p:cNvSpPr>
            <a:spLocks noGrp="1"/>
          </p:cNvSpPr>
          <p:nvPr>
            <p:ph type="sldNum" sz="quarter" idx="10"/>
          </p:nvPr>
        </p:nvSpPr>
        <p:spPr/>
        <p:txBody>
          <a:bodyPr/>
          <a:lstStyle/>
          <a:p>
            <a:fld id="{EEEA769E-EAAD-4301-B508-9719C12AEFDF}" type="slidenum">
              <a:rPr lang="en-GB" smtClean="0"/>
              <a:t>4</a:t>
            </a:fld>
            <a:endParaRPr lang="en-GB"/>
          </a:p>
        </p:txBody>
      </p:sp>
    </p:spTree>
    <p:extLst>
      <p:ext uri="{BB962C8B-B14F-4D97-AF65-F5344CB8AC3E}">
        <p14:creationId xmlns:p14="http://schemas.microsoft.com/office/powerpoint/2010/main" val="812424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 your deadlines.</a:t>
            </a:r>
          </a:p>
          <a:p>
            <a:endParaRPr lang="en-GB" dirty="0"/>
          </a:p>
          <a:p>
            <a:r>
              <a:rPr lang="en-GB" dirty="0"/>
              <a:t>For this module – you have only 2 key dates – one of which is this week and you are all on track to meet that one.</a:t>
            </a:r>
          </a:p>
          <a:p>
            <a:r>
              <a:rPr lang="en-GB" dirty="0"/>
              <a:t>Your next big date is in 7 months time – so </a:t>
            </a:r>
            <a:r>
              <a:rPr lang="en-GB" dirty="0" err="1"/>
              <a:t>ist</a:t>
            </a:r>
            <a:r>
              <a:rPr lang="en-GB" dirty="0"/>
              <a:t> never too late to start thinking and planning that time around family events, holidays, social events, work, courses etc.</a:t>
            </a:r>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2734772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dirty="0"/>
              <a:t>So lets start by thinking about the benefits of time management – what do you think they are?</a:t>
            </a:r>
            <a:r>
              <a:rPr lang="en-US" altLang="en-US" dirty="0"/>
              <a:t> </a:t>
            </a:r>
          </a:p>
          <a:p>
            <a:pPr eaLnBrk="1" hangingPunct="1"/>
            <a:r>
              <a:rPr lang="en-US" altLang="en-US" dirty="0"/>
              <a:t>If you can manage your time more effectively, you will be rewarded in a variety of ways:</a:t>
            </a:r>
          </a:p>
          <a:p>
            <a:pPr eaLnBrk="1" hangingPunct="1">
              <a:buFontTx/>
              <a:buChar char="•"/>
            </a:pPr>
            <a:r>
              <a:rPr lang="en-US" altLang="en-US" dirty="0"/>
              <a:t>You will be more efficient in your studies and working environment</a:t>
            </a:r>
          </a:p>
          <a:p>
            <a:pPr eaLnBrk="1" hangingPunct="1">
              <a:buFontTx/>
              <a:buChar char="•"/>
            </a:pPr>
            <a:r>
              <a:rPr lang="en-US" altLang="en-US" dirty="0"/>
              <a:t>You will achieve greater success in your studies and working environment</a:t>
            </a:r>
          </a:p>
          <a:p>
            <a:pPr eaLnBrk="1" hangingPunct="1">
              <a:buFontTx/>
              <a:buChar char="•"/>
            </a:pPr>
            <a:r>
              <a:rPr lang="en-US" altLang="en-US" dirty="0"/>
              <a:t>On a personal level, you will certainly feel healthier, more energetic, and in a generally better mood as you will not be stressed</a:t>
            </a:r>
          </a:p>
          <a:p>
            <a:endParaRPr lang="en-GB" dirty="0"/>
          </a:p>
          <a:p>
            <a:endParaRPr lang="en-GB" dirty="0"/>
          </a:p>
          <a:p>
            <a:r>
              <a:rPr lang="en-GB" dirty="0"/>
              <a:t>Examples from class</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460781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a lot of things that make it difficult for us to manage our time effectively.  Let’s consider some of the most common ones, and see if they apply to us:</a:t>
            </a:r>
          </a:p>
          <a:p>
            <a:pPr eaLnBrk="1" hangingPunct="1">
              <a:buFontTx/>
              <a:buChar char="•"/>
            </a:pPr>
            <a:r>
              <a:rPr lang="en-US" altLang="en-US" dirty="0"/>
              <a:t>Unclear objectives – It’s hard to hit a target with your eyes closed, and it’s just as hard to accomplish something when you aren’t exactly clear about what you want to achieve – so setting yourself some clear objectives will help you</a:t>
            </a:r>
          </a:p>
          <a:p>
            <a:pPr eaLnBrk="1" hangingPunct="1">
              <a:buFontTx/>
              <a:buChar char="•"/>
            </a:pPr>
            <a:r>
              <a:rPr lang="en-US" altLang="en-US" dirty="0" err="1"/>
              <a:t>Disorganisation</a:t>
            </a:r>
            <a:r>
              <a:rPr lang="en-US" altLang="en-US" dirty="0"/>
              <a:t> – It’s easy to see when your desk is too messy, but sometimes you must step back and ask yourself if you are taking an organized approach in completing all of your tasks</a:t>
            </a:r>
          </a:p>
          <a:p>
            <a:pPr eaLnBrk="1" hangingPunct="1">
              <a:buFontTx/>
              <a:buChar char="•"/>
            </a:pPr>
            <a:r>
              <a:rPr lang="en-US" altLang="en-US" dirty="0"/>
              <a:t>Inability to say “no” – We all want to be as helpful as we can when others need us, but this can mean taking time away from other priorities to do something we may not have planned </a:t>
            </a:r>
          </a:p>
          <a:p>
            <a:pPr eaLnBrk="1" hangingPunct="1">
              <a:buFontTx/>
              <a:buChar char="•"/>
            </a:pPr>
            <a:r>
              <a:rPr lang="en-US" altLang="en-US" dirty="0"/>
              <a:t>Interruptions – Many times we are in the middle of accomplishing something important and the telephone rings.  These calls not only take you away from your task, but sometimes they interrupt your train of thought and you can’t return to where you were without retracing your steps</a:t>
            </a:r>
          </a:p>
          <a:p>
            <a:pPr eaLnBrk="1" hangingPunct="1">
              <a:buFontTx/>
              <a:buChar char="•"/>
            </a:pPr>
            <a:r>
              <a:rPr lang="en-US" altLang="en-US" dirty="0"/>
              <a:t>More interruptions – We all like to visit with others, but conversations at inappropriate times can cost us time when we have to stop what we are doing and redirect ourselves from our plans</a:t>
            </a:r>
          </a:p>
          <a:p>
            <a:pPr eaLnBrk="1" hangingPunct="1">
              <a:buFontTx/>
              <a:buChar char="•"/>
            </a:pPr>
            <a:r>
              <a:rPr lang="en-US" altLang="en-US" dirty="0"/>
              <a:t>Periods of inactivity – As much as we think we are busy, there are times in our day when we are not really doing anything. Recognizing and making use of these times can have a positive effect on our efforts </a:t>
            </a:r>
          </a:p>
          <a:p>
            <a:pPr eaLnBrk="1" hangingPunct="1">
              <a:buFontTx/>
              <a:buChar char="•"/>
            </a:pPr>
            <a:r>
              <a:rPr lang="en-US" altLang="en-US" dirty="0"/>
              <a:t>Too many things at once – Many of our tasks are not routines.  They require concentration to detail.  When we are attempting to do too many different things at one time, each individual task suffers as a result</a:t>
            </a:r>
          </a:p>
          <a:p>
            <a:pPr eaLnBrk="1" hangingPunct="1">
              <a:buFontTx/>
              <a:buChar char="•"/>
            </a:pPr>
            <a:r>
              <a:rPr lang="en-US" altLang="en-US" dirty="0"/>
              <a:t>Stress and fatigue – Everyone experiences stress from time to time, and sometimes we actually operate a little better when there is some level of stress.  Too much stress, on the other hand, causes our work to suffer and wears us down physically and mentally.  Dealing with stress is an important part of time management</a:t>
            </a:r>
          </a:p>
          <a:p>
            <a:pPr eaLnBrk="1" hangingPunct="1">
              <a:buFontTx/>
              <a:buChar char="•"/>
            </a:pPr>
            <a:r>
              <a:rPr lang="en-US" altLang="en-US" dirty="0"/>
              <a:t>All work and no play – Most successful people know how to balance work and play.  When work takes over your life, you not only give your body little time to re-energize, but you may end up sacrificing the important things in life like family and friends    </a:t>
            </a:r>
          </a:p>
          <a:p>
            <a:pPr eaLnBrk="1" hangingPunct="1">
              <a:buFontTx/>
              <a:buChar char="•"/>
            </a:pPr>
            <a:endParaRPr lang="en-US" altLang="en-US" dirty="0"/>
          </a:p>
          <a:p>
            <a:pPr eaLnBrk="1" hangingPunct="1">
              <a:buFontTx/>
              <a:buChar char="•"/>
            </a:pPr>
            <a:endParaRPr lang="en-US" altLang="en-US"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42103838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buFontTx/>
              <a:buChar char="•"/>
            </a:pPr>
            <a:r>
              <a:rPr lang="en-US" altLang="en-US" dirty="0"/>
              <a:t>So what can we do to overcome them?</a:t>
            </a:r>
          </a:p>
          <a:p>
            <a:pPr eaLnBrk="1" hangingPunct="1">
              <a:buFontTx/>
              <a:buChar char="•"/>
            </a:pPr>
            <a:endParaRPr lang="en-US" altLang="en-US" dirty="0"/>
          </a:p>
          <a:p>
            <a:pPr marL="0" marR="0" lvl="0" indent="0" algn="l" defTabSz="914400" rtl="0" eaLnBrk="1" fontAlgn="auto" latinLnBrk="0" hangingPunct="1">
              <a:lnSpc>
                <a:spcPct val="100000"/>
              </a:lnSpc>
              <a:spcBef>
                <a:spcPts val="0"/>
              </a:spcBef>
              <a:spcAft>
                <a:spcPts val="0"/>
              </a:spcAft>
              <a:buClrTx/>
              <a:buSzTx/>
              <a:buFontTx/>
              <a:buChar char="•"/>
              <a:tabLst/>
              <a:defRPr/>
            </a:pPr>
            <a:r>
              <a:rPr lang="en-US" altLang="en-US" dirty="0"/>
              <a:t>1. </a:t>
            </a:r>
            <a:r>
              <a:rPr lang="en-US" altLang="en-US" dirty="0" err="1"/>
              <a:t>Recognise</a:t>
            </a:r>
            <a:r>
              <a:rPr lang="en-US" altLang="en-US" dirty="0"/>
              <a:t> that obstacles exist – The obstacles that we face are not insurmountable. Sometimes, the hardest thing to do is to identify that these obstacles exist and are affecting your ability to manage your time</a:t>
            </a:r>
          </a:p>
          <a:p>
            <a:pPr eaLnBrk="1" hangingPunct="1">
              <a:buFontTx/>
              <a:buChar char="•"/>
            </a:pPr>
            <a:endParaRPr lang="en-US" altLang="en-US" dirty="0"/>
          </a:p>
          <a:p>
            <a:pPr marL="0" marR="0" lvl="0" indent="0" algn="l" defTabSz="914400" rtl="0" eaLnBrk="1" fontAlgn="auto" latinLnBrk="0" hangingPunct="1">
              <a:lnSpc>
                <a:spcPct val="100000"/>
              </a:lnSpc>
              <a:spcBef>
                <a:spcPts val="0"/>
              </a:spcBef>
              <a:spcAft>
                <a:spcPts val="0"/>
              </a:spcAft>
              <a:buClrTx/>
              <a:buSzTx/>
              <a:buFontTx/>
              <a:buChar char="•"/>
              <a:tabLst/>
              <a:defRPr/>
            </a:pPr>
            <a:r>
              <a:rPr lang="en-US" altLang="en-US" dirty="0"/>
              <a:t>2. Identify them - </a:t>
            </a:r>
            <a:r>
              <a:rPr lang="en-US" altLang="en-US" dirty="0">
                <a:cs typeface="Times New Roman" panose="02020603050405020304" pitchFamily="18" charset="0"/>
              </a:rPr>
              <a:t>When you have identified your obstacles you can begin to overcome them</a:t>
            </a:r>
          </a:p>
          <a:p>
            <a:pPr eaLnBrk="1" hangingPunct="1">
              <a:buFontTx/>
              <a:buChar char="•"/>
            </a:pPr>
            <a:endParaRPr lang="en-US" altLang="en-US" dirty="0"/>
          </a:p>
          <a:p>
            <a:pPr eaLnBrk="1" hangingPunct="1">
              <a:buFontTx/>
              <a:buChar char="•"/>
            </a:pPr>
            <a:r>
              <a:rPr lang="en-US" altLang="en-US" dirty="0"/>
              <a:t>3. Think of strategies that will help us to overcome them – what strategies do you use?</a:t>
            </a:r>
          </a:p>
          <a:p>
            <a:pPr eaLnBrk="1" hangingPunct="1">
              <a:buFontTx/>
              <a:buChar char="•"/>
            </a:pPr>
            <a:endParaRPr lang="en-US" altLang="en-US"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1238189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 first, and most important strategy you can employ to manage your time is to set clear goals for yourself – you are all familiar with the SMART model within your professional roles and you can use this now to help you over the coming months.  </a:t>
            </a:r>
          </a:p>
          <a:p>
            <a:pPr eaLnBrk="1" hangingPunct="1"/>
            <a:r>
              <a:rPr lang="en-US" altLang="en-US" dirty="0"/>
              <a:t>You will want to, or may have to accomplish many things in your time over the next months .  The best favor you can do for yourself is to determine what those goals are and make sure your efforts are always directed toward their achievement.</a:t>
            </a:r>
          </a:p>
          <a:p>
            <a:pPr eaLnBrk="1" hangingPunct="1"/>
            <a:endParaRPr lang="en-US" altLang="en-US" dirty="0"/>
          </a:p>
          <a:p>
            <a:pPr eaLnBrk="1" hangingPunct="1"/>
            <a:r>
              <a:rPr lang="en-US" altLang="en-US" dirty="0"/>
              <a:t>Effective goals share several characteristics in common.  Effective goals are:</a:t>
            </a:r>
          </a:p>
          <a:p>
            <a:pPr eaLnBrk="1" hangingPunct="1">
              <a:buFontTx/>
              <a:buChar char="•"/>
            </a:pPr>
            <a:r>
              <a:rPr lang="en-US" altLang="en-US" b="1" dirty="0"/>
              <a:t>Specific</a:t>
            </a:r>
            <a:r>
              <a:rPr lang="en-US" altLang="en-US" dirty="0"/>
              <a:t> – When a goal is too vague, you may never know </a:t>
            </a:r>
            <a:r>
              <a:rPr lang="en-US" altLang="en-US" b="1" dirty="0"/>
              <a:t>how</a:t>
            </a:r>
            <a:r>
              <a:rPr lang="en-US" altLang="en-US" dirty="0"/>
              <a:t> to reach it or even </a:t>
            </a:r>
            <a:r>
              <a:rPr lang="en-US" altLang="en-US" b="1" dirty="0"/>
              <a:t>whe</a:t>
            </a:r>
            <a:r>
              <a:rPr lang="en-US" altLang="en-US" dirty="0"/>
              <a:t>n you have reached it.  Make sure that you know exactly what you hope to achieve</a:t>
            </a:r>
          </a:p>
          <a:p>
            <a:pPr eaLnBrk="1" hangingPunct="1">
              <a:buFontTx/>
              <a:buChar char="•"/>
            </a:pPr>
            <a:r>
              <a:rPr lang="en-US" altLang="en-US" b="1" dirty="0"/>
              <a:t>Measurable</a:t>
            </a:r>
            <a:r>
              <a:rPr lang="en-US" altLang="en-US" dirty="0"/>
              <a:t> – When you have a goal that is measurable, you will know how far you must go to reach the goal, and when you know that you have arrived there  </a:t>
            </a:r>
          </a:p>
          <a:p>
            <a:pPr eaLnBrk="1" hangingPunct="1">
              <a:buFontTx/>
              <a:buChar char="•"/>
            </a:pPr>
            <a:r>
              <a:rPr lang="en-US" altLang="en-US" sz="1200" b="1" dirty="0"/>
              <a:t>Achievable</a:t>
            </a:r>
            <a:r>
              <a:rPr lang="en-US" altLang="en-US" sz="1200" dirty="0"/>
              <a:t> – It is common to set your sights high, but sometimes we try to accomplish more than we can do.  Trying to complete your dissertation within a few weeks is challenging when you have nothing else to do, but working full time with family/caring responsibilities </a:t>
            </a:r>
            <a:r>
              <a:rPr lang="en-US" altLang="en-US" sz="1200" dirty="0" err="1"/>
              <a:t>etc</a:t>
            </a:r>
            <a:r>
              <a:rPr lang="en-US" altLang="en-US" sz="1200" dirty="0"/>
              <a:t> may make it difficult for a number of reasons, so breaking it down into achievable chunks would be better in the long run.  Your goals should be such that, if you “extend yourself” you can </a:t>
            </a:r>
            <a:r>
              <a:rPr lang="en-US" altLang="en-US" sz="1200" b="1" dirty="0"/>
              <a:t>just</a:t>
            </a:r>
            <a:r>
              <a:rPr lang="en-US" altLang="en-US" sz="1200" dirty="0"/>
              <a:t> reach them.</a:t>
            </a:r>
          </a:p>
          <a:p>
            <a:pPr eaLnBrk="1" hangingPunct="1">
              <a:buFontTx/>
              <a:buChar char="•"/>
            </a:pPr>
            <a:r>
              <a:rPr lang="en-US" altLang="en-US" sz="1200" b="1" dirty="0"/>
              <a:t>Realistic</a:t>
            </a:r>
            <a:r>
              <a:rPr lang="en-US" altLang="en-US" sz="1200" dirty="0"/>
              <a:t> – be realistic with regards to your time – make sure that you balance your studies alongside all your other commitments. Think about things like is it realistic to do all your interviews or focus groups in one day?  ( from experience its hard going!)</a:t>
            </a:r>
          </a:p>
          <a:p>
            <a:pPr marL="0" marR="0" lvl="0" indent="0" algn="l" defTabSz="914400" rtl="0" eaLnBrk="1" fontAlgn="auto" latinLnBrk="0" hangingPunct="1">
              <a:lnSpc>
                <a:spcPct val="100000"/>
              </a:lnSpc>
              <a:spcBef>
                <a:spcPts val="0"/>
              </a:spcBef>
              <a:spcAft>
                <a:spcPts val="0"/>
              </a:spcAft>
              <a:buClrTx/>
              <a:buSzTx/>
              <a:buFontTx/>
              <a:buChar char="•"/>
              <a:tabLst/>
              <a:defRPr/>
            </a:pPr>
            <a:r>
              <a:rPr lang="en-US" altLang="en-US" sz="1200" b="1" dirty="0"/>
              <a:t>Timely</a:t>
            </a:r>
            <a:r>
              <a:rPr lang="en-US" altLang="en-US" sz="1200" dirty="0"/>
              <a:t> - Most of the goals that you set for yourself in relation to your dissertation will not be long-term.  It is important to set time guidelines for your goals, so that you can keep track of your progress as you are going along and can be alert to when you are falling behind schedule. You have all produced a time line for your dissertation proposals  - USE this as a framework for your goals and what you want to achieve at set times in the next 7 months.</a:t>
            </a:r>
          </a:p>
          <a:p>
            <a:pPr marL="0" marR="0" lvl="0" indent="0" algn="l" defTabSz="914400" rtl="0" eaLnBrk="1" fontAlgn="auto" latinLnBrk="0" hangingPunct="1">
              <a:lnSpc>
                <a:spcPct val="100000"/>
              </a:lnSpc>
              <a:spcBef>
                <a:spcPts val="0"/>
              </a:spcBef>
              <a:spcAft>
                <a:spcPts val="0"/>
              </a:spcAft>
              <a:buClrTx/>
              <a:buSzTx/>
              <a:buFontTx/>
              <a:buChar char="•"/>
              <a:tabLst/>
              <a:defRPr/>
            </a:pPr>
            <a:endParaRPr lang="en-US" altLang="en-US" sz="1200" dirty="0"/>
          </a:p>
          <a:p>
            <a:pPr marL="0" marR="0" lvl="0" indent="0" algn="l" defTabSz="914400" rtl="0" eaLnBrk="1" fontAlgn="auto" latinLnBrk="0" hangingPunct="1">
              <a:lnSpc>
                <a:spcPct val="100000"/>
              </a:lnSpc>
              <a:spcBef>
                <a:spcPts val="0"/>
              </a:spcBef>
              <a:spcAft>
                <a:spcPts val="0"/>
              </a:spcAft>
              <a:buClrTx/>
              <a:buSzTx/>
              <a:buFontTx/>
              <a:buChar char="•"/>
              <a:tabLst/>
              <a:defRPr/>
            </a:pPr>
            <a:r>
              <a:rPr lang="en-US" altLang="en-US" sz="1200" dirty="0"/>
              <a:t>When I did my masters – I sat down with a pen and paper and wrote down all the personal commitments I had during that period. I mapped them out on a table and then used a diary to highlight my days off from work, my a/l, any courses I had any major events with work etc. It was an exercise worth doing. I then looked to see where I could fit in my studies. Each week I’d review it. Especially the last 6 week. I planned out exactly what I would do It worked for me and I still use that system.</a:t>
            </a:r>
          </a:p>
          <a:p>
            <a:pPr eaLnBrk="1" hangingPunct="1">
              <a:buFontTx/>
              <a:buChar char="•"/>
            </a:pPr>
            <a:endParaRPr lang="en-US" altLang="en-US" sz="1200" dirty="0"/>
          </a:p>
          <a:p>
            <a:pPr eaLnBrk="1" hangingPunct="1">
              <a:buFontTx/>
              <a:buChar char="•"/>
            </a:pPr>
            <a:endParaRPr lang="en-US" altLang="en-US" dirty="0"/>
          </a:p>
          <a:p>
            <a:pPr eaLnBrk="1" hangingPunct="1">
              <a:buFontTx/>
              <a:buChar char="•"/>
            </a:pPr>
            <a:endParaRPr lang="en-US" altLang="en-US"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999984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It is important when you have </a:t>
            </a:r>
            <a:r>
              <a:rPr lang="en-US" altLang="en-US" dirty="0" err="1"/>
              <a:t>prioritised</a:t>
            </a:r>
            <a:r>
              <a:rPr lang="en-US" altLang="en-US" dirty="0"/>
              <a:t> your tasks that you:</a:t>
            </a:r>
          </a:p>
          <a:p>
            <a:pPr eaLnBrk="1" hangingPunct="1">
              <a:buFontTx/>
              <a:buChar char="•"/>
            </a:pPr>
            <a:r>
              <a:rPr lang="en-US" altLang="en-US" b="1" dirty="0"/>
              <a:t>Address the urgent </a:t>
            </a:r>
            <a:r>
              <a:rPr lang="en-US" altLang="en-US" dirty="0"/>
              <a:t>– Take care of things with short-term consequences as soon as possible. ( e.g. getting your questionnaires written up/interview questions, documenting any consents required</a:t>
            </a:r>
          </a:p>
          <a:p>
            <a:pPr eaLnBrk="1" hangingPunct="1">
              <a:buFontTx/>
              <a:buNone/>
            </a:pPr>
            <a:endParaRPr lang="en-US" altLang="en-US" dirty="0"/>
          </a:p>
          <a:p>
            <a:pPr eaLnBrk="1" hangingPunct="1">
              <a:buFontTx/>
              <a:buChar char="•"/>
            </a:pPr>
            <a:r>
              <a:rPr lang="en-US" altLang="en-US" b="1" dirty="0"/>
              <a:t>Accomplish what you can early </a:t>
            </a:r>
            <a:r>
              <a:rPr lang="en-US" altLang="en-US" dirty="0"/>
              <a:t>–  requests that can be handled early should come next – getting your questionnaires out, getting interviews/focus groups in the diary Don’t put off until tomorrow what you can do today. Think of tasks that you can do whilst waiting for data to come back to you?</a:t>
            </a:r>
          </a:p>
          <a:p>
            <a:pPr eaLnBrk="1" hangingPunct="1">
              <a:buFontTx/>
              <a:buChar char="•"/>
            </a:pPr>
            <a:endParaRPr lang="en-US" altLang="en-US" dirty="0"/>
          </a:p>
          <a:p>
            <a:pPr eaLnBrk="1" hangingPunct="1">
              <a:buFontTx/>
              <a:buChar char="•"/>
            </a:pPr>
            <a:r>
              <a:rPr lang="en-US" altLang="en-US" b="1" dirty="0"/>
              <a:t>Attach deadlines to things you delay </a:t>
            </a:r>
            <a:r>
              <a:rPr lang="en-US" altLang="en-US" dirty="0"/>
              <a:t>– When you have determined that something can wait, don’t just toss it aside until later.  Establish a deadline for the task in your schedule and make a note to remind you to begin working on it.</a:t>
            </a:r>
          </a:p>
          <a:p>
            <a:pPr eaLnBrk="1" hangingPunct="1">
              <a:buFontTx/>
              <a:buChar char="•"/>
            </a:pPr>
            <a:endParaRPr lang="en-US" altLang="en-US" dirty="0"/>
          </a:p>
          <a:p>
            <a:pPr eaLnBrk="1" hangingPunct="1">
              <a:buFontTx/>
              <a:buChar char="•"/>
            </a:pPr>
            <a:r>
              <a:rPr lang="en-US" altLang="en-US" dirty="0"/>
              <a:t>Don’t forget the 20/80 rule  - 20% of your tasks will take 80% of your time</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2785402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200" dirty="0"/>
              <a:t>As you start to </a:t>
            </a:r>
            <a:r>
              <a:rPr lang="en-US" altLang="en-US" sz="1200" dirty="0" err="1"/>
              <a:t>prioritise</a:t>
            </a:r>
            <a:r>
              <a:rPr lang="en-US" altLang="en-US" sz="1200" dirty="0"/>
              <a:t> tasks and set deadlines, you will want to </a:t>
            </a:r>
            <a:r>
              <a:rPr lang="en-US" altLang="en-US" sz="1200" dirty="0" err="1"/>
              <a:t>organise</a:t>
            </a:r>
            <a:r>
              <a:rPr lang="en-US" altLang="en-US" sz="1200" dirty="0"/>
              <a:t> your plans and actions.</a:t>
            </a:r>
          </a:p>
          <a:p>
            <a:pPr eaLnBrk="1" hangingPunct="1"/>
            <a:r>
              <a:rPr lang="en-US" altLang="en-US" sz="1200" dirty="0"/>
              <a:t>How you do this will come down to personal choice</a:t>
            </a:r>
          </a:p>
          <a:p>
            <a:pPr eaLnBrk="1" hangingPunct="1"/>
            <a:endParaRPr lang="en-US" altLang="en-US" sz="1200" dirty="0"/>
          </a:p>
          <a:p>
            <a:pPr eaLnBrk="1" hangingPunct="1"/>
            <a:r>
              <a:rPr lang="en-US" altLang="en-US" sz="1200" dirty="0"/>
              <a:t>There are lots of tools available to you.</a:t>
            </a:r>
          </a:p>
          <a:p>
            <a:pPr eaLnBrk="1" hangingPunct="1"/>
            <a:r>
              <a:rPr lang="en-US" altLang="en-US" sz="1200" dirty="0"/>
              <a:t>Teams schedule</a:t>
            </a:r>
          </a:p>
          <a:p>
            <a:pPr eaLnBrk="1" hangingPunct="1"/>
            <a:r>
              <a:rPr lang="en-US" altLang="en-US" sz="1200" dirty="0"/>
              <a:t>Outlook calendar</a:t>
            </a:r>
          </a:p>
          <a:p>
            <a:pPr eaLnBrk="1" hangingPunct="1"/>
            <a:r>
              <a:rPr lang="en-US" altLang="en-US" sz="1200" dirty="0"/>
              <a:t>Lists </a:t>
            </a:r>
          </a:p>
          <a:p>
            <a:pPr eaLnBrk="1" hangingPunct="1"/>
            <a:r>
              <a:rPr lang="en-US" altLang="en-US" sz="1200" dirty="0" err="1"/>
              <a:t>Ghantt</a:t>
            </a:r>
            <a:r>
              <a:rPr lang="en-US" altLang="en-US" sz="1200" dirty="0"/>
              <a:t> charts</a:t>
            </a:r>
          </a:p>
          <a:p>
            <a:pPr eaLnBrk="1" hangingPunct="1"/>
            <a:r>
              <a:rPr lang="en-US" altLang="en-US" sz="1200" dirty="0"/>
              <a:t>Whiteboards</a:t>
            </a:r>
          </a:p>
          <a:p>
            <a:pPr eaLnBrk="1" hangingPunct="1"/>
            <a:r>
              <a:rPr lang="en-US" altLang="en-US" sz="1200" dirty="0"/>
              <a:t>Sticky notes</a:t>
            </a:r>
          </a:p>
          <a:p>
            <a:pPr eaLnBrk="1" hangingPunct="1"/>
            <a:r>
              <a:rPr lang="en-US" altLang="en-US" sz="1200" dirty="0"/>
              <a:t>Old fashioned pen &amp; paper</a:t>
            </a:r>
          </a:p>
          <a:p>
            <a:pPr eaLnBrk="1" hangingPunct="1"/>
            <a:endParaRPr lang="en-US" altLang="en-US" sz="1200" dirty="0"/>
          </a:p>
          <a:p>
            <a:pPr eaLnBrk="1" hangingPunct="1"/>
            <a:r>
              <a:rPr lang="en-US" altLang="en-US" sz="1200" dirty="0"/>
              <a:t>What ever suits you – use it!</a:t>
            </a:r>
          </a:p>
          <a:p>
            <a:pPr eaLnBrk="1" hangingPunct="1"/>
            <a:endParaRPr lang="en-US" altLang="en-US" sz="1200" dirty="0"/>
          </a:p>
          <a:p>
            <a:pPr eaLnBrk="1" hangingPunct="1"/>
            <a:r>
              <a:rPr lang="en-US" altLang="en-US" sz="1200" dirty="0"/>
              <a:t>What do you use now in your day job and can it be adapted for your studies?</a:t>
            </a:r>
          </a:p>
          <a:p>
            <a:pPr eaLnBrk="1" hangingPunct="1"/>
            <a:endParaRPr lang="en-US" altLang="en-US" sz="1200" dirty="0"/>
          </a:p>
          <a:p>
            <a:pPr eaLnBrk="1" hangingPunct="1"/>
            <a:r>
              <a:rPr lang="en-US" altLang="en-US" sz="1200" dirty="0"/>
              <a:t>I use pen and paper and my Teams schedule – it served me well during my MA and I use the same methods now whilst I am studying.</a:t>
            </a:r>
          </a:p>
          <a:p>
            <a:pPr eaLnBrk="1" hangingPunct="1"/>
            <a:endParaRPr lang="en-US" altLang="en-US" sz="1200" dirty="0"/>
          </a:p>
          <a:p>
            <a:pPr eaLnBrk="1" hangingPunct="1"/>
            <a:r>
              <a:rPr lang="en-US" altLang="en-US" sz="1200" b="1" dirty="0"/>
              <a:t>Note: This would be a good opportunity to share whatever tools you use to stay organized.  If you use a planner, bring it out and show how you use it.  If you use computer software, explain the program and how it helps you.</a:t>
            </a:r>
            <a:r>
              <a:rPr lang="en-US" altLang="en-US" sz="1200" dirty="0"/>
              <a:t>  </a:t>
            </a:r>
            <a:r>
              <a:rPr lang="en-US" altLang="en-US" sz="1200" b="1" dirty="0"/>
              <a:t>You may also ask participants if they have any other organizational ideas, like reminder files for each week or month.</a:t>
            </a:r>
            <a:endParaRPr lang="en-US" altLang="en-US" sz="1200"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33298828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sz="1200" dirty="0"/>
              <a:t>Another personal time management skill is to make good use of your “waiting time.”</a:t>
            </a:r>
          </a:p>
          <a:p>
            <a:pPr eaLnBrk="1" hangingPunct="1"/>
            <a:endParaRPr lang="en-US" altLang="en-US" sz="1200" dirty="0"/>
          </a:p>
          <a:p>
            <a:pPr eaLnBrk="1" hangingPunct="1"/>
            <a:r>
              <a:rPr lang="en-US" altLang="en-US" sz="1200" dirty="0"/>
              <a:t>Have you ever thought about how much time you spend doing nothing during an average day?  Usually this is not a situation where you planned to do nothing…it just happened.  Think about all the things you could accomplish if you could make use of this time.  For instance:</a:t>
            </a:r>
          </a:p>
          <a:p>
            <a:pPr eaLnBrk="1" hangingPunct="1">
              <a:buFontTx/>
              <a:buChar char="•"/>
            </a:pPr>
            <a:r>
              <a:rPr lang="en-US" altLang="en-US" sz="1200" dirty="0"/>
              <a:t>Time you spend commuting to meetings on a train</a:t>
            </a:r>
          </a:p>
          <a:p>
            <a:pPr eaLnBrk="1" hangingPunct="1">
              <a:buFontTx/>
              <a:buChar char="•"/>
            </a:pPr>
            <a:r>
              <a:rPr lang="en-US" altLang="en-US" sz="1200" dirty="0"/>
              <a:t>Time you wait at personal appointment/family commitments – waiting o/s school</a:t>
            </a:r>
          </a:p>
          <a:p>
            <a:pPr eaLnBrk="1" hangingPunct="1">
              <a:buFontTx/>
              <a:buChar char="•"/>
            </a:pPr>
            <a:r>
              <a:rPr lang="en-US" altLang="en-US" sz="1200" dirty="0"/>
              <a:t>Time you spend when you arrive at work or at a meeting earlier than you had anticipated</a:t>
            </a:r>
          </a:p>
          <a:p>
            <a:endParaRPr lang="en-GB" dirty="0"/>
          </a:p>
          <a:p>
            <a:pPr eaLnBrk="1" hangingPunct="1"/>
            <a:r>
              <a:rPr lang="en-US" altLang="en-US" sz="1200" dirty="0"/>
              <a:t>There are two ways to look at these periods of time.  You can either consider them as “wastes of time” or as “gifts of time.”  If you choose to think of them as gifts of time, you can use them as opportunities to accomplish little reading tasks/writing notes that are necessary, but don’t require longer periods of time.</a:t>
            </a:r>
          </a:p>
          <a:p>
            <a:pPr eaLnBrk="1" hangingPunct="1"/>
            <a:r>
              <a:rPr lang="en-US" altLang="en-US" sz="1200" dirty="0"/>
              <a:t>I carried a little note book with me – any ideas that came into my head I’d write them down – use your mobile phones ! If you’ve downloaded the Hwb app you can access library lists and can read on your phone. Listen to podcasts or audible books in the car when travelling to work etc.</a:t>
            </a:r>
          </a:p>
          <a:p>
            <a:pPr eaLnBrk="1" hangingPunct="1"/>
            <a:endParaRPr lang="en-US" altLang="en-US" sz="1200" dirty="0"/>
          </a:p>
          <a:p>
            <a:pPr eaLnBrk="1" hangingPunct="1"/>
            <a:r>
              <a:rPr lang="en-US" altLang="en-US" sz="1200" dirty="0"/>
              <a:t>Most successful people have already found that there are a number of things that they can accomplish while they wait.</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2630574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You will be juggling many tasks.  There is no way around this fact.  But one important strategy to keep in mind is to concentrate completely on the current task.  Concentration can be difficult when you have a lot on your mind.  Your time will be better spent if you are able to:</a:t>
            </a:r>
          </a:p>
          <a:p>
            <a:pPr eaLnBrk="1" hangingPunct="1">
              <a:buFontTx/>
              <a:buChar char="•"/>
            </a:pPr>
            <a:r>
              <a:rPr lang="en-US" altLang="en-US" dirty="0"/>
              <a:t>Focus on your goal – You may have many commitments and many concerns, but you will accomplish more when you keep focused on the one task you are performing now</a:t>
            </a:r>
          </a:p>
          <a:p>
            <a:pPr eaLnBrk="1" hangingPunct="1">
              <a:buFontTx/>
              <a:buChar char="•"/>
            </a:pPr>
            <a:r>
              <a:rPr lang="en-US" altLang="en-US" dirty="0"/>
              <a:t>Tune out interruptions – You will find your concentration is at its highest level when you can set aside times during the day when you will not answer the phone or schedule visitors.  You can’t isolate yourself all the time, but by avoiding interruptions for specific periods of time, you may find you can accomplish tasks successfully in far less time than you anticipated.  When you must respond to phone calls, be assertive in minimizing interruptions by asking if you can call back at another time or meet another day.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2588843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a:p>
            <a:pPr eaLnBrk="1" hangingPunct="1"/>
            <a:r>
              <a:rPr lang="en-US" altLang="en-US" dirty="0"/>
              <a:t>Every one of us has a ‘personal prime time’ – that time of day where you function the best , get your tasks done quickly</a:t>
            </a:r>
          </a:p>
          <a:p>
            <a:pPr eaLnBrk="1" hangingPunct="1"/>
            <a:r>
              <a:rPr lang="en-US" altLang="en-US" dirty="0"/>
              <a:t>E.g. Are you one of those people who gets up before the sun rises and starts working?  Is the early evening, after the evening meal, your time to work?  Or are you someone who prefers to wait until the quiet of the late-night hours to do the hard tasks?  </a:t>
            </a:r>
          </a:p>
          <a:p>
            <a:pPr eaLnBrk="1" hangingPunct="1"/>
            <a:endParaRPr lang="en-US" altLang="en-US" dirty="0"/>
          </a:p>
          <a:p>
            <a:pPr eaLnBrk="1" hangingPunct="1"/>
            <a:r>
              <a:rPr lang="en-US" altLang="en-US" dirty="0"/>
              <a:t>Everyone is different.  Most research shows that tasks that take the most mental concentration are most effectively accomplished early in the day, but even these studies acknowledge that this is not always true”</a:t>
            </a:r>
          </a:p>
          <a:p>
            <a:pPr eaLnBrk="1" hangingPunct="1"/>
            <a:endParaRPr lang="en-US" altLang="en-US" dirty="0"/>
          </a:p>
          <a:p>
            <a:pPr eaLnBrk="1" hangingPunct="1"/>
            <a:r>
              <a:rPr lang="en-US" altLang="en-US" dirty="0"/>
              <a:t>When you plan your tasks, think about your own “prime time.”  If you do your best work early, plan to do the routine tasks later in the day and concentrate on the more challenging tasks when you are at your best.  If you don’t really get going until later, handle the routines in the morning and save the more difficult tasks for later.</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3055933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ea typeface="Arial Unicode MS" panose="020B0604020202020204" pitchFamily="34" charset="-128"/>
                <a:cs typeface="Arial Unicode MS" panose="020B0604020202020204" pitchFamily="34" charset="-128"/>
              </a:rPr>
              <a:t>Celebrate the achievement of your goals to maintain a healthy balance in life between work and play. </a:t>
            </a:r>
          </a:p>
          <a:p>
            <a:pPr eaLnBrk="1" hangingPunct="1"/>
            <a:r>
              <a:rPr lang="en-US" altLang="en-US" dirty="0">
                <a:ea typeface="Arial Unicode MS" panose="020B0604020202020204" pitchFamily="34" charset="-128"/>
                <a:cs typeface="Arial Unicode MS" panose="020B0604020202020204" pitchFamily="34" charset="-128"/>
              </a:rPr>
              <a:t> </a:t>
            </a:r>
            <a:r>
              <a:rPr lang="en-US" altLang="en-US" dirty="0">
                <a:cs typeface="Times New Roman" panose="02020603050405020304" pitchFamily="18" charset="0"/>
              </a:rPr>
              <a:t>Reward yourself when you complete a task or finish a project.</a:t>
            </a:r>
          </a:p>
          <a:p>
            <a:pPr eaLnBrk="1" hangingPunct="1"/>
            <a:r>
              <a:rPr lang="en-US" altLang="en-US" dirty="0">
                <a:cs typeface="Times New Roman" panose="02020603050405020304" pitchFamily="18" charset="0"/>
              </a:rPr>
              <a:t> </a:t>
            </a:r>
          </a:p>
          <a:p>
            <a:pPr eaLnBrk="1" hangingPunct="1"/>
            <a:endParaRPr lang="en-US" altLang="en-US" dirty="0">
              <a:cs typeface="Times New Roman" panose="02020603050405020304" pitchFamily="18" charset="0"/>
            </a:endParaRPr>
          </a:p>
          <a:p>
            <a:pPr eaLnBrk="1" hangingPunct="1"/>
            <a:r>
              <a:rPr lang="en-US" altLang="en-US" dirty="0">
                <a:cs typeface="Times New Roman" panose="02020603050405020304" pitchFamily="18" charset="0"/>
              </a:rPr>
              <a:t>Celebration is a vital part of this process.  No matter how tight your schedule looks, this is TIME WELL SPENT!</a:t>
            </a:r>
            <a:r>
              <a:rPr lang="en-US" altLang="en-US" dirty="0"/>
              <a:t>  As it will keep you motivated</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23155939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20657802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Lots of tools and information on internet</a:t>
            </a:r>
          </a:p>
          <a:p>
            <a:endParaRPr lang="en-GB" dirty="0"/>
          </a:p>
          <a:p>
            <a:r>
              <a:rPr lang="en-GB" dirty="0"/>
              <a:t>DO WHAT SUITS YOU!</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23499094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11/12/2024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11/12/2024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11/12/2024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11/12/2024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11/12/2024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11/12/2024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11/12/2024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11/12/2024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11/12/2024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11/12/2024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11/12/2024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11/12/2024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5" y="2028598"/>
            <a:ext cx="3793098" cy="2954219"/>
          </a:xfrm>
        </p:spPr>
        <p:txBody>
          <a:bodyPr>
            <a:normAutofit fontScale="90000"/>
          </a:bodyPr>
          <a:lstStyle/>
          <a:p>
            <a:br>
              <a:rPr lang="en-GB" b="1" dirty="0">
                <a:solidFill>
                  <a:schemeClr val="bg1"/>
                </a:solidFill>
              </a:rPr>
            </a:br>
            <a:r>
              <a:rPr lang="en-GB" sz="4000" b="1" dirty="0">
                <a:solidFill>
                  <a:srgbClr val="002060"/>
                </a:solidFill>
              </a:rPr>
              <a:t>MSc </a:t>
            </a:r>
            <a:br>
              <a:rPr lang="en-GB" sz="4000" b="1" dirty="0">
                <a:solidFill>
                  <a:srgbClr val="002060"/>
                </a:solidFill>
              </a:rPr>
            </a:br>
            <a:r>
              <a:rPr lang="en-GB" sz="4000" b="1" dirty="0">
                <a:solidFill>
                  <a:srgbClr val="002060"/>
                </a:solidFill>
              </a:rPr>
              <a:t>Policing (O&amp;SL)</a:t>
            </a:r>
            <a:br>
              <a:rPr lang="en-GB" sz="4000" b="1" dirty="0">
                <a:solidFill>
                  <a:srgbClr val="002060"/>
                </a:solidFill>
              </a:rPr>
            </a:br>
            <a:r>
              <a:rPr lang="en-GB" sz="4000" b="1" dirty="0">
                <a:solidFill>
                  <a:srgbClr val="002060"/>
                </a:solidFill>
              </a:rPr>
              <a:t>11.12.24</a:t>
            </a:r>
            <a:br>
              <a:rPr lang="en-GB" sz="4000" b="1" dirty="0">
                <a:solidFill>
                  <a:srgbClr val="002060"/>
                </a:solidFill>
              </a:rPr>
            </a:br>
            <a:r>
              <a:rPr lang="en-GB" sz="4000" b="1" i="1" dirty="0">
                <a:solidFill>
                  <a:srgbClr val="002060"/>
                </a:solidFill>
              </a:rPr>
              <a:t> Time management</a:t>
            </a:r>
            <a:br>
              <a:rPr lang="en-GB" b="1" dirty="0">
                <a:solidFill>
                  <a:schemeClr val="bg1"/>
                </a:solidFill>
              </a:rPr>
            </a:br>
            <a:br>
              <a:rPr lang="en-GB" b="1" dirty="0">
                <a:solidFill>
                  <a:schemeClr val="bg1"/>
                </a:solidFill>
              </a:rPr>
            </a:b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569844" y="2164438"/>
            <a:ext cx="4770782" cy="4062651"/>
          </a:xfrm>
          <a:prstGeom prst="rect">
            <a:avLst/>
          </a:prstGeom>
          <a:noFill/>
        </p:spPr>
        <p:txBody>
          <a:bodyPr wrap="square" lIns="91440" tIns="45720" rIns="91440" bIns="45720" rtlCol="0" anchor="t">
            <a:spAutoFit/>
          </a:bodyPr>
          <a:lstStyle/>
          <a:p>
            <a:pPr algn="ctr"/>
            <a:r>
              <a:rPr lang="en-GB" sz="4000" b="1" dirty="0">
                <a:solidFill>
                  <a:schemeClr val="bg1"/>
                </a:solidFill>
              </a:rPr>
              <a:t>MSc </a:t>
            </a:r>
            <a:r>
              <a:rPr lang="en-GB" sz="4000" b="1" dirty="0" err="1">
                <a:solidFill>
                  <a:schemeClr val="bg1"/>
                </a:solidFill>
              </a:rPr>
              <a:t>Plismona</a:t>
            </a:r>
            <a:r>
              <a:rPr lang="en-GB" sz="4000" b="1" dirty="0">
                <a:solidFill>
                  <a:schemeClr val="bg1"/>
                </a:solidFill>
              </a:rPr>
              <a:t> (AW&amp;S)</a:t>
            </a:r>
          </a:p>
          <a:p>
            <a:pPr algn="ctr"/>
            <a:r>
              <a:rPr lang="en-GB" sz="4000" b="1" dirty="0">
                <a:solidFill>
                  <a:schemeClr val="bg1"/>
                </a:solidFill>
              </a:rPr>
              <a:t>11.12.24</a:t>
            </a:r>
          </a:p>
          <a:p>
            <a:pPr algn="ctr"/>
            <a:endParaRPr lang="en-GB" sz="4000" b="1" i="1" dirty="0">
              <a:solidFill>
                <a:schemeClr val="bg1"/>
              </a:solidFill>
            </a:endParaRPr>
          </a:p>
          <a:p>
            <a:pPr algn="ctr"/>
            <a:r>
              <a:rPr lang="en-GB" sz="4000" b="1" i="1" dirty="0" err="1">
                <a:solidFill>
                  <a:schemeClr val="bg1"/>
                </a:solidFill>
              </a:rPr>
              <a:t>Rheoli</a:t>
            </a:r>
            <a:r>
              <a:rPr lang="en-GB" sz="4000" b="1" i="1" dirty="0">
                <a:solidFill>
                  <a:schemeClr val="bg1"/>
                </a:solidFill>
              </a:rPr>
              <a:t> Amser</a:t>
            </a:r>
          </a:p>
          <a:p>
            <a:pPr algn="ctr"/>
            <a:endParaRPr lang="en-GB" sz="4000" b="1" dirty="0">
              <a:solidFill>
                <a:schemeClr val="bg1"/>
              </a:solidFill>
            </a:endParaRP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11F1C-DE30-CCF2-00A7-0513C347D6A7}"/>
              </a:ext>
            </a:extLst>
          </p:cNvPr>
          <p:cNvSpPr>
            <a:spLocks noGrp="1"/>
          </p:cNvSpPr>
          <p:nvPr>
            <p:ph type="title"/>
          </p:nvPr>
        </p:nvSpPr>
        <p:spPr>
          <a:solidFill>
            <a:srgbClr val="002060"/>
          </a:solidFill>
        </p:spPr>
        <p:txBody>
          <a:bodyPr/>
          <a:lstStyle/>
          <a:p>
            <a:r>
              <a:rPr lang="en-GB" dirty="0">
                <a:solidFill>
                  <a:schemeClr val="bg1"/>
                </a:solidFill>
              </a:rPr>
              <a:t>Time Management</a:t>
            </a:r>
          </a:p>
        </p:txBody>
      </p:sp>
      <p:pic>
        <p:nvPicPr>
          <p:cNvPr id="5" name="Content Placeholder 4">
            <a:extLst>
              <a:ext uri="{FF2B5EF4-FFF2-40B4-BE49-F238E27FC236}">
                <a16:creationId xmlns:a16="http://schemas.microsoft.com/office/drawing/2014/main" id="{3D068CEF-AF92-9563-6BA4-6CAE8F67FF94}"/>
              </a:ext>
            </a:extLst>
          </p:cNvPr>
          <p:cNvPicPr>
            <a:picLocks noGrp="1" noChangeAspect="1"/>
          </p:cNvPicPr>
          <p:nvPr>
            <p:ph sz="half" idx="1"/>
          </p:nvPr>
        </p:nvPicPr>
        <p:blipFill>
          <a:blip r:embed="rId2"/>
          <a:stretch>
            <a:fillRect/>
          </a:stretch>
        </p:blipFill>
        <p:spPr>
          <a:xfrm>
            <a:off x="760699" y="1600201"/>
            <a:ext cx="5384800" cy="3777397"/>
          </a:xfrm>
          <a:prstGeom prst="rect">
            <a:avLst/>
          </a:prstGeom>
        </p:spPr>
      </p:pic>
      <p:sp>
        <p:nvSpPr>
          <p:cNvPr id="4" name="Content Placeholder 3">
            <a:extLst>
              <a:ext uri="{FF2B5EF4-FFF2-40B4-BE49-F238E27FC236}">
                <a16:creationId xmlns:a16="http://schemas.microsoft.com/office/drawing/2014/main" id="{0C515A06-28E5-C4DD-27D0-6FED15ACC607}"/>
              </a:ext>
            </a:extLst>
          </p:cNvPr>
          <p:cNvSpPr>
            <a:spLocks noGrp="1"/>
          </p:cNvSpPr>
          <p:nvPr>
            <p:ph sz="half" idx="2"/>
          </p:nvPr>
        </p:nvSpPr>
        <p:spPr/>
        <p:txBody>
          <a:bodyPr/>
          <a:lstStyle/>
          <a:p>
            <a:pPr marL="0" indent="0" algn="ctr">
              <a:buNone/>
            </a:pPr>
            <a:r>
              <a:rPr lang="en-GB" b="1" dirty="0"/>
              <a:t>Learning outcomes</a:t>
            </a:r>
          </a:p>
          <a:p>
            <a:r>
              <a:rPr lang="en-GB" dirty="0"/>
              <a:t>Outline the benefits of time management</a:t>
            </a:r>
          </a:p>
          <a:p>
            <a:r>
              <a:rPr lang="en-GB" dirty="0"/>
              <a:t>Identify the obstacles to time management</a:t>
            </a:r>
          </a:p>
          <a:p>
            <a:r>
              <a:rPr lang="en-GB" dirty="0"/>
              <a:t>Suggest ways of addressing time-management obstacles</a:t>
            </a:r>
          </a:p>
          <a:p>
            <a:endParaRPr lang="en-GB" dirty="0"/>
          </a:p>
          <a:p>
            <a:endParaRPr lang="en-GB" dirty="0"/>
          </a:p>
          <a:p>
            <a:pPr marL="0" indent="0" algn="ctr">
              <a:buNone/>
            </a:pPr>
            <a:endParaRPr lang="en-GB" dirty="0"/>
          </a:p>
          <a:p>
            <a:pPr marL="0" indent="0" algn="ctr">
              <a:buNone/>
            </a:pPr>
            <a:endParaRPr lang="en-GB" dirty="0"/>
          </a:p>
          <a:p>
            <a:pPr marL="0" indent="0">
              <a:buNone/>
            </a:pPr>
            <a:endParaRPr lang="en-GB" dirty="0"/>
          </a:p>
        </p:txBody>
      </p:sp>
    </p:spTree>
    <p:extLst>
      <p:ext uri="{BB962C8B-B14F-4D97-AF65-F5344CB8AC3E}">
        <p14:creationId xmlns:p14="http://schemas.microsoft.com/office/powerpoint/2010/main" val="4078450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435E2-1361-AD15-8916-38DB4114D025}"/>
              </a:ext>
            </a:extLst>
          </p:cNvPr>
          <p:cNvSpPr>
            <a:spLocks noGrp="1"/>
          </p:cNvSpPr>
          <p:nvPr>
            <p:ph type="title"/>
          </p:nvPr>
        </p:nvSpPr>
        <p:spPr>
          <a:solidFill>
            <a:srgbClr val="002060"/>
          </a:solidFill>
        </p:spPr>
        <p:txBody>
          <a:bodyPr/>
          <a:lstStyle/>
          <a:p>
            <a:r>
              <a:rPr lang="en-GB" dirty="0">
                <a:solidFill>
                  <a:schemeClr val="bg1"/>
                </a:solidFill>
              </a:rPr>
              <a:t>Time management for your dissertation</a:t>
            </a:r>
          </a:p>
        </p:txBody>
      </p:sp>
      <p:pic>
        <p:nvPicPr>
          <p:cNvPr id="4" name="Content Placeholder 3">
            <a:extLst>
              <a:ext uri="{FF2B5EF4-FFF2-40B4-BE49-F238E27FC236}">
                <a16:creationId xmlns:a16="http://schemas.microsoft.com/office/drawing/2014/main" id="{4811580E-B56D-14E4-6C70-AA19BAFAFE3A}"/>
              </a:ext>
            </a:extLst>
          </p:cNvPr>
          <p:cNvPicPr>
            <a:picLocks noGrp="1" noChangeAspect="1"/>
          </p:cNvPicPr>
          <p:nvPr>
            <p:ph idx="1"/>
          </p:nvPr>
        </p:nvPicPr>
        <p:blipFill>
          <a:blip r:embed="rId3"/>
          <a:stretch>
            <a:fillRect/>
          </a:stretch>
        </p:blipFill>
        <p:spPr>
          <a:xfrm>
            <a:off x="3425720" y="2113504"/>
            <a:ext cx="5340559" cy="2889754"/>
          </a:xfrm>
          <a:prstGeom prst="rect">
            <a:avLst/>
          </a:prstGeom>
        </p:spPr>
      </p:pic>
    </p:spTree>
    <p:extLst>
      <p:ext uri="{BB962C8B-B14F-4D97-AF65-F5344CB8AC3E}">
        <p14:creationId xmlns:p14="http://schemas.microsoft.com/office/powerpoint/2010/main" val="23601346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136C2-16BE-45E2-B2CA-2C5B78874917}"/>
              </a:ext>
            </a:extLst>
          </p:cNvPr>
          <p:cNvSpPr>
            <a:spLocks noGrp="1"/>
          </p:cNvSpPr>
          <p:nvPr>
            <p:ph type="title"/>
          </p:nvPr>
        </p:nvSpPr>
        <p:spPr>
          <a:solidFill>
            <a:srgbClr val="002060"/>
          </a:solidFill>
        </p:spPr>
        <p:txBody>
          <a:bodyPr/>
          <a:lstStyle/>
          <a:p>
            <a:r>
              <a:rPr lang="en-GB" dirty="0">
                <a:solidFill>
                  <a:schemeClr val="bg1"/>
                </a:solidFill>
              </a:rPr>
              <a:t>Organising yourself for study</a:t>
            </a:r>
          </a:p>
        </p:txBody>
      </p:sp>
      <p:sp>
        <p:nvSpPr>
          <p:cNvPr id="3" name="Content Placeholder 2">
            <a:extLst>
              <a:ext uri="{FF2B5EF4-FFF2-40B4-BE49-F238E27FC236}">
                <a16:creationId xmlns:a16="http://schemas.microsoft.com/office/drawing/2014/main" id="{587192F0-A233-4C0A-93F3-385C65EFBFD9}"/>
              </a:ext>
            </a:extLst>
          </p:cNvPr>
          <p:cNvSpPr>
            <a:spLocks noGrp="1"/>
          </p:cNvSpPr>
          <p:nvPr>
            <p:ph idx="1"/>
          </p:nvPr>
        </p:nvSpPr>
        <p:spPr/>
        <p:txBody>
          <a:bodyPr>
            <a:normAutofit lnSpcReduction="10000"/>
          </a:bodyPr>
          <a:lstStyle/>
          <a:p>
            <a:pPr marL="0" indent="0">
              <a:buNone/>
            </a:pPr>
            <a:r>
              <a:rPr lang="en-GB" dirty="0"/>
              <a:t>1</a:t>
            </a:r>
            <a:r>
              <a:rPr lang="en-GB" baseline="30000" dirty="0"/>
              <a:t>st</a:t>
            </a:r>
            <a:r>
              <a:rPr lang="en-GB" dirty="0"/>
              <a:t> important step  - may seem obvious but often overlooked:</a:t>
            </a:r>
          </a:p>
          <a:p>
            <a:r>
              <a:rPr lang="en-GB" dirty="0"/>
              <a:t>Suitable place</a:t>
            </a:r>
          </a:p>
          <a:p>
            <a:r>
              <a:rPr lang="en-GB" dirty="0"/>
              <a:t>Suitable environment</a:t>
            </a:r>
          </a:p>
          <a:p>
            <a:r>
              <a:rPr lang="en-GB" dirty="0"/>
              <a:t>Time management (when to study)</a:t>
            </a:r>
          </a:p>
          <a:p>
            <a:r>
              <a:rPr lang="en-GB" dirty="0"/>
              <a:t>Organise your material</a:t>
            </a:r>
          </a:p>
          <a:p>
            <a:r>
              <a:rPr lang="en-GB" dirty="0"/>
              <a:t>Support network</a:t>
            </a:r>
          </a:p>
        </p:txBody>
      </p:sp>
      <p:pic>
        <p:nvPicPr>
          <p:cNvPr id="4" name="Picture 3">
            <a:extLst>
              <a:ext uri="{FF2B5EF4-FFF2-40B4-BE49-F238E27FC236}">
                <a16:creationId xmlns:a16="http://schemas.microsoft.com/office/drawing/2014/main" id="{486F98AA-19BD-401C-966A-98A6A1D3CFF2}"/>
              </a:ext>
            </a:extLst>
          </p:cNvPr>
          <p:cNvPicPr>
            <a:picLocks noChangeAspect="1"/>
          </p:cNvPicPr>
          <p:nvPr/>
        </p:nvPicPr>
        <p:blipFill>
          <a:blip r:embed="rId3"/>
          <a:stretch>
            <a:fillRect/>
          </a:stretch>
        </p:blipFill>
        <p:spPr>
          <a:xfrm>
            <a:off x="7641770" y="2618747"/>
            <a:ext cx="3712029" cy="2805603"/>
          </a:xfrm>
          <a:prstGeom prst="rect">
            <a:avLst/>
          </a:prstGeom>
        </p:spPr>
      </p:pic>
    </p:spTree>
    <p:extLst>
      <p:ext uri="{BB962C8B-B14F-4D97-AF65-F5344CB8AC3E}">
        <p14:creationId xmlns:p14="http://schemas.microsoft.com/office/powerpoint/2010/main" val="221434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500"/>
                                        <p:tgtEl>
                                          <p:spTgt spid="3">
                                            <p:txEl>
                                              <p:pRg st="1" end="1"/>
                                            </p:txEl>
                                          </p:spTgt>
                                        </p:tgtEl>
                                      </p:cBhvr>
                                    </p:animEffect>
                                  </p:childTnLst>
                                </p:cTn>
                              </p:par>
                              <p:par>
                                <p:cTn id="15" presetID="10"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43AA1-30AC-71C8-5412-B4D71EFC4499}"/>
              </a:ext>
            </a:extLst>
          </p:cNvPr>
          <p:cNvSpPr>
            <a:spLocks noGrp="1"/>
          </p:cNvSpPr>
          <p:nvPr>
            <p:ph type="title"/>
          </p:nvPr>
        </p:nvSpPr>
        <p:spPr>
          <a:solidFill>
            <a:srgbClr val="002060"/>
          </a:solidFill>
        </p:spPr>
        <p:txBody>
          <a:bodyPr/>
          <a:lstStyle/>
          <a:p>
            <a:r>
              <a:rPr lang="en-GB" dirty="0">
                <a:solidFill>
                  <a:schemeClr val="bg1"/>
                </a:solidFill>
              </a:rPr>
              <a:t>Time-line - Deadlines</a:t>
            </a:r>
          </a:p>
        </p:txBody>
      </p:sp>
      <p:graphicFrame>
        <p:nvGraphicFramePr>
          <p:cNvPr id="3" name="Diagram 2">
            <a:extLst>
              <a:ext uri="{FF2B5EF4-FFF2-40B4-BE49-F238E27FC236}">
                <a16:creationId xmlns:a16="http://schemas.microsoft.com/office/drawing/2014/main" id="{A8D1F22B-1208-B866-6753-C37BEABA58C0}"/>
              </a:ext>
            </a:extLst>
          </p:cNvPr>
          <p:cNvGraphicFramePr/>
          <p:nvPr>
            <p:extLst>
              <p:ext uri="{D42A27DB-BD31-4B8C-83A1-F6EECF244321}">
                <p14:modId xmlns:p14="http://schemas.microsoft.com/office/powerpoint/2010/main" val="3935926125"/>
              </p:ext>
            </p:extLst>
          </p:nvPr>
        </p:nvGraphicFramePr>
        <p:xfrm>
          <a:off x="1262743" y="1417638"/>
          <a:ext cx="9612086" cy="4150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0875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14D1A-94AB-73B1-DB65-AFDC24407398}"/>
              </a:ext>
            </a:extLst>
          </p:cNvPr>
          <p:cNvSpPr>
            <a:spLocks noGrp="1"/>
          </p:cNvSpPr>
          <p:nvPr>
            <p:ph type="title"/>
          </p:nvPr>
        </p:nvSpPr>
        <p:spPr>
          <a:solidFill>
            <a:srgbClr val="002060"/>
          </a:solidFill>
        </p:spPr>
        <p:txBody>
          <a:bodyPr/>
          <a:lstStyle/>
          <a:p>
            <a:r>
              <a:rPr lang="en-GB" dirty="0">
                <a:solidFill>
                  <a:schemeClr val="bg1"/>
                </a:solidFill>
              </a:rPr>
              <a:t>Benefits of time -management</a:t>
            </a:r>
          </a:p>
        </p:txBody>
      </p:sp>
      <p:pic>
        <p:nvPicPr>
          <p:cNvPr id="5" name="Content Placeholder 4">
            <a:extLst>
              <a:ext uri="{FF2B5EF4-FFF2-40B4-BE49-F238E27FC236}">
                <a16:creationId xmlns:a16="http://schemas.microsoft.com/office/drawing/2014/main" id="{D40DC975-9BFD-BBF9-7446-8552B27DE704}"/>
              </a:ext>
            </a:extLst>
          </p:cNvPr>
          <p:cNvPicPr>
            <a:picLocks noGrp="1" noChangeAspect="1"/>
          </p:cNvPicPr>
          <p:nvPr>
            <p:ph sz="half" idx="1"/>
          </p:nvPr>
        </p:nvPicPr>
        <p:blipFill>
          <a:blip r:embed="rId3"/>
          <a:stretch>
            <a:fillRect/>
          </a:stretch>
        </p:blipFill>
        <p:spPr>
          <a:xfrm>
            <a:off x="565791" y="2171699"/>
            <a:ext cx="5277627" cy="2955471"/>
          </a:xfrm>
          <a:prstGeom prst="rect">
            <a:avLst/>
          </a:prstGeom>
        </p:spPr>
      </p:pic>
      <p:sp>
        <p:nvSpPr>
          <p:cNvPr id="4" name="Content Placeholder 3">
            <a:extLst>
              <a:ext uri="{FF2B5EF4-FFF2-40B4-BE49-F238E27FC236}">
                <a16:creationId xmlns:a16="http://schemas.microsoft.com/office/drawing/2014/main" id="{DEBBDBFC-B678-6AEE-159B-EA20C333A24E}"/>
              </a:ext>
            </a:extLst>
          </p:cNvPr>
          <p:cNvSpPr>
            <a:spLocks noGrp="1"/>
          </p:cNvSpPr>
          <p:nvPr>
            <p:ph sz="half" idx="2"/>
          </p:nvPr>
        </p:nvSpPr>
        <p:spPr>
          <a:xfrm>
            <a:off x="6197600" y="1551215"/>
            <a:ext cx="5384800" cy="3989040"/>
          </a:xfrm>
        </p:spPr>
        <p:txBody>
          <a:bodyPr/>
          <a:lstStyle/>
          <a:p>
            <a:pPr marL="0" indent="0" algn="ctr">
              <a:buNone/>
            </a:pPr>
            <a:endParaRPr lang="en-GB" dirty="0"/>
          </a:p>
          <a:p>
            <a:pPr marL="0" indent="0" algn="ctr">
              <a:buNone/>
            </a:pPr>
            <a:r>
              <a:rPr lang="en-GB" dirty="0"/>
              <a:t> </a:t>
            </a:r>
          </a:p>
          <a:p>
            <a:pPr algn="ctr"/>
            <a:r>
              <a:rPr lang="en-GB" b="1" i="1" dirty="0">
                <a:solidFill>
                  <a:srgbClr val="7030A0"/>
                </a:solidFill>
              </a:rPr>
              <a:t>Efficient</a:t>
            </a:r>
          </a:p>
          <a:p>
            <a:pPr algn="ctr"/>
            <a:r>
              <a:rPr lang="en-GB" b="1" i="1" dirty="0">
                <a:solidFill>
                  <a:srgbClr val="0070C0"/>
                </a:solidFill>
              </a:rPr>
              <a:t>Success</a:t>
            </a:r>
          </a:p>
          <a:p>
            <a:pPr algn="ctr"/>
            <a:r>
              <a:rPr lang="en-GB" b="1" i="1" dirty="0">
                <a:solidFill>
                  <a:srgbClr val="00B050"/>
                </a:solidFill>
              </a:rPr>
              <a:t>Healthier</a:t>
            </a:r>
          </a:p>
          <a:p>
            <a:endParaRPr lang="en-GB" dirty="0"/>
          </a:p>
        </p:txBody>
      </p:sp>
    </p:spTree>
    <p:extLst>
      <p:ext uri="{BB962C8B-B14F-4D97-AF65-F5344CB8AC3E}">
        <p14:creationId xmlns:p14="http://schemas.microsoft.com/office/powerpoint/2010/main" val="322978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928F5-E94E-0818-A3C1-B37CE661EEAC}"/>
              </a:ext>
            </a:extLst>
          </p:cNvPr>
          <p:cNvSpPr>
            <a:spLocks noGrp="1"/>
          </p:cNvSpPr>
          <p:nvPr>
            <p:ph type="title"/>
          </p:nvPr>
        </p:nvSpPr>
        <p:spPr>
          <a:solidFill>
            <a:srgbClr val="002060"/>
          </a:solidFill>
        </p:spPr>
        <p:txBody>
          <a:bodyPr/>
          <a:lstStyle/>
          <a:p>
            <a:r>
              <a:rPr lang="en-GB" dirty="0">
                <a:solidFill>
                  <a:schemeClr val="bg1"/>
                </a:solidFill>
              </a:rPr>
              <a:t>Obstacles to Time-management</a:t>
            </a:r>
          </a:p>
        </p:txBody>
      </p:sp>
      <p:sp>
        <p:nvSpPr>
          <p:cNvPr id="3" name="Content Placeholder 2">
            <a:extLst>
              <a:ext uri="{FF2B5EF4-FFF2-40B4-BE49-F238E27FC236}">
                <a16:creationId xmlns:a16="http://schemas.microsoft.com/office/drawing/2014/main" id="{73768A84-F0E7-58DE-61EA-0BD6127EF619}"/>
              </a:ext>
            </a:extLst>
          </p:cNvPr>
          <p:cNvSpPr>
            <a:spLocks noGrp="1"/>
          </p:cNvSpPr>
          <p:nvPr>
            <p:ph sz="half" idx="1"/>
          </p:nvPr>
        </p:nvSpPr>
        <p:spPr/>
        <p:txBody>
          <a:bodyPr>
            <a:normAutofit fontScale="92500" lnSpcReduction="10000"/>
          </a:bodyPr>
          <a:lstStyle/>
          <a:p>
            <a:r>
              <a:rPr lang="en-GB" dirty="0"/>
              <a:t>Unclear objectives</a:t>
            </a:r>
          </a:p>
          <a:p>
            <a:r>
              <a:rPr lang="en-GB" dirty="0"/>
              <a:t>Disorganised</a:t>
            </a:r>
          </a:p>
          <a:p>
            <a:r>
              <a:rPr lang="en-GB" dirty="0"/>
              <a:t>Inability to say ‘NO’!</a:t>
            </a:r>
          </a:p>
          <a:p>
            <a:r>
              <a:rPr lang="en-GB" dirty="0"/>
              <a:t>Interruptions</a:t>
            </a:r>
          </a:p>
          <a:p>
            <a:r>
              <a:rPr lang="en-GB" dirty="0"/>
              <a:t>More interruptions</a:t>
            </a:r>
          </a:p>
          <a:p>
            <a:r>
              <a:rPr lang="en-GB" dirty="0"/>
              <a:t>Inactivity</a:t>
            </a:r>
          </a:p>
          <a:p>
            <a:r>
              <a:rPr lang="en-GB" dirty="0"/>
              <a:t>Too many things at once</a:t>
            </a:r>
          </a:p>
          <a:p>
            <a:r>
              <a:rPr lang="en-GB" dirty="0"/>
              <a:t>Stress &amp; tiredness</a:t>
            </a:r>
          </a:p>
          <a:p>
            <a:r>
              <a:rPr lang="en-GB" dirty="0"/>
              <a:t>All work  &amp; no play</a:t>
            </a:r>
          </a:p>
          <a:p>
            <a:endParaRPr lang="en-GB" dirty="0"/>
          </a:p>
        </p:txBody>
      </p:sp>
      <p:pic>
        <p:nvPicPr>
          <p:cNvPr id="5" name="Content Placeholder 4">
            <a:extLst>
              <a:ext uri="{FF2B5EF4-FFF2-40B4-BE49-F238E27FC236}">
                <a16:creationId xmlns:a16="http://schemas.microsoft.com/office/drawing/2014/main" id="{CCB22419-F85E-4BE9-518E-E4C0D3D7C5F5}"/>
              </a:ext>
            </a:extLst>
          </p:cNvPr>
          <p:cNvPicPr>
            <a:picLocks noGrp="1" noChangeAspect="1"/>
          </p:cNvPicPr>
          <p:nvPr>
            <p:ph sz="half" idx="2"/>
          </p:nvPr>
        </p:nvPicPr>
        <p:blipFill>
          <a:blip r:embed="rId3"/>
          <a:stretch>
            <a:fillRect/>
          </a:stretch>
        </p:blipFill>
        <p:spPr>
          <a:xfrm>
            <a:off x="6248608" y="1894115"/>
            <a:ext cx="5512072" cy="3265714"/>
          </a:xfrm>
          <a:prstGeom prst="rect">
            <a:avLst/>
          </a:prstGeom>
        </p:spPr>
      </p:pic>
    </p:spTree>
    <p:extLst>
      <p:ext uri="{BB962C8B-B14F-4D97-AF65-F5344CB8AC3E}">
        <p14:creationId xmlns:p14="http://schemas.microsoft.com/office/powerpoint/2010/main" val="635960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9FB09-DE27-0C66-F409-EB663B83EC16}"/>
              </a:ext>
            </a:extLst>
          </p:cNvPr>
          <p:cNvSpPr>
            <a:spLocks noGrp="1"/>
          </p:cNvSpPr>
          <p:nvPr>
            <p:ph type="title"/>
          </p:nvPr>
        </p:nvSpPr>
        <p:spPr>
          <a:solidFill>
            <a:srgbClr val="002060"/>
          </a:solidFill>
        </p:spPr>
        <p:txBody>
          <a:bodyPr/>
          <a:lstStyle/>
          <a:p>
            <a:r>
              <a:rPr lang="en-GB" dirty="0">
                <a:solidFill>
                  <a:schemeClr val="bg1"/>
                </a:solidFill>
              </a:rPr>
              <a:t>What can we do?</a:t>
            </a:r>
          </a:p>
        </p:txBody>
      </p:sp>
      <p:pic>
        <p:nvPicPr>
          <p:cNvPr id="5" name="Content Placeholder 4">
            <a:extLst>
              <a:ext uri="{FF2B5EF4-FFF2-40B4-BE49-F238E27FC236}">
                <a16:creationId xmlns:a16="http://schemas.microsoft.com/office/drawing/2014/main" id="{BC5FAC74-0DBD-5B7A-A146-0D59502940E9}"/>
              </a:ext>
            </a:extLst>
          </p:cNvPr>
          <p:cNvPicPr>
            <a:picLocks noGrp="1" noChangeAspect="1"/>
          </p:cNvPicPr>
          <p:nvPr>
            <p:ph sz="half" idx="1"/>
          </p:nvPr>
        </p:nvPicPr>
        <p:blipFill>
          <a:blip r:embed="rId3"/>
          <a:stretch>
            <a:fillRect/>
          </a:stretch>
        </p:blipFill>
        <p:spPr>
          <a:xfrm>
            <a:off x="619213" y="1989833"/>
            <a:ext cx="5188463" cy="3323571"/>
          </a:xfrm>
          <a:prstGeom prst="rect">
            <a:avLst/>
          </a:prstGeom>
        </p:spPr>
      </p:pic>
      <p:sp>
        <p:nvSpPr>
          <p:cNvPr id="4" name="Content Placeholder 3">
            <a:extLst>
              <a:ext uri="{FF2B5EF4-FFF2-40B4-BE49-F238E27FC236}">
                <a16:creationId xmlns:a16="http://schemas.microsoft.com/office/drawing/2014/main" id="{53B84F5F-0453-7643-BDCE-BB5A9EBF64EC}"/>
              </a:ext>
            </a:extLst>
          </p:cNvPr>
          <p:cNvSpPr>
            <a:spLocks noGrp="1"/>
          </p:cNvSpPr>
          <p:nvPr>
            <p:ph sz="half" idx="2"/>
          </p:nvPr>
        </p:nvSpPr>
        <p:spPr/>
        <p:txBody>
          <a:bodyPr/>
          <a:lstStyle/>
          <a:p>
            <a:endParaRPr lang="en-GB" dirty="0"/>
          </a:p>
          <a:p>
            <a:endParaRPr lang="en-GB" dirty="0">
              <a:solidFill>
                <a:srgbClr val="7030A0"/>
              </a:solidFill>
            </a:endParaRPr>
          </a:p>
          <a:p>
            <a:r>
              <a:rPr lang="en-GB" b="1" dirty="0">
                <a:solidFill>
                  <a:srgbClr val="7030A0"/>
                </a:solidFill>
              </a:rPr>
              <a:t>Recognise that obstacles exist</a:t>
            </a:r>
          </a:p>
          <a:p>
            <a:r>
              <a:rPr lang="en-GB" b="1" dirty="0">
                <a:solidFill>
                  <a:srgbClr val="00B050"/>
                </a:solidFill>
              </a:rPr>
              <a:t>Identify them </a:t>
            </a:r>
          </a:p>
          <a:p>
            <a:r>
              <a:rPr lang="en-GB" b="1" dirty="0">
                <a:solidFill>
                  <a:srgbClr val="0070C0"/>
                </a:solidFill>
              </a:rPr>
              <a:t>Strategies to overcome them</a:t>
            </a:r>
          </a:p>
          <a:p>
            <a:endParaRPr lang="en-GB" dirty="0"/>
          </a:p>
        </p:txBody>
      </p:sp>
    </p:spTree>
    <p:extLst>
      <p:ext uri="{BB962C8B-B14F-4D97-AF65-F5344CB8AC3E}">
        <p14:creationId xmlns:p14="http://schemas.microsoft.com/office/powerpoint/2010/main" val="978680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F32BC-B99D-F086-5765-47EA27847D07}"/>
              </a:ext>
            </a:extLst>
          </p:cNvPr>
          <p:cNvSpPr>
            <a:spLocks noGrp="1"/>
          </p:cNvSpPr>
          <p:nvPr>
            <p:ph type="title"/>
          </p:nvPr>
        </p:nvSpPr>
        <p:spPr>
          <a:solidFill>
            <a:srgbClr val="002060"/>
          </a:solidFill>
        </p:spPr>
        <p:txBody>
          <a:bodyPr/>
          <a:lstStyle/>
          <a:p>
            <a:r>
              <a:rPr lang="en-GB" dirty="0">
                <a:solidFill>
                  <a:schemeClr val="bg1"/>
                </a:solidFill>
              </a:rPr>
              <a:t>1. Set Goals</a:t>
            </a:r>
          </a:p>
        </p:txBody>
      </p:sp>
      <p:sp>
        <p:nvSpPr>
          <p:cNvPr id="3" name="Content Placeholder 2">
            <a:extLst>
              <a:ext uri="{FF2B5EF4-FFF2-40B4-BE49-F238E27FC236}">
                <a16:creationId xmlns:a16="http://schemas.microsoft.com/office/drawing/2014/main" id="{1755C47F-4140-FE8D-A88B-BDAC984362A5}"/>
              </a:ext>
            </a:extLst>
          </p:cNvPr>
          <p:cNvSpPr>
            <a:spLocks noGrp="1"/>
          </p:cNvSpPr>
          <p:nvPr>
            <p:ph sz="half" idx="1"/>
          </p:nvPr>
        </p:nvSpPr>
        <p:spPr/>
        <p:txBody>
          <a:bodyPr/>
          <a:lstStyle/>
          <a:p>
            <a:endParaRPr lang="en-GB" dirty="0"/>
          </a:p>
          <a:p>
            <a:r>
              <a:rPr lang="en-GB" sz="3200" dirty="0"/>
              <a:t>S – specific</a:t>
            </a:r>
          </a:p>
          <a:p>
            <a:r>
              <a:rPr lang="en-GB" sz="3200" dirty="0"/>
              <a:t>M – measurable</a:t>
            </a:r>
          </a:p>
          <a:p>
            <a:r>
              <a:rPr lang="en-GB" sz="3200" dirty="0"/>
              <a:t>A – achievable</a:t>
            </a:r>
          </a:p>
          <a:p>
            <a:r>
              <a:rPr lang="en-GB" sz="3200" dirty="0"/>
              <a:t>R – realistic</a:t>
            </a:r>
          </a:p>
          <a:p>
            <a:r>
              <a:rPr lang="en-GB" sz="3200" dirty="0"/>
              <a:t>T - timely</a:t>
            </a:r>
          </a:p>
          <a:p>
            <a:endParaRPr lang="en-GB" dirty="0"/>
          </a:p>
        </p:txBody>
      </p:sp>
      <p:pic>
        <p:nvPicPr>
          <p:cNvPr id="8" name="Content Placeholder 7">
            <a:extLst>
              <a:ext uri="{FF2B5EF4-FFF2-40B4-BE49-F238E27FC236}">
                <a16:creationId xmlns:a16="http://schemas.microsoft.com/office/drawing/2014/main" id="{1E3E3DD7-4326-F101-7CDB-C6CCF907989A}"/>
              </a:ext>
            </a:extLst>
          </p:cNvPr>
          <p:cNvPicPr>
            <a:picLocks noGrp="1" noChangeAspect="1"/>
          </p:cNvPicPr>
          <p:nvPr>
            <p:ph sz="half" idx="2"/>
          </p:nvPr>
        </p:nvPicPr>
        <p:blipFill>
          <a:blip r:embed="rId3"/>
          <a:stretch>
            <a:fillRect/>
          </a:stretch>
        </p:blipFill>
        <p:spPr>
          <a:xfrm>
            <a:off x="6197600" y="1916884"/>
            <a:ext cx="5384800" cy="3356019"/>
          </a:xfrm>
          <a:prstGeom prst="rect">
            <a:avLst/>
          </a:prstGeom>
        </p:spPr>
      </p:pic>
    </p:spTree>
    <p:extLst>
      <p:ext uri="{BB962C8B-B14F-4D97-AF65-F5344CB8AC3E}">
        <p14:creationId xmlns:p14="http://schemas.microsoft.com/office/powerpoint/2010/main" val="1450425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884CC-F757-AD66-491D-42586BBED1D1}"/>
              </a:ext>
            </a:extLst>
          </p:cNvPr>
          <p:cNvSpPr>
            <a:spLocks noGrp="1"/>
          </p:cNvSpPr>
          <p:nvPr>
            <p:ph type="title"/>
          </p:nvPr>
        </p:nvSpPr>
        <p:spPr>
          <a:solidFill>
            <a:srgbClr val="002060"/>
          </a:solidFill>
        </p:spPr>
        <p:txBody>
          <a:bodyPr/>
          <a:lstStyle/>
          <a:p>
            <a:r>
              <a:rPr lang="en-GB" dirty="0">
                <a:solidFill>
                  <a:schemeClr val="bg1"/>
                </a:solidFill>
              </a:rPr>
              <a:t>2. Prioritise</a:t>
            </a:r>
          </a:p>
        </p:txBody>
      </p:sp>
      <p:pic>
        <p:nvPicPr>
          <p:cNvPr id="5" name="Content Placeholder 4">
            <a:extLst>
              <a:ext uri="{FF2B5EF4-FFF2-40B4-BE49-F238E27FC236}">
                <a16:creationId xmlns:a16="http://schemas.microsoft.com/office/drawing/2014/main" id="{69B8BC5D-4206-63DB-69C3-7AE45D418FC2}"/>
              </a:ext>
            </a:extLst>
          </p:cNvPr>
          <p:cNvPicPr>
            <a:picLocks noGrp="1" noChangeAspect="1"/>
          </p:cNvPicPr>
          <p:nvPr>
            <p:ph sz="half" idx="1"/>
          </p:nvPr>
        </p:nvPicPr>
        <p:blipFill>
          <a:blip r:embed="rId3"/>
          <a:stretch>
            <a:fillRect/>
          </a:stretch>
        </p:blipFill>
        <p:spPr>
          <a:xfrm>
            <a:off x="1016639" y="2190612"/>
            <a:ext cx="4395619" cy="2925085"/>
          </a:xfrm>
          <a:prstGeom prst="rect">
            <a:avLst/>
          </a:prstGeom>
        </p:spPr>
      </p:pic>
      <p:sp>
        <p:nvSpPr>
          <p:cNvPr id="4" name="Content Placeholder 3">
            <a:extLst>
              <a:ext uri="{FF2B5EF4-FFF2-40B4-BE49-F238E27FC236}">
                <a16:creationId xmlns:a16="http://schemas.microsoft.com/office/drawing/2014/main" id="{E3A0377F-A15E-1219-A4E9-DF4588101354}"/>
              </a:ext>
            </a:extLst>
          </p:cNvPr>
          <p:cNvSpPr>
            <a:spLocks noGrp="1"/>
          </p:cNvSpPr>
          <p:nvPr>
            <p:ph sz="half" idx="2"/>
          </p:nvPr>
        </p:nvSpPr>
        <p:spPr/>
        <p:txBody>
          <a:bodyPr/>
          <a:lstStyle/>
          <a:p>
            <a:r>
              <a:rPr lang="en-GB" dirty="0"/>
              <a:t>Address the urgent</a:t>
            </a:r>
          </a:p>
          <a:p>
            <a:r>
              <a:rPr lang="en-GB" dirty="0"/>
              <a:t>Accomplish what you can early</a:t>
            </a:r>
          </a:p>
          <a:p>
            <a:r>
              <a:rPr lang="en-GB" dirty="0"/>
              <a:t>Attach deadlines to the things that you delay</a:t>
            </a:r>
          </a:p>
        </p:txBody>
      </p:sp>
    </p:spTree>
    <p:extLst>
      <p:ext uri="{BB962C8B-B14F-4D97-AF65-F5344CB8AC3E}">
        <p14:creationId xmlns:p14="http://schemas.microsoft.com/office/powerpoint/2010/main" val="445272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9637-4DAD-EBA0-F00F-44186086979A}"/>
              </a:ext>
            </a:extLst>
          </p:cNvPr>
          <p:cNvSpPr>
            <a:spLocks noGrp="1"/>
          </p:cNvSpPr>
          <p:nvPr>
            <p:ph type="title"/>
          </p:nvPr>
        </p:nvSpPr>
        <p:spPr>
          <a:solidFill>
            <a:srgbClr val="002060"/>
          </a:solidFill>
        </p:spPr>
        <p:txBody>
          <a:bodyPr/>
          <a:lstStyle/>
          <a:p>
            <a:r>
              <a:rPr lang="en-GB" dirty="0">
                <a:solidFill>
                  <a:schemeClr val="bg1"/>
                </a:solidFill>
              </a:rPr>
              <a:t>3. Organise</a:t>
            </a:r>
          </a:p>
        </p:txBody>
      </p:sp>
      <p:sp>
        <p:nvSpPr>
          <p:cNvPr id="3" name="Content Placeholder 2">
            <a:extLst>
              <a:ext uri="{FF2B5EF4-FFF2-40B4-BE49-F238E27FC236}">
                <a16:creationId xmlns:a16="http://schemas.microsoft.com/office/drawing/2014/main" id="{BE95FB61-F58A-41EC-572F-CAD2DA87C00B}"/>
              </a:ext>
            </a:extLst>
          </p:cNvPr>
          <p:cNvSpPr>
            <a:spLocks noGrp="1"/>
          </p:cNvSpPr>
          <p:nvPr>
            <p:ph sz="half" idx="1"/>
          </p:nvPr>
        </p:nvSpPr>
        <p:spPr/>
        <p:txBody>
          <a:bodyPr>
            <a:normAutofit lnSpcReduction="10000"/>
          </a:bodyPr>
          <a:lstStyle/>
          <a:p>
            <a:endParaRPr lang="en-GB" dirty="0"/>
          </a:p>
          <a:p>
            <a:r>
              <a:rPr lang="en-GB" dirty="0"/>
              <a:t>Calendars</a:t>
            </a:r>
          </a:p>
          <a:p>
            <a:r>
              <a:rPr lang="en-GB" dirty="0"/>
              <a:t>Lists</a:t>
            </a:r>
          </a:p>
          <a:p>
            <a:r>
              <a:rPr lang="en-GB" dirty="0"/>
              <a:t>Charts</a:t>
            </a:r>
          </a:p>
          <a:p>
            <a:r>
              <a:rPr lang="en-GB" dirty="0"/>
              <a:t>whiteboard</a:t>
            </a:r>
          </a:p>
          <a:p>
            <a:r>
              <a:rPr lang="en-GB" dirty="0"/>
              <a:t>Pen&amp; paper</a:t>
            </a:r>
          </a:p>
          <a:p>
            <a:pPr marL="0" indent="0">
              <a:buNone/>
            </a:pPr>
            <a:endParaRPr lang="en-GB" dirty="0"/>
          </a:p>
          <a:p>
            <a:pPr marL="0" indent="0">
              <a:buNone/>
            </a:pPr>
            <a:r>
              <a:rPr lang="en-GB" dirty="0"/>
              <a:t>What suits you is the best way</a:t>
            </a:r>
          </a:p>
        </p:txBody>
      </p:sp>
      <p:pic>
        <p:nvPicPr>
          <p:cNvPr id="5" name="Content Placeholder 4">
            <a:extLst>
              <a:ext uri="{FF2B5EF4-FFF2-40B4-BE49-F238E27FC236}">
                <a16:creationId xmlns:a16="http://schemas.microsoft.com/office/drawing/2014/main" id="{6C1F72B3-5876-F2EB-EB7C-14CFA4CB01A5}"/>
              </a:ext>
            </a:extLst>
          </p:cNvPr>
          <p:cNvPicPr>
            <a:picLocks noGrp="1" noChangeAspect="1"/>
          </p:cNvPicPr>
          <p:nvPr>
            <p:ph sz="half" idx="2"/>
          </p:nvPr>
        </p:nvPicPr>
        <p:blipFill>
          <a:blip r:embed="rId3"/>
          <a:stretch>
            <a:fillRect/>
          </a:stretch>
        </p:blipFill>
        <p:spPr>
          <a:xfrm>
            <a:off x="6450227" y="1945754"/>
            <a:ext cx="4917989" cy="3272698"/>
          </a:xfrm>
          <a:prstGeom prst="rect">
            <a:avLst/>
          </a:prstGeom>
        </p:spPr>
      </p:pic>
    </p:spTree>
    <p:extLst>
      <p:ext uri="{BB962C8B-B14F-4D97-AF65-F5344CB8AC3E}">
        <p14:creationId xmlns:p14="http://schemas.microsoft.com/office/powerpoint/2010/main" val="1460088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632A9-60F9-34F9-0B98-CED6A2DBB984}"/>
              </a:ext>
            </a:extLst>
          </p:cNvPr>
          <p:cNvSpPr>
            <a:spLocks noGrp="1"/>
          </p:cNvSpPr>
          <p:nvPr>
            <p:ph type="title"/>
          </p:nvPr>
        </p:nvSpPr>
        <p:spPr>
          <a:solidFill>
            <a:srgbClr val="002060"/>
          </a:solidFill>
        </p:spPr>
        <p:txBody>
          <a:bodyPr/>
          <a:lstStyle/>
          <a:p>
            <a:r>
              <a:rPr lang="en-GB" dirty="0">
                <a:solidFill>
                  <a:schemeClr val="bg1"/>
                </a:solidFill>
              </a:rPr>
              <a:t>4. ‘Waiting Time’</a:t>
            </a:r>
          </a:p>
        </p:txBody>
      </p:sp>
      <p:pic>
        <p:nvPicPr>
          <p:cNvPr id="5" name="Content Placeholder 4">
            <a:extLst>
              <a:ext uri="{FF2B5EF4-FFF2-40B4-BE49-F238E27FC236}">
                <a16:creationId xmlns:a16="http://schemas.microsoft.com/office/drawing/2014/main" id="{51AE0992-4AD0-5048-F9F4-1B53617C64D6}"/>
              </a:ext>
            </a:extLst>
          </p:cNvPr>
          <p:cNvPicPr>
            <a:picLocks noGrp="1" noChangeAspect="1"/>
          </p:cNvPicPr>
          <p:nvPr>
            <p:ph sz="half" idx="1"/>
          </p:nvPr>
        </p:nvPicPr>
        <p:blipFill>
          <a:blip r:embed="rId3"/>
          <a:stretch>
            <a:fillRect/>
          </a:stretch>
        </p:blipFill>
        <p:spPr>
          <a:xfrm>
            <a:off x="609300" y="2001795"/>
            <a:ext cx="5025381" cy="3015047"/>
          </a:xfrm>
          <a:prstGeom prst="rect">
            <a:avLst/>
          </a:prstGeom>
        </p:spPr>
      </p:pic>
      <p:sp>
        <p:nvSpPr>
          <p:cNvPr id="4" name="Content Placeholder 3">
            <a:extLst>
              <a:ext uri="{FF2B5EF4-FFF2-40B4-BE49-F238E27FC236}">
                <a16:creationId xmlns:a16="http://schemas.microsoft.com/office/drawing/2014/main" id="{C3779C47-6904-C219-99C6-1B84CD86D9EB}"/>
              </a:ext>
            </a:extLst>
          </p:cNvPr>
          <p:cNvSpPr>
            <a:spLocks noGrp="1"/>
          </p:cNvSpPr>
          <p:nvPr>
            <p:ph sz="half" idx="2"/>
          </p:nvPr>
        </p:nvSpPr>
        <p:spPr/>
        <p:txBody>
          <a:bodyPr/>
          <a:lstStyle/>
          <a:p>
            <a:r>
              <a:rPr lang="en-GB" dirty="0"/>
              <a:t>Commuting</a:t>
            </a:r>
          </a:p>
          <a:p>
            <a:r>
              <a:rPr lang="en-GB" dirty="0"/>
              <a:t>Personal family commitments</a:t>
            </a:r>
          </a:p>
          <a:p>
            <a:r>
              <a:rPr lang="en-GB" dirty="0"/>
              <a:t>Early to work/meetings</a:t>
            </a:r>
          </a:p>
        </p:txBody>
      </p:sp>
    </p:spTree>
    <p:extLst>
      <p:ext uri="{BB962C8B-B14F-4D97-AF65-F5344CB8AC3E}">
        <p14:creationId xmlns:p14="http://schemas.microsoft.com/office/powerpoint/2010/main" val="5455577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6A04F-FB39-9BC1-23C3-7F820F9A945C}"/>
              </a:ext>
            </a:extLst>
          </p:cNvPr>
          <p:cNvSpPr>
            <a:spLocks noGrp="1"/>
          </p:cNvSpPr>
          <p:nvPr>
            <p:ph type="title"/>
          </p:nvPr>
        </p:nvSpPr>
        <p:spPr>
          <a:solidFill>
            <a:srgbClr val="002060"/>
          </a:solidFill>
        </p:spPr>
        <p:txBody>
          <a:bodyPr/>
          <a:lstStyle/>
          <a:p>
            <a:r>
              <a:rPr lang="en-GB" dirty="0">
                <a:solidFill>
                  <a:schemeClr val="bg1"/>
                </a:solidFill>
              </a:rPr>
              <a:t>5. Concentrate on the ‘task in hand’</a:t>
            </a:r>
          </a:p>
        </p:txBody>
      </p:sp>
      <p:sp>
        <p:nvSpPr>
          <p:cNvPr id="3" name="Content Placeholder 2">
            <a:extLst>
              <a:ext uri="{FF2B5EF4-FFF2-40B4-BE49-F238E27FC236}">
                <a16:creationId xmlns:a16="http://schemas.microsoft.com/office/drawing/2014/main" id="{47F45EB4-9A74-E834-789A-E2FB9368A02B}"/>
              </a:ext>
            </a:extLst>
          </p:cNvPr>
          <p:cNvSpPr>
            <a:spLocks noGrp="1"/>
          </p:cNvSpPr>
          <p:nvPr>
            <p:ph sz="half" idx="1"/>
          </p:nvPr>
        </p:nvSpPr>
        <p:spPr/>
        <p:txBody>
          <a:bodyPr/>
          <a:lstStyle/>
          <a:p>
            <a:pPr marL="0" indent="0">
              <a:buNone/>
            </a:pPr>
            <a:r>
              <a:rPr lang="en-GB" dirty="0"/>
              <a:t>Concentrate on current task:</a:t>
            </a:r>
          </a:p>
          <a:p>
            <a:r>
              <a:rPr lang="en-GB" dirty="0"/>
              <a:t>Focus on your goal ( one at a time)</a:t>
            </a:r>
          </a:p>
          <a:p>
            <a:r>
              <a:rPr lang="en-GB" dirty="0"/>
              <a:t>Minimise interruptions ( where possible) – but don’t isolate yourself all the time.</a:t>
            </a:r>
          </a:p>
        </p:txBody>
      </p:sp>
      <p:pic>
        <p:nvPicPr>
          <p:cNvPr id="5" name="Content Placeholder 4">
            <a:extLst>
              <a:ext uri="{FF2B5EF4-FFF2-40B4-BE49-F238E27FC236}">
                <a16:creationId xmlns:a16="http://schemas.microsoft.com/office/drawing/2014/main" id="{C59B1273-DD2E-4098-8B98-DDB32B8EA5CB}"/>
              </a:ext>
            </a:extLst>
          </p:cNvPr>
          <p:cNvPicPr>
            <a:picLocks noGrp="1" noChangeAspect="1"/>
          </p:cNvPicPr>
          <p:nvPr>
            <p:ph sz="half" idx="2"/>
          </p:nvPr>
        </p:nvPicPr>
        <p:blipFill>
          <a:blip r:embed="rId3"/>
          <a:stretch>
            <a:fillRect/>
          </a:stretch>
        </p:blipFill>
        <p:spPr>
          <a:xfrm>
            <a:off x="6637554" y="1966119"/>
            <a:ext cx="4483527" cy="3273145"/>
          </a:xfrm>
          <a:prstGeom prst="rect">
            <a:avLst/>
          </a:prstGeom>
        </p:spPr>
      </p:pic>
    </p:spTree>
    <p:extLst>
      <p:ext uri="{BB962C8B-B14F-4D97-AF65-F5344CB8AC3E}">
        <p14:creationId xmlns:p14="http://schemas.microsoft.com/office/powerpoint/2010/main" val="2777440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273B6BA-5D5E-AA9B-A017-54DE642DF6FD}"/>
              </a:ext>
            </a:extLst>
          </p:cNvPr>
          <p:cNvSpPr>
            <a:spLocks noGrp="1"/>
          </p:cNvSpPr>
          <p:nvPr>
            <p:ph type="title"/>
          </p:nvPr>
        </p:nvSpPr>
        <p:spPr>
          <a:solidFill>
            <a:srgbClr val="002060"/>
          </a:solidFill>
        </p:spPr>
        <p:txBody>
          <a:bodyPr/>
          <a:lstStyle/>
          <a:p>
            <a:r>
              <a:rPr lang="en-GB" dirty="0">
                <a:solidFill>
                  <a:schemeClr val="bg1"/>
                </a:solidFill>
              </a:rPr>
              <a:t>6. Your ‘prime time’</a:t>
            </a:r>
          </a:p>
        </p:txBody>
      </p:sp>
      <p:pic>
        <p:nvPicPr>
          <p:cNvPr id="8" name="Content Placeholder 7">
            <a:extLst>
              <a:ext uri="{FF2B5EF4-FFF2-40B4-BE49-F238E27FC236}">
                <a16:creationId xmlns:a16="http://schemas.microsoft.com/office/drawing/2014/main" id="{B4A1D554-54E6-D57A-AECA-55EB899E4EFA}"/>
              </a:ext>
            </a:extLst>
          </p:cNvPr>
          <p:cNvPicPr>
            <a:picLocks noGrp="1" noChangeAspect="1"/>
          </p:cNvPicPr>
          <p:nvPr>
            <p:ph sz="half" idx="1"/>
          </p:nvPr>
        </p:nvPicPr>
        <p:blipFill>
          <a:blip r:embed="rId3"/>
          <a:stretch>
            <a:fillRect/>
          </a:stretch>
        </p:blipFill>
        <p:spPr>
          <a:xfrm>
            <a:off x="793812" y="1943926"/>
            <a:ext cx="4989150" cy="3320052"/>
          </a:xfrm>
          <a:prstGeom prst="rect">
            <a:avLst/>
          </a:prstGeom>
        </p:spPr>
      </p:pic>
      <p:sp>
        <p:nvSpPr>
          <p:cNvPr id="7" name="Content Placeholder 6">
            <a:extLst>
              <a:ext uri="{FF2B5EF4-FFF2-40B4-BE49-F238E27FC236}">
                <a16:creationId xmlns:a16="http://schemas.microsoft.com/office/drawing/2014/main" id="{5BD1EFFC-FED4-BD8D-E333-EA17FC5C33A6}"/>
              </a:ext>
            </a:extLst>
          </p:cNvPr>
          <p:cNvSpPr>
            <a:spLocks noGrp="1"/>
          </p:cNvSpPr>
          <p:nvPr>
            <p:ph sz="half" idx="2"/>
          </p:nvPr>
        </p:nvSpPr>
        <p:spPr/>
        <p:txBody>
          <a:bodyPr/>
          <a:lstStyle/>
          <a:p>
            <a:endParaRPr lang="en-GB" b="1" dirty="0">
              <a:solidFill>
                <a:srgbClr val="0070C0"/>
              </a:solidFill>
            </a:endParaRPr>
          </a:p>
          <a:p>
            <a:pPr algn="ctr"/>
            <a:r>
              <a:rPr lang="en-GB" b="1" dirty="0">
                <a:solidFill>
                  <a:srgbClr val="0070C0"/>
                </a:solidFill>
              </a:rPr>
              <a:t>Early morning</a:t>
            </a:r>
          </a:p>
          <a:p>
            <a:pPr algn="ctr"/>
            <a:r>
              <a:rPr lang="en-GB" b="1" dirty="0">
                <a:solidFill>
                  <a:srgbClr val="0070C0"/>
                </a:solidFill>
              </a:rPr>
              <a:t>Evening</a:t>
            </a:r>
          </a:p>
          <a:p>
            <a:pPr algn="ctr"/>
            <a:r>
              <a:rPr lang="en-GB" b="1" dirty="0">
                <a:solidFill>
                  <a:srgbClr val="0070C0"/>
                </a:solidFill>
              </a:rPr>
              <a:t>Late at night </a:t>
            </a:r>
          </a:p>
        </p:txBody>
      </p:sp>
    </p:spTree>
    <p:extLst>
      <p:ext uri="{BB962C8B-B14F-4D97-AF65-F5344CB8AC3E}">
        <p14:creationId xmlns:p14="http://schemas.microsoft.com/office/powerpoint/2010/main" val="247396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0A6DC-2D9F-CE48-AF84-76589C075717}"/>
              </a:ext>
            </a:extLst>
          </p:cNvPr>
          <p:cNvSpPr>
            <a:spLocks noGrp="1"/>
          </p:cNvSpPr>
          <p:nvPr>
            <p:ph type="title"/>
          </p:nvPr>
        </p:nvSpPr>
        <p:spPr>
          <a:solidFill>
            <a:srgbClr val="002060"/>
          </a:solidFill>
        </p:spPr>
        <p:txBody>
          <a:bodyPr/>
          <a:lstStyle/>
          <a:p>
            <a:r>
              <a:rPr lang="en-GB" dirty="0">
                <a:solidFill>
                  <a:schemeClr val="bg1"/>
                </a:solidFill>
              </a:rPr>
              <a:t>7. Celebrate success</a:t>
            </a:r>
          </a:p>
        </p:txBody>
      </p:sp>
      <p:sp>
        <p:nvSpPr>
          <p:cNvPr id="3" name="Content Placeholder 2">
            <a:extLst>
              <a:ext uri="{FF2B5EF4-FFF2-40B4-BE49-F238E27FC236}">
                <a16:creationId xmlns:a16="http://schemas.microsoft.com/office/drawing/2014/main" id="{6F566247-FF75-9713-4E5F-83A8E2A5813A}"/>
              </a:ext>
            </a:extLst>
          </p:cNvPr>
          <p:cNvSpPr>
            <a:spLocks noGrp="1"/>
          </p:cNvSpPr>
          <p:nvPr>
            <p:ph sz="half" idx="1"/>
          </p:nvPr>
        </p:nvSpPr>
        <p:spPr/>
        <p:txBody>
          <a:bodyPr/>
          <a:lstStyle/>
          <a:p>
            <a:r>
              <a:rPr lang="en-US" altLang="en-US" dirty="0">
                <a:ea typeface="Arial Unicode MS" panose="020B0604020202020204" pitchFamily="34" charset="-128"/>
                <a:cs typeface="Arial Unicode MS" panose="020B0604020202020204" pitchFamily="34" charset="-128"/>
              </a:rPr>
              <a:t>Celebrate the achievement of your goals to maintain a healthy balance in life between work and play</a:t>
            </a:r>
          </a:p>
          <a:p>
            <a:r>
              <a:rPr lang="en-US" dirty="0">
                <a:ea typeface="Arial Unicode MS" panose="020B0604020202020204" pitchFamily="34" charset="-128"/>
                <a:cs typeface="Arial Unicode MS" panose="020B0604020202020204" pitchFamily="34" charset="-128"/>
              </a:rPr>
              <a:t>Reward yourself when you complete a task</a:t>
            </a:r>
          </a:p>
          <a:p>
            <a:r>
              <a:rPr lang="en-US" dirty="0">
                <a:ea typeface="Arial Unicode MS" panose="020B0604020202020204" pitchFamily="34" charset="-128"/>
                <a:cs typeface="Arial Unicode MS" panose="020B0604020202020204" pitchFamily="34" charset="-128"/>
              </a:rPr>
              <a:t>Time well spent!</a:t>
            </a:r>
            <a:endParaRPr lang="en-GB" dirty="0"/>
          </a:p>
        </p:txBody>
      </p:sp>
      <p:pic>
        <p:nvPicPr>
          <p:cNvPr id="5" name="Content Placeholder 4">
            <a:extLst>
              <a:ext uri="{FF2B5EF4-FFF2-40B4-BE49-F238E27FC236}">
                <a16:creationId xmlns:a16="http://schemas.microsoft.com/office/drawing/2014/main" id="{42B3150B-50EF-CC11-B425-E9A3F91AE21B}"/>
              </a:ext>
            </a:extLst>
          </p:cNvPr>
          <p:cNvPicPr>
            <a:picLocks noGrp="1" noChangeAspect="1"/>
          </p:cNvPicPr>
          <p:nvPr>
            <p:ph sz="half" idx="2"/>
          </p:nvPr>
        </p:nvPicPr>
        <p:blipFill>
          <a:blip r:embed="rId3"/>
          <a:stretch>
            <a:fillRect/>
          </a:stretch>
        </p:blipFill>
        <p:spPr>
          <a:xfrm>
            <a:off x="6443731" y="1634944"/>
            <a:ext cx="4850345" cy="3954297"/>
          </a:xfrm>
          <a:prstGeom prst="rect">
            <a:avLst/>
          </a:prstGeom>
        </p:spPr>
      </p:pic>
    </p:spTree>
    <p:extLst>
      <p:ext uri="{BB962C8B-B14F-4D97-AF65-F5344CB8AC3E}">
        <p14:creationId xmlns:p14="http://schemas.microsoft.com/office/powerpoint/2010/main" val="17939166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294FD-2F99-7BCE-8A7F-70E2A712DBFD}"/>
              </a:ext>
            </a:extLst>
          </p:cNvPr>
          <p:cNvSpPr>
            <a:spLocks noGrp="1"/>
          </p:cNvSpPr>
          <p:nvPr>
            <p:ph type="title"/>
          </p:nvPr>
        </p:nvSpPr>
        <p:spPr>
          <a:solidFill>
            <a:srgbClr val="002060"/>
          </a:solidFill>
        </p:spPr>
        <p:txBody>
          <a:bodyPr/>
          <a:lstStyle/>
          <a:p>
            <a:r>
              <a:rPr lang="en-GB" dirty="0">
                <a:solidFill>
                  <a:schemeClr val="bg1"/>
                </a:solidFill>
              </a:rPr>
              <a:t>Schedule for next 7 months</a:t>
            </a:r>
          </a:p>
        </p:txBody>
      </p:sp>
      <p:pic>
        <p:nvPicPr>
          <p:cNvPr id="5" name="Content Placeholder 4">
            <a:extLst>
              <a:ext uri="{FF2B5EF4-FFF2-40B4-BE49-F238E27FC236}">
                <a16:creationId xmlns:a16="http://schemas.microsoft.com/office/drawing/2014/main" id="{27A0F6B2-F533-C71A-3434-E281C887CBA5}"/>
              </a:ext>
            </a:extLst>
          </p:cNvPr>
          <p:cNvPicPr>
            <a:picLocks noGrp="1" noChangeAspect="1"/>
          </p:cNvPicPr>
          <p:nvPr>
            <p:ph sz="half" idx="1"/>
          </p:nvPr>
        </p:nvPicPr>
        <p:blipFill>
          <a:blip r:embed="rId3"/>
          <a:stretch>
            <a:fillRect/>
          </a:stretch>
        </p:blipFill>
        <p:spPr>
          <a:xfrm>
            <a:off x="2230437" y="1880051"/>
            <a:ext cx="2786406" cy="2786406"/>
          </a:xfrm>
          <a:prstGeom prst="rect">
            <a:avLst/>
          </a:prstGeom>
        </p:spPr>
      </p:pic>
      <p:sp>
        <p:nvSpPr>
          <p:cNvPr id="4" name="Content Placeholder 3">
            <a:extLst>
              <a:ext uri="{FF2B5EF4-FFF2-40B4-BE49-F238E27FC236}">
                <a16:creationId xmlns:a16="http://schemas.microsoft.com/office/drawing/2014/main" id="{BFC3912B-2EB9-6E5A-1727-B8A50CF08F4C}"/>
              </a:ext>
            </a:extLst>
          </p:cNvPr>
          <p:cNvSpPr>
            <a:spLocks noGrp="1"/>
          </p:cNvSpPr>
          <p:nvPr>
            <p:ph sz="half" idx="2"/>
          </p:nvPr>
        </p:nvSpPr>
        <p:spPr/>
        <p:txBody>
          <a:bodyPr vert="horz" lIns="91440" tIns="45720" rIns="91440" bIns="45720" rtlCol="0" anchor="t">
            <a:normAutofit/>
          </a:bodyPr>
          <a:lstStyle/>
          <a:p>
            <a:r>
              <a:rPr lang="en-GB" dirty="0"/>
              <a:t>Suggested work to be completed and word counts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470250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97A1A44-F790-FD6D-E8B9-0CB56DA94970}"/>
              </a:ext>
            </a:extLst>
          </p:cNvPr>
          <p:cNvGraphicFramePr>
            <a:graphicFrameLocks noGrp="1"/>
          </p:cNvGraphicFramePr>
          <p:nvPr>
            <p:extLst>
              <p:ext uri="{D42A27DB-BD31-4B8C-83A1-F6EECF244321}">
                <p14:modId xmlns:p14="http://schemas.microsoft.com/office/powerpoint/2010/main" val="964182336"/>
              </p:ext>
            </p:extLst>
          </p:nvPr>
        </p:nvGraphicFramePr>
        <p:xfrm>
          <a:off x="209550" y="502520"/>
          <a:ext cx="11772900" cy="4943475"/>
        </p:xfrm>
        <a:graphic>
          <a:graphicData uri="http://schemas.openxmlformats.org/drawingml/2006/table">
            <a:tbl>
              <a:tblPr bandRow="1">
                <a:tableStyleId>{5C22544A-7EE6-4342-B048-85BDC9FD1C3A}</a:tableStyleId>
              </a:tblPr>
              <a:tblGrid>
                <a:gridCol w="1193800">
                  <a:extLst>
                    <a:ext uri="{9D8B030D-6E8A-4147-A177-3AD203B41FA5}">
                      <a16:colId xmlns:a16="http://schemas.microsoft.com/office/drawing/2014/main" val="2223139126"/>
                    </a:ext>
                  </a:extLst>
                </a:gridCol>
                <a:gridCol w="990600">
                  <a:extLst>
                    <a:ext uri="{9D8B030D-6E8A-4147-A177-3AD203B41FA5}">
                      <a16:colId xmlns:a16="http://schemas.microsoft.com/office/drawing/2014/main" val="3600766204"/>
                    </a:ext>
                  </a:extLst>
                </a:gridCol>
                <a:gridCol w="1016000">
                  <a:extLst>
                    <a:ext uri="{9D8B030D-6E8A-4147-A177-3AD203B41FA5}">
                      <a16:colId xmlns:a16="http://schemas.microsoft.com/office/drawing/2014/main" val="1131775089"/>
                    </a:ext>
                  </a:extLst>
                </a:gridCol>
                <a:gridCol w="1028700">
                  <a:extLst>
                    <a:ext uri="{9D8B030D-6E8A-4147-A177-3AD203B41FA5}">
                      <a16:colId xmlns:a16="http://schemas.microsoft.com/office/drawing/2014/main" val="3741386120"/>
                    </a:ext>
                  </a:extLst>
                </a:gridCol>
                <a:gridCol w="1003300">
                  <a:extLst>
                    <a:ext uri="{9D8B030D-6E8A-4147-A177-3AD203B41FA5}">
                      <a16:colId xmlns:a16="http://schemas.microsoft.com/office/drawing/2014/main" val="677639137"/>
                    </a:ext>
                  </a:extLst>
                </a:gridCol>
                <a:gridCol w="1054100">
                  <a:extLst>
                    <a:ext uri="{9D8B030D-6E8A-4147-A177-3AD203B41FA5}">
                      <a16:colId xmlns:a16="http://schemas.microsoft.com/office/drawing/2014/main" val="1881929057"/>
                    </a:ext>
                  </a:extLst>
                </a:gridCol>
                <a:gridCol w="1092200">
                  <a:extLst>
                    <a:ext uri="{9D8B030D-6E8A-4147-A177-3AD203B41FA5}">
                      <a16:colId xmlns:a16="http://schemas.microsoft.com/office/drawing/2014/main" val="3188833730"/>
                    </a:ext>
                  </a:extLst>
                </a:gridCol>
                <a:gridCol w="1041400">
                  <a:extLst>
                    <a:ext uri="{9D8B030D-6E8A-4147-A177-3AD203B41FA5}">
                      <a16:colId xmlns:a16="http://schemas.microsoft.com/office/drawing/2014/main" val="1452745297"/>
                    </a:ext>
                  </a:extLst>
                </a:gridCol>
                <a:gridCol w="1130300">
                  <a:extLst>
                    <a:ext uri="{9D8B030D-6E8A-4147-A177-3AD203B41FA5}">
                      <a16:colId xmlns:a16="http://schemas.microsoft.com/office/drawing/2014/main" val="156180484"/>
                    </a:ext>
                  </a:extLst>
                </a:gridCol>
                <a:gridCol w="1092200">
                  <a:extLst>
                    <a:ext uri="{9D8B030D-6E8A-4147-A177-3AD203B41FA5}">
                      <a16:colId xmlns:a16="http://schemas.microsoft.com/office/drawing/2014/main" val="2391020746"/>
                    </a:ext>
                  </a:extLst>
                </a:gridCol>
                <a:gridCol w="1130300">
                  <a:extLst>
                    <a:ext uri="{9D8B030D-6E8A-4147-A177-3AD203B41FA5}">
                      <a16:colId xmlns:a16="http://schemas.microsoft.com/office/drawing/2014/main" val="3610359847"/>
                    </a:ext>
                  </a:extLst>
                </a:gridCol>
              </a:tblGrid>
              <a:tr h="361950">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gridSpan="10">
                  <a:txBody>
                    <a:bodyPr/>
                    <a:lstStyle/>
                    <a:p>
                      <a:pPr algn="ctr" fontAlgn="ctr"/>
                      <a:r>
                        <a:rPr lang="en-US" sz="1400" b="1">
                          <a:solidFill>
                            <a:srgbClr val="FFFFFF"/>
                          </a:solidFill>
                          <a:effectLst/>
                          <a:latin typeface="Calibri" panose="020F0502020204030204" pitchFamily="34" charset="0"/>
                        </a:rPr>
                        <a:t>MSc Dissertation supervision - time-table                                                               October 2024 - July 2025</a:t>
                      </a:r>
                    </a:p>
                  </a:txBody>
                  <a:tcPr marL="9525" marR="9525" marT="9525"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3265666"/>
                  </a:ext>
                </a:extLst>
              </a:tr>
              <a:tr h="190500">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r>
                        <a:rPr lang="en-US" sz="1100" b="1">
                          <a:effectLst/>
                          <a:latin typeface="Calibri" panose="020F0502020204030204" pitchFamily="34" charset="0"/>
                        </a:rPr>
                        <a:t>October</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November</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December</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January</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February</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March</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April</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May</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b"/>
                      <a:r>
                        <a:rPr lang="en-US" sz="1100" b="1">
                          <a:effectLst/>
                          <a:latin typeface="Calibri" panose="020F0502020204030204" pitchFamily="34" charset="0"/>
                        </a:rPr>
                        <a:t>June</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fontAlgn="b"/>
                      <a:r>
                        <a:rPr lang="en-US" sz="1100" b="1">
                          <a:effectLst/>
                          <a:latin typeface="Calibri" panose="020F0502020204030204" pitchFamily="34" charset="0"/>
                        </a:rPr>
                        <a:t>July</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373158599"/>
                  </a:ext>
                </a:extLst>
              </a:tr>
              <a:tr h="1266825">
                <a:tc>
                  <a:txBody>
                    <a:bodyPr/>
                    <a:lstStyle/>
                    <a:p>
                      <a:pPr fontAlgn="ctr"/>
                      <a:r>
                        <a:rPr lang="en-US" sz="1100" b="1">
                          <a:effectLst/>
                          <a:latin typeface="Calibri" panose="020F0502020204030204" pitchFamily="34" charset="0"/>
                        </a:rPr>
                        <a:t>3hr lesson</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*Intro to Dissertation                          *Research proposal      *Literature review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*Methodology 1   *Formulating Research Q</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 Methodology 2 *Supervision &amp; time management</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*Research Ethics   *insider Research</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*Analysis 1 &amp; 2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*writing up the dissertation                                   * Introduction, abstract &amp; conclusion</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ctr"/>
                      <a:r>
                        <a:rPr lang="en-US" sz="1100">
                          <a:effectLst/>
                          <a:latin typeface="Calibri" panose="020F0502020204030204" pitchFamily="34" charset="0"/>
                        </a:rPr>
                        <a:t>*Final document structure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algn="ctr" fontAlgn="ctr"/>
                      <a:endParaRPr lang="en-US" sz="11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c rowSpan="6">
                  <a:txBody>
                    <a:bodyPr/>
                    <a:lstStyle/>
                    <a:p>
                      <a:pPr algn="ctr" fontAlgn="ctr"/>
                      <a:r>
                        <a:rPr lang="en-US" sz="1100" b="1">
                          <a:solidFill>
                            <a:srgbClr val="FF0000"/>
                          </a:solidFill>
                          <a:effectLst/>
                          <a:latin typeface="Calibri" panose="020F0502020204030204" pitchFamily="34" charset="0"/>
                        </a:rPr>
                        <a:t>Dissertation submission :  Friday 4th  July 2025 23:59hrs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26190004"/>
                  </a:ext>
                </a:extLst>
              </a:tr>
              <a:tr h="190500">
                <a:tc gridSpan="8">
                  <a:txBody>
                    <a:bodyPr/>
                    <a:lstStyle/>
                    <a:p>
                      <a:pPr algn="ctr" fontAlgn="b"/>
                      <a:endParaRPr lang="en-US" sz="1100" b="1">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ctr"/>
                      <a:endParaRPr lang="en-US" sz="1100" b="1">
                        <a:solidFill>
                          <a:srgbClr val="FF0000"/>
                        </a:solidFill>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543114106"/>
                  </a:ext>
                </a:extLst>
              </a:tr>
              <a:tr h="581025">
                <a:tc>
                  <a:txBody>
                    <a:bodyPr/>
                    <a:lstStyle/>
                    <a:p>
                      <a:pPr fontAlgn="ctr"/>
                      <a:r>
                        <a:rPr lang="en-US" sz="1100" b="1">
                          <a:effectLst/>
                          <a:latin typeface="Calibri" panose="020F0502020204030204" pitchFamily="34" charset="0"/>
                        </a:rPr>
                        <a:t>1hr Group supervision x 6</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endParaRPr lang="en-US" sz="11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r>
                        <a:rPr lang="en-US" sz="1100">
                          <a:effectLst/>
                          <a:latin typeface="Calibri" panose="020F0502020204030204" pitchFamily="34" charset="0"/>
                        </a:rPr>
                        <a:t>1hr Advances Library research skills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r>
                        <a:rPr lang="en-US" sz="1100">
                          <a:effectLst/>
                          <a:latin typeface="Calibri" panose="020F0502020204030204" pitchFamily="34" charset="0"/>
                        </a:rPr>
                        <a:t>1hr Critical reading &amp; writing</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r>
                        <a:rPr lang="en-US" sz="1100">
                          <a:effectLst/>
                          <a:latin typeface="Calibri" panose="020F0502020204030204" pitchFamily="34" charset="0"/>
                        </a:rPr>
                        <a:t>1hr Referencing &amp; Plagiarism</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r>
                        <a:rPr lang="en-US" sz="1100">
                          <a:effectLst/>
                          <a:latin typeface="Calibri" panose="020F0502020204030204" pitchFamily="34" charset="0"/>
                        </a:rPr>
                        <a:t>1hr academic writing</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ctr"/>
                      <a:r>
                        <a:rPr lang="en-US" sz="1100">
                          <a:effectLst/>
                          <a:latin typeface="Calibri" panose="020F0502020204030204" pitchFamily="34" charset="0"/>
                        </a:rPr>
                        <a:t>1hr academic editing</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a:effectLst/>
                          <a:latin typeface="Calibri" panose="020F0502020204030204" pitchFamily="34" charset="0"/>
                        </a:rPr>
                        <a:t>1hr - open</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vMerge="1">
                  <a:txBody>
                    <a:bodyPr/>
                    <a:lstStyle/>
                    <a:p>
                      <a:endParaRPr lang="en-US"/>
                    </a:p>
                  </a:txBody>
                  <a:tcPr/>
                </a:tc>
                <a:extLst>
                  <a:ext uri="{0D108BD9-81ED-4DB2-BD59-A6C34878D82A}">
                    <a16:rowId xmlns:a16="http://schemas.microsoft.com/office/drawing/2014/main" val="2481350905"/>
                  </a:ext>
                </a:extLst>
              </a:tr>
              <a:tr h="190500">
                <a:tc gridSpan="8">
                  <a:txBody>
                    <a:bodyPr/>
                    <a:lstStyle/>
                    <a:p>
                      <a:pPr algn="ctr" fontAlgn="b"/>
                      <a:endParaRPr lang="en-US" sz="1100" b="1">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ctr"/>
                      <a:endParaRPr lang="en-US" sz="1100" b="1">
                        <a:solidFill>
                          <a:srgbClr val="FF0000"/>
                        </a:solidFill>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3223306727"/>
                  </a:ext>
                </a:extLst>
              </a:tr>
              <a:tr h="390525">
                <a:tc>
                  <a:txBody>
                    <a:bodyPr/>
                    <a:lstStyle/>
                    <a:p>
                      <a:pPr fontAlgn="b"/>
                      <a:r>
                        <a:rPr lang="en-US" sz="1100" b="1">
                          <a:effectLst/>
                          <a:latin typeface="Calibri" panose="020F0502020204030204" pitchFamily="34" charset="0"/>
                        </a:rPr>
                        <a:t>1 to 1 supervision ( 4 hours max) </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30mins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endParaRPr lang="en-US" sz="11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30mins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15mins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15mins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30mins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2 x 30mins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a:effectLst/>
                          <a:latin typeface="Calibri" panose="020F0502020204030204" pitchFamily="34" charset="0"/>
                        </a:rPr>
                        <a:t>2 x 30 mins</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vMerge="1">
                  <a:txBody>
                    <a:bodyPr/>
                    <a:lstStyle/>
                    <a:p>
                      <a:endParaRPr lang="en-US"/>
                    </a:p>
                  </a:txBody>
                  <a:tcPr/>
                </a:tc>
                <a:extLst>
                  <a:ext uri="{0D108BD9-81ED-4DB2-BD59-A6C34878D82A}">
                    <a16:rowId xmlns:a16="http://schemas.microsoft.com/office/drawing/2014/main" val="3464571128"/>
                  </a:ext>
                </a:extLst>
              </a:tr>
              <a:tr h="190500">
                <a:tc gridSpan="8">
                  <a:txBody>
                    <a:bodyPr/>
                    <a:lstStyle/>
                    <a:p>
                      <a:pPr algn="ctr" fontAlgn="b"/>
                      <a:endParaRPr lang="en-US" sz="1100" b="1">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ctr" fontAlgn="ctr"/>
                      <a:endParaRPr lang="en-US" sz="1100" b="1">
                        <a:solidFill>
                          <a:srgbClr val="FF0000"/>
                        </a:solidFill>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2457275687"/>
                  </a:ext>
                </a:extLst>
              </a:tr>
              <a:tr h="1162050">
                <a:tc>
                  <a:txBody>
                    <a:bodyPr/>
                    <a:lstStyle/>
                    <a:p>
                      <a:pPr fontAlgn="t"/>
                      <a:r>
                        <a:rPr lang="en-US" sz="1100" b="1">
                          <a:effectLst/>
                          <a:latin typeface="Calibri" panose="020F0502020204030204" pitchFamily="34" charset="0"/>
                        </a:rPr>
                        <a:t>Work to be completed                                                                                             *suggested work to be completed (&amp; word count)</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fontAlgn="ctr"/>
                      <a:r>
                        <a:rPr lang="en-US" sz="1100" i="1">
                          <a:effectLst/>
                          <a:latin typeface="Calibri" panose="020F0502020204030204" pitchFamily="34" charset="0"/>
                        </a:rPr>
                        <a:t>Choosing research topic</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fontAlgn="ctr"/>
                      <a:r>
                        <a:rPr lang="en-US" sz="1100" i="1">
                          <a:effectLst/>
                          <a:latin typeface="Calibri" panose="020F0502020204030204" pitchFamily="34" charset="0"/>
                        </a:rPr>
                        <a:t>* Proposal &amp; Ethics form - draft</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fontAlgn="ctr"/>
                      <a:r>
                        <a:rPr lang="en-US" sz="1100" i="1">
                          <a:effectLst/>
                          <a:latin typeface="Calibri" panose="020F0502020204030204" pitchFamily="34" charset="0"/>
                        </a:rPr>
                        <a:t>Research Proposal &amp; ethics form to be submitted by 23:59hrs 04/12/24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 Introduction (2000) &amp; Literature review (4000)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*Literature review (4000)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*Methodology (2500)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*Methodology (2500) &amp;                                 Analysis (4000)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*Analysis (4000)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*Conclusion (2000) &amp;                         abstract (750)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i="1">
                          <a:effectLst/>
                          <a:latin typeface="Calibri" panose="020F0502020204030204" pitchFamily="34" charset="0"/>
                        </a:rPr>
                        <a:t>Final Formatting &amp; editing</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3286566807"/>
                  </a:ext>
                </a:extLst>
              </a:tr>
              <a:tr h="190500">
                <a:tc>
                  <a:txBody>
                    <a:bodyPr/>
                    <a:lstStyle/>
                    <a:p>
                      <a:pPr fontAlgn="b"/>
                      <a:endParaRPr lang="en-US" sz="1100" b="1">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n-US" sz="1100" b="1">
                        <a:solidFill>
                          <a:srgbClr val="FF0000"/>
                        </a:solidFill>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86035308"/>
                  </a:ext>
                </a:extLst>
              </a:tr>
            </a:tbl>
          </a:graphicData>
        </a:graphic>
      </p:graphicFrame>
    </p:spTree>
    <p:extLst>
      <p:ext uri="{BB962C8B-B14F-4D97-AF65-F5344CB8AC3E}">
        <p14:creationId xmlns:p14="http://schemas.microsoft.com/office/powerpoint/2010/main" val="2117513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2CE57-41A4-2D6E-A38F-BF70AA5FBB9B}"/>
              </a:ext>
            </a:extLst>
          </p:cNvPr>
          <p:cNvSpPr>
            <a:spLocks noGrp="1"/>
          </p:cNvSpPr>
          <p:nvPr>
            <p:ph type="title"/>
          </p:nvPr>
        </p:nvSpPr>
        <p:spPr>
          <a:solidFill>
            <a:srgbClr val="002060"/>
          </a:solidFill>
        </p:spPr>
        <p:txBody>
          <a:bodyPr/>
          <a:lstStyle/>
          <a:p>
            <a:r>
              <a:rPr lang="en-US" dirty="0">
                <a:solidFill>
                  <a:srgbClr val="FFFFFF"/>
                </a:solidFill>
              </a:rPr>
              <a:t>Activity Breakdown</a:t>
            </a:r>
          </a:p>
        </p:txBody>
      </p:sp>
      <p:graphicFrame>
        <p:nvGraphicFramePr>
          <p:cNvPr id="5" name="Diagram 4">
            <a:extLst>
              <a:ext uri="{FF2B5EF4-FFF2-40B4-BE49-F238E27FC236}">
                <a16:creationId xmlns:a16="http://schemas.microsoft.com/office/drawing/2014/main" id="{4D03649A-A287-94A6-F519-4DD8B425BA0D}"/>
              </a:ext>
            </a:extLst>
          </p:cNvPr>
          <p:cNvGraphicFramePr/>
          <p:nvPr>
            <p:extLst>
              <p:ext uri="{D42A27DB-BD31-4B8C-83A1-F6EECF244321}">
                <p14:modId xmlns:p14="http://schemas.microsoft.com/office/powerpoint/2010/main" val="4211805224"/>
              </p:ext>
            </p:extLst>
          </p:nvPr>
        </p:nvGraphicFramePr>
        <p:xfrm>
          <a:off x="847618" y="1600200"/>
          <a:ext cx="10085797" cy="4291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727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6AF44-7D3F-9610-295F-33AFC210FD32}"/>
              </a:ext>
            </a:extLst>
          </p:cNvPr>
          <p:cNvSpPr>
            <a:spLocks noGrp="1"/>
          </p:cNvSpPr>
          <p:nvPr>
            <p:ph type="title"/>
          </p:nvPr>
        </p:nvSpPr>
        <p:spPr>
          <a:solidFill>
            <a:srgbClr val="002060"/>
          </a:solidFill>
        </p:spPr>
        <p:txBody>
          <a:bodyPr/>
          <a:lstStyle/>
          <a:p>
            <a:r>
              <a:rPr lang="en-US" dirty="0">
                <a:solidFill>
                  <a:srgbClr val="FFFFFF"/>
                </a:solidFill>
              </a:rPr>
              <a:t>Suggested Wordcount (+/-10%)</a:t>
            </a:r>
          </a:p>
        </p:txBody>
      </p:sp>
      <p:sp>
        <p:nvSpPr>
          <p:cNvPr id="3" name="Content Placeholder 2">
            <a:extLst>
              <a:ext uri="{FF2B5EF4-FFF2-40B4-BE49-F238E27FC236}">
                <a16:creationId xmlns:a16="http://schemas.microsoft.com/office/drawing/2014/main" id="{D09FD59E-11D5-E3A8-53C1-1F6AF4D47E59}"/>
              </a:ext>
            </a:extLst>
          </p:cNvPr>
          <p:cNvSpPr>
            <a:spLocks noGrp="1"/>
          </p:cNvSpPr>
          <p:nvPr>
            <p:ph sz="half" idx="1"/>
          </p:nvPr>
        </p:nvSpPr>
        <p:spPr>
          <a:solidFill>
            <a:schemeClr val="accent3">
              <a:lumMod val="40000"/>
              <a:lumOff val="60000"/>
            </a:schemeClr>
          </a:solidFill>
        </p:spPr>
        <p:txBody>
          <a:bodyPr vert="horz" lIns="91440" tIns="45720" rIns="91440" bIns="45720" rtlCol="0" anchor="t">
            <a:normAutofit lnSpcReduction="10000"/>
          </a:bodyPr>
          <a:lstStyle/>
          <a:p>
            <a:pPr marL="0" indent="0">
              <a:buNone/>
            </a:pPr>
            <a:r>
              <a:rPr lang="en-US" b="1" dirty="0"/>
              <a:t>Suggestion 1 - </a:t>
            </a:r>
          </a:p>
          <a:p>
            <a:pPr marL="0" indent="0">
              <a:buNone/>
            </a:pPr>
            <a:r>
              <a:rPr lang="en-US" dirty="0"/>
              <a:t>Abstract – 500 words</a:t>
            </a:r>
          </a:p>
          <a:p>
            <a:pPr marL="0" indent="0">
              <a:buNone/>
            </a:pPr>
            <a:r>
              <a:rPr lang="en-US" dirty="0"/>
              <a:t>Introduction – 1750</a:t>
            </a:r>
          </a:p>
          <a:p>
            <a:pPr marL="0" indent="0">
              <a:buNone/>
            </a:pPr>
            <a:r>
              <a:rPr lang="en-US" dirty="0"/>
              <a:t>Literature Review – 4250</a:t>
            </a:r>
          </a:p>
          <a:p>
            <a:pPr marL="0" indent="0">
              <a:buNone/>
            </a:pPr>
            <a:r>
              <a:rPr lang="en-US" dirty="0"/>
              <a:t>Methodology – 2500</a:t>
            </a:r>
          </a:p>
          <a:p>
            <a:pPr marL="0" indent="0">
              <a:buNone/>
            </a:pPr>
            <a:r>
              <a:rPr lang="en-US" dirty="0"/>
              <a:t>Analysis – 4250</a:t>
            </a:r>
          </a:p>
          <a:p>
            <a:pPr marL="0" indent="0">
              <a:buNone/>
            </a:pPr>
            <a:r>
              <a:rPr lang="en-US" dirty="0"/>
              <a:t>Conclusion – 1750</a:t>
            </a:r>
          </a:p>
          <a:p>
            <a:pPr marL="0" indent="0">
              <a:buNone/>
            </a:pPr>
            <a:r>
              <a:rPr lang="en-US" dirty="0"/>
              <a:t>Total - 15000</a:t>
            </a:r>
          </a:p>
        </p:txBody>
      </p:sp>
      <p:sp>
        <p:nvSpPr>
          <p:cNvPr id="4" name="Content Placeholder 3">
            <a:extLst>
              <a:ext uri="{FF2B5EF4-FFF2-40B4-BE49-F238E27FC236}">
                <a16:creationId xmlns:a16="http://schemas.microsoft.com/office/drawing/2014/main" id="{F0EF69F1-C849-DB7A-CE5A-4CF16898F7F6}"/>
              </a:ext>
            </a:extLst>
          </p:cNvPr>
          <p:cNvSpPr>
            <a:spLocks noGrp="1"/>
          </p:cNvSpPr>
          <p:nvPr>
            <p:ph sz="half" idx="2"/>
          </p:nvPr>
        </p:nvSpPr>
        <p:spPr>
          <a:solidFill>
            <a:schemeClr val="accent1">
              <a:lumMod val="40000"/>
              <a:lumOff val="60000"/>
            </a:schemeClr>
          </a:solidFill>
        </p:spPr>
        <p:txBody>
          <a:bodyPr vert="horz" lIns="91440" tIns="45720" rIns="91440" bIns="45720" rtlCol="0" anchor="t">
            <a:normAutofit lnSpcReduction="10000"/>
          </a:bodyPr>
          <a:lstStyle/>
          <a:p>
            <a:pPr marL="0" indent="0">
              <a:buNone/>
            </a:pPr>
            <a:r>
              <a:rPr lang="en-US" b="1" dirty="0"/>
              <a:t>Suggestion 2</a:t>
            </a:r>
          </a:p>
          <a:p>
            <a:pPr marL="0" indent="0">
              <a:buNone/>
            </a:pPr>
            <a:r>
              <a:rPr lang="en-US" dirty="0"/>
              <a:t>Abstract – 750 words</a:t>
            </a:r>
          </a:p>
          <a:p>
            <a:pPr marL="0" indent="0">
              <a:buNone/>
            </a:pPr>
            <a:r>
              <a:rPr lang="en-US" dirty="0"/>
              <a:t>Introduction – 2000</a:t>
            </a:r>
          </a:p>
          <a:p>
            <a:pPr marL="0" indent="0">
              <a:buNone/>
            </a:pPr>
            <a:r>
              <a:rPr lang="en-US" dirty="0"/>
              <a:t>Literature Review 4000</a:t>
            </a:r>
          </a:p>
          <a:p>
            <a:pPr marL="0" indent="0">
              <a:buNone/>
            </a:pPr>
            <a:r>
              <a:rPr lang="en-US" dirty="0"/>
              <a:t>Methodology – 2500</a:t>
            </a:r>
          </a:p>
          <a:p>
            <a:pPr marL="0" indent="0">
              <a:buNone/>
            </a:pPr>
            <a:r>
              <a:rPr lang="en-US" dirty="0"/>
              <a:t>Analysis – 4000</a:t>
            </a:r>
          </a:p>
          <a:p>
            <a:pPr marL="0" indent="0">
              <a:buNone/>
            </a:pPr>
            <a:r>
              <a:rPr lang="en-US" dirty="0"/>
              <a:t>Conclusion – 2000</a:t>
            </a:r>
          </a:p>
          <a:p>
            <a:pPr marL="0" indent="0">
              <a:buNone/>
            </a:pPr>
            <a:r>
              <a:rPr lang="en-US" dirty="0"/>
              <a:t>Total : 15000</a:t>
            </a:r>
          </a:p>
          <a:p>
            <a:endParaRPr lang="en-US" dirty="0"/>
          </a:p>
        </p:txBody>
      </p:sp>
    </p:spTree>
    <p:extLst>
      <p:ext uri="{BB962C8B-B14F-4D97-AF65-F5344CB8AC3E}">
        <p14:creationId xmlns:p14="http://schemas.microsoft.com/office/powerpoint/2010/main" val="9173121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F05341-8BE7-CCB0-FDE9-C00D4ED8FE4C}"/>
              </a:ext>
            </a:extLst>
          </p:cNvPr>
          <p:cNvPicPr>
            <a:picLocks noChangeAspect="1"/>
          </p:cNvPicPr>
          <p:nvPr/>
        </p:nvPicPr>
        <p:blipFill>
          <a:blip r:embed="rId3"/>
          <a:stretch>
            <a:fillRect/>
          </a:stretch>
        </p:blipFill>
        <p:spPr>
          <a:xfrm>
            <a:off x="2154594" y="0"/>
            <a:ext cx="7882811" cy="5974598"/>
          </a:xfrm>
          <a:prstGeom prst="rect">
            <a:avLst/>
          </a:prstGeom>
        </p:spPr>
      </p:pic>
    </p:spTree>
    <p:extLst>
      <p:ext uri="{BB962C8B-B14F-4D97-AF65-F5344CB8AC3E}">
        <p14:creationId xmlns:p14="http://schemas.microsoft.com/office/powerpoint/2010/main" val="820341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BCD990B-FB5B-24F2-F79F-877DC04E24B9}"/>
              </a:ext>
            </a:extLst>
          </p:cNvPr>
          <p:cNvPicPr>
            <a:picLocks noChangeAspect="1"/>
          </p:cNvPicPr>
          <p:nvPr/>
        </p:nvPicPr>
        <p:blipFill>
          <a:blip r:embed="rId2"/>
          <a:stretch>
            <a:fillRect/>
          </a:stretch>
        </p:blipFill>
        <p:spPr>
          <a:xfrm>
            <a:off x="1842427" y="1309817"/>
            <a:ext cx="8507145" cy="3167062"/>
          </a:xfrm>
          <a:prstGeom prst="rect">
            <a:avLst/>
          </a:prstGeom>
        </p:spPr>
      </p:pic>
    </p:spTree>
    <p:extLst>
      <p:ext uri="{BB962C8B-B14F-4D97-AF65-F5344CB8AC3E}">
        <p14:creationId xmlns:p14="http://schemas.microsoft.com/office/powerpoint/2010/main" val="313450865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461</TotalTime>
  <Words>3926</Words>
  <Application>Microsoft Office PowerPoint</Application>
  <PresentationFormat>Widescreen</PresentationFormat>
  <Paragraphs>413</Paragraphs>
  <Slides>21</Slides>
  <Notes>16</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Theme1.thmx first page pp</vt:lpstr>
      <vt:lpstr> MSc  Policing (O&amp;SL) 11.12.24  Time management  </vt:lpstr>
      <vt:lpstr>Time Management</vt:lpstr>
      <vt:lpstr>Time management for your dissertation</vt:lpstr>
      <vt:lpstr>Organising yourself for study</vt:lpstr>
      <vt:lpstr>Time-line - Deadlines</vt:lpstr>
      <vt:lpstr>Benefits of time -management</vt:lpstr>
      <vt:lpstr>Obstacles to Time-management</vt:lpstr>
      <vt:lpstr>What can we do?</vt:lpstr>
      <vt:lpstr>1. Set Goals</vt:lpstr>
      <vt:lpstr>2. Prioritise</vt:lpstr>
      <vt:lpstr>3. Organise</vt:lpstr>
      <vt:lpstr>4. ‘Waiting Time’</vt:lpstr>
      <vt:lpstr>5. Concentrate on the ‘task in hand’</vt:lpstr>
      <vt:lpstr>6. Your ‘prime time’</vt:lpstr>
      <vt:lpstr>7. Celebrate success</vt:lpstr>
      <vt:lpstr>Schedule for next 7 months</vt:lpstr>
      <vt:lpstr>PowerPoint Presentation</vt:lpstr>
      <vt:lpstr>Activity Breakdown</vt:lpstr>
      <vt:lpstr>Suggested Wordcount (+/-10%)</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Professional Investigation 13.10.2021 Induction</dc:title>
  <dc:creator>Alison</dc:creator>
  <cp:lastModifiedBy>Ali COOKE</cp:lastModifiedBy>
  <cp:revision>113</cp:revision>
  <dcterms:created xsi:type="dcterms:W3CDTF">2021-10-13T07:56:41Z</dcterms:created>
  <dcterms:modified xsi:type="dcterms:W3CDTF">2024-12-11T12:38:08Z</dcterms:modified>
</cp:coreProperties>
</file>