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72" r:id="rId2"/>
    <p:sldId id="273" r:id="rId3"/>
    <p:sldId id="274" r:id="rId4"/>
    <p:sldId id="275" r:id="rId5"/>
    <p:sldId id="276" r:id="rId6"/>
    <p:sldId id="279" r:id="rId7"/>
    <p:sldId id="277" r:id="rId8"/>
    <p:sldId id="278" r:id="rId9"/>
    <p:sldId id="280" r:id="rId10"/>
    <p:sldId id="281" r:id="rId11"/>
    <p:sldId id="287" r:id="rId12"/>
    <p:sldId id="289" r:id="rId13"/>
    <p:sldId id="283" r:id="rId14"/>
    <p:sldId id="288" r:id="rId15"/>
    <p:sldId id="256" r:id="rId16"/>
    <p:sldId id="261" r:id="rId17"/>
    <p:sldId id="259" r:id="rId18"/>
    <p:sldId id="284" r:id="rId19"/>
    <p:sldId id="285" r:id="rId20"/>
    <p:sldId id="286" r:id="rId21"/>
    <p:sldId id="267" r:id="rId22"/>
    <p:sldId id="266" r:id="rId23"/>
    <p:sldId id="257" r:id="rId24"/>
    <p:sldId id="260" r:id="rId25"/>
    <p:sldId id="262" r:id="rId26"/>
    <p:sldId id="263" r:id="rId27"/>
    <p:sldId id="265" r:id="rId28"/>
    <p:sldId id="268" r:id="rId29"/>
    <p:sldId id="270" r:id="rId30"/>
    <p:sldId id="27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F9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29711B-BFA8-DEC6-AD7E-1D875E010FAC}" v="207" dt="2025-04-28T00:51:48.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Evans (2301489)" userId="S::2301489@student.uwtsd.ac.uk::1bed352f-37c1-4480-8a14-2ff21966271a" providerId="AD" clId="Web-{D829711B-BFA8-DEC6-AD7E-1D875E010FAC}"/>
    <pc:docChg chg="addSld delSld modSld sldOrd">
      <pc:chgData name="Shannon Evans (2301489)" userId="S::2301489@student.uwtsd.ac.uk::1bed352f-37c1-4480-8a14-2ff21966271a" providerId="AD" clId="Web-{D829711B-BFA8-DEC6-AD7E-1D875E010FAC}" dt="2025-04-28T00:51:48.764" v="513" actId="20577"/>
      <pc:docMkLst>
        <pc:docMk/>
      </pc:docMkLst>
      <pc:sldChg chg="addSp modSp modNotes">
        <pc:chgData name="Shannon Evans (2301489)" userId="S::2301489@student.uwtsd.ac.uk::1bed352f-37c1-4480-8a14-2ff21966271a" providerId="AD" clId="Web-{D829711B-BFA8-DEC6-AD7E-1D875E010FAC}" dt="2025-04-28T00:21:26.561" v="316"/>
        <pc:sldMkLst>
          <pc:docMk/>
          <pc:sldMk cId="300808557" sldId="280"/>
        </pc:sldMkLst>
        <pc:spChg chg="add mod">
          <ac:chgData name="Shannon Evans (2301489)" userId="S::2301489@student.uwtsd.ac.uk::1bed352f-37c1-4480-8a14-2ff21966271a" providerId="AD" clId="Web-{D829711B-BFA8-DEC6-AD7E-1D875E010FAC}" dt="2025-04-27T23:57:07.605" v="77" actId="1076"/>
          <ac:spMkLst>
            <pc:docMk/>
            <pc:sldMk cId="300808557" sldId="280"/>
            <ac:spMk id="22" creationId="{510D4BC6-9FF8-F16D-D676-876AB3C9B407}"/>
          </ac:spMkLst>
        </pc:spChg>
      </pc:sldChg>
      <pc:sldChg chg="addSp delSp modSp ord modNotes">
        <pc:chgData name="Shannon Evans (2301489)" userId="S::2301489@student.uwtsd.ac.uk::1bed352f-37c1-4480-8a14-2ff21966271a" providerId="AD" clId="Web-{D829711B-BFA8-DEC6-AD7E-1D875E010FAC}" dt="2025-04-28T00:51:48.764" v="513" actId="20577"/>
        <pc:sldMkLst>
          <pc:docMk/>
          <pc:sldMk cId="325704710" sldId="283"/>
        </pc:sldMkLst>
        <pc:spChg chg="mod">
          <ac:chgData name="Shannon Evans (2301489)" userId="S::2301489@student.uwtsd.ac.uk::1bed352f-37c1-4480-8a14-2ff21966271a" providerId="AD" clId="Web-{D829711B-BFA8-DEC6-AD7E-1D875E010FAC}" dt="2025-04-27T23:52:07.527" v="32" actId="20577"/>
          <ac:spMkLst>
            <pc:docMk/>
            <pc:sldMk cId="325704710" sldId="283"/>
            <ac:spMk id="2" creationId="{E7019DA8-265A-3E62-392D-37B1B9CC7339}"/>
          </ac:spMkLst>
        </pc:spChg>
        <pc:spChg chg="add mod">
          <ac:chgData name="Shannon Evans (2301489)" userId="S::2301489@student.uwtsd.ac.uk::1bed352f-37c1-4480-8a14-2ff21966271a" providerId="AD" clId="Web-{D829711B-BFA8-DEC6-AD7E-1D875E010FAC}" dt="2025-04-28T00:51:48.764" v="513" actId="20577"/>
          <ac:spMkLst>
            <pc:docMk/>
            <pc:sldMk cId="325704710" sldId="283"/>
            <ac:spMk id="19" creationId="{B2B7819A-5FCA-03B7-E180-03790A69350D}"/>
          </ac:spMkLst>
        </pc:spChg>
        <pc:graphicFrameChg chg="del">
          <ac:chgData name="Shannon Evans (2301489)" userId="S::2301489@student.uwtsd.ac.uk::1bed352f-37c1-4480-8a14-2ff21966271a" providerId="AD" clId="Web-{D829711B-BFA8-DEC6-AD7E-1D875E010FAC}" dt="2025-04-27T23:49:52.118" v="1"/>
          <ac:graphicFrameMkLst>
            <pc:docMk/>
            <pc:sldMk cId="325704710" sldId="283"/>
            <ac:graphicFrameMk id="5" creationId="{86CE2F4B-8323-761A-63B2-28E6464CDF25}"/>
          </ac:graphicFrameMkLst>
        </pc:graphicFrameChg>
      </pc:sldChg>
      <pc:sldChg chg="add replId">
        <pc:chgData name="Shannon Evans (2301489)" userId="S::2301489@student.uwtsd.ac.uk::1bed352f-37c1-4480-8a14-2ff21966271a" providerId="AD" clId="Web-{D829711B-BFA8-DEC6-AD7E-1D875E010FAC}" dt="2025-04-27T23:49:47.930" v="0"/>
        <pc:sldMkLst>
          <pc:docMk/>
          <pc:sldMk cId="3299377953" sldId="287"/>
        </pc:sldMkLst>
      </pc:sldChg>
      <pc:sldChg chg="addSp delSp modSp add ord replId modNotes">
        <pc:chgData name="Shannon Evans (2301489)" userId="S::2301489@student.uwtsd.ac.uk::1bed352f-37c1-4480-8a14-2ff21966271a" providerId="AD" clId="Web-{D829711B-BFA8-DEC6-AD7E-1D875E010FAC}" dt="2025-04-28T00:16:24.905" v="256" actId="1076"/>
        <pc:sldMkLst>
          <pc:docMk/>
          <pc:sldMk cId="218432806" sldId="288"/>
        </pc:sldMkLst>
        <pc:spChg chg="mod">
          <ac:chgData name="Shannon Evans (2301489)" userId="S::2301489@student.uwtsd.ac.uk::1bed352f-37c1-4480-8a14-2ff21966271a" providerId="AD" clId="Web-{D829711B-BFA8-DEC6-AD7E-1D875E010FAC}" dt="2025-04-28T00:16:24.905" v="256" actId="1076"/>
          <ac:spMkLst>
            <pc:docMk/>
            <pc:sldMk cId="218432806" sldId="288"/>
            <ac:spMk id="2" creationId="{B4EC16C9-FAF6-3B2F-263E-53D7EFFFC7EC}"/>
          </ac:spMkLst>
        </pc:spChg>
        <pc:spChg chg="add del mod">
          <ac:chgData name="Shannon Evans (2301489)" userId="S::2301489@student.uwtsd.ac.uk::1bed352f-37c1-4480-8a14-2ff21966271a" providerId="AD" clId="Web-{D829711B-BFA8-DEC6-AD7E-1D875E010FAC}" dt="2025-04-28T00:00:11.458" v="132"/>
          <ac:spMkLst>
            <pc:docMk/>
            <pc:sldMk cId="218432806" sldId="288"/>
            <ac:spMk id="1209" creationId="{5563A1FF-4CA3-8D42-924D-2AA52C91BA3F}"/>
          </ac:spMkLst>
        </pc:spChg>
        <pc:spChg chg="add del mod">
          <ac:chgData name="Shannon Evans (2301489)" userId="S::2301489@student.uwtsd.ac.uk::1bed352f-37c1-4480-8a14-2ff21966271a" providerId="AD" clId="Web-{D829711B-BFA8-DEC6-AD7E-1D875E010FAC}" dt="2025-04-28T00:12:52.670" v="228"/>
          <ac:spMkLst>
            <pc:docMk/>
            <pc:sldMk cId="218432806" sldId="288"/>
            <ac:spMk id="1210" creationId="{B1EB0C0F-A09C-DA11-69BE-660CF201E31C}"/>
          </ac:spMkLst>
        </pc:spChg>
        <pc:spChg chg="add del mod">
          <ac:chgData name="Shannon Evans (2301489)" userId="S::2301489@student.uwtsd.ac.uk::1bed352f-37c1-4480-8a14-2ff21966271a" providerId="AD" clId="Web-{D829711B-BFA8-DEC6-AD7E-1D875E010FAC}" dt="2025-04-28T00:12:46.451" v="225"/>
          <ac:spMkLst>
            <pc:docMk/>
            <pc:sldMk cId="218432806" sldId="288"/>
            <ac:spMk id="1343" creationId="{1B872B19-4FCD-2CC8-501F-83E024136692}"/>
          </ac:spMkLst>
        </pc:spChg>
        <pc:spChg chg="add del mod">
          <ac:chgData name="Shannon Evans (2301489)" userId="S::2301489@student.uwtsd.ac.uk::1bed352f-37c1-4480-8a14-2ff21966271a" providerId="AD" clId="Web-{D829711B-BFA8-DEC6-AD7E-1D875E010FAC}" dt="2025-04-28T00:10:47.261" v="165"/>
          <ac:spMkLst>
            <pc:docMk/>
            <pc:sldMk cId="218432806" sldId="288"/>
            <ac:spMk id="1345" creationId="{83DF15A4-1ADF-355A-2F4D-BED8B4BDB025}"/>
          </ac:spMkLst>
        </pc:spChg>
        <pc:graphicFrameChg chg="del mod modGraphic">
          <ac:chgData name="Shannon Evans (2301489)" userId="S::2301489@student.uwtsd.ac.uk::1bed352f-37c1-4480-8a14-2ff21966271a" providerId="AD" clId="Web-{D829711B-BFA8-DEC6-AD7E-1D875E010FAC}" dt="2025-04-28T00:10:43.848" v="164"/>
          <ac:graphicFrameMkLst>
            <pc:docMk/>
            <pc:sldMk cId="218432806" sldId="288"/>
            <ac:graphicFrameMk id="5" creationId="{0C81D514-A56B-8451-ACA9-8D89280B121F}"/>
          </ac:graphicFrameMkLst>
        </pc:graphicFrameChg>
        <pc:graphicFrameChg chg="add mod ord modGraphic">
          <ac:chgData name="Shannon Evans (2301489)" userId="S::2301489@student.uwtsd.ac.uk::1bed352f-37c1-4480-8a14-2ff21966271a" providerId="AD" clId="Web-{D829711B-BFA8-DEC6-AD7E-1D875E010FAC}" dt="2025-04-28T00:16:12.592" v="254" actId="20577"/>
          <ac:graphicFrameMkLst>
            <pc:docMk/>
            <pc:sldMk cId="218432806" sldId="288"/>
            <ac:graphicFrameMk id="1346" creationId="{78ADC5B1-D551-B833-A4A7-1A6C3B062C62}"/>
          </ac:graphicFrameMkLst>
        </pc:graphicFrameChg>
      </pc:sldChg>
      <pc:sldChg chg="new del">
        <pc:chgData name="Shannon Evans (2301489)" userId="S::2301489@student.uwtsd.ac.uk::1bed352f-37c1-4480-8a14-2ff21966271a" providerId="AD" clId="Web-{D829711B-BFA8-DEC6-AD7E-1D875E010FAC}" dt="2025-04-28T00:38:09.230" v="318"/>
        <pc:sldMkLst>
          <pc:docMk/>
          <pc:sldMk cId="455066983" sldId="289"/>
        </pc:sldMkLst>
      </pc:sldChg>
      <pc:sldChg chg="modSp add replId modNotes">
        <pc:chgData name="Shannon Evans (2301489)" userId="S::2301489@student.uwtsd.ac.uk::1bed352f-37c1-4480-8a14-2ff21966271a" providerId="AD" clId="Web-{D829711B-BFA8-DEC6-AD7E-1D875E010FAC}" dt="2025-04-28T00:47:53.071" v="473" actId="20577"/>
        <pc:sldMkLst>
          <pc:docMk/>
          <pc:sldMk cId="1993414718" sldId="289"/>
        </pc:sldMkLst>
        <pc:spChg chg="mod">
          <ac:chgData name="Shannon Evans (2301489)" userId="S::2301489@student.uwtsd.ac.uk::1bed352f-37c1-4480-8a14-2ff21966271a" providerId="AD" clId="Web-{D829711B-BFA8-DEC6-AD7E-1D875E010FAC}" dt="2025-04-28T00:47:53.071" v="473" actId="20577"/>
          <ac:spMkLst>
            <pc:docMk/>
            <pc:sldMk cId="1993414718" sldId="289"/>
            <ac:spMk id="2" creationId="{315AA487-AFAC-E6A0-630C-0E7E89ADEFB0}"/>
          </ac:spMkLst>
        </pc:spChg>
        <pc:graphicFrameChg chg="mod modGraphic">
          <ac:chgData name="Shannon Evans (2301489)" userId="S::2301489@student.uwtsd.ac.uk::1bed352f-37c1-4480-8a14-2ff21966271a" providerId="AD" clId="Web-{D829711B-BFA8-DEC6-AD7E-1D875E010FAC}" dt="2025-04-28T00:46:49.929" v="457" actId="20577"/>
          <ac:graphicFrameMkLst>
            <pc:docMk/>
            <pc:sldMk cId="1993414718" sldId="289"/>
            <ac:graphicFrameMk id="5" creationId="{51A9C169-29B7-C534-129A-F667B9CC46DF}"/>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5.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6" Type="http://schemas.openxmlformats.org/officeDocument/2006/relationships/image" Target="../media/image30.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5" Type="http://schemas.openxmlformats.org/officeDocument/2006/relationships/image" Target="../media/image2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6" Type="http://schemas.openxmlformats.org/officeDocument/2006/relationships/image" Target="../media/image30.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5" Type="http://schemas.openxmlformats.org/officeDocument/2006/relationships/image" Target="../media/image2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38A595-8610-4CF8-91FA-8AA9556FB2A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BA36757-E8E7-43EB-8A4A-27BB548ABB19}">
      <dgm:prSet/>
      <dgm:spPr/>
      <dgm:t>
        <a:bodyPr/>
        <a:lstStyle/>
        <a:p>
          <a:r>
            <a:rPr lang="en-US"/>
            <a:t>The role of the NDM model in ethical decision making when applying evidence-based strategies </a:t>
          </a:r>
        </a:p>
      </dgm:t>
    </dgm:pt>
    <dgm:pt modelId="{3FA4CB96-5A4E-448D-9150-B224D184C83A}" type="parTrans" cxnId="{BC42AAF7-F2FC-48AC-9A54-CD66F89A060F}">
      <dgm:prSet/>
      <dgm:spPr/>
      <dgm:t>
        <a:bodyPr/>
        <a:lstStyle/>
        <a:p>
          <a:endParaRPr lang="en-US"/>
        </a:p>
      </dgm:t>
    </dgm:pt>
    <dgm:pt modelId="{89904EDB-7ECC-4A5F-9777-8DEA70BF5659}" type="sibTrans" cxnId="{BC42AAF7-F2FC-48AC-9A54-CD66F89A060F}">
      <dgm:prSet/>
      <dgm:spPr/>
      <dgm:t>
        <a:bodyPr/>
        <a:lstStyle/>
        <a:p>
          <a:endParaRPr lang="en-US"/>
        </a:p>
      </dgm:t>
    </dgm:pt>
    <dgm:pt modelId="{8D0D7153-E263-4960-A659-7072933FB10E}">
      <dgm:prSet/>
      <dgm:spPr/>
      <dgm:t>
        <a:bodyPr/>
        <a:lstStyle/>
        <a:p>
          <a:r>
            <a:rPr lang="en-US"/>
            <a:t>Advantages </a:t>
          </a:r>
        </a:p>
      </dgm:t>
    </dgm:pt>
    <dgm:pt modelId="{75F903AA-A67B-489A-A83C-F10EEBA8CFA0}" type="parTrans" cxnId="{F9B18A14-4505-416C-A165-DBB5BD018A7B}">
      <dgm:prSet/>
      <dgm:spPr/>
      <dgm:t>
        <a:bodyPr/>
        <a:lstStyle/>
        <a:p>
          <a:endParaRPr lang="en-US"/>
        </a:p>
      </dgm:t>
    </dgm:pt>
    <dgm:pt modelId="{F6C2C5E3-7EBE-4B4C-A611-23A7D6F8E2D0}" type="sibTrans" cxnId="{F9B18A14-4505-416C-A165-DBB5BD018A7B}">
      <dgm:prSet/>
      <dgm:spPr/>
      <dgm:t>
        <a:bodyPr/>
        <a:lstStyle/>
        <a:p>
          <a:endParaRPr lang="en-US"/>
        </a:p>
      </dgm:t>
    </dgm:pt>
    <dgm:pt modelId="{D2F8326E-4494-4177-99FF-6DB9E7325EA4}">
      <dgm:prSet/>
      <dgm:spPr/>
      <dgm:t>
        <a:bodyPr/>
        <a:lstStyle/>
        <a:p>
          <a:r>
            <a:rPr lang="en-US"/>
            <a:t>Disadvantages</a:t>
          </a:r>
        </a:p>
      </dgm:t>
    </dgm:pt>
    <dgm:pt modelId="{ED74CF84-0DE3-4685-A443-479C569A5C51}" type="parTrans" cxnId="{7BB5E022-C150-4C8C-B7D7-2EA5605BFF58}">
      <dgm:prSet/>
      <dgm:spPr/>
      <dgm:t>
        <a:bodyPr/>
        <a:lstStyle/>
        <a:p>
          <a:endParaRPr lang="en-US"/>
        </a:p>
      </dgm:t>
    </dgm:pt>
    <dgm:pt modelId="{5A423EEC-0230-408F-B9A4-D2BB7F009386}" type="sibTrans" cxnId="{7BB5E022-C150-4C8C-B7D7-2EA5605BFF58}">
      <dgm:prSet/>
      <dgm:spPr/>
      <dgm:t>
        <a:bodyPr/>
        <a:lstStyle/>
        <a:p>
          <a:endParaRPr lang="en-US"/>
        </a:p>
      </dgm:t>
    </dgm:pt>
    <dgm:pt modelId="{66709E07-3F38-40BA-91C2-0DFA89EDF540}">
      <dgm:prSet/>
      <dgm:spPr/>
      <dgm:t>
        <a:bodyPr/>
        <a:lstStyle/>
        <a:p>
          <a:r>
            <a:rPr lang="en-US"/>
            <a:t>Collaborations and case studies </a:t>
          </a:r>
        </a:p>
      </dgm:t>
    </dgm:pt>
    <dgm:pt modelId="{014E34E3-07D3-40E3-A0DD-3B4F145CEE78}" type="parTrans" cxnId="{DB1B420F-DDD6-417A-8AE5-0A4B5A355B13}">
      <dgm:prSet/>
      <dgm:spPr/>
      <dgm:t>
        <a:bodyPr/>
        <a:lstStyle/>
        <a:p>
          <a:endParaRPr lang="en-US"/>
        </a:p>
      </dgm:t>
    </dgm:pt>
    <dgm:pt modelId="{28A523B7-DE70-4B71-8D60-06418240B753}" type="sibTrans" cxnId="{DB1B420F-DDD6-417A-8AE5-0A4B5A355B13}">
      <dgm:prSet/>
      <dgm:spPr/>
      <dgm:t>
        <a:bodyPr/>
        <a:lstStyle/>
        <a:p>
          <a:endParaRPr lang="en-US"/>
        </a:p>
      </dgm:t>
    </dgm:pt>
    <dgm:pt modelId="{02624F20-49FB-4C37-93EE-EA4894415F03}">
      <dgm:prSet/>
      <dgm:spPr/>
      <dgm:t>
        <a:bodyPr/>
        <a:lstStyle/>
        <a:p>
          <a:r>
            <a:rPr lang="en-US"/>
            <a:t>The Code of Ethics</a:t>
          </a:r>
        </a:p>
      </dgm:t>
    </dgm:pt>
    <dgm:pt modelId="{40615DD0-E7E0-4AAF-9D85-5DE5C68A5887}" type="parTrans" cxnId="{3C2CD2C0-AF47-4C60-B31A-7CBF5D8D46EE}">
      <dgm:prSet/>
      <dgm:spPr/>
      <dgm:t>
        <a:bodyPr/>
        <a:lstStyle/>
        <a:p>
          <a:endParaRPr lang="en-US"/>
        </a:p>
      </dgm:t>
    </dgm:pt>
    <dgm:pt modelId="{249D485A-61C4-4E2F-8588-A07CD2356260}" type="sibTrans" cxnId="{3C2CD2C0-AF47-4C60-B31A-7CBF5D8D46EE}">
      <dgm:prSet/>
      <dgm:spPr/>
      <dgm:t>
        <a:bodyPr/>
        <a:lstStyle/>
        <a:p>
          <a:endParaRPr lang="en-US"/>
        </a:p>
      </dgm:t>
    </dgm:pt>
    <dgm:pt modelId="{AF32B258-C7EC-4F59-B40F-0F5D56730AD1}" type="pres">
      <dgm:prSet presAssocID="{FC38A595-8610-4CF8-91FA-8AA9556FB2A0}" presName="root" presStyleCnt="0">
        <dgm:presLayoutVars>
          <dgm:dir/>
          <dgm:resizeHandles val="exact"/>
        </dgm:presLayoutVars>
      </dgm:prSet>
      <dgm:spPr/>
    </dgm:pt>
    <dgm:pt modelId="{CC2531EF-6785-4FC1-9EC5-8B5D604E47FD}" type="pres">
      <dgm:prSet presAssocID="{6BA36757-E8E7-43EB-8A4A-27BB548ABB19}" presName="compNode" presStyleCnt="0"/>
      <dgm:spPr/>
    </dgm:pt>
    <dgm:pt modelId="{AE927F03-4079-4D66-8BCD-348028AD3A3C}" type="pres">
      <dgm:prSet presAssocID="{6BA36757-E8E7-43EB-8A4A-27BB548ABB19}" presName="bgRect" presStyleLbl="bgShp" presStyleIdx="0" presStyleCnt="5"/>
      <dgm:spPr/>
    </dgm:pt>
    <dgm:pt modelId="{AD2C7CD8-5D9F-4C66-8E33-9874AF3D1EBF}" type="pres">
      <dgm:prSet presAssocID="{6BA36757-E8E7-43EB-8A4A-27BB548ABB1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71635B99-1725-4F30-9AED-84485027379C}" type="pres">
      <dgm:prSet presAssocID="{6BA36757-E8E7-43EB-8A4A-27BB548ABB19}" presName="spaceRect" presStyleCnt="0"/>
      <dgm:spPr/>
    </dgm:pt>
    <dgm:pt modelId="{94C4F1B9-1ABD-46F8-9212-644FE1D3CD64}" type="pres">
      <dgm:prSet presAssocID="{6BA36757-E8E7-43EB-8A4A-27BB548ABB19}" presName="parTx" presStyleLbl="revTx" presStyleIdx="0" presStyleCnt="5">
        <dgm:presLayoutVars>
          <dgm:chMax val="0"/>
          <dgm:chPref val="0"/>
        </dgm:presLayoutVars>
      </dgm:prSet>
      <dgm:spPr/>
    </dgm:pt>
    <dgm:pt modelId="{A28A57C3-EE64-4B67-A643-31EEBAEF590A}" type="pres">
      <dgm:prSet presAssocID="{89904EDB-7ECC-4A5F-9777-8DEA70BF5659}" presName="sibTrans" presStyleCnt="0"/>
      <dgm:spPr/>
    </dgm:pt>
    <dgm:pt modelId="{F7362B41-0AB4-4DA5-B076-96E3F14B03C9}" type="pres">
      <dgm:prSet presAssocID="{8D0D7153-E263-4960-A659-7072933FB10E}" presName="compNode" presStyleCnt="0"/>
      <dgm:spPr/>
    </dgm:pt>
    <dgm:pt modelId="{53E3ED19-7BA6-4539-AF2A-857CF11C8D77}" type="pres">
      <dgm:prSet presAssocID="{8D0D7153-E263-4960-A659-7072933FB10E}" presName="bgRect" presStyleLbl="bgShp" presStyleIdx="1" presStyleCnt="5"/>
      <dgm:spPr/>
    </dgm:pt>
    <dgm:pt modelId="{6CB23CCE-FBD2-41FD-9EF3-D047AF9CF1F7}" type="pres">
      <dgm:prSet presAssocID="{8D0D7153-E263-4960-A659-7072933FB10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3905A3FE-0C2A-4F3F-9331-1C27962F92DD}" type="pres">
      <dgm:prSet presAssocID="{8D0D7153-E263-4960-A659-7072933FB10E}" presName="spaceRect" presStyleCnt="0"/>
      <dgm:spPr/>
    </dgm:pt>
    <dgm:pt modelId="{B136FB3F-235F-48B8-9A38-027117FE4B63}" type="pres">
      <dgm:prSet presAssocID="{8D0D7153-E263-4960-A659-7072933FB10E}" presName="parTx" presStyleLbl="revTx" presStyleIdx="1" presStyleCnt="5">
        <dgm:presLayoutVars>
          <dgm:chMax val="0"/>
          <dgm:chPref val="0"/>
        </dgm:presLayoutVars>
      </dgm:prSet>
      <dgm:spPr/>
    </dgm:pt>
    <dgm:pt modelId="{7DC085CB-D638-4A17-9FD5-3B46D98DA8C3}" type="pres">
      <dgm:prSet presAssocID="{F6C2C5E3-7EBE-4B4C-A611-23A7D6F8E2D0}" presName="sibTrans" presStyleCnt="0"/>
      <dgm:spPr/>
    </dgm:pt>
    <dgm:pt modelId="{7608ECF5-E19B-4376-B4FE-541198560744}" type="pres">
      <dgm:prSet presAssocID="{D2F8326E-4494-4177-99FF-6DB9E7325EA4}" presName="compNode" presStyleCnt="0"/>
      <dgm:spPr/>
    </dgm:pt>
    <dgm:pt modelId="{B0C63A5D-0D5E-402A-A03A-3E3CD004E96E}" type="pres">
      <dgm:prSet presAssocID="{D2F8326E-4494-4177-99FF-6DB9E7325EA4}" presName="bgRect" presStyleLbl="bgShp" presStyleIdx="2" presStyleCnt="5"/>
      <dgm:spPr/>
    </dgm:pt>
    <dgm:pt modelId="{3480EACA-4AFD-4E84-9177-3062E3213577}" type="pres">
      <dgm:prSet presAssocID="{D2F8326E-4494-4177-99FF-6DB9E7325EA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d Face with No Fill"/>
        </a:ext>
      </dgm:extLst>
    </dgm:pt>
    <dgm:pt modelId="{8D1BFCCE-9346-4D3D-AD93-A5630FB08D92}" type="pres">
      <dgm:prSet presAssocID="{D2F8326E-4494-4177-99FF-6DB9E7325EA4}" presName="spaceRect" presStyleCnt="0"/>
      <dgm:spPr/>
    </dgm:pt>
    <dgm:pt modelId="{6AE3AB78-7884-4567-8808-816C5CD1F2DC}" type="pres">
      <dgm:prSet presAssocID="{D2F8326E-4494-4177-99FF-6DB9E7325EA4}" presName="parTx" presStyleLbl="revTx" presStyleIdx="2" presStyleCnt="5">
        <dgm:presLayoutVars>
          <dgm:chMax val="0"/>
          <dgm:chPref val="0"/>
        </dgm:presLayoutVars>
      </dgm:prSet>
      <dgm:spPr/>
    </dgm:pt>
    <dgm:pt modelId="{E80BA3DD-AD4F-4CB9-921F-21AAFB878138}" type="pres">
      <dgm:prSet presAssocID="{5A423EEC-0230-408F-B9A4-D2BB7F009386}" presName="sibTrans" presStyleCnt="0"/>
      <dgm:spPr/>
    </dgm:pt>
    <dgm:pt modelId="{AC360010-0D2E-43B3-A15A-26A18DE34251}" type="pres">
      <dgm:prSet presAssocID="{66709E07-3F38-40BA-91C2-0DFA89EDF540}" presName="compNode" presStyleCnt="0"/>
      <dgm:spPr/>
    </dgm:pt>
    <dgm:pt modelId="{2E4FC4A3-FDDB-46DE-A23C-52BF01AB57AA}" type="pres">
      <dgm:prSet presAssocID="{66709E07-3F38-40BA-91C2-0DFA89EDF540}" presName="bgRect" presStyleLbl="bgShp" presStyleIdx="3" presStyleCnt="5"/>
      <dgm:spPr/>
    </dgm:pt>
    <dgm:pt modelId="{D479E092-7C28-4CE6-ACA0-0E42DD580BA2}" type="pres">
      <dgm:prSet presAssocID="{66709E07-3F38-40BA-91C2-0DFA89EDF54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C26819A8-636A-41AC-A397-7361600B7C5F}" type="pres">
      <dgm:prSet presAssocID="{66709E07-3F38-40BA-91C2-0DFA89EDF540}" presName="spaceRect" presStyleCnt="0"/>
      <dgm:spPr/>
    </dgm:pt>
    <dgm:pt modelId="{0953296F-E0E3-45C4-81B9-671A6DEAF194}" type="pres">
      <dgm:prSet presAssocID="{66709E07-3F38-40BA-91C2-0DFA89EDF540}" presName="parTx" presStyleLbl="revTx" presStyleIdx="3" presStyleCnt="5">
        <dgm:presLayoutVars>
          <dgm:chMax val="0"/>
          <dgm:chPref val="0"/>
        </dgm:presLayoutVars>
      </dgm:prSet>
      <dgm:spPr/>
    </dgm:pt>
    <dgm:pt modelId="{A21F9BE1-7323-4C24-83E8-F1F9B8D2CBB5}" type="pres">
      <dgm:prSet presAssocID="{28A523B7-DE70-4B71-8D60-06418240B753}" presName="sibTrans" presStyleCnt="0"/>
      <dgm:spPr/>
    </dgm:pt>
    <dgm:pt modelId="{915EE6C2-43CC-48ED-8EF2-8FBAE0F92A7E}" type="pres">
      <dgm:prSet presAssocID="{02624F20-49FB-4C37-93EE-EA4894415F03}" presName="compNode" presStyleCnt="0"/>
      <dgm:spPr/>
    </dgm:pt>
    <dgm:pt modelId="{973377CB-22A2-4EE9-AF26-3CE808458237}" type="pres">
      <dgm:prSet presAssocID="{02624F20-49FB-4C37-93EE-EA4894415F03}" presName="bgRect" presStyleLbl="bgShp" presStyleIdx="4" presStyleCnt="5"/>
      <dgm:spPr/>
    </dgm:pt>
    <dgm:pt modelId="{1C7105FB-BBD3-4BB6-862E-33B8DF33D53F}" type="pres">
      <dgm:prSet presAssocID="{02624F20-49FB-4C37-93EE-EA4894415F0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AEA07D8A-29A0-4869-B176-BE318FE16050}" type="pres">
      <dgm:prSet presAssocID="{02624F20-49FB-4C37-93EE-EA4894415F03}" presName="spaceRect" presStyleCnt="0"/>
      <dgm:spPr/>
    </dgm:pt>
    <dgm:pt modelId="{E3F3DAFB-5908-43B6-810C-9A644F26D59A}" type="pres">
      <dgm:prSet presAssocID="{02624F20-49FB-4C37-93EE-EA4894415F03}" presName="parTx" presStyleLbl="revTx" presStyleIdx="4" presStyleCnt="5">
        <dgm:presLayoutVars>
          <dgm:chMax val="0"/>
          <dgm:chPref val="0"/>
        </dgm:presLayoutVars>
      </dgm:prSet>
      <dgm:spPr/>
    </dgm:pt>
  </dgm:ptLst>
  <dgm:cxnLst>
    <dgm:cxn modelId="{DB1B420F-DDD6-417A-8AE5-0A4B5A355B13}" srcId="{FC38A595-8610-4CF8-91FA-8AA9556FB2A0}" destId="{66709E07-3F38-40BA-91C2-0DFA89EDF540}" srcOrd="3" destOrd="0" parTransId="{014E34E3-07D3-40E3-A0DD-3B4F145CEE78}" sibTransId="{28A523B7-DE70-4B71-8D60-06418240B753}"/>
    <dgm:cxn modelId="{F9B18A14-4505-416C-A165-DBB5BD018A7B}" srcId="{FC38A595-8610-4CF8-91FA-8AA9556FB2A0}" destId="{8D0D7153-E263-4960-A659-7072933FB10E}" srcOrd="1" destOrd="0" parTransId="{75F903AA-A67B-489A-A83C-F10EEBA8CFA0}" sibTransId="{F6C2C5E3-7EBE-4B4C-A611-23A7D6F8E2D0}"/>
    <dgm:cxn modelId="{7BB5E022-C150-4C8C-B7D7-2EA5605BFF58}" srcId="{FC38A595-8610-4CF8-91FA-8AA9556FB2A0}" destId="{D2F8326E-4494-4177-99FF-6DB9E7325EA4}" srcOrd="2" destOrd="0" parTransId="{ED74CF84-0DE3-4685-A443-479C569A5C51}" sibTransId="{5A423EEC-0230-408F-B9A4-D2BB7F009386}"/>
    <dgm:cxn modelId="{42298B66-81EF-4F4A-8997-DE441184C9DB}" type="presOf" srcId="{66709E07-3F38-40BA-91C2-0DFA89EDF540}" destId="{0953296F-E0E3-45C4-81B9-671A6DEAF194}" srcOrd="0" destOrd="0" presId="urn:microsoft.com/office/officeart/2018/2/layout/IconVerticalSolidList"/>
    <dgm:cxn modelId="{13732973-5637-4263-B30D-2B135C0A468F}" type="presOf" srcId="{D2F8326E-4494-4177-99FF-6DB9E7325EA4}" destId="{6AE3AB78-7884-4567-8808-816C5CD1F2DC}" srcOrd="0" destOrd="0" presId="urn:microsoft.com/office/officeart/2018/2/layout/IconVerticalSolidList"/>
    <dgm:cxn modelId="{8851908E-4A3F-4AEE-B950-C55C4D90396F}" type="presOf" srcId="{02624F20-49FB-4C37-93EE-EA4894415F03}" destId="{E3F3DAFB-5908-43B6-810C-9A644F26D59A}" srcOrd="0" destOrd="0" presId="urn:microsoft.com/office/officeart/2018/2/layout/IconVerticalSolidList"/>
    <dgm:cxn modelId="{3BB3D091-E053-4717-8612-B2D88A37239D}" type="presOf" srcId="{6BA36757-E8E7-43EB-8A4A-27BB548ABB19}" destId="{94C4F1B9-1ABD-46F8-9212-644FE1D3CD64}" srcOrd="0" destOrd="0" presId="urn:microsoft.com/office/officeart/2018/2/layout/IconVerticalSolidList"/>
    <dgm:cxn modelId="{A3DE21B6-F6E4-4FDB-B080-E2E82A72F13F}" type="presOf" srcId="{FC38A595-8610-4CF8-91FA-8AA9556FB2A0}" destId="{AF32B258-C7EC-4F59-B40F-0F5D56730AD1}" srcOrd="0" destOrd="0" presId="urn:microsoft.com/office/officeart/2018/2/layout/IconVerticalSolidList"/>
    <dgm:cxn modelId="{3C2CD2C0-AF47-4C60-B31A-7CBF5D8D46EE}" srcId="{FC38A595-8610-4CF8-91FA-8AA9556FB2A0}" destId="{02624F20-49FB-4C37-93EE-EA4894415F03}" srcOrd="4" destOrd="0" parTransId="{40615DD0-E7E0-4AAF-9D85-5DE5C68A5887}" sibTransId="{249D485A-61C4-4E2F-8588-A07CD2356260}"/>
    <dgm:cxn modelId="{E4308BF7-9175-4407-81C2-EDAD53224FDD}" type="presOf" srcId="{8D0D7153-E263-4960-A659-7072933FB10E}" destId="{B136FB3F-235F-48B8-9A38-027117FE4B63}" srcOrd="0" destOrd="0" presId="urn:microsoft.com/office/officeart/2018/2/layout/IconVerticalSolidList"/>
    <dgm:cxn modelId="{BC42AAF7-F2FC-48AC-9A54-CD66F89A060F}" srcId="{FC38A595-8610-4CF8-91FA-8AA9556FB2A0}" destId="{6BA36757-E8E7-43EB-8A4A-27BB548ABB19}" srcOrd="0" destOrd="0" parTransId="{3FA4CB96-5A4E-448D-9150-B224D184C83A}" sibTransId="{89904EDB-7ECC-4A5F-9777-8DEA70BF5659}"/>
    <dgm:cxn modelId="{584B7939-277E-439E-900E-BC14EF079D9E}" type="presParOf" srcId="{AF32B258-C7EC-4F59-B40F-0F5D56730AD1}" destId="{CC2531EF-6785-4FC1-9EC5-8B5D604E47FD}" srcOrd="0" destOrd="0" presId="urn:microsoft.com/office/officeart/2018/2/layout/IconVerticalSolidList"/>
    <dgm:cxn modelId="{40C3879B-8EA0-474C-8490-D33DDCB41455}" type="presParOf" srcId="{CC2531EF-6785-4FC1-9EC5-8B5D604E47FD}" destId="{AE927F03-4079-4D66-8BCD-348028AD3A3C}" srcOrd="0" destOrd="0" presId="urn:microsoft.com/office/officeart/2018/2/layout/IconVerticalSolidList"/>
    <dgm:cxn modelId="{84A972B7-6FBE-4C01-A72B-E4E69ACFCF09}" type="presParOf" srcId="{CC2531EF-6785-4FC1-9EC5-8B5D604E47FD}" destId="{AD2C7CD8-5D9F-4C66-8E33-9874AF3D1EBF}" srcOrd="1" destOrd="0" presId="urn:microsoft.com/office/officeart/2018/2/layout/IconVerticalSolidList"/>
    <dgm:cxn modelId="{DFB33045-30B1-40EB-8972-E66E8997C94E}" type="presParOf" srcId="{CC2531EF-6785-4FC1-9EC5-8B5D604E47FD}" destId="{71635B99-1725-4F30-9AED-84485027379C}" srcOrd="2" destOrd="0" presId="urn:microsoft.com/office/officeart/2018/2/layout/IconVerticalSolidList"/>
    <dgm:cxn modelId="{4812C38D-00AB-4483-8743-536460C3A861}" type="presParOf" srcId="{CC2531EF-6785-4FC1-9EC5-8B5D604E47FD}" destId="{94C4F1B9-1ABD-46F8-9212-644FE1D3CD64}" srcOrd="3" destOrd="0" presId="urn:microsoft.com/office/officeart/2018/2/layout/IconVerticalSolidList"/>
    <dgm:cxn modelId="{C715620E-899A-4D81-BCA0-779CDC36E1D3}" type="presParOf" srcId="{AF32B258-C7EC-4F59-B40F-0F5D56730AD1}" destId="{A28A57C3-EE64-4B67-A643-31EEBAEF590A}" srcOrd="1" destOrd="0" presId="urn:microsoft.com/office/officeart/2018/2/layout/IconVerticalSolidList"/>
    <dgm:cxn modelId="{EF1C6389-D9DA-405B-ACAC-B2D3F83214F8}" type="presParOf" srcId="{AF32B258-C7EC-4F59-B40F-0F5D56730AD1}" destId="{F7362B41-0AB4-4DA5-B076-96E3F14B03C9}" srcOrd="2" destOrd="0" presId="urn:microsoft.com/office/officeart/2018/2/layout/IconVerticalSolidList"/>
    <dgm:cxn modelId="{308A519E-6C0E-4B1E-BD66-097E05B8532C}" type="presParOf" srcId="{F7362B41-0AB4-4DA5-B076-96E3F14B03C9}" destId="{53E3ED19-7BA6-4539-AF2A-857CF11C8D77}" srcOrd="0" destOrd="0" presId="urn:microsoft.com/office/officeart/2018/2/layout/IconVerticalSolidList"/>
    <dgm:cxn modelId="{657D86F9-D017-4151-B665-6007EE9C360A}" type="presParOf" srcId="{F7362B41-0AB4-4DA5-B076-96E3F14B03C9}" destId="{6CB23CCE-FBD2-41FD-9EF3-D047AF9CF1F7}" srcOrd="1" destOrd="0" presId="urn:microsoft.com/office/officeart/2018/2/layout/IconVerticalSolidList"/>
    <dgm:cxn modelId="{23E247D4-92C9-4981-B057-6A567880FD46}" type="presParOf" srcId="{F7362B41-0AB4-4DA5-B076-96E3F14B03C9}" destId="{3905A3FE-0C2A-4F3F-9331-1C27962F92DD}" srcOrd="2" destOrd="0" presId="urn:microsoft.com/office/officeart/2018/2/layout/IconVerticalSolidList"/>
    <dgm:cxn modelId="{DE55E209-9EAF-4689-9F64-8AB97AFF576C}" type="presParOf" srcId="{F7362B41-0AB4-4DA5-B076-96E3F14B03C9}" destId="{B136FB3F-235F-48B8-9A38-027117FE4B63}" srcOrd="3" destOrd="0" presId="urn:microsoft.com/office/officeart/2018/2/layout/IconVerticalSolidList"/>
    <dgm:cxn modelId="{48C59A30-943B-4A86-A999-F75BCE4E10C2}" type="presParOf" srcId="{AF32B258-C7EC-4F59-B40F-0F5D56730AD1}" destId="{7DC085CB-D638-4A17-9FD5-3B46D98DA8C3}" srcOrd="3" destOrd="0" presId="urn:microsoft.com/office/officeart/2018/2/layout/IconVerticalSolidList"/>
    <dgm:cxn modelId="{FDA6898D-9710-46DA-84B2-4A42A990C680}" type="presParOf" srcId="{AF32B258-C7EC-4F59-B40F-0F5D56730AD1}" destId="{7608ECF5-E19B-4376-B4FE-541198560744}" srcOrd="4" destOrd="0" presId="urn:microsoft.com/office/officeart/2018/2/layout/IconVerticalSolidList"/>
    <dgm:cxn modelId="{1B7909FC-855E-4317-8AFB-13C1BA3D85F9}" type="presParOf" srcId="{7608ECF5-E19B-4376-B4FE-541198560744}" destId="{B0C63A5D-0D5E-402A-A03A-3E3CD004E96E}" srcOrd="0" destOrd="0" presId="urn:microsoft.com/office/officeart/2018/2/layout/IconVerticalSolidList"/>
    <dgm:cxn modelId="{E4EA5794-F9ED-416A-9EAB-29791A8F8B48}" type="presParOf" srcId="{7608ECF5-E19B-4376-B4FE-541198560744}" destId="{3480EACA-4AFD-4E84-9177-3062E3213577}" srcOrd="1" destOrd="0" presId="urn:microsoft.com/office/officeart/2018/2/layout/IconVerticalSolidList"/>
    <dgm:cxn modelId="{E73F9C0E-1FE4-4251-9FCC-FFFF3CA41127}" type="presParOf" srcId="{7608ECF5-E19B-4376-B4FE-541198560744}" destId="{8D1BFCCE-9346-4D3D-AD93-A5630FB08D92}" srcOrd="2" destOrd="0" presId="urn:microsoft.com/office/officeart/2018/2/layout/IconVerticalSolidList"/>
    <dgm:cxn modelId="{A8B89F27-9D49-4E16-A5AE-195C0D80C8DE}" type="presParOf" srcId="{7608ECF5-E19B-4376-B4FE-541198560744}" destId="{6AE3AB78-7884-4567-8808-816C5CD1F2DC}" srcOrd="3" destOrd="0" presId="urn:microsoft.com/office/officeart/2018/2/layout/IconVerticalSolidList"/>
    <dgm:cxn modelId="{A6BBFDDD-7143-414E-B532-B4561E3AB5C5}" type="presParOf" srcId="{AF32B258-C7EC-4F59-B40F-0F5D56730AD1}" destId="{E80BA3DD-AD4F-4CB9-921F-21AAFB878138}" srcOrd="5" destOrd="0" presId="urn:microsoft.com/office/officeart/2018/2/layout/IconVerticalSolidList"/>
    <dgm:cxn modelId="{45321204-6B06-47A4-ADC8-03F9EABF4C90}" type="presParOf" srcId="{AF32B258-C7EC-4F59-B40F-0F5D56730AD1}" destId="{AC360010-0D2E-43B3-A15A-26A18DE34251}" srcOrd="6" destOrd="0" presId="urn:microsoft.com/office/officeart/2018/2/layout/IconVerticalSolidList"/>
    <dgm:cxn modelId="{1914C956-A759-46CF-A98E-92DCE912AE6D}" type="presParOf" srcId="{AC360010-0D2E-43B3-A15A-26A18DE34251}" destId="{2E4FC4A3-FDDB-46DE-A23C-52BF01AB57AA}" srcOrd="0" destOrd="0" presId="urn:microsoft.com/office/officeart/2018/2/layout/IconVerticalSolidList"/>
    <dgm:cxn modelId="{416D1D0A-06EB-4A4E-8ECB-C53851CFF802}" type="presParOf" srcId="{AC360010-0D2E-43B3-A15A-26A18DE34251}" destId="{D479E092-7C28-4CE6-ACA0-0E42DD580BA2}" srcOrd="1" destOrd="0" presId="urn:microsoft.com/office/officeart/2018/2/layout/IconVerticalSolidList"/>
    <dgm:cxn modelId="{432B1CBC-A80B-4407-A2CB-6FF3BC9E5627}" type="presParOf" srcId="{AC360010-0D2E-43B3-A15A-26A18DE34251}" destId="{C26819A8-636A-41AC-A397-7361600B7C5F}" srcOrd="2" destOrd="0" presId="urn:microsoft.com/office/officeart/2018/2/layout/IconVerticalSolidList"/>
    <dgm:cxn modelId="{87D0B41E-EF27-4CCE-BB25-706EBCBA4251}" type="presParOf" srcId="{AC360010-0D2E-43B3-A15A-26A18DE34251}" destId="{0953296F-E0E3-45C4-81B9-671A6DEAF194}" srcOrd="3" destOrd="0" presId="urn:microsoft.com/office/officeart/2018/2/layout/IconVerticalSolidList"/>
    <dgm:cxn modelId="{7E9EB71B-1473-46A6-AE47-B150C6D2F432}" type="presParOf" srcId="{AF32B258-C7EC-4F59-B40F-0F5D56730AD1}" destId="{A21F9BE1-7323-4C24-83E8-F1F9B8D2CBB5}" srcOrd="7" destOrd="0" presId="urn:microsoft.com/office/officeart/2018/2/layout/IconVerticalSolidList"/>
    <dgm:cxn modelId="{06DD2025-E6BE-4D3E-A42A-E259C5F9AF7F}" type="presParOf" srcId="{AF32B258-C7EC-4F59-B40F-0F5D56730AD1}" destId="{915EE6C2-43CC-48ED-8EF2-8FBAE0F92A7E}" srcOrd="8" destOrd="0" presId="urn:microsoft.com/office/officeart/2018/2/layout/IconVerticalSolidList"/>
    <dgm:cxn modelId="{B00AB017-45A6-4E5F-ADE5-1C3E478B7CF3}" type="presParOf" srcId="{915EE6C2-43CC-48ED-8EF2-8FBAE0F92A7E}" destId="{973377CB-22A2-4EE9-AF26-3CE808458237}" srcOrd="0" destOrd="0" presId="urn:microsoft.com/office/officeart/2018/2/layout/IconVerticalSolidList"/>
    <dgm:cxn modelId="{2FA955FC-B6EE-4E82-8D61-81D2F6E4395B}" type="presParOf" srcId="{915EE6C2-43CC-48ED-8EF2-8FBAE0F92A7E}" destId="{1C7105FB-BBD3-4BB6-862E-33B8DF33D53F}" srcOrd="1" destOrd="0" presId="urn:microsoft.com/office/officeart/2018/2/layout/IconVerticalSolidList"/>
    <dgm:cxn modelId="{24FE4AB8-7287-4CFA-980D-0EA2F87C90D2}" type="presParOf" srcId="{915EE6C2-43CC-48ED-8EF2-8FBAE0F92A7E}" destId="{AEA07D8A-29A0-4869-B176-BE318FE16050}" srcOrd="2" destOrd="0" presId="urn:microsoft.com/office/officeart/2018/2/layout/IconVerticalSolidList"/>
    <dgm:cxn modelId="{FEC7FE2F-7DDA-4716-AC64-3333238A4943}" type="presParOf" srcId="{915EE6C2-43CC-48ED-8EF2-8FBAE0F92A7E}" destId="{E3F3DAFB-5908-43B6-810C-9A644F26D59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BB5806-DF8B-43B1-BCC3-D6ADCC175CC1}"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2B8E62BF-BDDD-4D3A-AABD-E42BD77DDEE8}">
      <dgm:prSet/>
      <dgm:spPr/>
      <dgm:t>
        <a:bodyPr/>
        <a:lstStyle/>
        <a:p>
          <a:r>
            <a:rPr lang="en-US"/>
            <a:t>Applying the best </a:t>
          </a:r>
          <a:r>
            <a:rPr lang="en-GB"/>
            <a:t>available </a:t>
          </a:r>
          <a:r>
            <a:rPr lang="en-US"/>
            <a:t>findings to inform and assess policing choices </a:t>
          </a:r>
        </a:p>
      </dgm:t>
    </dgm:pt>
    <dgm:pt modelId="{E5C1E64D-CC38-4A31-B21D-B307E23F14A9}" type="parTrans" cxnId="{600F296B-6C4D-4722-838F-1116763EE781}">
      <dgm:prSet/>
      <dgm:spPr/>
      <dgm:t>
        <a:bodyPr/>
        <a:lstStyle/>
        <a:p>
          <a:endParaRPr lang="en-US"/>
        </a:p>
      </dgm:t>
    </dgm:pt>
    <dgm:pt modelId="{9664E1D5-4474-466F-A70D-236A13F84EB1}" type="sibTrans" cxnId="{600F296B-6C4D-4722-838F-1116763EE781}">
      <dgm:prSet phldrT="1" phldr="0"/>
      <dgm:spPr/>
      <dgm:t>
        <a:bodyPr/>
        <a:lstStyle/>
        <a:p>
          <a:r>
            <a:rPr lang="en-US"/>
            <a:t>1</a:t>
          </a:r>
        </a:p>
      </dgm:t>
    </dgm:pt>
    <dgm:pt modelId="{89E2A803-C62B-475A-A6B0-74D59A09E8C2}">
      <dgm:prSet/>
      <dgm:spPr/>
      <dgm:t>
        <a:bodyPr/>
        <a:lstStyle/>
        <a:p>
          <a:r>
            <a:rPr lang="en-US"/>
            <a:t>Making decisions based on evidence</a:t>
          </a:r>
        </a:p>
      </dgm:t>
    </dgm:pt>
    <dgm:pt modelId="{D735E178-B7A2-4E30-AC99-0EE9D6DC5384}" type="parTrans" cxnId="{8D253359-AE8E-427A-BF43-E197324DF67A}">
      <dgm:prSet/>
      <dgm:spPr/>
      <dgm:t>
        <a:bodyPr/>
        <a:lstStyle/>
        <a:p>
          <a:endParaRPr lang="en-US"/>
        </a:p>
      </dgm:t>
    </dgm:pt>
    <dgm:pt modelId="{4FED7FCC-9FCE-4B5B-885D-9E0F2F86100E}" type="sibTrans" cxnId="{8D253359-AE8E-427A-BF43-E197324DF67A}">
      <dgm:prSet phldrT="2" phldr="0"/>
      <dgm:spPr/>
      <dgm:t>
        <a:bodyPr/>
        <a:lstStyle/>
        <a:p>
          <a:r>
            <a:rPr lang="en-US"/>
            <a:t>2</a:t>
          </a:r>
        </a:p>
      </dgm:t>
    </dgm:pt>
    <dgm:pt modelId="{2526D74C-4DE9-435E-9DF4-54772D93DD9D}">
      <dgm:prSet phldr="0"/>
      <dgm:spPr/>
      <dgm:t>
        <a:bodyPr/>
        <a:lstStyle/>
        <a:p>
          <a:pPr rtl="0"/>
          <a:r>
            <a:rPr lang="en-GB">
              <a:solidFill>
                <a:srgbClr val="FF0000"/>
              </a:solidFill>
              <a:latin typeface="Arial"/>
              <a:cs typeface="Arial"/>
            </a:rPr>
            <a:t>(Society of Evidence Based Policing, 2025).</a:t>
          </a:r>
          <a:endParaRPr lang="en-US">
            <a:solidFill>
              <a:srgbClr val="FF0000"/>
            </a:solidFill>
            <a:latin typeface="Arial"/>
            <a:cs typeface="Arial"/>
          </a:endParaRPr>
        </a:p>
      </dgm:t>
    </dgm:pt>
    <dgm:pt modelId="{32E657E8-4AA3-4719-9A17-3C6E7B090389}" type="parTrans" cxnId="{CFD9A33A-DF51-4F08-B506-CDAC7CEA5E1F}">
      <dgm:prSet/>
      <dgm:spPr/>
    </dgm:pt>
    <dgm:pt modelId="{ED3312A8-AC02-4535-AC02-78CE97E6BF28}" type="sibTrans" cxnId="{CFD9A33A-DF51-4F08-B506-CDAC7CEA5E1F}">
      <dgm:prSet phldrT="3" phldr="0"/>
      <dgm:spPr/>
      <dgm:t>
        <a:bodyPr/>
        <a:lstStyle/>
        <a:p>
          <a:r>
            <a:rPr lang="en-US"/>
            <a:t>3</a:t>
          </a:r>
        </a:p>
      </dgm:t>
    </dgm:pt>
    <dgm:pt modelId="{5A9545A5-DCDB-46C8-8870-F27EAC52F8E1}" type="pres">
      <dgm:prSet presAssocID="{89BB5806-DF8B-43B1-BCC3-D6ADCC175CC1}" presName="Name0" presStyleCnt="0">
        <dgm:presLayoutVars>
          <dgm:animLvl val="lvl"/>
          <dgm:resizeHandles val="exact"/>
        </dgm:presLayoutVars>
      </dgm:prSet>
      <dgm:spPr/>
    </dgm:pt>
    <dgm:pt modelId="{62260D30-E0E0-4FD2-9CEA-6BA589F68E74}" type="pres">
      <dgm:prSet presAssocID="{2B8E62BF-BDDD-4D3A-AABD-E42BD77DDEE8}" presName="compositeNode" presStyleCnt="0">
        <dgm:presLayoutVars>
          <dgm:bulletEnabled val="1"/>
        </dgm:presLayoutVars>
      </dgm:prSet>
      <dgm:spPr/>
    </dgm:pt>
    <dgm:pt modelId="{0EEE5C2B-9CE5-405E-A5F6-F006EE292302}" type="pres">
      <dgm:prSet presAssocID="{2B8E62BF-BDDD-4D3A-AABD-E42BD77DDEE8}" presName="bgRect" presStyleLbl="bgAccFollowNode1" presStyleIdx="0" presStyleCnt="3"/>
      <dgm:spPr/>
    </dgm:pt>
    <dgm:pt modelId="{93BA8683-28FF-4672-82A7-878D9FAA1EF3}" type="pres">
      <dgm:prSet presAssocID="{9664E1D5-4474-466F-A70D-236A13F84EB1}" presName="sibTransNodeCircle" presStyleLbl="alignNode1" presStyleIdx="0" presStyleCnt="6">
        <dgm:presLayoutVars>
          <dgm:chMax val="0"/>
          <dgm:bulletEnabled/>
        </dgm:presLayoutVars>
      </dgm:prSet>
      <dgm:spPr/>
    </dgm:pt>
    <dgm:pt modelId="{35A41DF7-9C60-41A1-8E45-E29B17968F69}" type="pres">
      <dgm:prSet presAssocID="{2B8E62BF-BDDD-4D3A-AABD-E42BD77DDEE8}" presName="bottomLine" presStyleLbl="alignNode1" presStyleIdx="1" presStyleCnt="6">
        <dgm:presLayoutVars/>
      </dgm:prSet>
      <dgm:spPr/>
    </dgm:pt>
    <dgm:pt modelId="{690B6E61-8121-4EFD-BFF0-339CE3BB9BB5}" type="pres">
      <dgm:prSet presAssocID="{2B8E62BF-BDDD-4D3A-AABD-E42BD77DDEE8}" presName="nodeText" presStyleLbl="bgAccFollowNode1" presStyleIdx="0" presStyleCnt="3">
        <dgm:presLayoutVars>
          <dgm:bulletEnabled val="1"/>
        </dgm:presLayoutVars>
      </dgm:prSet>
      <dgm:spPr/>
    </dgm:pt>
    <dgm:pt modelId="{43084341-0A46-4FC9-AF4D-DBA7C9C85E7E}" type="pres">
      <dgm:prSet presAssocID="{9664E1D5-4474-466F-A70D-236A13F84EB1}" presName="sibTrans" presStyleCnt="0"/>
      <dgm:spPr/>
    </dgm:pt>
    <dgm:pt modelId="{E8C55523-0246-47A5-817C-E9A75FBC43D3}" type="pres">
      <dgm:prSet presAssocID="{89E2A803-C62B-475A-A6B0-74D59A09E8C2}" presName="compositeNode" presStyleCnt="0">
        <dgm:presLayoutVars>
          <dgm:bulletEnabled val="1"/>
        </dgm:presLayoutVars>
      </dgm:prSet>
      <dgm:spPr/>
    </dgm:pt>
    <dgm:pt modelId="{70D3763E-8B70-4402-ABC2-F70BC4CDA63B}" type="pres">
      <dgm:prSet presAssocID="{89E2A803-C62B-475A-A6B0-74D59A09E8C2}" presName="bgRect" presStyleLbl="bgAccFollowNode1" presStyleIdx="1" presStyleCnt="3"/>
      <dgm:spPr/>
    </dgm:pt>
    <dgm:pt modelId="{F803D8DB-DD40-461E-83A5-018C7DB32EC2}" type="pres">
      <dgm:prSet presAssocID="{4FED7FCC-9FCE-4B5B-885D-9E0F2F86100E}" presName="sibTransNodeCircle" presStyleLbl="alignNode1" presStyleIdx="2" presStyleCnt="6">
        <dgm:presLayoutVars>
          <dgm:chMax val="0"/>
          <dgm:bulletEnabled/>
        </dgm:presLayoutVars>
      </dgm:prSet>
      <dgm:spPr/>
    </dgm:pt>
    <dgm:pt modelId="{D065971B-871F-4DF7-84AF-39D1E10F4320}" type="pres">
      <dgm:prSet presAssocID="{89E2A803-C62B-475A-A6B0-74D59A09E8C2}" presName="bottomLine" presStyleLbl="alignNode1" presStyleIdx="3" presStyleCnt="6">
        <dgm:presLayoutVars/>
      </dgm:prSet>
      <dgm:spPr/>
    </dgm:pt>
    <dgm:pt modelId="{62F4C455-C050-4C54-A08B-5FBD36BD937A}" type="pres">
      <dgm:prSet presAssocID="{89E2A803-C62B-475A-A6B0-74D59A09E8C2}" presName="nodeText" presStyleLbl="bgAccFollowNode1" presStyleIdx="1" presStyleCnt="3">
        <dgm:presLayoutVars>
          <dgm:bulletEnabled val="1"/>
        </dgm:presLayoutVars>
      </dgm:prSet>
      <dgm:spPr/>
    </dgm:pt>
    <dgm:pt modelId="{917286A7-74F0-4CB9-A91F-3EF703868ED1}" type="pres">
      <dgm:prSet presAssocID="{4FED7FCC-9FCE-4B5B-885D-9E0F2F86100E}" presName="sibTrans" presStyleCnt="0"/>
      <dgm:spPr/>
    </dgm:pt>
    <dgm:pt modelId="{D858C09E-B619-40CA-BD1D-623315647293}" type="pres">
      <dgm:prSet presAssocID="{2526D74C-4DE9-435E-9DF4-54772D93DD9D}" presName="compositeNode" presStyleCnt="0">
        <dgm:presLayoutVars>
          <dgm:bulletEnabled val="1"/>
        </dgm:presLayoutVars>
      </dgm:prSet>
      <dgm:spPr/>
    </dgm:pt>
    <dgm:pt modelId="{ADDF44E3-A90E-40BB-A05A-24866734A9A4}" type="pres">
      <dgm:prSet presAssocID="{2526D74C-4DE9-435E-9DF4-54772D93DD9D}" presName="bgRect" presStyleLbl="bgAccFollowNode1" presStyleIdx="2" presStyleCnt="3"/>
      <dgm:spPr/>
    </dgm:pt>
    <dgm:pt modelId="{5DD21B52-B6BF-4021-BC1E-B91EF6066A2B}" type="pres">
      <dgm:prSet presAssocID="{ED3312A8-AC02-4535-AC02-78CE97E6BF28}" presName="sibTransNodeCircle" presStyleLbl="alignNode1" presStyleIdx="4" presStyleCnt="6">
        <dgm:presLayoutVars>
          <dgm:chMax val="0"/>
          <dgm:bulletEnabled/>
        </dgm:presLayoutVars>
      </dgm:prSet>
      <dgm:spPr/>
    </dgm:pt>
    <dgm:pt modelId="{EC538AF8-89DA-4152-B071-D64483D5A60B}" type="pres">
      <dgm:prSet presAssocID="{2526D74C-4DE9-435E-9DF4-54772D93DD9D}" presName="bottomLine" presStyleLbl="alignNode1" presStyleIdx="5" presStyleCnt="6">
        <dgm:presLayoutVars/>
      </dgm:prSet>
      <dgm:spPr/>
    </dgm:pt>
    <dgm:pt modelId="{28DCA5BE-ED01-42D1-9427-1A02B55B545B}" type="pres">
      <dgm:prSet presAssocID="{2526D74C-4DE9-435E-9DF4-54772D93DD9D}" presName="nodeText" presStyleLbl="bgAccFollowNode1" presStyleIdx="2" presStyleCnt="3">
        <dgm:presLayoutVars>
          <dgm:bulletEnabled val="1"/>
        </dgm:presLayoutVars>
      </dgm:prSet>
      <dgm:spPr/>
    </dgm:pt>
  </dgm:ptLst>
  <dgm:cxnLst>
    <dgm:cxn modelId="{1601770E-2FC8-4D55-9980-082C7690A1DE}" type="presOf" srcId="{2526D74C-4DE9-435E-9DF4-54772D93DD9D}" destId="{ADDF44E3-A90E-40BB-A05A-24866734A9A4}" srcOrd="0" destOrd="0" presId="urn:microsoft.com/office/officeart/2016/7/layout/BasicLinearProcessNumbered"/>
    <dgm:cxn modelId="{57FCAE27-9956-4D2F-A35C-DDA207F78BAE}" type="presOf" srcId="{2B8E62BF-BDDD-4D3A-AABD-E42BD77DDEE8}" destId="{690B6E61-8121-4EFD-BFF0-339CE3BB9BB5}" srcOrd="1" destOrd="0" presId="urn:microsoft.com/office/officeart/2016/7/layout/BasicLinearProcessNumbered"/>
    <dgm:cxn modelId="{B517A832-97A0-4021-8C52-F19E9B152260}" type="presOf" srcId="{89E2A803-C62B-475A-A6B0-74D59A09E8C2}" destId="{62F4C455-C050-4C54-A08B-5FBD36BD937A}" srcOrd="1" destOrd="0" presId="urn:microsoft.com/office/officeart/2016/7/layout/BasicLinearProcessNumbered"/>
    <dgm:cxn modelId="{CFD9A33A-DF51-4F08-B506-CDAC7CEA5E1F}" srcId="{89BB5806-DF8B-43B1-BCC3-D6ADCC175CC1}" destId="{2526D74C-4DE9-435E-9DF4-54772D93DD9D}" srcOrd="2" destOrd="0" parTransId="{32E657E8-4AA3-4719-9A17-3C6E7B090389}" sibTransId="{ED3312A8-AC02-4535-AC02-78CE97E6BF28}"/>
    <dgm:cxn modelId="{B8518964-43E7-4C33-8679-846E66D7C201}" type="presOf" srcId="{9664E1D5-4474-466F-A70D-236A13F84EB1}" destId="{93BA8683-28FF-4672-82A7-878D9FAA1EF3}" srcOrd="0" destOrd="0" presId="urn:microsoft.com/office/officeart/2016/7/layout/BasicLinearProcessNumbered"/>
    <dgm:cxn modelId="{600F296B-6C4D-4722-838F-1116763EE781}" srcId="{89BB5806-DF8B-43B1-BCC3-D6ADCC175CC1}" destId="{2B8E62BF-BDDD-4D3A-AABD-E42BD77DDEE8}" srcOrd="0" destOrd="0" parTransId="{E5C1E64D-CC38-4A31-B21D-B307E23F14A9}" sibTransId="{9664E1D5-4474-466F-A70D-236A13F84EB1}"/>
    <dgm:cxn modelId="{DD30AF73-AA6D-4040-83E2-B69FC703F624}" type="presOf" srcId="{2B8E62BF-BDDD-4D3A-AABD-E42BD77DDEE8}" destId="{0EEE5C2B-9CE5-405E-A5F6-F006EE292302}" srcOrd="0" destOrd="0" presId="urn:microsoft.com/office/officeart/2016/7/layout/BasicLinearProcessNumbered"/>
    <dgm:cxn modelId="{8D253359-AE8E-427A-BF43-E197324DF67A}" srcId="{89BB5806-DF8B-43B1-BCC3-D6ADCC175CC1}" destId="{89E2A803-C62B-475A-A6B0-74D59A09E8C2}" srcOrd="1" destOrd="0" parTransId="{D735E178-B7A2-4E30-AC99-0EE9D6DC5384}" sibTransId="{4FED7FCC-9FCE-4B5B-885D-9E0F2F86100E}"/>
    <dgm:cxn modelId="{10B16383-4EDC-4D6A-B9A9-AA039FE02680}" type="presOf" srcId="{89E2A803-C62B-475A-A6B0-74D59A09E8C2}" destId="{70D3763E-8B70-4402-ABC2-F70BC4CDA63B}" srcOrd="0" destOrd="0" presId="urn:microsoft.com/office/officeart/2016/7/layout/BasicLinearProcessNumbered"/>
    <dgm:cxn modelId="{ABD85484-8E7D-44BC-997C-B2918941D80A}" type="presOf" srcId="{89BB5806-DF8B-43B1-BCC3-D6ADCC175CC1}" destId="{5A9545A5-DCDB-46C8-8870-F27EAC52F8E1}" srcOrd="0" destOrd="0" presId="urn:microsoft.com/office/officeart/2016/7/layout/BasicLinearProcessNumbered"/>
    <dgm:cxn modelId="{4DC7B58F-278C-4F2E-AF7F-FEAC20532DE0}" type="presOf" srcId="{2526D74C-4DE9-435E-9DF4-54772D93DD9D}" destId="{28DCA5BE-ED01-42D1-9427-1A02B55B545B}" srcOrd="1" destOrd="0" presId="urn:microsoft.com/office/officeart/2016/7/layout/BasicLinearProcessNumbered"/>
    <dgm:cxn modelId="{88823495-5733-4199-8F17-A8F5FA300E83}" type="presOf" srcId="{4FED7FCC-9FCE-4B5B-885D-9E0F2F86100E}" destId="{F803D8DB-DD40-461E-83A5-018C7DB32EC2}" srcOrd="0" destOrd="0" presId="urn:microsoft.com/office/officeart/2016/7/layout/BasicLinearProcessNumbered"/>
    <dgm:cxn modelId="{4D4A1AB2-99A2-4E55-901F-CFA67B8887B4}" type="presOf" srcId="{ED3312A8-AC02-4535-AC02-78CE97E6BF28}" destId="{5DD21B52-B6BF-4021-BC1E-B91EF6066A2B}" srcOrd="0" destOrd="0" presId="urn:microsoft.com/office/officeart/2016/7/layout/BasicLinearProcessNumbered"/>
    <dgm:cxn modelId="{C7D17296-4E42-452B-A9EA-DB5B9A88F049}" type="presParOf" srcId="{5A9545A5-DCDB-46C8-8870-F27EAC52F8E1}" destId="{62260D30-E0E0-4FD2-9CEA-6BA589F68E74}" srcOrd="0" destOrd="0" presId="urn:microsoft.com/office/officeart/2016/7/layout/BasicLinearProcessNumbered"/>
    <dgm:cxn modelId="{71F42D41-EB7F-480E-81FD-CE12AC16312F}" type="presParOf" srcId="{62260D30-E0E0-4FD2-9CEA-6BA589F68E74}" destId="{0EEE5C2B-9CE5-405E-A5F6-F006EE292302}" srcOrd="0" destOrd="0" presId="urn:microsoft.com/office/officeart/2016/7/layout/BasicLinearProcessNumbered"/>
    <dgm:cxn modelId="{794A6FF7-F0D0-4F1E-8472-B29CC4DE6E36}" type="presParOf" srcId="{62260D30-E0E0-4FD2-9CEA-6BA589F68E74}" destId="{93BA8683-28FF-4672-82A7-878D9FAA1EF3}" srcOrd="1" destOrd="0" presId="urn:microsoft.com/office/officeart/2016/7/layout/BasicLinearProcessNumbered"/>
    <dgm:cxn modelId="{77225D74-A80C-4DE7-831B-37166A4FB255}" type="presParOf" srcId="{62260D30-E0E0-4FD2-9CEA-6BA589F68E74}" destId="{35A41DF7-9C60-41A1-8E45-E29B17968F69}" srcOrd="2" destOrd="0" presId="urn:microsoft.com/office/officeart/2016/7/layout/BasicLinearProcessNumbered"/>
    <dgm:cxn modelId="{6FC793BA-C5C1-458A-9E54-1FD0245DD7A1}" type="presParOf" srcId="{62260D30-E0E0-4FD2-9CEA-6BA589F68E74}" destId="{690B6E61-8121-4EFD-BFF0-339CE3BB9BB5}" srcOrd="3" destOrd="0" presId="urn:microsoft.com/office/officeart/2016/7/layout/BasicLinearProcessNumbered"/>
    <dgm:cxn modelId="{D2D624EE-8069-44A8-81C7-0BC9D37DE2C6}" type="presParOf" srcId="{5A9545A5-DCDB-46C8-8870-F27EAC52F8E1}" destId="{43084341-0A46-4FC9-AF4D-DBA7C9C85E7E}" srcOrd="1" destOrd="0" presId="urn:microsoft.com/office/officeart/2016/7/layout/BasicLinearProcessNumbered"/>
    <dgm:cxn modelId="{B4D4FF6E-DAB9-4533-8587-66A01622E03B}" type="presParOf" srcId="{5A9545A5-DCDB-46C8-8870-F27EAC52F8E1}" destId="{E8C55523-0246-47A5-817C-E9A75FBC43D3}" srcOrd="2" destOrd="0" presId="urn:microsoft.com/office/officeart/2016/7/layout/BasicLinearProcessNumbered"/>
    <dgm:cxn modelId="{066A8F79-BF2E-41EC-A8CE-600C056A4A0A}" type="presParOf" srcId="{E8C55523-0246-47A5-817C-E9A75FBC43D3}" destId="{70D3763E-8B70-4402-ABC2-F70BC4CDA63B}" srcOrd="0" destOrd="0" presId="urn:microsoft.com/office/officeart/2016/7/layout/BasicLinearProcessNumbered"/>
    <dgm:cxn modelId="{339F33BA-5182-4C19-8858-7879AA7AA4B2}" type="presParOf" srcId="{E8C55523-0246-47A5-817C-E9A75FBC43D3}" destId="{F803D8DB-DD40-461E-83A5-018C7DB32EC2}" srcOrd="1" destOrd="0" presId="urn:microsoft.com/office/officeart/2016/7/layout/BasicLinearProcessNumbered"/>
    <dgm:cxn modelId="{81D0F1DA-4E60-4AA0-9342-229AD501164F}" type="presParOf" srcId="{E8C55523-0246-47A5-817C-E9A75FBC43D3}" destId="{D065971B-871F-4DF7-84AF-39D1E10F4320}" srcOrd="2" destOrd="0" presId="urn:microsoft.com/office/officeart/2016/7/layout/BasicLinearProcessNumbered"/>
    <dgm:cxn modelId="{DEC53951-FF3D-410B-99AE-E8A78C402386}" type="presParOf" srcId="{E8C55523-0246-47A5-817C-E9A75FBC43D3}" destId="{62F4C455-C050-4C54-A08B-5FBD36BD937A}" srcOrd="3" destOrd="0" presId="urn:microsoft.com/office/officeart/2016/7/layout/BasicLinearProcessNumbered"/>
    <dgm:cxn modelId="{5255700B-579A-4A7F-AE36-728521AC1826}" type="presParOf" srcId="{5A9545A5-DCDB-46C8-8870-F27EAC52F8E1}" destId="{917286A7-74F0-4CB9-A91F-3EF703868ED1}" srcOrd="3" destOrd="0" presId="urn:microsoft.com/office/officeart/2016/7/layout/BasicLinearProcessNumbered"/>
    <dgm:cxn modelId="{AECFBC50-CDF4-4D6A-9F3B-4FB3FCD7624E}" type="presParOf" srcId="{5A9545A5-DCDB-46C8-8870-F27EAC52F8E1}" destId="{D858C09E-B619-40CA-BD1D-623315647293}" srcOrd="4" destOrd="0" presId="urn:microsoft.com/office/officeart/2016/7/layout/BasicLinearProcessNumbered"/>
    <dgm:cxn modelId="{8AF19ADB-6E62-4CA4-A8F7-D995FD4767B7}" type="presParOf" srcId="{D858C09E-B619-40CA-BD1D-623315647293}" destId="{ADDF44E3-A90E-40BB-A05A-24866734A9A4}" srcOrd="0" destOrd="0" presId="urn:microsoft.com/office/officeart/2016/7/layout/BasicLinearProcessNumbered"/>
    <dgm:cxn modelId="{D9D6D65A-FE04-45EB-8DD5-328B7B87CDD3}" type="presParOf" srcId="{D858C09E-B619-40CA-BD1D-623315647293}" destId="{5DD21B52-B6BF-4021-BC1E-B91EF6066A2B}" srcOrd="1" destOrd="0" presId="urn:microsoft.com/office/officeart/2016/7/layout/BasicLinearProcessNumbered"/>
    <dgm:cxn modelId="{6374A7CD-0D4B-4E36-80E1-5897EC183583}" type="presParOf" srcId="{D858C09E-B619-40CA-BD1D-623315647293}" destId="{EC538AF8-89DA-4152-B071-D64483D5A60B}" srcOrd="2" destOrd="0" presId="urn:microsoft.com/office/officeart/2016/7/layout/BasicLinearProcessNumbered"/>
    <dgm:cxn modelId="{0F198BB3-10EE-40DF-8DB5-59E1377C4768}" type="presParOf" srcId="{D858C09E-B619-40CA-BD1D-623315647293}" destId="{28DCA5BE-ED01-42D1-9427-1A02B55B545B}"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65730D-B9C8-49FF-966F-E1DE5554846C}"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901F029E-DD8E-4CCD-BC56-4546AEC8940A}">
      <dgm:prSet/>
      <dgm:spPr/>
      <dgm:t>
        <a:bodyPr/>
        <a:lstStyle/>
        <a:p>
          <a:r>
            <a:rPr lang="en-US"/>
            <a:t>Framework to help </a:t>
          </a:r>
          <a:r>
            <a:rPr lang="en-US" err="1"/>
            <a:t>organisations</a:t>
          </a:r>
          <a:r>
            <a:rPr lang="en-US"/>
            <a:t> such as the police to make ethically correct decisions in a variety of circumstances.</a:t>
          </a:r>
        </a:p>
      </dgm:t>
    </dgm:pt>
    <dgm:pt modelId="{060EF32C-B6B0-442E-B85C-05991407C24D}" type="parTrans" cxnId="{6ACB7B76-28A7-486E-AADA-168ECD57F697}">
      <dgm:prSet/>
      <dgm:spPr/>
      <dgm:t>
        <a:bodyPr/>
        <a:lstStyle/>
        <a:p>
          <a:endParaRPr lang="en-US"/>
        </a:p>
      </dgm:t>
    </dgm:pt>
    <dgm:pt modelId="{B5C11E5A-F34E-4D8B-95FF-6A58EF620F95}" type="sibTrans" cxnId="{6ACB7B76-28A7-486E-AADA-168ECD57F697}">
      <dgm:prSet/>
      <dgm:spPr/>
      <dgm:t>
        <a:bodyPr/>
        <a:lstStyle/>
        <a:p>
          <a:endParaRPr lang="en-US"/>
        </a:p>
      </dgm:t>
    </dgm:pt>
    <dgm:pt modelId="{63B7E400-A740-4E3B-A1FF-FDB368557259}">
      <dgm:prSet/>
      <dgm:spPr/>
      <dgm:t>
        <a:bodyPr/>
        <a:lstStyle/>
        <a:p>
          <a:r>
            <a:rPr lang="en-US"/>
            <a:t>All decision making is </a:t>
          </a:r>
          <a:r>
            <a:rPr lang="en-US" err="1"/>
            <a:t>centred</a:t>
          </a:r>
          <a:r>
            <a:rPr lang="en-US"/>
            <a:t> around The Code of Ethics.</a:t>
          </a:r>
        </a:p>
      </dgm:t>
    </dgm:pt>
    <dgm:pt modelId="{B428B440-7D05-42EA-B5C9-947E8E39BB23}" type="parTrans" cxnId="{1554EB06-69E3-486F-BAD3-1AE892045C4C}">
      <dgm:prSet/>
      <dgm:spPr/>
      <dgm:t>
        <a:bodyPr/>
        <a:lstStyle/>
        <a:p>
          <a:endParaRPr lang="en-US"/>
        </a:p>
      </dgm:t>
    </dgm:pt>
    <dgm:pt modelId="{9A816B13-6C19-4B0A-AFFC-A6E6358124D8}" type="sibTrans" cxnId="{1554EB06-69E3-486F-BAD3-1AE892045C4C}">
      <dgm:prSet/>
      <dgm:spPr/>
      <dgm:t>
        <a:bodyPr/>
        <a:lstStyle/>
        <a:p>
          <a:endParaRPr lang="en-US"/>
        </a:p>
      </dgm:t>
    </dgm:pt>
    <dgm:pt modelId="{7DC36AE4-BC7B-4CED-BBB2-591FF1B68B92}">
      <dgm:prSet/>
      <dgm:spPr/>
      <dgm:t>
        <a:bodyPr/>
        <a:lstStyle/>
        <a:p>
          <a:r>
            <a:rPr lang="en-US"/>
            <a:t>Ensures professional and ethical conduct</a:t>
          </a:r>
        </a:p>
      </dgm:t>
    </dgm:pt>
    <dgm:pt modelId="{9C6E2A86-97CD-4851-BB51-DB2AB257A90F}" type="parTrans" cxnId="{CCDA4707-5F30-4081-A3AD-427764B17B11}">
      <dgm:prSet/>
      <dgm:spPr/>
      <dgm:t>
        <a:bodyPr/>
        <a:lstStyle/>
        <a:p>
          <a:endParaRPr lang="en-US"/>
        </a:p>
      </dgm:t>
    </dgm:pt>
    <dgm:pt modelId="{A539EBC3-C2A9-417D-8EA3-1D2990387C08}" type="sibTrans" cxnId="{CCDA4707-5F30-4081-A3AD-427764B17B11}">
      <dgm:prSet/>
      <dgm:spPr/>
      <dgm:t>
        <a:bodyPr/>
        <a:lstStyle/>
        <a:p>
          <a:endParaRPr lang="en-US"/>
        </a:p>
      </dgm:t>
    </dgm:pt>
    <dgm:pt modelId="{F57DB2CC-0370-4555-9237-10BDE908E8A8}">
      <dgm:prSet phldr="0"/>
      <dgm:spPr/>
      <dgm:t>
        <a:bodyPr/>
        <a:lstStyle/>
        <a:p>
          <a:pPr rtl="0"/>
          <a:r>
            <a:rPr lang="en-US">
              <a:latin typeface="Aptos Display" panose="02110004020202020204"/>
            </a:rPr>
            <a:t>(College of Policing, 2024). </a:t>
          </a:r>
        </a:p>
      </dgm:t>
    </dgm:pt>
    <dgm:pt modelId="{04DADF05-23E9-4C7A-99F0-86DE8A5834DB}" type="parTrans" cxnId="{3CAB82BE-1E6A-4E26-AA22-34A34ABF5B84}">
      <dgm:prSet/>
      <dgm:spPr/>
    </dgm:pt>
    <dgm:pt modelId="{49517E22-DA87-43DE-8845-DBB9994FB972}" type="sibTrans" cxnId="{3CAB82BE-1E6A-4E26-AA22-34A34ABF5B84}">
      <dgm:prSet/>
      <dgm:spPr/>
    </dgm:pt>
    <dgm:pt modelId="{ACFDD028-09EE-42E8-9FA2-895756C7BF21}" type="pres">
      <dgm:prSet presAssocID="{7765730D-B9C8-49FF-966F-E1DE5554846C}" presName="outerComposite" presStyleCnt="0">
        <dgm:presLayoutVars>
          <dgm:chMax val="5"/>
          <dgm:dir/>
          <dgm:resizeHandles val="exact"/>
        </dgm:presLayoutVars>
      </dgm:prSet>
      <dgm:spPr/>
    </dgm:pt>
    <dgm:pt modelId="{84547BE1-E3C9-4269-9B6A-3279C3F0CD47}" type="pres">
      <dgm:prSet presAssocID="{7765730D-B9C8-49FF-966F-E1DE5554846C}" presName="dummyMaxCanvas" presStyleCnt="0">
        <dgm:presLayoutVars/>
      </dgm:prSet>
      <dgm:spPr/>
    </dgm:pt>
    <dgm:pt modelId="{17B350B8-BF07-4826-8B5B-8D059651266B}" type="pres">
      <dgm:prSet presAssocID="{7765730D-B9C8-49FF-966F-E1DE5554846C}" presName="FourNodes_1" presStyleLbl="node1" presStyleIdx="0" presStyleCnt="4">
        <dgm:presLayoutVars>
          <dgm:bulletEnabled val="1"/>
        </dgm:presLayoutVars>
      </dgm:prSet>
      <dgm:spPr/>
    </dgm:pt>
    <dgm:pt modelId="{9DECED8C-76A1-4C34-8F64-BA8241A2A825}" type="pres">
      <dgm:prSet presAssocID="{7765730D-B9C8-49FF-966F-E1DE5554846C}" presName="FourNodes_2" presStyleLbl="node1" presStyleIdx="1" presStyleCnt="4">
        <dgm:presLayoutVars>
          <dgm:bulletEnabled val="1"/>
        </dgm:presLayoutVars>
      </dgm:prSet>
      <dgm:spPr/>
    </dgm:pt>
    <dgm:pt modelId="{0DFF8D42-5EB7-45B4-BF1E-C1046E23FBE3}" type="pres">
      <dgm:prSet presAssocID="{7765730D-B9C8-49FF-966F-E1DE5554846C}" presName="FourNodes_3" presStyleLbl="node1" presStyleIdx="2" presStyleCnt="4">
        <dgm:presLayoutVars>
          <dgm:bulletEnabled val="1"/>
        </dgm:presLayoutVars>
      </dgm:prSet>
      <dgm:spPr/>
    </dgm:pt>
    <dgm:pt modelId="{3D2300E7-0FA9-4EAF-83F8-153D450D7610}" type="pres">
      <dgm:prSet presAssocID="{7765730D-B9C8-49FF-966F-E1DE5554846C}" presName="FourNodes_4" presStyleLbl="node1" presStyleIdx="3" presStyleCnt="4">
        <dgm:presLayoutVars>
          <dgm:bulletEnabled val="1"/>
        </dgm:presLayoutVars>
      </dgm:prSet>
      <dgm:spPr/>
    </dgm:pt>
    <dgm:pt modelId="{1E6ABE5A-52BC-454D-B2CD-6B98F280AF59}" type="pres">
      <dgm:prSet presAssocID="{7765730D-B9C8-49FF-966F-E1DE5554846C}" presName="FourConn_1-2" presStyleLbl="fgAccFollowNode1" presStyleIdx="0" presStyleCnt="3">
        <dgm:presLayoutVars>
          <dgm:bulletEnabled val="1"/>
        </dgm:presLayoutVars>
      </dgm:prSet>
      <dgm:spPr/>
    </dgm:pt>
    <dgm:pt modelId="{1B03A906-BA9B-4337-B34F-C61B44C06B67}" type="pres">
      <dgm:prSet presAssocID="{7765730D-B9C8-49FF-966F-E1DE5554846C}" presName="FourConn_2-3" presStyleLbl="fgAccFollowNode1" presStyleIdx="1" presStyleCnt="3">
        <dgm:presLayoutVars>
          <dgm:bulletEnabled val="1"/>
        </dgm:presLayoutVars>
      </dgm:prSet>
      <dgm:spPr/>
    </dgm:pt>
    <dgm:pt modelId="{041F6000-96B9-4EA3-A686-280754D2F942}" type="pres">
      <dgm:prSet presAssocID="{7765730D-B9C8-49FF-966F-E1DE5554846C}" presName="FourConn_3-4" presStyleLbl="fgAccFollowNode1" presStyleIdx="2" presStyleCnt="3">
        <dgm:presLayoutVars>
          <dgm:bulletEnabled val="1"/>
        </dgm:presLayoutVars>
      </dgm:prSet>
      <dgm:spPr/>
    </dgm:pt>
    <dgm:pt modelId="{5E35C14C-A931-42D0-9D9A-757FB9F29F27}" type="pres">
      <dgm:prSet presAssocID="{7765730D-B9C8-49FF-966F-E1DE5554846C}" presName="FourNodes_1_text" presStyleLbl="node1" presStyleIdx="3" presStyleCnt="4">
        <dgm:presLayoutVars>
          <dgm:bulletEnabled val="1"/>
        </dgm:presLayoutVars>
      </dgm:prSet>
      <dgm:spPr/>
    </dgm:pt>
    <dgm:pt modelId="{CFE0C3A8-8D9F-4207-8CA7-411A942B2095}" type="pres">
      <dgm:prSet presAssocID="{7765730D-B9C8-49FF-966F-E1DE5554846C}" presName="FourNodes_2_text" presStyleLbl="node1" presStyleIdx="3" presStyleCnt="4">
        <dgm:presLayoutVars>
          <dgm:bulletEnabled val="1"/>
        </dgm:presLayoutVars>
      </dgm:prSet>
      <dgm:spPr/>
    </dgm:pt>
    <dgm:pt modelId="{A36C806F-3BCC-434A-AC5A-7A54904439E3}" type="pres">
      <dgm:prSet presAssocID="{7765730D-B9C8-49FF-966F-E1DE5554846C}" presName="FourNodes_3_text" presStyleLbl="node1" presStyleIdx="3" presStyleCnt="4">
        <dgm:presLayoutVars>
          <dgm:bulletEnabled val="1"/>
        </dgm:presLayoutVars>
      </dgm:prSet>
      <dgm:spPr/>
    </dgm:pt>
    <dgm:pt modelId="{46682ECA-A64B-4CEF-8D10-56AE14FEAECC}" type="pres">
      <dgm:prSet presAssocID="{7765730D-B9C8-49FF-966F-E1DE5554846C}" presName="FourNodes_4_text" presStyleLbl="node1" presStyleIdx="3" presStyleCnt="4">
        <dgm:presLayoutVars>
          <dgm:bulletEnabled val="1"/>
        </dgm:presLayoutVars>
      </dgm:prSet>
      <dgm:spPr/>
    </dgm:pt>
  </dgm:ptLst>
  <dgm:cxnLst>
    <dgm:cxn modelId="{1554EB06-69E3-486F-BAD3-1AE892045C4C}" srcId="{7765730D-B9C8-49FF-966F-E1DE5554846C}" destId="{63B7E400-A740-4E3B-A1FF-FDB368557259}" srcOrd="1" destOrd="0" parTransId="{B428B440-7D05-42EA-B5C9-947E8E39BB23}" sibTransId="{9A816B13-6C19-4B0A-AFFC-A6E6358124D8}"/>
    <dgm:cxn modelId="{CCDA4707-5F30-4081-A3AD-427764B17B11}" srcId="{7765730D-B9C8-49FF-966F-E1DE5554846C}" destId="{7DC36AE4-BC7B-4CED-BBB2-591FF1B68B92}" srcOrd="2" destOrd="0" parTransId="{9C6E2A86-97CD-4851-BB51-DB2AB257A90F}" sibTransId="{A539EBC3-C2A9-417D-8EA3-1D2990387C08}"/>
    <dgm:cxn modelId="{18CD3F0A-7621-4EF0-8669-BE524F0417FD}" type="presOf" srcId="{B5C11E5A-F34E-4D8B-95FF-6A58EF620F95}" destId="{1E6ABE5A-52BC-454D-B2CD-6B98F280AF59}" srcOrd="0" destOrd="0" presId="urn:microsoft.com/office/officeart/2005/8/layout/vProcess5"/>
    <dgm:cxn modelId="{D8368713-85E3-466D-AF15-66404610E153}" type="presOf" srcId="{901F029E-DD8E-4CCD-BC56-4546AEC8940A}" destId="{17B350B8-BF07-4826-8B5B-8D059651266B}" srcOrd="0" destOrd="0" presId="urn:microsoft.com/office/officeart/2005/8/layout/vProcess5"/>
    <dgm:cxn modelId="{1372401D-8D5D-4C92-9B99-437EFA0A428D}" type="presOf" srcId="{F57DB2CC-0370-4555-9237-10BDE908E8A8}" destId="{3D2300E7-0FA9-4EAF-83F8-153D450D7610}" srcOrd="0" destOrd="0" presId="urn:microsoft.com/office/officeart/2005/8/layout/vProcess5"/>
    <dgm:cxn modelId="{E722AE29-77D7-43C4-B0C0-C91BDB90D058}" type="presOf" srcId="{F57DB2CC-0370-4555-9237-10BDE908E8A8}" destId="{46682ECA-A64B-4CEF-8D10-56AE14FEAECC}" srcOrd="1" destOrd="0" presId="urn:microsoft.com/office/officeart/2005/8/layout/vProcess5"/>
    <dgm:cxn modelId="{5C3F472F-84AD-40C3-8136-B6C32FD6E641}" type="presOf" srcId="{7DC36AE4-BC7B-4CED-BBB2-591FF1B68B92}" destId="{A36C806F-3BCC-434A-AC5A-7A54904439E3}" srcOrd="1" destOrd="0" presId="urn:microsoft.com/office/officeart/2005/8/layout/vProcess5"/>
    <dgm:cxn modelId="{64244735-30AC-4CC1-913C-F49F8ED335B6}" type="presOf" srcId="{63B7E400-A740-4E3B-A1FF-FDB368557259}" destId="{9DECED8C-76A1-4C34-8F64-BA8241A2A825}" srcOrd="0" destOrd="0" presId="urn:microsoft.com/office/officeart/2005/8/layout/vProcess5"/>
    <dgm:cxn modelId="{C33C0E71-EDC6-43E4-A50C-F4EB7B9C9708}" type="presOf" srcId="{901F029E-DD8E-4CCD-BC56-4546AEC8940A}" destId="{5E35C14C-A931-42D0-9D9A-757FB9F29F27}" srcOrd="1" destOrd="0" presId="urn:microsoft.com/office/officeart/2005/8/layout/vProcess5"/>
    <dgm:cxn modelId="{7B904276-BE9D-49F8-86EB-DDAF1DC96417}" type="presOf" srcId="{9A816B13-6C19-4B0A-AFFC-A6E6358124D8}" destId="{1B03A906-BA9B-4337-B34F-C61B44C06B67}" srcOrd="0" destOrd="0" presId="urn:microsoft.com/office/officeart/2005/8/layout/vProcess5"/>
    <dgm:cxn modelId="{6ACB7B76-28A7-486E-AADA-168ECD57F697}" srcId="{7765730D-B9C8-49FF-966F-E1DE5554846C}" destId="{901F029E-DD8E-4CCD-BC56-4546AEC8940A}" srcOrd="0" destOrd="0" parTransId="{060EF32C-B6B0-442E-B85C-05991407C24D}" sibTransId="{B5C11E5A-F34E-4D8B-95FF-6A58EF620F95}"/>
    <dgm:cxn modelId="{2783F99F-551A-4921-B16E-597FA9CD57BF}" type="presOf" srcId="{63B7E400-A740-4E3B-A1FF-FDB368557259}" destId="{CFE0C3A8-8D9F-4207-8CA7-411A942B2095}" srcOrd="1" destOrd="0" presId="urn:microsoft.com/office/officeart/2005/8/layout/vProcess5"/>
    <dgm:cxn modelId="{3CAB82BE-1E6A-4E26-AA22-34A34ABF5B84}" srcId="{7765730D-B9C8-49FF-966F-E1DE5554846C}" destId="{F57DB2CC-0370-4555-9237-10BDE908E8A8}" srcOrd="3" destOrd="0" parTransId="{04DADF05-23E9-4C7A-99F0-86DE8A5834DB}" sibTransId="{49517E22-DA87-43DE-8845-DBB9994FB972}"/>
    <dgm:cxn modelId="{2100BDD0-989E-4043-BE2A-6F322ED268DC}" type="presOf" srcId="{A539EBC3-C2A9-417D-8EA3-1D2990387C08}" destId="{041F6000-96B9-4EA3-A686-280754D2F942}" srcOrd="0" destOrd="0" presId="urn:microsoft.com/office/officeart/2005/8/layout/vProcess5"/>
    <dgm:cxn modelId="{580591D7-90E3-47DE-A7C5-6AE5CD25648F}" type="presOf" srcId="{7DC36AE4-BC7B-4CED-BBB2-591FF1B68B92}" destId="{0DFF8D42-5EB7-45B4-BF1E-C1046E23FBE3}" srcOrd="0" destOrd="0" presId="urn:microsoft.com/office/officeart/2005/8/layout/vProcess5"/>
    <dgm:cxn modelId="{3262E4F5-3EFE-4656-BBD0-F8C9AEAC83CD}" type="presOf" srcId="{7765730D-B9C8-49FF-966F-E1DE5554846C}" destId="{ACFDD028-09EE-42E8-9FA2-895756C7BF21}" srcOrd="0" destOrd="0" presId="urn:microsoft.com/office/officeart/2005/8/layout/vProcess5"/>
    <dgm:cxn modelId="{79F9D62A-FBBE-448B-843D-76775A3EA5B2}" type="presParOf" srcId="{ACFDD028-09EE-42E8-9FA2-895756C7BF21}" destId="{84547BE1-E3C9-4269-9B6A-3279C3F0CD47}" srcOrd="0" destOrd="0" presId="urn:microsoft.com/office/officeart/2005/8/layout/vProcess5"/>
    <dgm:cxn modelId="{C67ACC4C-DC53-4253-9BAE-9FEAA04FA3DA}" type="presParOf" srcId="{ACFDD028-09EE-42E8-9FA2-895756C7BF21}" destId="{17B350B8-BF07-4826-8B5B-8D059651266B}" srcOrd="1" destOrd="0" presId="urn:microsoft.com/office/officeart/2005/8/layout/vProcess5"/>
    <dgm:cxn modelId="{42D0BAF9-BDB3-4F39-B671-3661D123563A}" type="presParOf" srcId="{ACFDD028-09EE-42E8-9FA2-895756C7BF21}" destId="{9DECED8C-76A1-4C34-8F64-BA8241A2A825}" srcOrd="2" destOrd="0" presId="urn:microsoft.com/office/officeart/2005/8/layout/vProcess5"/>
    <dgm:cxn modelId="{BB3EA238-3187-44BF-BB3B-EFD337A51D4C}" type="presParOf" srcId="{ACFDD028-09EE-42E8-9FA2-895756C7BF21}" destId="{0DFF8D42-5EB7-45B4-BF1E-C1046E23FBE3}" srcOrd="3" destOrd="0" presId="urn:microsoft.com/office/officeart/2005/8/layout/vProcess5"/>
    <dgm:cxn modelId="{33D7C63A-E975-4F34-BA58-D9448B71DE12}" type="presParOf" srcId="{ACFDD028-09EE-42E8-9FA2-895756C7BF21}" destId="{3D2300E7-0FA9-4EAF-83F8-153D450D7610}" srcOrd="4" destOrd="0" presId="urn:microsoft.com/office/officeart/2005/8/layout/vProcess5"/>
    <dgm:cxn modelId="{F8842E56-0745-4E7C-8C73-A7485B0B651B}" type="presParOf" srcId="{ACFDD028-09EE-42E8-9FA2-895756C7BF21}" destId="{1E6ABE5A-52BC-454D-B2CD-6B98F280AF59}" srcOrd="5" destOrd="0" presId="urn:microsoft.com/office/officeart/2005/8/layout/vProcess5"/>
    <dgm:cxn modelId="{4FA67D2D-22F7-4304-BC96-574C289DCD1D}" type="presParOf" srcId="{ACFDD028-09EE-42E8-9FA2-895756C7BF21}" destId="{1B03A906-BA9B-4337-B34F-C61B44C06B67}" srcOrd="6" destOrd="0" presId="urn:microsoft.com/office/officeart/2005/8/layout/vProcess5"/>
    <dgm:cxn modelId="{25EB6031-85A5-4012-912F-841668D6042C}" type="presParOf" srcId="{ACFDD028-09EE-42E8-9FA2-895756C7BF21}" destId="{041F6000-96B9-4EA3-A686-280754D2F942}" srcOrd="7" destOrd="0" presId="urn:microsoft.com/office/officeart/2005/8/layout/vProcess5"/>
    <dgm:cxn modelId="{37CAF685-7970-4971-8F9C-3388BB356388}" type="presParOf" srcId="{ACFDD028-09EE-42E8-9FA2-895756C7BF21}" destId="{5E35C14C-A931-42D0-9D9A-757FB9F29F27}" srcOrd="8" destOrd="0" presId="urn:microsoft.com/office/officeart/2005/8/layout/vProcess5"/>
    <dgm:cxn modelId="{DBF65B1B-7973-4162-994E-EF95ECC56FF2}" type="presParOf" srcId="{ACFDD028-09EE-42E8-9FA2-895756C7BF21}" destId="{CFE0C3A8-8D9F-4207-8CA7-411A942B2095}" srcOrd="9" destOrd="0" presId="urn:microsoft.com/office/officeart/2005/8/layout/vProcess5"/>
    <dgm:cxn modelId="{EF39AE7D-E981-441A-8584-86529A748AAD}" type="presParOf" srcId="{ACFDD028-09EE-42E8-9FA2-895756C7BF21}" destId="{A36C806F-3BCC-434A-AC5A-7A54904439E3}" srcOrd="10" destOrd="0" presId="urn:microsoft.com/office/officeart/2005/8/layout/vProcess5"/>
    <dgm:cxn modelId="{14BA1F5A-9F01-453F-91DE-C49DC78414CB}" type="presParOf" srcId="{ACFDD028-09EE-42E8-9FA2-895756C7BF21}" destId="{46682ECA-A64B-4CEF-8D10-56AE14FEAECC}"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33481A-4125-4E98-8275-395FE3DA5D0B}"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E33A606C-4222-4703-AF27-906521B051E1}">
      <dgm:prSet/>
      <dgm:spPr/>
      <dgm:t>
        <a:bodyPr/>
        <a:lstStyle/>
        <a:p>
          <a:r>
            <a:rPr lang="en-US"/>
            <a:t>Information gathering </a:t>
          </a:r>
        </a:p>
      </dgm:t>
    </dgm:pt>
    <dgm:pt modelId="{37F8BEAB-C245-4118-81CF-2E0BA636143D}" type="parTrans" cxnId="{62C3C765-D710-405C-84F1-E7A4662FC21B}">
      <dgm:prSet/>
      <dgm:spPr/>
      <dgm:t>
        <a:bodyPr/>
        <a:lstStyle/>
        <a:p>
          <a:endParaRPr lang="en-US"/>
        </a:p>
      </dgm:t>
    </dgm:pt>
    <dgm:pt modelId="{D1860E64-23BA-43D6-A2C9-BE3D5863D2E6}" type="sibTrans" cxnId="{62C3C765-D710-405C-84F1-E7A4662FC21B}">
      <dgm:prSet/>
      <dgm:spPr/>
      <dgm:t>
        <a:bodyPr/>
        <a:lstStyle/>
        <a:p>
          <a:endParaRPr lang="en-US"/>
        </a:p>
      </dgm:t>
    </dgm:pt>
    <dgm:pt modelId="{A5C1DD68-2BA1-46A3-8B5D-746E30024D8D}">
      <dgm:prSet/>
      <dgm:spPr/>
      <dgm:t>
        <a:bodyPr/>
        <a:lstStyle/>
        <a:p>
          <a:r>
            <a:rPr lang="en-US"/>
            <a:t>Assessment </a:t>
          </a:r>
        </a:p>
      </dgm:t>
    </dgm:pt>
    <dgm:pt modelId="{5A557BAC-D601-4A2A-8DDC-CFB8DB994257}" type="parTrans" cxnId="{915D49F8-4105-42A2-BD65-8140C68C0CB2}">
      <dgm:prSet/>
      <dgm:spPr/>
      <dgm:t>
        <a:bodyPr/>
        <a:lstStyle/>
        <a:p>
          <a:endParaRPr lang="en-US"/>
        </a:p>
      </dgm:t>
    </dgm:pt>
    <dgm:pt modelId="{3FE1CC23-C8D2-48DF-BA0E-ACCD83A68835}" type="sibTrans" cxnId="{915D49F8-4105-42A2-BD65-8140C68C0CB2}">
      <dgm:prSet/>
      <dgm:spPr/>
      <dgm:t>
        <a:bodyPr/>
        <a:lstStyle/>
        <a:p>
          <a:endParaRPr lang="en-US"/>
        </a:p>
      </dgm:t>
    </dgm:pt>
    <dgm:pt modelId="{3EEB2788-F948-4E7F-9510-6537C670BC6A}">
      <dgm:prSet/>
      <dgm:spPr/>
      <dgm:t>
        <a:bodyPr/>
        <a:lstStyle/>
        <a:p>
          <a:r>
            <a:rPr lang="en-US"/>
            <a:t>Powers and policy </a:t>
          </a:r>
        </a:p>
      </dgm:t>
    </dgm:pt>
    <dgm:pt modelId="{091D07FA-DC2D-4FFE-A603-52E445FA7AFE}" type="parTrans" cxnId="{568E41C0-819C-4672-B5AD-E7A817306CDD}">
      <dgm:prSet/>
      <dgm:spPr/>
      <dgm:t>
        <a:bodyPr/>
        <a:lstStyle/>
        <a:p>
          <a:endParaRPr lang="en-US"/>
        </a:p>
      </dgm:t>
    </dgm:pt>
    <dgm:pt modelId="{88D9AF4E-EB4B-4E4E-AD9A-81141612C397}" type="sibTrans" cxnId="{568E41C0-819C-4672-B5AD-E7A817306CDD}">
      <dgm:prSet/>
      <dgm:spPr/>
      <dgm:t>
        <a:bodyPr/>
        <a:lstStyle/>
        <a:p>
          <a:endParaRPr lang="en-US"/>
        </a:p>
      </dgm:t>
    </dgm:pt>
    <dgm:pt modelId="{FE36B479-A7C3-4F6C-8AF0-1FA85A54AF4A}">
      <dgm:prSet/>
      <dgm:spPr/>
      <dgm:t>
        <a:bodyPr/>
        <a:lstStyle/>
        <a:p>
          <a:r>
            <a:rPr lang="en-US"/>
            <a:t>Identify options and contingencies </a:t>
          </a:r>
        </a:p>
      </dgm:t>
    </dgm:pt>
    <dgm:pt modelId="{251766A9-A166-47B5-BE21-30A222707AF4}" type="parTrans" cxnId="{0AB10BD4-24E3-4358-BF22-04A547FD5A22}">
      <dgm:prSet/>
      <dgm:spPr/>
      <dgm:t>
        <a:bodyPr/>
        <a:lstStyle/>
        <a:p>
          <a:endParaRPr lang="en-US"/>
        </a:p>
      </dgm:t>
    </dgm:pt>
    <dgm:pt modelId="{972BF3CF-BAAB-4480-938C-0B3EB3106155}" type="sibTrans" cxnId="{0AB10BD4-24E3-4358-BF22-04A547FD5A22}">
      <dgm:prSet/>
      <dgm:spPr/>
      <dgm:t>
        <a:bodyPr/>
        <a:lstStyle/>
        <a:p>
          <a:endParaRPr lang="en-US"/>
        </a:p>
      </dgm:t>
    </dgm:pt>
    <dgm:pt modelId="{DFDBDA9B-63D4-4B57-9F7F-385CAC9DAA1C}">
      <dgm:prSet/>
      <dgm:spPr/>
      <dgm:t>
        <a:bodyPr/>
        <a:lstStyle/>
        <a:p>
          <a:r>
            <a:rPr lang="en-US"/>
            <a:t>Action and Review</a:t>
          </a:r>
        </a:p>
      </dgm:t>
    </dgm:pt>
    <dgm:pt modelId="{6B336399-A6EB-4AE8-BFC8-49E37DF3276F}" type="parTrans" cxnId="{4F11DF86-4918-40CF-80FB-891EBD64247B}">
      <dgm:prSet/>
      <dgm:spPr/>
      <dgm:t>
        <a:bodyPr/>
        <a:lstStyle/>
        <a:p>
          <a:endParaRPr lang="en-US"/>
        </a:p>
      </dgm:t>
    </dgm:pt>
    <dgm:pt modelId="{929ABB5D-BDAB-43F4-B9B7-36083D4C32F8}" type="sibTrans" cxnId="{4F11DF86-4918-40CF-80FB-891EBD64247B}">
      <dgm:prSet/>
      <dgm:spPr/>
      <dgm:t>
        <a:bodyPr/>
        <a:lstStyle/>
        <a:p>
          <a:endParaRPr lang="en-US"/>
        </a:p>
      </dgm:t>
    </dgm:pt>
    <dgm:pt modelId="{313C067B-733D-4682-AB35-09ADDA27E960}">
      <dgm:prSet/>
      <dgm:spPr/>
      <dgm:t>
        <a:bodyPr/>
        <a:lstStyle/>
        <a:p>
          <a:r>
            <a:rPr lang="en-US"/>
            <a:t>All surrounding the Code of </a:t>
          </a:r>
          <a:r>
            <a:rPr lang="en-US">
              <a:solidFill>
                <a:schemeClr val="bg1"/>
              </a:solidFill>
            </a:rPr>
            <a:t>Ethics</a:t>
          </a:r>
        </a:p>
      </dgm:t>
    </dgm:pt>
    <dgm:pt modelId="{DDB51974-29AA-4BCF-9CA6-58A0E650D6EC}" type="parTrans" cxnId="{9B5AFB74-C5E0-4006-BB23-1D4A8D4342B3}">
      <dgm:prSet/>
      <dgm:spPr/>
      <dgm:t>
        <a:bodyPr/>
        <a:lstStyle/>
        <a:p>
          <a:endParaRPr lang="en-US"/>
        </a:p>
      </dgm:t>
    </dgm:pt>
    <dgm:pt modelId="{B659E084-3FED-4A3A-A66B-CD6532444946}" type="sibTrans" cxnId="{9B5AFB74-C5E0-4006-BB23-1D4A8D4342B3}">
      <dgm:prSet/>
      <dgm:spPr/>
      <dgm:t>
        <a:bodyPr/>
        <a:lstStyle/>
        <a:p>
          <a:endParaRPr lang="en-US"/>
        </a:p>
      </dgm:t>
    </dgm:pt>
    <dgm:pt modelId="{6FF90D3E-4431-49C0-A83D-6AE7C7239A82}">
      <dgm:prSet phldr="0"/>
      <dgm:spPr/>
      <dgm:t>
        <a:bodyPr/>
        <a:lstStyle/>
        <a:p>
          <a:pPr rtl="0"/>
          <a:r>
            <a:rPr lang="en-GB">
              <a:solidFill>
                <a:schemeClr val="bg1"/>
              </a:solidFill>
              <a:latin typeface="Arial"/>
              <a:cs typeface="Arial"/>
            </a:rPr>
            <a:t>(Avon and Somerset Police, no date).</a:t>
          </a:r>
          <a:endParaRPr lang="en-US">
            <a:solidFill>
              <a:schemeClr val="bg1"/>
            </a:solidFill>
            <a:latin typeface="Aptos Display" panose="02110004020202020204"/>
          </a:endParaRPr>
        </a:p>
      </dgm:t>
    </dgm:pt>
    <dgm:pt modelId="{4D7F013A-8BDC-480C-B09A-1F2C12A1CCE4}" type="parTrans" cxnId="{6D6517D2-DDCF-45D2-89F0-D7D2C19462FC}">
      <dgm:prSet/>
      <dgm:spPr/>
    </dgm:pt>
    <dgm:pt modelId="{561CF588-FA96-4D42-BC2C-06E66A0B475A}" type="sibTrans" cxnId="{6D6517D2-DDCF-45D2-89F0-D7D2C19462FC}">
      <dgm:prSet/>
      <dgm:spPr/>
    </dgm:pt>
    <dgm:pt modelId="{B3F1024E-5F9A-45B8-B721-ABD29DE64626}" type="pres">
      <dgm:prSet presAssocID="{A933481A-4125-4E98-8275-395FE3DA5D0B}" presName="diagram" presStyleCnt="0">
        <dgm:presLayoutVars>
          <dgm:dir/>
          <dgm:resizeHandles val="exact"/>
        </dgm:presLayoutVars>
      </dgm:prSet>
      <dgm:spPr/>
    </dgm:pt>
    <dgm:pt modelId="{647F0F4D-509D-49E4-86DF-754DF07ABF6D}" type="pres">
      <dgm:prSet presAssocID="{E33A606C-4222-4703-AF27-906521B051E1}" presName="node" presStyleLbl="node1" presStyleIdx="0" presStyleCnt="7">
        <dgm:presLayoutVars>
          <dgm:bulletEnabled val="1"/>
        </dgm:presLayoutVars>
      </dgm:prSet>
      <dgm:spPr/>
    </dgm:pt>
    <dgm:pt modelId="{C0D2D2AE-6FB0-492C-AF71-2049CE21E949}" type="pres">
      <dgm:prSet presAssocID="{D1860E64-23BA-43D6-A2C9-BE3D5863D2E6}" presName="sibTrans" presStyleCnt="0"/>
      <dgm:spPr/>
    </dgm:pt>
    <dgm:pt modelId="{23A6B706-DC0C-4BFB-80DB-6160C5B154FB}" type="pres">
      <dgm:prSet presAssocID="{A5C1DD68-2BA1-46A3-8B5D-746E30024D8D}" presName="node" presStyleLbl="node1" presStyleIdx="1" presStyleCnt="7">
        <dgm:presLayoutVars>
          <dgm:bulletEnabled val="1"/>
        </dgm:presLayoutVars>
      </dgm:prSet>
      <dgm:spPr/>
    </dgm:pt>
    <dgm:pt modelId="{C6488EBA-DB67-48FD-80C7-57938F4AF321}" type="pres">
      <dgm:prSet presAssocID="{3FE1CC23-C8D2-48DF-BA0E-ACCD83A68835}" presName="sibTrans" presStyleCnt="0"/>
      <dgm:spPr/>
    </dgm:pt>
    <dgm:pt modelId="{538DBFC1-E6C9-4B0A-940A-686123E8D633}" type="pres">
      <dgm:prSet presAssocID="{3EEB2788-F948-4E7F-9510-6537C670BC6A}" presName="node" presStyleLbl="node1" presStyleIdx="2" presStyleCnt="7">
        <dgm:presLayoutVars>
          <dgm:bulletEnabled val="1"/>
        </dgm:presLayoutVars>
      </dgm:prSet>
      <dgm:spPr/>
    </dgm:pt>
    <dgm:pt modelId="{87353503-9E3B-4B4D-84AB-3C66A0F88418}" type="pres">
      <dgm:prSet presAssocID="{88D9AF4E-EB4B-4E4E-AD9A-81141612C397}" presName="sibTrans" presStyleCnt="0"/>
      <dgm:spPr/>
    </dgm:pt>
    <dgm:pt modelId="{3C634312-8A5B-4CC9-AB96-9DE40E4C8E4C}" type="pres">
      <dgm:prSet presAssocID="{FE36B479-A7C3-4F6C-8AF0-1FA85A54AF4A}" presName="node" presStyleLbl="node1" presStyleIdx="3" presStyleCnt="7">
        <dgm:presLayoutVars>
          <dgm:bulletEnabled val="1"/>
        </dgm:presLayoutVars>
      </dgm:prSet>
      <dgm:spPr/>
    </dgm:pt>
    <dgm:pt modelId="{318B1247-2FB2-4DDD-B3D1-7E386A60A7DA}" type="pres">
      <dgm:prSet presAssocID="{972BF3CF-BAAB-4480-938C-0B3EB3106155}" presName="sibTrans" presStyleCnt="0"/>
      <dgm:spPr/>
    </dgm:pt>
    <dgm:pt modelId="{B45524A9-4529-451F-AC88-03C98AE4AAE2}" type="pres">
      <dgm:prSet presAssocID="{DFDBDA9B-63D4-4B57-9F7F-385CAC9DAA1C}" presName="node" presStyleLbl="node1" presStyleIdx="4" presStyleCnt="7">
        <dgm:presLayoutVars>
          <dgm:bulletEnabled val="1"/>
        </dgm:presLayoutVars>
      </dgm:prSet>
      <dgm:spPr/>
    </dgm:pt>
    <dgm:pt modelId="{D251085F-0864-4740-88C8-DA4E6D217DBE}" type="pres">
      <dgm:prSet presAssocID="{929ABB5D-BDAB-43F4-B9B7-36083D4C32F8}" presName="sibTrans" presStyleCnt="0"/>
      <dgm:spPr/>
    </dgm:pt>
    <dgm:pt modelId="{40841D30-E126-479D-A450-D8942B751B16}" type="pres">
      <dgm:prSet presAssocID="{313C067B-733D-4682-AB35-09ADDA27E960}" presName="node" presStyleLbl="node1" presStyleIdx="5" presStyleCnt="7">
        <dgm:presLayoutVars>
          <dgm:bulletEnabled val="1"/>
        </dgm:presLayoutVars>
      </dgm:prSet>
      <dgm:spPr/>
    </dgm:pt>
    <dgm:pt modelId="{62B21393-A25D-4CFB-8159-3AEED3FB8B69}" type="pres">
      <dgm:prSet presAssocID="{B659E084-3FED-4A3A-A66B-CD6532444946}" presName="sibTrans" presStyleCnt="0"/>
      <dgm:spPr/>
    </dgm:pt>
    <dgm:pt modelId="{C2D87124-84DB-474C-B6DC-8888EF4688D4}" type="pres">
      <dgm:prSet presAssocID="{6FF90D3E-4431-49C0-A83D-6AE7C7239A82}" presName="node" presStyleLbl="node1" presStyleIdx="6" presStyleCnt="7">
        <dgm:presLayoutVars>
          <dgm:bulletEnabled val="1"/>
        </dgm:presLayoutVars>
      </dgm:prSet>
      <dgm:spPr/>
    </dgm:pt>
  </dgm:ptLst>
  <dgm:cxnLst>
    <dgm:cxn modelId="{C36DCA43-FD51-492E-BEF0-B0CA6E1E60CE}" type="presOf" srcId="{6FF90D3E-4431-49C0-A83D-6AE7C7239A82}" destId="{C2D87124-84DB-474C-B6DC-8888EF4688D4}" srcOrd="0" destOrd="0" presId="urn:microsoft.com/office/officeart/2005/8/layout/default"/>
    <dgm:cxn modelId="{62C3C765-D710-405C-84F1-E7A4662FC21B}" srcId="{A933481A-4125-4E98-8275-395FE3DA5D0B}" destId="{E33A606C-4222-4703-AF27-906521B051E1}" srcOrd="0" destOrd="0" parTransId="{37F8BEAB-C245-4118-81CF-2E0BA636143D}" sibTransId="{D1860E64-23BA-43D6-A2C9-BE3D5863D2E6}"/>
    <dgm:cxn modelId="{A298FC4E-D2CF-46A7-B9DD-1E5D8161E367}" type="presOf" srcId="{A933481A-4125-4E98-8275-395FE3DA5D0B}" destId="{B3F1024E-5F9A-45B8-B721-ABD29DE64626}" srcOrd="0" destOrd="0" presId="urn:microsoft.com/office/officeart/2005/8/layout/default"/>
    <dgm:cxn modelId="{1F18A974-7689-4F39-B8B8-AD33B4C42B9C}" type="presOf" srcId="{3EEB2788-F948-4E7F-9510-6537C670BC6A}" destId="{538DBFC1-E6C9-4B0A-940A-686123E8D633}" srcOrd="0" destOrd="0" presId="urn:microsoft.com/office/officeart/2005/8/layout/default"/>
    <dgm:cxn modelId="{9B5AFB74-C5E0-4006-BB23-1D4A8D4342B3}" srcId="{A933481A-4125-4E98-8275-395FE3DA5D0B}" destId="{313C067B-733D-4682-AB35-09ADDA27E960}" srcOrd="5" destOrd="0" parTransId="{DDB51974-29AA-4BCF-9CA6-58A0E650D6EC}" sibTransId="{B659E084-3FED-4A3A-A66B-CD6532444946}"/>
    <dgm:cxn modelId="{4F11DF86-4918-40CF-80FB-891EBD64247B}" srcId="{A933481A-4125-4E98-8275-395FE3DA5D0B}" destId="{DFDBDA9B-63D4-4B57-9F7F-385CAC9DAA1C}" srcOrd="4" destOrd="0" parTransId="{6B336399-A6EB-4AE8-BFC8-49E37DF3276F}" sibTransId="{929ABB5D-BDAB-43F4-B9B7-36083D4C32F8}"/>
    <dgm:cxn modelId="{17A0239B-3453-465F-8223-D134EDB1291E}" type="presOf" srcId="{E33A606C-4222-4703-AF27-906521B051E1}" destId="{647F0F4D-509D-49E4-86DF-754DF07ABF6D}" srcOrd="0" destOrd="0" presId="urn:microsoft.com/office/officeart/2005/8/layout/default"/>
    <dgm:cxn modelId="{E4B346AD-FED9-4258-839B-D7C8371DE720}" type="presOf" srcId="{313C067B-733D-4682-AB35-09ADDA27E960}" destId="{40841D30-E126-479D-A450-D8942B751B16}" srcOrd="0" destOrd="0" presId="urn:microsoft.com/office/officeart/2005/8/layout/default"/>
    <dgm:cxn modelId="{17D2D1BC-C88D-45AA-A798-485F92BF637D}" type="presOf" srcId="{FE36B479-A7C3-4F6C-8AF0-1FA85A54AF4A}" destId="{3C634312-8A5B-4CC9-AB96-9DE40E4C8E4C}" srcOrd="0" destOrd="0" presId="urn:microsoft.com/office/officeart/2005/8/layout/default"/>
    <dgm:cxn modelId="{E85D10BD-A107-4173-9D29-B9A71208E70A}" type="presOf" srcId="{DFDBDA9B-63D4-4B57-9F7F-385CAC9DAA1C}" destId="{B45524A9-4529-451F-AC88-03C98AE4AAE2}" srcOrd="0" destOrd="0" presId="urn:microsoft.com/office/officeart/2005/8/layout/default"/>
    <dgm:cxn modelId="{568E41C0-819C-4672-B5AD-E7A817306CDD}" srcId="{A933481A-4125-4E98-8275-395FE3DA5D0B}" destId="{3EEB2788-F948-4E7F-9510-6537C670BC6A}" srcOrd="2" destOrd="0" parTransId="{091D07FA-DC2D-4FFE-A603-52E445FA7AFE}" sibTransId="{88D9AF4E-EB4B-4E4E-AD9A-81141612C397}"/>
    <dgm:cxn modelId="{6D6517D2-DDCF-45D2-89F0-D7D2C19462FC}" srcId="{A933481A-4125-4E98-8275-395FE3DA5D0B}" destId="{6FF90D3E-4431-49C0-A83D-6AE7C7239A82}" srcOrd="6" destOrd="0" parTransId="{4D7F013A-8BDC-480C-B09A-1F2C12A1CCE4}" sibTransId="{561CF588-FA96-4D42-BC2C-06E66A0B475A}"/>
    <dgm:cxn modelId="{0AB10BD4-24E3-4358-BF22-04A547FD5A22}" srcId="{A933481A-4125-4E98-8275-395FE3DA5D0B}" destId="{FE36B479-A7C3-4F6C-8AF0-1FA85A54AF4A}" srcOrd="3" destOrd="0" parTransId="{251766A9-A166-47B5-BE21-30A222707AF4}" sibTransId="{972BF3CF-BAAB-4480-938C-0B3EB3106155}"/>
    <dgm:cxn modelId="{A69139EB-2950-4D86-8B48-BEFAE971C78C}" type="presOf" srcId="{A5C1DD68-2BA1-46A3-8B5D-746E30024D8D}" destId="{23A6B706-DC0C-4BFB-80DB-6160C5B154FB}" srcOrd="0" destOrd="0" presId="urn:microsoft.com/office/officeart/2005/8/layout/default"/>
    <dgm:cxn modelId="{915D49F8-4105-42A2-BD65-8140C68C0CB2}" srcId="{A933481A-4125-4E98-8275-395FE3DA5D0B}" destId="{A5C1DD68-2BA1-46A3-8B5D-746E30024D8D}" srcOrd="1" destOrd="0" parTransId="{5A557BAC-D601-4A2A-8DDC-CFB8DB994257}" sibTransId="{3FE1CC23-C8D2-48DF-BA0E-ACCD83A68835}"/>
    <dgm:cxn modelId="{10917CDE-90FA-4EAE-9922-EE8F7CB4ED7B}" type="presParOf" srcId="{B3F1024E-5F9A-45B8-B721-ABD29DE64626}" destId="{647F0F4D-509D-49E4-86DF-754DF07ABF6D}" srcOrd="0" destOrd="0" presId="urn:microsoft.com/office/officeart/2005/8/layout/default"/>
    <dgm:cxn modelId="{24B6519E-DD76-49CC-8081-5126B5B11AE2}" type="presParOf" srcId="{B3F1024E-5F9A-45B8-B721-ABD29DE64626}" destId="{C0D2D2AE-6FB0-492C-AF71-2049CE21E949}" srcOrd="1" destOrd="0" presId="urn:microsoft.com/office/officeart/2005/8/layout/default"/>
    <dgm:cxn modelId="{AC01BAFC-AC49-4692-8761-7D30EA451782}" type="presParOf" srcId="{B3F1024E-5F9A-45B8-B721-ABD29DE64626}" destId="{23A6B706-DC0C-4BFB-80DB-6160C5B154FB}" srcOrd="2" destOrd="0" presId="urn:microsoft.com/office/officeart/2005/8/layout/default"/>
    <dgm:cxn modelId="{481962DF-745B-44BF-9A52-92230825C08E}" type="presParOf" srcId="{B3F1024E-5F9A-45B8-B721-ABD29DE64626}" destId="{C6488EBA-DB67-48FD-80C7-57938F4AF321}" srcOrd="3" destOrd="0" presId="urn:microsoft.com/office/officeart/2005/8/layout/default"/>
    <dgm:cxn modelId="{F1FB0DB9-A55A-40C0-8C7A-2A2D88AF7A5E}" type="presParOf" srcId="{B3F1024E-5F9A-45B8-B721-ABD29DE64626}" destId="{538DBFC1-E6C9-4B0A-940A-686123E8D633}" srcOrd="4" destOrd="0" presId="urn:microsoft.com/office/officeart/2005/8/layout/default"/>
    <dgm:cxn modelId="{612CBD3B-86EC-4346-8AA5-3A02EA7C5F0C}" type="presParOf" srcId="{B3F1024E-5F9A-45B8-B721-ABD29DE64626}" destId="{87353503-9E3B-4B4D-84AB-3C66A0F88418}" srcOrd="5" destOrd="0" presId="urn:microsoft.com/office/officeart/2005/8/layout/default"/>
    <dgm:cxn modelId="{214BE76D-15C9-46C9-BF67-22C6E8320A29}" type="presParOf" srcId="{B3F1024E-5F9A-45B8-B721-ABD29DE64626}" destId="{3C634312-8A5B-4CC9-AB96-9DE40E4C8E4C}" srcOrd="6" destOrd="0" presId="urn:microsoft.com/office/officeart/2005/8/layout/default"/>
    <dgm:cxn modelId="{094778E7-81AE-4B42-BC37-A2B64A040605}" type="presParOf" srcId="{B3F1024E-5F9A-45B8-B721-ABD29DE64626}" destId="{318B1247-2FB2-4DDD-B3D1-7E386A60A7DA}" srcOrd="7" destOrd="0" presId="urn:microsoft.com/office/officeart/2005/8/layout/default"/>
    <dgm:cxn modelId="{59ED2947-8E33-4E19-BE37-D57AA86C22C9}" type="presParOf" srcId="{B3F1024E-5F9A-45B8-B721-ABD29DE64626}" destId="{B45524A9-4529-451F-AC88-03C98AE4AAE2}" srcOrd="8" destOrd="0" presId="urn:microsoft.com/office/officeart/2005/8/layout/default"/>
    <dgm:cxn modelId="{21285484-1B9B-4D2D-AA02-4FDE1D5730FE}" type="presParOf" srcId="{B3F1024E-5F9A-45B8-B721-ABD29DE64626}" destId="{D251085F-0864-4740-88C8-DA4E6D217DBE}" srcOrd="9" destOrd="0" presId="urn:microsoft.com/office/officeart/2005/8/layout/default"/>
    <dgm:cxn modelId="{6D53CBD0-5290-4F62-98C6-F6CCED698042}" type="presParOf" srcId="{B3F1024E-5F9A-45B8-B721-ABD29DE64626}" destId="{40841D30-E126-479D-A450-D8942B751B16}" srcOrd="10" destOrd="0" presId="urn:microsoft.com/office/officeart/2005/8/layout/default"/>
    <dgm:cxn modelId="{96089F4A-41DC-454E-9D4A-A89443CF42DF}" type="presParOf" srcId="{B3F1024E-5F9A-45B8-B721-ABD29DE64626}" destId="{62B21393-A25D-4CFB-8159-3AEED3FB8B69}" srcOrd="11" destOrd="0" presId="urn:microsoft.com/office/officeart/2005/8/layout/default"/>
    <dgm:cxn modelId="{25C17F7D-468F-427B-874D-D6652DE06049}" type="presParOf" srcId="{B3F1024E-5F9A-45B8-B721-ABD29DE64626}" destId="{C2D87124-84DB-474C-B6DC-8888EF4688D4}"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FBA276-8C03-47EF-B82C-E4DB82122FA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68BEA0D-4CC9-4EAD-8E3C-14FC369A5C06}">
      <dgm:prSet/>
      <dgm:spPr/>
      <dgm:t>
        <a:bodyPr/>
        <a:lstStyle/>
        <a:p>
          <a:pPr>
            <a:lnSpc>
              <a:spcPct val="100000"/>
            </a:lnSpc>
          </a:pPr>
          <a:r>
            <a:rPr lang="en-US" b="1"/>
            <a:t>Transparency and integrity </a:t>
          </a:r>
        </a:p>
      </dgm:t>
    </dgm:pt>
    <dgm:pt modelId="{BDDB2F5A-94D2-4284-8E73-37AF9F4C846E}" type="parTrans" cxnId="{2522D836-CC70-4D92-AA4C-15779716CE1E}">
      <dgm:prSet/>
      <dgm:spPr/>
      <dgm:t>
        <a:bodyPr/>
        <a:lstStyle/>
        <a:p>
          <a:endParaRPr lang="en-US"/>
        </a:p>
      </dgm:t>
    </dgm:pt>
    <dgm:pt modelId="{D34C866A-8987-49EE-BFC2-2C2DD2CB4647}" type="sibTrans" cxnId="{2522D836-CC70-4D92-AA4C-15779716CE1E}">
      <dgm:prSet/>
      <dgm:spPr/>
      <dgm:t>
        <a:bodyPr/>
        <a:lstStyle/>
        <a:p>
          <a:endParaRPr lang="en-US"/>
        </a:p>
      </dgm:t>
    </dgm:pt>
    <dgm:pt modelId="{E18BF3D3-03F4-419E-8C60-006C66CE1775}">
      <dgm:prSet/>
      <dgm:spPr/>
      <dgm:t>
        <a:bodyPr/>
        <a:lstStyle/>
        <a:p>
          <a:pPr>
            <a:lnSpc>
              <a:spcPct val="100000"/>
            </a:lnSpc>
          </a:pPr>
          <a:r>
            <a:rPr lang="en-US" b="1"/>
            <a:t>Uphold public trust </a:t>
          </a:r>
        </a:p>
      </dgm:t>
    </dgm:pt>
    <dgm:pt modelId="{3347BC6D-FFD7-4931-B2AE-5CA36766F460}" type="parTrans" cxnId="{41F84280-92BB-42AE-81BC-F5E6B4AE9897}">
      <dgm:prSet/>
      <dgm:spPr/>
      <dgm:t>
        <a:bodyPr/>
        <a:lstStyle/>
        <a:p>
          <a:endParaRPr lang="en-US"/>
        </a:p>
      </dgm:t>
    </dgm:pt>
    <dgm:pt modelId="{F8AC166C-206A-416D-9862-913468DA8352}" type="sibTrans" cxnId="{41F84280-92BB-42AE-81BC-F5E6B4AE9897}">
      <dgm:prSet/>
      <dgm:spPr/>
      <dgm:t>
        <a:bodyPr/>
        <a:lstStyle/>
        <a:p>
          <a:endParaRPr lang="en-US"/>
        </a:p>
      </dgm:t>
    </dgm:pt>
    <dgm:pt modelId="{C298CB8E-11BB-4DB4-BC92-B8D682D7C48C}">
      <dgm:prSet/>
      <dgm:spPr/>
      <dgm:t>
        <a:bodyPr/>
        <a:lstStyle/>
        <a:p>
          <a:pPr>
            <a:lnSpc>
              <a:spcPct val="100000"/>
            </a:lnSpc>
          </a:pPr>
          <a:r>
            <a:rPr lang="en-US" b="1"/>
            <a:t>Ensure ethical decisions </a:t>
          </a:r>
        </a:p>
      </dgm:t>
    </dgm:pt>
    <dgm:pt modelId="{2228E69E-68A5-45D7-8604-6EBEAEE17462}" type="parTrans" cxnId="{421C8DE9-54D7-4DEA-BEDC-77F11F0DAD5A}">
      <dgm:prSet/>
      <dgm:spPr/>
      <dgm:t>
        <a:bodyPr/>
        <a:lstStyle/>
        <a:p>
          <a:endParaRPr lang="en-US"/>
        </a:p>
      </dgm:t>
    </dgm:pt>
    <dgm:pt modelId="{73B604B5-489F-4B74-868C-12B34FF761A6}" type="sibTrans" cxnId="{421C8DE9-54D7-4DEA-BEDC-77F11F0DAD5A}">
      <dgm:prSet/>
      <dgm:spPr/>
      <dgm:t>
        <a:bodyPr/>
        <a:lstStyle/>
        <a:p>
          <a:endParaRPr lang="en-US"/>
        </a:p>
      </dgm:t>
    </dgm:pt>
    <dgm:pt modelId="{D34B65E7-3421-4AFB-91F1-EACC8FC574D8}">
      <dgm:prSet/>
      <dgm:spPr/>
      <dgm:t>
        <a:bodyPr/>
        <a:lstStyle/>
        <a:p>
          <a:pPr>
            <a:lnSpc>
              <a:spcPct val="100000"/>
            </a:lnSpc>
          </a:pPr>
          <a:r>
            <a:rPr lang="en-US" b="1"/>
            <a:t>Abide by procedures and practices </a:t>
          </a:r>
        </a:p>
      </dgm:t>
    </dgm:pt>
    <dgm:pt modelId="{114ADC52-58DB-4258-BEA0-0CAB26A463FE}" type="parTrans" cxnId="{37E03FD9-699F-47EC-9A54-01B3452233E6}">
      <dgm:prSet/>
      <dgm:spPr/>
      <dgm:t>
        <a:bodyPr/>
        <a:lstStyle/>
        <a:p>
          <a:endParaRPr lang="en-US"/>
        </a:p>
      </dgm:t>
    </dgm:pt>
    <dgm:pt modelId="{ADE9ED54-D17D-4567-9590-21D5FD2966AC}" type="sibTrans" cxnId="{37E03FD9-699F-47EC-9A54-01B3452233E6}">
      <dgm:prSet/>
      <dgm:spPr/>
      <dgm:t>
        <a:bodyPr/>
        <a:lstStyle/>
        <a:p>
          <a:endParaRPr lang="en-US"/>
        </a:p>
      </dgm:t>
    </dgm:pt>
    <dgm:pt modelId="{938F6A51-1AF2-46D4-AD95-22836DB4FA54}">
      <dgm:prSet/>
      <dgm:spPr/>
      <dgm:t>
        <a:bodyPr/>
        <a:lstStyle/>
        <a:p>
          <a:pPr>
            <a:lnSpc>
              <a:spcPct val="100000"/>
            </a:lnSpc>
          </a:pPr>
          <a:r>
            <a:rPr lang="en-US" b="1"/>
            <a:t>Ensures enhancement of decision making </a:t>
          </a:r>
        </a:p>
      </dgm:t>
    </dgm:pt>
    <dgm:pt modelId="{7D1042A2-7EF7-44BF-A032-B8C28BB6A592}" type="parTrans" cxnId="{AEFFC640-0943-48FE-A0A4-A8998A450A41}">
      <dgm:prSet/>
      <dgm:spPr/>
      <dgm:t>
        <a:bodyPr/>
        <a:lstStyle/>
        <a:p>
          <a:endParaRPr lang="en-US"/>
        </a:p>
      </dgm:t>
    </dgm:pt>
    <dgm:pt modelId="{292814C2-1D5E-4AE0-B492-A87252589804}" type="sibTrans" cxnId="{AEFFC640-0943-48FE-A0A4-A8998A450A41}">
      <dgm:prSet/>
      <dgm:spPr/>
      <dgm:t>
        <a:bodyPr/>
        <a:lstStyle/>
        <a:p>
          <a:endParaRPr lang="en-US"/>
        </a:p>
      </dgm:t>
    </dgm:pt>
    <dgm:pt modelId="{FEBDB170-F766-44B2-82F7-555B54507135}">
      <dgm:prSet/>
      <dgm:spPr/>
      <dgm:t>
        <a:bodyPr/>
        <a:lstStyle/>
        <a:p>
          <a:pPr>
            <a:lnSpc>
              <a:spcPct val="100000"/>
            </a:lnSpc>
          </a:pPr>
          <a:r>
            <a:rPr lang="en-US" b="1"/>
            <a:t>Clear and straightforward layout with clear goals </a:t>
          </a:r>
        </a:p>
      </dgm:t>
    </dgm:pt>
    <dgm:pt modelId="{076A4961-5A89-49AC-8EFC-6DA860DC0BF2}" type="parTrans" cxnId="{977E7E4F-F5B8-4345-AFFC-F1432B4F9860}">
      <dgm:prSet/>
      <dgm:spPr/>
      <dgm:t>
        <a:bodyPr/>
        <a:lstStyle/>
        <a:p>
          <a:endParaRPr lang="en-US"/>
        </a:p>
      </dgm:t>
    </dgm:pt>
    <dgm:pt modelId="{4B62177E-96FF-40BA-9399-4B26D63ADD95}" type="sibTrans" cxnId="{977E7E4F-F5B8-4345-AFFC-F1432B4F9860}">
      <dgm:prSet/>
      <dgm:spPr/>
      <dgm:t>
        <a:bodyPr/>
        <a:lstStyle/>
        <a:p>
          <a:endParaRPr lang="en-US"/>
        </a:p>
      </dgm:t>
    </dgm:pt>
    <dgm:pt modelId="{5B588D98-7B75-41C7-B24E-BD62806DB07B}">
      <dgm:prSet phldr="0"/>
      <dgm:spPr/>
      <dgm:t>
        <a:bodyPr/>
        <a:lstStyle/>
        <a:p>
          <a:pPr>
            <a:lnSpc>
              <a:spcPct val="100000"/>
            </a:lnSpc>
          </a:pPr>
          <a:r>
            <a:rPr lang="en-GB" b="0">
              <a:latin typeface="Aptos"/>
            </a:rPr>
            <a:t>(</a:t>
          </a:r>
          <a:r>
            <a:rPr lang="en-GB" b="0">
              <a:latin typeface="Arial"/>
              <a:cs typeface="Arial"/>
            </a:rPr>
            <a:t>Ramdat, 2024).</a:t>
          </a:r>
          <a:endParaRPr lang="en-US" b="1">
            <a:latin typeface="Aptos Display" panose="02110004020202020204"/>
          </a:endParaRPr>
        </a:p>
      </dgm:t>
    </dgm:pt>
    <dgm:pt modelId="{1C470EFF-67E4-4C6F-AD5A-F2287FB836F7}" type="parTrans" cxnId="{76E459F8-0D06-46AC-BB39-DC3484F458EF}">
      <dgm:prSet/>
      <dgm:spPr/>
    </dgm:pt>
    <dgm:pt modelId="{EB0CA049-3428-4C7E-88CB-A134CF44F1FD}" type="sibTrans" cxnId="{76E459F8-0D06-46AC-BB39-DC3484F458EF}">
      <dgm:prSet/>
      <dgm:spPr/>
    </dgm:pt>
    <dgm:pt modelId="{491E2E21-0C2C-48BC-A318-EA60E6E33891}">
      <dgm:prSet phldr="0"/>
      <dgm:spPr/>
      <dgm:t>
        <a:bodyPr/>
        <a:lstStyle/>
        <a:p>
          <a:pPr>
            <a:lnSpc>
              <a:spcPct val="100000"/>
            </a:lnSpc>
          </a:pPr>
          <a:r>
            <a:rPr lang="en-GB" b="0">
              <a:latin typeface="Aptos"/>
            </a:rPr>
            <a:t>(Stein, 2023). </a:t>
          </a:r>
          <a:endParaRPr lang="en-US" b="1">
            <a:latin typeface="Aptos Display" panose="02110004020202020204"/>
          </a:endParaRPr>
        </a:p>
      </dgm:t>
    </dgm:pt>
    <dgm:pt modelId="{0BE7B240-F21E-480B-B165-3FCA98604202}" type="parTrans" cxnId="{9176E510-0707-4E24-9217-776F02702E21}">
      <dgm:prSet/>
      <dgm:spPr/>
    </dgm:pt>
    <dgm:pt modelId="{665DE7B3-9231-4332-BC31-234BC614B9C8}" type="sibTrans" cxnId="{9176E510-0707-4E24-9217-776F02702E21}">
      <dgm:prSet/>
      <dgm:spPr/>
    </dgm:pt>
    <dgm:pt modelId="{2C1A165A-1851-460D-99A8-D625C97B11F2}" type="pres">
      <dgm:prSet presAssocID="{46FBA276-8C03-47EF-B82C-E4DB82122FAA}" presName="root" presStyleCnt="0">
        <dgm:presLayoutVars>
          <dgm:dir/>
          <dgm:resizeHandles val="exact"/>
        </dgm:presLayoutVars>
      </dgm:prSet>
      <dgm:spPr/>
    </dgm:pt>
    <dgm:pt modelId="{F3E48B74-CD2C-4717-9F68-BF1D501FC8B7}" type="pres">
      <dgm:prSet presAssocID="{868BEA0D-4CC9-4EAD-8E3C-14FC369A5C06}" presName="compNode" presStyleCnt="0"/>
      <dgm:spPr/>
    </dgm:pt>
    <dgm:pt modelId="{ADEC4D8C-8AD6-458E-AB46-409ACCCD03ED}" type="pres">
      <dgm:prSet presAssocID="{868BEA0D-4CC9-4EAD-8E3C-14FC369A5C06}" presName="bgRect" presStyleLbl="bgShp" presStyleIdx="0" presStyleCnt="8"/>
      <dgm:spPr/>
    </dgm:pt>
    <dgm:pt modelId="{2695C417-C45B-4913-82FF-CC42ABA8D7C7}" type="pres">
      <dgm:prSet presAssocID="{868BEA0D-4CC9-4EAD-8E3C-14FC369A5C0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0A219CC4-E390-4C9B-B9D4-DB44AE3AC996}" type="pres">
      <dgm:prSet presAssocID="{868BEA0D-4CC9-4EAD-8E3C-14FC369A5C06}" presName="spaceRect" presStyleCnt="0"/>
      <dgm:spPr/>
    </dgm:pt>
    <dgm:pt modelId="{55B12BC0-41A3-4651-BB36-A41C90E0AF00}" type="pres">
      <dgm:prSet presAssocID="{868BEA0D-4CC9-4EAD-8E3C-14FC369A5C06}" presName="parTx" presStyleLbl="revTx" presStyleIdx="0" presStyleCnt="8">
        <dgm:presLayoutVars>
          <dgm:chMax val="0"/>
          <dgm:chPref val="0"/>
        </dgm:presLayoutVars>
      </dgm:prSet>
      <dgm:spPr/>
    </dgm:pt>
    <dgm:pt modelId="{8AD95B15-348B-4C85-A3F2-62CD08CA3843}" type="pres">
      <dgm:prSet presAssocID="{D34C866A-8987-49EE-BFC2-2C2DD2CB4647}" presName="sibTrans" presStyleCnt="0"/>
      <dgm:spPr/>
    </dgm:pt>
    <dgm:pt modelId="{E2A86D25-5630-4E2E-80C8-EFA8EA42645C}" type="pres">
      <dgm:prSet presAssocID="{E18BF3D3-03F4-419E-8C60-006C66CE1775}" presName="compNode" presStyleCnt="0"/>
      <dgm:spPr/>
    </dgm:pt>
    <dgm:pt modelId="{D7AAAB04-EABD-45DA-8DDD-D30C88E78A74}" type="pres">
      <dgm:prSet presAssocID="{E18BF3D3-03F4-419E-8C60-006C66CE1775}" presName="bgRect" presStyleLbl="bgShp" presStyleIdx="1" presStyleCnt="8"/>
      <dgm:spPr/>
    </dgm:pt>
    <dgm:pt modelId="{E9549A56-08C2-445C-AA09-734B061411EC}" type="pres">
      <dgm:prSet presAssocID="{E18BF3D3-03F4-419E-8C60-006C66CE1775}"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04257A3-E666-4EDB-A6C4-06D55E1A1603}" type="pres">
      <dgm:prSet presAssocID="{E18BF3D3-03F4-419E-8C60-006C66CE1775}" presName="spaceRect" presStyleCnt="0"/>
      <dgm:spPr/>
    </dgm:pt>
    <dgm:pt modelId="{0713F11B-85E8-4039-8BD0-7C8A842C56A1}" type="pres">
      <dgm:prSet presAssocID="{E18BF3D3-03F4-419E-8C60-006C66CE1775}" presName="parTx" presStyleLbl="revTx" presStyleIdx="1" presStyleCnt="8">
        <dgm:presLayoutVars>
          <dgm:chMax val="0"/>
          <dgm:chPref val="0"/>
        </dgm:presLayoutVars>
      </dgm:prSet>
      <dgm:spPr/>
    </dgm:pt>
    <dgm:pt modelId="{FA58D4A2-248E-42E7-92A6-E5ABE92B7817}" type="pres">
      <dgm:prSet presAssocID="{F8AC166C-206A-416D-9862-913468DA8352}" presName="sibTrans" presStyleCnt="0"/>
      <dgm:spPr/>
    </dgm:pt>
    <dgm:pt modelId="{D14FE03A-6358-4EA8-B46F-D5FED5C0DFE8}" type="pres">
      <dgm:prSet presAssocID="{C298CB8E-11BB-4DB4-BC92-B8D682D7C48C}" presName="compNode" presStyleCnt="0"/>
      <dgm:spPr/>
    </dgm:pt>
    <dgm:pt modelId="{A9458DD0-38A3-455F-B171-2CB3A9AFACE3}" type="pres">
      <dgm:prSet presAssocID="{C298CB8E-11BB-4DB4-BC92-B8D682D7C48C}" presName="bgRect" presStyleLbl="bgShp" presStyleIdx="2" presStyleCnt="8"/>
      <dgm:spPr/>
    </dgm:pt>
    <dgm:pt modelId="{D8BB2B74-0EA0-47B6-8E4B-5EBEEECD71F9}" type="pres">
      <dgm:prSet presAssocID="{C298CB8E-11BB-4DB4-BC92-B8D682D7C48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41697B8-B4E1-4018-BBCF-0ACABEAF7C6E}" type="pres">
      <dgm:prSet presAssocID="{C298CB8E-11BB-4DB4-BC92-B8D682D7C48C}" presName="spaceRect" presStyleCnt="0"/>
      <dgm:spPr/>
    </dgm:pt>
    <dgm:pt modelId="{844D664F-0FA0-4597-AB46-1C28C450C797}" type="pres">
      <dgm:prSet presAssocID="{C298CB8E-11BB-4DB4-BC92-B8D682D7C48C}" presName="parTx" presStyleLbl="revTx" presStyleIdx="2" presStyleCnt="8">
        <dgm:presLayoutVars>
          <dgm:chMax val="0"/>
          <dgm:chPref val="0"/>
        </dgm:presLayoutVars>
      </dgm:prSet>
      <dgm:spPr/>
    </dgm:pt>
    <dgm:pt modelId="{E2074F8D-0D44-4470-AAB6-49A5B7F68492}" type="pres">
      <dgm:prSet presAssocID="{73B604B5-489F-4B74-868C-12B34FF761A6}" presName="sibTrans" presStyleCnt="0"/>
      <dgm:spPr/>
    </dgm:pt>
    <dgm:pt modelId="{C5505E2C-B0D0-4941-B104-4DFBC7C274A9}" type="pres">
      <dgm:prSet presAssocID="{D34B65E7-3421-4AFB-91F1-EACC8FC574D8}" presName="compNode" presStyleCnt="0"/>
      <dgm:spPr/>
    </dgm:pt>
    <dgm:pt modelId="{BA142256-E7F3-485B-A785-CF696FF1FA9C}" type="pres">
      <dgm:prSet presAssocID="{D34B65E7-3421-4AFB-91F1-EACC8FC574D8}" presName="bgRect" presStyleLbl="bgShp" presStyleIdx="3" presStyleCnt="8"/>
      <dgm:spPr/>
    </dgm:pt>
    <dgm:pt modelId="{29109182-6B76-42AF-B148-D4CF3F7CDA89}" type="pres">
      <dgm:prSet presAssocID="{D34B65E7-3421-4AFB-91F1-EACC8FC574D8}"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DC3EEC50-6A06-4A89-99D5-137EAF2F2D3D}" type="pres">
      <dgm:prSet presAssocID="{D34B65E7-3421-4AFB-91F1-EACC8FC574D8}" presName="spaceRect" presStyleCnt="0"/>
      <dgm:spPr/>
    </dgm:pt>
    <dgm:pt modelId="{10E5E381-2C80-4C24-9EB6-3C727BE2E463}" type="pres">
      <dgm:prSet presAssocID="{D34B65E7-3421-4AFB-91F1-EACC8FC574D8}" presName="parTx" presStyleLbl="revTx" presStyleIdx="3" presStyleCnt="8">
        <dgm:presLayoutVars>
          <dgm:chMax val="0"/>
          <dgm:chPref val="0"/>
        </dgm:presLayoutVars>
      </dgm:prSet>
      <dgm:spPr/>
    </dgm:pt>
    <dgm:pt modelId="{C9BE9EF3-1AD0-4B19-8BDA-0ED780B904CA}" type="pres">
      <dgm:prSet presAssocID="{ADE9ED54-D17D-4567-9590-21D5FD2966AC}" presName="sibTrans" presStyleCnt="0"/>
      <dgm:spPr/>
    </dgm:pt>
    <dgm:pt modelId="{F4494BC3-42DE-4B61-A077-94400FCCD5C2}" type="pres">
      <dgm:prSet presAssocID="{5B588D98-7B75-41C7-B24E-BD62806DB07B}" presName="compNode" presStyleCnt="0"/>
      <dgm:spPr/>
    </dgm:pt>
    <dgm:pt modelId="{48154C36-CFD9-49C4-87AC-98334BBED15F}" type="pres">
      <dgm:prSet presAssocID="{5B588D98-7B75-41C7-B24E-BD62806DB07B}" presName="bgRect" presStyleLbl="bgShp" presStyleIdx="4" presStyleCnt="8"/>
      <dgm:spPr/>
    </dgm:pt>
    <dgm:pt modelId="{41A26993-CA46-4A99-96FD-842A501EA4F8}" type="pres">
      <dgm:prSet presAssocID="{5B588D98-7B75-41C7-B24E-BD62806DB07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EB57A00C-1F11-42E7-87DB-C4FB31114B01}" type="pres">
      <dgm:prSet presAssocID="{5B588D98-7B75-41C7-B24E-BD62806DB07B}" presName="spaceRect" presStyleCnt="0"/>
      <dgm:spPr/>
    </dgm:pt>
    <dgm:pt modelId="{566E9474-54E9-4567-97C8-3B48348FB27E}" type="pres">
      <dgm:prSet presAssocID="{5B588D98-7B75-41C7-B24E-BD62806DB07B}" presName="parTx" presStyleLbl="revTx" presStyleIdx="4" presStyleCnt="8">
        <dgm:presLayoutVars>
          <dgm:chMax val="0"/>
          <dgm:chPref val="0"/>
        </dgm:presLayoutVars>
      </dgm:prSet>
      <dgm:spPr/>
    </dgm:pt>
    <dgm:pt modelId="{626FF815-8053-47BF-A48F-0D41E9CE477E}" type="pres">
      <dgm:prSet presAssocID="{EB0CA049-3428-4C7E-88CB-A134CF44F1FD}" presName="sibTrans" presStyleCnt="0"/>
      <dgm:spPr/>
    </dgm:pt>
    <dgm:pt modelId="{60A655E2-A627-46FE-8A80-C02A0DA2423C}" type="pres">
      <dgm:prSet presAssocID="{938F6A51-1AF2-46D4-AD95-22836DB4FA54}" presName="compNode" presStyleCnt="0"/>
      <dgm:spPr/>
    </dgm:pt>
    <dgm:pt modelId="{F3F78EC4-BA2B-4CB7-8B77-A69E77FB9EE8}" type="pres">
      <dgm:prSet presAssocID="{938F6A51-1AF2-46D4-AD95-22836DB4FA54}" presName="bgRect" presStyleLbl="bgShp" presStyleIdx="5" presStyleCnt="8"/>
      <dgm:spPr/>
    </dgm:pt>
    <dgm:pt modelId="{5093757C-BA44-408C-B03A-CB1EBDCF2C4C}" type="pres">
      <dgm:prSet presAssocID="{938F6A51-1AF2-46D4-AD95-22836DB4FA54}"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4E150162-8DC7-46BE-9CED-130A48A8D4F3}" type="pres">
      <dgm:prSet presAssocID="{938F6A51-1AF2-46D4-AD95-22836DB4FA54}" presName="spaceRect" presStyleCnt="0"/>
      <dgm:spPr/>
    </dgm:pt>
    <dgm:pt modelId="{08FF9030-517E-4881-9450-EAE6F9305E95}" type="pres">
      <dgm:prSet presAssocID="{938F6A51-1AF2-46D4-AD95-22836DB4FA54}" presName="parTx" presStyleLbl="revTx" presStyleIdx="5" presStyleCnt="8">
        <dgm:presLayoutVars>
          <dgm:chMax val="0"/>
          <dgm:chPref val="0"/>
        </dgm:presLayoutVars>
      </dgm:prSet>
      <dgm:spPr/>
    </dgm:pt>
    <dgm:pt modelId="{60D3B7D6-5A69-4CC0-8C1A-927963C7C04D}" type="pres">
      <dgm:prSet presAssocID="{292814C2-1D5E-4AE0-B492-A87252589804}" presName="sibTrans" presStyleCnt="0"/>
      <dgm:spPr/>
    </dgm:pt>
    <dgm:pt modelId="{1D7211A3-F113-42A1-9B9E-9288157850E1}" type="pres">
      <dgm:prSet presAssocID="{FEBDB170-F766-44B2-82F7-555B54507135}" presName="compNode" presStyleCnt="0"/>
      <dgm:spPr/>
    </dgm:pt>
    <dgm:pt modelId="{B1884F73-233F-4C7C-961C-66DE04EC6B9D}" type="pres">
      <dgm:prSet presAssocID="{FEBDB170-F766-44B2-82F7-555B54507135}" presName="bgRect" presStyleLbl="bgShp" presStyleIdx="6" presStyleCnt="8"/>
      <dgm:spPr/>
    </dgm:pt>
    <dgm:pt modelId="{DCB15CE2-A403-472D-833C-1D6FB5FEBE8F}" type="pres">
      <dgm:prSet presAssocID="{FEBDB170-F766-44B2-82F7-555B5450713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ragon Dance"/>
        </a:ext>
      </dgm:extLst>
    </dgm:pt>
    <dgm:pt modelId="{2DE8BC62-CC2C-4BE9-AEA0-4E7AC1400096}" type="pres">
      <dgm:prSet presAssocID="{FEBDB170-F766-44B2-82F7-555B54507135}" presName="spaceRect" presStyleCnt="0"/>
      <dgm:spPr/>
    </dgm:pt>
    <dgm:pt modelId="{151CD788-D2E4-4E40-916F-39DF818A25AD}" type="pres">
      <dgm:prSet presAssocID="{FEBDB170-F766-44B2-82F7-555B54507135}" presName="parTx" presStyleLbl="revTx" presStyleIdx="6" presStyleCnt="8">
        <dgm:presLayoutVars>
          <dgm:chMax val="0"/>
          <dgm:chPref val="0"/>
        </dgm:presLayoutVars>
      </dgm:prSet>
      <dgm:spPr/>
    </dgm:pt>
    <dgm:pt modelId="{364C983C-0F1A-48D7-9495-27B56FD5D0CF}" type="pres">
      <dgm:prSet presAssocID="{4B62177E-96FF-40BA-9399-4B26D63ADD95}" presName="sibTrans" presStyleCnt="0"/>
      <dgm:spPr/>
    </dgm:pt>
    <dgm:pt modelId="{8446A919-FDA4-4A3C-AC3C-E27D9B66AB51}" type="pres">
      <dgm:prSet presAssocID="{491E2E21-0C2C-48BC-A318-EA60E6E33891}" presName="compNode" presStyleCnt="0"/>
      <dgm:spPr/>
    </dgm:pt>
    <dgm:pt modelId="{4AE57F12-1E60-4038-84FA-77A8414D996A}" type="pres">
      <dgm:prSet presAssocID="{491E2E21-0C2C-48BC-A318-EA60E6E33891}" presName="bgRect" presStyleLbl="bgShp" presStyleIdx="7" presStyleCnt="8"/>
      <dgm:spPr/>
    </dgm:pt>
    <dgm:pt modelId="{7E5EB824-0E6F-4DC7-ABB9-E0B141793E3F}" type="pres">
      <dgm:prSet presAssocID="{491E2E21-0C2C-48BC-A318-EA60E6E33891}"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lassroom"/>
        </a:ext>
      </dgm:extLst>
    </dgm:pt>
    <dgm:pt modelId="{F9557766-5FF7-4A55-9DED-129B29075EAC}" type="pres">
      <dgm:prSet presAssocID="{491E2E21-0C2C-48BC-A318-EA60E6E33891}" presName="spaceRect" presStyleCnt="0"/>
      <dgm:spPr/>
    </dgm:pt>
    <dgm:pt modelId="{867B9F2D-E512-4975-A236-8C68BA2429F9}" type="pres">
      <dgm:prSet presAssocID="{491E2E21-0C2C-48BC-A318-EA60E6E33891}" presName="parTx" presStyleLbl="revTx" presStyleIdx="7" presStyleCnt="8">
        <dgm:presLayoutVars>
          <dgm:chMax val="0"/>
          <dgm:chPref val="0"/>
        </dgm:presLayoutVars>
      </dgm:prSet>
      <dgm:spPr/>
    </dgm:pt>
  </dgm:ptLst>
  <dgm:cxnLst>
    <dgm:cxn modelId="{E5562F10-09B3-426E-9185-700C221C78F8}" type="presOf" srcId="{FEBDB170-F766-44B2-82F7-555B54507135}" destId="{151CD788-D2E4-4E40-916F-39DF818A25AD}" srcOrd="0" destOrd="0" presId="urn:microsoft.com/office/officeart/2018/2/layout/IconVerticalSolidList"/>
    <dgm:cxn modelId="{9176E510-0707-4E24-9217-776F02702E21}" srcId="{46FBA276-8C03-47EF-B82C-E4DB82122FAA}" destId="{491E2E21-0C2C-48BC-A318-EA60E6E33891}" srcOrd="7" destOrd="0" parTransId="{0BE7B240-F21E-480B-B165-3FCA98604202}" sibTransId="{665DE7B3-9231-4332-BC31-234BC614B9C8}"/>
    <dgm:cxn modelId="{5642A92E-6362-4A54-A0E1-53BEEBE6020E}" type="presOf" srcId="{D34B65E7-3421-4AFB-91F1-EACC8FC574D8}" destId="{10E5E381-2C80-4C24-9EB6-3C727BE2E463}" srcOrd="0" destOrd="0" presId="urn:microsoft.com/office/officeart/2018/2/layout/IconVerticalSolidList"/>
    <dgm:cxn modelId="{2522D836-CC70-4D92-AA4C-15779716CE1E}" srcId="{46FBA276-8C03-47EF-B82C-E4DB82122FAA}" destId="{868BEA0D-4CC9-4EAD-8E3C-14FC369A5C06}" srcOrd="0" destOrd="0" parTransId="{BDDB2F5A-94D2-4284-8E73-37AF9F4C846E}" sibTransId="{D34C866A-8987-49EE-BFC2-2C2DD2CB4647}"/>
    <dgm:cxn modelId="{AEFFC640-0943-48FE-A0A4-A8998A450A41}" srcId="{46FBA276-8C03-47EF-B82C-E4DB82122FAA}" destId="{938F6A51-1AF2-46D4-AD95-22836DB4FA54}" srcOrd="5" destOrd="0" parTransId="{7D1042A2-7EF7-44BF-A032-B8C28BB6A592}" sibTransId="{292814C2-1D5E-4AE0-B492-A87252589804}"/>
    <dgm:cxn modelId="{6C284265-89A3-4C29-BC0C-BBD7CE080F84}" type="presOf" srcId="{E18BF3D3-03F4-419E-8C60-006C66CE1775}" destId="{0713F11B-85E8-4039-8BD0-7C8A842C56A1}" srcOrd="0" destOrd="0" presId="urn:microsoft.com/office/officeart/2018/2/layout/IconVerticalSolidList"/>
    <dgm:cxn modelId="{977E7E4F-F5B8-4345-AFFC-F1432B4F9860}" srcId="{46FBA276-8C03-47EF-B82C-E4DB82122FAA}" destId="{FEBDB170-F766-44B2-82F7-555B54507135}" srcOrd="6" destOrd="0" parTransId="{076A4961-5A89-49AC-8EFC-6DA860DC0BF2}" sibTransId="{4B62177E-96FF-40BA-9399-4B26D63ADD95}"/>
    <dgm:cxn modelId="{41F84280-92BB-42AE-81BC-F5E6B4AE9897}" srcId="{46FBA276-8C03-47EF-B82C-E4DB82122FAA}" destId="{E18BF3D3-03F4-419E-8C60-006C66CE1775}" srcOrd="1" destOrd="0" parTransId="{3347BC6D-FFD7-4931-B2AE-5CA36766F460}" sibTransId="{F8AC166C-206A-416D-9862-913468DA8352}"/>
    <dgm:cxn modelId="{44043091-C1B3-4155-B3AE-274E9018E443}" type="presOf" srcId="{46FBA276-8C03-47EF-B82C-E4DB82122FAA}" destId="{2C1A165A-1851-460D-99A8-D625C97B11F2}" srcOrd="0" destOrd="0" presId="urn:microsoft.com/office/officeart/2018/2/layout/IconVerticalSolidList"/>
    <dgm:cxn modelId="{FC992298-F0F8-459C-9E5A-3807589BE965}" type="presOf" srcId="{938F6A51-1AF2-46D4-AD95-22836DB4FA54}" destId="{08FF9030-517E-4881-9450-EAE6F9305E95}" srcOrd="0" destOrd="0" presId="urn:microsoft.com/office/officeart/2018/2/layout/IconVerticalSolidList"/>
    <dgm:cxn modelId="{DD6A06A8-7B54-44F7-BE7A-7A376453F5A0}" type="presOf" srcId="{5B588D98-7B75-41C7-B24E-BD62806DB07B}" destId="{566E9474-54E9-4567-97C8-3B48348FB27E}" srcOrd="0" destOrd="0" presId="urn:microsoft.com/office/officeart/2018/2/layout/IconVerticalSolidList"/>
    <dgm:cxn modelId="{26F586B1-B88C-4AAE-9812-315385538FF1}" type="presOf" srcId="{491E2E21-0C2C-48BC-A318-EA60E6E33891}" destId="{867B9F2D-E512-4975-A236-8C68BA2429F9}" srcOrd="0" destOrd="0" presId="urn:microsoft.com/office/officeart/2018/2/layout/IconVerticalSolidList"/>
    <dgm:cxn modelId="{700466BB-ED93-4EF3-B915-0391584F9F34}" type="presOf" srcId="{868BEA0D-4CC9-4EAD-8E3C-14FC369A5C06}" destId="{55B12BC0-41A3-4651-BB36-A41C90E0AF00}" srcOrd="0" destOrd="0" presId="urn:microsoft.com/office/officeart/2018/2/layout/IconVerticalSolidList"/>
    <dgm:cxn modelId="{F4CAAED1-653B-4C66-ADDA-00B2D2714212}" type="presOf" srcId="{C298CB8E-11BB-4DB4-BC92-B8D682D7C48C}" destId="{844D664F-0FA0-4597-AB46-1C28C450C797}" srcOrd="0" destOrd="0" presId="urn:microsoft.com/office/officeart/2018/2/layout/IconVerticalSolidList"/>
    <dgm:cxn modelId="{37E03FD9-699F-47EC-9A54-01B3452233E6}" srcId="{46FBA276-8C03-47EF-B82C-E4DB82122FAA}" destId="{D34B65E7-3421-4AFB-91F1-EACC8FC574D8}" srcOrd="3" destOrd="0" parTransId="{114ADC52-58DB-4258-BEA0-0CAB26A463FE}" sibTransId="{ADE9ED54-D17D-4567-9590-21D5FD2966AC}"/>
    <dgm:cxn modelId="{421C8DE9-54D7-4DEA-BEDC-77F11F0DAD5A}" srcId="{46FBA276-8C03-47EF-B82C-E4DB82122FAA}" destId="{C298CB8E-11BB-4DB4-BC92-B8D682D7C48C}" srcOrd="2" destOrd="0" parTransId="{2228E69E-68A5-45D7-8604-6EBEAEE17462}" sibTransId="{73B604B5-489F-4B74-868C-12B34FF761A6}"/>
    <dgm:cxn modelId="{76E459F8-0D06-46AC-BB39-DC3484F458EF}" srcId="{46FBA276-8C03-47EF-B82C-E4DB82122FAA}" destId="{5B588D98-7B75-41C7-B24E-BD62806DB07B}" srcOrd="4" destOrd="0" parTransId="{1C470EFF-67E4-4C6F-AD5A-F2287FB836F7}" sibTransId="{EB0CA049-3428-4C7E-88CB-A134CF44F1FD}"/>
    <dgm:cxn modelId="{084B992A-142C-4521-9D6C-FD1A12415F90}" type="presParOf" srcId="{2C1A165A-1851-460D-99A8-D625C97B11F2}" destId="{F3E48B74-CD2C-4717-9F68-BF1D501FC8B7}" srcOrd="0" destOrd="0" presId="urn:microsoft.com/office/officeart/2018/2/layout/IconVerticalSolidList"/>
    <dgm:cxn modelId="{981AE21B-B8E3-49E3-A9CE-CF27D7790883}" type="presParOf" srcId="{F3E48B74-CD2C-4717-9F68-BF1D501FC8B7}" destId="{ADEC4D8C-8AD6-458E-AB46-409ACCCD03ED}" srcOrd="0" destOrd="0" presId="urn:microsoft.com/office/officeart/2018/2/layout/IconVerticalSolidList"/>
    <dgm:cxn modelId="{5F368DBD-68C6-4095-B6AB-DFA0B3B55835}" type="presParOf" srcId="{F3E48B74-CD2C-4717-9F68-BF1D501FC8B7}" destId="{2695C417-C45B-4913-82FF-CC42ABA8D7C7}" srcOrd="1" destOrd="0" presId="urn:microsoft.com/office/officeart/2018/2/layout/IconVerticalSolidList"/>
    <dgm:cxn modelId="{79C7FBDA-CB64-4538-9686-79B95050D05A}" type="presParOf" srcId="{F3E48B74-CD2C-4717-9F68-BF1D501FC8B7}" destId="{0A219CC4-E390-4C9B-B9D4-DB44AE3AC996}" srcOrd="2" destOrd="0" presId="urn:microsoft.com/office/officeart/2018/2/layout/IconVerticalSolidList"/>
    <dgm:cxn modelId="{A4F94C04-BC59-4E50-BB6B-930F63B484FE}" type="presParOf" srcId="{F3E48B74-CD2C-4717-9F68-BF1D501FC8B7}" destId="{55B12BC0-41A3-4651-BB36-A41C90E0AF00}" srcOrd="3" destOrd="0" presId="urn:microsoft.com/office/officeart/2018/2/layout/IconVerticalSolidList"/>
    <dgm:cxn modelId="{E34A3BB3-8A1F-400E-8D36-EB5CEC00657E}" type="presParOf" srcId="{2C1A165A-1851-460D-99A8-D625C97B11F2}" destId="{8AD95B15-348B-4C85-A3F2-62CD08CA3843}" srcOrd="1" destOrd="0" presId="urn:microsoft.com/office/officeart/2018/2/layout/IconVerticalSolidList"/>
    <dgm:cxn modelId="{B907B737-18D2-4196-85A6-B3BA79101340}" type="presParOf" srcId="{2C1A165A-1851-460D-99A8-D625C97B11F2}" destId="{E2A86D25-5630-4E2E-80C8-EFA8EA42645C}" srcOrd="2" destOrd="0" presId="urn:microsoft.com/office/officeart/2018/2/layout/IconVerticalSolidList"/>
    <dgm:cxn modelId="{72557684-8B6E-4F61-9E39-C8152BB81B50}" type="presParOf" srcId="{E2A86D25-5630-4E2E-80C8-EFA8EA42645C}" destId="{D7AAAB04-EABD-45DA-8DDD-D30C88E78A74}" srcOrd="0" destOrd="0" presId="urn:microsoft.com/office/officeart/2018/2/layout/IconVerticalSolidList"/>
    <dgm:cxn modelId="{4B3388D3-677F-4D98-94ED-BBA64B94E56A}" type="presParOf" srcId="{E2A86D25-5630-4E2E-80C8-EFA8EA42645C}" destId="{E9549A56-08C2-445C-AA09-734B061411EC}" srcOrd="1" destOrd="0" presId="urn:microsoft.com/office/officeart/2018/2/layout/IconVerticalSolidList"/>
    <dgm:cxn modelId="{84254A52-3BC5-41F2-BE3B-875CE5D146FB}" type="presParOf" srcId="{E2A86D25-5630-4E2E-80C8-EFA8EA42645C}" destId="{E04257A3-E666-4EDB-A6C4-06D55E1A1603}" srcOrd="2" destOrd="0" presId="urn:microsoft.com/office/officeart/2018/2/layout/IconVerticalSolidList"/>
    <dgm:cxn modelId="{B11B2BF2-CAE7-48AE-8966-88488B569401}" type="presParOf" srcId="{E2A86D25-5630-4E2E-80C8-EFA8EA42645C}" destId="{0713F11B-85E8-4039-8BD0-7C8A842C56A1}" srcOrd="3" destOrd="0" presId="urn:microsoft.com/office/officeart/2018/2/layout/IconVerticalSolidList"/>
    <dgm:cxn modelId="{5EC4D5D1-18DA-4093-A1EF-109A1D027A55}" type="presParOf" srcId="{2C1A165A-1851-460D-99A8-D625C97B11F2}" destId="{FA58D4A2-248E-42E7-92A6-E5ABE92B7817}" srcOrd="3" destOrd="0" presId="urn:microsoft.com/office/officeart/2018/2/layout/IconVerticalSolidList"/>
    <dgm:cxn modelId="{9709EFB6-EDB1-44B7-ABC1-884E9CF0F66F}" type="presParOf" srcId="{2C1A165A-1851-460D-99A8-D625C97B11F2}" destId="{D14FE03A-6358-4EA8-B46F-D5FED5C0DFE8}" srcOrd="4" destOrd="0" presId="urn:microsoft.com/office/officeart/2018/2/layout/IconVerticalSolidList"/>
    <dgm:cxn modelId="{E156A772-24A3-4D44-B791-8BFF331A33D9}" type="presParOf" srcId="{D14FE03A-6358-4EA8-B46F-D5FED5C0DFE8}" destId="{A9458DD0-38A3-455F-B171-2CB3A9AFACE3}" srcOrd="0" destOrd="0" presId="urn:microsoft.com/office/officeart/2018/2/layout/IconVerticalSolidList"/>
    <dgm:cxn modelId="{C388B5D9-E9CD-44E6-A755-5663913A262A}" type="presParOf" srcId="{D14FE03A-6358-4EA8-B46F-D5FED5C0DFE8}" destId="{D8BB2B74-0EA0-47B6-8E4B-5EBEEECD71F9}" srcOrd="1" destOrd="0" presId="urn:microsoft.com/office/officeart/2018/2/layout/IconVerticalSolidList"/>
    <dgm:cxn modelId="{05DE1083-E71A-4C1D-9E4F-19B21821DAE4}" type="presParOf" srcId="{D14FE03A-6358-4EA8-B46F-D5FED5C0DFE8}" destId="{D41697B8-B4E1-4018-BBCF-0ACABEAF7C6E}" srcOrd="2" destOrd="0" presId="urn:microsoft.com/office/officeart/2018/2/layout/IconVerticalSolidList"/>
    <dgm:cxn modelId="{F0910057-2D2C-4B02-A497-0C425D22C5FC}" type="presParOf" srcId="{D14FE03A-6358-4EA8-B46F-D5FED5C0DFE8}" destId="{844D664F-0FA0-4597-AB46-1C28C450C797}" srcOrd="3" destOrd="0" presId="urn:microsoft.com/office/officeart/2018/2/layout/IconVerticalSolidList"/>
    <dgm:cxn modelId="{00410740-D7AC-44D6-B642-B37918055FB1}" type="presParOf" srcId="{2C1A165A-1851-460D-99A8-D625C97B11F2}" destId="{E2074F8D-0D44-4470-AAB6-49A5B7F68492}" srcOrd="5" destOrd="0" presId="urn:microsoft.com/office/officeart/2018/2/layout/IconVerticalSolidList"/>
    <dgm:cxn modelId="{980C5BC1-17E8-48E6-AE63-2EE910BF08FE}" type="presParOf" srcId="{2C1A165A-1851-460D-99A8-D625C97B11F2}" destId="{C5505E2C-B0D0-4941-B104-4DFBC7C274A9}" srcOrd="6" destOrd="0" presId="urn:microsoft.com/office/officeart/2018/2/layout/IconVerticalSolidList"/>
    <dgm:cxn modelId="{C63C3693-9158-4617-A3C4-9928B667A086}" type="presParOf" srcId="{C5505E2C-B0D0-4941-B104-4DFBC7C274A9}" destId="{BA142256-E7F3-485B-A785-CF696FF1FA9C}" srcOrd="0" destOrd="0" presId="urn:microsoft.com/office/officeart/2018/2/layout/IconVerticalSolidList"/>
    <dgm:cxn modelId="{AD0E77F8-476C-4BFE-ADE5-EAEEA6F59FF2}" type="presParOf" srcId="{C5505E2C-B0D0-4941-B104-4DFBC7C274A9}" destId="{29109182-6B76-42AF-B148-D4CF3F7CDA89}" srcOrd="1" destOrd="0" presId="urn:microsoft.com/office/officeart/2018/2/layout/IconVerticalSolidList"/>
    <dgm:cxn modelId="{DD86F838-F103-4096-A80F-F5BD93A4AF72}" type="presParOf" srcId="{C5505E2C-B0D0-4941-B104-4DFBC7C274A9}" destId="{DC3EEC50-6A06-4A89-99D5-137EAF2F2D3D}" srcOrd="2" destOrd="0" presId="urn:microsoft.com/office/officeart/2018/2/layout/IconVerticalSolidList"/>
    <dgm:cxn modelId="{82E3D59B-6A2F-4596-B04A-B807AC1776F2}" type="presParOf" srcId="{C5505E2C-B0D0-4941-B104-4DFBC7C274A9}" destId="{10E5E381-2C80-4C24-9EB6-3C727BE2E463}" srcOrd="3" destOrd="0" presId="urn:microsoft.com/office/officeart/2018/2/layout/IconVerticalSolidList"/>
    <dgm:cxn modelId="{97095954-908A-49E1-9B2D-00CF75D729AF}" type="presParOf" srcId="{2C1A165A-1851-460D-99A8-D625C97B11F2}" destId="{C9BE9EF3-1AD0-4B19-8BDA-0ED780B904CA}" srcOrd="7" destOrd="0" presId="urn:microsoft.com/office/officeart/2018/2/layout/IconVerticalSolidList"/>
    <dgm:cxn modelId="{E82478B0-9E98-4015-BFEA-900797423C3D}" type="presParOf" srcId="{2C1A165A-1851-460D-99A8-D625C97B11F2}" destId="{F4494BC3-42DE-4B61-A077-94400FCCD5C2}" srcOrd="8" destOrd="0" presId="urn:microsoft.com/office/officeart/2018/2/layout/IconVerticalSolidList"/>
    <dgm:cxn modelId="{56FA9201-5A1D-4E6D-B8FB-29C287F47D39}" type="presParOf" srcId="{F4494BC3-42DE-4B61-A077-94400FCCD5C2}" destId="{48154C36-CFD9-49C4-87AC-98334BBED15F}" srcOrd="0" destOrd="0" presId="urn:microsoft.com/office/officeart/2018/2/layout/IconVerticalSolidList"/>
    <dgm:cxn modelId="{C604269E-29D1-444D-BADB-D725FFEF9710}" type="presParOf" srcId="{F4494BC3-42DE-4B61-A077-94400FCCD5C2}" destId="{41A26993-CA46-4A99-96FD-842A501EA4F8}" srcOrd="1" destOrd="0" presId="urn:microsoft.com/office/officeart/2018/2/layout/IconVerticalSolidList"/>
    <dgm:cxn modelId="{E10A4EB5-B593-4629-A417-277A39159111}" type="presParOf" srcId="{F4494BC3-42DE-4B61-A077-94400FCCD5C2}" destId="{EB57A00C-1F11-42E7-87DB-C4FB31114B01}" srcOrd="2" destOrd="0" presId="urn:microsoft.com/office/officeart/2018/2/layout/IconVerticalSolidList"/>
    <dgm:cxn modelId="{7CE1F768-4E3A-40E5-B98D-294C99EEDE0E}" type="presParOf" srcId="{F4494BC3-42DE-4B61-A077-94400FCCD5C2}" destId="{566E9474-54E9-4567-97C8-3B48348FB27E}" srcOrd="3" destOrd="0" presId="urn:microsoft.com/office/officeart/2018/2/layout/IconVerticalSolidList"/>
    <dgm:cxn modelId="{C509D332-6A80-4D1F-AFF0-8B0C69D1F7A8}" type="presParOf" srcId="{2C1A165A-1851-460D-99A8-D625C97B11F2}" destId="{626FF815-8053-47BF-A48F-0D41E9CE477E}" srcOrd="9" destOrd="0" presId="urn:microsoft.com/office/officeart/2018/2/layout/IconVerticalSolidList"/>
    <dgm:cxn modelId="{A1C78C2F-BE8B-44E0-B678-668DA2A198A7}" type="presParOf" srcId="{2C1A165A-1851-460D-99A8-D625C97B11F2}" destId="{60A655E2-A627-46FE-8A80-C02A0DA2423C}" srcOrd="10" destOrd="0" presId="urn:microsoft.com/office/officeart/2018/2/layout/IconVerticalSolidList"/>
    <dgm:cxn modelId="{F0F32FD1-B954-4443-8498-B8BE8B7A3471}" type="presParOf" srcId="{60A655E2-A627-46FE-8A80-C02A0DA2423C}" destId="{F3F78EC4-BA2B-4CB7-8B77-A69E77FB9EE8}" srcOrd="0" destOrd="0" presId="urn:microsoft.com/office/officeart/2018/2/layout/IconVerticalSolidList"/>
    <dgm:cxn modelId="{777A2579-2EBD-423C-B43D-86F47CF721FC}" type="presParOf" srcId="{60A655E2-A627-46FE-8A80-C02A0DA2423C}" destId="{5093757C-BA44-408C-B03A-CB1EBDCF2C4C}" srcOrd="1" destOrd="0" presId="urn:microsoft.com/office/officeart/2018/2/layout/IconVerticalSolidList"/>
    <dgm:cxn modelId="{5173C85C-8C2F-4908-9FF4-8EF6F12FBA1E}" type="presParOf" srcId="{60A655E2-A627-46FE-8A80-C02A0DA2423C}" destId="{4E150162-8DC7-46BE-9CED-130A48A8D4F3}" srcOrd="2" destOrd="0" presId="urn:microsoft.com/office/officeart/2018/2/layout/IconVerticalSolidList"/>
    <dgm:cxn modelId="{9DEC10E9-DED8-4C00-8CE1-4987A1E59DC7}" type="presParOf" srcId="{60A655E2-A627-46FE-8A80-C02A0DA2423C}" destId="{08FF9030-517E-4881-9450-EAE6F9305E95}" srcOrd="3" destOrd="0" presId="urn:microsoft.com/office/officeart/2018/2/layout/IconVerticalSolidList"/>
    <dgm:cxn modelId="{7906D31B-617B-4739-9DDE-1C4689BCF6C4}" type="presParOf" srcId="{2C1A165A-1851-460D-99A8-D625C97B11F2}" destId="{60D3B7D6-5A69-4CC0-8C1A-927963C7C04D}" srcOrd="11" destOrd="0" presId="urn:microsoft.com/office/officeart/2018/2/layout/IconVerticalSolidList"/>
    <dgm:cxn modelId="{0DCF8C11-A2DB-42A3-ADC8-8B9DA14A1D8F}" type="presParOf" srcId="{2C1A165A-1851-460D-99A8-D625C97B11F2}" destId="{1D7211A3-F113-42A1-9B9E-9288157850E1}" srcOrd="12" destOrd="0" presId="urn:microsoft.com/office/officeart/2018/2/layout/IconVerticalSolidList"/>
    <dgm:cxn modelId="{41063B78-7426-4548-9A27-F084AB69B205}" type="presParOf" srcId="{1D7211A3-F113-42A1-9B9E-9288157850E1}" destId="{B1884F73-233F-4C7C-961C-66DE04EC6B9D}" srcOrd="0" destOrd="0" presId="urn:microsoft.com/office/officeart/2018/2/layout/IconVerticalSolidList"/>
    <dgm:cxn modelId="{EC362F1D-A6CE-40D6-AE5E-849F62B28EB1}" type="presParOf" srcId="{1D7211A3-F113-42A1-9B9E-9288157850E1}" destId="{DCB15CE2-A403-472D-833C-1D6FB5FEBE8F}" srcOrd="1" destOrd="0" presId="urn:microsoft.com/office/officeart/2018/2/layout/IconVerticalSolidList"/>
    <dgm:cxn modelId="{BD54BD30-1546-400D-BAA0-597744641CEE}" type="presParOf" srcId="{1D7211A3-F113-42A1-9B9E-9288157850E1}" destId="{2DE8BC62-CC2C-4BE9-AEA0-4E7AC1400096}" srcOrd="2" destOrd="0" presId="urn:microsoft.com/office/officeart/2018/2/layout/IconVerticalSolidList"/>
    <dgm:cxn modelId="{C8EAA59B-F1AE-4DBB-931B-C1775F3D7D30}" type="presParOf" srcId="{1D7211A3-F113-42A1-9B9E-9288157850E1}" destId="{151CD788-D2E4-4E40-916F-39DF818A25AD}" srcOrd="3" destOrd="0" presId="urn:microsoft.com/office/officeart/2018/2/layout/IconVerticalSolidList"/>
    <dgm:cxn modelId="{CE3E4E5A-8694-4B0B-BD87-190F814E6D92}" type="presParOf" srcId="{2C1A165A-1851-460D-99A8-D625C97B11F2}" destId="{364C983C-0F1A-48D7-9495-27B56FD5D0CF}" srcOrd="13" destOrd="0" presId="urn:microsoft.com/office/officeart/2018/2/layout/IconVerticalSolidList"/>
    <dgm:cxn modelId="{0CB1CE0D-E031-4235-B64F-DE7E868E848C}" type="presParOf" srcId="{2C1A165A-1851-460D-99A8-D625C97B11F2}" destId="{8446A919-FDA4-4A3C-AC3C-E27D9B66AB51}" srcOrd="14" destOrd="0" presId="urn:microsoft.com/office/officeart/2018/2/layout/IconVerticalSolidList"/>
    <dgm:cxn modelId="{7C8DA957-6B1B-475F-9C19-CFBA44F99CF1}" type="presParOf" srcId="{8446A919-FDA4-4A3C-AC3C-E27D9B66AB51}" destId="{4AE57F12-1E60-4038-84FA-77A8414D996A}" srcOrd="0" destOrd="0" presId="urn:microsoft.com/office/officeart/2018/2/layout/IconVerticalSolidList"/>
    <dgm:cxn modelId="{9868847D-E1F0-4A2A-A307-74480AC9BCC2}" type="presParOf" srcId="{8446A919-FDA4-4A3C-AC3C-E27D9B66AB51}" destId="{7E5EB824-0E6F-4DC7-ABB9-E0B141793E3F}" srcOrd="1" destOrd="0" presId="urn:microsoft.com/office/officeart/2018/2/layout/IconVerticalSolidList"/>
    <dgm:cxn modelId="{49A82C7D-E49B-42E8-94E6-18C8154EDDA3}" type="presParOf" srcId="{8446A919-FDA4-4A3C-AC3C-E27D9B66AB51}" destId="{F9557766-5FF7-4A55-9DED-129B29075EAC}" srcOrd="2" destOrd="0" presId="urn:microsoft.com/office/officeart/2018/2/layout/IconVerticalSolidList"/>
    <dgm:cxn modelId="{AB154C04-B528-4AB5-9E61-8E528965D864}" type="presParOf" srcId="{8446A919-FDA4-4A3C-AC3C-E27D9B66AB51}" destId="{867B9F2D-E512-4975-A236-8C68BA2429F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ED63CE-E892-4967-8970-C6F9F81CB021}" type="doc">
      <dgm:prSet loTypeId="urn:microsoft.com/office/officeart/2017/3/layout/HorizontalPathTimeline" loCatId="process" qsTypeId="urn:microsoft.com/office/officeart/2005/8/quickstyle/simple1" qsCatId="simple" csTypeId="urn:microsoft.com/office/officeart/2005/8/colors/colorful2" csCatId="colorful" phldr="1"/>
      <dgm:spPr/>
      <dgm:t>
        <a:bodyPr/>
        <a:lstStyle/>
        <a:p>
          <a:endParaRPr lang="en-US"/>
        </a:p>
      </dgm:t>
    </dgm:pt>
    <dgm:pt modelId="{CEF851AF-4F56-43F8-82E4-BABFAB536DE8}">
      <dgm:prSet/>
      <dgm:spPr/>
      <dgm:t>
        <a:bodyPr/>
        <a:lstStyle/>
        <a:p>
          <a:pPr>
            <a:defRPr b="1"/>
          </a:pPr>
          <a:r>
            <a:rPr lang="en-US"/>
            <a:t>25 Feb.</a:t>
          </a:r>
        </a:p>
      </dgm:t>
    </dgm:pt>
    <dgm:pt modelId="{397FB18D-28C9-4DB3-AE7D-10B950D204C6}" type="parTrans" cxnId="{861F7088-B150-4930-BD81-E4CEC9A5ED1A}">
      <dgm:prSet/>
      <dgm:spPr/>
      <dgm:t>
        <a:bodyPr/>
        <a:lstStyle/>
        <a:p>
          <a:endParaRPr lang="en-US"/>
        </a:p>
      </dgm:t>
    </dgm:pt>
    <dgm:pt modelId="{864534FD-EA38-4E0B-804E-B015DF6FEBBE}" type="sibTrans" cxnId="{861F7088-B150-4930-BD81-E4CEC9A5ED1A}">
      <dgm:prSet/>
      <dgm:spPr/>
      <dgm:t>
        <a:bodyPr/>
        <a:lstStyle/>
        <a:p>
          <a:endParaRPr lang="en-US"/>
        </a:p>
      </dgm:t>
    </dgm:pt>
    <dgm:pt modelId="{5601D22A-9247-40FD-8EC1-074BFC53F9EE}">
      <dgm:prSet/>
      <dgm:spPr/>
      <dgm:t>
        <a:bodyPr/>
        <a:lstStyle/>
        <a:p>
          <a:r>
            <a:rPr lang="en-US"/>
            <a:t>Class discussion and whatsapp group established. Discussed each persons role</a:t>
          </a:r>
        </a:p>
      </dgm:t>
    </dgm:pt>
    <dgm:pt modelId="{EC78998B-63FD-409E-98C0-B4522E2177F9}" type="parTrans" cxnId="{DCC9E958-B983-40BF-BA2E-5264E2FFAB1C}">
      <dgm:prSet/>
      <dgm:spPr/>
      <dgm:t>
        <a:bodyPr/>
        <a:lstStyle/>
        <a:p>
          <a:endParaRPr lang="en-US"/>
        </a:p>
      </dgm:t>
    </dgm:pt>
    <dgm:pt modelId="{751246FE-BDA7-4A82-B639-158F2C934817}" type="sibTrans" cxnId="{DCC9E958-B983-40BF-BA2E-5264E2FFAB1C}">
      <dgm:prSet/>
      <dgm:spPr/>
      <dgm:t>
        <a:bodyPr/>
        <a:lstStyle/>
        <a:p>
          <a:endParaRPr lang="en-US"/>
        </a:p>
      </dgm:t>
    </dgm:pt>
    <dgm:pt modelId="{6F35B4E8-60EF-4BC0-8D27-083C8396C062}">
      <dgm:prSet/>
      <dgm:spPr/>
      <dgm:t>
        <a:bodyPr/>
        <a:lstStyle/>
        <a:p>
          <a:pPr>
            <a:defRPr b="1"/>
          </a:pPr>
          <a:r>
            <a:rPr lang="en-US"/>
            <a:t>10 Apr.</a:t>
          </a:r>
        </a:p>
      </dgm:t>
    </dgm:pt>
    <dgm:pt modelId="{9F4C0273-6679-4396-B5BC-AAD3FADFF6EF}" type="parTrans" cxnId="{4476CFC7-7962-407C-9899-0906E7E23FE1}">
      <dgm:prSet/>
      <dgm:spPr/>
      <dgm:t>
        <a:bodyPr/>
        <a:lstStyle/>
        <a:p>
          <a:endParaRPr lang="en-US"/>
        </a:p>
      </dgm:t>
    </dgm:pt>
    <dgm:pt modelId="{EB3881EE-DF7E-4358-8B64-C1AB494EBBFA}" type="sibTrans" cxnId="{4476CFC7-7962-407C-9899-0906E7E23FE1}">
      <dgm:prSet/>
      <dgm:spPr/>
      <dgm:t>
        <a:bodyPr/>
        <a:lstStyle/>
        <a:p>
          <a:endParaRPr lang="en-US"/>
        </a:p>
      </dgm:t>
    </dgm:pt>
    <dgm:pt modelId="{AB9933CD-5A97-4637-8E82-284CB064AAA6}">
      <dgm:prSet/>
      <dgm:spPr/>
      <dgm:t>
        <a:bodyPr/>
        <a:lstStyle/>
        <a:p>
          <a:r>
            <a:rPr lang="en-US"/>
            <a:t>beginning of research. What will I be discussing? What information do I need? What will be the order of my section?</a:t>
          </a:r>
        </a:p>
      </dgm:t>
    </dgm:pt>
    <dgm:pt modelId="{D0ECD2EA-6DBB-4B96-A9E0-5DE651A9766E}" type="parTrans" cxnId="{41432EBD-95FB-4636-822C-3AE8355D8F2B}">
      <dgm:prSet/>
      <dgm:spPr/>
      <dgm:t>
        <a:bodyPr/>
        <a:lstStyle/>
        <a:p>
          <a:endParaRPr lang="en-US"/>
        </a:p>
      </dgm:t>
    </dgm:pt>
    <dgm:pt modelId="{D88F0B80-E49F-4A6F-987D-5E31E4A0D122}" type="sibTrans" cxnId="{41432EBD-95FB-4636-822C-3AE8355D8F2B}">
      <dgm:prSet/>
      <dgm:spPr/>
      <dgm:t>
        <a:bodyPr/>
        <a:lstStyle/>
        <a:p>
          <a:endParaRPr lang="en-US"/>
        </a:p>
      </dgm:t>
    </dgm:pt>
    <dgm:pt modelId="{A0136FB6-44C0-4A70-A2D1-A070054BF6ED}">
      <dgm:prSet/>
      <dgm:spPr/>
      <dgm:t>
        <a:bodyPr/>
        <a:lstStyle/>
        <a:p>
          <a:pPr>
            <a:defRPr b="1"/>
          </a:pPr>
          <a:r>
            <a:rPr lang="en-US"/>
            <a:t>18 Apr.</a:t>
          </a:r>
        </a:p>
      </dgm:t>
    </dgm:pt>
    <dgm:pt modelId="{617766B5-63AC-4D13-92B7-6998AED768F4}" type="parTrans" cxnId="{FB4B5421-10A0-4932-9A61-6EAC873223EE}">
      <dgm:prSet/>
      <dgm:spPr/>
      <dgm:t>
        <a:bodyPr/>
        <a:lstStyle/>
        <a:p>
          <a:endParaRPr lang="en-US"/>
        </a:p>
      </dgm:t>
    </dgm:pt>
    <dgm:pt modelId="{8D84173B-EAEC-41A9-BDFF-68E0A900E4B9}" type="sibTrans" cxnId="{FB4B5421-10A0-4932-9A61-6EAC873223EE}">
      <dgm:prSet/>
      <dgm:spPr/>
      <dgm:t>
        <a:bodyPr/>
        <a:lstStyle/>
        <a:p>
          <a:endParaRPr lang="en-US"/>
        </a:p>
      </dgm:t>
    </dgm:pt>
    <dgm:pt modelId="{D20EFE14-3059-49F0-BC97-E97F6E9A9290}">
      <dgm:prSet/>
      <dgm:spPr/>
      <dgm:t>
        <a:bodyPr/>
        <a:lstStyle/>
        <a:p>
          <a:r>
            <a:rPr lang="en-US"/>
            <a:t>Beginning of writing and gathering sources into a script. What sources have the most reliable evidence? What information do I need? Maintaining communication on group chat</a:t>
          </a:r>
        </a:p>
      </dgm:t>
    </dgm:pt>
    <dgm:pt modelId="{ECBEBC7B-25D2-41DC-AE7E-AC252560C355}" type="parTrans" cxnId="{EA74F533-9BFA-444F-BD27-EE19EB11C5E5}">
      <dgm:prSet/>
      <dgm:spPr/>
      <dgm:t>
        <a:bodyPr/>
        <a:lstStyle/>
        <a:p>
          <a:endParaRPr lang="en-US"/>
        </a:p>
      </dgm:t>
    </dgm:pt>
    <dgm:pt modelId="{39D6EDB1-FC0D-42FD-B31D-49C77753D266}" type="sibTrans" cxnId="{EA74F533-9BFA-444F-BD27-EE19EB11C5E5}">
      <dgm:prSet/>
      <dgm:spPr/>
      <dgm:t>
        <a:bodyPr/>
        <a:lstStyle/>
        <a:p>
          <a:endParaRPr lang="en-US"/>
        </a:p>
      </dgm:t>
    </dgm:pt>
    <dgm:pt modelId="{AD455301-40D9-4A5F-B0E3-2B225B10FFD2}">
      <dgm:prSet/>
      <dgm:spPr/>
      <dgm:t>
        <a:bodyPr/>
        <a:lstStyle/>
        <a:p>
          <a:pPr>
            <a:defRPr b="1"/>
          </a:pPr>
          <a:r>
            <a:rPr lang="en-US"/>
            <a:t>21 Apr.</a:t>
          </a:r>
        </a:p>
      </dgm:t>
    </dgm:pt>
    <dgm:pt modelId="{1A363D62-159C-4E6F-87DA-7D09B645BCB4}" type="parTrans" cxnId="{2BDC6B81-73DD-4091-80FB-3BB0AC7B0C7C}">
      <dgm:prSet/>
      <dgm:spPr/>
      <dgm:t>
        <a:bodyPr/>
        <a:lstStyle/>
        <a:p>
          <a:endParaRPr lang="en-US"/>
        </a:p>
      </dgm:t>
    </dgm:pt>
    <dgm:pt modelId="{B715F5B2-5AE1-4836-B54E-9772B2B7DA28}" type="sibTrans" cxnId="{2BDC6B81-73DD-4091-80FB-3BB0AC7B0C7C}">
      <dgm:prSet/>
      <dgm:spPr/>
      <dgm:t>
        <a:bodyPr/>
        <a:lstStyle/>
        <a:p>
          <a:endParaRPr lang="en-US"/>
        </a:p>
      </dgm:t>
    </dgm:pt>
    <dgm:pt modelId="{49553B27-9B21-47F7-B0F2-48ACD3C796FE}">
      <dgm:prSet/>
      <dgm:spPr/>
      <dgm:t>
        <a:bodyPr/>
        <a:lstStyle/>
        <a:p>
          <a:r>
            <a:rPr lang="en-US"/>
            <a:t>Script complete. Beginning of creating power point slides. Adding reference list and creating time line of research.</a:t>
          </a:r>
        </a:p>
      </dgm:t>
    </dgm:pt>
    <dgm:pt modelId="{96F474E5-89DC-498E-8320-C6932CCB404E}" type="parTrans" cxnId="{A198EF94-D828-4961-B57F-2BBBEAD4978A}">
      <dgm:prSet/>
      <dgm:spPr/>
      <dgm:t>
        <a:bodyPr/>
        <a:lstStyle/>
        <a:p>
          <a:endParaRPr lang="en-US"/>
        </a:p>
      </dgm:t>
    </dgm:pt>
    <dgm:pt modelId="{BB776399-05F4-4A8C-8A4F-88EE57A95399}" type="sibTrans" cxnId="{A198EF94-D828-4961-B57F-2BBBEAD4978A}">
      <dgm:prSet/>
      <dgm:spPr/>
      <dgm:t>
        <a:bodyPr/>
        <a:lstStyle/>
        <a:p>
          <a:endParaRPr lang="en-US"/>
        </a:p>
      </dgm:t>
    </dgm:pt>
    <dgm:pt modelId="{06B56FD5-7B16-4158-ABAF-4DBF2052D8F4}">
      <dgm:prSet/>
      <dgm:spPr/>
      <dgm:t>
        <a:bodyPr/>
        <a:lstStyle/>
        <a:p>
          <a:pPr>
            <a:defRPr b="1"/>
          </a:pPr>
          <a:r>
            <a:rPr lang="en-US"/>
            <a:t>22 Apr.</a:t>
          </a:r>
        </a:p>
      </dgm:t>
    </dgm:pt>
    <dgm:pt modelId="{3B507583-E257-40D7-B80C-B981C47DFC1D}" type="parTrans" cxnId="{C6A03B46-72DB-4C03-9DC0-4DD69AD417E9}">
      <dgm:prSet/>
      <dgm:spPr/>
      <dgm:t>
        <a:bodyPr/>
        <a:lstStyle/>
        <a:p>
          <a:endParaRPr lang="en-US"/>
        </a:p>
      </dgm:t>
    </dgm:pt>
    <dgm:pt modelId="{EDA8B83B-6FF1-4A8E-BAE6-D9CDEA208AB8}" type="sibTrans" cxnId="{C6A03B46-72DB-4C03-9DC0-4DD69AD417E9}">
      <dgm:prSet/>
      <dgm:spPr/>
      <dgm:t>
        <a:bodyPr/>
        <a:lstStyle/>
        <a:p>
          <a:endParaRPr lang="en-US"/>
        </a:p>
      </dgm:t>
    </dgm:pt>
    <dgm:pt modelId="{C0ABC3C4-5AF1-4F9B-9F41-63199D2362B4}">
      <dgm:prSet/>
      <dgm:spPr/>
      <dgm:t>
        <a:bodyPr/>
        <a:lstStyle/>
        <a:p>
          <a:r>
            <a:rPr lang="en-US"/>
            <a:t>Script notes created and finalised slides</a:t>
          </a:r>
        </a:p>
      </dgm:t>
    </dgm:pt>
    <dgm:pt modelId="{5D9E45DB-5770-4CB4-BE01-0AFEF4BD8219}" type="parTrans" cxnId="{072798CA-031C-4C1E-A904-B29178D487BD}">
      <dgm:prSet/>
      <dgm:spPr/>
      <dgm:t>
        <a:bodyPr/>
        <a:lstStyle/>
        <a:p>
          <a:endParaRPr lang="en-US"/>
        </a:p>
      </dgm:t>
    </dgm:pt>
    <dgm:pt modelId="{A3E2FD37-8FF9-4D5E-9DA4-77497305312A}" type="sibTrans" cxnId="{072798CA-031C-4C1E-A904-B29178D487BD}">
      <dgm:prSet/>
      <dgm:spPr/>
      <dgm:t>
        <a:bodyPr/>
        <a:lstStyle/>
        <a:p>
          <a:endParaRPr lang="en-US"/>
        </a:p>
      </dgm:t>
    </dgm:pt>
    <dgm:pt modelId="{A00A5965-63CA-43F3-A1BB-3FC6FD8FD49D}" type="pres">
      <dgm:prSet presAssocID="{2AED63CE-E892-4967-8970-C6F9F81CB021}" presName="root" presStyleCnt="0">
        <dgm:presLayoutVars>
          <dgm:chMax/>
          <dgm:chPref/>
          <dgm:animLvl val="lvl"/>
        </dgm:presLayoutVars>
      </dgm:prSet>
      <dgm:spPr/>
    </dgm:pt>
    <dgm:pt modelId="{22AA905E-9B79-4CB1-9209-86817E36DE3F}" type="pres">
      <dgm:prSet presAssocID="{2AED63CE-E892-4967-8970-C6F9F81CB021}" presName="divider" presStyleLbl="node1" presStyleIdx="0" presStyleCnt="1"/>
      <dgm:spPr/>
    </dgm:pt>
    <dgm:pt modelId="{5E4BCAE4-0B69-4E03-99DF-9AEE4288C55A}" type="pres">
      <dgm:prSet presAssocID="{2AED63CE-E892-4967-8970-C6F9F81CB021}" presName="nodes" presStyleCnt="0">
        <dgm:presLayoutVars>
          <dgm:chMax/>
          <dgm:chPref/>
          <dgm:animLvl val="lvl"/>
        </dgm:presLayoutVars>
      </dgm:prSet>
      <dgm:spPr/>
    </dgm:pt>
    <dgm:pt modelId="{BC9F6E8E-BCCA-44C8-8E58-94FAA13411F5}" type="pres">
      <dgm:prSet presAssocID="{CEF851AF-4F56-43F8-82E4-BABFAB536DE8}" presName="composite" presStyleCnt="0"/>
      <dgm:spPr/>
    </dgm:pt>
    <dgm:pt modelId="{3F480685-E416-48A6-8435-3177D386148E}" type="pres">
      <dgm:prSet presAssocID="{CEF851AF-4F56-43F8-82E4-BABFAB536DE8}" presName="L1TextContainer" presStyleLbl="revTx" presStyleIdx="0" presStyleCnt="5">
        <dgm:presLayoutVars>
          <dgm:chMax val="1"/>
          <dgm:chPref val="1"/>
          <dgm:bulletEnabled val="1"/>
        </dgm:presLayoutVars>
      </dgm:prSet>
      <dgm:spPr/>
    </dgm:pt>
    <dgm:pt modelId="{EC12D3C6-A536-40A0-9578-C6367EA1D7EA}" type="pres">
      <dgm:prSet presAssocID="{CEF851AF-4F56-43F8-82E4-BABFAB536DE8}" presName="L2TextContainerWrapper" presStyleCnt="0">
        <dgm:presLayoutVars>
          <dgm:chMax val="0"/>
          <dgm:chPref val="0"/>
          <dgm:bulletEnabled val="1"/>
        </dgm:presLayoutVars>
      </dgm:prSet>
      <dgm:spPr/>
    </dgm:pt>
    <dgm:pt modelId="{E2A67E57-D482-4A51-B960-7A38761A0900}" type="pres">
      <dgm:prSet presAssocID="{CEF851AF-4F56-43F8-82E4-BABFAB536DE8}" presName="L2TextContainer" presStyleLbl="bgAccFollowNode1" presStyleIdx="0" presStyleCnt="5"/>
      <dgm:spPr/>
    </dgm:pt>
    <dgm:pt modelId="{DDB8B91C-A439-4862-8DD8-B466E40B32A5}" type="pres">
      <dgm:prSet presAssocID="{CEF851AF-4F56-43F8-82E4-BABFAB536DE8}" presName="FlexibleEmptyPlaceHolder" presStyleCnt="0"/>
      <dgm:spPr/>
    </dgm:pt>
    <dgm:pt modelId="{D351177F-DA5C-46C6-A043-C9D5B33178F3}" type="pres">
      <dgm:prSet presAssocID="{CEF851AF-4F56-43F8-82E4-BABFAB536DE8}" presName="ConnectLine" presStyleLbl="alignNode1" presStyleIdx="0" presStyleCnt="5"/>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8AD8139C-D285-43A1-9074-C2DF12A62030}" type="pres">
      <dgm:prSet presAssocID="{CEF851AF-4F56-43F8-82E4-BABFAB536DE8}" presName="ConnectorPoint" presStyleLbl="fgAcc1" presStyleIdx="0" presStyleCnt="5"/>
      <dgm:spPr>
        <a:solidFill>
          <a:schemeClr val="lt1">
            <a:alpha val="90000"/>
            <a:hueOff val="0"/>
            <a:satOff val="0"/>
            <a:lumOff val="0"/>
            <a:alphaOff val="0"/>
          </a:schemeClr>
        </a:solidFill>
        <a:ln w="19050" cap="flat" cmpd="sng" algn="ctr">
          <a:noFill/>
          <a:prstDash val="solid"/>
          <a:miter lim="800000"/>
        </a:ln>
        <a:effectLst/>
      </dgm:spPr>
    </dgm:pt>
    <dgm:pt modelId="{14EE81FE-A4C8-415C-9C95-757F4E05F078}" type="pres">
      <dgm:prSet presAssocID="{CEF851AF-4F56-43F8-82E4-BABFAB536DE8}" presName="EmptyPlaceHolder" presStyleCnt="0"/>
      <dgm:spPr/>
    </dgm:pt>
    <dgm:pt modelId="{93944481-B79A-47A8-B530-9F3ED512B629}" type="pres">
      <dgm:prSet presAssocID="{864534FD-EA38-4E0B-804E-B015DF6FEBBE}" presName="spaceBetweenRectangles" presStyleCnt="0"/>
      <dgm:spPr/>
    </dgm:pt>
    <dgm:pt modelId="{8E4201AD-38BE-4E14-978A-2700B3D9993A}" type="pres">
      <dgm:prSet presAssocID="{6F35B4E8-60EF-4BC0-8D27-083C8396C062}" presName="composite" presStyleCnt="0"/>
      <dgm:spPr/>
    </dgm:pt>
    <dgm:pt modelId="{B3C84D5F-1701-4DFA-A04D-AC0AF66CFA05}" type="pres">
      <dgm:prSet presAssocID="{6F35B4E8-60EF-4BC0-8D27-083C8396C062}" presName="L1TextContainer" presStyleLbl="revTx" presStyleIdx="1" presStyleCnt="5">
        <dgm:presLayoutVars>
          <dgm:chMax val="1"/>
          <dgm:chPref val="1"/>
          <dgm:bulletEnabled val="1"/>
        </dgm:presLayoutVars>
      </dgm:prSet>
      <dgm:spPr/>
    </dgm:pt>
    <dgm:pt modelId="{EB5BD5A9-956F-4EE6-86C1-F612E5999DF7}" type="pres">
      <dgm:prSet presAssocID="{6F35B4E8-60EF-4BC0-8D27-083C8396C062}" presName="L2TextContainerWrapper" presStyleCnt="0">
        <dgm:presLayoutVars>
          <dgm:chMax val="0"/>
          <dgm:chPref val="0"/>
          <dgm:bulletEnabled val="1"/>
        </dgm:presLayoutVars>
      </dgm:prSet>
      <dgm:spPr/>
    </dgm:pt>
    <dgm:pt modelId="{C5B1E68C-BCA1-4DFC-AEE9-375E908B7689}" type="pres">
      <dgm:prSet presAssocID="{6F35B4E8-60EF-4BC0-8D27-083C8396C062}" presName="L2TextContainer" presStyleLbl="bgAccFollowNode1" presStyleIdx="1" presStyleCnt="5"/>
      <dgm:spPr/>
    </dgm:pt>
    <dgm:pt modelId="{B67A670F-0BF5-4070-B2AB-214CC630975C}" type="pres">
      <dgm:prSet presAssocID="{6F35B4E8-60EF-4BC0-8D27-083C8396C062}" presName="FlexibleEmptyPlaceHolder" presStyleCnt="0"/>
      <dgm:spPr/>
    </dgm:pt>
    <dgm:pt modelId="{F8092133-6688-4AF0-B8AC-6E83A3298B8D}" type="pres">
      <dgm:prSet presAssocID="{6F35B4E8-60EF-4BC0-8D27-083C8396C062}" presName="ConnectLine" presStyleLbl="alignNode1" presStyleIdx="1" presStyleCnt="5"/>
      <dgm:spPr>
        <a:solidFill>
          <a:schemeClr val="accent2">
            <a:hueOff val="1610903"/>
            <a:satOff val="-4623"/>
            <a:lumOff val="-7402"/>
            <a:alphaOff val="0"/>
          </a:schemeClr>
        </a:solidFill>
        <a:ln w="6350" cap="flat" cmpd="sng" algn="ctr">
          <a:solidFill>
            <a:schemeClr val="accent2">
              <a:hueOff val="1610903"/>
              <a:satOff val="-4623"/>
              <a:lumOff val="-7402"/>
              <a:alphaOff val="0"/>
            </a:schemeClr>
          </a:solidFill>
          <a:prstDash val="dash"/>
          <a:miter lim="800000"/>
        </a:ln>
        <a:effectLst/>
      </dgm:spPr>
    </dgm:pt>
    <dgm:pt modelId="{03CAF549-6416-4FB8-ACD7-CE088C0BCC32}" type="pres">
      <dgm:prSet presAssocID="{6F35B4E8-60EF-4BC0-8D27-083C8396C062}" presName="ConnectorPoint" presStyleLbl="fgAcc1" presStyleIdx="1" presStyleCnt="5"/>
      <dgm:spPr>
        <a:solidFill>
          <a:schemeClr val="lt1">
            <a:alpha val="90000"/>
            <a:hueOff val="0"/>
            <a:satOff val="0"/>
            <a:lumOff val="0"/>
            <a:alphaOff val="0"/>
          </a:schemeClr>
        </a:solidFill>
        <a:ln w="19050" cap="flat" cmpd="sng" algn="ctr">
          <a:noFill/>
          <a:prstDash val="solid"/>
          <a:miter lim="800000"/>
        </a:ln>
        <a:effectLst/>
      </dgm:spPr>
    </dgm:pt>
    <dgm:pt modelId="{F3CCE4DD-58A1-473F-BBB9-DB5EA3F7E7DB}" type="pres">
      <dgm:prSet presAssocID="{6F35B4E8-60EF-4BC0-8D27-083C8396C062}" presName="EmptyPlaceHolder" presStyleCnt="0"/>
      <dgm:spPr/>
    </dgm:pt>
    <dgm:pt modelId="{34B6DC8E-D7C2-497F-8B29-885F8625B864}" type="pres">
      <dgm:prSet presAssocID="{EB3881EE-DF7E-4358-8B64-C1AB494EBBFA}" presName="spaceBetweenRectangles" presStyleCnt="0"/>
      <dgm:spPr/>
    </dgm:pt>
    <dgm:pt modelId="{EC694899-3882-40CD-BB46-CAFAC1A3767C}" type="pres">
      <dgm:prSet presAssocID="{A0136FB6-44C0-4A70-A2D1-A070054BF6ED}" presName="composite" presStyleCnt="0"/>
      <dgm:spPr/>
    </dgm:pt>
    <dgm:pt modelId="{BD9DAA75-12EC-4F58-B590-BB78D86F7C9E}" type="pres">
      <dgm:prSet presAssocID="{A0136FB6-44C0-4A70-A2D1-A070054BF6ED}" presName="L1TextContainer" presStyleLbl="revTx" presStyleIdx="2" presStyleCnt="5">
        <dgm:presLayoutVars>
          <dgm:chMax val="1"/>
          <dgm:chPref val="1"/>
          <dgm:bulletEnabled val="1"/>
        </dgm:presLayoutVars>
      </dgm:prSet>
      <dgm:spPr/>
    </dgm:pt>
    <dgm:pt modelId="{8EF17DEC-4D21-4097-B83F-1A08806F572D}" type="pres">
      <dgm:prSet presAssocID="{A0136FB6-44C0-4A70-A2D1-A070054BF6ED}" presName="L2TextContainerWrapper" presStyleCnt="0">
        <dgm:presLayoutVars>
          <dgm:chMax val="0"/>
          <dgm:chPref val="0"/>
          <dgm:bulletEnabled val="1"/>
        </dgm:presLayoutVars>
      </dgm:prSet>
      <dgm:spPr/>
    </dgm:pt>
    <dgm:pt modelId="{79530B89-E263-435E-B478-0D05A57E48CC}" type="pres">
      <dgm:prSet presAssocID="{A0136FB6-44C0-4A70-A2D1-A070054BF6ED}" presName="L2TextContainer" presStyleLbl="bgAccFollowNode1" presStyleIdx="2" presStyleCnt="5"/>
      <dgm:spPr/>
    </dgm:pt>
    <dgm:pt modelId="{D3E74D6F-A7EF-4117-9F1D-DCBF68F88896}" type="pres">
      <dgm:prSet presAssocID="{A0136FB6-44C0-4A70-A2D1-A070054BF6ED}" presName="FlexibleEmptyPlaceHolder" presStyleCnt="0"/>
      <dgm:spPr/>
    </dgm:pt>
    <dgm:pt modelId="{A1F66D7D-5F15-4BAA-B442-9FD593F2A57E}" type="pres">
      <dgm:prSet presAssocID="{A0136FB6-44C0-4A70-A2D1-A070054BF6ED}" presName="ConnectLine" presStyleLbl="alignNode1" presStyleIdx="2" presStyleCnt="5"/>
      <dgm:spPr>
        <a:solidFill>
          <a:schemeClr val="accent2">
            <a:hueOff val="3221807"/>
            <a:satOff val="-9246"/>
            <a:lumOff val="-14805"/>
            <a:alphaOff val="0"/>
          </a:schemeClr>
        </a:solidFill>
        <a:ln w="6350" cap="flat" cmpd="sng" algn="ctr">
          <a:solidFill>
            <a:schemeClr val="accent2">
              <a:hueOff val="3221807"/>
              <a:satOff val="-9246"/>
              <a:lumOff val="-14805"/>
              <a:alphaOff val="0"/>
            </a:schemeClr>
          </a:solidFill>
          <a:prstDash val="dash"/>
          <a:miter lim="800000"/>
        </a:ln>
        <a:effectLst/>
      </dgm:spPr>
    </dgm:pt>
    <dgm:pt modelId="{D05CF6FB-2F32-4B73-AA64-FF6F3CB2C86B}" type="pres">
      <dgm:prSet presAssocID="{A0136FB6-44C0-4A70-A2D1-A070054BF6ED}" presName="ConnectorPoint" presStyleLbl="fgAcc1" presStyleIdx="2" presStyleCnt="5"/>
      <dgm:spPr>
        <a:solidFill>
          <a:schemeClr val="lt1">
            <a:alpha val="90000"/>
            <a:hueOff val="0"/>
            <a:satOff val="0"/>
            <a:lumOff val="0"/>
            <a:alphaOff val="0"/>
          </a:schemeClr>
        </a:solidFill>
        <a:ln w="19050" cap="flat" cmpd="sng" algn="ctr">
          <a:noFill/>
          <a:prstDash val="solid"/>
          <a:miter lim="800000"/>
        </a:ln>
        <a:effectLst/>
      </dgm:spPr>
    </dgm:pt>
    <dgm:pt modelId="{01A4B657-3425-4B53-A530-55B827B4AC03}" type="pres">
      <dgm:prSet presAssocID="{A0136FB6-44C0-4A70-A2D1-A070054BF6ED}" presName="EmptyPlaceHolder" presStyleCnt="0"/>
      <dgm:spPr/>
    </dgm:pt>
    <dgm:pt modelId="{171035B9-39DE-4061-B26F-E39D11F49215}" type="pres">
      <dgm:prSet presAssocID="{8D84173B-EAEC-41A9-BDFF-68E0A900E4B9}" presName="spaceBetweenRectangles" presStyleCnt="0"/>
      <dgm:spPr/>
    </dgm:pt>
    <dgm:pt modelId="{81267316-A1BD-4993-AB96-157E20CE44C2}" type="pres">
      <dgm:prSet presAssocID="{AD455301-40D9-4A5F-B0E3-2B225B10FFD2}" presName="composite" presStyleCnt="0"/>
      <dgm:spPr/>
    </dgm:pt>
    <dgm:pt modelId="{840D1FAB-F19F-403D-BA75-3BEF2B436968}" type="pres">
      <dgm:prSet presAssocID="{AD455301-40D9-4A5F-B0E3-2B225B10FFD2}" presName="L1TextContainer" presStyleLbl="revTx" presStyleIdx="3" presStyleCnt="5">
        <dgm:presLayoutVars>
          <dgm:chMax val="1"/>
          <dgm:chPref val="1"/>
          <dgm:bulletEnabled val="1"/>
        </dgm:presLayoutVars>
      </dgm:prSet>
      <dgm:spPr/>
    </dgm:pt>
    <dgm:pt modelId="{4D39FF27-AC8A-4E49-BEB2-1A3BFAB66BAC}" type="pres">
      <dgm:prSet presAssocID="{AD455301-40D9-4A5F-B0E3-2B225B10FFD2}" presName="L2TextContainerWrapper" presStyleCnt="0">
        <dgm:presLayoutVars>
          <dgm:chMax val="0"/>
          <dgm:chPref val="0"/>
          <dgm:bulletEnabled val="1"/>
        </dgm:presLayoutVars>
      </dgm:prSet>
      <dgm:spPr/>
    </dgm:pt>
    <dgm:pt modelId="{958EF237-C41E-41F2-99A6-600EC3713B19}" type="pres">
      <dgm:prSet presAssocID="{AD455301-40D9-4A5F-B0E3-2B225B10FFD2}" presName="L2TextContainer" presStyleLbl="bgAccFollowNode1" presStyleIdx="3" presStyleCnt="5"/>
      <dgm:spPr/>
    </dgm:pt>
    <dgm:pt modelId="{646E5407-A5BC-4B69-8824-6ADBBDB0DB48}" type="pres">
      <dgm:prSet presAssocID="{AD455301-40D9-4A5F-B0E3-2B225B10FFD2}" presName="FlexibleEmptyPlaceHolder" presStyleCnt="0"/>
      <dgm:spPr/>
    </dgm:pt>
    <dgm:pt modelId="{C4EAEBF5-93AA-4939-8D9E-626B1B937077}" type="pres">
      <dgm:prSet presAssocID="{AD455301-40D9-4A5F-B0E3-2B225B10FFD2}" presName="ConnectLine" presStyleLbl="alignNode1" presStyleIdx="3" presStyleCnt="5"/>
      <dgm:spPr>
        <a:solidFill>
          <a:schemeClr val="accent2">
            <a:hueOff val="4832710"/>
            <a:satOff val="-13870"/>
            <a:lumOff val="-22207"/>
            <a:alphaOff val="0"/>
          </a:schemeClr>
        </a:solidFill>
        <a:ln w="6350" cap="flat" cmpd="sng" algn="ctr">
          <a:solidFill>
            <a:schemeClr val="accent2">
              <a:hueOff val="4832710"/>
              <a:satOff val="-13870"/>
              <a:lumOff val="-22207"/>
              <a:alphaOff val="0"/>
            </a:schemeClr>
          </a:solidFill>
          <a:prstDash val="dash"/>
          <a:miter lim="800000"/>
        </a:ln>
        <a:effectLst/>
      </dgm:spPr>
    </dgm:pt>
    <dgm:pt modelId="{5600C4D6-540B-488B-A9F0-040F28FE9301}" type="pres">
      <dgm:prSet presAssocID="{AD455301-40D9-4A5F-B0E3-2B225B10FFD2}" presName="ConnectorPoint" presStyleLbl="fgAcc1" presStyleIdx="3" presStyleCnt="5"/>
      <dgm:spPr>
        <a:solidFill>
          <a:schemeClr val="lt1">
            <a:alpha val="90000"/>
            <a:hueOff val="0"/>
            <a:satOff val="0"/>
            <a:lumOff val="0"/>
            <a:alphaOff val="0"/>
          </a:schemeClr>
        </a:solidFill>
        <a:ln w="19050" cap="flat" cmpd="sng" algn="ctr">
          <a:noFill/>
          <a:prstDash val="solid"/>
          <a:miter lim="800000"/>
        </a:ln>
        <a:effectLst/>
      </dgm:spPr>
    </dgm:pt>
    <dgm:pt modelId="{E6E8FCBF-935D-42F1-A1E1-3E02C3DB8899}" type="pres">
      <dgm:prSet presAssocID="{AD455301-40D9-4A5F-B0E3-2B225B10FFD2}" presName="EmptyPlaceHolder" presStyleCnt="0"/>
      <dgm:spPr/>
    </dgm:pt>
    <dgm:pt modelId="{BD71F05F-4135-441C-8155-18BB42227B3B}" type="pres">
      <dgm:prSet presAssocID="{B715F5B2-5AE1-4836-B54E-9772B2B7DA28}" presName="spaceBetweenRectangles" presStyleCnt="0"/>
      <dgm:spPr/>
    </dgm:pt>
    <dgm:pt modelId="{FFDEBF18-1C09-4152-92DC-12D9F046FCAF}" type="pres">
      <dgm:prSet presAssocID="{06B56FD5-7B16-4158-ABAF-4DBF2052D8F4}" presName="composite" presStyleCnt="0"/>
      <dgm:spPr/>
    </dgm:pt>
    <dgm:pt modelId="{8EDFC301-4B47-477D-8311-9BBAD110A2FA}" type="pres">
      <dgm:prSet presAssocID="{06B56FD5-7B16-4158-ABAF-4DBF2052D8F4}" presName="L1TextContainer" presStyleLbl="revTx" presStyleIdx="4" presStyleCnt="5">
        <dgm:presLayoutVars>
          <dgm:chMax val="1"/>
          <dgm:chPref val="1"/>
          <dgm:bulletEnabled val="1"/>
        </dgm:presLayoutVars>
      </dgm:prSet>
      <dgm:spPr/>
    </dgm:pt>
    <dgm:pt modelId="{FF2632E2-7C7E-4136-93A0-5390513D910A}" type="pres">
      <dgm:prSet presAssocID="{06B56FD5-7B16-4158-ABAF-4DBF2052D8F4}" presName="L2TextContainerWrapper" presStyleCnt="0">
        <dgm:presLayoutVars>
          <dgm:chMax val="0"/>
          <dgm:chPref val="0"/>
          <dgm:bulletEnabled val="1"/>
        </dgm:presLayoutVars>
      </dgm:prSet>
      <dgm:spPr/>
    </dgm:pt>
    <dgm:pt modelId="{D53B7F3D-5AFC-4165-A958-4859AC4F680A}" type="pres">
      <dgm:prSet presAssocID="{06B56FD5-7B16-4158-ABAF-4DBF2052D8F4}" presName="L2TextContainer" presStyleLbl="bgAccFollowNode1" presStyleIdx="4" presStyleCnt="5"/>
      <dgm:spPr/>
    </dgm:pt>
    <dgm:pt modelId="{32582023-B0E8-4233-A64D-7CF8B48B0B4A}" type="pres">
      <dgm:prSet presAssocID="{06B56FD5-7B16-4158-ABAF-4DBF2052D8F4}" presName="FlexibleEmptyPlaceHolder" presStyleCnt="0"/>
      <dgm:spPr/>
    </dgm:pt>
    <dgm:pt modelId="{A1B8520B-C70E-4B49-926F-E079FE4CED3A}" type="pres">
      <dgm:prSet presAssocID="{06B56FD5-7B16-4158-ABAF-4DBF2052D8F4}" presName="ConnectLine" presStyleLbl="alignNode1" presStyleIdx="4" presStyleCnt="5"/>
      <dgm:spPr>
        <a:solidFill>
          <a:schemeClr val="accent2">
            <a:hueOff val="6443614"/>
            <a:satOff val="-18493"/>
            <a:lumOff val="-29609"/>
            <a:alphaOff val="0"/>
          </a:schemeClr>
        </a:solidFill>
        <a:ln w="6350" cap="flat" cmpd="sng" algn="ctr">
          <a:solidFill>
            <a:schemeClr val="accent2">
              <a:hueOff val="6443614"/>
              <a:satOff val="-18493"/>
              <a:lumOff val="-29609"/>
              <a:alphaOff val="0"/>
            </a:schemeClr>
          </a:solidFill>
          <a:prstDash val="dash"/>
          <a:miter lim="800000"/>
        </a:ln>
        <a:effectLst/>
      </dgm:spPr>
    </dgm:pt>
    <dgm:pt modelId="{1DEC8CAD-45A0-4BAD-B726-1C8CEBE9B55F}" type="pres">
      <dgm:prSet presAssocID="{06B56FD5-7B16-4158-ABAF-4DBF2052D8F4}" presName="ConnectorPoint" presStyleLbl="fgAcc1" presStyleIdx="4" presStyleCnt="5"/>
      <dgm:spPr>
        <a:solidFill>
          <a:schemeClr val="lt1">
            <a:alpha val="90000"/>
            <a:hueOff val="0"/>
            <a:satOff val="0"/>
            <a:lumOff val="0"/>
            <a:alphaOff val="0"/>
          </a:schemeClr>
        </a:solidFill>
        <a:ln w="19050" cap="flat" cmpd="sng" algn="ctr">
          <a:noFill/>
          <a:prstDash val="solid"/>
          <a:miter lim="800000"/>
        </a:ln>
        <a:effectLst/>
      </dgm:spPr>
    </dgm:pt>
    <dgm:pt modelId="{31D8B7FF-F5E3-4E4C-A065-C1793794FB38}" type="pres">
      <dgm:prSet presAssocID="{06B56FD5-7B16-4158-ABAF-4DBF2052D8F4}" presName="EmptyPlaceHolder" presStyleCnt="0"/>
      <dgm:spPr/>
    </dgm:pt>
  </dgm:ptLst>
  <dgm:cxnLst>
    <dgm:cxn modelId="{FB4B5421-10A0-4932-9A61-6EAC873223EE}" srcId="{2AED63CE-E892-4967-8970-C6F9F81CB021}" destId="{A0136FB6-44C0-4A70-A2D1-A070054BF6ED}" srcOrd="2" destOrd="0" parTransId="{617766B5-63AC-4D13-92B7-6998AED768F4}" sibTransId="{8D84173B-EAEC-41A9-BDFF-68E0A900E4B9}"/>
    <dgm:cxn modelId="{58CBC22A-6CC9-4D9C-BA3B-907AB107D5A9}" type="presOf" srcId="{49553B27-9B21-47F7-B0F2-48ACD3C796FE}" destId="{958EF237-C41E-41F2-99A6-600EC3713B19}" srcOrd="0" destOrd="0" presId="urn:microsoft.com/office/officeart/2017/3/layout/HorizontalPathTimeline"/>
    <dgm:cxn modelId="{EA74F533-9BFA-444F-BD27-EE19EB11C5E5}" srcId="{A0136FB6-44C0-4A70-A2D1-A070054BF6ED}" destId="{D20EFE14-3059-49F0-BC97-E97F6E9A9290}" srcOrd="0" destOrd="0" parTransId="{ECBEBC7B-25D2-41DC-AE7E-AC252560C355}" sibTransId="{39D6EDB1-FC0D-42FD-B31D-49C77753D266}"/>
    <dgm:cxn modelId="{C6A03B46-72DB-4C03-9DC0-4DD69AD417E9}" srcId="{2AED63CE-E892-4967-8970-C6F9F81CB021}" destId="{06B56FD5-7B16-4158-ABAF-4DBF2052D8F4}" srcOrd="4" destOrd="0" parTransId="{3B507583-E257-40D7-B80C-B981C47DFC1D}" sibTransId="{EDA8B83B-6FF1-4A8E-BAE6-D9CDEA208AB8}"/>
    <dgm:cxn modelId="{BB381472-DABE-4686-BE53-55CD9B6594D0}" type="presOf" srcId="{CEF851AF-4F56-43F8-82E4-BABFAB536DE8}" destId="{3F480685-E416-48A6-8435-3177D386148E}" srcOrd="0" destOrd="0" presId="urn:microsoft.com/office/officeart/2017/3/layout/HorizontalPathTimeline"/>
    <dgm:cxn modelId="{CA6A2A73-A6A3-44B6-86D5-C9B2B89B33E0}" type="presOf" srcId="{C0ABC3C4-5AF1-4F9B-9F41-63199D2362B4}" destId="{D53B7F3D-5AFC-4165-A958-4859AC4F680A}" srcOrd="0" destOrd="0" presId="urn:microsoft.com/office/officeart/2017/3/layout/HorizontalPathTimeline"/>
    <dgm:cxn modelId="{4A537A76-95CB-4E51-AE45-64A5FF345E94}" type="presOf" srcId="{AB9933CD-5A97-4637-8E82-284CB064AAA6}" destId="{C5B1E68C-BCA1-4DFC-AEE9-375E908B7689}" srcOrd="0" destOrd="0" presId="urn:microsoft.com/office/officeart/2017/3/layout/HorizontalPathTimeline"/>
    <dgm:cxn modelId="{9B1B9858-C213-4392-B2D8-DC6269BEE0FD}" type="presOf" srcId="{A0136FB6-44C0-4A70-A2D1-A070054BF6ED}" destId="{BD9DAA75-12EC-4F58-B590-BB78D86F7C9E}" srcOrd="0" destOrd="0" presId="urn:microsoft.com/office/officeart/2017/3/layout/HorizontalPathTimeline"/>
    <dgm:cxn modelId="{DCC9E958-B983-40BF-BA2E-5264E2FFAB1C}" srcId="{CEF851AF-4F56-43F8-82E4-BABFAB536DE8}" destId="{5601D22A-9247-40FD-8EC1-074BFC53F9EE}" srcOrd="0" destOrd="0" parTransId="{EC78998B-63FD-409E-98C0-B4522E2177F9}" sibTransId="{751246FE-BDA7-4A82-B639-158F2C934817}"/>
    <dgm:cxn modelId="{2BDC6B81-73DD-4091-80FB-3BB0AC7B0C7C}" srcId="{2AED63CE-E892-4967-8970-C6F9F81CB021}" destId="{AD455301-40D9-4A5F-B0E3-2B225B10FFD2}" srcOrd="3" destOrd="0" parTransId="{1A363D62-159C-4E6F-87DA-7D09B645BCB4}" sibTransId="{B715F5B2-5AE1-4836-B54E-9772B2B7DA28}"/>
    <dgm:cxn modelId="{861F7088-B150-4930-BD81-E4CEC9A5ED1A}" srcId="{2AED63CE-E892-4967-8970-C6F9F81CB021}" destId="{CEF851AF-4F56-43F8-82E4-BABFAB536DE8}" srcOrd="0" destOrd="0" parTransId="{397FB18D-28C9-4DB3-AE7D-10B950D204C6}" sibTransId="{864534FD-EA38-4E0B-804E-B015DF6FEBBE}"/>
    <dgm:cxn modelId="{BC84528F-940D-42FE-BB97-8FC0345993B8}" type="presOf" srcId="{06B56FD5-7B16-4158-ABAF-4DBF2052D8F4}" destId="{8EDFC301-4B47-477D-8311-9BBAD110A2FA}" srcOrd="0" destOrd="0" presId="urn:microsoft.com/office/officeart/2017/3/layout/HorizontalPathTimeline"/>
    <dgm:cxn modelId="{63B16891-93C5-4AB2-9331-90CEC65C5E9A}" type="presOf" srcId="{AD455301-40D9-4A5F-B0E3-2B225B10FFD2}" destId="{840D1FAB-F19F-403D-BA75-3BEF2B436968}" srcOrd="0" destOrd="0" presId="urn:microsoft.com/office/officeart/2017/3/layout/HorizontalPathTimeline"/>
    <dgm:cxn modelId="{27728094-CEDA-423C-8C1C-39F6A1ED3BF5}" type="presOf" srcId="{D20EFE14-3059-49F0-BC97-E97F6E9A9290}" destId="{79530B89-E263-435E-B478-0D05A57E48CC}" srcOrd="0" destOrd="0" presId="urn:microsoft.com/office/officeart/2017/3/layout/HorizontalPathTimeline"/>
    <dgm:cxn modelId="{A198EF94-D828-4961-B57F-2BBBEAD4978A}" srcId="{AD455301-40D9-4A5F-B0E3-2B225B10FFD2}" destId="{49553B27-9B21-47F7-B0F2-48ACD3C796FE}" srcOrd="0" destOrd="0" parTransId="{96F474E5-89DC-498E-8320-C6932CCB404E}" sibTransId="{BB776399-05F4-4A8C-8A4F-88EE57A95399}"/>
    <dgm:cxn modelId="{B42763A3-B42F-4D1E-9C41-72DCA7023854}" type="presOf" srcId="{2AED63CE-E892-4967-8970-C6F9F81CB021}" destId="{A00A5965-63CA-43F3-A1BB-3FC6FD8FD49D}" srcOrd="0" destOrd="0" presId="urn:microsoft.com/office/officeart/2017/3/layout/HorizontalPathTimeline"/>
    <dgm:cxn modelId="{F77474A7-651A-43BA-81BA-75CE57847780}" type="presOf" srcId="{6F35B4E8-60EF-4BC0-8D27-083C8396C062}" destId="{B3C84D5F-1701-4DFA-A04D-AC0AF66CFA05}" srcOrd="0" destOrd="0" presId="urn:microsoft.com/office/officeart/2017/3/layout/HorizontalPathTimeline"/>
    <dgm:cxn modelId="{C8B554B5-798D-4842-8575-B27B70A0E19B}" type="presOf" srcId="{5601D22A-9247-40FD-8EC1-074BFC53F9EE}" destId="{E2A67E57-D482-4A51-B960-7A38761A0900}" srcOrd="0" destOrd="0" presId="urn:microsoft.com/office/officeart/2017/3/layout/HorizontalPathTimeline"/>
    <dgm:cxn modelId="{41432EBD-95FB-4636-822C-3AE8355D8F2B}" srcId="{6F35B4E8-60EF-4BC0-8D27-083C8396C062}" destId="{AB9933CD-5A97-4637-8E82-284CB064AAA6}" srcOrd="0" destOrd="0" parTransId="{D0ECD2EA-6DBB-4B96-A9E0-5DE651A9766E}" sibTransId="{D88F0B80-E49F-4A6F-987D-5E31E4A0D122}"/>
    <dgm:cxn modelId="{4476CFC7-7962-407C-9899-0906E7E23FE1}" srcId="{2AED63CE-E892-4967-8970-C6F9F81CB021}" destId="{6F35B4E8-60EF-4BC0-8D27-083C8396C062}" srcOrd="1" destOrd="0" parTransId="{9F4C0273-6679-4396-B5BC-AAD3FADFF6EF}" sibTransId="{EB3881EE-DF7E-4358-8B64-C1AB494EBBFA}"/>
    <dgm:cxn modelId="{072798CA-031C-4C1E-A904-B29178D487BD}" srcId="{06B56FD5-7B16-4158-ABAF-4DBF2052D8F4}" destId="{C0ABC3C4-5AF1-4F9B-9F41-63199D2362B4}" srcOrd="0" destOrd="0" parTransId="{5D9E45DB-5770-4CB4-BE01-0AFEF4BD8219}" sibTransId="{A3E2FD37-8FF9-4D5E-9DA4-77497305312A}"/>
    <dgm:cxn modelId="{ADB9F96C-5D4B-4F27-A00C-FB4141D3278E}" type="presParOf" srcId="{A00A5965-63CA-43F3-A1BB-3FC6FD8FD49D}" destId="{22AA905E-9B79-4CB1-9209-86817E36DE3F}" srcOrd="0" destOrd="0" presId="urn:microsoft.com/office/officeart/2017/3/layout/HorizontalPathTimeline"/>
    <dgm:cxn modelId="{8EA43214-8793-4325-BE3D-F6D738EE74AB}" type="presParOf" srcId="{A00A5965-63CA-43F3-A1BB-3FC6FD8FD49D}" destId="{5E4BCAE4-0B69-4E03-99DF-9AEE4288C55A}" srcOrd="1" destOrd="0" presId="urn:microsoft.com/office/officeart/2017/3/layout/HorizontalPathTimeline"/>
    <dgm:cxn modelId="{B95D0840-D50B-4F5A-A6C3-A3B848CBD03A}" type="presParOf" srcId="{5E4BCAE4-0B69-4E03-99DF-9AEE4288C55A}" destId="{BC9F6E8E-BCCA-44C8-8E58-94FAA13411F5}" srcOrd="0" destOrd="0" presId="urn:microsoft.com/office/officeart/2017/3/layout/HorizontalPathTimeline"/>
    <dgm:cxn modelId="{32431570-084A-4494-868E-36B4F400C738}" type="presParOf" srcId="{BC9F6E8E-BCCA-44C8-8E58-94FAA13411F5}" destId="{3F480685-E416-48A6-8435-3177D386148E}" srcOrd="0" destOrd="0" presId="urn:microsoft.com/office/officeart/2017/3/layout/HorizontalPathTimeline"/>
    <dgm:cxn modelId="{00D6EFA9-01C6-40DA-9CC5-F7D10AF5F54A}" type="presParOf" srcId="{BC9F6E8E-BCCA-44C8-8E58-94FAA13411F5}" destId="{EC12D3C6-A536-40A0-9578-C6367EA1D7EA}" srcOrd="1" destOrd="0" presId="urn:microsoft.com/office/officeart/2017/3/layout/HorizontalPathTimeline"/>
    <dgm:cxn modelId="{577974B9-D414-4DFB-9AFB-A2F9FEC89AE8}" type="presParOf" srcId="{EC12D3C6-A536-40A0-9578-C6367EA1D7EA}" destId="{E2A67E57-D482-4A51-B960-7A38761A0900}" srcOrd="0" destOrd="0" presId="urn:microsoft.com/office/officeart/2017/3/layout/HorizontalPathTimeline"/>
    <dgm:cxn modelId="{3604BCC0-CB09-43EA-8ADD-0A9F63496DA0}" type="presParOf" srcId="{EC12D3C6-A536-40A0-9578-C6367EA1D7EA}" destId="{DDB8B91C-A439-4862-8DD8-B466E40B32A5}" srcOrd="1" destOrd="0" presId="urn:microsoft.com/office/officeart/2017/3/layout/HorizontalPathTimeline"/>
    <dgm:cxn modelId="{06B350F3-1A06-4E33-BFB7-2F9D75AE2E8B}" type="presParOf" srcId="{BC9F6E8E-BCCA-44C8-8E58-94FAA13411F5}" destId="{D351177F-DA5C-46C6-A043-C9D5B33178F3}" srcOrd="2" destOrd="0" presId="urn:microsoft.com/office/officeart/2017/3/layout/HorizontalPathTimeline"/>
    <dgm:cxn modelId="{4171A7B8-74E6-486C-BD5F-41DCCC61D1D9}" type="presParOf" srcId="{BC9F6E8E-BCCA-44C8-8E58-94FAA13411F5}" destId="{8AD8139C-D285-43A1-9074-C2DF12A62030}" srcOrd="3" destOrd="0" presId="urn:microsoft.com/office/officeart/2017/3/layout/HorizontalPathTimeline"/>
    <dgm:cxn modelId="{BFA18F7E-E372-454E-BECD-02BB9CFC99B6}" type="presParOf" srcId="{BC9F6E8E-BCCA-44C8-8E58-94FAA13411F5}" destId="{14EE81FE-A4C8-415C-9C95-757F4E05F078}" srcOrd="4" destOrd="0" presId="urn:microsoft.com/office/officeart/2017/3/layout/HorizontalPathTimeline"/>
    <dgm:cxn modelId="{0B26D23B-F308-450E-B250-8CBC6A33E409}" type="presParOf" srcId="{5E4BCAE4-0B69-4E03-99DF-9AEE4288C55A}" destId="{93944481-B79A-47A8-B530-9F3ED512B629}" srcOrd="1" destOrd="0" presId="urn:microsoft.com/office/officeart/2017/3/layout/HorizontalPathTimeline"/>
    <dgm:cxn modelId="{22170C83-E61A-4B74-AC33-684878632A98}" type="presParOf" srcId="{5E4BCAE4-0B69-4E03-99DF-9AEE4288C55A}" destId="{8E4201AD-38BE-4E14-978A-2700B3D9993A}" srcOrd="2" destOrd="0" presId="urn:microsoft.com/office/officeart/2017/3/layout/HorizontalPathTimeline"/>
    <dgm:cxn modelId="{BB6147DF-DBAD-4F0D-9B16-85642F55B97C}" type="presParOf" srcId="{8E4201AD-38BE-4E14-978A-2700B3D9993A}" destId="{B3C84D5F-1701-4DFA-A04D-AC0AF66CFA05}" srcOrd="0" destOrd="0" presId="urn:microsoft.com/office/officeart/2017/3/layout/HorizontalPathTimeline"/>
    <dgm:cxn modelId="{FEA6B117-142A-43FC-BF11-345283A6AFF8}" type="presParOf" srcId="{8E4201AD-38BE-4E14-978A-2700B3D9993A}" destId="{EB5BD5A9-956F-4EE6-86C1-F612E5999DF7}" srcOrd="1" destOrd="0" presId="urn:microsoft.com/office/officeart/2017/3/layout/HorizontalPathTimeline"/>
    <dgm:cxn modelId="{2D92A896-4E59-425C-A39E-357C99F27A17}" type="presParOf" srcId="{EB5BD5A9-956F-4EE6-86C1-F612E5999DF7}" destId="{C5B1E68C-BCA1-4DFC-AEE9-375E908B7689}" srcOrd="0" destOrd="0" presId="urn:microsoft.com/office/officeart/2017/3/layout/HorizontalPathTimeline"/>
    <dgm:cxn modelId="{3188C12B-69C2-4E7B-8060-6FBC7E0E03F9}" type="presParOf" srcId="{EB5BD5A9-956F-4EE6-86C1-F612E5999DF7}" destId="{B67A670F-0BF5-4070-B2AB-214CC630975C}" srcOrd="1" destOrd="0" presId="urn:microsoft.com/office/officeart/2017/3/layout/HorizontalPathTimeline"/>
    <dgm:cxn modelId="{09CD4984-0F3A-4191-8C20-B3585C85392D}" type="presParOf" srcId="{8E4201AD-38BE-4E14-978A-2700B3D9993A}" destId="{F8092133-6688-4AF0-B8AC-6E83A3298B8D}" srcOrd="2" destOrd="0" presId="urn:microsoft.com/office/officeart/2017/3/layout/HorizontalPathTimeline"/>
    <dgm:cxn modelId="{DFBD1DAC-D137-413B-8327-FFEF92815CBE}" type="presParOf" srcId="{8E4201AD-38BE-4E14-978A-2700B3D9993A}" destId="{03CAF549-6416-4FB8-ACD7-CE088C0BCC32}" srcOrd="3" destOrd="0" presId="urn:microsoft.com/office/officeart/2017/3/layout/HorizontalPathTimeline"/>
    <dgm:cxn modelId="{2C7B149B-1DAB-4A53-ABB7-FB17E4EACD62}" type="presParOf" srcId="{8E4201AD-38BE-4E14-978A-2700B3D9993A}" destId="{F3CCE4DD-58A1-473F-BBB9-DB5EA3F7E7DB}" srcOrd="4" destOrd="0" presId="urn:microsoft.com/office/officeart/2017/3/layout/HorizontalPathTimeline"/>
    <dgm:cxn modelId="{03003CCE-D5FE-4F6B-A4FB-CB7CEBA739E7}" type="presParOf" srcId="{5E4BCAE4-0B69-4E03-99DF-9AEE4288C55A}" destId="{34B6DC8E-D7C2-497F-8B29-885F8625B864}" srcOrd="3" destOrd="0" presId="urn:microsoft.com/office/officeart/2017/3/layout/HorizontalPathTimeline"/>
    <dgm:cxn modelId="{CF820186-7AA6-431C-B358-2646E52FF175}" type="presParOf" srcId="{5E4BCAE4-0B69-4E03-99DF-9AEE4288C55A}" destId="{EC694899-3882-40CD-BB46-CAFAC1A3767C}" srcOrd="4" destOrd="0" presId="urn:microsoft.com/office/officeart/2017/3/layout/HorizontalPathTimeline"/>
    <dgm:cxn modelId="{B00DA4FA-F524-47C0-BB0A-15FF105F4F49}" type="presParOf" srcId="{EC694899-3882-40CD-BB46-CAFAC1A3767C}" destId="{BD9DAA75-12EC-4F58-B590-BB78D86F7C9E}" srcOrd="0" destOrd="0" presId="urn:microsoft.com/office/officeart/2017/3/layout/HorizontalPathTimeline"/>
    <dgm:cxn modelId="{9F2EEA0A-037C-42D2-99C1-52166B96CEBF}" type="presParOf" srcId="{EC694899-3882-40CD-BB46-CAFAC1A3767C}" destId="{8EF17DEC-4D21-4097-B83F-1A08806F572D}" srcOrd="1" destOrd="0" presId="urn:microsoft.com/office/officeart/2017/3/layout/HorizontalPathTimeline"/>
    <dgm:cxn modelId="{F97E9198-DD85-4B8E-BEBC-2DDE6D0E4A37}" type="presParOf" srcId="{8EF17DEC-4D21-4097-B83F-1A08806F572D}" destId="{79530B89-E263-435E-B478-0D05A57E48CC}" srcOrd="0" destOrd="0" presId="urn:microsoft.com/office/officeart/2017/3/layout/HorizontalPathTimeline"/>
    <dgm:cxn modelId="{AAFB66BC-FBD9-4561-8C3D-401D34069F91}" type="presParOf" srcId="{8EF17DEC-4D21-4097-B83F-1A08806F572D}" destId="{D3E74D6F-A7EF-4117-9F1D-DCBF68F88896}" srcOrd="1" destOrd="0" presId="urn:microsoft.com/office/officeart/2017/3/layout/HorizontalPathTimeline"/>
    <dgm:cxn modelId="{BFA900A4-CEBE-4139-A240-52535103EA83}" type="presParOf" srcId="{EC694899-3882-40CD-BB46-CAFAC1A3767C}" destId="{A1F66D7D-5F15-4BAA-B442-9FD593F2A57E}" srcOrd="2" destOrd="0" presId="urn:microsoft.com/office/officeart/2017/3/layout/HorizontalPathTimeline"/>
    <dgm:cxn modelId="{17A92E85-6029-4893-BA94-E83913804EB2}" type="presParOf" srcId="{EC694899-3882-40CD-BB46-CAFAC1A3767C}" destId="{D05CF6FB-2F32-4B73-AA64-FF6F3CB2C86B}" srcOrd="3" destOrd="0" presId="urn:microsoft.com/office/officeart/2017/3/layout/HorizontalPathTimeline"/>
    <dgm:cxn modelId="{3901DDDF-BF2F-4C79-B809-B8C8934A00A9}" type="presParOf" srcId="{EC694899-3882-40CD-BB46-CAFAC1A3767C}" destId="{01A4B657-3425-4B53-A530-55B827B4AC03}" srcOrd="4" destOrd="0" presId="urn:microsoft.com/office/officeart/2017/3/layout/HorizontalPathTimeline"/>
    <dgm:cxn modelId="{61AC380B-B3AD-4FDD-8B44-AB7BC9DE7480}" type="presParOf" srcId="{5E4BCAE4-0B69-4E03-99DF-9AEE4288C55A}" destId="{171035B9-39DE-4061-B26F-E39D11F49215}" srcOrd="5" destOrd="0" presId="urn:microsoft.com/office/officeart/2017/3/layout/HorizontalPathTimeline"/>
    <dgm:cxn modelId="{031DD856-1A6C-43B3-A15C-441D151716E6}" type="presParOf" srcId="{5E4BCAE4-0B69-4E03-99DF-9AEE4288C55A}" destId="{81267316-A1BD-4993-AB96-157E20CE44C2}" srcOrd="6" destOrd="0" presId="urn:microsoft.com/office/officeart/2017/3/layout/HorizontalPathTimeline"/>
    <dgm:cxn modelId="{D4B41C02-8E23-4BB2-8923-6E118A3EB15C}" type="presParOf" srcId="{81267316-A1BD-4993-AB96-157E20CE44C2}" destId="{840D1FAB-F19F-403D-BA75-3BEF2B436968}" srcOrd="0" destOrd="0" presId="urn:microsoft.com/office/officeart/2017/3/layout/HorizontalPathTimeline"/>
    <dgm:cxn modelId="{F068359D-3A55-4B82-8769-2591815C97C2}" type="presParOf" srcId="{81267316-A1BD-4993-AB96-157E20CE44C2}" destId="{4D39FF27-AC8A-4E49-BEB2-1A3BFAB66BAC}" srcOrd="1" destOrd="0" presId="urn:microsoft.com/office/officeart/2017/3/layout/HorizontalPathTimeline"/>
    <dgm:cxn modelId="{3E45CACD-F772-4880-AA3E-B257EAE6D554}" type="presParOf" srcId="{4D39FF27-AC8A-4E49-BEB2-1A3BFAB66BAC}" destId="{958EF237-C41E-41F2-99A6-600EC3713B19}" srcOrd="0" destOrd="0" presId="urn:microsoft.com/office/officeart/2017/3/layout/HorizontalPathTimeline"/>
    <dgm:cxn modelId="{6D19BE84-A989-4662-872C-37B4ACA0211E}" type="presParOf" srcId="{4D39FF27-AC8A-4E49-BEB2-1A3BFAB66BAC}" destId="{646E5407-A5BC-4B69-8824-6ADBBDB0DB48}" srcOrd="1" destOrd="0" presId="urn:microsoft.com/office/officeart/2017/3/layout/HorizontalPathTimeline"/>
    <dgm:cxn modelId="{A233E9EB-DE18-4608-8880-339E535B0AA1}" type="presParOf" srcId="{81267316-A1BD-4993-AB96-157E20CE44C2}" destId="{C4EAEBF5-93AA-4939-8D9E-626B1B937077}" srcOrd="2" destOrd="0" presId="urn:microsoft.com/office/officeart/2017/3/layout/HorizontalPathTimeline"/>
    <dgm:cxn modelId="{F88048A8-374C-4E75-920F-22C552D4B211}" type="presParOf" srcId="{81267316-A1BD-4993-AB96-157E20CE44C2}" destId="{5600C4D6-540B-488B-A9F0-040F28FE9301}" srcOrd="3" destOrd="0" presId="urn:microsoft.com/office/officeart/2017/3/layout/HorizontalPathTimeline"/>
    <dgm:cxn modelId="{35D6817B-2649-4CC7-92D1-1AAFD21A43ED}" type="presParOf" srcId="{81267316-A1BD-4993-AB96-157E20CE44C2}" destId="{E6E8FCBF-935D-42F1-A1E1-3E02C3DB8899}" srcOrd="4" destOrd="0" presId="urn:microsoft.com/office/officeart/2017/3/layout/HorizontalPathTimeline"/>
    <dgm:cxn modelId="{8FAC064F-E5F9-4BCA-8F0B-E09B572F50E0}" type="presParOf" srcId="{5E4BCAE4-0B69-4E03-99DF-9AEE4288C55A}" destId="{BD71F05F-4135-441C-8155-18BB42227B3B}" srcOrd="7" destOrd="0" presId="urn:microsoft.com/office/officeart/2017/3/layout/HorizontalPathTimeline"/>
    <dgm:cxn modelId="{C2E0417F-9053-46C8-9DB4-FCB86F1F0F6D}" type="presParOf" srcId="{5E4BCAE4-0B69-4E03-99DF-9AEE4288C55A}" destId="{FFDEBF18-1C09-4152-92DC-12D9F046FCAF}" srcOrd="8" destOrd="0" presId="urn:microsoft.com/office/officeart/2017/3/layout/HorizontalPathTimeline"/>
    <dgm:cxn modelId="{D5734C34-F246-48FC-A16B-66748BA732D5}" type="presParOf" srcId="{FFDEBF18-1C09-4152-92DC-12D9F046FCAF}" destId="{8EDFC301-4B47-477D-8311-9BBAD110A2FA}" srcOrd="0" destOrd="0" presId="urn:microsoft.com/office/officeart/2017/3/layout/HorizontalPathTimeline"/>
    <dgm:cxn modelId="{8D60BB60-9AB8-4338-93CD-3819ABF8732A}" type="presParOf" srcId="{FFDEBF18-1C09-4152-92DC-12D9F046FCAF}" destId="{FF2632E2-7C7E-4136-93A0-5390513D910A}" srcOrd="1" destOrd="0" presId="urn:microsoft.com/office/officeart/2017/3/layout/HorizontalPathTimeline"/>
    <dgm:cxn modelId="{18681290-C7D1-40A7-A3C8-A6A30E995902}" type="presParOf" srcId="{FF2632E2-7C7E-4136-93A0-5390513D910A}" destId="{D53B7F3D-5AFC-4165-A958-4859AC4F680A}" srcOrd="0" destOrd="0" presId="urn:microsoft.com/office/officeart/2017/3/layout/HorizontalPathTimeline"/>
    <dgm:cxn modelId="{C027BA9A-AFB5-4FBC-BB6D-7E643603A15F}" type="presParOf" srcId="{FF2632E2-7C7E-4136-93A0-5390513D910A}" destId="{32582023-B0E8-4233-A64D-7CF8B48B0B4A}" srcOrd="1" destOrd="0" presId="urn:microsoft.com/office/officeart/2017/3/layout/HorizontalPathTimeline"/>
    <dgm:cxn modelId="{D6475B51-3098-47FB-B579-742B3518BA32}" type="presParOf" srcId="{FFDEBF18-1C09-4152-92DC-12D9F046FCAF}" destId="{A1B8520B-C70E-4B49-926F-E079FE4CED3A}" srcOrd="2" destOrd="0" presId="urn:microsoft.com/office/officeart/2017/3/layout/HorizontalPathTimeline"/>
    <dgm:cxn modelId="{922B2085-5E4D-42EA-A565-532ABDF4EDDB}" type="presParOf" srcId="{FFDEBF18-1C09-4152-92DC-12D9F046FCAF}" destId="{1DEC8CAD-45A0-4BAD-B726-1C8CEBE9B55F}" srcOrd="3" destOrd="0" presId="urn:microsoft.com/office/officeart/2017/3/layout/HorizontalPathTimeline"/>
    <dgm:cxn modelId="{8E2A4733-EA30-49B0-8515-706F487FD2C2}" type="presParOf" srcId="{FFDEBF18-1C09-4152-92DC-12D9F046FCAF}" destId="{31D8B7FF-F5E3-4E4C-A065-C1793794FB38}"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765730D-B9C8-49FF-966F-E1DE5554846C}" type="doc">
      <dgm:prSet loTypeId="urn:microsoft.com/office/officeart/2005/8/layout/hierarchy1" loCatId="hierarchy" qsTypeId="urn:microsoft.com/office/officeart/2005/8/quickstyle/simple2" qsCatId="simple" csTypeId="urn:microsoft.com/office/officeart/2005/8/colors/accent4_3" csCatId="accent4" phldr="1"/>
      <dgm:spPr/>
      <dgm:t>
        <a:bodyPr/>
        <a:lstStyle/>
        <a:p>
          <a:endParaRPr lang="en-US"/>
        </a:p>
      </dgm:t>
    </dgm:pt>
    <dgm:pt modelId="{901F029E-DD8E-4CCD-BC56-4546AEC8940A}">
      <dgm:prSet phldr="0"/>
      <dgm:spPr/>
      <dgm:t>
        <a:bodyPr/>
        <a:lstStyle/>
        <a:p>
          <a:pPr rtl="0"/>
          <a:r>
            <a:rPr lang="en-US">
              <a:latin typeface="Aptos Display" panose="02110004020202020204"/>
            </a:rPr>
            <a:t>The National Decision Model (NDM) Detailed guide - police follow – make ethical decisions – accountable practice</a:t>
          </a:r>
        </a:p>
      </dgm:t>
    </dgm:pt>
    <dgm:pt modelId="{060EF32C-B6B0-442E-B85C-05991407C24D}" type="parTrans" cxnId="{6ACB7B76-28A7-486E-AADA-168ECD57F697}">
      <dgm:prSet/>
      <dgm:spPr/>
      <dgm:t>
        <a:bodyPr/>
        <a:lstStyle/>
        <a:p>
          <a:endParaRPr lang="en-US"/>
        </a:p>
      </dgm:t>
    </dgm:pt>
    <dgm:pt modelId="{B5C11E5A-F34E-4D8B-95FF-6A58EF620F95}" type="sibTrans" cxnId="{6ACB7B76-28A7-486E-AADA-168ECD57F697}">
      <dgm:prSet/>
      <dgm:spPr/>
      <dgm:t>
        <a:bodyPr/>
        <a:lstStyle/>
        <a:p>
          <a:endParaRPr lang="en-US"/>
        </a:p>
      </dgm:t>
    </dgm:pt>
    <dgm:pt modelId="{63B7E400-A740-4E3B-A1FF-FDB368557259}">
      <dgm:prSet/>
      <dgm:spPr/>
      <dgm:t>
        <a:bodyPr/>
        <a:lstStyle/>
        <a:p>
          <a:pPr rtl="0"/>
          <a:r>
            <a:rPr lang="en-US">
              <a:latin typeface="Aptos Display" panose="02110004020202020204"/>
            </a:rPr>
            <a:t>(Avon and Somerset Police, 2014)</a:t>
          </a:r>
          <a:endParaRPr lang="en-US"/>
        </a:p>
      </dgm:t>
    </dgm:pt>
    <dgm:pt modelId="{B428B440-7D05-42EA-B5C9-947E8E39BB23}" type="parTrans" cxnId="{1554EB06-69E3-486F-BAD3-1AE892045C4C}">
      <dgm:prSet/>
      <dgm:spPr/>
      <dgm:t>
        <a:bodyPr/>
        <a:lstStyle/>
        <a:p>
          <a:endParaRPr lang="en-US"/>
        </a:p>
      </dgm:t>
    </dgm:pt>
    <dgm:pt modelId="{9A816B13-6C19-4B0A-AFFC-A6E6358124D8}" type="sibTrans" cxnId="{1554EB06-69E3-486F-BAD3-1AE892045C4C}">
      <dgm:prSet/>
      <dgm:spPr/>
      <dgm:t>
        <a:bodyPr/>
        <a:lstStyle/>
        <a:p>
          <a:endParaRPr lang="en-US"/>
        </a:p>
      </dgm:t>
    </dgm:pt>
    <dgm:pt modelId="{7DC36AE4-BC7B-4CED-BBB2-591FF1B68B92}">
      <dgm:prSet/>
      <dgm:spPr/>
      <dgm:t>
        <a:bodyPr/>
        <a:lstStyle/>
        <a:p>
          <a:pPr rtl="0"/>
          <a:r>
            <a:rPr lang="en-US">
              <a:solidFill>
                <a:srgbClr val="000000"/>
              </a:solidFill>
              <a:latin typeface="Aptos"/>
            </a:rPr>
            <a:t>“The model has at its </a:t>
          </a:r>
          <a:r>
            <a:rPr lang="en-US" err="1">
              <a:solidFill>
                <a:srgbClr val="000000"/>
              </a:solidFill>
              <a:latin typeface="Aptos"/>
            </a:rPr>
            <a:t>centre</a:t>
          </a:r>
          <a:r>
            <a:rPr lang="en-US">
              <a:solidFill>
                <a:srgbClr val="000000"/>
              </a:solidFill>
              <a:latin typeface="Aptos"/>
            </a:rPr>
            <a:t> the Code of Ethics as the touchstone for all decision making.” </a:t>
          </a:r>
        </a:p>
      </dgm:t>
    </dgm:pt>
    <dgm:pt modelId="{9C6E2A86-97CD-4851-BB51-DB2AB257A90F}" type="parTrans" cxnId="{CCDA4707-5F30-4081-A3AD-427764B17B11}">
      <dgm:prSet/>
      <dgm:spPr/>
      <dgm:t>
        <a:bodyPr/>
        <a:lstStyle/>
        <a:p>
          <a:endParaRPr lang="en-US"/>
        </a:p>
      </dgm:t>
    </dgm:pt>
    <dgm:pt modelId="{A539EBC3-C2A9-417D-8EA3-1D2990387C08}" type="sibTrans" cxnId="{CCDA4707-5F30-4081-A3AD-427764B17B11}">
      <dgm:prSet/>
      <dgm:spPr/>
      <dgm:t>
        <a:bodyPr/>
        <a:lstStyle/>
        <a:p>
          <a:endParaRPr lang="en-US"/>
        </a:p>
      </dgm:t>
    </dgm:pt>
    <dgm:pt modelId="{F57DB2CC-0370-4555-9237-10BDE908E8A8}">
      <dgm:prSet phldr="0"/>
      <dgm:spPr/>
      <dgm:t>
        <a:bodyPr/>
        <a:lstStyle/>
        <a:p>
          <a:pPr rtl="0"/>
          <a:r>
            <a:rPr lang="en-US">
              <a:latin typeface="Aptos Display" panose="02110004020202020204"/>
            </a:rPr>
            <a:t>(College of Policing, 2013). </a:t>
          </a:r>
        </a:p>
      </dgm:t>
    </dgm:pt>
    <dgm:pt modelId="{04DADF05-23E9-4C7A-99F0-86DE8A5834DB}" type="parTrans" cxnId="{3CAB82BE-1E6A-4E26-AA22-34A34ABF5B84}">
      <dgm:prSet/>
      <dgm:spPr/>
    </dgm:pt>
    <dgm:pt modelId="{49517E22-DA87-43DE-8845-DBB9994FB972}" type="sibTrans" cxnId="{3CAB82BE-1E6A-4E26-AA22-34A34ABF5B84}">
      <dgm:prSet/>
      <dgm:spPr/>
      <dgm:t>
        <a:bodyPr/>
        <a:lstStyle/>
        <a:p>
          <a:endParaRPr lang="en-US"/>
        </a:p>
      </dgm:t>
    </dgm:pt>
    <dgm:pt modelId="{72802199-3A98-475A-8CAB-9B6BE0402CDF}" type="pres">
      <dgm:prSet presAssocID="{7765730D-B9C8-49FF-966F-E1DE5554846C}" presName="hierChild1" presStyleCnt="0">
        <dgm:presLayoutVars>
          <dgm:chPref val="1"/>
          <dgm:dir/>
          <dgm:animOne val="branch"/>
          <dgm:animLvl val="lvl"/>
          <dgm:resizeHandles/>
        </dgm:presLayoutVars>
      </dgm:prSet>
      <dgm:spPr/>
    </dgm:pt>
    <dgm:pt modelId="{3CC4F7BB-88B0-4031-9028-C380EA5E9EFF}" type="pres">
      <dgm:prSet presAssocID="{901F029E-DD8E-4CCD-BC56-4546AEC8940A}" presName="hierRoot1" presStyleCnt="0"/>
      <dgm:spPr/>
    </dgm:pt>
    <dgm:pt modelId="{115733CC-EAB3-4A3D-8635-69302FD6F004}" type="pres">
      <dgm:prSet presAssocID="{901F029E-DD8E-4CCD-BC56-4546AEC8940A}" presName="composite" presStyleCnt="0"/>
      <dgm:spPr/>
    </dgm:pt>
    <dgm:pt modelId="{53A09231-5160-40AD-AC0A-A42FE51D06B3}" type="pres">
      <dgm:prSet presAssocID="{901F029E-DD8E-4CCD-BC56-4546AEC8940A}" presName="background" presStyleLbl="node0" presStyleIdx="0" presStyleCnt="4"/>
      <dgm:spPr/>
    </dgm:pt>
    <dgm:pt modelId="{D46EC930-1188-4291-8CDA-9D00F3571B82}" type="pres">
      <dgm:prSet presAssocID="{901F029E-DD8E-4CCD-BC56-4546AEC8940A}" presName="text" presStyleLbl="fgAcc0" presStyleIdx="0" presStyleCnt="4">
        <dgm:presLayoutVars>
          <dgm:chPref val="3"/>
        </dgm:presLayoutVars>
      </dgm:prSet>
      <dgm:spPr/>
    </dgm:pt>
    <dgm:pt modelId="{A88DCCBB-4B05-4C9F-B819-5DE14175E8B9}" type="pres">
      <dgm:prSet presAssocID="{901F029E-DD8E-4CCD-BC56-4546AEC8940A}" presName="hierChild2" presStyleCnt="0"/>
      <dgm:spPr/>
    </dgm:pt>
    <dgm:pt modelId="{17EFFEDB-65FC-4362-A494-9F88FC374854}" type="pres">
      <dgm:prSet presAssocID="{63B7E400-A740-4E3B-A1FF-FDB368557259}" presName="hierRoot1" presStyleCnt="0"/>
      <dgm:spPr/>
    </dgm:pt>
    <dgm:pt modelId="{44A14110-194B-4E6C-8D1A-712CFD2EEAE2}" type="pres">
      <dgm:prSet presAssocID="{63B7E400-A740-4E3B-A1FF-FDB368557259}" presName="composite" presStyleCnt="0"/>
      <dgm:spPr/>
    </dgm:pt>
    <dgm:pt modelId="{BCFF2C50-B72F-4513-B0EB-E3D03F08EA6C}" type="pres">
      <dgm:prSet presAssocID="{63B7E400-A740-4E3B-A1FF-FDB368557259}" presName="background" presStyleLbl="node0" presStyleIdx="1" presStyleCnt="4"/>
      <dgm:spPr/>
    </dgm:pt>
    <dgm:pt modelId="{084D91C8-687F-4BD5-8790-B2F33A400262}" type="pres">
      <dgm:prSet presAssocID="{63B7E400-A740-4E3B-A1FF-FDB368557259}" presName="text" presStyleLbl="fgAcc0" presStyleIdx="1" presStyleCnt="4">
        <dgm:presLayoutVars>
          <dgm:chPref val="3"/>
        </dgm:presLayoutVars>
      </dgm:prSet>
      <dgm:spPr/>
    </dgm:pt>
    <dgm:pt modelId="{77818FBF-1C34-49A5-9742-9788447F489A}" type="pres">
      <dgm:prSet presAssocID="{63B7E400-A740-4E3B-A1FF-FDB368557259}" presName="hierChild2" presStyleCnt="0"/>
      <dgm:spPr/>
    </dgm:pt>
    <dgm:pt modelId="{6BBC047C-8451-44DD-B6D3-8BFB4EE4AEEC}" type="pres">
      <dgm:prSet presAssocID="{7DC36AE4-BC7B-4CED-BBB2-591FF1B68B92}" presName="hierRoot1" presStyleCnt="0"/>
      <dgm:spPr/>
    </dgm:pt>
    <dgm:pt modelId="{22478F94-D47F-4225-BD22-8926B65368A3}" type="pres">
      <dgm:prSet presAssocID="{7DC36AE4-BC7B-4CED-BBB2-591FF1B68B92}" presName="composite" presStyleCnt="0"/>
      <dgm:spPr/>
    </dgm:pt>
    <dgm:pt modelId="{877DE1F7-9600-47FF-8BA5-B90747726A6E}" type="pres">
      <dgm:prSet presAssocID="{7DC36AE4-BC7B-4CED-BBB2-591FF1B68B92}" presName="background" presStyleLbl="node0" presStyleIdx="2" presStyleCnt="4"/>
      <dgm:spPr/>
    </dgm:pt>
    <dgm:pt modelId="{603D270E-ED34-4C35-ACBF-2D815E75A916}" type="pres">
      <dgm:prSet presAssocID="{7DC36AE4-BC7B-4CED-BBB2-591FF1B68B92}" presName="text" presStyleLbl="fgAcc0" presStyleIdx="2" presStyleCnt="4">
        <dgm:presLayoutVars>
          <dgm:chPref val="3"/>
        </dgm:presLayoutVars>
      </dgm:prSet>
      <dgm:spPr/>
    </dgm:pt>
    <dgm:pt modelId="{19060E1A-9F91-4405-8CA7-B2153537CB98}" type="pres">
      <dgm:prSet presAssocID="{7DC36AE4-BC7B-4CED-BBB2-591FF1B68B92}" presName="hierChild2" presStyleCnt="0"/>
      <dgm:spPr/>
    </dgm:pt>
    <dgm:pt modelId="{3494EF5F-D2F1-47AF-B415-BD0F9423858B}" type="pres">
      <dgm:prSet presAssocID="{F57DB2CC-0370-4555-9237-10BDE908E8A8}" presName="hierRoot1" presStyleCnt="0"/>
      <dgm:spPr/>
    </dgm:pt>
    <dgm:pt modelId="{DBCC240A-1FF2-4B29-8CC8-D0632BE2EE95}" type="pres">
      <dgm:prSet presAssocID="{F57DB2CC-0370-4555-9237-10BDE908E8A8}" presName="composite" presStyleCnt="0"/>
      <dgm:spPr/>
    </dgm:pt>
    <dgm:pt modelId="{9277B7D0-13B0-4C1D-B0C1-9B6596583E92}" type="pres">
      <dgm:prSet presAssocID="{F57DB2CC-0370-4555-9237-10BDE908E8A8}" presName="background" presStyleLbl="node0" presStyleIdx="3" presStyleCnt="4"/>
      <dgm:spPr/>
    </dgm:pt>
    <dgm:pt modelId="{23FD7B32-A32E-4957-A359-56A8F4B101E8}" type="pres">
      <dgm:prSet presAssocID="{F57DB2CC-0370-4555-9237-10BDE908E8A8}" presName="text" presStyleLbl="fgAcc0" presStyleIdx="3" presStyleCnt="4">
        <dgm:presLayoutVars>
          <dgm:chPref val="3"/>
        </dgm:presLayoutVars>
      </dgm:prSet>
      <dgm:spPr/>
    </dgm:pt>
    <dgm:pt modelId="{8893A876-B8A8-437F-AB88-6FDA29A30FA6}" type="pres">
      <dgm:prSet presAssocID="{F57DB2CC-0370-4555-9237-10BDE908E8A8}" presName="hierChild2" presStyleCnt="0"/>
      <dgm:spPr/>
    </dgm:pt>
  </dgm:ptLst>
  <dgm:cxnLst>
    <dgm:cxn modelId="{1554EB06-69E3-486F-BAD3-1AE892045C4C}" srcId="{7765730D-B9C8-49FF-966F-E1DE5554846C}" destId="{63B7E400-A740-4E3B-A1FF-FDB368557259}" srcOrd="1" destOrd="0" parTransId="{B428B440-7D05-42EA-B5C9-947E8E39BB23}" sibTransId="{9A816B13-6C19-4B0A-AFFC-A6E6358124D8}"/>
    <dgm:cxn modelId="{CCDA4707-5F30-4081-A3AD-427764B17B11}" srcId="{7765730D-B9C8-49FF-966F-E1DE5554846C}" destId="{7DC36AE4-BC7B-4CED-BBB2-591FF1B68B92}" srcOrd="2" destOrd="0" parTransId="{9C6E2A86-97CD-4851-BB51-DB2AB257A90F}" sibTransId="{A539EBC3-C2A9-417D-8EA3-1D2990387C08}"/>
    <dgm:cxn modelId="{26441640-50A2-4CFB-A35D-AD2FF0CD12A8}" type="presOf" srcId="{901F029E-DD8E-4CCD-BC56-4546AEC8940A}" destId="{D46EC930-1188-4291-8CDA-9D00F3571B82}" srcOrd="0" destOrd="0" presId="urn:microsoft.com/office/officeart/2005/8/layout/hierarchy1"/>
    <dgm:cxn modelId="{9740A055-1545-444E-BA7F-A97886534E05}" type="presOf" srcId="{63B7E400-A740-4E3B-A1FF-FDB368557259}" destId="{084D91C8-687F-4BD5-8790-B2F33A400262}" srcOrd="0" destOrd="0" presId="urn:microsoft.com/office/officeart/2005/8/layout/hierarchy1"/>
    <dgm:cxn modelId="{6ACB7B76-28A7-486E-AADA-168ECD57F697}" srcId="{7765730D-B9C8-49FF-966F-E1DE5554846C}" destId="{901F029E-DD8E-4CCD-BC56-4546AEC8940A}" srcOrd="0" destOrd="0" parTransId="{060EF32C-B6B0-442E-B85C-05991407C24D}" sibTransId="{B5C11E5A-F34E-4D8B-95FF-6A58EF620F95}"/>
    <dgm:cxn modelId="{05ADB68B-7C05-4993-A827-A9FDD84843A0}" type="presOf" srcId="{F57DB2CC-0370-4555-9237-10BDE908E8A8}" destId="{23FD7B32-A32E-4957-A359-56A8F4B101E8}" srcOrd="0" destOrd="0" presId="urn:microsoft.com/office/officeart/2005/8/layout/hierarchy1"/>
    <dgm:cxn modelId="{AAAF778E-7190-4F17-9FE7-10AAC45BA097}" type="presOf" srcId="{7DC36AE4-BC7B-4CED-BBB2-591FF1B68B92}" destId="{603D270E-ED34-4C35-ACBF-2D815E75A916}" srcOrd="0" destOrd="0" presId="urn:microsoft.com/office/officeart/2005/8/layout/hierarchy1"/>
    <dgm:cxn modelId="{3CAB82BE-1E6A-4E26-AA22-34A34ABF5B84}" srcId="{7765730D-B9C8-49FF-966F-E1DE5554846C}" destId="{F57DB2CC-0370-4555-9237-10BDE908E8A8}" srcOrd="3" destOrd="0" parTransId="{04DADF05-23E9-4C7A-99F0-86DE8A5834DB}" sibTransId="{49517E22-DA87-43DE-8845-DBB9994FB972}"/>
    <dgm:cxn modelId="{843F7BC0-B12C-4535-A518-0C4235C49C52}" type="presOf" srcId="{7765730D-B9C8-49FF-966F-E1DE5554846C}" destId="{72802199-3A98-475A-8CAB-9B6BE0402CDF}" srcOrd="0" destOrd="0" presId="urn:microsoft.com/office/officeart/2005/8/layout/hierarchy1"/>
    <dgm:cxn modelId="{4D71530D-6CD8-4FBF-A6FA-0667C0E9C7ED}" type="presParOf" srcId="{72802199-3A98-475A-8CAB-9B6BE0402CDF}" destId="{3CC4F7BB-88B0-4031-9028-C380EA5E9EFF}" srcOrd="0" destOrd="0" presId="urn:microsoft.com/office/officeart/2005/8/layout/hierarchy1"/>
    <dgm:cxn modelId="{EA6AFDDF-C75A-450E-814F-66B26507B506}" type="presParOf" srcId="{3CC4F7BB-88B0-4031-9028-C380EA5E9EFF}" destId="{115733CC-EAB3-4A3D-8635-69302FD6F004}" srcOrd="0" destOrd="0" presId="urn:microsoft.com/office/officeart/2005/8/layout/hierarchy1"/>
    <dgm:cxn modelId="{359A77D8-69CF-46D6-A03C-2DB089DB2E3C}" type="presParOf" srcId="{115733CC-EAB3-4A3D-8635-69302FD6F004}" destId="{53A09231-5160-40AD-AC0A-A42FE51D06B3}" srcOrd="0" destOrd="0" presId="urn:microsoft.com/office/officeart/2005/8/layout/hierarchy1"/>
    <dgm:cxn modelId="{CEDFF326-EAEC-4C4B-A00E-7F2672128257}" type="presParOf" srcId="{115733CC-EAB3-4A3D-8635-69302FD6F004}" destId="{D46EC930-1188-4291-8CDA-9D00F3571B82}" srcOrd="1" destOrd="0" presId="urn:microsoft.com/office/officeart/2005/8/layout/hierarchy1"/>
    <dgm:cxn modelId="{D4457E74-3FA7-4949-B998-CA043DADC6C3}" type="presParOf" srcId="{3CC4F7BB-88B0-4031-9028-C380EA5E9EFF}" destId="{A88DCCBB-4B05-4C9F-B819-5DE14175E8B9}" srcOrd="1" destOrd="0" presId="urn:microsoft.com/office/officeart/2005/8/layout/hierarchy1"/>
    <dgm:cxn modelId="{08EB79AA-0669-4364-A1CC-038D4565E703}" type="presParOf" srcId="{72802199-3A98-475A-8CAB-9B6BE0402CDF}" destId="{17EFFEDB-65FC-4362-A494-9F88FC374854}" srcOrd="1" destOrd="0" presId="urn:microsoft.com/office/officeart/2005/8/layout/hierarchy1"/>
    <dgm:cxn modelId="{95B90E45-F272-42B2-9BC9-5F15ADCCB3FD}" type="presParOf" srcId="{17EFFEDB-65FC-4362-A494-9F88FC374854}" destId="{44A14110-194B-4E6C-8D1A-712CFD2EEAE2}" srcOrd="0" destOrd="0" presId="urn:microsoft.com/office/officeart/2005/8/layout/hierarchy1"/>
    <dgm:cxn modelId="{C490F5A2-3425-4EFF-8255-C498A3424EE3}" type="presParOf" srcId="{44A14110-194B-4E6C-8D1A-712CFD2EEAE2}" destId="{BCFF2C50-B72F-4513-B0EB-E3D03F08EA6C}" srcOrd="0" destOrd="0" presId="urn:microsoft.com/office/officeart/2005/8/layout/hierarchy1"/>
    <dgm:cxn modelId="{AB258C62-5494-45E5-96B6-B0DB51193E72}" type="presParOf" srcId="{44A14110-194B-4E6C-8D1A-712CFD2EEAE2}" destId="{084D91C8-687F-4BD5-8790-B2F33A400262}" srcOrd="1" destOrd="0" presId="urn:microsoft.com/office/officeart/2005/8/layout/hierarchy1"/>
    <dgm:cxn modelId="{3B6C215A-99D8-4A47-9D7E-F5A40E908BCE}" type="presParOf" srcId="{17EFFEDB-65FC-4362-A494-9F88FC374854}" destId="{77818FBF-1C34-49A5-9742-9788447F489A}" srcOrd="1" destOrd="0" presId="urn:microsoft.com/office/officeart/2005/8/layout/hierarchy1"/>
    <dgm:cxn modelId="{9A12FBEF-03D0-4B50-8D94-E7BB95B3A266}" type="presParOf" srcId="{72802199-3A98-475A-8CAB-9B6BE0402CDF}" destId="{6BBC047C-8451-44DD-B6D3-8BFB4EE4AEEC}" srcOrd="2" destOrd="0" presId="urn:microsoft.com/office/officeart/2005/8/layout/hierarchy1"/>
    <dgm:cxn modelId="{E4E9D92F-4C09-4035-8948-1BCA3E63027C}" type="presParOf" srcId="{6BBC047C-8451-44DD-B6D3-8BFB4EE4AEEC}" destId="{22478F94-D47F-4225-BD22-8926B65368A3}" srcOrd="0" destOrd="0" presId="urn:microsoft.com/office/officeart/2005/8/layout/hierarchy1"/>
    <dgm:cxn modelId="{EAD5EDE9-464C-4048-AAE7-1E68C9747BD8}" type="presParOf" srcId="{22478F94-D47F-4225-BD22-8926B65368A3}" destId="{877DE1F7-9600-47FF-8BA5-B90747726A6E}" srcOrd="0" destOrd="0" presId="urn:microsoft.com/office/officeart/2005/8/layout/hierarchy1"/>
    <dgm:cxn modelId="{516D3C07-3C00-4FAC-98DF-9EF8BF72AE8D}" type="presParOf" srcId="{22478F94-D47F-4225-BD22-8926B65368A3}" destId="{603D270E-ED34-4C35-ACBF-2D815E75A916}" srcOrd="1" destOrd="0" presId="urn:microsoft.com/office/officeart/2005/8/layout/hierarchy1"/>
    <dgm:cxn modelId="{A4EA9D19-FD90-4E3E-909A-E9AE3CBA81E3}" type="presParOf" srcId="{6BBC047C-8451-44DD-B6D3-8BFB4EE4AEEC}" destId="{19060E1A-9F91-4405-8CA7-B2153537CB98}" srcOrd="1" destOrd="0" presId="urn:microsoft.com/office/officeart/2005/8/layout/hierarchy1"/>
    <dgm:cxn modelId="{0A638865-8185-490D-A1C1-B95966306528}" type="presParOf" srcId="{72802199-3A98-475A-8CAB-9B6BE0402CDF}" destId="{3494EF5F-D2F1-47AF-B415-BD0F9423858B}" srcOrd="3" destOrd="0" presId="urn:microsoft.com/office/officeart/2005/8/layout/hierarchy1"/>
    <dgm:cxn modelId="{AD3E8F15-40B7-4B50-A039-E1438B714D20}" type="presParOf" srcId="{3494EF5F-D2F1-47AF-B415-BD0F9423858B}" destId="{DBCC240A-1FF2-4B29-8CC8-D0632BE2EE95}" srcOrd="0" destOrd="0" presId="urn:microsoft.com/office/officeart/2005/8/layout/hierarchy1"/>
    <dgm:cxn modelId="{6018C788-6EE4-49BC-825A-514587775D6D}" type="presParOf" srcId="{DBCC240A-1FF2-4B29-8CC8-D0632BE2EE95}" destId="{9277B7D0-13B0-4C1D-B0C1-9B6596583E92}" srcOrd="0" destOrd="0" presId="urn:microsoft.com/office/officeart/2005/8/layout/hierarchy1"/>
    <dgm:cxn modelId="{140433F0-8CC6-4C40-AC27-C1F946E4597C}" type="presParOf" srcId="{DBCC240A-1FF2-4B29-8CC8-D0632BE2EE95}" destId="{23FD7B32-A32E-4957-A359-56A8F4B101E8}" srcOrd="1" destOrd="0" presId="urn:microsoft.com/office/officeart/2005/8/layout/hierarchy1"/>
    <dgm:cxn modelId="{F97CB529-F63D-439E-826D-E4598A98C084}" type="presParOf" srcId="{3494EF5F-D2F1-47AF-B415-BD0F9423858B}" destId="{8893A876-B8A8-437F-AB88-6FDA29A30FA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765730D-B9C8-49FF-966F-E1DE5554846C}" type="doc">
      <dgm:prSet loTypeId="urn:microsoft.com/office/officeart/2005/8/layout/bProcess4" loCatId="process" qsTypeId="urn:microsoft.com/office/officeart/2005/8/quickstyle/simple2" qsCatId="simple" csTypeId="urn:microsoft.com/office/officeart/2005/8/colors/accent4_3" csCatId="accent4" phldr="1"/>
      <dgm:spPr/>
      <dgm:t>
        <a:bodyPr/>
        <a:lstStyle/>
        <a:p>
          <a:endParaRPr lang="en-US"/>
        </a:p>
      </dgm:t>
    </dgm:pt>
    <dgm:pt modelId="{F57DB2CC-0370-4555-9237-10BDE908E8A8}">
      <dgm:prSet phldr="0"/>
      <dgm:spPr/>
      <dgm:t>
        <a:bodyPr/>
        <a:lstStyle/>
        <a:p>
          <a:pPr rtl="0"/>
          <a:r>
            <a:rPr lang="en-US">
              <a:latin typeface="Aptos Display" panose="02110004020202020204"/>
            </a:rPr>
            <a:t>Selflessness</a:t>
          </a:r>
        </a:p>
      </dgm:t>
    </dgm:pt>
    <dgm:pt modelId="{04DADF05-23E9-4C7A-99F0-86DE8A5834DB}" type="parTrans" cxnId="{3CAB82BE-1E6A-4E26-AA22-34A34ABF5B84}">
      <dgm:prSet/>
      <dgm:spPr/>
    </dgm:pt>
    <dgm:pt modelId="{49517E22-DA87-43DE-8845-DBB9994FB972}" type="sibTrans" cxnId="{3CAB82BE-1E6A-4E26-AA22-34A34ABF5B84}">
      <dgm:prSet phldrT="04"/>
      <dgm:spPr/>
    </dgm:pt>
    <dgm:pt modelId="{01D88EE1-9A22-4C58-B601-0D475003EC7E}">
      <dgm:prSet phldr="0"/>
      <dgm:spPr/>
      <dgm:t>
        <a:bodyPr/>
        <a:lstStyle/>
        <a:p>
          <a:pPr rtl="0"/>
          <a:r>
            <a:rPr lang="en-US">
              <a:latin typeface="Aptos Display" panose="02110004020202020204"/>
            </a:rPr>
            <a:t>Openness         Legal? (Home Office, 2014)</a:t>
          </a:r>
        </a:p>
      </dgm:t>
    </dgm:pt>
    <dgm:pt modelId="{00C81633-9197-45F4-8F61-41AA96D1CE11}" type="parTrans" cxnId="{1ADC6D37-9216-4963-B8AD-340F980E74CE}">
      <dgm:prSet/>
      <dgm:spPr/>
    </dgm:pt>
    <dgm:pt modelId="{87909E17-F3B1-4227-B5DF-EBC6890B8DA2}" type="sibTrans" cxnId="{1ADC6D37-9216-4963-B8AD-340F980E74CE}">
      <dgm:prSet/>
      <dgm:spPr/>
    </dgm:pt>
    <dgm:pt modelId="{9FE2A603-B765-47B3-B480-9E17BB240602}">
      <dgm:prSet phldr="0"/>
      <dgm:spPr/>
      <dgm:t>
        <a:bodyPr/>
        <a:lstStyle/>
        <a:p>
          <a:r>
            <a:rPr lang="en-US">
              <a:latin typeface="Aptos Display" panose="02110004020202020204"/>
            </a:rPr>
            <a:t>Accountability</a:t>
          </a:r>
        </a:p>
      </dgm:t>
    </dgm:pt>
    <dgm:pt modelId="{50D52A2C-629F-419B-A2CB-54DFEF56467A}" type="parTrans" cxnId="{BEFD7D5B-411F-416E-896C-5298D7C5F0C1}">
      <dgm:prSet/>
      <dgm:spPr/>
    </dgm:pt>
    <dgm:pt modelId="{6CD17218-4B8B-4539-BCBF-F753B0430ADD}" type="sibTrans" cxnId="{BEFD7D5B-411F-416E-896C-5298D7C5F0C1}">
      <dgm:prSet/>
      <dgm:spPr/>
    </dgm:pt>
    <dgm:pt modelId="{D052CE7F-049D-4052-B16F-3E286AB99444}">
      <dgm:prSet phldr="0"/>
      <dgm:spPr/>
      <dgm:t>
        <a:bodyPr/>
        <a:lstStyle/>
        <a:p>
          <a:r>
            <a:rPr lang="en-US">
              <a:latin typeface="Aptos Display" panose="02110004020202020204"/>
            </a:rPr>
            <a:t>Leadership</a:t>
          </a:r>
        </a:p>
      </dgm:t>
    </dgm:pt>
    <dgm:pt modelId="{15D7F058-B80E-47D3-AFF0-527A6DD5CCF9}" type="parTrans" cxnId="{062ACF92-2C79-4415-B8E3-737B776BBB87}">
      <dgm:prSet/>
      <dgm:spPr/>
    </dgm:pt>
    <dgm:pt modelId="{4AC4AF07-4912-496E-911F-AFBAF87A37FE}" type="sibTrans" cxnId="{062ACF92-2C79-4415-B8E3-737B776BBB87}">
      <dgm:prSet/>
      <dgm:spPr/>
    </dgm:pt>
    <dgm:pt modelId="{5EB6AD86-43CA-4188-A430-85D0E06C1C19}">
      <dgm:prSet phldr="0"/>
      <dgm:spPr/>
      <dgm:t>
        <a:bodyPr/>
        <a:lstStyle/>
        <a:p>
          <a:r>
            <a:rPr lang="en-US">
              <a:latin typeface="Aptos Display" panose="02110004020202020204"/>
            </a:rPr>
            <a:t>Honesty</a:t>
          </a:r>
        </a:p>
      </dgm:t>
    </dgm:pt>
    <dgm:pt modelId="{558611D3-2431-46EA-A3E4-9D41784DA40F}" type="parTrans" cxnId="{B9B267CA-ADA7-47B6-BF04-04B588ADF631}">
      <dgm:prSet/>
      <dgm:spPr/>
    </dgm:pt>
    <dgm:pt modelId="{3A04EC95-D579-4F03-9843-A4163DBF9F92}" type="sibTrans" cxnId="{B9B267CA-ADA7-47B6-BF04-04B588ADF631}">
      <dgm:prSet/>
      <dgm:spPr/>
    </dgm:pt>
    <dgm:pt modelId="{38B4CA73-8319-41D4-A426-DD717ABFC219}">
      <dgm:prSet phldr="0"/>
      <dgm:spPr/>
      <dgm:t>
        <a:bodyPr/>
        <a:lstStyle/>
        <a:p>
          <a:r>
            <a:rPr lang="en-US">
              <a:latin typeface="Aptos Display" panose="02110004020202020204"/>
            </a:rPr>
            <a:t>Integrity</a:t>
          </a:r>
        </a:p>
      </dgm:t>
    </dgm:pt>
    <dgm:pt modelId="{C7ACA404-2A12-4320-8EB6-5DA92A42616A}" type="parTrans" cxnId="{C81C6FB4-4C68-4D95-B201-EB6380D7DA98}">
      <dgm:prSet/>
      <dgm:spPr/>
    </dgm:pt>
    <dgm:pt modelId="{716CDD56-9FF1-4506-8382-1E24957522D6}" type="sibTrans" cxnId="{C81C6FB4-4C68-4D95-B201-EB6380D7DA98}">
      <dgm:prSet/>
      <dgm:spPr/>
    </dgm:pt>
    <dgm:pt modelId="{19616323-A658-4F38-B20C-51F7A45409E1}">
      <dgm:prSet phldr="0"/>
      <dgm:spPr/>
      <dgm:t>
        <a:bodyPr/>
        <a:lstStyle/>
        <a:p>
          <a:r>
            <a:rPr lang="en-US">
              <a:latin typeface="Aptos Display" panose="02110004020202020204"/>
            </a:rPr>
            <a:t>Objectivity</a:t>
          </a:r>
        </a:p>
      </dgm:t>
    </dgm:pt>
    <dgm:pt modelId="{9C46B635-CC1F-4D55-95E5-5580172ECC15}" type="parTrans" cxnId="{E41ED6C7-40F4-4A93-AAD6-184BDC26E1AE}">
      <dgm:prSet/>
      <dgm:spPr/>
    </dgm:pt>
    <dgm:pt modelId="{3FD3D811-641C-4266-81D1-6FA3A1FAF3C4}" type="sibTrans" cxnId="{E41ED6C7-40F4-4A93-AAD6-184BDC26E1AE}">
      <dgm:prSet/>
      <dgm:spPr/>
    </dgm:pt>
    <dgm:pt modelId="{3E9C11C6-AC14-4573-B1FC-5BFDD2D50023}">
      <dgm:prSet phldr="0"/>
      <dgm:spPr/>
      <dgm:t>
        <a:bodyPr/>
        <a:lstStyle/>
        <a:p>
          <a:r>
            <a:rPr lang="en-US">
              <a:latin typeface="Aptos Display" panose="02110004020202020204"/>
            </a:rPr>
            <a:t>Fairness</a:t>
          </a:r>
        </a:p>
      </dgm:t>
    </dgm:pt>
    <dgm:pt modelId="{B9F94636-1F09-448A-9093-24389D16C729}" type="parTrans" cxnId="{7E3CDC95-9E4F-4577-8234-42E5EDF32589}">
      <dgm:prSet/>
      <dgm:spPr/>
    </dgm:pt>
    <dgm:pt modelId="{53DB742E-9DAC-4F3E-97ED-B194C6076CE0}" type="sibTrans" cxnId="{7E3CDC95-9E4F-4577-8234-42E5EDF32589}">
      <dgm:prSet/>
      <dgm:spPr/>
    </dgm:pt>
    <dgm:pt modelId="{E89C9B25-7BDC-4E24-A4A4-DAC1031D0492}">
      <dgm:prSet phldr="0"/>
      <dgm:spPr/>
      <dgm:t>
        <a:bodyPr/>
        <a:lstStyle/>
        <a:p>
          <a:r>
            <a:rPr lang="en-US">
              <a:latin typeface="Aptos Display" panose="02110004020202020204"/>
            </a:rPr>
            <a:t>Respect</a:t>
          </a:r>
        </a:p>
      </dgm:t>
    </dgm:pt>
    <dgm:pt modelId="{233F60D7-B978-493B-B121-16599FE94660}" type="parTrans" cxnId="{1D471BD5-2A3F-4CCE-B95B-7A3D7086EEC4}">
      <dgm:prSet/>
      <dgm:spPr/>
    </dgm:pt>
    <dgm:pt modelId="{E2F3D824-86BF-4890-A1F1-56DA649059AF}" type="sibTrans" cxnId="{1D471BD5-2A3F-4CCE-B95B-7A3D7086EEC4}">
      <dgm:prSet/>
      <dgm:spPr/>
    </dgm:pt>
    <dgm:pt modelId="{EEE6EA3B-A636-40A1-BE19-EFAE5BCB92C8}" type="pres">
      <dgm:prSet presAssocID="{7765730D-B9C8-49FF-966F-E1DE5554846C}" presName="Name0" presStyleCnt="0">
        <dgm:presLayoutVars>
          <dgm:dir/>
          <dgm:resizeHandles/>
        </dgm:presLayoutVars>
      </dgm:prSet>
      <dgm:spPr/>
    </dgm:pt>
    <dgm:pt modelId="{794481C6-E566-405E-BE1D-02784C1BE23D}" type="pres">
      <dgm:prSet presAssocID="{F57DB2CC-0370-4555-9237-10BDE908E8A8}" presName="compNode" presStyleCnt="0"/>
      <dgm:spPr/>
    </dgm:pt>
    <dgm:pt modelId="{CD70AFDD-B5AC-4C03-91E4-FF2150BCF854}" type="pres">
      <dgm:prSet presAssocID="{F57DB2CC-0370-4555-9237-10BDE908E8A8}" presName="dummyConnPt" presStyleCnt="0"/>
      <dgm:spPr/>
    </dgm:pt>
    <dgm:pt modelId="{6E142EE5-9DC5-410E-B8D8-8B907F1263AE}" type="pres">
      <dgm:prSet presAssocID="{F57DB2CC-0370-4555-9237-10BDE908E8A8}" presName="node" presStyleLbl="node1" presStyleIdx="0" presStyleCnt="9">
        <dgm:presLayoutVars>
          <dgm:bulletEnabled val="1"/>
        </dgm:presLayoutVars>
      </dgm:prSet>
      <dgm:spPr/>
    </dgm:pt>
    <dgm:pt modelId="{FD753896-111B-4846-9060-996C1BC2BF5B}" type="pres">
      <dgm:prSet presAssocID="{49517E22-DA87-43DE-8845-DBB9994FB972}" presName="sibTrans" presStyleLbl="bgSibTrans2D1" presStyleIdx="0" presStyleCnt="8"/>
      <dgm:spPr/>
    </dgm:pt>
    <dgm:pt modelId="{91260B3F-E10A-42FF-818C-7AB9AF0F1676}" type="pres">
      <dgm:prSet presAssocID="{01D88EE1-9A22-4C58-B601-0D475003EC7E}" presName="compNode" presStyleCnt="0"/>
      <dgm:spPr/>
    </dgm:pt>
    <dgm:pt modelId="{837D2749-3FB6-4FB4-9965-D1EF27E41FBF}" type="pres">
      <dgm:prSet presAssocID="{01D88EE1-9A22-4C58-B601-0D475003EC7E}" presName="dummyConnPt" presStyleCnt="0"/>
      <dgm:spPr/>
    </dgm:pt>
    <dgm:pt modelId="{BBD2FC80-EB34-4059-BF97-E99AA9217F39}" type="pres">
      <dgm:prSet presAssocID="{01D88EE1-9A22-4C58-B601-0D475003EC7E}" presName="node" presStyleLbl="node1" presStyleIdx="1" presStyleCnt="9">
        <dgm:presLayoutVars>
          <dgm:bulletEnabled val="1"/>
        </dgm:presLayoutVars>
      </dgm:prSet>
      <dgm:spPr/>
    </dgm:pt>
    <dgm:pt modelId="{A5DBDCFF-D8ED-486C-9742-828CD50EEC28}" type="pres">
      <dgm:prSet presAssocID="{87909E17-F3B1-4227-B5DF-EBC6890B8DA2}" presName="sibTrans" presStyleLbl="bgSibTrans2D1" presStyleIdx="1" presStyleCnt="8"/>
      <dgm:spPr/>
    </dgm:pt>
    <dgm:pt modelId="{C0A71D41-13D0-4775-AB6C-9B589057CE63}" type="pres">
      <dgm:prSet presAssocID="{9FE2A603-B765-47B3-B480-9E17BB240602}" presName="compNode" presStyleCnt="0"/>
      <dgm:spPr/>
    </dgm:pt>
    <dgm:pt modelId="{078BB485-BE6B-4182-ABFB-D253B544EB3A}" type="pres">
      <dgm:prSet presAssocID="{9FE2A603-B765-47B3-B480-9E17BB240602}" presName="dummyConnPt" presStyleCnt="0"/>
      <dgm:spPr/>
    </dgm:pt>
    <dgm:pt modelId="{4B686D60-D2B4-44EA-A1D2-8C229332A178}" type="pres">
      <dgm:prSet presAssocID="{9FE2A603-B765-47B3-B480-9E17BB240602}" presName="node" presStyleLbl="node1" presStyleIdx="2" presStyleCnt="9">
        <dgm:presLayoutVars>
          <dgm:bulletEnabled val="1"/>
        </dgm:presLayoutVars>
      </dgm:prSet>
      <dgm:spPr/>
    </dgm:pt>
    <dgm:pt modelId="{C94BA9E5-99D3-4E77-80CB-85237FDE1DE0}" type="pres">
      <dgm:prSet presAssocID="{6CD17218-4B8B-4539-BCBF-F753B0430ADD}" presName="sibTrans" presStyleLbl="bgSibTrans2D1" presStyleIdx="2" presStyleCnt="8"/>
      <dgm:spPr/>
    </dgm:pt>
    <dgm:pt modelId="{EE1A1E59-3500-4EB4-989E-BD8082B68260}" type="pres">
      <dgm:prSet presAssocID="{D052CE7F-049D-4052-B16F-3E286AB99444}" presName="compNode" presStyleCnt="0"/>
      <dgm:spPr/>
    </dgm:pt>
    <dgm:pt modelId="{F8089DE5-779F-48B6-92AA-8D559120187E}" type="pres">
      <dgm:prSet presAssocID="{D052CE7F-049D-4052-B16F-3E286AB99444}" presName="dummyConnPt" presStyleCnt="0"/>
      <dgm:spPr/>
    </dgm:pt>
    <dgm:pt modelId="{C177CCA6-0CF6-432D-B890-6EEA3C6D7701}" type="pres">
      <dgm:prSet presAssocID="{D052CE7F-049D-4052-B16F-3E286AB99444}" presName="node" presStyleLbl="node1" presStyleIdx="3" presStyleCnt="9">
        <dgm:presLayoutVars>
          <dgm:bulletEnabled val="1"/>
        </dgm:presLayoutVars>
      </dgm:prSet>
      <dgm:spPr/>
    </dgm:pt>
    <dgm:pt modelId="{F69C103B-5CC3-4286-84F0-240B0E20840D}" type="pres">
      <dgm:prSet presAssocID="{4AC4AF07-4912-496E-911F-AFBAF87A37FE}" presName="sibTrans" presStyleLbl="bgSibTrans2D1" presStyleIdx="3" presStyleCnt="8"/>
      <dgm:spPr/>
    </dgm:pt>
    <dgm:pt modelId="{E54056D0-C868-4E83-86E7-9F92EC345123}" type="pres">
      <dgm:prSet presAssocID="{5EB6AD86-43CA-4188-A430-85D0E06C1C19}" presName="compNode" presStyleCnt="0"/>
      <dgm:spPr/>
    </dgm:pt>
    <dgm:pt modelId="{C58775A0-B059-4A4C-83D8-105643F39951}" type="pres">
      <dgm:prSet presAssocID="{5EB6AD86-43CA-4188-A430-85D0E06C1C19}" presName="dummyConnPt" presStyleCnt="0"/>
      <dgm:spPr/>
    </dgm:pt>
    <dgm:pt modelId="{6A1E2E31-A5C9-46B3-8C1F-E454BB5300AB}" type="pres">
      <dgm:prSet presAssocID="{5EB6AD86-43CA-4188-A430-85D0E06C1C19}" presName="node" presStyleLbl="node1" presStyleIdx="4" presStyleCnt="9">
        <dgm:presLayoutVars>
          <dgm:bulletEnabled val="1"/>
        </dgm:presLayoutVars>
      </dgm:prSet>
      <dgm:spPr/>
    </dgm:pt>
    <dgm:pt modelId="{8F18374E-9FBB-46AF-A7D4-4A853851E1A2}" type="pres">
      <dgm:prSet presAssocID="{3A04EC95-D579-4F03-9843-A4163DBF9F92}" presName="sibTrans" presStyleLbl="bgSibTrans2D1" presStyleIdx="4" presStyleCnt="8"/>
      <dgm:spPr/>
    </dgm:pt>
    <dgm:pt modelId="{83954754-4D54-4B2D-80D1-40302B0066EE}" type="pres">
      <dgm:prSet presAssocID="{38B4CA73-8319-41D4-A426-DD717ABFC219}" presName="compNode" presStyleCnt="0"/>
      <dgm:spPr/>
    </dgm:pt>
    <dgm:pt modelId="{8934453E-8456-4481-A2C7-B0E006C79841}" type="pres">
      <dgm:prSet presAssocID="{38B4CA73-8319-41D4-A426-DD717ABFC219}" presName="dummyConnPt" presStyleCnt="0"/>
      <dgm:spPr/>
    </dgm:pt>
    <dgm:pt modelId="{FC787BBE-90D2-4C62-A8ED-C81C7AC0C3E8}" type="pres">
      <dgm:prSet presAssocID="{38B4CA73-8319-41D4-A426-DD717ABFC219}" presName="node" presStyleLbl="node1" presStyleIdx="5" presStyleCnt="9">
        <dgm:presLayoutVars>
          <dgm:bulletEnabled val="1"/>
        </dgm:presLayoutVars>
      </dgm:prSet>
      <dgm:spPr/>
    </dgm:pt>
    <dgm:pt modelId="{F79F5DA3-A5EA-41E5-B48D-BEE62262D6C7}" type="pres">
      <dgm:prSet presAssocID="{716CDD56-9FF1-4506-8382-1E24957522D6}" presName="sibTrans" presStyleLbl="bgSibTrans2D1" presStyleIdx="5" presStyleCnt="8"/>
      <dgm:spPr/>
    </dgm:pt>
    <dgm:pt modelId="{E1F4D292-2FE2-405F-8D55-A570D52A9FB5}" type="pres">
      <dgm:prSet presAssocID="{19616323-A658-4F38-B20C-51F7A45409E1}" presName="compNode" presStyleCnt="0"/>
      <dgm:spPr/>
    </dgm:pt>
    <dgm:pt modelId="{545F824B-4CF5-46DD-BC1B-723C3C248C7E}" type="pres">
      <dgm:prSet presAssocID="{19616323-A658-4F38-B20C-51F7A45409E1}" presName="dummyConnPt" presStyleCnt="0"/>
      <dgm:spPr/>
    </dgm:pt>
    <dgm:pt modelId="{90D95303-FA16-4724-AC79-E9D26D15B838}" type="pres">
      <dgm:prSet presAssocID="{19616323-A658-4F38-B20C-51F7A45409E1}" presName="node" presStyleLbl="node1" presStyleIdx="6" presStyleCnt="9">
        <dgm:presLayoutVars>
          <dgm:bulletEnabled val="1"/>
        </dgm:presLayoutVars>
      </dgm:prSet>
      <dgm:spPr/>
    </dgm:pt>
    <dgm:pt modelId="{7FEA2D56-4020-4640-89EC-5EE84F5F757B}" type="pres">
      <dgm:prSet presAssocID="{3FD3D811-641C-4266-81D1-6FA3A1FAF3C4}" presName="sibTrans" presStyleLbl="bgSibTrans2D1" presStyleIdx="6" presStyleCnt="8"/>
      <dgm:spPr/>
    </dgm:pt>
    <dgm:pt modelId="{8606AE76-229A-4CBF-A851-1A424705A7C7}" type="pres">
      <dgm:prSet presAssocID="{3E9C11C6-AC14-4573-B1FC-5BFDD2D50023}" presName="compNode" presStyleCnt="0"/>
      <dgm:spPr/>
    </dgm:pt>
    <dgm:pt modelId="{767BD1C7-F915-4E38-8BEC-BC3861373EC3}" type="pres">
      <dgm:prSet presAssocID="{3E9C11C6-AC14-4573-B1FC-5BFDD2D50023}" presName="dummyConnPt" presStyleCnt="0"/>
      <dgm:spPr/>
    </dgm:pt>
    <dgm:pt modelId="{FBC8CB4A-4260-478C-8708-466B5E0611B5}" type="pres">
      <dgm:prSet presAssocID="{3E9C11C6-AC14-4573-B1FC-5BFDD2D50023}" presName="node" presStyleLbl="node1" presStyleIdx="7" presStyleCnt="9">
        <dgm:presLayoutVars>
          <dgm:bulletEnabled val="1"/>
        </dgm:presLayoutVars>
      </dgm:prSet>
      <dgm:spPr/>
    </dgm:pt>
    <dgm:pt modelId="{649C54A7-DC1E-4358-AB15-8C707BA8672D}" type="pres">
      <dgm:prSet presAssocID="{53DB742E-9DAC-4F3E-97ED-B194C6076CE0}" presName="sibTrans" presStyleLbl="bgSibTrans2D1" presStyleIdx="7" presStyleCnt="8"/>
      <dgm:spPr/>
    </dgm:pt>
    <dgm:pt modelId="{12777680-ACF8-4330-9548-B6C8FB4F004F}" type="pres">
      <dgm:prSet presAssocID="{E89C9B25-7BDC-4E24-A4A4-DAC1031D0492}" presName="compNode" presStyleCnt="0"/>
      <dgm:spPr/>
    </dgm:pt>
    <dgm:pt modelId="{96A75420-D68A-41F7-BF42-D4F02C8218C7}" type="pres">
      <dgm:prSet presAssocID="{E89C9B25-7BDC-4E24-A4A4-DAC1031D0492}" presName="dummyConnPt" presStyleCnt="0"/>
      <dgm:spPr/>
    </dgm:pt>
    <dgm:pt modelId="{A02C9981-44E7-45D9-A34A-B5EC16E1C029}" type="pres">
      <dgm:prSet presAssocID="{E89C9B25-7BDC-4E24-A4A4-DAC1031D0492}" presName="node" presStyleLbl="node1" presStyleIdx="8" presStyleCnt="9">
        <dgm:presLayoutVars>
          <dgm:bulletEnabled val="1"/>
        </dgm:presLayoutVars>
      </dgm:prSet>
      <dgm:spPr/>
    </dgm:pt>
  </dgm:ptLst>
  <dgm:cxnLst>
    <dgm:cxn modelId="{D6BA5B0A-A41A-43BA-A226-F12CC45EFDE4}" type="presOf" srcId="{E89C9B25-7BDC-4E24-A4A4-DAC1031D0492}" destId="{A02C9981-44E7-45D9-A34A-B5EC16E1C029}" srcOrd="0" destOrd="0" presId="urn:microsoft.com/office/officeart/2005/8/layout/bProcess4"/>
    <dgm:cxn modelId="{20CF6519-7EDE-4250-AFCD-3C83CA6D2618}" type="presOf" srcId="{53DB742E-9DAC-4F3E-97ED-B194C6076CE0}" destId="{649C54A7-DC1E-4358-AB15-8C707BA8672D}" srcOrd="0" destOrd="0" presId="urn:microsoft.com/office/officeart/2005/8/layout/bProcess4"/>
    <dgm:cxn modelId="{FC359135-5801-4DB8-9A43-E53BF4B21C30}" type="presOf" srcId="{49517E22-DA87-43DE-8845-DBB9994FB972}" destId="{FD753896-111B-4846-9060-996C1BC2BF5B}" srcOrd="0" destOrd="0" presId="urn:microsoft.com/office/officeart/2005/8/layout/bProcess4"/>
    <dgm:cxn modelId="{1ADC6D37-9216-4963-B8AD-340F980E74CE}" srcId="{7765730D-B9C8-49FF-966F-E1DE5554846C}" destId="{01D88EE1-9A22-4C58-B601-0D475003EC7E}" srcOrd="1" destOrd="0" parTransId="{00C81633-9197-45F4-8F61-41AA96D1CE11}" sibTransId="{87909E17-F3B1-4227-B5DF-EBC6890B8DA2}"/>
    <dgm:cxn modelId="{EA4E0738-5BF9-4AC6-83A4-2BBDEC4B6A3D}" type="presOf" srcId="{6CD17218-4B8B-4539-BCBF-F753B0430ADD}" destId="{C94BA9E5-99D3-4E77-80CB-85237FDE1DE0}" srcOrd="0" destOrd="0" presId="urn:microsoft.com/office/officeart/2005/8/layout/bProcess4"/>
    <dgm:cxn modelId="{BEFD7D5B-411F-416E-896C-5298D7C5F0C1}" srcId="{7765730D-B9C8-49FF-966F-E1DE5554846C}" destId="{9FE2A603-B765-47B3-B480-9E17BB240602}" srcOrd="2" destOrd="0" parTransId="{50D52A2C-629F-419B-A2CB-54DFEF56467A}" sibTransId="{6CD17218-4B8B-4539-BCBF-F753B0430ADD}"/>
    <dgm:cxn modelId="{57290062-96B9-49E9-94AD-644B3E7366D4}" type="presOf" srcId="{01D88EE1-9A22-4C58-B601-0D475003EC7E}" destId="{BBD2FC80-EB34-4059-BF97-E99AA9217F39}" srcOrd="0" destOrd="0" presId="urn:microsoft.com/office/officeart/2005/8/layout/bProcess4"/>
    <dgm:cxn modelId="{7265E564-7585-4B66-A1AF-0DE5B8C24042}" type="presOf" srcId="{3E9C11C6-AC14-4573-B1FC-5BFDD2D50023}" destId="{FBC8CB4A-4260-478C-8708-466B5E0611B5}" srcOrd="0" destOrd="0" presId="urn:microsoft.com/office/officeart/2005/8/layout/bProcess4"/>
    <dgm:cxn modelId="{8821D669-6C00-4755-9F7B-D36F5DE355C5}" type="presOf" srcId="{3A04EC95-D579-4F03-9843-A4163DBF9F92}" destId="{8F18374E-9FBB-46AF-A7D4-4A853851E1A2}" srcOrd="0" destOrd="0" presId="urn:microsoft.com/office/officeart/2005/8/layout/bProcess4"/>
    <dgm:cxn modelId="{D65D234E-16AE-431F-8759-13C8AB387E1A}" type="presOf" srcId="{5EB6AD86-43CA-4188-A430-85D0E06C1C19}" destId="{6A1E2E31-A5C9-46B3-8C1F-E454BB5300AB}" srcOrd="0" destOrd="0" presId="urn:microsoft.com/office/officeart/2005/8/layout/bProcess4"/>
    <dgm:cxn modelId="{2B883875-BA80-44C4-8C23-24F8021B486A}" type="presOf" srcId="{87909E17-F3B1-4227-B5DF-EBC6890B8DA2}" destId="{A5DBDCFF-D8ED-486C-9742-828CD50EEC28}" srcOrd="0" destOrd="0" presId="urn:microsoft.com/office/officeart/2005/8/layout/bProcess4"/>
    <dgm:cxn modelId="{14E5337B-F0D1-4E47-9B43-FC6228CAECDA}" type="presOf" srcId="{9FE2A603-B765-47B3-B480-9E17BB240602}" destId="{4B686D60-D2B4-44EA-A1D2-8C229332A178}" srcOrd="0" destOrd="0" presId="urn:microsoft.com/office/officeart/2005/8/layout/bProcess4"/>
    <dgm:cxn modelId="{062ACF92-2C79-4415-B8E3-737B776BBB87}" srcId="{7765730D-B9C8-49FF-966F-E1DE5554846C}" destId="{D052CE7F-049D-4052-B16F-3E286AB99444}" srcOrd="3" destOrd="0" parTransId="{15D7F058-B80E-47D3-AFF0-527A6DD5CCF9}" sibTransId="{4AC4AF07-4912-496E-911F-AFBAF87A37FE}"/>
    <dgm:cxn modelId="{7E3CDC95-9E4F-4577-8234-42E5EDF32589}" srcId="{7765730D-B9C8-49FF-966F-E1DE5554846C}" destId="{3E9C11C6-AC14-4573-B1FC-5BFDD2D50023}" srcOrd="7" destOrd="0" parTransId="{B9F94636-1F09-448A-9093-24389D16C729}" sibTransId="{53DB742E-9DAC-4F3E-97ED-B194C6076CE0}"/>
    <dgm:cxn modelId="{A874799C-A0B7-421E-A157-9A945138BFBF}" type="presOf" srcId="{38B4CA73-8319-41D4-A426-DD717ABFC219}" destId="{FC787BBE-90D2-4C62-A8ED-C81C7AC0C3E8}" srcOrd="0" destOrd="0" presId="urn:microsoft.com/office/officeart/2005/8/layout/bProcess4"/>
    <dgm:cxn modelId="{ECF796A1-FE31-42A0-A78D-CC415E739FA8}" type="presOf" srcId="{3FD3D811-641C-4266-81D1-6FA3A1FAF3C4}" destId="{7FEA2D56-4020-4640-89EC-5EE84F5F757B}" srcOrd="0" destOrd="0" presId="urn:microsoft.com/office/officeart/2005/8/layout/bProcess4"/>
    <dgm:cxn modelId="{321A0EA7-D6A3-451A-B1E6-001E6142C717}" type="presOf" srcId="{716CDD56-9FF1-4506-8382-1E24957522D6}" destId="{F79F5DA3-A5EA-41E5-B48D-BEE62262D6C7}" srcOrd="0" destOrd="0" presId="urn:microsoft.com/office/officeart/2005/8/layout/bProcess4"/>
    <dgm:cxn modelId="{C81C6FB4-4C68-4D95-B201-EB6380D7DA98}" srcId="{7765730D-B9C8-49FF-966F-E1DE5554846C}" destId="{38B4CA73-8319-41D4-A426-DD717ABFC219}" srcOrd="5" destOrd="0" parTransId="{C7ACA404-2A12-4320-8EB6-5DA92A42616A}" sibTransId="{716CDD56-9FF1-4506-8382-1E24957522D6}"/>
    <dgm:cxn modelId="{8107D5B7-272D-416D-98C1-9A5BA6AB3CFE}" type="presOf" srcId="{D052CE7F-049D-4052-B16F-3E286AB99444}" destId="{C177CCA6-0CF6-432D-B890-6EEA3C6D7701}" srcOrd="0" destOrd="0" presId="urn:microsoft.com/office/officeart/2005/8/layout/bProcess4"/>
    <dgm:cxn modelId="{A1DC52BB-9D36-4A69-A9C9-75576A7F1582}" type="presOf" srcId="{4AC4AF07-4912-496E-911F-AFBAF87A37FE}" destId="{F69C103B-5CC3-4286-84F0-240B0E20840D}" srcOrd="0" destOrd="0" presId="urn:microsoft.com/office/officeart/2005/8/layout/bProcess4"/>
    <dgm:cxn modelId="{1B83F0BD-95B8-4B28-8DAE-93AEDB3D5F4D}" type="presOf" srcId="{19616323-A658-4F38-B20C-51F7A45409E1}" destId="{90D95303-FA16-4724-AC79-E9D26D15B838}" srcOrd="0" destOrd="0" presId="urn:microsoft.com/office/officeart/2005/8/layout/bProcess4"/>
    <dgm:cxn modelId="{3CAB82BE-1E6A-4E26-AA22-34A34ABF5B84}" srcId="{7765730D-B9C8-49FF-966F-E1DE5554846C}" destId="{F57DB2CC-0370-4555-9237-10BDE908E8A8}" srcOrd="0" destOrd="0" parTransId="{04DADF05-23E9-4C7A-99F0-86DE8A5834DB}" sibTransId="{49517E22-DA87-43DE-8845-DBB9994FB972}"/>
    <dgm:cxn modelId="{E41ED6C7-40F4-4A93-AAD6-184BDC26E1AE}" srcId="{7765730D-B9C8-49FF-966F-E1DE5554846C}" destId="{19616323-A658-4F38-B20C-51F7A45409E1}" srcOrd="6" destOrd="0" parTransId="{9C46B635-CC1F-4D55-95E5-5580172ECC15}" sibTransId="{3FD3D811-641C-4266-81D1-6FA3A1FAF3C4}"/>
    <dgm:cxn modelId="{B9B267CA-ADA7-47B6-BF04-04B588ADF631}" srcId="{7765730D-B9C8-49FF-966F-E1DE5554846C}" destId="{5EB6AD86-43CA-4188-A430-85D0E06C1C19}" srcOrd="4" destOrd="0" parTransId="{558611D3-2431-46EA-A3E4-9D41784DA40F}" sibTransId="{3A04EC95-D579-4F03-9843-A4163DBF9F92}"/>
    <dgm:cxn modelId="{1D471BD5-2A3F-4CCE-B95B-7A3D7086EEC4}" srcId="{7765730D-B9C8-49FF-966F-E1DE5554846C}" destId="{E89C9B25-7BDC-4E24-A4A4-DAC1031D0492}" srcOrd="8" destOrd="0" parTransId="{233F60D7-B978-493B-B121-16599FE94660}" sibTransId="{E2F3D824-86BF-4890-A1F1-56DA649059AF}"/>
    <dgm:cxn modelId="{633409F1-0341-4784-9030-FF218E48BAFA}" type="presOf" srcId="{F57DB2CC-0370-4555-9237-10BDE908E8A8}" destId="{6E142EE5-9DC5-410E-B8D8-8B907F1263AE}" srcOrd="0" destOrd="0" presId="urn:microsoft.com/office/officeart/2005/8/layout/bProcess4"/>
    <dgm:cxn modelId="{7432FBFD-337A-44BE-8138-270ADA16C027}" type="presOf" srcId="{7765730D-B9C8-49FF-966F-E1DE5554846C}" destId="{EEE6EA3B-A636-40A1-BE19-EFAE5BCB92C8}" srcOrd="0" destOrd="0" presId="urn:microsoft.com/office/officeart/2005/8/layout/bProcess4"/>
    <dgm:cxn modelId="{CD08C51C-DB9C-4738-86CA-573F4A9B9445}" type="presParOf" srcId="{EEE6EA3B-A636-40A1-BE19-EFAE5BCB92C8}" destId="{794481C6-E566-405E-BE1D-02784C1BE23D}" srcOrd="0" destOrd="0" presId="urn:microsoft.com/office/officeart/2005/8/layout/bProcess4"/>
    <dgm:cxn modelId="{3B2A77F6-0A92-41AF-897D-5E1709F58B18}" type="presParOf" srcId="{794481C6-E566-405E-BE1D-02784C1BE23D}" destId="{CD70AFDD-B5AC-4C03-91E4-FF2150BCF854}" srcOrd="0" destOrd="0" presId="urn:microsoft.com/office/officeart/2005/8/layout/bProcess4"/>
    <dgm:cxn modelId="{056F931D-FC47-44F4-84A5-FEA6FE7CF28C}" type="presParOf" srcId="{794481C6-E566-405E-BE1D-02784C1BE23D}" destId="{6E142EE5-9DC5-410E-B8D8-8B907F1263AE}" srcOrd="1" destOrd="0" presId="urn:microsoft.com/office/officeart/2005/8/layout/bProcess4"/>
    <dgm:cxn modelId="{84C5DEAC-2CE5-4F58-BDF3-E648D8EF1257}" type="presParOf" srcId="{EEE6EA3B-A636-40A1-BE19-EFAE5BCB92C8}" destId="{FD753896-111B-4846-9060-996C1BC2BF5B}" srcOrd="1" destOrd="0" presId="urn:microsoft.com/office/officeart/2005/8/layout/bProcess4"/>
    <dgm:cxn modelId="{74326F61-F0BC-47D8-B328-2D5BC7A0A8CD}" type="presParOf" srcId="{EEE6EA3B-A636-40A1-BE19-EFAE5BCB92C8}" destId="{91260B3F-E10A-42FF-818C-7AB9AF0F1676}" srcOrd="2" destOrd="0" presId="urn:microsoft.com/office/officeart/2005/8/layout/bProcess4"/>
    <dgm:cxn modelId="{A659D9F7-CC75-4396-8C1D-08423C86886C}" type="presParOf" srcId="{91260B3F-E10A-42FF-818C-7AB9AF0F1676}" destId="{837D2749-3FB6-4FB4-9965-D1EF27E41FBF}" srcOrd="0" destOrd="0" presId="urn:microsoft.com/office/officeart/2005/8/layout/bProcess4"/>
    <dgm:cxn modelId="{F2C41EC4-EEF4-400E-9FB5-D2A8F85FF9F7}" type="presParOf" srcId="{91260B3F-E10A-42FF-818C-7AB9AF0F1676}" destId="{BBD2FC80-EB34-4059-BF97-E99AA9217F39}" srcOrd="1" destOrd="0" presId="urn:microsoft.com/office/officeart/2005/8/layout/bProcess4"/>
    <dgm:cxn modelId="{019AF62E-A9E3-4F0C-8AEB-E42C40A6D00F}" type="presParOf" srcId="{EEE6EA3B-A636-40A1-BE19-EFAE5BCB92C8}" destId="{A5DBDCFF-D8ED-486C-9742-828CD50EEC28}" srcOrd="3" destOrd="0" presId="urn:microsoft.com/office/officeart/2005/8/layout/bProcess4"/>
    <dgm:cxn modelId="{465B2A98-F02E-470A-8C8F-7BC1EB4B2649}" type="presParOf" srcId="{EEE6EA3B-A636-40A1-BE19-EFAE5BCB92C8}" destId="{C0A71D41-13D0-4775-AB6C-9B589057CE63}" srcOrd="4" destOrd="0" presId="urn:microsoft.com/office/officeart/2005/8/layout/bProcess4"/>
    <dgm:cxn modelId="{51D8165D-1DE6-468B-BDDB-8707DB462788}" type="presParOf" srcId="{C0A71D41-13D0-4775-AB6C-9B589057CE63}" destId="{078BB485-BE6B-4182-ABFB-D253B544EB3A}" srcOrd="0" destOrd="0" presId="urn:microsoft.com/office/officeart/2005/8/layout/bProcess4"/>
    <dgm:cxn modelId="{B970773D-8033-4254-A601-B87BE9F317A9}" type="presParOf" srcId="{C0A71D41-13D0-4775-AB6C-9B589057CE63}" destId="{4B686D60-D2B4-44EA-A1D2-8C229332A178}" srcOrd="1" destOrd="0" presId="urn:microsoft.com/office/officeart/2005/8/layout/bProcess4"/>
    <dgm:cxn modelId="{3B291C8F-90E7-483D-8E54-4FD6C3E070E0}" type="presParOf" srcId="{EEE6EA3B-A636-40A1-BE19-EFAE5BCB92C8}" destId="{C94BA9E5-99D3-4E77-80CB-85237FDE1DE0}" srcOrd="5" destOrd="0" presId="urn:microsoft.com/office/officeart/2005/8/layout/bProcess4"/>
    <dgm:cxn modelId="{B2A2CB24-2617-400B-90E9-F3D36D2D1918}" type="presParOf" srcId="{EEE6EA3B-A636-40A1-BE19-EFAE5BCB92C8}" destId="{EE1A1E59-3500-4EB4-989E-BD8082B68260}" srcOrd="6" destOrd="0" presId="urn:microsoft.com/office/officeart/2005/8/layout/bProcess4"/>
    <dgm:cxn modelId="{422DCF5E-5865-44CA-ABEC-3A6F1A37F86F}" type="presParOf" srcId="{EE1A1E59-3500-4EB4-989E-BD8082B68260}" destId="{F8089DE5-779F-48B6-92AA-8D559120187E}" srcOrd="0" destOrd="0" presId="urn:microsoft.com/office/officeart/2005/8/layout/bProcess4"/>
    <dgm:cxn modelId="{C45E703A-65C0-4365-86CC-5202FF208AF8}" type="presParOf" srcId="{EE1A1E59-3500-4EB4-989E-BD8082B68260}" destId="{C177CCA6-0CF6-432D-B890-6EEA3C6D7701}" srcOrd="1" destOrd="0" presId="urn:microsoft.com/office/officeart/2005/8/layout/bProcess4"/>
    <dgm:cxn modelId="{242F475F-E2F4-4EC4-B210-0AED114CF357}" type="presParOf" srcId="{EEE6EA3B-A636-40A1-BE19-EFAE5BCB92C8}" destId="{F69C103B-5CC3-4286-84F0-240B0E20840D}" srcOrd="7" destOrd="0" presId="urn:microsoft.com/office/officeart/2005/8/layout/bProcess4"/>
    <dgm:cxn modelId="{62C63DE9-E4C2-47FF-AEC6-FF280572A5B9}" type="presParOf" srcId="{EEE6EA3B-A636-40A1-BE19-EFAE5BCB92C8}" destId="{E54056D0-C868-4E83-86E7-9F92EC345123}" srcOrd="8" destOrd="0" presId="urn:microsoft.com/office/officeart/2005/8/layout/bProcess4"/>
    <dgm:cxn modelId="{8C786F3C-3969-4ED7-ADB4-8B0BF6621752}" type="presParOf" srcId="{E54056D0-C868-4E83-86E7-9F92EC345123}" destId="{C58775A0-B059-4A4C-83D8-105643F39951}" srcOrd="0" destOrd="0" presId="urn:microsoft.com/office/officeart/2005/8/layout/bProcess4"/>
    <dgm:cxn modelId="{CAC25E12-A9BB-4160-9262-02EC2DADE97C}" type="presParOf" srcId="{E54056D0-C868-4E83-86E7-9F92EC345123}" destId="{6A1E2E31-A5C9-46B3-8C1F-E454BB5300AB}" srcOrd="1" destOrd="0" presId="urn:microsoft.com/office/officeart/2005/8/layout/bProcess4"/>
    <dgm:cxn modelId="{8C4C7F27-46E2-429F-A3E2-A8DB7D6E0BC0}" type="presParOf" srcId="{EEE6EA3B-A636-40A1-BE19-EFAE5BCB92C8}" destId="{8F18374E-9FBB-46AF-A7D4-4A853851E1A2}" srcOrd="9" destOrd="0" presId="urn:microsoft.com/office/officeart/2005/8/layout/bProcess4"/>
    <dgm:cxn modelId="{CA83777C-9EF4-46A6-B5C0-E533FD4318DA}" type="presParOf" srcId="{EEE6EA3B-A636-40A1-BE19-EFAE5BCB92C8}" destId="{83954754-4D54-4B2D-80D1-40302B0066EE}" srcOrd="10" destOrd="0" presId="urn:microsoft.com/office/officeart/2005/8/layout/bProcess4"/>
    <dgm:cxn modelId="{D2AD13F5-BB65-4383-A2F9-F6346251E9C7}" type="presParOf" srcId="{83954754-4D54-4B2D-80D1-40302B0066EE}" destId="{8934453E-8456-4481-A2C7-B0E006C79841}" srcOrd="0" destOrd="0" presId="urn:microsoft.com/office/officeart/2005/8/layout/bProcess4"/>
    <dgm:cxn modelId="{1ADCF769-886E-4753-B823-FA7E4254DFA7}" type="presParOf" srcId="{83954754-4D54-4B2D-80D1-40302B0066EE}" destId="{FC787BBE-90D2-4C62-A8ED-C81C7AC0C3E8}" srcOrd="1" destOrd="0" presId="urn:microsoft.com/office/officeart/2005/8/layout/bProcess4"/>
    <dgm:cxn modelId="{5CD2620C-FDB9-4B6F-91F8-A84719084038}" type="presParOf" srcId="{EEE6EA3B-A636-40A1-BE19-EFAE5BCB92C8}" destId="{F79F5DA3-A5EA-41E5-B48D-BEE62262D6C7}" srcOrd="11" destOrd="0" presId="urn:microsoft.com/office/officeart/2005/8/layout/bProcess4"/>
    <dgm:cxn modelId="{8EB7CF78-250C-4B04-8206-98082AC0E557}" type="presParOf" srcId="{EEE6EA3B-A636-40A1-BE19-EFAE5BCB92C8}" destId="{E1F4D292-2FE2-405F-8D55-A570D52A9FB5}" srcOrd="12" destOrd="0" presId="urn:microsoft.com/office/officeart/2005/8/layout/bProcess4"/>
    <dgm:cxn modelId="{EBEC41B8-F0A4-45D2-8EDC-ED5A9E4A989A}" type="presParOf" srcId="{E1F4D292-2FE2-405F-8D55-A570D52A9FB5}" destId="{545F824B-4CF5-46DD-BC1B-723C3C248C7E}" srcOrd="0" destOrd="0" presId="urn:microsoft.com/office/officeart/2005/8/layout/bProcess4"/>
    <dgm:cxn modelId="{502505C8-706B-421A-9177-7082A7A81AD2}" type="presParOf" srcId="{E1F4D292-2FE2-405F-8D55-A570D52A9FB5}" destId="{90D95303-FA16-4724-AC79-E9D26D15B838}" srcOrd="1" destOrd="0" presId="urn:microsoft.com/office/officeart/2005/8/layout/bProcess4"/>
    <dgm:cxn modelId="{16ABD2A0-7300-4A46-B58E-81AAE17C0A4D}" type="presParOf" srcId="{EEE6EA3B-A636-40A1-BE19-EFAE5BCB92C8}" destId="{7FEA2D56-4020-4640-89EC-5EE84F5F757B}" srcOrd="13" destOrd="0" presId="urn:microsoft.com/office/officeart/2005/8/layout/bProcess4"/>
    <dgm:cxn modelId="{8496A8B8-77A5-4429-ABE2-1C0C646D2EE7}" type="presParOf" srcId="{EEE6EA3B-A636-40A1-BE19-EFAE5BCB92C8}" destId="{8606AE76-229A-4CBF-A851-1A424705A7C7}" srcOrd="14" destOrd="0" presId="urn:microsoft.com/office/officeart/2005/8/layout/bProcess4"/>
    <dgm:cxn modelId="{10258741-B8DE-4EA6-B9FC-DC761CE0C3FE}" type="presParOf" srcId="{8606AE76-229A-4CBF-A851-1A424705A7C7}" destId="{767BD1C7-F915-4E38-8BEC-BC3861373EC3}" srcOrd="0" destOrd="0" presId="urn:microsoft.com/office/officeart/2005/8/layout/bProcess4"/>
    <dgm:cxn modelId="{D42C3E42-3998-49FD-8472-319B9565A625}" type="presParOf" srcId="{8606AE76-229A-4CBF-A851-1A424705A7C7}" destId="{FBC8CB4A-4260-478C-8708-466B5E0611B5}" srcOrd="1" destOrd="0" presId="urn:microsoft.com/office/officeart/2005/8/layout/bProcess4"/>
    <dgm:cxn modelId="{EE7610ED-4B63-4F1F-9B09-AB83BADCDAFC}" type="presParOf" srcId="{EEE6EA3B-A636-40A1-BE19-EFAE5BCB92C8}" destId="{649C54A7-DC1E-4358-AB15-8C707BA8672D}" srcOrd="15" destOrd="0" presId="urn:microsoft.com/office/officeart/2005/8/layout/bProcess4"/>
    <dgm:cxn modelId="{F457B831-BD3A-4821-9A4D-CB7A754EF72B}" type="presParOf" srcId="{EEE6EA3B-A636-40A1-BE19-EFAE5BCB92C8}" destId="{12777680-ACF8-4330-9548-B6C8FB4F004F}" srcOrd="16" destOrd="0" presId="urn:microsoft.com/office/officeart/2005/8/layout/bProcess4"/>
    <dgm:cxn modelId="{36086561-4B44-413A-975C-B528B04D81E9}" type="presParOf" srcId="{12777680-ACF8-4330-9548-B6C8FB4F004F}" destId="{96A75420-D68A-41F7-BF42-D4F02C8218C7}" srcOrd="0" destOrd="0" presId="urn:microsoft.com/office/officeart/2005/8/layout/bProcess4"/>
    <dgm:cxn modelId="{D3F1E3F1-D56B-4DC1-9113-37931CE0E78A}" type="presParOf" srcId="{12777680-ACF8-4330-9548-B6C8FB4F004F}" destId="{A02C9981-44E7-45D9-A34A-B5EC16E1C029}"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765730D-B9C8-49FF-966F-E1DE5554846C}" type="doc">
      <dgm:prSet loTypeId="urn:microsoft.com/office/officeart/2005/8/layout/list1" loCatId="list" qsTypeId="urn:microsoft.com/office/officeart/2005/8/quickstyle/simple2" qsCatId="simple" csTypeId="urn:microsoft.com/office/officeart/2005/8/colors/accent4_3" csCatId="accent4" phldr="1"/>
      <dgm:spPr/>
      <dgm:t>
        <a:bodyPr/>
        <a:lstStyle/>
        <a:p>
          <a:endParaRPr lang="en-US"/>
        </a:p>
      </dgm:t>
    </dgm:pt>
    <dgm:pt modelId="{901F029E-DD8E-4CCD-BC56-4546AEC8940A}">
      <dgm:prSet phldr="0"/>
      <dgm:spPr/>
      <dgm:t>
        <a:bodyPr/>
        <a:lstStyle/>
        <a:p>
          <a:pPr rtl="0"/>
          <a:r>
            <a:rPr lang="en-US">
              <a:latin typeface="Aptos Display" panose="02110004020202020204"/>
            </a:rPr>
            <a:t>Compass for decision-making - </a:t>
          </a:r>
          <a:r>
            <a:rPr lang="en-US">
              <a:solidFill>
                <a:srgbClr val="000000"/>
              </a:solidFill>
              <a:latin typeface="Calibri"/>
              <a:ea typeface="Calibri"/>
              <a:cs typeface="Calibri"/>
            </a:rPr>
            <a:t>(Dempsey, Eskander and Dubljević, 2023).</a:t>
          </a:r>
        </a:p>
      </dgm:t>
    </dgm:pt>
    <dgm:pt modelId="{060EF32C-B6B0-442E-B85C-05991407C24D}" type="parTrans" cxnId="{6ACB7B76-28A7-486E-AADA-168ECD57F697}">
      <dgm:prSet/>
      <dgm:spPr/>
      <dgm:t>
        <a:bodyPr/>
        <a:lstStyle/>
        <a:p>
          <a:endParaRPr lang="en-US"/>
        </a:p>
      </dgm:t>
    </dgm:pt>
    <dgm:pt modelId="{B5C11E5A-F34E-4D8B-95FF-6A58EF620F95}" type="sibTrans" cxnId="{6ACB7B76-28A7-486E-AADA-168ECD57F697}">
      <dgm:prSet/>
      <dgm:spPr/>
      <dgm:t>
        <a:bodyPr/>
        <a:lstStyle/>
        <a:p>
          <a:endParaRPr lang="en-US"/>
        </a:p>
      </dgm:t>
    </dgm:pt>
    <dgm:pt modelId="{5564B322-342A-46B0-AD1A-F6FF849881C2}">
      <dgm:prSet phldr="0"/>
      <dgm:spPr/>
      <dgm:t>
        <a:bodyPr/>
        <a:lstStyle/>
        <a:p>
          <a:pPr algn="l" rtl="0"/>
          <a:r>
            <a:rPr lang="en-US" b="0">
              <a:latin typeface="Aptos Display" panose="02110004020202020204"/>
            </a:rPr>
            <a:t>Public confidence - (</a:t>
          </a:r>
          <a:r>
            <a:rPr lang="en-US" b="0"/>
            <a:t>Her Majesty’s Inspectorate of Constabulary, 1999</a:t>
          </a:r>
          <a:r>
            <a:rPr lang="en-US" b="0">
              <a:latin typeface="Aptos Display" panose="02110004020202020204"/>
            </a:rPr>
            <a:t>).</a:t>
          </a:r>
          <a:endParaRPr lang="en-US" b="0"/>
        </a:p>
      </dgm:t>
    </dgm:pt>
    <dgm:pt modelId="{20AE240C-FEA9-42DB-BB94-3EB1AAA9507A}" type="parTrans" cxnId="{B5A82D47-E7B4-4578-BA80-D71C6D057733}">
      <dgm:prSet/>
      <dgm:spPr/>
    </dgm:pt>
    <dgm:pt modelId="{2127AFC4-6CF4-4633-8528-0443CD326075}" type="sibTrans" cxnId="{B5A82D47-E7B4-4578-BA80-D71C6D057733}">
      <dgm:prSet/>
      <dgm:spPr/>
    </dgm:pt>
    <dgm:pt modelId="{DAC67B1B-7C75-48AB-A84A-320B875C706C}">
      <dgm:prSet phldr="0"/>
      <dgm:spPr/>
      <dgm:t>
        <a:bodyPr/>
        <a:lstStyle/>
        <a:p>
          <a:pPr algn="l" rtl="0"/>
          <a:r>
            <a:rPr lang="en-US" b="0">
              <a:latin typeface="Aptos Display" panose="02110004020202020204"/>
            </a:rPr>
            <a:t>Reflection - </a:t>
          </a:r>
          <a:r>
            <a:rPr lang="en-US" b="0">
              <a:solidFill>
                <a:srgbClr val="000000"/>
              </a:solidFill>
              <a:latin typeface="Aptos"/>
            </a:rPr>
            <a:t>(Maile et al., 2023).</a:t>
          </a:r>
        </a:p>
      </dgm:t>
    </dgm:pt>
    <dgm:pt modelId="{1090E115-880F-4750-9FC1-E8795E74B83D}" type="parTrans" cxnId="{04C6D966-5D85-437E-B49E-D9ECFD298D06}">
      <dgm:prSet/>
      <dgm:spPr/>
    </dgm:pt>
    <dgm:pt modelId="{A2335B52-4471-43C9-A8B3-E01DC173E598}" type="sibTrans" cxnId="{04C6D966-5D85-437E-B49E-D9ECFD298D06}">
      <dgm:prSet/>
      <dgm:spPr/>
    </dgm:pt>
    <dgm:pt modelId="{6BB0179E-C5C2-4497-AC5D-18AD463DF68C}" type="pres">
      <dgm:prSet presAssocID="{7765730D-B9C8-49FF-966F-E1DE5554846C}" presName="linear" presStyleCnt="0">
        <dgm:presLayoutVars>
          <dgm:dir/>
          <dgm:animLvl val="lvl"/>
          <dgm:resizeHandles val="exact"/>
        </dgm:presLayoutVars>
      </dgm:prSet>
      <dgm:spPr/>
    </dgm:pt>
    <dgm:pt modelId="{44287D4A-AF81-442D-A82B-7B122A2F26BF}" type="pres">
      <dgm:prSet presAssocID="{901F029E-DD8E-4CCD-BC56-4546AEC8940A}" presName="parentLin" presStyleCnt="0"/>
      <dgm:spPr/>
    </dgm:pt>
    <dgm:pt modelId="{F5932157-9846-4D1A-A2C1-CDB74E6A3B92}" type="pres">
      <dgm:prSet presAssocID="{901F029E-DD8E-4CCD-BC56-4546AEC8940A}" presName="parentLeftMargin" presStyleLbl="node1" presStyleIdx="0" presStyleCnt="3"/>
      <dgm:spPr/>
    </dgm:pt>
    <dgm:pt modelId="{5BC62F17-C183-4712-BC58-4E6CA26087E2}" type="pres">
      <dgm:prSet presAssocID="{901F029E-DD8E-4CCD-BC56-4546AEC8940A}" presName="parentText" presStyleLbl="node1" presStyleIdx="0" presStyleCnt="3">
        <dgm:presLayoutVars>
          <dgm:chMax val="0"/>
          <dgm:bulletEnabled val="1"/>
        </dgm:presLayoutVars>
      </dgm:prSet>
      <dgm:spPr/>
    </dgm:pt>
    <dgm:pt modelId="{1A52DABC-D76E-42B0-905C-D0465325AF5F}" type="pres">
      <dgm:prSet presAssocID="{901F029E-DD8E-4CCD-BC56-4546AEC8940A}" presName="negativeSpace" presStyleCnt="0"/>
      <dgm:spPr/>
    </dgm:pt>
    <dgm:pt modelId="{106CF42B-713D-4656-AC54-A5C160F8FA1D}" type="pres">
      <dgm:prSet presAssocID="{901F029E-DD8E-4CCD-BC56-4546AEC8940A}" presName="childText" presStyleLbl="conFgAcc1" presStyleIdx="0" presStyleCnt="3">
        <dgm:presLayoutVars>
          <dgm:bulletEnabled val="1"/>
        </dgm:presLayoutVars>
      </dgm:prSet>
      <dgm:spPr/>
    </dgm:pt>
    <dgm:pt modelId="{B918872F-03F7-473E-94E7-3C5D2AC142DF}" type="pres">
      <dgm:prSet presAssocID="{B5C11E5A-F34E-4D8B-95FF-6A58EF620F95}" presName="spaceBetweenRectangles" presStyleCnt="0"/>
      <dgm:spPr/>
    </dgm:pt>
    <dgm:pt modelId="{FB2BE498-4B63-4C2E-9E68-EFB94E86FFF1}" type="pres">
      <dgm:prSet presAssocID="{5564B322-342A-46B0-AD1A-F6FF849881C2}" presName="parentLin" presStyleCnt="0"/>
      <dgm:spPr/>
    </dgm:pt>
    <dgm:pt modelId="{863A5A7C-1A5E-4450-87A0-BC49C856633B}" type="pres">
      <dgm:prSet presAssocID="{5564B322-342A-46B0-AD1A-F6FF849881C2}" presName="parentLeftMargin" presStyleLbl="node1" presStyleIdx="0" presStyleCnt="3"/>
      <dgm:spPr/>
    </dgm:pt>
    <dgm:pt modelId="{B14FA07B-8CF1-4AB0-BD19-1F65F2A188CE}" type="pres">
      <dgm:prSet presAssocID="{5564B322-342A-46B0-AD1A-F6FF849881C2}" presName="parentText" presStyleLbl="node1" presStyleIdx="1" presStyleCnt="3">
        <dgm:presLayoutVars>
          <dgm:chMax val="0"/>
          <dgm:bulletEnabled val="1"/>
        </dgm:presLayoutVars>
      </dgm:prSet>
      <dgm:spPr/>
    </dgm:pt>
    <dgm:pt modelId="{BB74E387-2532-46C9-8583-D00651DA0911}" type="pres">
      <dgm:prSet presAssocID="{5564B322-342A-46B0-AD1A-F6FF849881C2}" presName="negativeSpace" presStyleCnt="0"/>
      <dgm:spPr/>
    </dgm:pt>
    <dgm:pt modelId="{FB0AC4AB-5C14-4790-8C58-46B55F0E9092}" type="pres">
      <dgm:prSet presAssocID="{5564B322-342A-46B0-AD1A-F6FF849881C2}" presName="childText" presStyleLbl="conFgAcc1" presStyleIdx="1" presStyleCnt="3">
        <dgm:presLayoutVars>
          <dgm:bulletEnabled val="1"/>
        </dgm:presLayoutVars>
      </dgm:prSet>
      <dgm:spPr/>
    </dgm:pt>
    <dgm:pt modelId="{E02A9BE3-676F-4CE1-888B-F5E92BE3D3C8}" type="pres">
      <dgm:prSet presAssocID="{2127AFC4-6CF4-4633-8528-0443CD326075}" presName="spaceBetweenRectangles" presStyleCnt="0"/>
      <dgm:spPr/>
    </dgm:pt>
    <dgm:pt modelId="{AAFA7262-6125-4DF6-B32C-50CCA736B511}" type="pres">
      <dgm:prSet presAssocID="{DAC67B1B-7C75-48AB-A84A-320B875C706C}" presName="parentLin" presStyleCnt="0"/>
      <dgm:spPr/>
    </dgm:pt>
    <dgm:pt modelId="{9FAECF30-69C8-4263-9D78-7D41A5525E22}" type="pres">
      <dgm:prSet presAssocID="{DAC67B1B-7C75-48AB-A84A-320B875C706C}" presName="parentLeftMargin" presStyleLbl="node1" presStyleIdx="1" presStyleCnt="3"/>
      <dgm:spPr/>
    </dgm:pt>
    <dgm:pt modelId="{E1032BE5-2A7A-4FFC-A9E2-14D1C8ACB2C3}" type="pres">
      <dgm:prSet presAssocID="{DAC67B1B-7C75-48AB-A84A-320B875C706C}" presName="parentText" presStyleLbl="node1" presStyleIdx="2" presStyleCnt="3">
        <dgm:presLayoutVars>
          <dgm:chMax val="0"/>
          <dgm:bulletEnabled val="1"/>
        </dgm:presLayoutVars>
      </dgm:prSet>
      <dgm:spPr/>
    </dgm:pt>
    <dgm:pt modelId="{58081BD4-D53F-4C59-B9BB-82DD666D5955}" type="pres">
      <dgm:prSet presAssocID="{DAC67B1B-7C75-48AB-A84A-320B875C706C}" presName="negativeSpace" presStyleCnt="0"/>
      <dgm:spPr/>
    </dgm:pt>
    <dgm:pt modelId="{416FF40C-4660-40D4-B912-A86CA3A76399}" type="pres">
      <dgm:prSet presAssocID="{DAC67B1B-7C75-48AB-A84A-320B875C706C}" presName="childText" presStyleLbl="conFgAcc1" presStyleIdx="2" presStyleCnt="3">
        <dgm:presLayoutVars>
          <dgm:bulletEnabled val="1"/>
        </dgm:presLayoutVars>
      </dgm:prSet>
      <dgm:spPr/>
    </dgm:pt>
  </dgm:ptLst>
  <dgm:cxnLst>
    <dgm:cxn modelId="{2095650B-F99B-4C29-A645-4DD7C8631DAE}" type="presOf" srcId="{5564B322-342A-46B0-AD1A-F6FF849881C2}" destId="{B14FA07B-8CF1-4AB0-BD19-1F65F2A188CE}" srcOrd="1" destOrd="0" presId="urn:microsoft.com/office/officeart/2005/8/layout/list1"/>
    <dgm:cxn modelId="{C7219437-8360-4746-9197-E91691439A00}" type="presOf" srcId="{7765730D-B9C8-49FF-966F-E1DE5554846C}" destId="{6BB0179E-C5C2-4497-AC5D-18AD463DF68C}" srcOrd="0" destOrd="0" presId="urn:microsoft.com/office/officeart/2005/8/layout/list1"/>
    <dgm:cxn modelId="{05043665-01F7-43D1-94CD-467D4B7035DD}" type="presOf" srcId="{5564B322-342A-46B0-AD1A-F6FF849881C2}" destId="{863A5A7C-1A5E-4450-87A0-BC49C856633B}" srcOrd="0" destOrd="0" presId="urn:microsoft.com/office/officeart/2005/8/layout/list1"/>
    <dgm:cxn modelId="{04C6D966-5D85-437E-B49E-D9ECFD298D06}" srcId="{7765730D-B9C8-49FF-966F-E1DE5554846C}" destId="{DAC67B1B-7C75-48AB-A84A-320B875C706C}" srcOrd="2" destOrd="0" parTransId="{1090E115-880F-4750-9FC1-E8795E74B83D}" sibTransId="{A2335B52-4471-43C9-A8B3-E01DC173E598}"/>
    <dgm:cxn modelId="{B5A82D47-E7B4-4578-BA80-D71C6D057733}" srcId="{7765730D-B9C8-49FF-966F-E1DE5554846C}" destId="{5564B322-342A-46B0-AD1A-F6FF849881C2}" srcOrd="1" destOrd="0" parTransId="{20AE240C-FEA9-42DB-BB94-3EB1AAA9507A}" sibTransId="{2127AFC4-6CF4-4633-8528-0443CD326075}"/>
    <dgm:cxn modelId="{6ACB7B76-28A7-486E-AADA-168ECD57F697}" srcId="{7765730D-B9C8-49FF-966F-E1DE5554846C}" destId="{901F029E-DD8E-4CCD-BC56-4546AEC8940A}" srcOrd="0" destOrd="0" parTransId="{060EF32C-B6B0-442E-B85C-05991407C24D}" sibTransId="{B5C11E5A-F34E-4D8B-95FF-6A58EF620F95}"/>
    <dgm:cxn modelId="{D769D186-18AC-4F9E-B514-BF98998AAE54}" type="presOf" srcId="{DAC67B1B-7C75-48AB-A84A-320B875C706C}" destId="{9FAECF30-69C8-4263-9D78-7D41A5525E22}" srcOrd="0" destOrd="0" presId="urn:microsoft.com/office/officeart/2005/8/layout/list1"/>
    <dgm:cxn modelId="{FCF24191-C5DF-44A7-95C2-1CD7498494B2}" type="presOf" srcId="{901F029E-DD8E-4CCD-BC56-4546AEC8940A}" destId="{5BC62F17-C183-4712-BC58-4E6CA26087E2}" srcOrd="1" destOrd="0" presId="urn:microsoft.com/office/officeart/2005/8/layout/list1"/>
    <dgm:cxn modelId="{B989CB9C-9482-448E-8458-0B94465AA2F6}" type="presOf" srcId="{DAC67B1B-7C75-48AB-A84A-320B875C706C}" destId="{E1032BE5-2A7A-4FFC-A9E2-14D1C8ACB2C3}" srcOrd="1" destOrd="0" presId="urn:microsoft.com/office/officeart/2005/8/layout/list1"/>
    <dgm:cxn modelId="{6820DBD2-0C62-4968-8CEA-202BB11B25EB}" type="presOf" srcId="{901F029E-DD8E-4CCD-BC56-4546AEC8940A}" destId="{F5932157-9846-4D1A-A2C1-CDB74E6A3B92}" srcOrd="0" destOrd="0" presId="urn:microsoft.com/office/officeart/2005/8/layout/list1"/>
    <dgm:cxn modelId="{BDD28306-AFB6-40FD-AF85-B075CCF3260C}" type="presParOf" srcId="{6BB0179E-C5C2-4497-AC5D-18AD463DF68C}" destId="{44287D4A-AF81-442D-A82B-7B122A2F26BF}" srcOrd="0" destOrd="0" presId="urn:microsoft.com/office/officeart/2005/8/layout/list1"/>
    <dgm:cxn modelId="{62B6C647-7D60-4960-85E4-4DFD73F6B1ED}" type="presParOf" srcId="{44287D4A-AF81-442D-A82B-7B122A2F26BF}" destId="{F5932157-9846-4D1A-A2C1-CDB74E6A3B92}" srcOrd="0" destOrd="0" presId="urn:microsoft.com/office/officeart/2005/8/layout/list1"/>
    <dgm:cxn modelId="{C446FEA5-C261-4B62-B941-CFA545B47912}" type="presParOf" srcId="{44287D4A-AF81-442D-A82B-7B122A2F26BF}" destId="{5BC62F17-C183-4712-BC58-4E6CA26087E2}" srcOrd="1" destOrd="0" presId="urn:microsoft.com/office/officeart/2005/8/layout/list1"/>
    <dgm:cxn modelId="{378CF60F-6A60-4248-BF58-F93EA857CE01}" type="presParOf" srcId="{6BB0179E-C5C2-4497-AC5D-18AD463DF68C}" destId="{1A52DABC-D76E-42B0-905C-D0465325AF5F}" srcOrd="1" destOrd="0" presId="urn:microsoft.com/office/officeart/2005/8/layout/list1"/>
    <dgm:cxn modelId="{37C1BF50-4C7B-459B-86EC-AD2B58C166D6}" type="presParOf" srcId="{6BB0179E-C5C2-4497-AC5D-18AD463DF68C}" destId="{106CF42B-713D-4656-AC54-A5C160F8FA1D}" srcOrd="2" destOrd="0" presId="urn:microsoft.com/office/officeart/2005/8/layout/list1"/>
    <dgm:cxn modelId="{CC301740-9B16-45D4-8AF3-46E699AC89A1}" type="presParOf" srcId="{6BB0179E-C5C2-4497-AC5D-18AD463DF68C}" destId="{B918872F-03F7-473E-94E7-3C5D2AC142DF}" srcOrd="3" destOrd="0" presId="urn:microsoft.com/office/officeart/2005/8/layout/list1"/>
    <dgm:cxn modelId="{C0846847-02D2-4C4B-9DE9-8ABE3F373481}" type="presParOf" srcId="{6BB0179E-C5C2-4497-AC5D-18AD463DF68C}" destId="{FB2BE498-4B63-4C2E-9E68-EFB94E86FFF1}" srcOrd="4" destOrd="0" presId="urn:microsoft.com/office/officeart/2005/8/layout/list1"/>
    <dgm:cxn modelId="{7E088CB3-94CA-4A51-B234-1217A086AB5A}" type="presParOf" srcId="{FB2BE498-4B63-4C2E-9E68-EFB94E86FFF1}" destId="{863A5A7C-1A5E-4450-87A0-BC49C856633B}" srcOrd="0" destOrd="0" presId="urn:microsoft.com/office/officeart/2005/8/layout/list1"/>
    <dgm:cxn modelId="{0E06FD77-E727-4049-89A6-1D483FDD9BAA}" type="presParOf" srcId="{FB2BE498-4B63-4C2E-9E68-EFB94E86FFF1}" destId="{B14FA07B-8CF1-4AB0-BD19-1F65F2A188CE}" srcOrd="1" destOrd="0" presId="urn:microsoft.com/office/officeart/2005/8/layout/list1"/>
    <dgm:cxn modelId="{5FD4695E-C26A-4900-8E5B-7574570C24D6}" type="presParOf" srcId="{6BB0179E-C5C2-4497-AC5D-18AD463DF68C}" destId="{BB74E387-2532-46C9-8583-D00651DA0911}" srcOrd="5" destOrd="0" presId="urn:microsoft.com/office/officeart/2005/8/layout/list1"/>
    <dgm:cxn modelId="{A165DE96-3B03-437C-9472-8519D0214F84}" type="presParOf" srcId="{6BB0179E-C5C2-4497-AC5D-18AD463DF68C}" destId="{FB0AC4AB-5C14-4790-8C58-46B55F0E9092}" srcOrd="6" destOrd="0" presId="urn:microsoft.com/office/officeart/2005/8/layout/list1"/>
    <dgm:cxn modelId="{6855CE1B-952E-441A-8CAA-D2124AD11D72}" type="presParOf" srcId="{6BB0179E-C5C2-4497-AC5D-18AD463DF68C}" destId="{E02A9BE3-676F-4CE1-888B-F5E92BE3D3C8}" srcOrd="7" destOrd="0" presId="urn:microsoft.com/office/officeart/2005/8/layout/list1"/>
    <dgm:cxn modelId="{ACAD2AEE-C975-4CB4-AFFA-6B8185A85684}" type="presParOf" srcId="{6BB0179E-C5C2-4497-AC5D-18AD463DF68C}" destId="{AAFA7262-6125-4DF6-B32C-50CCA736B511}" srcOrd="8" destOrd="0" presId="urn:microsoft.com/office/officeart/2005/8/layout/list1"/>
    <dgm:cxn modelId="{3CF9107E-3C1C-4A12-A312-C856C823ED92}" type="presParOf" srcId="{AAFA7262-6125-4DF6-B32C-50CCA736B511}" destId="{9FAECF30-69C8-4263-9D78-7D41A5525E22}" srcOrd="0" destOrd="0" presId="urn:microsoft.com/office/officeart/2005/8/layout/list1"/>
    <dgm:cxn modelId="{A65F412C-9E82-4C73-86B2-643DB3788F0D}" type="presParOf" srcId="{AAFA7262-6125-4DF6-B32C-50CCA736B511}" destId="{E1032BE5-2A7A-4FFC-A9E2-14D1C8ACB2C3}" srcOrd="1" destOrd="0" presId="urn:microsoft.com/office/officeart/2005/8/layout/list1"/>
    <dgm:cxn modelId="{0D9DDD30-57F5-40F1-B972-EB8639E95FCC}" type="presParOf" srcId="{6BB0179E-C5C2-4497-AC5D-18AD463DF68C}" destId="{58081BD4-D53F-4C59-B9BB-82DD666D5955}" srcOrd="9" destOrd="0" presId="urn:microsoft.com/office/officeart/2005/8/layout/list1"/>
    <dgm:cxn modelId="{97495ABE-6E98-48BD-A04D-EAF1832F6FAF}" type="presParOf" srcId="{6BB0179E-C5C2-4497-AC5D-18AD463DF68C}" destId="{416FF40C-4660-40D4-B912-A86CA3A7639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765730D-B9C8-49FF-966F-E1DE5554846C}" type="doc">
      <dgm:prSet loTypeId="urn:microsoft.com/office/officeart/2005/8/layout/vList2" loCatId="list" qsTypeId="urn:microsoft.com/office/officeart/2005/8/quickstyle/simple2" qsCatId="simple" csTypeId="urn:microsoft.com/office/officeart/2005/8/colors/accent4_3" csCatId="accent4" phldr="1"/>
      <dgm:spPr/>
      <dgm:t>
        <a:bodyPr/>
        <a:lstStyle/>
        <a:p>
          <a:endParaRPr lang="en-US"/>
        </a:p>
      </dgm:t>
    </dgm:pt>
    <dgm:pt modelId="{DAC67B1B-7C75-48AB-A84A-320B875C706C}">
      <dgm:prSet phldr="0"/>
      <dgm:spPr/>
      <dgm:t>
        <a:bodyPr/>
        <a:lstStyle/>
        <a:p>
          <a:pPr rtl="0"/>
          <a:r>
            <a:rPr lang="en-US">
              <a:solidFill>
                <a:srgbClr val="000000"/>
              </a:solidFill>
              <a:latin typeface="Aptos"/>
            </a:rPr>
            <a:t>The Code of Ethics plays a crucial role in how officers apply evidence-based strategies.</a:t>
          </a:r>
          <a:r>
            <a:rPr lang="en-US">
              <a:latin typeface="Aptos"/>
            </a:rPr>
            <a:t> - </a:t>
          </a:r>
          <a:r>
            <a:rPr lang="en-US">
              <a:solidFill>
                <a:srgbClr val="000000"/>
              </a:solidFill>
              <a:latin typeface="Aptos"/>
            </a:rPr>
            <a:t>(Pollock, 2017)</a:t>
          </a:r>
          <a:endParaRPr lang="en-US"/>
        </a:p>
      </dgm:t>
    </dgm:pt>
    <dgm:pt modelId="{1090E115-880F-4750-9FC1-E8795E74B83D}" type="parTrans" cxnId="{04C6D966-5D85-437E-B49E-D9ECFD298D06}">
      <dgm:prSet/>
      <dgm:spPr/>
    </dgm:pt>
    <dgm:pt modelId="{A2335B52-4471-43C9-A8B3-E01DC173E598}" type="sibTrans" cxnId="{04C6D966-5D85-437E-B49E-D9ECFD298D06}">
      <dgm:prSet/>
      <dgm:spPr/>
    </dgm:pt>
    <dgm:pt modelId="{53D3A5EC-3BA3-4557-9C7F-97AB1F0D1264}">
      <dgm:prSet phldr="0"/>
      <dgm:spPr/>
      <dgm:t>
        <a:bodyPr/>
        <a:lstStyle/>
        <a:p>
          <a:pPr rtl="0"/>
          <a:r>
            <a:rPr lang="en-US">
              <a:solidFill>
                <a:schemeClr val="tx1"/>
              </a:solidFill>
              <a:latin typeface="Aptos"/>
            </a:rPr>
            <a:t>The Code also prevents officers from thinking their actions are good just because they show results. - (Banks, 2018)</a:t>
          </a:r>
          <a:endParaRPr lang="en-US">
            <a:solidFill>
              <a:schemeClr val="tx1"/>
            </a:solidFill>
            <a:latin typeface="Aptos Display" panose="02110004020202020204"/>
          </a:endParaRPr>
        </a:p>
      </dgm:t>
    </dgm:pt>
    <dgm:pt modelId="{13F0A301-2E5D-40A9-8AC4-4D38FF047B6F}" type="parTrans" cxnId="{7C8ADEA7-E073-4031-8593-2B876C60A3D5}">
      <dgm:prSet/>
      <dgm:spPr/>
    </dgm:pt>
    <dgm:pt modelId="{45718DDD-AE1D-41DF-B0F7-6AFB00A5022F}" type="sibTrans" cxnId="{7C8ADEA7-E073-4031-8593-2B876C60A3D5}">
      <dgm:prSet/>
      <dgm:spPr/>
    </dgm:pt>
    <dgm:pt modelId="{BF041A9A-52D2-4C7A-9FF7-5DD4173CD079}">
      <dgm:prSet phldr="0"/>
      <dgm:spPr/>
      <dgm:t>
        <a:bodyPr/>
        <a:lstStyle/>
        <a:p>
          <a:pPr rtl="0"/>
          <a:r>
            <a:rPr lang="en-US">
              <a:solidFill>
                <a:schemeClr val="tx1"/>
              </a:solidFill>
              <a:latin typeface="Aptos"/>
            </a:rPr>
            <a:t>Cooper and Ingram (2004) show that the Code acts as a moral compass.</a:t>
          </a:r>
          <a:endParaRPr lang="en-US">
            <a:solidFill>
              <a:schemeClr val="tx1"/>
            </a:solidFill>
            <a:latin typeface="Aptos Display" panose="02110004020202020204"/>
          </a:endParaRPr>
        </a:p>
      </dgm:t>
    </dgm:pt>
    <dgm:pt modelId="{37E436C0-23CD-4EE1-895F-E69E338C8E12}" type="parTrans" cxnId="{6717E3E5-E2A0-4B25-9369-594A3EE1F393}">
      <dgm:prSet/>
      <dgm:spPr/>
    </dgm:pt>
    <dgm:pt modelId="{05F039B7-DE3C-4D4D-B801-A9DB91056F69}" type="sibTrans" cxnId="{6717E3E5-E2A0-4B25-9369-594A3EE1F393}">
      <dgm:prSet/>
      <dgm:spPr/>
    </dgm:pt>
    <dgm:pt modelId="{A12E0C98-94AA-416D-B4D3-71C423003568}">
      <dgm:prSet phldr="0"/>
      <dgm:spPr/>
      <dgm:t>
        <a:bodyPr/>
        <a:lstStyle/>
        <a:p>
          <a:pPr rtl="0"/>
          <a:r>
            <a:rPr lang="en-US">
              <a:solidFill>
                <a:srgbClr val="000000"/>
              </a:solidFill>
              <a:latin typeface="Aptos"/>
            </a:rPr>
            <a:t> Klockars, Ivkovic, and Haberfeld (2004) say that the code supports police officers following EBP specifically.</a:t>
          </a:r>
        </a:p>
      </dgm:t>
    </dgm:pt>
    <dgm:pt modelId="{317C766B-DB28-4B6C-8B56-062ABC48CCA8}" type="parTrans" cxnId="{D802F4E2-4D3F-4CA1-AB77-B5251DC7A59D}">
      <dgm:prSet/>
      <dgm:spPr/>
    </dgm:pt>
    <dgm:pt modelId="{48AE1ED0-41A9-4291-B6B6-958DFA1DED6F}" type="sibTrans" cxnId="{D802F4E2-4D3F-4CA1-AB77-B5251DC7A59D}">
      <dgm:prSet/>
      <dgm:spPr/>
    </dgm:pt>
    <dgm:pt modelId="{6015BF46-2A07-4676-976B-C4123AF323A5}" type="pres">
      <dgm:prSet presAssocID="{7765730D-B9C8-49FF-966F-E1DE5554846C}" presName="linear" presStyleCnt="0">
        <dgm:presLayoutVars>
          <dgm:animLvl val="lvl"/>
          <dgm:resizeHandles val="exact"/>
        </dgm:presLayoutVars>
      </dgm:prSet>
      <dgm:spPr/>
    </dgm:pt>
    <dgm:pt modelId="{6DBD98E9-28D8-4BB6-B76D-2DC24044DFDF}" type="pres">
      <dgm:prSet presAssocID="{DAC67B1B-7C75-48AB-A84A-320B875C706C}" presName="parentText" presStyleLbl="node1" presStyleIdx="0" presStyleCnt="4">
        <dgm:presLayoutVars>
          <dgm:chMax val="0"/>
          <dgm:bulletEnabled val="1"/>
        </dgm:presLayoutVars>
      </dgm:prSet>
      <dgm:spPr/>
    </dgm:pt>
    <dgm:pt modelId="{DF24A37C-283D-4AD4-8DAC-5FD3CCC8D746}" type="pres">
      <dgm:prSet presAssocID="{A2335B52-4471-43C9-A8B3-E01DC173E598}" presName="spacer" presStyleCnt="0"/>
      <dgm:spPr/>
    </dgm:pt>
    <dgm:pt modelId="{11E270B1-B9A1-4F3C-8E81-2CB18517DB35}" type="pres">
      <dgm:prSet presAssocID="{53D3A5EC-3BA3-4557-9C7F-97AB1F0D1264}" presName="parentText" presStyleLbl="node1" presStyleIdx="1" presStyleCnt="4">
        <dgm:presLayoutVars>
          <dgm:chMax val="0"/>
          <dgm:bulletEnabled val="1"/>
        </dgm:presLayoutVars>
      </dgm:prSet>
      <dgm:spPr/>
    </dgm:pt>
    <dgm:pt modelId="{54394BD7-DF00-4314-9BCC-39F0CFFB8282}" type="pres">
      <dgm:prSet presAssocID="{45718DDD-AE1D-41DF-B0F7-6AFB00A5022F}" presName="spacer" presStyleCnt="0"/>
      <dgm:spPr/>
    </dgm:pt>
    <dgm:pt modelId="{625296DC-7E8A-4EC4-8251-28B4CADAF66C}" type="pres">
      <dgm:prSet presAssocID="{BF041A9A-52D2-4C7A-9FF7-5DD4173CD079}" presName="parentText" presStyleLbl="node1" presStyleIdx="2" presStyleCnt="4">
        <dgm:presLayoutVars>
          <dgm:chMax val="0"/>
          <dgm:bulletEnabled val="1"/>
        </dgm:presLayoutVars>
      </dgm:prSet>
      <dgm:spPr/>
    </dgm:pt>
    <dgm:pt modelId="{D7ED0C7F-F3CA-44F9-AA01-6B2163202739}" type="pres">
      <dgm:prSet presAssocID="{05F039B7-DE3C-4D4D-B801-A9DB91056F69}" presName="spacer" presStyleCnt="0"/>
      <dgm:spPr/>
    </dgm:pt>
    <dgm:pt modelId="{60289976-7515-4618-953B-FDF5E336C5DA}" type="pres">
      <dgm:prSet presAssocID="{A12E0C98-94AA-416D-B4D3-71C423003568}" presName="parentText" presStyleLbl="node1" presStyleIdx="3" presStyleCnt="4">
        <dgm:presLayoutVars>
          <dgm:chMax val="0"/>
          <dgm:bulletEnabled val="1"/>
        </dgm:presLayoutVars>
      </dgm:prSet>
      <dgm:spPr/>
    </dgm:pt>
  </dgm:ptLst>
  <dgm:cxnLst>
    <dgm:cxn modelId="{A423F004-091F-4834-913B-B81F5ED44255}" type="presOf" srcId="{DAC67B1B-7C75-48AB-A84A-320B875C706C}" destId="{6DBD98E9-28D8-4BB6-B76D-2DC24044DFDF}" srcOrd="0" destOrd="0" presId="urn:microsoft.com/office/officeart/2005/8/layout/vList2"/>
    <dgm:cxn modelId="{EB913F06-1B34-4D59-AC12-8210F42283F3}" type="presOf" srcId="{7765730D-B9C8-49FF-966F-E1DE5554846C}" destId="{6015BF46-2A07-4676-976B-C4123AF323A5}" srcOrd="0" destOrd="0" presId="urn:microsoft.com/office/officeart/2005/8/layout/vList2"/>
    <dgm:cxn modelId="{95E2080C-35F2-40BB-8669-490B75D27748}" type="presOf" srcId="{BF041A9A-52D2-4C7A-9FF7-5DD4173CD079}" destId="{625296DC-7E8A-4EC4-8251-28B4CADAF66C}" srcOrd="0" destOrd="0" presId="urn:microsoft.com/office/officeart/2005/8/layout/vList2"/>
    <dgm:cxn modelId="{04C6D966-5D85-437E-B49E-D9ECFD298D06}" srcId="{7765730D-B9C8-49FF-966F-E1DE5554846C}" destId="{DAC67B1B-7C75-48AB-A84A-320B875C706C}" srcOrd="0" destOrd="0" parTransId="{1090E115-880F-4750-9FC1-E8795E74B83D}" sibTransId="{A2335B52-4471-43C9-A8B3-E01DC173E598}"/>
    <dgm:cxn modelId="{91497B56-F74D-46C7-917F-E2B6EF49FEA8}" type="presOf" srcId="{53D3A5EC-3BA3-4557-9C7F-97AB1F0D1264}" destId="{11E270B1-B9A1-4F3C-8E81-2CB18517DB35}" srcOrd="0" destOrd="0" presId="urn:microsoft.com/office/officeart/2005/8/layout/vList2"/>
    <dgm:cxn modelId="{7C8ADEA7-E073-4031-8593-2B876C60A3D5}" srcId="{7765730D-B9C8-49FF-966F-E1DE5554846C}" destId="{53D3A5EC-3BA3-4557-9C7F-97AB1F0D1264}" srcOrd="1" destOrd="0" parTransId="{13F0A301-2E5D-40A9-8AC4-4D38FF047B6F}" sibTransId="{45718DDD-AE1D-41DF-B0F7-6AFB00A5022F}"/>
    <dgm:cxn modelId="{D802F4E2-4D3F-4CA1-AB77-B5251DC7A59D}" srcId="{7765730D-B9C8-49FF-966F-E1DE5554846C}" destId="{A12E0C98-94AA-416D-B4D3-71C423003568}" srcOrd="3" destOrd="0" parTransId="{317C766B-DB28-4B6C-8B56-062ABC48CCA8}" sibTransId="{48AE1ED0-41A9-4291-B6B6-958DFA1DED6F}"/>
    <dgm:cxn modelId="{6717E3E5-E2A0-4B25-9369-594A3EE1F393}" srcId="{7765730D-B9C8-49FF-966F-E1DE5554846C}" destId="{BF041A9A-52D2-4C7A-9FF7-5DD4173CD079}" srcOrd="2" destOrd="0" parTransId="{37E436C0-23CD-4EE1-895F-E69E338C8E12}" sibTransId="{05F039B7-DE3C-4D4D-B801-A9DB91056F69}"/>
    <dgm:cxn modelId="{84B7C6FA-C1DE-4889-B8EF-E17859B67D68}" type="presOf" srcId="{A12E0C98-94AA-416D-B4D3-71C423003568}" destId="{60289976-7515-4618-953B-FDF5E336C5DA}" srcOrd="0" destOrd="0" presId="urn:microsoft.com/office/officeart/2005/8/layout/vList2"/>
    <dgm:cxn modelId="{DB8F6638-91C1-4334-A38A-3B27A589BFA5}" type="presParOf" srcId="{6015BF46-2A07-4676-976B-C4123AF323A5}" destId="{6DBD98E9-28D8-4BB6-B76D-2DC24044DFDF}" srcOrd="0" destOrd="0" presId="urn:microsoft.com/office/officeart/2005/8/layout/vList2"/>
    <dgm:cxn modelId="{8DFDD422-E051-4B9D-B2BC-0D2140922E04}" type="presParOf" srcId="{6015BF46-2A07-4676-976B-C4123AF323A5}" destId="{DF24A37C-283D-4AD4-8DAC-5FD3CCC8D746}" srcOrd="1" destOrd="0" presId="urn:microsoft.com/office/officeart/2005/8/layout/vList2"/>
    <dgm:cxn modelId="{F6221E3E-93E4-480D-969E-91CBF3AE298D}" type="presParOf" srcId="{6015BF46-2A07-4676-976B-C4123AF323A5}" destId="{11E270B1-B9A1-4F3C-8E81-2CB18517DB35}" srcOrd="2" destOrd="0" presId="urn:microsoft.com/office/officeart/2005/8/layout/vList2"/>
    <dgm:cxn modelId="{033115EF-9108-44CE-8A19-0BC14F23B6E9}" type="presParOf" srcId="{6015BF46-2A07-4676-976B-C4123AF323A5}" destId="{54394BD7-DF00-4314-9BCC-39F0CFFB8282}" srcOrd="3" destOrd="0" presId="urn:microsoft.com/office/officeart/2005/8/layout/vList2"/>
    <dgm:cxn modelId="{73DC9D1F-0A24-4E37-A8BD-5BF0A0D2C111}" type="presParOf" srcId="{6015BF46-2A07-4676-976B-C4123AF323A5}" destId="{625296DC-7E8A-4EC4-8251-28B4CADAF66C}" srcOrd="4" destOrd="0" presId="urn:microsoft.com/office/officeart/2005/8/layout/vList2"/>
    <dgm:cxn modelId="{6D6774F5-A9C7-47EC-9700-13F767B6624B}" type="presParOf" srcId="{6015BF46-2A07-4676-976B-C4123AF323A5}" destId="{D7ED0C7F-F3CA-44F9-AA01-6B2163202739}" srcOrd="5" destOrd="0" presId="urn:microsoft.com/office/officeart/2005/8/layout/vList2"/>
    <dgm:cxn modelId="{DCD48F74-872A-4EFA-8D28-BE11592ABA4F}" type="presParOf" srcId="{6015BF46-2A07-4676-976B-C4123AF323A5}" destId="{60289976-7515-4618-953B-FDF5E336C5D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6FB14C3-3EC9-48B3-B236-FA04CB92911F}" type="doc">
      <dgm:prSet loTypeId="urn:microsoft.com/office/officeart/2016/7/layout/RoundedRectangleTimeline" loCatId="timeline" qsTypeId="urn:microsoft.com/office/officeart/2005/8/quickstyle/simple1" qsCatId="simple" csTypeId="urn:microsoft.com/office/officeart/2005/8/colors/accent1_2" csCatId="accent1" phldr="1"/>
      <dgm:spPr/>
      <dgm:t>
        <a:bodyPr/>
        <a:lstStyle/>
        <a:p>
          <a:endParaRPr lang="en-US"/>
        </a:p>
      </dgm:t>
    </dgm:pt>
    <dgm:pt modelId="{EA533F1A-3C1E-431B-A059-0EEA069EF168}">
      <dgm:prSet phldrT="[Text]" phldr="0"/>
      <dgm:spPr/>
      <dgm:t>
        <a:bodyPr/>
        <a:lstStyle/>
        <a:p>
          <a:pPr rtl="0"/>
          <a:r>
            <a:rPr lang="en-US">
              <a:latin typeface="Aptos Display" panose="02110004020202020204"/>
            </a:rPr>
            <a:t>Week 1</a:t>
          </a:r>
          <a:endParaRPr lang="en-US"/>
        </a:p>
      </dgm:t>
    </dgm:pt>
    <dgm:pt modelId="{89C52339-2B5A-4417-8AB7-E3042414976C}" type="parTrans" cxnId="{A2E21E9C-340F-41CE-90B7-8F90CFD39F30}">
      <dgm:prSet/>
      <dgm:spPr/>
      <dgm:t>
        <a:bodyPr/>
        <a:lstStyle/>
        <a:p>
          <a:endParaRPr lang="en-US"/>
        </a:p>
      </dgm:t>
    </dgm:pt>
    <dgm:pt modelId="{1A500109-CEF1-44F7-B68F-F312D4EFBA46}" type="sibTrans" cxnId="{A2E21E9C-340F-41CE-90B7-8F90CFD39F30}">
      <dgm:prSet/>
      <dgm:spPr/>
      <dgm:t>
        <a:bodyPr/>
        <a:lstStyle/>
        <a:p>
          <a:endParaRPr lang="en-US"/>
        </a:p>
      </dgm:t>
    </dgm:pt>
    <dgm:pt modelId="{A29AFBAF-EAC6-4D0B-AC6C-F6C6DF1B78A4}">
      <dgm:prSet phldrT="[Text]" phldr="0"/>
      <dgm:spPr/>
      <dgm:t>
        <a:bodyPr/>
        <a:lstStyle/>
        <a:p>
          <a:pPr algn="l" rtl="0"/>
          <a:r>
            <a:rPr lang="en-US">
              <a:latin typeface="Aptos Display" panose="02110004020202020204"/>
            </a:rPr>
            <a:t> </a:t>
          </a:r>
          <a:r>
            <a:rPr lang="en-US">
              <a:solidFill>
                <a:srgbClr val="000000"/>
              </a:solidFill>
              <a:latin typeface="Aptos"/>
            </a:rPr>
            <a:t>I used the module PowerPoints and reading list as a starting point, and accessed the College of Policing websites because this would give me a good, reliable starting point.</a:t>
          </a:r>
        </a:p>
      </dgm:t>
    </dgm:pt>
    <dgm:pt modelId="{DAEB3BAE-BBFD-4915-A0E6-993B35AA62B8}" type="parTrans" cxnId="{667F77F7-EFDA-4388-9FD2-B20F048DF63F}">
      <dgm:prSet/>
      <dgm:spPr/>
      <dgm:t>
        <a:bodyPr/>
        <a:lstStyle/>
        <a:p>
          <a:endParaRPr lang="en-US"/>
        </a:p>
      </dgm:t>
    </dgm:pt>
    <dgm:pt modelId="{4B58699B-F2B5-464D-B52D-9E7874061BF8}" type="sibTrans" cxnId="{667F77F7-EFDA-4388-9FD2-B20F048DF63F}">
      <dgm:prSet/>
      <dgm:spPr/>
      <dgm:t>
        <a:bodyPr/>
        <a:lstStyle/>
        <a:p>
          <a:endParaRPr lang="en-US"/>
        </a:p>
      </dgm:t>
    </dgm:pt>
    <dgm:pt modelId="{D564AD3F-51EC-499E-A4C3-83644C98F1FC}">
      <dgm:prSet phldrT="[Text]" phldr="0"/>
      <dgm:spPr/>
      <dgm:t>
        <a:bodyPr/>
        <a:lstStyle/>
        <a:p>
          <a:pPr rtl="0"/>
          <a:r>
            <a:rPr lang="en-US">
              <a:latin typeface="Aptos Display" panose="02110004020202020204"/>
            </a:rPr>
            <a:t>Week 3</a:t>
          </a:r>
          <a:endParaRPr lang="en-US"/>
        </a:p>
      </dgm:t>
    </dgm:pt>
    <dgm:pt modelId="{0AB5A458-317F-4958-AE21-C85E881B988D}" type="parTrans" cxnId="{45F3E1DC-E504-40F6-8594-DD282C74E3F2}">
      <dgm:prSet/>
      <dgm:spPr/>
      <dgm:t>
        <a:bodyPr/>
        <a:lstStyle/>
        <a:p>
          <a:endParaRPr lang="en-US"/>
        </a:p>
      </dgm:t>
    </dgm:pt>
    <dgm:pt modelId="{38CC73AC-2469-494A-84AF-F3651844E357}" type="sibTrans" cxnId="{45F3E1DC-E504-40F6-8594-DD282C74E3F2}">
      <dgm:prSet/>
      <dgm:spPr/>
      <dgm:t>
        <a:bodyPr/>
        <a:lstStyle/>
        <a:p>
          <a:endParaRPr lang="en-US"/>
        </a:p>
      </dgm:t>
    </dgm:pt>
    <dgm:pt modelId="{B8ACFB48-72A8-4F2E-B432-5D2FCC200CD5}">
      <dgm:prSet phldrT="[Text]" phldr="0"/>
      <dgm:spPr/>
      <dgm:t>
        <a:bodyPr/>
        <a:lstStyle/>
        <a:p>
          <a:pPr rtl="0"/>
          <a:r>
            <a:rPr lang="en-US"/>
            <a:t>I structured my presentation by matching specific sources to each key point. I used the College of Policing materials for explaining the NDM, journal articles like Maile et al. (2023) and Dempsey et al. (2023) to support my discussion of ethics, and government reports to back up real-world examples.</a:t>
          </a:r>
        </a:p>
      </dgm:t>
    </dgm:pt>
    <dgm:pt modelId="{762ED8FD-B49E-4C4D-A62A-07AE97701C17}" type="parTrans" cxnId="{BD99E016-394D-4C98-A232-F525480FA5DC}">
      <dgm:prSet/>
      <dgm:spPr/>
      <dgm:t>
        <a:bodyPr/>
        <a:lstStyle/>
        <a:p>
          <a:endParaRPr lang="en-US"/>
        </a:p>
      </dgm:t>
    </dgm:pt>
    <dgm:pt modelId="{CC3ECD07-87F7-40AC-BFD6-B40353806543}" type="sibTrans" cxnId="{BD99E016-394D-4C98-A232-F525480FA5DC}">
      <dgm:prSet/>
      <dgm:spPr/>
      <dgm:t>
        <a:bodyPr/>
        <a:lstStyle/>
        <a:p>
          <a:endParaRPr lang="en-US"/>
        </a:p>
      </dgm:t>
    </dgm:pt>
    <dgm:pt modelId="{0CE10545-0726-4E45-8855-7B2D47C197CC}">
      <dgm:prSet phldrT="[Text]" phldr="0"/>
      <dgm:spPr/>
      <dgm:t>
        <a:bodyPr/>
        <a:lstStyle/>
        <a:p>
          <a:pPr rtl="0"/>
          <a:r>
            <a:rPr lang="en-US">
              <a:latin typeface="Aptos Display" panose="02110004020202020204"/>
            </a:rPr>
            <a:t>Week 4</a:t>
          </a:r>
          <a:endParaRPr lang="en-US"/>
        </a:p>
      </dgm:t>
    </dgm:pt>
    <dgm:pt modelId="{38CF6332-40FB-4C50-8F59-54753098A94F}" type="parTrans" cxnId="{7DAFFF90-3C75-48FB-8BF9-14D596134BEC}">
      <dgm:prSet/>
      <dgm:spPr/>
      <dgm:t>
        <a:bodyPr/>
        <a:lstStyle/>
        <a:p>
          <a:endParaRPr lang="en-US"/>
        </a:p>
      </dgm:t>
    </dgm:pt>
    <dgm:pt modelId="{0CB56997-7D0C-4F66-AF05-3AB4F9469AF9}" type="sibTrans" cxnId="{7DAFFF90-3C75-48FB-8BF9-14D596134BEC}">
      <dgm:prSet/>
      <dgm:spPr/>
      <dgm:t>
        <a:bodyPr/>
        <a:lstStyle/>
        <a:p>
          <a:endParaRPr lang="en-US"/>
        </a:p>
      </dgm:t>
    </dgm:pt>
    <dgm:pt modelId="{A3B616B6-C67B-4E7D-94C3-F96BFDE335D6}">
      <dgm:prSet phldr="0"/>
      <dgm:spPr/>
      <dgm:t>
        <a:bodyPr/>
        <a:lstStyle/>
        <a:p>
          <a:pPr algn="l" rtl="0"/>
          <a:r>
            <a:rPr lang="en-US">
              <a:solidFill>
                <a:srgbClr val="000000"/>
              </a:solidFill>
              <a:latin typeface="Aptos"/>
            </a:rPr>
            <a:t>Week 2</a:t>
          </a:r>
        </a:p>
      </dgm:t>
    </dgm:pt>
    <dgm:pt modelId="{522F9AEF-F921-487C-861B-720602E4F0DF}" type="parTrans" cxnId="{70E99BBC-89CB-4FA0-AD51-4A6FFDB57A7E}">
      <dgm:prSet/>
      <dgm:spPr/>
    </dgm:pt>
    <dgm:pt modelId="{3E8AB55D-9A36-436C-8521-D2BA9BBFB6C7}" type="sibTrans" cxnId="{70E99BBC-89CB-4FA0-AD51-4A6FFDB57A7E}">
      <dgm:prSet/>
      <dgm:spPr/>
    </dgm:pt>
    <dgm:pt modelId="{F9E051D4-080C-4E25-99DC-72A3C3742EBF}">
      <dgm:prSet phldr="0"/>
      <dgm:spPr/>
      <dgm:t>
        <a:bodyPr/>
        <a:lstStyle/>
        <a:p>
          <a:pPr rtl="0"/>
          <a:r>
            <a:rPr lang="en-US">
              <a:latin typeface="Aptos Display" panose="02110004020202020204"/>
            </a:rPr>
            <a:t>Week 5</a:t>
          </a:r>
        </a:p>
      </dgm:t>
    </dgm:pt>
    <dgm:pt modelId="{40C959D5-FC91-4BAC-8DE3-08842F11734E}" type="parTrans" cxnId="{D3E3A86F-3C56-4F82-A24A-F4901DFD78CB}">
      <dgm:prSet/>
      <dgm:spPr/>
    </dgm:pt>
    <dgm:pt modelId="{6791FB13-9DEE-4EE0-8429-5D99FAD92B67}" type="sibTrans" cxnId="{D3E3A86F-3C56-4F82-A24A-F4901DFD78CB}">
      <dgm:prSet/>
      <dgm:spPr/>
    </dgm:pt>
    <dgm:pt modelId="{F8813DD0-26D9-43A6-9EE5-C96CAF52B2AB}">
      <dgm:prSet phldr="0"/>
      <dgm:spPr/>
      <dgm:t>
        <a:bodyPr/>
        <a:lstStyle/>
        <a:p>
          <a:pPr algn="l" rtl="0"/>
          <a:r>
            <a:rPr lang="en-US">
              <a:solidFill>
                <a:srgbClr val="000000"/>
              </a:solidFill>
              <a:latin typeface="Aptos"/>
            </a:rPr>
            <a:t>I planned by reviewing all the sources I found in Week 1, then narrowed them down by focusing on the ones that were most directly relevant to my presentation topic. I </a:t>
          </a:r>
          <a:r>
            <a:rPr lang="en-US" err="1">
              <a:solidFill>
                <a:srgbClr val="000000"/>
              </a:solidFill>
              <a:latin typeface="Aptos"/>
            </a:rPr>
            <a:t>prioritised</a:t>
          </a:r>
          <a:r>
            <a:rPr lang="en-US">
              <a:solidFill>
                <a:srgbClr val="000000"/>
              </a:solidFill>
              <a:latin typeface="Aptos"/>
            </a:rPr>
            <a:t> official and academic resources that discussed the National Decision Model(NDM) and the Code of Ethics clearly and indepth.</a:t>
          </a:r>
        </a:p>
      </dgm:t>
    </dgm:pt>
    <dgm:pt modelId="{1A0C378F-E709-41B4-918A-CAEE536749E5}" type="parTrans" cxnId="{4870B07F-96BE-4F60-92F4-B04FF5EF30D2}">
      <dgm:prSet/>
      <dgm:spPr/>
    </dgm:pt>
    <dgm:pt modelId="{1347FEEF-B0E8-4C6E-BDD4-29966DB43E3C}" type="sibTrans" cxnId="{4870B07F-96BE-4F60-92F4-B04FF5EF30D2}">
      <dgm:prSet/>
      <dgm:spPr/>
    </dgm:pt>
    <dgm:pt modelId="{1987D3F3-18AD-454F-89A2-1E10AA50065F}">
      <dgm:prSet phldr="0"/>
      <dgm:spPr/>
      <dgm:t>
        <a:bodyPr/>
        <a:lstStyle/>
        <a:p>
          <a:pPr rtl="0"/>
          <a:r>
            <a:rPr lang="en-US"/>
            <a:t>Yes, I did use wider reading. I read many different articles to give me a better understanding of the information I was including and to make sure I was gathering the most reliable and up-to-date resources.</a:t>
          </a:r>
          <a:endParaRPr lang="en-US">
            <a:latin typeface="Aptos Display" panose="02110004020202020204"/>
          </a:endParaRPr>
        </a:p>
      </dgm:t>
    </dgm:pt>
    <dgm:pt modelId="{7263447D-8B87-4C2D-97CF-C677FBE9DCAA}" type="parTrans" cxnId="{74A86516-1B50-486C-94CF-A511F8DE79D3}">
      <dgm:prSet/>
      <dgm:spPr/>
    </dgm:pt>
    <dgm:pt modelId="{3BCA6211-9114-416E-9A53-424BB2B39947}" type="sibTrans" cxnId="{74A86516-1B50-486C-94CF-A511F8DE79D3}">
      <dgm:prSet/>
      <dgm:spPr/>
    </dgm:pt>
    <dgm:pt modelId="{0B8E24F8-E852-4F53-9DDD-9B3BBB96DCA2}">
      <dgm:prSet phldr="0"/>
      <dgm:spPr/>
      <dgm:t>
        <a:bodyPr/>
        <a:lstStyle/>
        <a:p>
          <a:pPr rtl="0"/>
          <a:r>
            <a:rPr lang="en-US"/>
            <a:t>My challenges were trying to find a variety of resource types. If I had the chance next time, I would spend more time utilising the university library in person to access books and a wider range of academic materials.</a:t>
          </a:r>
          <a:endParaRPr lang="en-US">
            <a:latin typeface="Aptos Display" panose="02110004020202020204"/>
          </a:endParaRPr>
        </a:p>
      </dgm:t>
    </dgm:pt>
    <dgm:pt modelId="{7285DA3D-520E-429F-A0C9-70F6340B9058}" type="parTrans" cxnId="{7587410D-3387-4433-BE69-C5BAB10718DB}">
      <dgm:prSet/>
      <dgm:spPr/>
    </dgm:pt>
    <dgm:pt modelId="{E9BFC695-BED7-4107-A885-4E23BD32829A}" type="sibTrans" cxnId="{7587410D-3387-4433-BE69-C5BAB10718DB}">
      <dgm:prSet/>
      <dgm:spPr/>
    </dgm:pt>
    <dgm:pt modelId="{FCE4EA23-9F5B-4946-96F6-5E4D68B81B60}" type="pres">
      <dgm:prSet presAssocID="{36FB14C3-3EC9-48B3-B236-FA04CB92911F}" presName="Name0" presStyleCnt="0">
        <dgm:presLayoutVars>
          <dgm:chMax/>
          <dgm:chPref/>
          <dgm:animLvl val="lvl"/>
        </dgm:presLayoutVars>
      </dgm:prSet>
      <dgm:spPr/>
    </dgm:pt>
    <dgm:pt modelId="{13DF9AD0-7397-49BE-8914-151BD0E16F76}" type="pres">
      <dgm:prSet presAssocID="{EA533F1A-3C1E-431B-A059-0EEA069EF168}" presName="composite1" presStyleCnt="0"/>
      <dgm:spPr/>
    </dgm:pt>
    <dgm:pt modelId="{0C4D6A1F-BDB7-4FF5-A2FF-69395AC9F368}" type="pres">
      <dgm:prSet presAssocID="{EA533F1A-3C1E-431B-A059-0EEA069EF168}" presName="parent1" presStyleLbl="alignNode1" presStyleIdx="0" presStyleCnt="5">
        <dgm:presLayoutVars>
          <dgm:chMax val="1"/>
          <dgm:chPref val="1"/>
          <dgm:bulletEnabled val="1"/>
        </dgm:presLayoutVars>
      </dgm:prSet>
      <dgm:spPr/>
    </dgm:pt>
    <dgm:pt modelId="{8D94FF9B-B660-4925-ACFE-82DF7F247F0A}" type="pres">
      <dgm:prSet presAssocID="{EA533F1A-3C1E-431B-A059-0EEA069EF168}" presName="Childtext1" presStyleLbl="revTx" presStyleIdx="0" presStyleCnt="5">
        <dgm:presLayoutVars>
          <dgm:bulletEnabled val="1"/>
        </dgm:presLayoutVars>
      </dgm:prSet>
      <dgm:spPr/>
    </dgm:pt>
    <dgm:pt modelId="{1DE25CAA-A93C-4769-A81A-4B90DD37DD1C}" type="pres">
      <dgm:prSet presAssocID="{EA533F1A-3C1E-431B-A059-0EEA069EF168}" presName="ConnectLine1" presStyleLbl="sibTrans1D1" presStyleIdx="0" presStyleCnt="5"/>
      <dgm:spPr>
        <a:noFill/>
        <a:ln w="12700" cap="flat" cmpd="sng" algn="ctr">
          <a:solidFill>
            <a:schemeClr val="accent1">
              <a:hueOff val="0"/>
              <a:satOff val="0"/>
              <a:lumOff val="0"/>
              <a:alphaOff val="0"/>
            </a:schemeClr>
          </a:solidFill>
          <a:prstDash val="dash"/>
          <a:miter lim="800000"/>
        </a:ln>
        <a:effectLst/>
      </dgm:spPr>
    </dgm:pt>
    <dgm:pt modelId="{254469DD-8CA3-40D7-BB8E-03239797B6DA}" type="pres">
      <dgm:prSet presAssocID="{EA533F1A-3C1E-431B-A059-0EEA069EF168}" presName="ConnectLineEnd1" presStyleLbl="lnNode1" presStyleIdx="0" presStyleCnt="5"/>
      <dgm:spPr/>
    </dgm:pt>
    <dgm:pt modelId="{3434B395-2F15-400F-A996-C7B028D91B85}" type="pres">
      <dgm:prSet presAssocID="{EA533F1A-3C1E-431B-A059-0EEA069EF168}" presName="EmptyPane1" presStyleCnt="0"/>
      <dgm:spPr/>
    </dgm:pt>
    <dgm:pt modelId="{AD192C4E-D812-430A-B191-4D494138F510}" type="pres">
      <dgm:prSet presAssocID="{1A500109-CEF1-44F7-B68F-F312D4EFBA46}" presName="spaceBetweenRectangles1" presStyleCnt="0"/>
      <dgm:spPr/>
    </dgm:pt>
    <dgm:pt modelId="{5CCF4167-F3F5-493C-9A5D-AF6F199D1B55}" type="pres">
      <dgm:prSet presAssocID="{A3B616B6-C67B-4E7D-94C3-F96BFDE335D6}" presName="composite1" presStyleCnt="0"/>
      <dgm:spPr/>
    </dgm:pt>
    <dgm:pt modelId="{45309C9A-A005-4D04-B8F3-84F8F7F2E985}" type="pres">
      <dgm:prSet presAssocID="{A3B616B6-C67B-4E7D-94C3-F96BFDE335D6}" presName="parent1" presStyleLbl="alignNode1" presStyleIdx="1" presStyleCnt="5">
        <dgm:presLayoutVars>
          <dgm:chMax val="1"/>
          <dgm:chPref val="1"/>
          <dgm:bulletEnabled val="1"/>
        </dgm:presLayoutVars>
      </dgm:prSet>
      <dgm:spPr/>
    </dgm:pt>
    <dgm:pt modelId="{9BA93A65-74D2-4E3B-8D7F-11B0BF9C5448}" type="pres">
      <dgm:prSet presAssocID="{A3B616B6-C67B-4E7D-94C3-F96BFDE335D6}" presName="Childtext1" presStyleLbl="revTx" presStyleIdx="1" presStyleCnt="5">
        <dgm:presLayoutVars>
          <dgm:bulletEnabled val="1"/>
        </dgm:presLayoutVars>
      </dgm:prSet>
      <dgm:spPr/>
    </dgm:pt>
    <dgm:pt modelId="{D830B690-060A-4CD1-A336-9EEC8739DB2B}" type="pres">
      <dgm:prSet presAssocID="{A3B616B6-C67B-4E7D-94C3-F96BFDE335D6}" presName="ConnectLine1" presStyleLbl="sibTrans1D1" presStyleIdx="1" presStyleCnt="5"/>
      <dgm:spPr>
        <a:noFill/>
        <a:ln w="12700" cap="flat" cmpd="sng" algn="ctr">
          <a:solidFill>
            <a:schemeClr val="accent1">
              <a:hueOff val="0"/>
              <a:satOff val="0"/>
              <a:lumOff val="0"/>
              <a:alphaOff val="0"/>
            </a:schemeClr>
          </a:solidFill>
          <a:prstDash val="dash"/>
          <a:miter lim="800000"/>
        </a:ln>
        <a:effectLst/>
      </dgm:spPr>
    </dgm:pt>
    <dgm:pt modelId="{E9B4CE28-AD42-4C73-929D-82B438CD163E}" type="pres">
      <dgm:prSet presAssocID="{A3B616B6-C67B-4E7D-94C3-F96BFDE335D6}" presName="ConnectLineEnd1" presStyleLbl="lnNode1" presStyleIdx="1" presStyleCnt="5"/>
      <dgm:spPr/>
    </dgm:pt>
    <dgm:pt modelId="{3F34695E-F785-4DEE-8A57-47E620A33326}" type="pres">
      <dgm:prSet presAssocID="{A3B616B6-C67B-4E7D-94C3-F96BFDE335D6}" presName="EmptyPane1" presStyleCnt="0"/>
      <dgm:spPr/>
    </dgm:pt>
    <dgm:pt modelId="{F251ECA7-4562-4403-A3B7-D020950EB2BE}" type="pres">
      <dgm:prSet presAssocID="{3E8AB55D-9A36-436C-8521-D2BA9BBFB6C7}" presName="spaceBetweenRectangles1" presStyleCnt="0"/>
      <dgm:spPr/>
    </dgm:pt>
    <dgm:pt modelId="{46E82526-56AA-433D-A25F-6DF9F0BDD80E}" type="pres">
      <dgm:prSet presAssocID="{D564AD3F-51EC-499E-A4C3-83644C98F1FC}" presName="composite1" presStyleCnt="0"/>
      <dgm:spPr/>
    </dgm:pt>
    <dgm:pt modelId="{69B7C050-72D9-447C-A985-C6FEE3A77E64}" type="pres">
      <dgm:prSet presAssocID="{D564AD3F-51EC-499E-A4C3-83644C98F1FC}" presName="parent1" presStyleLbl="alignNode1" presStyleIdx="2" presStyleCnt="5">
        <dgm:presLayoutVars>
          <dgm:chMax val="1"/>
          <dgm:chPref val="1"/>
          <dgm:bulletEnabled val="1"/>
        </dgm:presLayoutVars>
      </dgm:prSet>
      <dgm:spPr/>
    </dgm:pt>
    <dgm:pt modelId="{4E72426F-74B9-44E9-AE58-1019E4C0671F}" type="pres">
      <dgm:prSet presAssocID="{D564AD3F-51EC-499E-A4C3-83644C98F1FC}" presName="Childtext1" presStyleLbl="revTx" presStyleIdx="2" presStyleCnt="5">
        <dgm:presLayoutVars>
          <dgm:bulletEnabled val="1"/>
        </dgm:presLayoutVars>
      </dgm:prSet>
      <dgm:spPr/>
    </dgm:pt>
    <dgm:pt modelId="{C8FEF5A4-5F33-4DE3-8335-B511A5337236}" type="pres">
      <dgm:prSet presAssocID="{D564AD3F-51EC-499E-A4C3-83644C98F1FC}" presName="ConnectLine1" presStyleLbl="sibTrans1D1" presStyleIdx="2" presStyleCnt="5"/>
      <dgm:spPr>
        <a:noFill/>
        <a:ln w="12700" cap="flat" cmpd="sng" algn="ctr">
          <a:solidFill>
            <a:schemeClr val="accent1">
              <a:hueOff val="0"/>
              <a:satOff val="0"/>
              <a:lumOff val="0"/>
              <a:alphaOff val="0"/>
            </a:schemeClr>
          </a:solidFill>
          <a:prstDash val="dash"/>
          <a:miter lim="800000"/>
        </a:ln>
        <a:effectLst/>
      </dgm:spPr>
    </dgm:pt>
    <dgm:pt modelId="{2FEB323D-5F88-4F50-94F5-A6BDD8EAD875}" type="pres">
      <dgm:prSet presAssocID="{D564AD3F-51EC-499E-A4C3-83644C98F1FC}" presName="ConnectLineEnd1" presStyleLbl="lnNode1" presStyleIdx="2" presStyleCnt="5"/>
      <dgm:spPr/>
    </dgm:pt>
    <dgm:pt modelId="{54505413-372F-41AF-9729-6DEFCECF1CBD}" type="pres">
      <dgm:prSet presAssocID="{D564AD3F-51EC-499E-A4C3-83644C98F1FC}" presName="EmptyPane1" presStyleCnt="0"/>
      <dgm:spPr/>
    </dgm:pt>
    <dgm:pt modelId="{8318F61D-C7EF-48A7-96C6-EE2389EC8F3D}" type="pres">
      <dgm:prSet presAssocID="{38CC73AC-2469-494A-84AF-F3651844E357}" presName="spaceBetweenRectangles1" presStyleCnt="0"/>
      <dgm:spPr/>
    </dgm:pt>
    <dgm:pt modelId="{13978A21-5D05-4B82-92A5-454B52772977}" type="pres">
      <dgm:prSet presAssocID="{0CE10545-0726-4E45-8855-7B2D47C197CC}" presName="composite1" presStyleCnt="0"/>
      <dgm:spPr/>
    </dgm:pt>
    <dgm:pt modelId="{29F6533C-F233-410C-BCF8-09AAF848114F}" type="pres">
      <dgm:prSet presAssocID="{0CE10545-0726-4E45-8855-7B2D47C197CC}" presName="parent1" presStyleLbl="alignNode1" presStyleIdx="3" presStyleCnt="5">
        <dgm:presLayoutVars>
          <dgm:chMax val="1"/>
          <dgm:chPref val="1"/>
          <dgm:bulletEnabled val="1"/>
        </dgm:presLayoutVars>
      </dgm:prSet>
      <dgm:spPr/>
    </dgm:pt>
    <dgm:pt modelId="{28A56742-FBC2-4651-B875-4C98CA6B990A}" type="pres">
      <dgm:prSet presAssocID="{0CE10545-0726-4E45-8855-7B2D47C197CC}" presName="Childtext1" presStyleLbl="revTx" presStyleIdx="3" presStyleCnt="5">
        <dgm:presLayoutVars>
          <dgm:bulletEnabled val="1"/>
        </dgm:presLayoutVars>
      </dgm:prSet>
      <dgm:spPr/>
    </dgm:pt>
    <dgm:pt modelId="{025594F9-05B2-494A-B3E0-9455F57B7D37}" type="pres">
      <dgm:prSet presAssocID="{0CE10545-0726-4E45-8855-7B2D47C197CC}" presName="ConnectLine1" presStyleLbl="sibTrans1D1" presStyleIdx="3" presStyleCnt="5"/>
      <dgm:spPr>
        <a:noFill/>
        <a:ln w="12700" cap="flat" cmpd="sng" algn="ctr">
          <a:solidFill>
            <a:schemeClr val="accent1">
              <a:hueOff val="0"/>
              <a:satOff val="0"/>
              <a:lumOff val="0"/>
              <a:alphaOff val="0"/>
            </a:schemeClr>
          </a:solidFill>
          <a:prstDash val="dash"/>
          <a:miter lim="800000"/>
        </a:ln>
        <a:effectLst/>
      </dgm:spPr>
    </dgm:pt>
    <dgm:pt modelId="{1ECF56D9-A1A0-49DE-BE00-69B77E6121F1}" type="pres">
      <dgm:prSet presAssocID="{0CE10545-0726-4E45-8855-7B2D47C197CC}" presName="ConnectLineEnd1" presStyleLbl="lnNode1" presStyleIdx="3" presStyleCnt="5"/>
      <dgm:spPr/>
    </dgm:pt>
    <dgm:pt modelId="{1ABCD3A0-AA59-4AC9-87BE-5039C7BFFCFF}" type="pres">
      <dgm:prSet presAssocID="{0CE10545-0726-4E45-8855-7B2D47C197CC}" presName="EmptyPane1" presStyleCnt="0"/>
      <dgm:spPr/>
    </dgm:pt>
    <dgm:pt modelId="{8A836C6F-22A6-48CF-8CB9-4AC3B1D04714}" type="pres">
      <dgm:prSet presAssocID="{0CB56997-7D0C-4F66-AF05-3AB4F9469AF9}" presName="spaceBetweenRectangles1" presStyleCnt="0"/>
      <dgm:spPr/>
    </dgm:pt>
    <dgm:pt modelId="{4345327C-6526-4071-AFD2-79DAAA818080}" type="pres">
      <dgm:prSet presAssocID="{F9E051D4-080C-4E25-99DC-72A3C3742EBF}" presName="composite1" presStyleCnt="0"/>
      <dgm:spPr/>
    </dgm:pt>
    <dgm:pt modelId="{E593B9FA-0F60-4EEB-A804-60A96959C2E8}" type="pres">
      <dgm:prSet presAssocID="{F9E051D4-080C-4E25-99DC-72A3C3742EBF}" presName="parent1" presStyleLbl="alignNode1" presStyleIdx="4" presStyleCnt="5">
        <dgm:presLayoutVars>
          <dgm:chMax val="1"/>
          <dgm:chPref val="1"/>
          <dgm:bulletEnabled val="1"/>
        </dgm:presLayoutVars>
      </dgm:prSet>
      <dgm:spPr/>
    </dgm:pt>
    <dgm:pt modelId="{3F7A67E8-59F9-4445-96E3-4BF5B15242C7}" type="pres">
      <dgm:prSet presAssocID="{F9E051D4-080C-4E25-99DC-72A3C3742EBF}" presName="Childtext1" presStyleLbl="revTx" presStyleIdx="4" presStyleCnt="5">
        <dgm:presLayoutVars>
          <dgm:bulletEnabled val="1"/>
        </dgm:presLayoutVars>
      </dgm:prSet>
      <dgm:spPr/>
    </dgm:pt>
    <dgm:pt modelId="{BB59B0AC-AB9C-4DB1-874A-7442CB34C552}" type="pres">
      <dgm:prSet presAssocID="{F9E051D4-080C-4E25-99DC-72A3C3742EBF}" presName="ConnectLine1" presStyleLbl="sibTrans1D1" presStyleIdx="4" presStyleCnt="5"/>
      <dgm:spPr>
        <a:noFill/>
        <a:ln w="12700" cap="flat" cmpd="sng" algn="ctr">
          <a:solidFill>
            <a:schemeClr val="accent1">
              <a:hueOff val="0"/>
              <a:satOff val="0"/>
              <a:lumOff val="0"/>
              <a:alphaOff val="0"/>
            </a:schemeClr>
          </a:solidFill>
          <a:prstDash val="dash"/>
          <a:miter lim="800000"/>
        </a:ln>
        <a:effectLst/>
      </dgm:spPr>
    </dgm:pt>
    <dgm:pt modelId="{552A3E35-7A50-4B51-8CB0-20A7C91CC2BF}" type="pres">
      <dgm:prSet presAssocID="{F9E051D4-080C-4E25-99DC-72A3C3742EBF}" presName="ConnectLineEnd1" presStyleLbl="lnNode1" presStyleIdx="4" presStyleCnt="5"/>
      <dgm:spPr/>
    </dgm:pt>
    <dgm:pt modelId="{FD379BCB-2208-4493-B26F-E31BA89BDA41}" type="pres">
      <dgm:prSet presAssocID="{F9E051D4-080C-4E25-99DC-72A3C3742EBF}" presName="EmptyPane1" presStyleCnt="0"/>
      <dgm:spPr/>
    </dgm:pt>
  </dgm:ptLst>
  <dgm:cxnLst>
    <dgm:cxn modelId="{7587410D-3387-4433-BE69-C5BAB10718DB}" srcId="{F9E051D4-080C-4E25-99DC-72A3C3742EBF}" destId="{0B8E24F8-E852-4F53-9DDD-9B3BBB96DCA2}" srcOrd="0" destOrd="0" parTransId="{7285DA3D-520E-429F-A0C9-70F6340B9058}" sibTransId="{E9BFC695-BED7-4107-A885-4E23BD32829A}"/>
    <dgm:cxn modelId="{BDD34811-B8B9-4B83-86AD-623B75F67808}" type="presOf" srcId="{B8ACFB48-72A8-4F2E-B432-5D2FCC200CD5}" destId="{4E72426F-74B9-44E9-AE58-1019E4C0671F}" srcOrd="0" destOrd="0" presId="urn:microsoft.com/office/officeart/2016/7/layout/RoundedRectangleTimeline"/>
    <dgm:cxn modelId="{74A86516-1B50-486C-94CF-A511F8DE79D3}" srcId="{0CE10545-0726-4E45-8855-7B2D47C197CC}" destId="{1987D3F3-18AD-454F-89A2-1E10AA50065F}" srcOrd="0" destOrd="0" parTransId="{7263447D-8B87-4C2D-97CF-C677FBE9DCAA}" sibTransId="{3BCA6211-9114-416E-9A53-424BB2B39947}"/>
    <dgm:cxn modelId="{BD99E016-394D-4C98-A232-F525480FA5DC}" srcId="{D564AD3F-51EC-499E-A4C3-83644C98F1FC}" destId="{B8ACFB48-72A8-4F2E-B432-5D2FCC200CD5}" srcOrd="0" destOrd="0" parTransId="{762ED8FD-B49E-4C4D-A62A-07AE97701C17}" sibTransId="{CC3ECD07-87F7-40AC-BFD6-B40353806543}"/>
    <dgm:cxn modelId="{5DCC8628-3C1D-4296-A509-F800ADEA8A31}" type="presOf" srcId="{0CE10545-0726-4E45-8855-7B2D47C197CC}" destId="{29F6533C-F233-410C-BCF8-09AAF848114F}" srcOrd="0" destOrd="0" presId="urn:microsoft.com/office/officeart/2016/7/layout/RoundedRectangleTimeline"/>
    <dgm:cxn modelId="{BB376F5C-F33D-460D-A844-F734FDD610FA}" type="presOf" srcId="{1987D3F3-18AD-454F-89A2-1E10AA50065F}" destId="{28A56742-FBC2-4651-B875-4C98CA6B990A}" srcOrd="0" destOrd="0" presId="urn:microsoft.com/office/officeart/2016/7/layout/RoundedRectangleTimeline"/>
    <dgm:cxn modelId="{D3E3A86F-3C56-4F82-A24A-F4901DFD78CB}" srcId="{36FB14C3-3EC9-48B3-B236-FA04CB92911F}" destId="{F9E051D4-080C-4E25-99DC-72A3C3742EBF}" srcOrd="4" destOrd="0" parTransId="{40C959D5-FC91-4BAC-8DE3-08842F11734E}" sibTransId="{6791FB13-9DEE-4EE0-8429-5D99FAD92B67}"/>
    <dgm:cxn modelId="{46DA1E71-FBEF-4C28-8862-90ADF3DE8284}" type="presOf" srcId="{D564AD3F-51EC-499E-A4C3-83644C98F1FC}" destId="{69B7C050-72D9-447C-A985-C6FEE3A77E64}" srcOrd="0" destOrd="0" presId="urn:microsoft.com/office/officeart/2016/7/layout/RoundedRectangleTimeline"/>
    <dgm:cxn modelId="{DC9CBA54-767A-4249-9570-93262A9D8C73}" type="presOf" srcId="{A29AFBAF-EAC6-4D0B-AC6C-F6C6DF1B78A4}" destId="{8D94FF9B-B660-4925-ACFE-82DF7F247F0A}" srcOrd="0" destOrd="0" presId="urn:microsoft.com/office/officeart/2016/7/layout/RoundedRectangleTimeline"/>
    <dgm:cxn modelId="{9BCC7978-CD0D-43E4-B436-C79FE322F45E}" type="presOf" srcId="{F9E051D4-080C-4E25-99DC-72A3C3742EBF}" destId="{E593B9FA-0F60-4EEB-A804-60A96959C2E8}" srcOrd="0" destOrd="0" presId="urn:microsoft.com/office/officeart/2016/7/layout/RoundedRectangleTimeline"/>
    <dgm:cxn modelId="{0146BE58-D7FE-457D-BE69-452B55002E81}" type="presOf" srcId="{EA533F1A-3C1E-431B-A059-0EEA069EF168}" destId="{0C4D6A1F-BDB7-4FF5-A2FF-69395AC9F368}" srcOrd="0" destOrd="0" presId="urn:microsoft.com/office/officeart/2016/7/layout/RoundedRectangleTimeline"/>
    <dgm:cxn modelId="{4870B07F-96BE-4F60-92F4-B04FF5EF30D2}" srcId="{A3B616B6-C67B-4E7D-94C3-F96BFDE335D6}" destId="{F8813DD0-26D9-43A6-9EE5-C96CAF52B2AB}" srcOrd="0" destOrd="0" parTransId="{1A0C378F-E709-41B4-918A-CAEE536749E5}" sibTransId="{1347FEEF-B0E8-4C6E-BDD4-29966DB43E3C}"/>
    <dgm:cxn modelId="{7DAFFF90-3C75-48FB-8BF9-14D596134BEC}" srcId="{36FB14C3-3EC9-48B3-B236-FA04CB92911F}" destId="{0CE10545-0726-4E45-8855-7B2D47C197CC}" srcOrd="3" destOrd="0" parTransId="{38CF6332-40FB-4C50-8F59-54753098A94F}" sibTransId="{0CB56997-7D0C-4F66-AF05-3AB4F9469AF9}"/>
    <dgm:cxn modelId="{A2E21E9C-340F-41CE-90B7-8F90CFD39F30}" srcId="{36FB14C3-3EC9-48B3-B236-FA04CB92911F}" destId="{EA533F1A-3C1E-431B-A059-0EEA069EF168}" srcOrd="0" destOrd="0" parTransId="{89C52339-2B5A-4417-8AB7-E3042414976C}" sibTransId="{1A500109-CEF1-44F7-B68F-F312D4EFBA46}"/>
    <dgm:cxn modelId="{BA9E34AD-4584-4298-959D-FB7558516BCE}" type="presOf" srcId="{A3B616B6-C67B-4E7D-94C3-F96BFDE335D6}" destId="{45309C9A-A005-4D04-B8F3-84F8F7F2E985}" srcOrd="0" destOrd="0" presId="urn:microsoft.com/office/officeart/2016/7/layout/RoundedRectangleTimeline"/>
    <dgm:cxn modelId="{32871DB1-A6AF-4414-A083-CFE99485B027}" type="presOf" srcId="{0B8E24F8-E852-4F53-9DDD-9B3BBB96DCA2}" destId="{3F7A67E8-59F9-4445-96E3-4BF5B15242C7}" srcOrd="0" destOrd="0" presId="urn:microsoft.com/office/officeart/2016/7/layout/RoundedRectangleTimeline"/>
    <dgm:cxn modelId="{70E99BBC-89CB-4FA0-AD51-4A6FFDB57A7E}" srcId="{36FB14C3-3EC9-48B3-B236-FA04CB92911F}" destId="{A3B616B6-C67B-4E7D-94C3-F96BFDE335D6}" srcOrd="1" destOrd="0" parTransId="{522F9AEF-F921-487C-861B-720602E4F0DF}" sibTransId="{3E8AB55D-9A36-436C-8521-D2BA9BBFB6C7}"/>
    <dgm:cxn modelId="{709700DA-807D-482C-9613-23CF1F555A1B}" type="presOf" srcId="{F8813DD0-26D9-43A6-9EE5-C96CAF52B2AB}" destId="{9BA93A65-74D2-4E3B-8D7F-11B0BF9C5448}" srcOrd="0" destOrd="0" presId="urn:microsoft.com/office/officeart/2016/7/layout/RoundedRectangleTimeline"/>
    <dgm:cxn modelId="{45F3E1DC-E504-40F6-8594-DD282C74E3F2}" srcId="{36FB14C3-3EC9-48B3-B236-FA04CB92911F}" destId="{D564AD3F-51EC-499E-A4C3-83644C98F1FC}" srcOrd="2" destOrd="0" parTransId="{0AB5A458-317F-4958-AE21-C85E881B988D}" sibTransId="{38CC73AC-2469-494A-84AF-F3651844E357}"/>
    <dgm:cxn modelId="{AFADCFF3-F043-4976-A780-A7D6C5E45FF7}" type="presOf" srcId="{36FB14C3-3EC9-48B3-B236-FA04CB92911F}" destId="{FCE4EA23-9F5B-4946-96F6-5E4D68B81B60}" srcOrd="0" destOrd="0" presId="urn:microsoft.com/office/officeart/2016/7/layout/RoundedRectangleTimeline"/>
    <dgm:cxn modelId="{667F77F7-EFDA-4388-9FD2-B20F048DF63F}" srcId="{EA533F1A-3C1E-431B-A059-0EEA069EF168}" destId="{A29AFBAF-EAC6-4D0B-AC6C-F6C6DF1B78A4}" srcOrd="0" destOrd="0" parTransId="{DAEB3BAE-BBFD-4915-A0E6-993B35AA62B8}" sibTransId="{4B58699B-F2B5-464D-B52D-9E7874061BF8}"/>
    <dgm:cxn modelId="{8598D50D-BAB3-4311-9DE6-A818D3EDD985}" type="presParOf" srcId="{FCE4EA23-9F5B-4946-96F6-5E4D68B81B60}" destId="{13DF9AD0-7397-49BE-8914-151BD0E16F76}" srcOrd="0" destOrd="0" presId="urn:microsoft.com/office/officeart/2016/7/layout/RoundedRectangleTimeline"/>
    <dgm:cxn modelId="{D9B4E9C2-B777-4651-B94C-4022A93DBFE5}" type="presParOf" srcId="{13DF9AD0-7397-49BE-8914-151BD0E16F76}" destId="{0C4D6A1F-BDB7-4FF5-A2FF-69395AC9F368}" srcOrd="0" destOrd="0" presId="urn:microsoft.com/office/officeart/2016/7/layout/RoundedRectangleTimeline"/>
    <dgm:cxn modelId="{9FF97AD4-B64A-45BA-9F33-950271B3F915}" type="presParOf" srcId="{13DF9AD0-7397-49BE-8914-151BD0E16F76}" destId="{8D94FF9B-B660-4925-ACFE-82DF7F247F0A}" srcOrd="1" destOrd="0" presId="urn:microsoft.com/office/officeart/2016/7/layout/RoundedRectangleTimeline"/>
    <dgm:cxn modelId="{D748206C-121D-4B17-A50D-39CEA2A31919}" type="presParOf" srcId="{13DF9AD0-7397-49BE-8914-151BD0E16F76}" destId="{1DE25CAA-A93C-4769-A81A-4B90DD37DD1C}" srcOrd="2" destOrd="0" presId="urn:microsoft.com/office/officeart/2016/7/layout/RoundedRectangleTimeline"/>
    <dgm:cxn modelId="{D7638D6E-2874-40D7-B17D-D515A79BF0C4}" type="presParOf" srcId="{13DF9AD0-7397-49BE-8914-151BD0E16F76}" destId="{254469DD-8CA3-40D7-BB8E-03239797B6DA}" srcOrd="3" destOrd="0" presId="urn:microsoft.com/office/officeart/2016/7/layout/RoundedRectangleTimeline"/>
    <dgm:cxn modelId="{CBD2B5A2-0641-45BC-B418-B86E2E0E2B16}" type="presParOf" srcId="{13DF9AD0-7397-49BE-8914-151BD0E16F76}" destId="{3434B395-2F15-400F-A996-C7B028D91B85}" srcOrd="4" destOrd="0" presId="urn:microsoft.com/office/officeart/2016/7/layout/RoundedRectangleTimeline"/>
    <dgm:cxn modelId="{B6E4C9B5-FE51-442C-A012-094CEC08B0A1}" type="presParOf" srcId="{FCE4EA23-9F5B-4946-96F6-5E4D68B81B60}" destId="{AD192C4E-D812-430A-B191-4D494138F510}" srcOrd="1" destOrd="0" presId="urn:microsoft.com/office/officeart/2016/7/layout/RoundedRectangleTimeline"/>
    <dgm:cxn modelId="{684A5208-EFF5-4790-8549-123B727EAE3A}" type="presParOf" srcId="{FCE4EA23-9F5B-4946-96F6-5E4D68B81B60}" destId="{5CCF4167-F3F5-493C-9A5D-AF6F199D1B55}" srcOrd="2" destOrd="0" presId="urn:microsoft.com/office/officeart/2016/7/layout/RoundedRectangleTimeline"/>
    <dgm:cxn modelId="{48BFD2D1-4A39-40A6-9AFB-FEAB23610F84}" type="presParOf" srcId="{5CCF4167-F3F5-493C-9A5D-AF6F199D1B55}" destId="{45309C9A-A005-4D04-B8F3-84F8F7F2E985}" srcOrd="0" destOrd="0" presId="urn:microsoft.com/office/officeart/2016/7/layout/RoundedRectangleTimeline"/>
    <dgm:cxn modelId="{6E70C46E-709D-4F62-B1A2-AF7409B62EC4}" type="presParOf" srcId="{5CCF4167-F3F5-493C-9A5D-AF6F199D1B55}" destId="{9BA93A65-74D2-4E3B-8D7F-11B0BF9C5448}" srcOrd="1" destOrd="0" presId="urn:microsoft.com/office/officeart/2016/7/layout/RoundedRectangleTimeline"/>
    <dgm:cxn modelId="{24C45D73-0F37-4068-A7F8-627F598C075A}" type="presParOf" srcId="{5CCF4167-F3F5-493C-9A5D-AF6F199D1B55}" destId="{D830B690-060A-4CD1-A336-9EEC8739DB2B}" srcOrd="2" destOrd="0" presId="urn:microsoft.com/office/officeart/2016/7/layout/RoundedRectangleTimeline"/>
    <dgm:cxn modelId="{37FB8985-EB10-4ACB-A5B8-7D48FEAA7BD3}" type="presParOf" srcId="{5CCF4167-F3F5-493C-9A5D-AF6F199D1B55}" destId="{E9B4CE28-AD42-4C73-929D-82B438CD163E}" srcOrd="3" destOrd="0" presId="urn:microsoft.com/office/officeart/2016/7/layout/RoundedRectangleTimeline"/>
    <dgm:cxn modelId="{D20654C0-DF69-47D7-92E0-9559E3853A7D}" type="presParOf" srcId="{5CCF4167-F3F5-493C-9A5D-AF6F199D1B55}" destId="{3F34695E-F785-4DEE-8A57-47E620A33326}" srcOrd="4" destOrd="0" presId="urn:microsoft.com/office/officeart/2016/7/layout/RoundedRectangleTimeline"/>
    <dgm:cxn modelId="{FB310667-0C09-4EF7-AFB1-8C60C46451BB}" type="presParOf" srcId="{FCE4EA23-9F5B-4946-96F6-5E4D68B81B60}" destId="{F251ECA7-4562-4403-A3B7-D020950EB2BE}" srcOrd="3" destOrd="0" presId="urn:microsoft.com/office/officeart/2016/7/layout/RoundedRectangleTimeline"/>
    <dgm:cxn modelId="{E2053C57-6E47-4017-8BBB-74D9B93A68B5}" type="presParOf" srcId="{FCE4EA23-9F5B-4946-96F6-5E4D68B81B60}" destId="{46E82526-56AA-433D-A25F-6DF9F0BDD80E}" srcOrd="4" destOrd="0" presId="urn:microsoft.com/office/officeart/2016/7/layout/RoundedRectangleTimeline"/>
    <dgm:cxn modelId="{5555C7B3-E0DC-401B-A16E-762AECDE6BEA}" type="presParOf" srcId="{46E82526-56AA-433D-A25F-6DF9F0BDD80E}" destId="{69B7C050-72D9-447C-A985-C6FEE3A77E64}" srcOrd="0" destOrd="0" presId="urn:microsoft.com/office/officeart/2016/7/layout/RoundedRectangleTimeline"/>
    <dgm:cxn modelId="{1840CEF2-9DA7-4A0A-B88D-FA05546BCF92}" type="presParOf" srcId="{46E82526-56AA-433D-A25F-6DF9F0BDD80E}" destId="{4E72426F-74B9-44E9-AE58-1019E4C0671F}" srcOrd="1" destOrd="0" presId="urn:microsoft.com/office/officeart/2016/7/layout/RoundedRectangleTimeline"/>
    <dgm:cxn modelId="{49194453-2228-417F-83FA-5EC9CCED9B39}" type="presParOf" srcId="{46E82526-56AA-433D-A25F-6DF9F0BDD80E}" destId="{C8FEF5A4-5F33-4DE3-8335-B511A5337236}" srcOrd="2" destOrd="0" presId="urn:microsoft.com/office/officeart/2016/7/layout/RoundedRectangleTimeline"/>
    <dgm:cxn modelId="{C3549F41-6B50-4253-8211-A31D169C1070}" type="presParOf" srcId="{46E82526-56AA-433D-A25F-6DF9F0BDD80E}" destId="{2FEB323D-5F88-4F50-94F5-A6BDD8EAD875}" srcOrd="3" destOrd="0" presId="urn:microsoft.com/office/officeart/2016/7/layout/RoundedRectangleTimeline"/>
    <dgm:cxn modelId="{D1AF6130-CB19-42FD-8204-3A97D755E050}" type="presParOf" srcId="{46E82526-56AA-433D-A25F-6DF9F0BDD80E}" destId="{54505413-372F-41AF-9729-6DEFCECF1CBD}" srcOrd="4" destOrd="0" presId="urn:microsoft.com/office/officeart/2016/7/layout/RoundedRectangleTimeline"/>
    <dgm:cxn modelId="{A6E368EB-5B41-41CC-BCFA-74A1171C7DB1}" type="presParOf" srcId="{FCE4EA23-9F5B-4946-96F6-5E4D68B81B60}" destId="{8318F61D-C7EF-48A7-96C6-EE2389EC8F3D}" srcOrd="5" destOrd="0" presId="urn:microsoft.com/office/officeart/2016/7/layout/RoundedRectangleTimeline"/>
    <dgm:cxn modelId="{DD6847B6-FC45-4554-81FD-A5D4E3A55C16}" type="presParOf" srcId="{FCE4EA23-9F5B-4946-96F6-5E4D68B81B60}" destId="{13978A21-5D05-4B82-92A5-454B52772977}" srcOrd="6" destOrd="0" presId="urn:microsoft.com/office/officeart/2016/7/layout/RoundedRectangleTimeline"/>
    <dgm:cxn modelId="{13DC49CA-7482-4B3E-88F5-8D5B9FE49E67}" type="presParOf" srcId="{13978A21-5D05-4B82-92A5-454B52772977}" destId="{29F6533C-F233-410C-BCF8-09AAF848114F}" srcOrd="0" destOrd="0" presId="urn:microsoft.com/office/officeart/2016/7/layout/RoundedRectangleTimeline"/>
    <dgm:cxn modelId="{F3F50BC9-576A-4DA1-9E7A-EFB717857CA0}" type="presParOf" srcId="{13978A21-5D05-4B82-92A5-454B52772977}" destId="{28A56742-FBC2-4651-B875-4C98CA6B990A}" srcOrd="1" destOrd="0" presId="urn:microsoft.com/office/officeart/2016/7/layout/RoundedRectangleTimeline"/>
    <dgm:cxn modelId="{DBCB4DBF-C721-412B-A818-10DBDE5A4F7B}" type="presParOf" srcId="{13978A21-5D05-4B82-92A5-454B52772977}" destId="{025594F9-05B2-494A-B3E0-9455F57B7D37}" srcOrd="2" destOrd="0" presId="urn:microsoft.com/office/officeart/2016/7/layout/RoundedRectangleTimeline"/>
    <dgm:cxn modelId="{7AA1B5CE-86CE-48EA-AE14-A20E4DA90974}" type="presParOf" srcId="{13978A21-5D05-4B82-92A5-454B52772977}" destId="{1ECF56D9-A1A0-49DE-BE00-69B77E6121F1}" srcOrd="3" destOrd="0" presId="urn:microsoft.com/office/officeart/2016/7/layout/RoundedRectangleTimeline"/>
    <dgm:cxn modelId="{71695AA3-9A9D-4AE6-8F1C-0785C736934A}" type="presParOf" srcId="{13978A21-5D05-4B82-92A5-454B52772977}" destId="{1ABCD3A0-AA59-4AC9-87BE-5039C7BFFCFF}" srcOrd="4" destOrd="0" presId="urn:microsoft.com/office/officeart/2016/7/layout/RoundedRectangleTimeline"/>
    <dgm:cxn modelId="{45F51773-239A-4406-9526-E1AE592EF984}" type="presParOf" srcId="{FCE4EA23-9F5B-4946-96F6-5E4D68B81B60}" destId="{8A836C6F-22A6-48CF-8CB9-4AC3B1D04714}" srcOrd="7" destOrd="0" presId="urn:microsoft.com/office/officeart/2016/7/layout/RoundedRectangleTimeline"/>
    <dgm:cxn modelId="{B1E83AF7-D152-433A-A1AF-4D34067CC309}" type="presParOf" srcId="{FCE4EA23-9F5B-4946-96F6-5E4D68B81B60}" destId="{4345327C-6526-4071-AFD2-79DAAA818080}" srcOrd="8" destOrd="0" presId="urn:microsoft.com/office/officeart/2016/7/layout/RoundedRectangleTimeline"/>
    <dgm:cxn modelId="{B9EA5FBE-1337-4EBC-BD46-B8CA9CE1F53F}" type="presParOf" srcId="{4345327C-6526-4071-AFD2-79DAAA818080}" destId="{E593B9FA-0F60-4EEB-A804-60A96959C2E8}" srcOrd="0" destOrd="0" presId="urn:microsoft.com/office/officeart/2016/7/layout/RoundedRectangleTimeline"/>
    <dgm:cxn modelId="{CBAE24BF-8E50-4642-83FC-BD540BC7AC32}" type="presParOf" srcId="{4345327C-6526-4071-AFD2-79DAAA818080}" destId="{3F7A67E8-59F9-4445-96E3-4BF5B15242C7}" srcOrd="1" destOrd="0" presId="urn:microsoft.com/office/officeart/2016/7/layout/RoundedRectangleTimeline"/>
    <dgm:cxn modelId="{382D75BC-3B1F-46DD-B80A-A0197A0B57A1}" type="presParOf" srcId="{4345327C-6526-4071-AFD2-79DAAA818080}" destId="{BB59B0AC-AB9C-4DB1-874A-7442CB34C552}" srcOrd="2" destOrd="0" presId="urn:microsoft.com/office/officeart/2016/7/layout/RoundedRectangleTimeline"/>
    <dgm:cxn modelId="{3C19BE57-60CD-41EC-AC7A-5E6E6B35AEF0}" type="presParOf" srcId="{4345327C-6526-4071-AFD2-79DAAA818080}" destId="{552A3E35-7A50-4B51-8CB0-20A7C91CC2BF}" srcOrd="3" destOrd="0" presId="urn:microsoft.com/office/officeart/2016/7/layout/RoundedRectangleTimeline"/>
    <dgm:cxn modelId="{0FB0FC76-CE37-48E6-8F4D-144457939598}" type="presParOf" srcId="{4345327C-6526-4071-AFD2-79DAAA818080}" destId="{FD379BCB-2208-4493-B26F-E31BA89BDA41}"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8AD64A4-DCA3-4F06-A13C-73270257355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38E43BD-9C3C-40C9-ABE7-1A7924E468F1}">
      <dgm:prSet/>
      <dgm:spPr/>
      <dgm:t>
        <a:bodyPr/>
        <a:lstStyle/>
        <a:p>
          <a:r>
            <a:rPr lang="en-GB"/>
            <a:t>The evidence-based policing theory to sort out issues, has a very one size fits all approach and often does not look at the specific issues one person may have, inclining them to commit a crime. </a:t>
          </a:r>
          <a:endParaRPr lang="en-US"/>
        </a:p>
      </dgm:t>
    </dgm:pt>
    <dgm:pt modelId="{F25DD888-6D5D-4461-9448-AAB9DE11AD22}" type="parTrans" cxnId="{E9A3E929-2953-4BB9-9A6B-60EC597A44DD}">
      <dgm:prSet/>
      <dgm:spPr/>
      <dgm:t>
        <a:bodyPr/>
        <a:lstStyle/>
        <a:p>
          <a:endParaRPr lang="en-US"/>
        </a:p>
      </dgm:t>
    </dgm:pt>
    <dgm:pt modelId="{6E83781D-EC6F-408C-B0CF-CCDE752FCB2D}" type="sibTrans" cxnId="{E9A3E929-2953-4BB9-9A6B-60EC597A44DD}">
      <dgm:prSet/>
      <dgm:spPr/>
      <dgm:t>
        <a:bodyPr/>
        <a:lstStyle/>
        <a:p>
          <a:endParaRPr lang="en-US"/>
        </a:p>
      </dgm:t>
    </dgm:pt>
    <dgm:pt modelId="{2BA2AA1E-84B8-438F-9164-B2E57BA977D8}">
      <dgm:prSet/>
      <dgm:spPr/>
      <dgm:t>
        <a:bodyPr/>
        <a:lstStyle/>
        <a:p>
          <a:r>
            <a:rPr lang="en-GB"/>
            <a:t>University of Bolten (2025) stated that the most common reasons people commit crimes is due to Poverty, mental illness or addiction. </a:t>
          </a:r>
          <a:endParaRPr lang="en-US"/>
        </a:p>
      </dgm:t>
    </dgm:pt>
    <dgm:pt modelId="{27F3EFE9-AA25-4113-BA92-6E45C2FD41A0}" type="parTrans" cxnId="{C8C06D92-EF59-4B29-9449-7D1A2A07A7D6}">
      <dgm:prSet/>
      <dgm:spPr/>
      <dgm:t>
        <a:bodyPr/>
        <a:lstStyle/>
        <a:p>
          <a:endParaRPr lang="en-US"/>
        </a:p>
      </dgm:t>
    </dgm:pt>
    <dgm:pt modelId="{E9E86FB3-F6C2-4AD4-B98A-D7F49BFBBFAD}" type="sibTrans" cxnId="{C8C06D92-EF59-4B29-9449-7D1A2A07A7D6}">
      <dgm:prSet/>
      <dgm:spPr/>
      <dgm:t>
        <a:bodyPr/>
        <a:lstStyle/>
        <a:p>
          <a:endParaRPr lang="en-US"/>
        </a:p>
      </dgm:t>
    </dgm:pt>
    <dgm:pt modelId="{199CD58D-6B55-42AE-B33C-B6A6638F66B6}">
      <dgm:prSet/>
      <dgm:spPr/>
      <dgm:t>
        <a:bodyPr/>
        <a:lstStyle/>
        <a:p>
          <a:r>
            <a:rPr lang="en-GB"/>
            <a:t>Is it ethically questioned ?</a:t>
          </a:r>
          <a:endParaRPr lang="en-US"/>
        </a:p>
      </dgm:t>
    </dgm:pt>
    <dgm:pt modelId="{67F3C75B-0BD0-46A7-AB6F-D2AB01D6607C}" type="parTrans" cxnId="{F931DD98-074E-4261-9D61-CF7DF70CB98A}">
      <dgm:prSet/>
      <dgm:spPr/>
      <dgm:t>
        <a:bodyPr/>
        <a:lstStyle/>
        <a:p>
          <a:endParaRPr lang="en-US"/>
        </a:p>
      </dgm:t>
    </dgm:pt>
    <dgm:pt modelId="{C7ADE1A6-8428-4083-BE48-2F21606688B1}" type="sibTrans" cxnId="{F931DD98-074E-4261-9D61-CF7DF70CB98A}">
      <dgm:prSet/>
      <dgm:spPr/>
      <dgm:t>
        <a:bodyPr/>
        <a:lstStyle/>
        <a:p>
          <a:endParaRPr lang="en-US"/>
        </a:p>
      </dgm:t>
    </dgm:pt>
    <dgm:pt modelId="{FDDFC5CE-18C4-47EF-ACDD-8BC5EEB7F221}" type="pres">
      <dgm:prSet presAssocID="{88AD64A4-DCA3-4F06-A13C-732702573551}" presName="linear" presStyleCnt="0">
        <dgm:presLayoutVars>
          <dgm:animLvl val="lvl"/>
          <dgm:resizeHandles val="exact"/>
        </dgm:presLayoutVars>
      </dgm:prSet>
      <dgm:spPr/>
    </dgm:pt>
    <dgm:pt modelId="{5523DECE-6B5B-475B-9D55-763CDA267D1F}" type="pres">
      <dgm:prSet presAssocID="{338E43BD-9C3C-40C9-ABE7-1A7924E468F1}" presName="parentText" presStyleLbl="node1" presStyleIdx="0" presStyleCnt="3">
        <dgm:presLayoutVars>
          <dgm:chMax val="0"/>
          <dgm:bulletEnabled val="1"/>
        </dgm:presLayoutVars>
      </dgm:prSet>
      <dgm:spPr/>
    </dgm:pt>
    <dgm:pt modelId="{3E0343AD-F18E-47F3-86A3-E4E9C6C4498D}" type="pres">
      <dgm:prSet presAssocID="{6E83781D-EC6F-408C-B0CF-CCDE752FCB2D}" presName="spacer" presStyleCnt="0"/>
      <dgm:spPr/>
    </dgm:pt>
    <dgm:pt modelId="{0F8C02D1-5F8A-4CCF-B280-555872643E20}" type="pres">
      <dgm:prSet presAssocID="{2BA2AA1E-84B8-438F-9164-B2E57BA977D8}" presName="parentText" presStyleLbl="node1" presStyleIdx="1" presStyleCnt="3">
        <dgm:presLayoutVars>
          <dgm:chMax val="0"/>
          <dgm:bulletEnabled val="1"/>
        </dgm:presLayoutVars>
      </dgm:prSet>
      <dgm:spPr/>
    </dgm:pt>
    <dgm:pt modelId="{7E9E91E5-3C18-44F4-BBA6-700A9A99A778}" type="pres">
      <dgm:prSet presAssocID="{E9E86FB3-F6C2-4AD4-B98A-D7F49BFBBFAD}" presName="spacer" presStyleCnt="0"/>
      <dgm:spPr/>
    </dgm:pt>
    <dgm:pt modelId="{56F98AB9-C3F3-4276-A90F-5ACBBCE041EF}" type="pres">
      <dgm:prSet presAssocID="{199CD58D-6B55-42AE-B33C-B6A6638F66B6}" presName="parentText" presStyleLbl="node1" presStyleIdx="2" presStyleCnt="3">
        <dgm:presLayoutVars>
          <dgm:chMax val="0"/>
          <dgm:bulletEnabled val="1"/>
        </dgm:presLayoutVars>
      </dgm:prSet>
      <dgm:spPr/>
    </dgm:pt>
  </dgm:ptLst>
  <dgm:cxnLst>
    <dgm:cxn modelId="{FAF3C614-35AC-4600-B5D5-4368FB84511F}" type="presOf" srcId="{199CD58D-6B55-42AE-B33C-B6A6638F66B6}" destId="{56F98AB9-C3F3-4276-A90F-5ACBBCE041EF}" srcOrd="0" destOrd="0" presId="urn:microsoft.com/office/officeart/2005/8/layout/vList2"/>
    <dgm:cxn modelId="{84BE7B25-5EDA-44A1-BFE6-0E3A4461663F}" type="presOf" srcId="{2BA2AA1E-84B8-438F-9164-B2E57BA977D8}" destId="{0F8C02D1-5F8A-4CCF-B280-555872643E20}" srcOrd="0" destOrd="0" presId="urn:microsoft.com/office/officeart/2005/8/layout/vList2"/>
    <dgm:cxn modelId="{E9A3E929-2953-4BB9-9A6B-60EC597A44DD}" srcId="{88AD64A4-DCA3-4F06-A13C-732702573551}" destId="{338E43BD-9C3C-40C9-ABE7-1A7924E468F1}" srcOrd="0" destOrd="0" parTransId="{F25DD888-6D5D-4461-9448-AAB9DE11AD22}" sibTransId="{6E83781D-EC6F-408C-B0CF-CCDE752FCB2D}"/>
    <dgm:cxn modelId="{0158608C-68D3-4C51-87DD-FDD98CE0C97A}" type="presOf" srcId="{338E43BD-9C3C-40C9-ABE7-1A7924E468F1}" destId="{5523DECE-6B5B-475B-9D55-763CDA267D1F}" srcOrd="0" destOrd="0" presId="urn:microsoft.com/office/officeart/2005/8/layout/vList2"/>
    <dgm:cxn modelId="{C8C06D92-EF59-4B29-9449-7D1A2A07A7D6}" srcId="{88AD64A4-DCA3-4F06-A13C-732702573551}" destId="{2BA2AA1E-84B8-438F-9164-B2E57BA977D8}" srcOrd="1" destOrd="0" parTransId="{27F3EFE9-AA25-4113-BA92-6E45C2FD41A0}" sibTransId="{E9E86FB3-F6C2-4AD4-B98A-D7F49BFBBFAD}"/>
    <dgm:cxn modelId="{F931DD98-074E-4261-9D61-CF7DF70CB98A}" srcId="{88AD64A4-DCA3-4F06-A13C-732702573551}" destId="{199CD58D-6B55-42AE-B33C-B6A6638F66B6}" srcOrd="2" destOrd="0" parTransId="{67F3C75B-0BD0-46A7-AB6F-D2AB01D6607C}" sibTransId="{C7ADE1A6-8428-4083-BE48-2F21606688B1}"/>
    <dgm:cxn modelId="{5E23F3B6-ADB5-4724-82D2-774168364F35}" type="presOf" srcId="{88AD64A4-DCA3-4F06-A13C-732702573551}" destId="{FDDFC5CE-18C4-47EF-ACDD-8BC5EEB7F221}" srcOrd="0" destOrd="0" presId="urn:microsoft.com/office/officeart/2005/8/layout/vList2"/>
    <dgm:cxn modelId="{193031DA-C26F-4125-9C7F-EC9DF6FEFF1C}" type="presParOf" srcId="{FDDFC5CE-18C4-47EF-ACDD-8BC5EEB7F221}" destId="{5523DECE-6B5B-475B-9D55-763CDA267D1F}" srcOrd="0" destOrd="0" presId="urn:microsoft.com/office/officeart/2005/8/layout/vList2"/>
    <dgm:cxn modelId="{E79BF58B-B144-46D3-97C9-7B08EDDD9226}" type="presParOf" srcId="{FDDFC5CE-18C4-47EF-ACDD-8BC5EEB7F221}" destId="{3E0343AD-F18E-47F3-86A3-E4E9C6C4498D}" srcOrd="1" destOrd="0" presId="urn:microsoft.com/office/officeart/2005/8/layout/vList2"/>
    <dgm:cxn modelId="{66129559-92C0-41DB-BD2E-0F9A04828881}" type="presParOf" srcId="{FDDFC5CE-18C4-47EF-ACDD-8BC5EEB7F221}" destId="{0F8C02D1-5F8A-4CCF-B280-555872643E20}" srcOrd="2" destOrd="0" presId="urn:microsoft.com/office/officeart/2005/8/layout/vList2"/>
    <dgm:cxn modelId="{B342A9BA-4D5A-409F-95D0-CE4B36298D74}" type="presParOf" srcId="{FDDFC5CE-18C4-47EF-ACDD-8BC5EEB7F221}" destId="{7E9E91E5-3C18-44F4-BBA6-700A9A99A778}" srcOrd="3" destOrd="0" presId="urn:microsoft.com/office/officeart/2005/8/layout/vList2"/>
    <dgm:cxn modelId="{BCB49356-AFD0-426D-B049-84340724A7D5}" type="presParOf" srcId="{FDDFC5CE-18C4-47EF-ACDD-8BC5EEB7F221}" destId="{56F98AB9-C3F3-4276-A90F-5ACBBCE041E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E3C7C60-4E77-4F65-9E47-C22F9CB2C65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E39B102-4292-4087-9929-1D11386924F3}">
      <dgm:prSet/>
      <dgm:spPr/>
      <dgm:t>
        <a:bodyPr/>
        <a:lstStyle/>
        <a:p>
          <a:r>
            <a:rPr lang="en-GB"/>
            <a:t>It is seen as too ‘purist’ and too rule following as not all scenarios can be followed in the same ways, some are more sensitive, such as SA, EvidenceBasedPolicing.net (2023). </a:t>
          </a:r>
          <a:endParaRPr lang="en-US"/>
        </a:p>
      </dgm:t>
    </dgm:pt>
    <dgm:pt modelId="{F0F1B6F7-EC7B-4538-A0B1-44D85145DD86}" type="parTrans" cxnId="{35E6A9E9-14F3-4A06-944B-618A0D75BAD3}">
      <dgm:prSet/>
      <dgm:spPr/>
      <dgm:t>
        <a:bodyPr/>
        <a:lstStyle/>
        <a:p>
          <a:endParaRPr lang="en-US"/>
        </a:p>
      </dgm:t>
    </dgm:pt>
    <dgm:pt modelId="{552D9CC9-35AB-4999-AF44-12422C756A5B}" type="sibTrans" cxnId="{35E6A9E9-14F3-4A06-944B-618A0D75BAD3}">
      <dgm:prSet/>
      <dgm:spPr/>
      <dgm:t>
        <a:bodyPr/>
        <a:lstStyle/>
        <a:p>
          <a:endParaRPr lang="en-US"/>
        </a:p>
      </dgm:t>
    </dgm:pt>
    <dgm:pt modelId="{E1E8C331-E69E-4300-8858-B64DF65D6423}">
      <dgm:prSet/>
      <dgm:spPr/>
      <dgm:t>
        <a:bodyPr/>
        <a:lstStyle/>
        <a:p>
          <a:r>
            <a:rPr lang="en-GB"/>
            <a:t>Another ethical challenge the Police may face is not using discretion when it could be used for example, College of Policing (2025) stated that there was good evidence showing the an 'unconscious biases of an initial thought of guilt can have the power to change and effect an officer's work. </a:t>
          </a:r>
          <a:endParaRPr lang="en-US"/>
        </a:p>
      </dgm:t>
    </dgm:pt>
    <dgm:pt modelId="{99F6D31A-F5A3-425C-8963-A055DAB70767}" type="parTrans" cxnId="{1B36EE2F-D1E9-4E54-B6F8-11CD6FE67DDE}">
      <dgm:prSet/>
      <dgm:spPr/>
      <dgm:t>
        <a:bodyPr/>
        <a:lstStyle/>
        <a:p>
          <a:endParaRPr lang="en-US"/>
        </a:p>
      </dgm:t>
    </dgm:pt>
    <dgm:pt modelId="{00CB184E-8B75-4ED3-9C68-F91EB52F52C2}" type="sibTrans" cxnId="{1B36EE2F-D1E9-4E54-B6F8-11CD6FE67DDE}">
      <dgm:prSet/>
      <dgm:spPr/>
      <dgm:t>
        <a:bodyPr/>
        <a:lstStyle/>
        <a:p>
          <a:endParaRPr lang="en-US"/>
        </a:p>
      </dgm:t>
    </dgm:pt>
    <dgm:pt modelId="{7773E562-CA8A-4D38-9762-97D164DA84D6}" type="pres">
      <dgm:prSet presAssocID="{FE3C7C60-4E77-4F65-9E47-C22F9CB2C657}" presName="vert0" presStyleCnt="0">
        <dgm:presLayoutVars>
          <dgm:dir/>
          <dgm:animOne val="branch"/>
          <dgm:animLvl val="lvl"/>
        </dgm:presLayoutVars>
      </dgm:prSet>
      <dgm:spPr/>
    </dgm:pt>
    <dgm:pt modelId="{16A01236-8EEA-4C22-AD33-475B70CA32DB}" type="pres">
      <dgm:prSet presAssocID="{2E39B102-4292-4087-9929-1D11386924F3}" presName="thickLine" presStyleLbl="alignNode1" presStyleIdx="0" presStyleCnt="2"/>
      <dgm:spPr/>
    </dgm:pt>
    <dgm:pt modelId="{C5B08FE4-BDAC-4C9D-A3F5-62E038E33135}" type="pres">
      <dgm:prSet presAssocID="{2E39B102-4292-4087-9929-1D11386924F3}" presName="horz1" presStyleCnt="0"/>
      <dgm:spPr/>
    </dgm:pt>
    <dgm:pt modelId="{8B91C075-ED93-4A49-B5CE-11E0D955E107}" type="pres">
      <dgm:prSet presAssocID="{2E39B102-4292-4087-9929-1D11386924F3}" presName="tx1" presStyleLbl="revTx" presStyleIdx="0" presStyleCnt="2"/>
      <dgm:spPr/>
    </dgm:pt>
    <dgm:pt modelId="{021D22DA-6A2B-48BC-92DE-A30C6BD1FC6E}" type="pres">
      <dgm:prSet presAssocID="{2E39B102-4292-4087-9929-1D11386924F3}" presName="vert1" presStyleCnt="0"/>
      <dgm:spPr/>
    </dgm:pt>
    <dgm:pt modelId="{0DC05B7F-F406-43D4-9D84-D4EEF090F007}" type="pres">
      <dgm:prSet presAssocID="{E1E8C331-E69E-4300-8858-B64DF65D6423}" presName="thickLine" presStyleLbl="alignNode1" presStyleIdx="1" presStyleCnt="2"/>
      <dgm:spPr/>
    </dgm:pt>
    <dgm:pt modelId="{88D3B392-D840-4643-9F62-F26D34918A69}" type="pres">
      <dgm:prSet presAssocID="{E1E8C331-E69E-4300-8858-B64DF65D6423}" presName="horz1" presStyleCnt="0"/>
      <dgm:spPr/>
    </dgm:pt>
    <dgm:pt modelId="{DD9CD9B3-A077-4B5E-A037-EC5910B95B61}" type="pres">
      <dgm:prSet presAssocID="{E1E8C331-E69E-4300-8858-B64DF65D6423}" presName="tx1" presStyleLbl="revTx" presStyleIdx="1" presStyleCnt="2"/>
      <dgm:spPr/>
    </dgm:pt>
    <dgm:pt modelId="{0E2CBE8B-0E32-459F-BDDC-3EBAB5E81178}" type="pres">
      <dgm:prSet presAssocID="{E1E8C331-E69E-4300-8858-B64DF65D6423}" presName="vert1" presStyleCnt="0"/>
      <dgm:spPr/>
    </dgm:pt>
  </dgm:ptLst>
  <dgm:cxnLst>
    <dgm:cxn modelId="{1B36EE2F-D1E9-4E54-B6F8-11CD6FE67DDE}" srcId="{FE3C7C60-4E77-4F65-9E47-C22F9CB2C657}" destId="{E1E8C331-E69E-4300-8858-B64DF65D6423}" srcOrd="1" destOrd="0" parTransId="{99F6D31A-F5A3-425C-8963-A055DAB70767}" sibTransId="{00CB184E-8B75-4ED3-9C68-F91EB52F52C2}"/>
    <dgm:cxn modelId="{1FD2007C-AD0E-42FE-8B85-89787D8A2A1C}" type="presOf" srcId="{E1E8C331-E69E-4300-8858-B64DF65D6423}" destId="{DD9CD9B3-A077-4B5E-A037-EC5910B95B61}" srcOrd="0" destOrd="0" presId="urn:microsoft.com/office/officeart/2008/layout/LinedList"/>
    <dgm:cxn modelId="{B891CE89-AA14-4525-B761-3F9BEB77B74D}" type="presOf" srcId="{2E39B102-4292-4087-9929-1D11386924F3}" destId="{8B91C075-ED93-4A49-B5CE-11E0D955E107}" srcOrd="0" destOrd="0" presId="urn:microsoft.com/office/officeart/2008/layout/LinedList"/>
    <dgm:cxn modelId="{35E6A9E9-14F3-4A06-944B-618A0D75BAD3}" srcId="{FE3C7C60-4E77-4F65-9E47-C22F9CB2C657}" destId="{2E39B102-4292-4087-9929-1D11386924F3}" srcOrd="0" destOrd="0" parTransId="{F0F1B6F7-EC7B-4538-A0B1-44D85145DD86}" sibTransId="{552D9CC9-35AB-4999-AF44-12422C756A5B}"/>
    <dgm:cxn modelId="{31C61DF3-D2D2-4E1B-B2CD-531F4314BEF3}" type="presOf" srcId="{FE3C7C60-4E77-4F65-9E47-C22F9CB2C657}" destId="{7773E562-CA8A-4D38-9762-97D164DA84D6}" srcOrd="0" destOrd="0" presId="urn:microsoft.com/office/officeart/2008/layout/LinedList"/>
    <dgm:cxn modelId="{4BAF770C-3739-41F8-B3A2-DFA183FA1262}" type="presParOf" srcId="{7773E562-CA8A-4D38-9762-97D164DA84D6}" destId="{16A01236-8EEA-4C22-AD33-475B70CA32DB}" srcOrd="0" destOrd="0" presId="urn:microsoft.com/office/officeart/2008/layout/LinedList"/>
    <dgm:cxn modelId="{2B790CF7-0CD5-4BED-8650-A5DB749DABB9}" type="presParOf" srcId="{7773E562-CA8A-4D38-9762-97D164DA84D6}" destId="{C5B08FE4-BDAC-4C9D-A3F5-62E038E33135}" srcOrd="1" destOrd="0" presId="urn:microsoft.com/office/officeart/2008/layout/LinedList"/>
    <dgm:cxn modelId="{2FB772A9-175F-4F95-9A3C-BE4E5C76EE67}" type="presParOf" srcId="{C5B08FE4-BDAC-4C9D-A3F5-62E038E33135}" destId="{8B91C075-ED93-4A49-B5CE-11E0D955E107}" srcOrd="0" destOrd="0" presId="urn:microsoft.com/office/officeart/2008/layout/LinedList"/>
    <dgm:cxn modelId="{155380C3-DB10-40C2-A08E-AB61398A7A6E}" type="presParOf" srcId="{C5B08FE4-BDAC-4C9D-A3F5-62E038E33135}" destId="{021D22DA-6A2B-48BC-92DE-A30C6BD1FC6E}" srcOrd="1" destOrd="0" presId="urn:microsoft.com/office/officeart/2008/layout/LinedList"/>
    <dgm:cxn modelId="{B152253D-2B95-402F-8163-66455F5EC697}" type="presParOf" srcId="{7773E562-CA8A-4D38-9762-97D164DA84D6}" destId="{0DC05B7F-F406-43D4-9D84-D4EEF090F007}" srcOrd="2" destOrd="0" presId="urn:microsoft.com/office/officeart/2008/layout/LinedList"/>
    <dgm:cxn modelId="{6AC13EAC-5867-41E2-AF7A-7E4CE33C4D86}" type="presParOf" srcId="{7773E562-CA8A-4D38-9762-97D164DA84D6}" destId="{88D3B392-D840-4643-9F62-F26D34918A69}" srcOrd="3" destOrd="0" presId="urn:microsoft.com/office/officeart/2008/layout/LinedList"/>
    <dgm:cxn modelId="{4C9105C7-A3D4-4013-814A-2BB520F4ED81}" type="presParOf" srcId="{88D3B392-D840-4643-9F62-F26D34918A69}" destId="{DD9CD9B3-A077-4B5E-A037-EC5910B95B61}" srcOrd="0" destOrd="0" presId="urn:microsoft.com/office/officeart/2008/layout/LinedList"/>
    <dgm:cxn modelId="{C2C23B44-D581-4BA6-A46C-E5BDCE9C7FDA}" type="presParOf" srcId="{88D3B392-D840-4643-9F62-F26D34918A69}" destId="{0E2CBE8B-0E32-459F-BDDC-3EBAB5E811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FE573DD-F887-49F6-BAFC-CFAC042BCBCC}"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7FCB8D7B-9858-42D8-98FB-85D08447D2A3}">
      <dgm:prSet/>
      <dgm:spPr/>
      <dgm:t>
        <a:bodyPr/>
        <a:lstStyle/>
        <a:p>
          <a:r>
            <a:rPr lang="en-GB" noProof="0"/>
            <a:t>Joint effort between all  partnerships</a:t>
          </a:r>
        </a:p>
      </dgm:t>
    </dgm:pt>
    <dgm:pt modelId="{99557B3C-4F30-4B0B-B194-9038C2DC52BB}" type="parTrans" cxnId="{8DFE45CE-2EEE-42C6-A9BE-AA3A1BD44043}">
      <dgm:prSet/>
      <dgm:spPr/>
      <dgm:t>
        <a:bodyPr/>
        <a:lstStyle/>
        <a:p>
          <a:endParaRPr lang="en-US"/>
        </a:p>
      </dgm:t>
    </dgm:pt>
    <dgm:pt modelId="{394A81A7-3050-4A64-9C1B-B7FBD7EA3C85}" type="sibTrans" cxnId="{8DFE45CE-2EEE-42C6-A9BE-AA3A1BD44043}">
      <dgm:prSet/>
      <dgm:spPr/>
      <dgm:t>
        <a:bodyPr/>
        <a:lstStyle/>
        <a:p>
          <a:endParaRPr lang="en-US"/>
        </a:p>
      </dgm:t>
    </dgm:pt>
    <dgm:pt modelId="{7F0FDA6E-5F7B-413E-89A5-B5A19848F02C}">
      <dgm:prSet/>
      <dgm:spPr/>
      <dgm:t>
        <a:bodyPr/>
        <a:lstStyle/>
        <a:p>
          <a:r>
            <a:rPr lang="en-GB" noProof="0"/>
            <a:t>Ethical avoids heavy-handed policing </a:t>
          </a:r>
        </a:p>
      </dgm:t>
    </dgm:pt>
    <dgm:pt modelId="{DA3DBB90-276F-4F84-8051-500270694367}" type="parTrans" cxnId="{075EC95A-FA69-4955-A82E-4D7428E64350}">
      <dgm:prSet/>
      <dgm:spPr/>
      <dgm:t>
        <a:bodyPr/>
        <a:lstStyle/>
        <a:p>
          <a:endParaRPr lang="en-US"/>
        </a:p>
      </dgm:t>
    </dgm:pt>
    <dgm:pt modelId="{407EE98A-197F-4A16-A1A0-F8EF55357C36}" type="sibTrans" cxnId="{075EC95A-FA69-4955-A82E-4D7428E64350}">
      <dgm:prSet/>
      <dgm:spPr/>
      <dgm:t>
        <a:bodyPr/>
        <a:lstStyle/>
        <a:p>
          <a:endParaRPr lang="en-US"/>
        </a:p>
      </dgm:t>
    </dgm:pt>
    <dgm:pt modelId="{DDF797BE-09AC-4958-B990-33BDF2F038AB}">
      <dgm:prSet/>
      <dgm:spPr/>
      <dgm:t>
        <a:bodyPr/>
        <a:lstStyle/>
        <a:p>
          <a:r>
            <a:rPr lang="en-GB" noProof="0"/>
            <a:t>Investigates reasons for Anti social behaviour (ASB). </a:t>
          </a:r>
        </a:p>
      </dgm:t>
    </dgm:pt>
    <dgm:pt modelId="{47C6EB76-1CE3-4ED4-B4AA-2613064167B0}" type="parTrans" cxnId="{F5B03988-0EBE-47A8-8897-8B8EFF373449}">
      <dgm:prSet/>
      <dgm:spPr/>
      <dgm:t>
        <a:bodyPr/>
        <a:lstStyle/>
        <a:p>
          <a:endParaRPr lang="en-US"/>
        </a:p>
      </dgm:t>
    </dgm:pt>
    <dgm:pt modelId="{B20E60C5-0CF2-46B0-9F89-D9FC5D74B631}" type="sibTrans" cxnId="{F5B03988-0EBE-47A8-8897-8B8EFF373449}">
      <dgm:prSet/>
      <dgm:spPr/>
      <dgm:t>
        <a:bodyPr/>
        <a:lstStyle/>
        <a:p>
          <a:endParaRPr lang="en-US"/>
        </a:p>
      </dgm:t>
    </dgm:pt>
    <dgm:pt modelId="{BBB918FC-C16B-4321-86FA-54579B589BAC}">
      <dgm:prSet/>
      <dgm:spPr/>
      <dgm:t>
        <a:bodyPr/>
        <a:lstStyle/>
        <a:p>
          <a:r>
            <a:rPr lang="en-GB" noProof="0"/>
            <a:t>Targets hot spots </a:t>
          </a:r>
        </a:p>
      </dgm:t>
    </dgm:pt>
    <dgm:pt modelId="{696F236E-0504-4464-A218-49DCEFE7C907}" type="parTrans" cxnId="{3CA72E02-1FA9-4630-A5CA-E10F11A57EB3}">
      <dgm:prSet/>
      <dgm:spPr/>
      <dgm:t>
        <a:bodyPr/>
        <a:lstStyle/>
        <a:p>
          <a:endParaRPr lang="en-US"/>
        </a:p>
      </dgm:t>
    </dgm:pt>
    <dgm:pt modelId="{22CC24BE-32AF-4590-8A05-9D5C27BADAF2}" type="sibTrans" cxnId="{3CA72E02-1FA9-4630-A5CA-E10F11A57EB3}">
      <dgm:prSet/>
      <dgm:spPr/>
      <dgm:t>
        <a:bodyPr/>
        <a:lstStyle/>
        <a:p>
          <a:endParaRPr lang="en-US"/>
        </a:p>
      </dgm:t>
    </dgm:pt>
    <dgm:pt modelId="{69782056-1D10-44C4-8D23-E1B0DAB6499E}">
      <dgm:prSet/>
      <dgm:spPr/>
      <dgm:t>
        <a:bodyPr/>
        <a:lstStyle/>
        <a:p>
          <a:r>
            <a:rPr lang="en-GB" noProof="0"/>
            <a:t>Strengthens trust between law and communities.</a:t>
          </a:r>
        </a:p>
      </dgm:t>
    </dgm:pt>
    <dgm:pt modelId="{AD8CCA2E-5E33-46DF-AAD3-9826B9554FF4}" type="parTrans" cxnId="{2CC06BBE-6100-4657-92DC-C1106E1B7027}">
      <dgm:prSet/>
      <dgm:spPr/>
      <dgm:t>
        <a:bodyPr/>
        <a:lstStyle/>
        <a:p>
          <a:endParaRPr lang="en-US"/>
        </a:p>
      </dgm:t>
    </dgm:pt>
    <dgm:pt modelId="{DC8C1586-C205-4494-907C-C35E213603B8}" type="sibTrans" cxnId="{2CC06BBE-6100-4657-92DC-C1106E1B7027}">
      <dgm:prSet/>
      <dgm:spPr/>
      <dgm:t>
        <a:bodyPr/>
        <a:lstStyle/>
        <a:p>
          <a:endParaRPr lang="en-US"/>
        </a:p>
      </dgm:t>
    </dgm:pt>
    <dgm:pt modelId="{5E6AFB77-3730-4291-8053-6F954189DA4F}" type="pres">
      <dgm:prSet presAssocID="{3FE573DD-F887-49F6-BAFC-CFAC042BCBCC}" presName="compositeShape" presStyleCnt="0">
        <dgm:presLayoutVars>
          <dgm:chMax val="7"/>
          <dgm:dir/>
          <dgm:resizeHandles val="exact"/>
        </dgm:presLayoutVars>
      </dgm:prSet>
      <dgm:spPr/>
    </dgm:pt>
    <dgm:pt modelId="{E3CA3C08-D660-4BE8-8E07-AF063654A4B1}" type="pres">
      <dgm:prSet presAssocID="{3FE573DD-F887-49F6-BAFC-CFAC042BCBCC}" presName="wedge1" presStyleLbl="node1" presStyleIdx="0" presStyleCnt="5"/>
      <dgm:spPr/>
    </dgm:pt>
    <dgm:pt modelId="{0280DDB3-57DB-4067-A1BF-87E304AA9FB3}" type="pres">
      <dgm:prSet presAssocID="{3FE573DD-F887-49F6-BAFC-CFAC042BCBCC}" presName="dummy1a" presStyleCnt="0"/>
      <dgm:spPr/>
    </dgm:pt>
    <dgm:pt modelId="{25F5FA5C-C413-4C5B-8A08-22FCDD53F381}" type="pres">
      <dgm:prSet presAssocID="{3FE573DD-F887-49F6-BAFC-CFAC042BCBCC}" presName="dummy1b" presStyleCnt="0"/>
      <dgm:spPr/>
    </dgm:pt>
    <dgm:pt modelId="{6ADA25B1-CC80-4A61-B64E-93B2A985CB0F}" type="pres">
      <dgm:prSet presAssocID="{3FE573DD-F887-49F6-BAFC-CFAC042BCBCC}" presName="wedge1Tx" presStyleLbl="node1" presStyleIdx="0" presStyleCnt="5">
        <dgm:presLayoutVars>
          <dgm:chMax val="0"/>
          <dgm:chPref val="0"/>
          <dgm:bulletEnabled val="1"/>
        </dgm:presLayoutVars>
      </dgm:prSet>
      <dgm:spPr/>
    </dgm:pt>
    <dgm:pt modelId="{15CD9169-930F-4C7A-98AC-62436F7CBEC8}" type="pres">
      <dgm:prSet presAssocID="{3FE573DD-F887-49F6-BAFC-CFAC042BCBCC}" presName="wedge2" presStyleLbl="node1" presStyleIdx="1" presStyleCnt="5"/>
      <dgm:spPr/>
    </dgm:pt>
    <dgm:pt modelId="{4CD195AC-981F-42F3-901D-0692B054B96D}" type="pres">
      <dgm:prSet presAssocID="{3FE573DD-F887-49F6-BAFC-CFAC042BCBCC}" presName="dummy2a" presStyleCnt="0"/>
      <dgm:spPr/>
    </dgm:pt>
    <dgm:pt modelId="{24A2F155-EA49-4859-963D-C4924EB9865F}" type="pres">
      <dgm:prSet presAssocID="{3FE573DD-F887-49F6-BAFC-CFAC042BCBCC}" presName="dummy2b" presStyleCnt="0"/>
      <dgm:spPr/>
    </dgm:pt>
    <dgm:pt modelId="{E13C2229-AFA6-4DA8-AD90-AED4258BE2A8}" type="pres">
      <dgm:prSet presAssocID="{3FE573DD-F887-49F6-BAFC-CFAC042BCBCC}" presName="wedge2Tx" presStyleLbl="node1" presStyleIdx="1" presStyleCnt="5">
        <dgm:presLayoutVars>
          <dgm:chMax val="0"/>
          <dgm:chPref val="0"/>
          <dgm:bulletEnabled val="1"/>
        </dgm:presLayoutVars>
      </dgm:prSet>
      <dgm:spPr/>
    </dgm:pt>
    <dgm:pt modelId="{51CEB581-D382-455D-BA35-103257B7281A}" type="pres">
      <dgm:prSet presAssocID="{3FE573DD-F887-49F6-BAFC-CFAC042BCBCC}" presName="wedge3" presStyleLbl="node1" presStyleIdx="2" presStyleCnt="5"/>
      <dgm:spPr/>
    </dgm:pt>
    <dgm:pt modelId="{AF4036FF-7551-437E-8778-10842BBD05F0}" type="pres">
      <dgm:prSet presAssocID="{3FE573DD-F887-49F6-BAFC-CFAC042BCBCC}" presName="dummy3a" presStyleCnt="0"/>
      <dgm:spPr/>
    </dgm:pt>
    <dgm:pt modelId="{94512CAF-5D1C-4D97-9B05-DFCE44CA0DFA}" type="pres">
      <dgm:prSet presAssocID="{3FE573DD-F887-49F6-BAFC-CFAC042BCBCC}" presName="dummy3b" presStyleCnt="0"/>
      <dgm:spPr/>
    </dgm:pt>
    <dgm:pt modelId="{6C8EEF01-7CB7-40A1-AE06-5B813CFC2ACE}" type="pres">
      <dgm:prSet presAssocID="{3FE573DD-F887-49F6-BAFC-CFAC042BCBCC}" presName="wedge3Tx" presStyleLbl="node1" presStyleIdx="2" presStyleCnt="5">
        <dgm:presLayoutVars>
          <dgm:chMax val="0"/>
          <dgm:chPref val="0"/>
          <dgm:bulletEnabled val="1"/>
        </dgm:presLayoutVars>
      </dgm:prSet>
      <dgm:spPr/>
    </dgm:pt>
    <dgm:pt modelId="{E76C1BBD-DFF1-40FE-A81C-2141455A099A}" type="pres">
      <dgm:prSet presAssocID="{3FE573DD-F887-49F6-BAFC-CFAC042BCBCC}" presName="wedge4" presStyleLbl="node1" presStyleIdx="3" presStyleCnt="5"/>
      <dgm:spPr/>
    </dgm:pt>
    <dgm:pt modelId="{853099FD-5A9D-4865-91A7-A7D18BAD3332}" type="pres">
      <dgm:prSet presAssocID="{3FE573DD-F887-49F6-BAFC-CFAC042BCBCC}" presName="dummy4a" presStyleCnt="0"/>
      <dgm:spPr/>
    </dgm:pt>
    <dgm:pt modelId="{818E26FA-62A9-4A56-B84E-7B02B9BA19DD}" type="pres">
      <dgm:prSet presAssocID="{3FE573DD-F887-49F6-BAFC-CFAC042BCBCC}" presName="dummy4b" presStyleCnt="0"/>
      <dgm:spPr/>
    </dgm:pt>
    <dgm:pt modelId="{91352F01-276A-4DF7-B346-C02A0E318158}" type="pres">
      <dgm:prSet presAssocID="{3FE573DD-F887-49F6-BAFC-CFAC042BCBCC}" presName="wedge4Tx" presStyleLbl="node1" presStyleIdx="3" presStyleCnt="5">
        <dgm:presLayoutVars>
          <dgm:chMax val="0"/>
          <dgm:chPref val="0"/>
          <dgm:bulletEnabled val="1"/>
        </dgm:presLayoutVars>
      </dgm:prSet>
      <dgm:spPr/>
    </dgm:pt>
    <dgm:pt modelId="{2A219EA9-D811-4648-AE38-405D4BF49956}" type="pres">
      <dgm:prSet presAssocID="{3FE573DD-F887-49F6-BAFC-CFAC042BCBCC}" presName="wedge5" presStyleLbl="node1" presStyleIdx="4" presStyleCnt="5" custLinFactNeighborX="-674" custLinFactNeighborY="914"/>
      <dgm:spPr/>
    </dgm:pt>
    <dgm:pt modelId="{3F95B1E9-61DD-4966-BAC7-C7FC1B48B96A}" type="pres">
      <dgm:prSet presAssocID="{3FE573DD-F887-49F6-BAFC-CFAC042BCBCC}" presName="dummy5a" presStyleCnt="0"/>
      <dgm:spPr/>
    </dgm:pt>
    <dgm:pt modelId="{95302B74-4629-4509-930F-480B3A779E93}" type="pres">
      <dgm:prSet presAssocID="{3FE573DD-F887-49F6-BAFC-CFAC042BCBCC}" presName="dummy5b" presStyleCnt="0"/>
      <dgm:spPr/>
    </dgm:pt>
    <dgm:pt modelId="{374B1E38-220E-478C-800F-A7C44A31C4B9}" type="pres">
      <dgm:prSet presAssocID="{3FE573DD-F887-49F6-BAFC-CFAC042BCBCC}" presName="wedge5Tx" presStyleLbl="node1" presStyleIdx="4" presStyleCnt="5">
        <dgm:presLayoutVars>
          <dgm:chMax val="0"/>
          <dgm:chPref val="0"/>
          <dgm:bulletEnabled val="1"/>
        </dgm:presLayoutVars>
      </dgm:prSet>
      <dgm:spPr/>
    </dgm:pt>
    <dgm:pt modelId="{92F591A6-2E15-4BBC-BFE4-6AB2BABC5B70}" type="pres">
      <dgm:prSet presAssocID="{394A81A7-3050-4A64-9C1B-B7FBD7EA3C85}" presName="arrowWedge1" presStyleLbl="fgSibTrans2D1" presStyleIdx="0" presStyleCnt="5"/>
      <dgm:spPr/>
    </dgm:pt>
    <dgm:pt modelId="{39748407-2078-44C4-A39A-BB89585F2FFC}" type="pres">
      <dgm:prSet presAssocID="{407EE98A-197F-4A16-A1A0-F8EF55357C36}" presName="arrowWedge2" presStyleLbl="fgSibTrans2D1" presStyleIdx="1" presStyleCnt="5"/>
      <dgm:spPr/>
    </dgm:pt>
    <dgm:pt modelId="{02B1856D-BBDD-4BF8-BC47-FEB3116CC1BD}" type="pres">
      <dgm:prSet presAssocID="{B20E60C5-0CF2-46B0-9F89-D9FC5D74B631}" presName="arrowWedge3" presStyleLbl="fgSibTrans2D1" presStyleIdx="2" presStyleCnt="5"/>
      <dgm:spPr/>
    </dgm:pt>
    <dgm:pt modelId="{6380DF09-51AC-4771-995A-E228DAFAA8D9}" type="pres">
      <dgm:prSet presAssocID="{22CC24BE-32AF-4590-8A05-9D5C27BADAF2}" presName="arrowWedge4" presStyleLbl="fgSibTrans2D1" presStyleIdx="3" presStyleCnt="5"/>
      <dgm:spPr/>
    </dgm:pt>
    <dgm:pt modelId="{3FA918A8-EAFA-4D1E-A0A3-4F6B169C9F5E}" type="pres">
      <dgm:prSet presAssocID="{DC8C1586-C205-4494-907C-C35E213603B8}" presName="arrowWedge5" presStyleLbl="fgSibTrans2D1" presStyleIdx="4" presStyleCnt="5"/>
      <dgm:spPr/>
    </dgm:pt>
  </dgm:ptLst>
  <dgm:cxnLst>
    <dgm:cxn modelId="{C45FF700-5FF4-4C80-9E4D-2598A3145EB6}" type="presOf" srcId="{69782056-1D10-44C4-8D23-E1B0DAB6499E}" destId="{2A219EA9-D811-4648-AE38-405D4BF49956}" srcOrd="0" destOrd="0" presId="urn:microsoft.com/office/officeart/2005/8/layout/cycle8"/>
    <dgm:cxn modelId="{3CA72E02-1FA9-4630-A5CA-E10F11A57EB3}" srcId="{3FE573DD-F887-49F6-BAFC-CFAC042BCBCC}" destId="{BBB918FC-C16B-4321-86FA-54579B589BAC}" srcOrd="3" destOrd="0" parTransId="{696F236E-0504-4464-A218-49DCEFE7C907}" sibTransId="{22CC24BE-32AF-4590-8A05-9D5C27BADAF2}"/>
    <dgm:cxn modelId="{31DBBE09-B073-4135-B515-78FD5A8F7955}" type="presOf" srcId="{7F0FDA6E-5F7B-413E-89A5-B5A19848F02C}" destId="{15CD9169-930F-4C7A-98AC-62436F7CBEC8}" srcOrd="0" destOrd="0" presId="urn:microsoft.com/office/officeart/2005/8/layout/cycle8"/>
    <dgm:cxn modelId="{0CAAEE0D-39F5-47EF-99FD-80C46E708C4D}" type="presOf" srcId="{DDF797BE-09AC-4958-B990-33BDF2F038AB}" destId="{51CEB581-D382-455D-BA35-103257B7281A}" srcOrd="0" destOrd="0" presId="urn:microsoft.com/office/officeart/2005/8/layout/cycle8"/>
    <dgm:cxn modelId="{45A2D11A-B615-48CD-AD78-EFC6088FBA1E}" type="presOf" srcId="{BBB918FC-C16B-4321-86FA-54579B589BAC}" destId="{91352F01-276A-4DF7-B346-C02A0E318158}" srcOrd="1" destOrd="0" presId="urn:microsoft.com/office/officeart/2005/8/layout/cycle8"/>
    <dgm:cxn modelId="{2C71F23F-3D80-4DA1-BC62-6D472A9437FC}" type="presOf" srcId="{7FCB8D7B-9858-42D8-98FB-85D08447D2A3}" destId="{6ADA25B1-CC80-4A61-B64E-93B2A985CB0F}" srcOrd="1" destOrd="0" presId="urn:microsoft.com/office/officeart/2005/8/layout/cycle8"/>
    <dgm:cxn modelId="{892AD765-E3B4-4948-A6FD-70B54716A001}" type="presOf" srcId="{3FE573DD-F887-49F6-BAFC-CFAC042BCBCC}" destId="{5E6AFB77-3730-4291-8053-6F954189DA4F}" srcOrd="0" destOrd="0" presId="urn:microsoft.com/office/officeart/2005/8/layout/cycle8"/>
    <dgm:cxn modelId="{075EC95A-FA69-4955-A82E-4D7428E64350}" srcId="{3FE573DD-F887-49F6-BAFC-CFAC042BCBCC}" destId="{7F0FDA6E-5F7B-413E-89A5-B5A19848F02C}" srcOrd="1" destOrd="0" parTransId="{DA3DBB90-276F-4F84-8051-500270694367}" sibTransId="{407EE98A-197F-4A16-A1A0-F8EF55357C36}"/>
    <dgm:cxn modelId="{F5B03988-0EBE-47A8-8897-8B8EFF373449}" srcId="{3FE573DD-F887-49F6-BAFC-CFAC042BCBCC}" destId="{DDF797BE-09AC-4958-B990-33BDF2F038AB}" srcOrd="2" destOrd="0" parTransId="{47C6EB76-1CE3-4ED4-B4AA-2613064167B0}" sibTransId="{B20E60C5-0CF2-46B0-9F89-D9FC5D74B631}"/>
    <dgm:cxn modelId="{3944558E-D1A6-40A3-843F-288F9941DF3F}" type="presOf" srcId="{DDF797BE-09AC-4958-B990-33BDF2F038AB}" destId="{6C8EEF01-7CB7-40A1-AE06-5B813CFC2ACE}" srcOrd="1" destOrd="0" presId="urn:microsoft.com/office/officeart/2005/8/layout/cycle8"/>
    <dgm:cxn modelId="{0C9FBE8F-443E-47E7-8F07-79C79055AE56}" type="presOf" srcId="{7F0FDA6E-5F7B-413E-89A5-B5A19848F02C}" destId="{E13C2229-AFA6-4DA8-AD90-AED4258BE2A8}" srcOrd="1" destOrd="0" presId="urn:microsoft.com/office/officeart/2005/8/layout/cycle8"/>
    <dgm:cxn modelId="{2CC06BBE-6100-4657-92DC-C1106E1B7027}" srcId="{3FE573DD-F887-49F6-BAFC-CFAC042BCBCC}" destId="{69782056-1D10-44C4-8D23-E1B0DAB6499E}" srcOrd="4" destOrd="0" parTransId="{AD8CCA2E-5E33-46DF-AAD3-9826B9554FF4}" sibTransId="{DC8C1586-C205-4494-907C-C35E213603B8}"/>
    <dgm:cxn modelId="{8DFE45CE-2EEE-42C6-A9BE-AA3A1BD44043}" srcId="{3FE573DD-F887-49F6-BAFC-CFAC042BCBCC}" destId="{7FCB8D7B-9858-42D8-98FB-85D08447D2A3}" srcOrd="0" destOrd="0" parTransId="{99557B3C-4F30-4B0B-B194-9038C2DC52BB}" sibTransId="{394A81A7-3050-4A64-9C1B-B7FBD7EA3C85}"/>
    <dgm:cxn modelId="{7C69F0D3-DD98-4F11-9DE7-8B37ADB7C68D}" type="presOf" srcId="{BBB918FC-C16B-4321-86FA-54579B589BAC}" destId="{E76C1BBD-DFF1-40FE-A81C-2141455A099A}" srcOrd="0" destOrd="0" presId="urn:microsoft.com/office/officeart/2005/8/layout/cycle8"/>
    <dgm:cxn modelId="{4AEE66E0-5DC6-41D9-9361-DA85E816FC40}" type="presOf" srcId="{7FCB8D7B-9858-42D8-98FB-85D08447D2A3}" destId="{E3CA3C08-D660-4BE8-8E07-AF063654A4B1}" srcOrd="0" destOrd="0" presId="urn:microsoft.com/office/officeart/2005/8/layout/cycle8"/>
    <dgm:cxn modelId="{07EF27E2-5835-43AA-98E5-580323CD22CD}" type="presOf" srcId="{69782056-1D10-44C4-8D23-E1B0DAB6499E}" destId="{374B1E38-220E-478C-800F-A7C44A31C4B9}" srcOrd="1" destOrd="0" presId="urn:microsoft.com/office/officeart/2005/8/layout/cycle8"/>
    <dgm:cxn modelId="{F6954D02-40AA-4BC3-B377-737779A6AF7E}" type="presParOf" srcId="{5E6AFB77-3730-4291-8053-6F954189DA4F}" destId="{E3CA3C08-D660-4BE8-8E07-AF063654A4B1}" srcOrd="0" destOrd="0" presId="urn:microsoft.com/office/officeart/2005/8/layout/cycle8"/>
    <dgm:cxn modelId="{FAE473D9-D48B-4DC8-BECD-BE1FCDD9F800}" type="presParOf" srcId="{5E6AFB77-3730-4291-8053-6F954189DA4F}" destId="{0280DDB3-57DB-4067-A1BF-87E304AA9FB3}" srcOrd="1" destOrd="0" presId="urn:microsoft.com/office/officeart/2005/8/layout/cycle8"/>
    <dgm:cxn modelId="{54A2D81E-9EB0-43FF-8CDE-59082C00F8C4}" type="presParOf" srcId="{5E6AFB77-3730-4291-8053-6F954189DA4F}" destId="{25F5FA5C-C413-4C5B-8A08-22FCDD53F381}" srcOrd="2" destOrd="0" presId="urn:microsoft.com/office/officeart/2005/8/layout/cycle8"/>
    <dgm:cxn modelId="{EE594271-0BC6-4E27-950E-24E65D1BAF51}" type="presParOf" srcId="{5E6AFB77-3730-4291-8053-6F954189DA4F}" destId="{6ADA25B1-CC80-4A61-B64E-93B2A985CB0F}" srcOrd="3" destOrd="0" presId="urn:microsoft.com/office/officeart/2005/8/layout/cycle8"/>
    <dgm:cxn modelId="{6A7CD2C5-C844-4350-BEFD-96C88F808D7B}" type="presParOf" srcId="{5E6AFB77-3730-4291-8053-6F954189DA4F}" destId="{15CD9169-930F-4C7A-98AC-62436F7CBEC8}" srcOrd="4" destOrd="0" presId="urn:microsoft.com/office/officeart/2005/8/layout/cycle8"/>
    <dgm:cxn modelId="{5DE2CC73-A9F5-4A1D-88F4-8537A2F17CBC}" type="presParOf" srcId="{5E6AFB77-3730-4291-8053-6F954189DA4F}" destId="{4CD195AC-981F-42F3-901D-0692B054B96D}" srcOrd="5" destOrd="0" presId="urn:microsoft.com/office/officeart/2005/8/layout/cycle8"/>
    <dgm:cxn modelId="{DE31BC07-0D8C-4BB3-BA31-9BB8C2ED158F}" type="presParOf" srcId="{5E6AFB77-3730-4291-8053-6F954189DA4F}" destId="{24A2F155-EA49-4859-963D-C4924EB9865F}" srcOrd="6" destOrd="0" presId="urn:microsoft.com/office/officeart/2005/8/layout/cycle8"/>
    <dgm:cxn modelId="{9EC2B35B-FFF3-4817-BD9F-D8A3D62A3804}" type="presParOf" srcId="{5E6AFB77-3730-4291-8053-6F954189DA4F}" destId="{E13C2229-AFA6-4DA8-AD90-AED4258BE2A8}" srcOrd="7" destOrd="0" presId="urn:microsoft.com/office/officeart/2005/8/layout/cycle8"/>
    <dgm:cxn modelId="{1B26B539-CDA5-422F-BEDB-13F6405F1D3A}" type="presParOf" srcId="{5E6AFB77-3730-4291-8053-6F954189DA4F}" destId="{51CEB581-D382-455D-BA35-103257B7281A}" srcOrd="8" destOrd="0" presId="urn:microsoft.com/office/officeart/2005/8/layout/cycle8"/>
    <dgm:cxn modelId="{77B01DC2-838C-4981-B751-28DA25205B95}" type="presParOf" srcId="{5E6AFB77-3730-4291-8053-6F954189DA4F}" destId="{AF4036FF-7551-437E-8778-10842BBD05F0}" srcOrd="9" destOrd="0" presId="urn:microsoft.com/office/officeart/2005/8/layout/cycle8"/>
    <dgm:cxn modelId="{04EB0E4E-3B97-4B9D-8D9C-8C139CA2A6E0}" type="presParOf" srcId="{5E6AFB77-3730-4291-8053-6F954189DA4F}" destId="{94512CAF-5D1C-4D97-9B05-DFCE44CA0DFA}" srcOrd="10" destOrd="0" presId="urn:microsoft.com/office/officeart/2005/8/layout/cycle8"/>
    <dgm:cxn modelId="{F4C76DAF-C4F1-4AAF-ABFC-7EC521482C69}" type="presParOf" srcId="{5E6AFB77-3730-4291-8053-6F954189DA4F}" destId="{6C8EEF01-7CB7-40A1-AE06-5B813CFC2ACE}" srcOrd="11" destOrd="0" presId="urn:microsoft.com/office/officeart/2005/8/layout/cycle8"/>
    <dgm:cxn modelId="{28142494-9429-49BC-A72E-29FD3E553FA4}" type="presParOf" srcId="{5E6AFB77-3730-4291-8053-6F954189DA4F}" destId="{E76C1BBD-DFF1-40FE-A81C-2141455A099A}" srcOrd="12" destOrd="0" presId="urn:microsoft.com/office/officeart/2005/8/layout/cycle8"/>
    <dgm:cxn modelId="{EAB8390B-D7A0-4D4E-8A8C-9A4C2A16BEF9}" type="presParOf" srcId="{5E6AFB77-3730-4291-8053-6F954189DA4F}" destId="{853099FD-5A9D-4865-91A7-A7D18BAD3332}" srcOrd="13" destOrd="0" presId="urn:microsoft.com/office/officeart/2005/8/layout/cycle8"/>
    <dgm:cxn modelId="{391C1F67-7AB2-4BA6-B3FA-F8BD4B9267F4}" type="presParOf" srcId="{5E6AFB77-3730-4291-8053-6F954189DA4F}" destId="{818E26FA-62A9-4A56-B84E-7B02B9BA19DD}" srcOrd="14" destOrd="0" presId="urn:microsoft.com/office/officeart/2005/8/layout/cycle8"/>
    <dgm:cxn modelId="{E2F7C1FD-08B1-4AF8-BBD6-C3B573D2F0A5}" type="presParOf" srcId="{5E6AFB77-3730-4291-8053-6F954189DA4F}" destId="{91352F01-276A-4DF7-B346-C02A0E318158}" srcOrd="15" destOrd="0" presId="urn:microsoft.com/office/officeart/2005/8/layout/cycle8"/>
    <dgm:cxn modelId="{3165139A-2336-461D-9E59-F57F253B7D32}" type="presParOf" srcId="{5E6AFB77-3730-4291-8053-6F954189DA4F}" destId="{2A219EA9-D811-4648-AE38-405D4BF49956}" srcOrd="16" destOrd="0" presId="urn:microsoft.com/office/officeart/2005/8/layout/cycle8"/>
    <dgm:cxn modelId="{07EE8D15-0ACE-4690-9771-58CB26A836C6}" type="presParOf" srcId="{5E6AFB77-3730-4291-8053-6F954189DA4F}" destId="{3F95B1E9-61DD-4966-BAC7-C7FC1B48B96A}" srcOrd="17" destOrd="0" presId="urn:microsoft.com/office/officeart/2005/8/layout/cycle8"/>
    <dgm:cxn modelId="{60F4CA52-4E10-4B1B-BEA8-1FAEBB54DA35}" type="presParOf" srcId="{5E6AFB77-3730-4291-8053-6F954189DA4F}" destId="{95302B74-4629-4509-930F-480B3A779E93}" srcOrd="18" destOrd="0" presId="urn:microsoft.com/office/officeart/2005/8/layout/cycle8"/>
    <dgm:cxn modelId="{0B852664-79CE-41E0-A9D3-821EFAF7E669}" type="presParOf" srcId="{5E6AFB77-3730-4291-8053-6F954189DA4F}" destId="{374B1E38-220E-478C-800F-A7C44A31C4B9}" srcOrd="19" destOrd="0" presId="urn:microsoft.com/office/officeart/2005/8/layout/cycle8"/>
    <dgm:cxn modelId="{06197842-34C6-423A-A396-4B0760C520C7}" type="presParOf" srcId="{5E6AFB77-3730-4291-8053-6F954189DA4F}" destId="{92F591A6-2E15-4BBC-BFE4-6AB2BABC5B70}" srcOrd="20" destOrd="0" presId="urn:microsoft.com/office/officeart/2005/8/layout/cycle8"/>
    <dgm:cxn modelId="{4684D5FE-B175-4BFD-8900-6CFA0FBED908}" type="presParOf" srcId="{5E6AFB77-3730-4291-8053-6F954189DA4F}" destId="{39748407-2078-44C4-A39A-BB89585F2FFC}" srcOrd="21" destOrd="0" presId="urn:microsoft.com/office/officeart/2005/8/layout/cycle8"/>
    <dgm:cxn modelId="{50F8870D-728D-4BFA-9574-552E96678B5E}" type="presParOf" srcId="{5E6AFB77-3730-4291-8053-6F954189DA4F}" destId="{02B1856D-BBDD-4BF8-BC47-FEB3116CC1BD}" srcOrd="22" destOrd="0" presId="urn:microsoft.com/office/officeart/2005/8/layout/cycle8"/>
    <dgm:cxn modelId="{FFDC53CB-C5F0-4DB9-BE2C-0A1604157553}" type="presParOf" srcId="{5E6AFB77-3730-4291-8053-6F954189DA4F}" destId="{6380DF09-51AC-4771-995A-E228DAFAA8D9}" srcOrd="23" destOrd="0" presId="urn:microsoft.com/office/officeart/2005/8/layout/cycle8"/>
    <dgm:cxn modelId="{EFF21466-63BA-481F-AF33-44498FA9B8B7}" type="presParOf" srcId="{5E6AFB77-3730-4291-8053-6F954189DA4F}" destId="{3FA918A8-EAFA-4D1E-A0A3-4F6B169C9F5E}"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F640DF7-2E44-474E-A279-D2875E976BCF}"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9722A26D-0E0C-4EE1-BBE5-3173E3F9B374}">
      <dgm:prSet custT="1"/>
      <dgm:spPr/>
      <dgm:t>
        <a:bodyPr/>
        <a:lstStyle/>
        <a:p>
          <a:r>
            <a:rPr lang="en-GB" sz="2000" noProof="0"/>
            <a:t>This ethical policing approach creates a safer community.</a:t>
          </a:r>
        </a:p>
        <a:p>
          <a:endParaRPr lang="en-GB" sz="1300" noProof="0"/>
        </a:p>
      </dgm:t>
    </dgm:pt>
    <dgm:pt modelId="{CE1B0FC8-D3A9-4563-861F-9862D4FABF59}" type="parTrans" cxnId="{49F26B85-1E74-4F62-A506-552BE9E4C846}">
      <dgm:prSet/>
      <dgm:spPr/>
      <dgm:t>
        <a:bodyPr/>
        <a:lstStyle/>
        <a:p>
          <a:endParaRPr lang="en-US"/>
        </a:p>
      </dgm:t>
    </dgm:pt>
    <dgm:pt modelId="{AFAE0214-61CB-4DA2-BC49-2673B875FD08}" type="sibTrans" cxnId="{49F26B85-1E74-4F62-A506-552BE9E4C846}">
      <dgm:prSet/>
      <dgm:spPr/>
      <dgm:t>
        <a:bodyPr/>
        <a:lstStyle/>
        <a:p>
          <a:endParaRPr lang="en-US"/>
        </a:p>
      </dgm:t>
    </dgm:pt>
    <dgm:pt modelId="{147C58AF-551C-4DBF-892A-55358DE393C4}">
      <dgm:prSet custT="1"/>
      <dgm:spPr/>
      <dgm:t>
        <a:bodyPr/>
        <a:lstStyle/>
        <a:p>
          <a:r>
            <a:rPr lang="en-GB" sz="2000" noProof="0"/>
            <a:t>The reports of </a:t>
          </a:r>
          <a:r>
            <a:rPr lang="en-US" sz="2000" noProof="0"/>
            <a:t>antisocial behaviour (ASB) incidents in the local areas where the</a:t>
          </a:r>
          <a:r>
            <a:rPr lang="en-GB" sz="2000" noProof="0"/>
            <a:t> youth bus was stationed have fallen by a large percentage.</a:t>
          </a:r>
        </a:p>
        <a:p>
          <a:r>
            <a:rPr lang="en-GB" sz="2000" noProof="0"/>
            <a:t> The number of calls made about antisocial behaviour in </a:t>
          </a:r>
          <a:r>
            <a:rPr lang="en-GB" sz="2000" noProof="0" err="1"/>
            <a:t>Maesteg</a:t>
          </a:r>
          <a:r>
            <a:rPr lang="en-GB" sz="2000" noProof="0"/>
            <a:t> decreased by 72% and in Bridgend by 67%. </a:t>
          </a:r>
        </a:p>
        <a:p>
          <a:endParaRPr lang="en-GB" sz="2000" noProof="0"/>
        </a:p>
      </dgm:t>
    </dgm:pt>
    <dgm:pt modelId="{F7021376-3A13-4866-BFC9-DED5B67CD7DA}" type="parTrans" cxnId="{45ACF04A-82B6-458B-91AE-ACA3A16BCF8D}">
      <dgm:prSet/>
      <dgm:spPr/>
      <dgm:t>
        <a:bodyPr/>
        <a:lstStyle/>
        <a:p>
          <a:endParaRPr lang="en-US"/>
        </a:p>
      </dgm:t>
    </dgm:pt>
    <dgm:pt modelId="{D1BE7599-94C5-4974-9507-3E9D78AA3C3F}" type="sibTrans" cxnId="{45ACF04A-82B6-458B-91AE-ACA3A16BCF8D}">
      <dgm:prSet/>
      <dgm:spPr/>
      <dgm:t>
        <a:bodyPr/>
        <a:lstStyle/>
        <a:p>
          <a:endParaRPr lang="en-US"/>
        </a:p>
      </dgm:t>
    </dgm:pt>
    <dgm:pt modelId="{69689725-0155-4DD8-9630-8DB356E242CE}" type="pres">
      <dgm:prSet presAssocID="{8F640DF7-2E44-474E-A279-D2875E976BCF}" presName="Name0" presStyleCnt="0">
        <dgm:presLayoutVars>
          <dgm:dir/>
          <dgm:animLvl val="lvl"/>
          <dgm:resizeHandles val="exact"/>
        </dgm:presLayoutVars>
      </dgm:prSet>
      <dgm:spPr/>
    </dgm:pt>
    <dgm:pt modelId="{168BC4F9-35A5-4897-AC80-ADEEF6B1E3D2}" type="pres">
      <dgm:prSet presAssocID="{147C58AF-551C-4DBF-892A-55358DE393C4}" presName="boxAndChildren" presStyleCnt="0"/>
      <dgm:spPr/>
    </dgm:pt>
    <dgm:pt modelId="{DE3EFAF9-2C83-4BD9-BEAA-A65BE730DCF6}" type="pres">
      <dgm:prSet presAssocID="{147C58AF-551C-4DBF-892A-55358DE393C4}" presName="parentTextBox" presStyleLbl="node1" presStyleIdx="0" presStyleCnt="2" custScaleY="248040"/>
      <dgm:spPr/>
    </dgm:pt>
    <dgm:pt modelId="{C5D866CA-F561-4B8E-A93B-E6E88A93A4F8}" type="pres">
      <dgm:prSet presAssocID="{AFAE0214-61CB-4DA2-BC49-2673B875FD08}" presName="sp" presStyleCnt="0"/>
      <dgm:spPr/>
    </dgm:pt>
    <dgm:pt modelId="{A10F6AF4-EB3E-4310-8A88-61903EFCA1BA}" type="pres">
      <dgm:prSet presAssocID="{9722A26D-0E0C-4EE1-BBE5-3173E3F9B374}" presName="arrowAndChildren" presStyleCnt="0"/>
      <dgm:spPr/>
    </dgm:pt>
    <dgm:pt modelId="{CEFCE9DE-124C-41AD-A5CE-C89C7F81CD1E}" type="pres">
      <dgm:prSet presAssocID="{9722A26D-0E0C-4EE1-BBE5-3173E3F9B374}" presName="parentTextArrow" presStyleLbl="node1" presStyleIdx="1" presStyleCnt="2" custLinFactNeighborY="3042"/>
      <dgm:spPr/>
    </dgm:pt>
  </dgm:ptLst>
  <dgm:cxnLst>
    <dgm:cxn modelId="{84E24938-15C3-4251-9268-7B455A34DEEE}" type="presOf" srcId="{8F640DF7-2E44-474E-A279-D2875E976BCF}" destId="{69689725-0155-4DD8-9630-8DB356E242CE}" srcOrd="0" destOrd="0" presId="urn:microsoft.com/office/officeart/2005/8/layout/process4"/>
    <dgm:cxn modelId="{45ACF04A-82B6-458B-91AE-ACA3A16BCF8D}" srcId="{8F640DF7-2E44-474E-A279-D2875E976BCF}" destId="{147C58AF-551C-4DBF-892A-55358DE393C4}" srcOrd="1" destOrd="0" parTransId="{F7021376-3A13-4866-BFC9-DED5B67CD7DA}" sibTransId="{D1BE7599-94C5-4974-9507-3E9D78AA3C3F}"/>
    <dgm:cxn modelId="{5F25A67F-2D97-4C6E-979E-185A8CF2E025}" type="presOf" srcId="{9722A26D-0E0C-4EE1-BBE5-3173E3F9B374}" destId="{CEFCE9DE-124C-41AD-A5CE-C89C7F81CD1E}" srcOrd="0" destOrd="0" presId="urn:microsoft.com/office/officeart/2005/8/layout/process4"/>
    <dgm:cxn modelId="{49F26B85-1E74-4F62-A506-552BE9E4C846}" srcId="{8F640DF7-2E44-474E-A279-D2875E976BCF}" destId="{9722A26D-0E0C-4EE1-BBE5-3173E3F9B374}" srcOrd="0" destOrd="0" parTransId="{CE1B0FC8-D3A9-4563-861F-9862D4FABF59}" sibTransId="{AFAE0214-61CB-4DA2-BC49-2673B875FD08}"/>
    <dgm:cxn modelId="{854ABAB8-BE70-4A4F-A627-E69E46AD49FD}" type="presOf" srcId="{147C58AF-551C-4DBF-892A-55358DE393C4}" destId="{DE3EFAF9-2C83-4BD9-BEAA-A65BE730DCF6}" srcOrd="0" destOrd="0" presId="urn:microsoft.com/office/officeart/2005/8/layout/process4"/>
    <dgm:cxn modelId="{9EBFE9F3-D416-4371-B61B-1E5237101808}" type="presParOf" srcId="{69689725-0155-4DD8-9630-8DB356E242CE}" destId="{168BC4F9-35A5-4897-AC80-ADEEF6B1E3D2}" srcOrd="0" destOrd="0" presId="urn:microsoft.com/office/officeart/2005/8/layout/process4"/>
    <dgm:cxn modelId="{0F9A3735-0E46-49B9-8B67-1D0B2E72DE4A}" type="presParOf" srcId="{168BC4F9-35A5-4897-AC80-ADEEF6B1E3D2}" destId="{DE3EFAF9-2C83-4BD9-BEAA-A65BE730DCF6}" srcOrd="0" destOrd="0" presId="urn:microsoft.com/office/officeart/2005/8/layout/process4"/>
    <dgm:cxn modelId="{6ED8EC1F-0E08-4E17-8856-8BC5E75BBEC8}" type="presParOf" srcId="{69689725-0155-4DD8-9630-8DB356E242CE}" destId="{C5D866CA-F561-4B8E-A93B-E6E88A93A4F8}" srcOrd="1" destOrd="0" presId="urn:microsoft.com/office/officeart/2005/8/layout/process4"/>
    <dgm:cxn modelId="{FE242EBB-9487-4A39-86C6-C241A1F24256}" type="presParOf" srcId="{69689725-0155-4DD8-9630-8DB356E242CE}" destId="{A10F6AF4-EB3E-4310-8A88-61903EFCA1BA}" srcOrd="2" destOrd="0" presId="urn:microsoft.com/office/officeart/2005/8/layout/process4"/>
    <dgm:cxn modelId="{5A53E1EF-99B9-4B02-8092-C13370C4FFC9}" type="presParOf" srcId="{A10F6AF4-EB3E-4310-8A88-61903EFCA1BA}" destId="{CEFCE9DE-124C-41AD-A5CE-C89C7F81CD1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27F03-4079-4D66-8BCD-348028AD3A3C}">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C7CD8-5D9F-4C66-8E33-9874AF3D1EBF}">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C4F1B9-1ABD-46F8-9212-644FE1D3CD64}">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The role of the NDM model in ethical decision making when applying evidence-based strategies </a:t>
          </a:r>
        </a:p>
      </dsp:txBody>
      <dsp:txXfrm>
        <a:off x="1074268" y="4366"/>
        <a:ext cx="5170996" cy="930102"/>
      </dsp:txXfrm>
    </dsp:sp>
    <dsp:sp modelId="{53E3ED19-7BA6-4539-AF2A-857CF11C8D77}">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B23CCE-FBD2-41FD-9EF3-D047AF9CF1F7}">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6FB3F-235F-48B8-9A38-027117FE4B63}">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Advantages </a:t>
          </a:r>
        </a:p>
      </dsp:txBody>
      <dsp:txXfrm>
        <a:off x="1074268" y="1166994"/>
        <a:ext cx="5170996" cy="930102"/>
      </dsp:txXfrm>
    </dsp:sp>
    <dsp:sp modelId="{B0C63A5D-0D5E-402A-A03A-3E3CD004E96E}">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0EACA-4AFD-4E84-9177-3062E3213577}">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E3AB78-7884-4567-8808-816C5CD1F2DC}">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Disadvantages</a:t>
          </a:r>
        </a:p>
      </dsp:txBody>
      <dsp:txXfrm>
        <a:off x="1074268" y="2329622"/>
        <a:ext cx="5170996" cy="930102"/>
      </dsp:txXfrm>
    </dsp:sp>
    <dsp:sp modelId="{2E4FC4A3-FDDB-46DE-A23C-52BF01AB57AA}">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79E092-7C28-4CE6-ACA0-0E42DD580BA2}">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53296F-E0E3-45C4-81B9-671A6DEAF194}">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Collaborations and case studies </a:t>
          </a:r>
        </a:p>
      </dsp:txBody>
      <dsp:txXfrm>
        <a:off x="1074268" y="3492250"/>
        <a:ext cx="5170996" cy="930102"/>
      </dsp:txXfrm>
    </dsp:sp>
    <dsp:sp modelId="{973377CB-22A2-4EE9-AF26-3CE808458237}">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7105FB-BBD3-4BB6-862E-33B8DF33D53F}">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F3DAFB-5908-43B6-810C-9A644F26D59A}">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00100">
            <a:lnSpc>
              <a:spcPct val="90000"/>
            </a:lnSpc>
            <a:spcBef>
              <a:spcPct val="0"/>
            </a:spcBef>
            <a:spcAft>
              <a:spcPct val="35000"/>
            </a:spcAft>
            <a:buNone/>
          </a:pPr>
          <a:r>
            <a:rPr lang="en-US" sz="1800" kern="1200"/>
            <a:t>The Code of Ethics</a:t>
          </a:r>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E5C2B-9CE5-405E-A5F6-F006EE292302}">
      <dsp:nvSpPr>
        <dsp:cNvPr id="0" name=""/>
        <dsp:cNvSpPr/>
      </dsp:nvSpPr>
      <dsp:spPr>
        <a:xfrm>
          <a:off x="0" y="0"/>
          <a:ext cx="3162299" cy="356616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1155700">
            <a:lnSpc>
              <a:spcPct val="90000"/>
            </a:lnSpc>
            <a:spcBef>
              <a:spcPct val="0"/>
            </a:spcBef>
            <a:spcAft>
              <a:spcPct val="35000"/>
            </a:spcAft>
            <a:buNone/>
          </a:pPr>
          <a:r>
            <a:rPr lang="en-US" sz="2600" kern="1200"/>
            <a:t>Applying the best </a:t>
          </a:r>
          <a:r>
            <a:rPr lang="en-GB" sz="2600" kern="1200"/>
            <a:t>available </a:t>
          </a:r>
          <a:r>
            <a:rPr lang="en-US" sz="2600" kern="1200"/>
            <a:t>findings to inform and assess policing choices </a:t>
          </a:r>
        </a:p>
      </dsp:txBody>
      <dsp:txXfrm>
        <a:off x="0" y="1355140"/>
        <a:ext cx="3162299" cy="2139696"/>
      </dsp:txXfrm>
    </dsp:sp>
    <dsp:sp modelId="{93BA8683-28FF-4672-82A7-878D9FAA1EF3}">
      <dsp:nvSpPr>
        <dsp:cNvPr id="0" name=""/>
        <dsp:cNvSpPr/>
      </dsp:nvSpPr>
      <dsp:spPr>
        <a:xfrm>
          <a:off x="1046225" y="356615"/>
          <a:ext cx="1069848" cy="1069848"/>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02901" y="513291"/>
        <a:ext cx="756496" cy="756496"/>
      </dsp:txXfrm>
    </dsp:sp>
    <dsp:sp modelId="{35A41DF7-9C60-41A1-8E45-E29B17968F69}">
      <dsp:nvSpPr>
        <dsp:cNvPr id="0" name=""/>
        <dsp:cNvSpPr/>
      </dsp:nvSpPr>
      <dsp:spPr>
        <a:xfrm>
          <a:off x="0" y="3566088"/>
          <a:ext cx="3162299"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D3763E-8B70-4402-ABC2-F70BC4CDA63B}">
      <dsp:nvSpPr>
        <dsp:cNvPr id="0" name=""/>
        <dsp:cNvSpPr/>
      </dsp:nvSpPr>
      <dsp:spPr>
        <a:xfrm>
          <a:off x="3478529" y="0"/>
          <a:ext cx="3162299" cy="3566160"/>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1155700">
            <a:lnSpc>
              <a:spcPct val="90000"/>
            </a:lnSpc>
            <a:spcBef>
              <a:spcPct val="0"/>
            </a:spcBef>
            <a:spcAft>
              <a:spcPct val="35000"/>
            </a:spcAft>
            <a:buNone/>
          </a:pPr>
          <a:r>
            <a:rPr lang="en-US" sz="2600" kern="1200"/>
            <a:t>Making decisions based on evidence</a:t>
          </a:r>
        </a:p>
      </dsp:txBody>
      <dsp:txXfrm>
        <a:off x="3478529" y="1355140"/>
        <a:ext cx="3162299" cy="2139696"/>
      </dsp:txXfrm>
    </dsp:sp>
    <dsp:sp modelId="{F803D8DB-DD40-461E-83A5-018C7DB32EC2}">
      <dsp:nvSpPr>
        <dsp:cNvPr id="0" name=""/>
        <dsp:cNvSpPr/>
      </dsp:nvSpPr>
      <dsp:spPr>
        <a:xfrm>
          <a:off x="4524755" y="356615"/>
          <a:ext cx="1069848" cy="1069848"/>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81431" y="513291"/>
        <a:ext cx="756496" cy="756496"/>
      </dsp:txXfrm>
    </dsp:sp>
    <dsp:sp modelId="{D065971B-871F-4DF7-84AF-39D1E10F4320}">
      <dsp:nvSpPr>
        <dsp:cNvPr id="0" name=""/>
        <dsp:cNvSpPr/>
      </dsp:nvSpPr>
      <dsp:spPr>
        <a:xfrm>
          <a:off x="3478529" y="3566088"/>
          <a:ext cx="3162299"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DF44E3-A90E-40BB-A05A-24866734A9A4}">
      <dsp:nvSpPr>
        <dsp:cNvPr id="0" name=""/>
        <dsp:cNvSpPr/>
      </dsp:nvSpPr>
      <dsp:spPr>
        <a:xfrm>
          <a:off x="6957059" y="0"/>
          <a:ext cx="3162299" cy="3566160"/>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6545" tIns="330200" rIns="246545" bIns="330200" numCol="1" spcCol="1270" anchor="t" anchorCtr="0">
          <a:noAutofit/>
        </a:bodyPr>
        <a:lstStyle/>
        <a:p>
          <a:pPr marL="0" lvl="0" indent="0" algn="l" defTabSz="1155700" rtl="0">
            <a:lnSpc>
              <a:spcPct val="90000"/>
            </a:lnSpc>
            <a:spcBef>
              <a:spcPct val="0"/>
            </a:spcBef>
            <a:spcAft>
              <a:spcPct val="35000"/>
            </a:spcAft>
            <a:buNone/>
          </a:pPr>
          <a:r>
            <a:rPr lang="en-GB" sz="2600" kern="1200">
              <a:solidFill>
                <a:srgbClr val="FF0000"/>
              </a:solidFill>
              <a:latin typeface="Arial"/>
              <a:cs typeface="Arial"/>
            </a:rPr>
            <a:t>(Society of Evidence Based Policing, 2025).</a:t>
          </a:r>
          <a:endParaRPr lang="en-US" sz="2600" kern="1200">
            <a:solidFill>
              <a:srgbClr val="FF0000"/>
            </a:solidFill>
            <a:latin typeface="Arial"/>
            <a:cs typeface="Arial"/>
          </a:endParaRPr>
        </a:p>
      </dsp:txBody>
      <dsp:txXfrm>
        <a:off x="6957059" y="1355140"/>
        <a:ext cx="3162299" cy="2139696"/>
      </dsp:txXfrm>
    </dsp:sp>
    <dsp:sp modelId="{5DD21B52-B6BF-4021-BC1E-B91EF6066A2B}">
      <dsp:nvSpPr>
        <dsp:cNvPr id="0" name=""/>
        <dsp:cNvSpPr/>
      </dsp:nvSpPr>
      <dsp:spPr>
        <a:xfrm>
          <a:off x="8003285" y="356615"/>
          <a:ext cx="1069848" cy="1069848"/>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410" tIns="12700" rIns="8341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159961" y="513291"/>
        <a:ext cx="756496" cy="756496"/>
      </dsp:txXfrm>
    </dsp:sp>
    <dsp:sp modelId="{EC538AF8-89DA-4152-B071-D64483D5A60B}">
      <dsp:nvSpPr>
        <dsp:cNvPr id="0" name=""/>
        <dsp:cNvSpPr/>
      </dsp:nvSpPr>
      <dsp:spPr>
        <a:xfrm>
          <a:off x="6957059" y="3566088"/>
          <a:ext cx="3162299"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B350B8-BF07-4826-8B5B-8D059651266B}">
      <dsp:nvSpPr>
        <dsp:cNvPr id="0" name=""/>
        <dsp:cNvSpPr/>
      </dsp:nvSpPr>
      <dsp:spPr>
        <a:xfrm>
          <a:off x="0" y="0"/>
          <a:ext cx="5520409" cy="121795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Framework to help </a:t>
          </a:r>
          <a:r>
            <a:rPr lang="en-US" sz="1800" kern="1200" err="1"/>
            <a:t>organisations</a:t>
          </a:r>
          <a:r>
            <a:rPr lang="en-US" sz="1800" kern="1200"/>
            <a:t> such as the police to make ethically correct decisions in a variety of circumstances.</a:t>
          </a:r>
        </a:p>
      </dsp:txBody>
      <dsp:txXfrm>
        <a:off x="35673" y="35673"/>
        <a:ext cx="4103227" cy="1146605"/>
      </dsp:txXfrm>
    </dsp:sp>
    <dsp:sp modelId="{9DECED8C-76A1-4C34-8F64-BA8241A2A825}">
      <dsp:nvSpPr>
        <dsp:cNvPr id="0" name=""/>
        <dsp:cNvSpPr/>
      </dsp:nvSpPr>
      <dsp:spPr>
        <a:xfrm>
          <a:off x="462334" y="1439396"/>
          <a:ext cx="5520409" cy="1217951"/>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All decision making is </a:t>
          </a:r>
          <a:r>
            <a:rPr lang="en-US" sz="1800" kern="1200" err="1"/>
            <a:t>centred</a:t>
          </a:r>
          <a:r>
            <a:rPr lang="en-US" sz="1800" kern="1200"/>
            <a:t> around The Code of Ethics.</a:t>
          </a:r>
        </a:p>
      </dsp:txBody>
      <dsp:txXfrm>
        <a:off x="498007" y="1475069"/>
        <a:ext cx="4195061" cy="1146605"/>
      </dsp:txXfrm>
    </dsp:sp>
    <dsp:sp modelId="{0DFF8D42-5EB7-45B4-BF1E-C1046E23FBE3}">
      <dsp:nvSpPr>
        <dsp:cNvPr id="0" name=""/>
        <dsp:cNvSpPr/>
      </dsp:nvSpPr>
      <dsp:spPr>
        <a:xfrm>
          <a:off x="917768" y="2878793"/>
          <a:ext cx="5520409" cy="121795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Ensures professional and ethical conduct</a:t>
          </a:r>
        </a:p>
      </dsp:txBody>
      <dsp:txXfrm>
        <a:off x="953441" y="2914466"/>
        <a:ext cx="4201961" cy="1146605"/>
      </dsp:txXfrm>
    </dsp:sp>
    <dsp:sp modelId="{3D2300E7-0FA9-4EAF-83F8-153D450D7610}">
      <dsp:nvSpPr>
        <dsp:cNvPr id="0" name=""/>
        <dsp:cNvSpPr/>
      </dsp:nvSpPr>
      <dsp:spPr>
        <a:xfrm>
          <a:off x="1380102" y="4318189"/>
          <a:ext cx="5520409" cy="121795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latin typeface="Aptos Display" panose="02110004020202020204"/>
            </a:rPr>
            <a:t>(College of Policing, 2024). </a:t>
          </a:r>
        </a:p>
      </dsp:txBody>
      <dsp:txXfrm>
        <a:off x="1415775" y="4353862"/>
        <a:ext cx="4195061" cy="1146605"/>
      </dsp:txXfrm>
    </dsp:sp>
    <dsp:sp modelId="{1E6ABE5A-52BC-454D-B2CD-6B98F280AF59}">
      <dsp:nvSpPr>
        <dsp:cNvPr id="0" name=""/>
        <dsp:cNvSpPr/>
      </dsp:nvSpPr>
      <dsp:spPr>
        <a:xfrm>
          <a:off x="4728741" y="932839"/>
          <a:ext cx="791668" cy="791668"/>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906866" y="932839"/>
        <a:ext cx="435418" cy="595730"/>
      </dsp:txXfrm>
    </dsp:sp>
    <dsp:sp modelId="{1B03A906-BA9B-4337-B34F-C61B44C06B67}">
      <dsp:nvSpPr>
        <dsp:cNvPr id="0" name=""/>
        <dsp:cNvSpPr/>
      </dsp:nvSpPr>
      <dsp:spPr>
        <a:xfrm>
          <a:off x="5191075" y="2372236"/>
          <a:ext cx="791668" cy="791668"/>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369200" y="2372236"/>
        <a:ext cx="435418" cy="595730"/>
      </dsp:txXfrm>
    </dsp:sp>
    <dsp:sp modelId="{041F6000-96B9-4EA3-A686-280754D2F942}">
      <dsp:nvSpPr>
        <dsp:cNvPr id="0" name=""/>
        <dsp:cNvSpPr/>
      </dsp:nvSpPr>
      <dsp:spPr>
        <a:xfrm>
          <a:off x="5646509" y="3811633"/>
          <a:ext cx="791668" cy="791668"/>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824634" y="3811633"/>
        <a:ext cx="435418" cy="5957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7F0F4D-509D-49E4-86DF-754DF07ABF6D}">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Information gathering </a:t>
          </a:r>
        </a:p>
      </dsp:txBody>
      <dsp:txXfrm>
        <a:off x="3080" y="587032"/>
        <a:ext cx="2444055" cy="1466433"/>
      </dsp:txXfrm>
    </dsp:sp>
    <dsp:sp modelId="{23A6B706-DC0C-4BFB-80DB-6160C5B154FB}">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Assessment </a:t>
          </a:r>
        </a:p>
      </dsp:txBody>
      <dsp:txXfrm>
        <a:off x="2691541" y="587032"/>
        <a:ext cx="2444055" cy="1466433"/>
      </dsp:txXfrm>
    </dsp:sp>
    <dsp:sp modelId="{538DBFC1-E6C9-4B0A-940A-686123E8D633}">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Powers and policy </a:t>
          </a:r>
        </a:p>
      </dsp:txBody>
      <dsp:txXfrm>
        <a:off x="5380002" y="587032"/>
        <a:ext cx="2444055" cy="1466433"/>
      </dsp:txXfrm>
    </dsp:sp>
    <dsp:sp modelId="{3C634312-8A5B-4CC9-AB96-9DE40E4C8E4C}">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 options and contingencies </a:t>
          </a:r>
        </a:p>
      </dsp:txBody>
      <dsp:txXfrm>
        <a:off x="8068463" y="587032"/>
        <a:ext cx="2444055" cy="1466433"/>
      </dsp:txXfrm>
    </dsp:sp>
    <dsp:sp modelId="{B45524A9-4529-451F-AC88-03C98AE4AAE2}">
      <dsp:nvSpPr>
        <dsp:cNvPr id="0" name=""/>
        <dsp:cNvSpPr/>
      </dsp:nvSpPr>
      <dsp:spPr>
        <a:xfrm>
          <a:off x="1347311"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Action and Review</a:t>
          </a:r>
        </a:p>
      </dsp:txBody>
      <dsp:txXfrm>
        <a:off x="1347311" y="2297871"/>
        <a:ext cx="2444055" cy="1466433"/>
      </dsp:txXfrm>
    </dsp:sp>
    <dsp:sp modelId="{40841D30-E126-479D-A450-D8942B751B16}">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All surrounding the Code of </a:t>
          </a:r>
          <a:r>
            <a:rPr lang="en-US" sz="2400" kern="1200">
              <a:solidFill>
                <a:schemeClr val="bg1"/>
              </a:solidFill>
            </a:rPr>
            <a:t>Ethics</a:t>
          </a:r>
        </a:p>
      </dsp:txBody>
      <dsp:txXfrm>
        <a:off x="4035772" y="2297871"/>
        <a:ext cx="2444055" cy="1466433"/>
      </dsp:txXfrm>
    </dsp:sp>
    <dsp:sp modelId="{C2D87124-84DB-474C-B6DC-8888EF4688D4}">
      <dsp:nvSpPr>
        <dsp:cNvPr id="0" name=""/>
        <dsp:cNvSpPr/>
      </dsp:nvSpPr>
      <dsp:spPr>
        <a:xfrm>
          <a:off x="6724233"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a:solidFill>
                <a:schemeClr val="bg1"/>
              </a:solidFill>
              <a:latin typeface="Arial"/>
              <a:cs typeface="Arial"/>
            </a:rPr>
            <a:t>(Avon and Somerset Police, no date).</a:t>
          </a:r>
          <a:endParaRPr lang="en-US" sz="2400" kern="1200">
            <a:solidFill>
              <a:schemeClr val="bg1"/>
            </a:solidFill>
            <a:latin typeface="Aptos Display" panose="02110004020202020204"/>
          </a:endParaRPr>
        </a:p>
      </dsp:txBody>
      <dsp:txXfrm>
        <a:off x="6724233" y="2297871"/>
        <a:ext cx="2444055" cy="14664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C4D8C-8AD6-458E-AB46-409ACCCD03ED}">
      <dsp:nvSpPr>
        <dsp:cNvPr id="0" name=""/>
        <dsp:cNvSpPr/>
      </dsp:nvSpPr>
      <dsp:spPr>
        <a:xfrm>
          <a:off x="0" y="671"/>
          <a:ext cx="5861090" cy="5642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95C417-C45B-4913-82FF-CC42ABA8D7C7}">
      <dsp:nvSpPr>
        <dsp:cNvPr id="0" name=""/>
        <dsp:cNvSpPr/>
      </dsp:nvSpPr>
      <dsp:spPr>
        <a:xfrm>
          <a:off x="170697" y="127636"/>
          <a:ext cx="310358" cy="3103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B12BC0-41A3-4651-BB36-A41C90E0AF00}">
      <dsp:nvSpPr>
        <dsp:cNvPr id="0" name=""/>
        <dsp:cNvSpPr/>
      </dsp:nvSpPr>
      <dsp:spPr>
        <a:xfrm>
          <a:off x="651752" y="671"/>
          <a:ext cx="5209337" cy="56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20" tIns="59720" rIns="59720" bIns="59720" numCol="1" spcCol="1270" anchor="ctr" anchorCtr="0">
          <a:noAutofit/>
        </a:bodyPr>
        <a:lstStyle/>
        <a:p>
          <a:pPr marL="0" lvl="0" indent="0" algn="l" defTabSz="711200">
            <a:lnSpc>
              <a:spcPct val="100000"/>
            </a:lnSpc>
            <a:spcBef>
              <a:spcPct val="0"/>
            </a:spcBef>
            <a:spcAft>
              <a:spcPct val="35000"/>
            </a:spcAft>
            <a:buNone/>
          </a:pPr>
          <a:r>
            <a:rPr lang="en-US" sz="1600" b="1" kern="1200"/>
            <a:t>Transparency and integrity </a:t>
          </a:r>
        </a:p>
      </dsp:txBody>
      <dsp:txXfrm>
        <a:off x="651752" y="671"/>
        <a:ext cx="5209337" cy="564287"/>
      </dsp:txXfrm>
    </dsp:sp>
    <dsp:sp modelId="{D7AAAB04-EABD-45DA-8DDD-D30C88E78A74}">
      <dsp:nvSpPr>
        <dsp:cNvPr id="0" name=""/>
        <dsp:cNvSpPr/>
      </dsp:nvSpPr>
      <dsp:spPr>
        <a:xfrm>
          <a:off x="0" y="706031"/>
          <a:ext cx="5861090" cy="5642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549A56-08C2-445C-AA09-734B061411EC}">
      <dsp:nvSpPr>
        <dsp:cNvPr id="0" name=""/>
        <dsp:cNvSpPr/>
      </dsp:nvSpPr>
      <dsp:spPr>
        <a:xfrm>
          <a:off x="170697" y="832996"/>
          <a:ext cx="310358" cy="3103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13F11B-85E8-4039-8BD0-7C8A842C56A1}">
      <dsp:nvSpPr>
        <dsp:cNvPr id="0" name=""/>
        <dsp:cNvSpPr/>
      </dsp:nvSpPr>
      <dsp:spPr>
        <a:xfrm>
          <a:off x="651752" y="706031"/>
          <a:ext cx="5209337" cy="56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20" tIns="59720" rIns="59720" bIns="59720" numCol="1" spcCol="1270" anchor="ctr" anchorCtr="0">
          <a:noAutofit/>
        </a:bodyPr>
        <a:lstStyle/>
        <a:p>
          <a:pPr marL="0" lvl="0" indent="0" algn="l" defTabSz="711200">
            <a:lnSpc>
              <a:spcPct val="100000"/>
            </a:lnSpc>
            <a:spcBef>
              <a:spcPct val="0"/>
            </a:spcBef>
            <a:spcAft>
              <a:spcPct val="35000"/>
            </a:spcAft>
            <a:buNone/>
          </a:pPr>
          <a:r>
            <a:rPr lang="en-US" sz="1600" b="1" kern="1200"/>
            <a:t>Uphold public trust </a:t>
          </a:r>
        </a:p>
      </dsp:txBody>
      <dsp:txXfrm>
        <a:off x="651752" y="706031"/>
        <a:ext cx="5209337" cy="564287"/>
      </dsp:txXfrm>
    </dsp:sp>
    <dsp:sp modelId="{A9458DD0-38A3-455F-B171-2CB3A9AFACE3}">
      <dsp:nvSpPr>
        <dsp:cNvPr id="0" name=""/>
        <dsp:cNvSpPr/>
      </dsp:nvSpPr>
      <dsp:spPr>
        <a:xfrm>
          <a:off x="0" y="1411391"/>
          <a:ext cx="5861090" cy="5642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BB2B74-0EA0-47B6-8E4B-5EBEEECD71F9}">
      <dsp:nvSpPr>
        <dsp:cNvPr id="0" name=""/>
        <dsp:cNvSpPr/>
      </dsp:nvSpPr>
      <dsp:spPr>
        <a:xfrm>
          <a:off x="170697" y="1538356"/>
          <a:ext cx="310358" cy="3103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4D664F-0FA0-4597-AB46-1C28C450C797}">
      <dsp:nvSpPr>
        <dsp:cNvPr id="0" name=""/>
        <dsp:cNvSpPr/>
      </dsp:nvSpPr>
      <dsp:spPr>
        <a:xfrm>
          <a:off x="651752" y="1411391"/>
          <a:ext cx="5209337" cy="56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20" tIns="59720" rIns="59720" bIns="59720" numCol="1" spcCol="1270" anchor="ctr" anchorCtr="0">
          <a:noAutofit/>
        </a:bodyPr>
        <a:lstStyle/>
        <a:p>
          <a:pPr marL="0" lvl="0" indent="0" algn="l" defTabSz="711200">
            <a:lnSpc>
              <a:spcPct val="100000"/>
            </a:lnSpc>
            <a:spcBef>
              <a:spcPct val="0"/>
            </a:spcBef>
            <a:spcAft>
              <a:spcPct val="35000"/>
            </a:spcAft>
            <a:buNone/>
          </a:pPr>
          <a:r>
            <a:rPr lang="en-US" sz="1600" b="1" kern="1200"/>
            <a:t>Ensure ethical decisions </a:t>
          </a:r>
        </a:p>
      </dsp:txBody>
      <dsp:txXfrm>
        <a:off x="651752" y="1411391"/>
        <a:ext cx="5209337" cy="564287"/>
      </dsp:txXfrm>
    </dsp:sp>
    <dsp:sp modelId="{BA142256-E7F3-485B-A785-CF696FF1FA9C}">
      <dsp:nvSpPr>
        <dsp:cNvPr id="0" name=""/>
        <dsp:cNvSpPr/>
      </dsp:nvSpPr>
      <dsp:spPr>
        <a:xfrm>
          <a:off x="0" y="2116751"/>
          <a:ext cx="5861090" cy="5642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109182-6B76-42AF-B148-D4CF3F7CDA89}">
      <dsp:nvSpPr>
        <dsp:cNvPr id="0" name=""/>
        <dsp:cNvSpPr/>
      </dsp:nvSpPr>
      <dsp:spPr>
        <a:xfrm>
          <a:off x="170697" y="2243715"/>
          <a:ext cx="310358" cy="3103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E5E381-2C80-4C24-9EB6-3C727BE2E463}">
      <dsp:nvSpPr>
        <dsp:cNvPr id="0" name=""/>
        <dsp:cNvSpPr/>
      </dsp:nvSpPr>
      <dsp:spPr>
        <a:xfrm>
          <a:off x="651752" y="2116751"/>
          <a:ext cx="5209337" cy="56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20" tIns="59720" rIns="59720" bIns="59720" numCol="1" spcCol="1270" anchor="ctr" anchorCtr="0">
          <a:noAutofit/>
        </a:bodyPr>
        <a:lstStyle/>
        <a:p>
          <a:pPr marL="0" lvl="0" indent="0" algn="l" defTabSz="711200">
            <a:lnSpc>
              <a:spcPct val="100000"/>
            </a:lnSpc>
            <a:spcBef>
              <a:spcPct val="0"/>
            </a:spcBef>
            <a:spcAft>
              <a:spcPct val="35000"/>
            </a:spcAft>
            <a:buNone/>
          </a:pPr>
          <a:r>
            <a:rPr lang="en-US" sz="1600" b="1" kern="1200"/>
            <a:t>Abide by procedures and practices </a:t>
          </a:r>
        </a:p>
      </dsp:txBody>
      <dsp:txXfrm>
        <a:off x="651752" y="2116751"/>
        <a:ext cx="5209337" cy="564287"/>
      </dsp:txXfrm>
    </dsp:sp>
    <dsp:sp modelId="{48154C36-CFD9-49C4-87AC-98334BBED15F}">
      <dsp:nvSpPr>
        <dsp:cNvPr id="0" name=""/>
        <dsp:cNvSpPr/>
      </dsp:nvSpPr>
      <dsp:spPr>
        <a:xfrm>
          <a:off x="0" y="2822110"/>
          <a:ext cx="5861090" cy="5642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A26993-CA46-4A99-96FD-842A501EA4F8}">
      <dsp:nvSpPr>
        <dsp:cNvPr id="0" name=""/>
        <dsp:cNvSpPr/>
      </dsp:nvSpPr>
      <dsp:spPr>
        <a:xfrm>
          <a:off x="170697" y="2949075"/>
          <a:ext cx="310358" cy="3103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6E9474-54E9-4567-97C8-3B48348FB27E}">
      <dsp:nvSpPr>
        <dsp:cNvPr id="0" name=""/>
        <dsp:cNvSpPr/>
      </dsp:nvSpPr>
      <dsp:spPr>
        <a:xfrm>
          <a:off x="651752" y="2822110"/>
          <a:ext cx="5209337" cy="56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20" tIns="59720" rIns="59720" bIns="59720" numCol="1" spcCol="1270" anchor="ctr" anchorCtr="0">
          <a:noAutofit/>
        </a:bodyPr>
        <a:lstStyle/>
        <a:p>
          <a:pPr marL="0" lvl="0" indent="0" algn="l" defTabSz="711200">
            <a:lnSpc>
              <a:spcPct val="100000"/>
            </a:lnSpc>
            <a:spcBef>
              <a:spcPct val="0"/>
            </a:spcBef>
            <a:spcAft>
              <a:spcPct val="35000"/>
            </a:spcAft>
            <a:buNone/>
          </a:pPr>
          <a:r>
            <a:rPr lang="en-GB" sz="1600" b="0" kern="1200">
              <a:latin typeface="Aptos"/>
            </a:rPr>
            <a:t>(</a:t>
          </a:r>
          <a:r>
            <a:rPr lang="en-GB" sz="1600" b="0" kern="1200">
              <a:latin typeface="Arial"/>
              <a:cs typeface="Arial"/>
            </a:rPr>
            <a:t>Ramdat, 2024).</a:t>
          </a:r>
          <a:endParaRPr lang="en-US" sz="1600" b="1" kern="1200">
            <a:latin typeface="Aptos Display" panose="02110004020202020204"/>
          </a:endParaRPr>
        </a:p>
      </dsp:txBody>
      <dsp:txXfrm>
        <a:off x="651752" y="2822110"/>
        <a:ext cx="5209337" cy="564287"/>
      </dsp:txXfrm>
    </dsp:sp>
    <dsp:sp modelId="{F3F78EC4-BA2B-4CB7-8B77-A69E77FB9EE8}">
      <dsp:nvSpPr>
        <dsp:cNvPr id="0" name=""/>
        <dsp:cNvSpPr/>
      </dsp:nvSpPr>
      <dsp:spPr>
        <a:xfrm>
          <a:off x="0" y="3527470"/>
          <a:ext cx="5861090" cy="5642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93757C-BA44-408C-B03A-CB1EBDCF2C4C}">
      <dsp:nvSpPr>
        <dsp:cNvPr id="0" name=""/>
        <dsp:cNvSpPr/>
      </dsp:nvSpPr>
      <dsp:spPr>
        <a:xfrm>
          <a:off x="170697" y="3654435"/>
          <a:ext cx="310358" cy="31035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FF9030-517E-4881-9450-EAE6F9305E95}">
      <dsp:nvSpPr>
        <dsp:cNvPr id="0" name=""/>
        <dsp:cNvSpPr/>
      </dsp:nvSpPr>
      <dsp:spPr>
        <a:xfrm>
          <a:off x="651752" y="3527470"/>
          <a:ext cx="5209337" cy="56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20" tIns="59720" rIns="59720" bIns="59720" numCol="1" spcCol="1270" anchor="ctr" anchorCtr="0">
          <a:noAutofit/>
        </a:bodyPr>
        <a:lstStyle/>
        <a:p>
          <a:pPr marL="0" lvl="0" indent="0" algn="l" defTabSz="711200">
            <a:lnSpc>
              <a:spcPct val="100000"/>
            </a:lnSpc>
            <a:spcBef>
              <a:spcPct val="0"/>
            </a:spcBef>
            <a:spcAft>
              <a:spcPct val="35000"/>
            </a:spcAft>
            <a:buNone/>
          </a:pPr>
          <a:r>
            <a:rPr lang="en-US" sz="1600" b="1" kern="1200"/>
            <a:t>Ensures enhancement of decision making </a:t>
          </a:r>
        </a:p>
      </dsp:txBody>
      <dsp:txXfrm>
        <a:off x="651752" y="3527470"/>
        <a:ext cx="5209337" cy="564287"/>
      </dsp:txXfrm>
    </dsp:sp>
    <dsp:sp modelId="{B1884F73-233F-4C7C-961C-66DE04EC6B9D}">
      <dsp:nvSpPr>
        <dsp:cNvPr id="0" name=""/>
        <dsp:cNvSpPr/>
      </dsp:nvSpPr>
      <dsp:spPr>
        <a:xfrm>
          <a:off x="0" y="4232830"/>
          <a:ext cx="5861090" cy="5642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15CE2-A403-472D-833C-1D6FB5FEBE8F}">
      <dsp:nvSpPr>
        <dsp:cNvPr id="0" name=""/>
        <dsp:cNvSpPr/>
      </dsp:nvSpPr>
      <dsp:spPr>
        <a:xfrm>
          <a:off x="170697" y="4359795"/>
          <a:ext cx="310358" cy="31035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1CD788-D2E4-4E40-916F-39DF818A25AD}">
      <dsp:nvSpPr>
        <dsp:cNvPr id="0" name=""/>
        <dsp:cNvSpPr/>
      </dsp:nvSpPr>
      <dsp:spPr>
        <a:xfrm>
          <a:off x="651752" y="4232830"/>
          <a:ext cx="5209337" cy="56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20" tIns="59720" rIns="59720" bIns="59720" numCol="1" spcCol="1270" anchor="ctr" anchorCtr="0">
          <a:noAutofit/>
        </a:bodyPr>
        <a:lstStyle/>
        <a:p>
          <a:pPr marL="0" lvl="0" indent="0" algn="l" defTabSz="711200">
            <a:lnSpc>
              <a:spcPct val="100000"/>
            </a:lnSpc>
            <a:spcBef>
              <a:spcPct val="0"/>
            </a:spcBef>
            <a:spcAft>
              <a:spcPct val="35000"/>
            </a:spcAft>
            <a:buNone/>
          </a:pPr>
          <a:r>
            <a:rPr lang="en-US" sz="1600" b="1" kern="1200"/>
            <a:t>Clear and straightforward layout with clear goals </a:t>
          </a:r>
        </a:p>
      </dsp:txBody>
      <dsp:txXfrm>
        <a:off x="651752" y="4232830"/>
        <a:ext cx="5209337" cy="564287"/>
      </dsp:txXfrm>
    </dsp:sp>
    <dsp:sp modelId="{4AE57F12-1E60-4038-84FA-77A8414D996A}">
      <dsp:nvSpPr>
        <dsp:cNvPr id="0" name=""/>
        <dsp:cNvSpPr/>
      </dsp:nvSpPr>
      <dsp:spPr>
        <a:xfrm>
          <a:off x="0" y="4938190"/>
          <a:ext cx="5861090" cy="5642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EB824-0E6F-4DC7-ABB9-E0B141793E3F}">
      <dsp:nvSpPr>
        <dsp:cNvPr id="0" name=""/>
        <dsp:cNvSpPr/>
      </dsp:nvSpPr>
      <dsp:spPr>
        <a:xfrm>
          <a:off x="170697" y="5065155"/>
          <a:ext cx="310358" cy="31035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7B9F2D-E512-4975-A236-8C68BA2429F9}">
      <dsp:nvSpPr>
        <dsp:cNvPr id="0" name=""/>
        <dsp:cNvSpPr/>
      </dsp:nvSpPr>
      <dsp:spPr>
        <a:xfrm>
          <a:off x="651752" y="4938190"/>
          <a:ext cx="5209337" cy="56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20" tIns="59720" rIns="59720" bIns="59720" numCol="1" spcCol="1270" anchor="ctr" anchorCtr="0">
          <a:noAutofit/>
        </a:bodyPr>
        <a:lstStyle/>
        <a:p>
          <a:pPr marL="0" lvl="0" indent="0" algn="l" defTabSz="711200">
            <a:lnSpc>
              <a:spcPct val="100000"/>
            </a:lnSpc>
            <a:spcBef>
              <a:spcPct val="0"/>
            </a:spcBef>
            <a:spcAft>
              <a:spcPct val="35000"/>
            </a:spcAft>
            <a:buNone/>
          </a:pPr>
          <a:r>
            <a:rPr lang="en-GB" sz="1600" b="0" kern="1200">
              <a:latin typeface="Aptos"/>
            </a:rPr>
            <a:t>(Stein, 2023). </a:t>
          </a:r>
          <a:endParaRPr lang="en-US" sz="1600" b="1" kern="1200">
            <a:latin typeface="Aptos Display" panose="02110004020202020204"/>
          </a:endParaRPr>
        </a:p>
      </dsp:txBody>
      <dsp:txXfrm>
        <a:off x="651752" y="4938190"/>
        <a:ext cx="5209337" cy="5642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480685-E416-48A6-8435-3177D386148E}">
      <dsp:nvSpPr>
        <dsp:cNvPr id="0" name=""/>
        <dsp:cNvSpPr/>
      </dsp:nvSpPr>
      <dsp:spPr>
        <a:xfrm>
          <a:off x="215165" y="3439814"/>
          <a:ext cx="1696451" cy="7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25 Feb.</a:t>
          </a:r>
        </a:p>
      </dsp:txBody>
      <dsp:txXfrm>
        <a:off x="215165" y="3439814"/>
        <a:ext cx="1696451" cy="723834"/>
      </dsp:txXfrm>
    </dsp:sp>
    <dsp:sp modelId="{22AA905E-9B79-4CB1-9209-86817E36DE3F}">
      <dsp:nvSpPr>
        <dsp:cNvPr id="0" name=""/>
        <dsp:cNvSpPr/>
      </dsp:nvSpPr>
      <dsp:spPr>
        <a:xfrm>
          <a:off x="0" y="3074694"/>
          <a:ext cx="6367912" cy="25622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A67E57-D482-4A51-B960-7A38761A0900}">
      <dsp:nvSpPr>
        <dsp:cNvPr id="0" name=""/>
        <dsp:cNvSpPr/>
      </dsp:nvSpPr>
      <dsp:spPr>
        <a:xfrm>
          <a:off x="130343" y="1008383"/>
          <a:ext cx="1866097" cy="977356"/>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Class discussion and whatsapp group established. Discussed each persons role</a:t>
          </a:r>
        </a:p>
      </dsp:txBody>
      <dsp:txXfrm>
        <a:off x="130343" y="1008383"/>
        <a:ext cx="1866097" cy="977356"/>
      </dsp:txXfrm>
    </dsp:sp>
    <dsp:sp modelId="{D351177F-DA5C-46C6-A043-C9D5B33178F3}">
      <dsp:nvSpPr>
        <dsp:cNvPr id="0" name=""/>
        <dsp:cNvSpPr/>
      </dsp:nvSpPr>
      <dsp:spPr>
        <a:xfrm>
          <a:off x="1063391" y="1985740"/>
          <a:ext cx="0" cy="1088954"/>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B3C84D5F-1701-4DFA-A04D-AC0AF66CFA05}">
      <dsp:nvSpPr>
        <dsp:cNvPr id="0" name=""/>
        <dsp:cNvSpPr/>
      </dsp:nvSpPr>
      <dsp:spPr>
        <a:xfrm>
          <a:off x="1275448" y="2241964"/>
          <a:ext cx="1696451" cy="7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55650">
            <a:lnSpc>
              <a:spcPct val="90000"/>
            </a:lnSpc>
            <a:spcBef>
              <a:spcPct val="0"/>
            </a:spcBef>
            <a:spcAft>
              <a:spcPct val="35000"/>
            </a:spcAft>
            <a:buNone/>
            <a:defRPr b="1"/>
          </a:pPr>
          <a:r>
            <a:rPr lang="en-US" sz="1700" kern="1200"/>
            <a:t>10 Apr.</a:t>
          </a:r>
        </a:p>
      </dsp:txBody>
      <dsp:txXfrm>
        <a:off x="1275448" y="2241964"/>
        <a:ext cx="1696451" cy="723834"/>
      </dsp:txXfrm>
    </dsp:sp>
    <dsp:sp modelId="{C5B1E68C-BCA1-4DFC-AEE9-375E908B7689}">
      <dsp:nvSpPr>
        <dsp:cNvPr id="0" name=""/>
        <dsp:cNvSpPr/>
      </dsp:nvSpPr>
      <dsp:spPr>
        <a:xfrm>
          <a:off x="1190625" y="4419872"/>
          <a:ext cx="1866097" cy="1340374"/>
        </a:xfrm>
        <a:prstGeom prst="rect">
          <a:avLst/>
        </a:prstGeom>
        <a:solidFill>
          <a:schemeClr val="accent2">
            <a:tint val="40000"/>
            <a:alpha val="90000"/>
            <a:hueOff val="1683680"/>
            <a:satOff val="-15558"/>
            <a:lumOff val="-1754"/>
            <a:alphaOff val="0"/>
          </a:schemeClr>
        </a:solidFill>
        <a:ln w="19050" cap="flat" cmpd="sng" algn="ctr">
          <a:solidFill>
            <a:schemeClr val="accent2">
              <a:tint val="40000"/>
              <a:alpha val="90000"/>
              <a:hueOff val="1683680"/>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beginning of research. What will I be discussing? What information do I need? What will be the order of my section?</a:t>
          </a:r>
        </a:p>
      </dsp:txBody>
      <dsp:txXfrm>
        <a:off x="1190625" y="4419872"/>
        <a:ext cx="1866097" cy="1340374"/>
      </dsp:txXfrm>
    </dsp:sp>
    <dsp:sp modelId="{F8092133-6688-4AF0-B8AC-6E83A3298B8D}">
      <dsp:nvSpPr>
        <dsp:cNvPr id="0" name=""/>
        <dsp:cNvSpPr/>
      </dsp:nvSpPr>
      <dsp:spPr>
        <a:xfrm>
          <a:off x="2123674" y="3330918"/>
          <a:ext cx="0" cy="1088954"/>
        </a:xfrm>
        <a:prstGeom prst="line">
          <a:avLst/>
        </a:prstGeom>
        <a:solidFill>
          <a:schemeClr val="accent2">
            <a:hueOff val="1610903"/>
            <a:satOff val="-4623"/>
            <a:lumOff val="-7402"/>
            <a:alphaOff val="0"/>
          </a:schemeClr>
        </a:solidFill>
        <a:ln w="6350" cap="flat" cmpd="sng" algn="ctr">
          <a:solidFill>
            <a:schemeClr val="accent2">
              <a:hueOff val="1610903"/>
              <a:satOff val="-4623"/>
              <a:lumOff val="-7402"/>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8AD8139C-D285-43A1-9074-C2DF12A62030}">
      <dsp:nvSpPr>
        <dsp:cNvPr id="0" name=""/>
        <dsp:cNvSpPr/>
      </dsp:nvSpPr>
      <dsp:spPr>
        <a:xfrm>
          <a:off x="983321" y="3122736"/>
          <a:ext cx="160140" cy="160140"/>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03CAF549-6416-4FB8-ACD7-CE088C0BCC32}">
      <dsp:nvSpPr>
        <dsp:cNvPr id="0" name=""/>
        <dsp:cNvSpPr/>
      </dsp:nvSpPr>
      <dsp:spPr>
        <a:xfrm>
          <a:off x="2043603" y="3122736"/>
          <a:ext cx="160140" cy="160140"/>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BD9DAA75-12EC-4F58-B590-BB78D86F7C9E}">
      <dsp:nvSpPr>
        <dsp:cNvPr id="0" name=""/>
        <dsp:cNvSpPr/>
      </dsp:nvSpPr>
      <dsp:spPr>
        <a:xfrm>
          <a:off x="2335730" y="3439814"/>
          <a:ext cx="1696451" cy="7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18 Apr.</a:t>
          </a:r>
        </a:p>
      </dsp:txBody>
      <dsp:txXfrm>
        <a:off x="2335730" y="3439814"/>
        <a:ext cx="1696451" cy="723834"/>
      </dsp:txXfrm>
    </dsp:sp>
    <dsp:sp modelId="{79530B89-E263-435E-B478-0D05A57E48CC}">
      <dsp:nvSpPr>
        <dsp:cNvPr id="0" name=""/>
        <dsp:cNvSpPr/>
      </dsp:nvSpPr>
      <dsp:spPr>
        <a:xfrm>
          <a:off x="2250907" y="86876"/>
          <a:ext cx="1866097" cy="1898863"/>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Beginning of writing and gathering sources into a script. What sources have the most reliable evidence? What information do I need? Maintaining communication on group chat</a:t>
          </a:r>
        </a:p>
      </dsp:txBody>
      <dsp:txXfrm>
        <a:off x="2250907" y="86876"/>
        <a:ext cx="1866097" cy="1898863"/>
      </dsp:txXfrm>
    </dsp:sp>
    <dsp:sp modelId="{A1F66D7D-5F15-4BAA-B442-9FD593F2A57E}">
      <dsp:nvSpPr>
        <dsp:cNvPr id="0" name=""/>
        <dsp:cNvSpPr/>
      </dsp:nvSpPr>
      <dsp:spPr>
        <a:xfrm>
          <a:off x="3183956" y="1985740"/>
          <a:ext cx="0" cy="1088954"/>
        </a:xfrm>
        <a:prstGeom prst="line">
          <a:avLst/>
        </a:prstGeom>
        <a:solidFill>
          <a:schemeClr val="accent2">
            <a:hueOff val="3221807"/>
            <a:satOff val="-9246"/>
            <a:lumOff val="-14805"/>
            <a:alphaOff val="0"/>
          </a:schemeClr>
        </a:solidFill>
        <a:ln w="6350" cap="flat" cmpd="sng" algn="ctr">
          <a:solidFill>
            <a:schemeClr val="accent2">
              <a:hueOff val="3221807"/>
              <a:satOff val="-9246"/>
              <a:lumOff val="-14805"/>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840D1FAB-F19F-403D-BA75-3BEF2B436968}">
      <dsp:nvSpPr>
        <dsp:cNvPr id="0" name=""/>
        <dsp:cNvSpPr/>
      </dsp:nvSpPr>
      <dsp:spPr>
        <a:xfrm>
          <a:off x="3396012" y="2241964"/>
          <a:ext cx="1696451" cy="7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55650">
            <a:lnSpc>
              <a:spcPct val="90000"/>
            </a:lnSpc>
            <a:spcBef>
              <a:spcPct val="0"/>
            </a:spcBef>
            <a:spcAft>
              <a:spcPct val="35000"/>
            </a:spcAft>
            <a:buNone/>
            <a:defRPr b="1"/>
          </a:pPr>
          <a:r>
            <a:rPr lang="en-US" sz="1700" kern="1200"/>
            <a:t>21 Apr.</a:t>
          </a:r>
        </a:p>
      </dsp:txBody>
      <dsp:txXfrm>
        <a:off x="3396012" y="2241964"/>
        <a:ext cx="1696451" cy="723834"/>
      </dsp:txXfrm>
    </dsp:sp>
    <dsp:sp modelId="{958EF237-C41E-41F2-99A6-600EC3713B19}">
      <dsp:nvSpPr>
        <dsp:cNvPr id="0" name=""/>
        <dsp:cNvSpPr/>
      </dsp:nvSpPr>
      <dsp:spPr>
        <a:xfrm>
          <a:off x="3311190" y="4419872"/>
          <a:ext cx="1866097" cy="1340374"/>
        </a:xfrm>
        <a:prstGeom prst="rect">
          <a:avLst/>
        </a:prstGeom>
        <a:solidFill>
          <a:schemeClr val="accent2">
            <a:tint val="40000"/>
            <a:alpha val="90000"/>
            <a:hueOff val="5051039"/>
            <a:satOff val="-46674"/>
            <a:lumOff val="-5261"/>
            <a:alphaOff val="0"/>
          </a:schemeClr>
        </a:solidFill>
        <a:ln w="19050" cap="flat" cmpd="sng" algn="ctr">
          <a:solidFill>
            <a:schemeClr val="accent2">
              <a:tint val="40000"/>
              <a:alpha val="90000"/>
              <a:hueOff val="5051039"/>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Script complete. Beginning of creating power point slides. Adding reference list and creating time line of research.</a:t>
          </a:r>
        </a:p>
      </dsp:txBody>
      <dsp:txXfrm>
        <a:off x="3311190" y="4419872"/>
        <a:ext cx="1866097" cy="1340374"/>
      </dsp:txXfrm>
    </dsp:sp>
    <dsp:sp modelId="{C4EAEBF5-93AA-4939-8D9E-626B1B937077}">
      <dsp:nvSpPr>
        <dsp:cNvPr id="0" name=""/>
        <dsp:cNvSpPr/>
      </dsp:nvSpPr>
      <dsp:spPr>
        <a:xfrm>
          <a:off x="4244238" y="3330918"/>
          <a:ext cx="0" cy="1088954"/>
        </a:xfrm>
        <a:prstGeom prst="line">
          <a:avLst/>
        </a:prstGeom>
        <a:solidFill>
          <a:schemeClr val="accent2">
            <a:hueOff val="4832710"/>
            <a:satOff val="-13870"/>
            <a:lumOff val="-22207"/>
            <a:alphaOff val="0"/>
          </a:schemeClr>
        </a:solidFill>
        <a:ln w="6350" cap="flat" cmpd="sng" algn="ctr">
          <a:solidFill>
            <a:schemeClr val="accent2">
              <a:hueOff val="4832710"/>
              <a:satOff val="-13870"/>
              <a:lumOff val="-22207"/>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D05CF6FB-2F32-4B73-AA64-FF6F3CB2C86B}">
      <dsp:nvSpPr>
        <dsp:cNvPr id="0" name=""/>
        <dsp:cNvSpPr/>
      </dsp:nvSpPr>
      <dsp:spPr>
        <a:xfrm>
          <a:off x="3103886" y="3122736"/>
          <a:ext cx="160140" cy="160140"/>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5600C4D6-540B-488B-A9F0-040F28FE9301}">
      <dsp:nvSpPr>
        <dsp:cNvPr id="0" name=""/>
        <dsp:cNvSpPr/>
      </dsp:nvSpPr>
      <dsp:spPr>
        <a:xfrm>
          <a:off x="4164168" y="3122736"/>
          <a:ext cx="160140" cy="160140"/>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8EDFC301-4B47-477D-8311-9BBAD110A2FA}">
      <dsp:nvSpPr>
        <dsp:cNvPr id="0" name=""/>
        <dsp:cNvSpPr/>
      </dsp:nvSpPr>
      <dsp:spPr>
        <a:xfrm>
          <a:off x="4456295" y="3439814"/>
          <a:ext cx="1696451" cy="723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22 Apr.</a:t>
          </a:r>
        </a:p>
      </dsp:txBody>
      <dsp:txXfrm>
        <a:off x="4456295" y="3439814"/>
        <a:ext cx="1696451" cy="723834"/>
      </dsp:txXfrm>
    </dsp:sp>
    <dsp:sp modelId="{D53B7F3D-5AFC-4165-A958-4859AC4F680A}">
      <dsp:nvSpPr>
        <dsp:cNvPr id="0" name=""/>
        <dsp:cNvSpPr/>
      </dsp:nvSpPr>
      <dsp:spPr>
        <a:xfrm>
          <a:off x="4371472" y="1092157"/>
          <a:ext cx="1866097" cy="89358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Script notes created and finalised slides</a:t>
          </a:r>
        </a:p>
      </dsp:txBody>
      <dsp:txXfrm>
        <a:off x="4371472" y="1092157"/>
        <a:ext cx="1866097" cy="893583"/>
      </dsp:txXfrm>
    </dsp:sp>
    <dsp:sp modelId="{A1B8520B-C70E-4B49-926F-E079FE4CED3A}">
      <dsp:nvSpPr>
        <dsp:cNvPr id="0" name=""/>
        <dsp:cNvSpPr/>
      </dsp:nvSpPr>
      <dsp:spPr>
        <a:xfrm>
          <a:off x="5304521" y="1985740"/>
          <a:ext cx="0" cy="1088954"/>
        </a:xfrm>
        <a:prstGeom prst="line">
          <a:avLst/>
        </a:prstGeom>
        <a:solidFill>
          <a:schemeClr val="accent2">
            <a:hueOff val="6443614"/>
            <a:satOff val="-18493"/>
            <a:lumOff val="-29609"/>
            <a:alphaOff val="0"/>
          </a:schemeClr>
        </a:solidFill>
        <a:ln w="6350" cap="flat" cmpd="sng" algn="ctr">
          <a:solidFill>
            <a:schemeClr val="accent2">
              <a:hueOff val="6443614"/>
              <a:satOff val="-18493"/>
              <a:lumOff val="-29609"/>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1DEC8CAD-45A0-4BAD-B726-1C8CEBE9B55F}">
      <dsp:nvSpPr>
        <dsp:cNvPr id="0" name=""/>
        <dsp:cNvSpPr/>
      </dsp:nvSpPr>
      <dsp:spPr>
        <a:xfrm>
          <a:off x="5224451" y="3122736"/>
          <a:ext cx="160140" cy="160140"/>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A09231-5160-40AD-AC0A-A42FE51D06B3}">
      <dsp:nvSpPr>
        <dsp:cNvPr id="0" name=""/>
        <dsp:cNvSpPr/>
      </dsp:nvSpPr>
      <dsp:spPr>
        <a:xfrm>
          <a:off x="3080" y="1018287"/>
          <a:ext cx="2199649" cy="1396777"/>
        </a:xfrm>
        <a:prstGeom prst="roundRect">
          <a:avLst>
            <a:gd name="adj" fmla="val 10000"/>
          </a:avLst>
        </a:prstGeom>
        <a:solidFill>
          <a:schemeClr val="accent4">
            <a:shade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46EC930-1188-4291-8CDA-9D00F3571B82}">
      <dsp:nvSpPr>
        <dsp:cNvPr id="0" name=""/>
        <dsp:cNvSpPr/>
      </dsp:nvSpPr>
      <dsp:spPr>
        <a:xfrm>
          <a:off x="247486" y="1250472"/>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ptos Display" panose="02110004020202020204"/>
            </a:rPr>
            <a:t>The National Decision Model (NDM) Detailed guide - police follow – make ethical decisions – accountable practice</a:t>
          </a:r>
        </a:p>
      </dsp:txBody>
      <dsp:txXfrm>
        <a:off x="288396" y="1291382"/>
        <a:ext cx="2117829" cy="1314957"/>
      </dsp:txXfrm>
    </dsp:sp>
    <dsp:sp modelId="{BCFF2C50-B72F-4513-B0EB-E3D03F08EA6C}">
      <dsp:nvSpPr>
        <dsp:cNvPr id="0" name=""/>
        <dsp:cNvSpPr/>
      </dsp:nvSpPr>
      <dsp:spPr>
        <a:xfrm>
          <a:off x="2691541" y="1018287"/>
          <a:ext cx="2199649" cy="1396777"/>
        </a:xfrm>
        <a:prstGeom prst="roundRect">
          <a:avLst>
            <a:gd name="adj" fmla="val 10000"/>
          </a:avLst>
        </a:prstGeom>
        <a:solidFill>
          <a:schemeClr val="accent4">
            <a:shade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84D91C8-687F-4BD5-8790-B2F33A400262}">
      <dsp:nvSpPr>
        <dsp:cNvPr id="0" name=""/>
        <dsp:cNvSpPr/>
      </dsp:nvSpPr>
      <dsp:spPr>
        <a:xfrm>
          <a:off x="2935947" y="1250472"/>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ptos Display" panose="02110004020202020204"/>
            </a:rPr>
            <a:t>(Avon and Somerset Police, 2014)</a:t>
          </a:r>
          <a:endParaRPr lang="en-US" sz="1600" kern="1200"/>
        </a:p>
      </dsp:txBody>
      <dsp:txXfrm>
        <a:off x="2976857" y="1291382"/>
        <a:ext cx="2117829" cy="1314957"/>
      </dsp:txXfrm>
    </dsp:sp>
    <dsp:sp modelId="{877DE1F7-9600-47FF-8BA5-B90747726A6E}">
      <dsp:nvSpPr>
        <dsp:cNvPr id="0" name=""/>
        <dsp:cNvSpPr/>
      </dsp:nvSpPr>
      <dsp:spPr>
        <a:xfrm>
          <a:off x="5380002" y="1018287"/>
          <a:ext cx="2199649" cy="1396777"/>
        </a:xfrm>
        <a:prstGeom prst="roundRect">
          <a:avLst>
            <a:gd name="adj" fmla="val 10000"/>
          </a:avLst>
        </a:prstGeom>
        <a:solidFill>
          <a:schemeClr val="accent4">
            <a:shade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03D270E-ED34-4C35-ACBF-2D815E75A916}">
      <dsp:nvSpPr>
        <dsp:cNvPr id="0" name=""/>
        <dsp:cNvSpPr/>
      </dsp:nvSpPr>
      <dsp:spPr>
        <a:xfrm>
          <a:off x="5624408" y="1250472"/>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solidFill>
                <a:srgbClr val="000000"/>
              </a:solidFill>
              <a:latin typeface="Aptos"/>
            </a:rPr>
            <a:t>“The model has at its </a:t>
          </a:r>
          <a:r>
            <a:rPr lang="en-US" sz="1600" kern="1200" err="1">
              <a:solidFill>
                <a:srgbClr val="000000"/>
              </a:solidFill>
              <a:latin typeface="Aptos"/>
            </a:rPr>
            <a:t>centre</a:t>
          </a:r>
          <a:r>
            <a:rPr lang="en-US" sz="1600" kern="1200">
              <a:solidFill>
                <a:srgbClr val="000000"/>
              </a:solidFill>
              <a:latin typeface="Aptos"/>
            </a:rPr>
            <a:t> the Code of Ethics as the touchstone for all decision making.” </a:t>
          </a:r>
        </a:p>
      </dsp:txBody>
      <dsp:txXfrm>
        <a:off x="5665318" y="1291382"/>
        <a:ext cx="2117829" cy="1314957"/>
      </dsp:txXfrm>
    </dsp:sp>
    <dsp:sp modelId="{9277B7D0-13B0-4C1D-B0C1-9B6596583E92}">
      <dsp:nvSpPr>
        <dsp:cNvPr id="0" name=""/>
        <dsp:cNvSpPr/>
      </dsp:nvSpPr>
      <dsp:spPr>
        <a:xfrm>
          <a:off x="8068463" y="1018287"/>
          <a:ext cx="2199649" cy="1396777"/>
        </a:xfrm>
        <a:prstGeom prst="roundRect">
          <a:avLst>
            <a:gd name="adj" fmla="val 10000"/>
          </a:avLst>
        </a:prstGeom>
        <a:solidFill>
          <a:schemeClr val="accent4">
            <a:shade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3FD7B32-A32E-4957-A359-56A8F4B101E8}">
      <dsp:nvSpPr>
        <dsp:cNvPr id="0" name=""/>
        <dsp:cNvSpPr/>
      </dsp:nvSpPr>
      <dsp:spPr>
        <a:xfrm>
          <a:off x="8312869" y="1250472"/>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latin typeface="Aptos Display" panose="02110004020202020204"/>
            </a:rPr>
            <a:t>(College of Policing, 2013). </a:t>
          </a:r>
        </a:p>
      </dsp:txBody>
      <dsp:txXfrm>
        <a:off x="8353779" y="1291382"/>
        <a:ext cx="2117829" cy="13149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53896-111B-4846-9060-996C1BC2BF5B}">
      <dsp:nvSpPr>
        <dsp:cNvPr id="0" name=""/>
        <dsp:cNvSpPr/>
      </dsp:nvSpPr>
      <dsp:spPr>
        <a:xfrm rot="5400000">
          <a:off x="2632794" y="938717"/>
          <a:ext cx="1469638" cy="177003"/>
        </a:xfrm>
        <a:prstGeom prst="rect">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6E142EE5-9DC5-410E-B8D8-8B907F1263AE}">
      <dsp:nvSpPr>
        <dsp:cNvPr id="0" name=""/>
        <dsp:cNvSpPr/>
      </dsp:nvSpPr>
      <dsp:spPr>
        <a:xfrm>
          <a:off x="2971579" y="1840"/>
          <a:ext cx="1966701" cy="1180020"/>
        </a:xfrm>
        <a:prstGeom prst="roundRect">
          <a:avLst>
            <a:gd name="adj" fmla="val 10000"/>
          </a:avLst>
        </a:prstGeom>
        <a:solidFill>
          <a:schemeClr val="accent4">
            <a:shade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Selflessness</a:t>
          </a:r>
        </a:p>
      </dsp:txBody>
      <dsp:txXfrm>
        <a:off x="3006141" y="36402"/>
        <a:ext cx="1897577" cy="1110896"/>
      </dsp:txXfrm>
    </dsp:sp>
    <dsp:sp modelId="{A5DBDCFF-D8ED-486C-9742-828CD50EEC28}">
      <dsp:nvSpPr>
        <dsp:cNvPr id="0" name=""/>
        <dsp:cNvSpPr/>
      </dsp:nvSpPr>
      <dsp:spPr>
        <a:xfrm rot="5400000">
          <a:off x="2632794" y="2413743"/>
          <a:ext cx="1469638" cy="177003"/>
        </a:xfrm>
        <a:prstGeom prst="rect">
          <a:avLst/>
        </a:prstGeom>
        <a:solidFill>
          <a:schemeClr val="accent4">
            <a:shade val="90000"/>
            <a:hueOff val="75458"/>
            <a:satOff val="-4240"/>
            <a:lumOff val="4463"/>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BD2FC80-EB34-4059-BF97-E99AA9217F39}">
      <dsp:nvSpPr>
        <dsp:cNvPr id="0" name=""/>
        <dsp:cNvSpPr/>
      </dsp:nvSpPr>
      <dsp:spPr>
        <a:xfrm>
          <a:off x="2971579" y="1476866"/>
          <a:ext cx="1966701" cy="1180020"/>
        </a:xfrm>
        <a:prstGeom prst="roundRect">
          <a:avLst>
            <a:gd name="adj" fmla="val 10000"/>
          </a:avLst>
        </a:prstGeom>
        <a:solidFill>
          <a:schemeClr val="accent4">
            <a:shade val="80000"/>
            <a:hueOff val="66031"/>
            <a:satOff val="-3782"/>
            <a:lumOff val="419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Openness         Legal? (Home Office, 2014)</a:t>
          </a:r>
        </a:p>
      </dsp:txBody>
      <dsp:txXfrm>
        <a:off x="3006141" y="1511428"/>
        <a:ext cx="1897577" cy="1110896"/>
      </dsp:txXfrm>
    </dsp:sp>
    <dsp:sp modelId="{C94BA9E5-99D3-4E77-80CB-85237FDE1DE0}">
      <dsp:nvSpPr>
        <dsp:cNvPr id="0" name=""/>
        <dsp:cNvSpPr/>
      </dsp:nvSpPr>
      <dsp:spPr>
        <a:xfrm>
          <a:off x="3370307" y="3151256"/>
          <a:ext cx="2610324" cy="177003"/>
        </a:xfrm>
        <a:prstGeom prst="rect">
          <a:avLst/>
        </a:prstGeom>
        <a:solidFill>
          <a:schemeClr val="accent4">
            <a:shade val="90000"/>
            <a:hueOff val="150915"/>
            <a:satOff val="-8480"/>
            <a:lumOff val="8925"/>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B686D60-D2B4-44EA-A1D2-8C229332A178}">
      <dsp:nvSpPr>
        <dsp:cNvPr id="0" name=""/>
        <dsp:cNvSpPr/>
      </dsp:nvSpPr>
      <dsp:spPr>
        <a:xfrm>
          <a:off x="2971579" y="2951892"/>
          <a:ext cx="1966701" cy="1180020"/>
        </a:xfrm>
        <a:prstGeom prst="roundRect">
          <a:avLst>
            <a:gd name="adj" fmla="val 10000"/>
          </a:avLst>
        </a:prstGeom>
        <a:solidFill>
          <a:schemeClr val="accent4">
            <a:shade val="80000"/>
            <a:hueOff val="132061"/>
            <a:satOff val="-7564"/>
            <a:lumOff val="838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Aptos Display" panose="02110004020202020204"/>
            </a:rPr>
            <a:t>Accountability</a:t>
          </a:r>
        </a:p>
      </dsp:txBody>
      <dsp:txXfrm>
        <a:off x="3006141" y="2986454"/>
        <a:ext cx="1897577" cy="1110896"/>
      </dsp:txXfrm>
    </dsp:sp>
    <dsp:sp modelId="{F69C103B-5CC3-4286-84F0-240B0E20840D}">
      <dsp:nvSpPr>
        <dsp:cNvPr id="0" name=""/>
        <dsp:cNvSpPr/>
      </dsp:nvSpPr>
      <dsp:spPr>
        <a:xfrm rot="16200000">
          <a:off x="5248507" y="2413743"/>
          <a:ext cx="1469638" cy="177003"/>
        </a:xfrm>
        <a:prstGeom prst="rect">
          <a:avLst/>
        </a:prstGeom>
        <a:solidFill>
          <a:schemeClr val="accent4">
            <a:shade val="90000"/>
            <a:hueOff val="226373"/>
            <a:satOff val="-12720"/>
            <a:lumOff val="13388"/>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177CCA6-0CF6-432D-B890-6EEA3C6D7701}">
      <dsp:nvSpPr>
        <dsp:cNvPr id="0" name=""/>
        <dsp:cNvSpPr/>
      </dsp:nvSpPr>
      <dsp:spPr>
        <a:xfrm>
          <a:off x="5587292" y="2951892"/>
          <a:ext cx="1966701" cy="1180020"/>
        </a:xfrm>
        <a:prstGeom prst="roundRect">
          <a:avLst>
            <a:gd name="adj" fmla="val 10000"/>
          </a:avLst>
        </a:prstGeom>
        <a:solidFill>
          <a:schemeClr val="accent4">
            <a:shade val="80000"/>
            <a:hueOff val="198092"/>
            <a:satOff val="-11347"/>
            <a:lumOff val="12578"/>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Aptos Display" panose="02110004020202020204"/>
            </a:rPr>
            <a:t>Leadership</a:t>
          </a:r>
        </a:p>
      </dsp:txBody>
      <dsp:txXfrm>
        <a:off x="5621854" y="2986454"/>
        <a:ext cx="1897577" cy="1110896"/>
      </dsp:txXfrm>
    </dsp:sp>
    <dsp:sp modelId="{8F18374E-9FBB-46AF-A7D4-4A853851E1A2}">
      <dsp:nvSpPr>
        <dsp:cNvPr id="0" name=""/>
        <dsp:cNvSpPr/>
      </dsp:nvSpPr>
      <dsp:spPr>
        <a:xfrm rot="16200000">
          <a:off x="5248507" y="938717"/>
          <a:ext cx="1469638" cy="177003"/>
        </a:xfrm>
        <a:prstGeom prst="rect">
          <a:avLst/>
        </a:prstGeom>
        <a:solidFill>
          <a:schemeClr val="accent4">
            <a:shade val="90000"/>
            <a:hueOff val="301830"/>
            <a:satOff val="-16961"/>
            <a:lumOff val="1785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6A1E2E31-A5C9-46B3-8C1F-E454BB5300AB}">
      <dsp:nvSpPr>
        <dsp:cNvPr id="0" name=""/>
        <dsp:cNvSpPr/>
      </dsp:nvSpPr>
      <dsp:spPr>
        <a:xfrm>
          <a:off x="5587292" y="1476866"/>
          <a:ext cx="1966701" cy="1180020"/>
        </a:xfrm>
        <a:prstGeom prst="roundRect">
          <a:avLst>
            <a:gd name="adj" fmla="val 10000"/>
          </a:avLst>
        </a:prstGeom>
        <a:solidFill>
          <a:schemeClr val="accent4">
            <a:shade val="80000"/>
            <a:hueOff val="264123"/>
            <a:satOff val="-15129"/>
            <a:lumOff val="1677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Aptos Display" panose="02110004020202020204"/>
            </a:rPr>
            <a:t>Honesty</a:t>
          </a:r>
        </a:p>
      </dsp:txBody>
      <dsp:txXfrm>
        <a:off x="5621854" y="1511428"/>
        <a:ext cx="1897577" cy="1110896"/>
      </dsp:txXfrm>
    </dsp:sp>
    <dsp:sp modelId="{F79F5DA3-A5EA-41E5-B48D-BEE62262D6C7}">
      <dsp:nvSpPr>
        <dsp:cNvPr id="0" name=""/>
        <dsp:cNvSpPr/>
      </dsp:nvSpPr>
      <dsp:spPr>
        <a:xfrm>
          <a:off x="5986020" y="201204"/>
          <a:ext cx="2610324" cy="177003"/>
        </a:xfrm>
        <a:prstGeom prst="rect">
          <a:avLst/>
        </a:prstGeom>
        <a:solidFill>
          <a:schemeClr val="accent4">
            <a:shade val="90000"/>
            <a:hueOff val="377288"/>
            <a:satOff val="-21201"/>
            <a:lumOff val="22313"/>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FC787BBE-90D2-4C62-A8ED-C81C7AC0C3E8}">
      <dsp:nvSpPr>
        <dsp:cNvPr id="0" name=""/>
        <dsp:cNvSpPr/>
      </dsp:nvSpPr>
      <dsp:spPr>
        <a:xfrm>
          <a:off x="5587292" y="1840"/>
          <a:ext cx="1966701" cy="1180020"/>
        </a:xfrm>
        <a:prstGeom prst="roundRect">
          <a:avLst>
            <a:gd name="adj" fmla="val 10000"/>
          </a:avLst>
        </a:prstGeom>
        <a:solidFill>
          <a:schemeClr val="accent4">
            <a:shade val="80000"/>
            <a:hueOff val="330153"/>
            <a:satOff val="-18911"/>
            <a:lumOff val="2096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Aptos Display" panose="02110004020202020204"/>
            </a:rPr>
            <a:t>Integrity</a:t>
          </a:r>
        </a:p>
      </dsp:txBody>
      <dsp:txXfrm>
        <a:off x="5621854" y="36402"/>
        <a:ext cx="1897577" cy="1110896"/>
      </dsp:txXfrm>
    </dsp:sp>
    <dsp:sp modelId="{7FEA2D56-4020-4640-89EC-5EE84F5F757B}">
      <dsp:nvSpPr>
        <dsp:cNvPr id="0" name=""/>
        <dsp:cNvSpPr/>
      </dsp:nvSpPr>
      <dsp:spPr>
        <a:xfrm rot="5400000">
          <a:off x="7864220" y="938717"/>
          <a:ext cx="1469638" cy="177003"/>
        </a:xfrm>
        <a:prstGeom prst="rect">
          <a:avLst/>
        </a:prstGeom>
        <a:solidFill>
          <a:schemeClr val="accent4">
            <a:shade val="90000"/>
            <a:hueOff val="452745"/>
            <a:satOff val="-25441"/>
            <a:lumOff val="26775"/>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90D95303-FA16-4724-AC79-E9D26D15B838}">
      <dsp:nvSpPr>
        <dsp:cNvPr id="0" name=""/>
        <dsp:cNvSpPr/>
      </dsp:nvSpPr>
      <dsp:spPr>
        <a:xfrm>
          <a:off x="8203005" y="1840"/>
          <a:ext cx="1966701" cy="1180020"/>
        </a:xfrm>
        <a:prstGeom prst="roundRect">
          <a:avLst>
            <a:gd name="adj" fmla="val 10000"/>
          </a:avLst>
        </a:prstGeom>
        <a:solidFill>
          <a:schemeClr val="accent4">
            <a:shade val="80000"/>
            <a:hueOff val="396184"/>
            <a:satOff val="-22693"/>
            <a:lumOff val="2515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Aptos Display" panose="02110004020202020204"/>
            </a:rPr>
            <a:t>Objectivity</a:t>
          </a:r>
        </a:p>
      </dsp:txBody>
      <dsp:txXfrm>
        <a:off x="8237567" y="36402"/>
        <a:ext cx="1897577" cy="1110896"/>
      </dsp:txXfrm>
    </dsp:sp>
    <dsp:sp modelId="{649C54A7-DC1E-4358-AB15-8C707BA8672D}">
      <dsp:nvSpPr>
        <dsp:cNvPr id="0" name=""/>
        <dsp:cNvSpPr/>
      </dsp:nvSpPr>
      <dsp:spPr>
        <a:xfrm rot="5400000">
          <a:off x="7864220" y="2413743"/>
          <a:ext cx="1469638" cy="177003"/>
        </a:xfrm>
        <a:prstGeom prst="rect">
          <a:avLst/>
        </a:prstGeom>
        <a:solidFill>
          <a:schemeClr val="accent4">
            <a:shade val="90000"/>
            <a:hueOff val="528203"/>
            <a:satOff val="-29681"/>
            <a:lumOff val="31238"/>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FBC8CB4A-4260-478C-8708-466B5E0611B5}">
      <dsp:nvSpPr>
        <dsp:cNvPr id="0" name=""/>
        <dsp:cNvSpPr/>
      </dsp:nvSpPr>
      <dsp:spPr>
        <a:xfrm>
          <a:off x="8203005" y="1476866"/>
          <a:ext cx="1966701" cy="1180020"/>
        </a:xfrm>
        <a:prstGeom prst="roundRect">
          <a:avLst>
            <a:gd name="adj" fmla="val 10000"/>
          </a:avLst>
        </a:prstGeom>
        <a:solidFill>
          <a:schemeClr val="accent4">
            <a:shade val="80000"/>
            <a:hueOff val="462215"/>
            <a:satOff val="-26476"/>
            <a:lumOff val="29348"/>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Aptos Display" panose="02110004020202020204"/>
            </a:rPr>
            <a:t>Fairness</a:t>
          </a:r>
        </a:p>
      </dsp:txBody>
      <dsp:txXfrm>
        <a:off x="8237567" y="1511428"/>
        <a:ext cx="1897577" cy="1110896"/>
      </dsp:txXfrm>
    </dsp:sp>
    <dsp:sp modelId="{A02C9981-44E7-45D9-A34A-B5EC16E1C029}">
      <dsp:nvSpPr>
        <dsp:cNvPr id="0" name=""/>
        <dsp:cNvSpPr/>
      </dsp:nvSpPr>
      <dsp:spPr>
        <a:xfrm>
          <a:off x="8203005" y="2951892"/>
          <a:ext cx="1966701" cy="1180020"/>
        </a:xfrm>
        <a:prstGeom prst="roundRect">
          <a:avLst>
            <a:gd name="adj" fmla="val 10000"/>
          </a:avLst>
        </a:prstGeom>
        <a:solidFill>
          <a:schemeClr val="accent4">
            <a:shade val="80000"/>
            <a:hueOff val="528246"/>
            <a:satOff val="-30258"/>
            <a:lumOff val="3354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latin typeface="Aptos Display" panose="02110004020202020204"/>
            </a:rPr>
            <a:t>Respect</a:t>
          </a:r>
        </a:p>
      </dsp:txBody>
      <dsp:txXfrm>
        <a:off x="8237567" y="2986454"/>
        <a:ext cx="1897577" cy="11108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CF42B-713D-4656-AC54-A5C160F8FA1D}">
      <dsp:nvSpPr>
        <dsp:cNvPr id="0" name=""/>
        <dsp:cNvSpPr/>
      </dsp:nvSpPr>
      <dsp:spPr>
        <a:xfrm>
          <a:off x="0" y="7312024"/>
          <a:ext cx="11663190" cy="478800"/>
        </a:xfrm>
        <a:prstGeom prst="rect">
          <a:avLst/>
        </a:prstGeom>
        <a:solidFill>
          <a:schemeClr val="lt1">
            <a:alpha val="90000"/>
            <a:hueOff val="0"/>
            <a:satOff val="0"/>
            <a:lumOff val="0"/>
            <a:alphaOff val="0"/>
          </a:schemeClr>
        </a:solidFill>
        <a:ln w="1905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C62F17-C183-4712-BC58-4E6CA26087E2}">
      <dsp:nvSpPr>
        <dsp:cNvPr id="0" name=""/>
        <dsp:cNvSpPr/>
      </dsp:nvSpPr>
      <dsp:spPr>
        <a:xfrm>
          <a:off x="583159" y="7031584"/>
          <a:ext cx="8164233" cy="560880"/>
        </a:xfrm>
        <a:prstGeom prst="roundRect">
          <a:avLst/>
        </a:prstGeom>
        <a:solidFill>
          <a:schemeClr val="accent4">
            <a:shade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8589" tIns="0" rIns="308589" bIns="0" numCol="1" spcCol="1270" anchor="ctr" anchorCtr="0">
          <a:noAutofit/>
        </a:bodyPr>
        <a:lstStyle/>
        <a:p>
          <a:pPr marL="0" lvl="0" indent="0" algn="l" defTabSz="844550" rtl="0">
            <a:lnSpc>
              <a:spcPct val="90000"/>
            </a:lnSpc>
            <a:spcBef>
              <a:spcPct val="0"/>
            </a:spcBef>
            <a:spcAft>
              <a:spcPct val="35000"/>
            </a:spcAft>
            <a:buNone/>
          </a:pPr>
          <a:r>
            <a:rPr lang="en-US" sz="1900" kern="1200">
              <a:latin typeface="Aptos Display" panose="02110004020202020204"/>
            </a:rPr>
            <a:t>Compass for decision-making - </a:t>
          </a:r>
          <a:r>
            <a:rPr lang="en-US" sz="1900" kern="1200">
              <a:solidFill>
                <a:srgbClr val="000000"/>
              </a:solidFill>
              <a:latin typeface="Calibri"/>
              <a:ea typeface="Calibri"/>
              <a:cs typeface="Calibri"/>
            </a:rPr>
            <a:t>(Dempsey, Eskander and Dubljević, 2023).</a:t>
          </a:r>
        </a:p>
      </dsp:txBody>
      <dsp:txXfrm>
        <a:off x="610539" y="7058964"/>
        <a:ext cx="8109473" cy="506120"/>
      </dsp:txXfrm>
    </dsp:sp>
    <dsp:sp modelId="{FB0AC4AB-5C14-4790-8C58-46B55F0E9092}">
      <dsp:nvSpPr>
        <dsp:cNvPr id="0" name=""/>
        <dsp:cNvSpPr/>
      </dsp:nvSpPr>
      <dsp:spPr>
        <a:xfrm>
          <a:off x="0" y="8173864"/>
          <a:ext cx="11663190" cy="478800"/>
        </a:xfrm>
        <a:prstGeom prst="rect">
          <a:avLst/>
        </a:prstGeom>
        <a:solidFill>
          <a:schemeClr val="lt1">
            <a:alpha val="90000"/>
            <a:hueOff val="0"/>
            <a:satOff val="0"/>
            <a:lumOff val="0"/>
            <a:alphaOff val="0"/>
          </a:schemeClr>
        </a:solidFill>
        <a:ln w="19050" cap="flat" cmpd="sng" algn="ctr">
          <a:solidFill>
            <a:schemeClr val="accent4">
              <a:shade val="80000"/>
              <a:hueOff val="264123"/>
              <a:satOff val="-15129"/>
              <a:lumOff val="1677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4FA07B-8CF1-4AB0-BD19-1F65F2A188CE}">
      <dsp:nvSpPr>
        <dsp:cNvPr id="0" name=""/>
        <dsp:cNvSpPr/>
      </dsp:nvSpPr>
      <dsp:spPr>
        <a:xfrm>
          <a:off x="583159" y="7893424"/>
          <a:ext cx="8164233" cy="560880"/>
        </a:xfrm>
        <a:prstGeom prst="roundRect">
          <a:avLst/>
        </a:prstGeom>
        <a:solidFill>
          <a:schemeClr val="accent4">
            <a:shade val="80000"/>
            <a:hueOff val="264123"/>
            <a:satOff val="-15129"/>
            <a:lumOff val="1677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8589" tIns="0" rIns="308589" bIns="0" numCol="1" spcCol="1270" anchor="ctr" anchorCtr="0">
          <a:noAutofit/>
        </a:bodyPr>
        <a:lstStyle/>
        <a:p>
          <a:pPr marL="0" lvl="0" indent="0" algn="l" defTabSz="844550" rtl="0">
            <a:lnSpc>
              <a:spcPct val="90000"/>
            </a:lnSpc>
            <a:spcBef>
              <a:spcPct val="0"/>
            </a:spcBef>
            <a:spcAft>
              <a:spcPct val="35000"/>
            </a:spcAft>
            <a:buNone/>
          </a:pPr>
          <a:r>
            <a:rPr lang="en-US" sz="1900" b="0" kern="1200">
              <a:latin typeface="Aptos Display" panose="02110004020202020204"/>
            </a:rPr>
            <a:t>Public confidence - (</a:t>
          </a:r>
          <a:r>
            <a:rPr lang="en-US" sz="1900" b="0" kern="1200"/>
            <a:t>Her Majesty’s Inspectorate of Constabulary, 1999</a:t>
          </a:r>
          <a:r>
            <a:rPr lang="en-US" sz="1900" b="0" kern="1200">
              <a:latin typeface="Aptos Display" panose="02110004020202020204"/>
            </a:rPr>
            <a:t>).</a:t>
          </a:r>
          <a:endParaRPr lang="en-US" sz="1900" b="0" kern="1200"/>
        </a:p>
      </dsp:txBody>
      <dsp:txXfrm>
        <a:off x="610539" y="7920804"/>
        <a:ext cx="8109473" cy="506120"/>
      </dsp:txXfrm>
    </dsp:sp>
    <dsp:sp modelId="{416FF40C-4660-40D4-B912-A86CA3A76399}">
      <dsp:nvSpPr>
        <dsp:cNvPr id="0" name=""/>
        <dsp:cNvSpPr/>
      </dsp:nvSpPr>
      <dsp:spPr>
        <a:xfrm>
          <a:off x="0" y="9035704"/>
          <a:ext cx="11663190" cy="478800"/>
        </a:xfrm>
        <a:prstGeom prst="rect">
          <a:avLst/>
        </a:prstGeom>
        <a:solidFill>
          <a:schemeClr val="lt1">
            <a:alpha val="90000"/>
            <a:hueOff val="0"/>
            <a:satOff val="0"/>
            <a:lumOff val="0"/>
            <a:alphaOff val="0"/>
          </a:schemeClr>
        </a:solidFill>
        <a:ln w="19050" cap="flat" cmpd="sng" algn="ctr">
          <a:solidFill>
            <a:schemeClr val="accent4">
              <a:shade val="80000"/>
              <a:hueOff val="528246"/>
              <a:satOff val="-30258"/>
              <a:lumOff val="335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032BE5-2A7A-4FFC-A9E2-14D1C8ACB2C3}">
      <dsp:nvSpPr>
        <dsp:cNvPr id="0" name=""/>
        <dsp:cNvSpPr/>
      </dsp:nvSpPr>
      <dsp:spPr>
        <a:xfrm>
          <a:off x="583159" y="8755264"/>
          <a:ext cx="8164233" cy="560880"/>
        </a:xfrm>
        <a:prstGeom prst="roundRect">
          <a:avLst/>
        </a:prstGeom>
        <a:solidFill>
          <a:schemeClr val="accent4">
            <a:shade val="80000"/>
            <a:hueOff val="528246"/>
            <a:satOff val="-30258"/>
            <a:lumOff val="3354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8589" tIns="0" rIns="308589" bIns="0" numCol="1" spcCol="1270" anchor="ctr" anchorCtr="0">
          <a:noAutofit/>
        </a:bodyPr>
        <a:lstStyle/>
        <a:p>
          <a:pPr marL="0" lvl="0" indent="0" algn="l" defTabSz="844550" rtl="0">
            <a:lnSpc>
              <a:spcPct val="90000"/>
            </a:lnSpc>
            <a:spcBef>
              <a:spcPct val="0"/>
            </a:spcBef>
            <a:spcAft>
              <a:spcPct val="35000"/>
            </a:spcAft>
            <a:buNone/>
          </a:pPr>
          <a:r>
            <a:rPr lang="en-US" sz="1900" b="0" kern="1200">
              <a:latin typeface="Aptos Display" panose="02110004020202020204"/>
            </a:rPr>
            <a:t>Reflection - </a:t>
          </a:r>
          <a:r>
            <a:rPr lang="en-US" sz="1900" b="0" kern="1200">
              <a:solidFill>
                <a:srgbClr val="000000"/>
              </a:solidFill>
              <a:latin typeface="Aptos"/>
            </a:rPr>
            <a:t>(Maile et al., 2023).</a:t>
          </a:r>
        </a:p>
      </dsp:txBody>
      <dsp:txXfrm>
        <a:off x="610539" y="8782644"/>
        <a:ext cx="8109473" cy="5061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D98E9-28D8-4BB6-B76D-2DC24044DFDF}">
      <dsp:nvSpPr>
        <dsp:cNvPr id="0" name=""/>
        <dsp:cNvSpPr/>
      </dsp:nvSpPr>
      <dsp:spPr>
        <a:xfrm>
          <a:off x="0" y="82429"/>
          <a:ext cx="10412361" cy="1034280"/>
        </a:xfrm>
        <a:prstGeom prst="roundRect">
          <a:avLst/>
        </a:prstGeom>
        <a:solidFill>
          <a:schemeClr val="accent4">
            <a:shade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solidFill>
                <a:srgbClr val="000000"/>
              </a:solidFill>
              <a:latin typeface="Aptos"/>
            </a:rPr>
            <a:t>The Code of Ethics plays a crucial role in how officers apply evidence-based strategies.</a:t>
          </a:r>
          <a:r>
            <a:rPr lang="en-US" sz="2600" kern="1200">
              <a:latin typeface="Aptos"/>
            </a:rPr>
            <a:t> - </a:t>
          </a:r>
          <a:r>
            <a:rPr lang="en-US" sz="2600" kern="1200">
              <a:solidFill>
                <a:srgbClr val="000000"/>
              </a:solidFill>
              <a:latin typeface="Aptos"/>
            </a:rPr>
            <a:t>(Pollock, 2017)</a:t>
          </a:r>
          <a:endParaRPr lang="en-US" sz="2600" kern="1200"/>
        </a:p>
      </dsp:txBody>
      <dsp:txXfrm>
        <a:off x="50489" y="132918"/>
        <a:ext cx="10311383" cy="933302"/>
      </dsp:txXfrm>
    </dsp:sp>
    <dsp:sp modelId="{11E270B1-B9A1-4F3C-8E81-2CB18517DB35}">
      <dsp:nvSpPr>
        <dsp:cNvPr id="0" name=""/>
        <dsp:cNvSpPr/>
      </dsp:nvSpPr>
      <dsp:spPr>
        <a:xfrm>
          <a:off x="0" y="1191589"/>
          <a:ext cx="10412361" cy="1034280"/>
        </a:xfrm>
        <a:prstGeom prst="roundRect">
          <a:avLst/>
        </a:prstGeom>
        <a:solidFill>
          <a:schemeClr val="accent4">
            <a:shade val="80000"/>
            <a:hueOff val="176082"/>
            <a:satOff val="-10086"/>
            <a:lumOff val="1118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solidFill>
                <a:schemeClr val="tx1"/>
              </a:solidFill>
              <a:latin typeface="Aptos"/>
            </a:rPr>
            <a:t>The Code also prevents officers from thinking their actions are good just because they show results. - (Banks, 2018)</a:t>
          </a:r>
          <a:endParaRPr lang="en-US" sz="2600" kern="1200">
            <a:solidFill>
              <a:schemeClr val="tx1"/>
            </a:solidFill>
            <a:latin typeface="Aptos Display" panose="02110004020202020204"/>
          </a:endParaRPr>
        </a:p>
      </dsp:txBody>
      <dsp:txXfrm>
        <a:off x="50489" y="1242078"/>
        <a:ext cx="10311383" cy="933302"/>
      </dsp:txXfrm>
    </dsp:sp>
    <dsp:sp modelId="{625296DC-7E8A-4EC4-8251-28B4CADAF66C}">
      <dsp:nvSpPr>
        <dsp:cNvPr id="0" name=""/>
        <dsp:cNvSpPr/>
      </dsp:nvSpPr>
      <dsp:spPr>
        <a:xfrm>
          <a:off x="0" y="2300749"/>
          <a:ext cx="10412361" cy="1034280"/>
        </a:xfrm>
        <a:prstGeom prst="roundRect">
          <a:avLst/>
        </a:prstGeom>
        <a:solidFill>
          <a:schemeClr val="accent4">
            <a:shade val="80000"/>
            <a:hueOff val="352164"/>
            <a:satOff val="-20172"/>
            <a:lumOff val="223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solidFill>
                <a:schemeClr val="tx1"/>
              </a:solidFill>
              <a:latin typeface="Aptos"/>
            </a:rPr>
            <a:t>Cooper and Ingram (2004) show that the Code acts as a moral compass.</a:t>
          </a:r>
          <a:endParaRPr lang="en-US" sz="2600" kern="1200">
            <a:solidFill>
              <a:schemeClr val="tx1"/>
            </a:solidFill>
            <a:latin typeface="Aptos Display" panose="02110004020202020204"/>
          </a:endParaRPr>
        </a:p>
      </dsp:txBody>
      <dsp:txXfrm>
        <a:off x="50489" y="2351238"/>
        <a:ext cx="10311383" cy="933302"/>
      </dsp:txXfrm>
    </dsp:sp>
    <dsp:sp modelId="{60289976-7515-4618-953B-FDF5E336C5DA}">
      <dsp:nvSpPr>
        <dsp:cNvPr id="0" name=""/>
        <dsp:cNvSpPr/>
      </dsp:nvSpPr>
      <dsp:spPr>
        <a:xfrm>
          <a:off x="0" y="3409909"/>
          <a:ext cx="10412361" cy="1034280"/>
        </a:xfrm>
        <a:prstGeom prst="roundRect">
          <a:avLst/>
        </a:prstGeom>
        <a:solidFill>
          <a:schemeClr val="accent4">
            <a:shade val="80000"/>
            <a:hueOff val="528246"/>
            <a:satOff val="-30258"/>
            <a:lumOff val="3354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solidFill>
                <a:srgbClr val="000000"/>
              </a:solidFill>
              <a:latin typeface="Aptos"/>
            </a:rPr>
            <a:t> Klockars, Ivkovic, and Haberfeld (2004) say that the code supports police officers following EBP specifically.</a:t>
          </a:r>
        </a:p>
      </dsp:txBody>
      <dsp:txXfrm>
        <a:off x="50489" y="3460398"/>
        <a:ext cx="10311383" cy="9333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D6A1F-BDB7-4FF5-A2FF-69395AC9F368}">
      <dsp:nvSpPr>
        <dsp:cNvPr id="0" name=""/>
        <dsp:cNvSpPr/>
      </dsp:nvSpPr>
      <dsp:spPr>
        <a:xfrm rot="16200000">
          <a:off x="1331019" y="1248365"/>
          <a:ext cx="435133" cy="1854606"/>
        </a:xfrm>
        <a:prstGeom prst="round2Same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rtl="0">
            <a:lnSpc>
              <a:spcPct val="90000"/>
            </a:lnSpc>
            <a:spcBef>
              <a:spcPct val="0"/>
            </a:spcBef>
            <a:spcAft>
              <a:spcPct val="35000"/>
            </a:spcAft>
            <a:buNone/>
          </a:pPr>
          <a:r>
            <a:rPr lang="en-US" sz="1300" kern="1200">
              <a:latin typeface="Aptos Display" panose="02110004020202020204"/>
            </a:rPr>
            <a:t>Week 1</a:t>
          </a:r>
          <a:endParaRPr lang="en-US" sz="1300" kern="1200"/>
        </a:p>
      </dsp:txBody>
      <dsp:txXfrm rot="5400000">
        <a:off x="642524" y="1979343"/>
        <a:ext cx="1833365" cy="392651"/>
      </dsp:txXfrm>
    </dsp:sp>
    <dsp:sp modelId="{8D94FF9B-B660-4925-ACFE-82DF7F247F0A}">
      <dsp:nvSpPr>
        <dsp:cNvPr id="0" name=""/>
        <dsp:cNvSpPr/>
      </dsp:nvSpPr>
      <dsp:spPr>
        <a:xfrm>
          <a:off x="3080" y="0"/>
          <a:ext cx="3091011"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l" defTabSz="533400" rtl="0">
            <a:lnSpc>
              <a:spcPct val="90000"/>
            </a:lnSpc>
            <a:spcBef>
              <a:spcPct val="0"/>
            </a:spcBef>
            <a:spcAft>
              <a:spcPct val="35000"/>
            </a:spcAft>
            <a:buNone/>
          </a:pPr>
          <a:r>
            <a:rPr lang="en-US" sz="1200" kern="1200">
              <a:latin typeface="Aptos Display" panose="02110004020202020204"/>
            </a:rPr>
            <a:t> </a:t>
          </a:r>
          <a:r>
            <a:rPr lang="en-US" sz="1200" kern="1200">
              <a:solidFill>
                <a:srgbClr val="000000"/>
              </a:solidFill>
              <a:latin typeface="Aptos"/>
            </a:rPr>
            <a:t>I used the module PowerPoints and reading list as a starting point, and accessed the College of Policing websites because this would give me a good, reliable starting point.</a:t>
          </a:r>
        </a:p>
      </dsp:txBody>
      <dsp:txXfrm>
        <a:off x="3080" y="0"/>
        <a:ext cx="3091011" cy="1522968"/>
      </dsp:txXfrm>
    </dsp:sp>
    <dsp:sp modelId="{1DE25CAA-A93C-4769-A81A-4B90DD37DD1C}">
      <dsp:nvSpPr>
        <dsp:cNvPr id="0" name=""/>
        <dsp:cNvSpPr/>
      </dsp:nvSpPr>
      <dsp:spPr>
        <a:xfrm>
          <a:off x="1548586" y="1609995"/>
          <a:ext cx="0" cy="348107"/>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54469DD-8CA3-40D7-BB8E-03239797B6DA}">
      <dsp:nvSpPr>
        <dsp:cNvPr id="0" name=""/>
        <dsp:cNvSpPr/>
      </dsp:nvSpPr>
      <dsp:spPr>
        <a:xfrm>
          <a:off x="1505073" y="1522968"/>
          <a:ext cx="87026" cy="8702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09C9A-A005-4D04-B8F3-84F8F7F2E985}">
      <dsp:nvSpPr>
        <dsp:cNvPr id="0" name=""/>
        <dsp:cNvSpPr/>
      </dsp:nvSpPr>
      <dsp:spPr>
        <a:xfrm>
          <a:off x="2475889" y="1958102"/>
          <a:ext cx="1854606" cy="435133"/>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l" defTabSz="577850" rtl="0">
            <a:lnSpc>
              <a:spcPct val="90000"/>
            </a:lnSpc>
            <a:spcBef>
              <a:spcPct val="0"/>
            </a:spcBef>
            <a:spcAft>
              <a:spcPct val="35000"/>
            </a:spcAft>
            <a:buNone/>
          </a:pPr>
          <a:r>
            <a:rPr lang="en-US" sz="1300" kern="1200">
              <a:solidFill>
                <a:srgbClr val="000000"/>
              </a:solidFill>
              <a:latin typeface="Aptos"/>
            </a:rPr>
            <a:t>Week 2</a:t>
          </a:r>
        </a:p>
      </dsp:txBody>
      <dsp:txXfrm>
        <a:off x="2475889" y="1958102"/>
        <a:ext cx="1854606" cy="435133"/>
      </dsp:txXfrm>
    </dsp:sp>
    <dsp:sp modelId="{9BA93A65-74D2-4E3B-8D7F-11B0BF9C5448}">
      <dsp:nvSpPr>
        <dsp:cNvPr id="0" name=""/>
        <dsp:cNvSpPr/>
      </dsp:nvSpPr>
      <dsp:spPr>
        <a:xfrm>
          <a:off x="1857687" y="2828369"/>
          <a:ext cx="3091011"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l" defTabSz="533400" rtl="0">
            <a:lnSpc>
              <a:spcPct val="90000"/>
            </a:lnSpc>
            <a:spcBef>
              <a:spcPct val="0"/>
            </a:spcBef>
            <a:spcAft>
              <a:spcPct val="35000"/>
            </a:spcAft>
            <a:buNone/>
          </a:pPr>
          <a:r>
            <a:rPr lang="en-US" sz="1200" kern="1200">
              <a:solidFill>
                <a:srgbClr val="000000"/>
              </a:solidFill>
              <a:latin typeface="Aptos"/>
            </a:rPr>
            <a:t>I planned by reviewing all the sources I found in Week 1, then narrowed them down by focusing on the ones that were most directly relevant to my presentation topic. I </a:t>
          </a:r>
          <a:r>
            <a:rPr lang="en-US" sz="1200" kern="1200" err="1">
              <a:solidFill>
                <a:srgbClr val="000000"/>
              </a:solidFill>
              <a:latin typeface="Aptos"/>
            </a:rPr>
            <a:t>prioritised</a:t>
          </a:r>
          <a:r>
            <a:rPr lang="en-US" sz="1200" kern="1200">
              <a:solidFill>
                <a:srgbClr val="000000"/>
              </a:solidFill>
              <a:latin typeface="Aptos"/>
            </a:rPr>
            <a:t> official and academic resources that discussed the National Decision Model(NDM) and the Code of Ethics clearly and indepth.</a:t>
          </a:r>
        </a:p>
      </dsp:txBody>
      <dsp:txXfrm>
        <a:off x="1857687" y="2828369"/>
        <a:ext cx="3091011" cy="1522968"/>
      </dsp:txXfrm>
    </dsp:sp>
    <dsp:sp modelId="{D830B690-060A-4CD1-A336-9EEC8739DB2B}">
      <dsp:nvSpPr>
        <dsp:cNvPr id="0" name=""/>
        <dsp:cNvSpPr/>
      </dsp:nvSpPr>
      <dsp:spPr>
        <a:xfrm>
          <a:off x="3403193" y="2393235"/>
          <a:ext cx="0" cy="348107"/>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9B4CE28-AD42-4C73-929D-82B438CD163E}">
      <dsp:nvSpPr>
        <dsp:cNvPr id="0" name=""/>
        <dsp:cNvSpPr/>
      </dsp:nvSpPr>
      <dsp:spPr>
        <a:xfrm>
          <a:off x="3359679" y="2741342"/>
          <a:ext cx="87026" cy="8702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7C050-72D9-447C-A985-C6FEE3A77E64}">
      <dsp:nvSpPr>
        <dsp:cNvPr id="0" name=""/>
        <dsp:cNvSpPr/>
      </dsp:nvSpPr>
      <dsp:spPr>
        <a:xfrm>
          <a:off x="4330496" y="1958102"/>
          <a:ext cx="1854606" cy="435133"/>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rtl="0">
            <a:lnSpc>
              <a:spcPct val="90000"/>
            </a:lnSpc>
            <a:spcBef>
              <a:spcPct val="0"/>
            </a:spcBef>
            <a:spcAft>
              <a:spcPct val="35000"/>
            </a:spcAft>
            <a:buNone/>
          </a:pPr>
          <a:r>
            <a:rPr lang="en-US" sz="1300" kern="1200">
              <a:latin typeface="Aptos Display" panose="02110004020202020204"/>
            </a:rPr>
            <a:t>Week 3</a:t>
          </a:r>
          <a:endParaRPr lang="en-US" sz="1300" kern="1200"/>
        </a:p>
      </dsp:txBody>
      <dsp:txXfrm>
        <a:off x="4330496" y="1958102"/>
        <a:ext cx="1854606" cy="435133"/>
      </dsp:txXfrm>
    </dsp:sp>
    <dsp:sp modelId="{4E72426F-74B9-44E9-AE58-1019E4C0671F}">
      <dsp:nvSpPr>
        <dsp:cNvPr id="0" name=""/>
        <dsp:cNvSpPr/>
      </dsp:nvSpPr>
      <dsp:spPr>
        <a:xfrm>
          <a:off x="3712294" y="0"/>
          <a:ext cx="3091011"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rtl="0">
            <a:lnSpc>
              <a:spcPct val="90000"/>
            </a:lnSpc>
            <a:spcBef>
              <a:spcPct val="0"/>
            </a:spcBef>
            <a:spcAft>
              <a:spcPct val="35000"/>
            </a:spcAft>
            <a:buNone/>
          </a:pPr>
          <a:r>
            <a:rPr lang="en-US" sz="1200" kern="1200"/>
            <a:t>I structured my presentation by matching specific sources to each key point. I used the College of Policing materials for explaining the NDM, journal articles like Maile et al. (2023) and Dempsey et al. (2023) to support my discussion of ethics, and government reports to back up real-world examples.</a:t>
          </a:r>
        </a:p>
      </dsp:txBody>
      <dsp:txXfrm>
        <a:off x="3712294" y="0"/>
        <a:ext cx="3091011" cy="1522968"/>
      </dsp:txXfrm>
    </dsp:sp>
    <dsp:sp modelId="{C8FEF5A4-5F33-4DE3-8335-B511A5337236}">
      <dsp:nvSpPr>
        <dsp:cNvPr id="0" name=""/>
        <dsp:cNvSpPr/>
      </dsp:nvSpPr>
      <dsp:spPr>
        <a:xfrm>
          <a:off x="5257799" y="1609995"/>
          <a:ext cx="0" cy="348107"/>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FEB323D-5F88-4F50-94F5-A6BDD8EAD875}">
      <dsp:nvSpPr>
        <dsp:cNvPr id="0" name=""/>
        <dsp:cNvSpPr/>
      </dsp:nvSpPr>
      <dsp:spPr>
        <a:xfrm>
          <a:off x="5214286" y="1522968"/>
          <a:ext cx="87026" cy="8702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F6533C-F233-410C-BCF8-09AAF848114F}">
      <dsp:nvSpPr>
        <dsp:cNvPr id="0" name=""/>
        <dsp:cNvSpPr/>
      </dsp:nvSpPr>
      <dsp:spPr>
        <a:xfrm>
          <a:off x="6185103" y="1958102"/>
          <a:ext cx="1854606" cy="435133"/>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rtl="0">
            <a:lnSpc>
              <a:spcPct val="90000"/>
            </a:lnSpc>
            <a:spcBef>
              <a:spcPct val="0"/>
            </a:spcBef>
            <a:spcAft>
              <a:spcPct val="35000"/>
            </a:spcAft>
            <a:buNone/>
          </a:pPr>
          <a:r>
            <a:rPr lang="en-US" sz="1300" kern="1200">
              <a:latin typeface="Aptos Display" panose="02110004020202020204"/>
            </a:rPr>
            <a:t>Week 4</a:t>
          </a:r>
          <a:endParaRPr lang="en-US" sz="1300" kern="1200"/>
        </a:p>
      </dsp:txBody>
      <dsp:txXfrm>
        <a:off x="6185103" y="1958102"/>
        <a:ext cx="1854606" cy="435133"/>
      </dsp:txXfrm>
    </dsp:sp>
    <dsp:sp modelId="{28A56742-FBC2-4651-B875-4C98CA6B990A}">
      <dsp:nvSpPr>
        <dsp:cNvPr id="0" name=""/>
        <dsp:cNvSpPr/>
      </dsp:nvSpPr>
      <dsp:spPr>
        <a:xfrm>
          <a:off x="5566901" y="2828369"/>
          <a:ext cx="3091011"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rtl="0">
            <a:lnSpc>
              <a:spcPct val="90000"/>
            </a:lnSpc>
            <a:spcBef>
              <a:spcPct val="0"/>
            </a:spcBef>
            <a:spcAft>
              <a:spcPct val="35000"/>
            </a:spcAft>
            <a:buNone/>
          </a:pPr>
          <a:r>
            <a:rPr lang="en-US" sz="1200" kern="1200"/>
            <a:t>Yes, I did use wider reading. I read many different articles to give me a better understanding of the information I was including and to make sure I was gathering the most reliable and up-to-date resources.</a:t>
          </a:r>
          <a:endParaRPr lang="en-US" sz="1200" kern="1200">
            <a:latin typeface="Aptos Display" panose="02110004020202020204"/>
          </a:endParaRPr>
        </a:p>
      </dsp:txBody>
      <dsp:txXfrm>
        <a:off x="5566901" y="2828369"/>
        <a:ext cx="3091011" cy="1522968"/>
      </dsp:txXfrm>
    </dsp:sp>
    <dsp:sp modelId="{025594F9-05B2-494A-B3E0-9455F57B7D37}">
      <dsp:nvSpPr>
        <dsp:cNvPr id="0" name=""/>
        <dsp:cNvSpPr/>
      </dsp:nvSpPr>
      <dsp:spPr>
        <a:xfrm>
          <a:off x="7112406" y="2393235"/>
          <a:ext cx="0" cy="348107"/>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ECF56D9-A1A0-49DE-BE00-69B77E6121F1}">
      <dsp:nvSpPr>
        <dsp:cNvPr id="0" name=""/>
        <dsp:cNvSpPr/>
      </dsp:nvSpPr>
      <dsp:spPr>
        <a:xfrm>
          <a:off x="7068893" y="2741342"/>
          <a:ext cx="87026" cy="8702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93B9FA-0F60-4EEB-A804-60A96959C2E8}">
      <dsp:nvSpPr>
        <dsp:cNvPr id="0" name=""/>
        <dsp:cNvSpPr/>
      </dsp:nvSpPr>
      <dsp:spPr>
        <a:xfrm rot="5400000">
          <a:off x="8749446" y="1248365"/>
          <a:ext cx="435133" cy="1854606"/>
        </a:xfrm>
        <a:prstGeom prst="round2Same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rtl="0">
            <a:lnSpc>
              <a:spcPct val="90000"/>
            </a:lnSpc>
            <a:spcBef>
              <a:spcPct val="0"/>
            </a:spcBef>
            <a:spcAft>
              <a:spcPct val="35000"/>
            </a:spcAft>
            <a:buNone/>
          </a:pPr>
          <a:r>
            <a:rPr lang="en-US" sz="1300" kern="1200">
              <a:latin typeface="Aptos Display" panose="02110004020202020204"/>
            </a:rPr>
            <a:t>Week 5</a:t>
          </a:r>
        </a:p>
      </dsp:txBody>
      <dsp:txXfrm rot="-5400000">
        <a:off x="8039710" y="1979343"/>
        <a:ext cx="1833365" cy="392651"/>
      </dsp:txXfrm>
    </dsp:sp>
    <dsp:sp modelId="{3F7A67E8-59F9-4445-96E3-4BF5B15242C7}">
      <dsp:nvSpPr>
        <dsp:cNvPr id="0" name=""/>
        <dsp:cNvSpPr/>
      </dsp:nvSpPr>
      <dsp:spPr>
        <a:xfrm>
          <a:off x="7421507" y="0"/>
          <a:ext cx="3091011"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rtl="0">
            <a:lnSpc>
              <a:spcPct val="90000"/>
            </a:lnSpc>
            <a:spcBef>
              <a:spcPct val="0"/>
            </a:spcBef>
            <a:spcAft>
              <a:spcPct val="35000"/>
            </a:spcAft>
            <a:buNone/>
          </a:pPr>
          <a:r>
            <a:rPr lang="en-US" sz="1200" kern="1200"/>
            <a:t>My challenges were trying to find a variety of resource types. If I had the chance next time, I would spend more time utilising the university library in person to access books and a wider range of academic materials.</a:t>
          </a:r>
          <a:endParaRPr lang="en-US" sz="1200" kern="1200">
            <a:latin typeface="Aptos Display" panose="02110004020202020204"/>
          </a:endParaRPr>
        </a:p>
      </dsp:txBody>
      <dsp:txXfrm>
        <a:off x="7421507" y="0"/>
        <a:ext cx="3091011" cy="1522968"/>
      </dsp:txXfrm>
    </dsp:sp>
    <dsp:sp modelId="{BB59B0AC-AB9C-4DB1-874A-7442CB34C552}">
      <dsp:nvSpPr>
        <dsp:cNvPr id="0" name=""/>
        <dsp:cNvSpPr/>
      </dsp:nvSpPr>
      <dsp:spPr>
        <a:xfrm>
          <a:off x="8967013" y="1609995"/>
          <a:ext cx="0" cy="348107"/>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52A3E35-7A50-4B51-8CB0-20A7C91CC2BF}">
      <dsp:nvSpPr>
        <dsp:cNvPr id="0" name=""/>
        <dsp:cNvSpPr/>
      </dsp:nvSpPr>
      <dsp:spPr>
        <a:xfrm>
          <a:off x="8923500" y="1522968"/>
          <a:ext cx="87026" cy="8702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3DECE-6B5B-475B-9D55-763CDA267D1F}">
      <dsp:nvSpPr>
        <dsp:cNvPr id="0" name=""/>
        <dsp:cNvSpPr/>
      </dsp:nvSpPr>
      <dsp:spPr>
        <a:xfrm>
          <a:off x="0" y="532080"/>
          <a:ext cx="10890928"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evidence-based policing theory to sort out issues, has a very one size fits all approach and often does not look at the specific issues one person may have, inclining them to commit a crime. </a:t>
          </a:r>
          <a:endParaRPr lang="en-US" sz="2000" kern="1200"/>
        </a:p>
      </dsp:txBody>
      <dsp:txXfrm>
        <a:off x="38838" y="570918"/>
        <a:ext cx="10813252" cy="717924"/>
      </dsp:txXfrm>
    </dsp:sp>
    <dsp:sp modelId="{0F8C02D1-5F8A-4CCF-B280-555872643E20}">
      <dsp:nvSpPr>
        <dsp:cNvPr id="0" name=""/>
        <dsp:cNvSpPr/>
      </dsp:nvSpPr>
      <dsp:spPr>
        <a:xfrm>
          <a:off x="0" y="1385280"/>
          <a:ext cx="10890928"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University of Bolten (2025) stated that the most common reasons people commit crimes is due to Poverty, mental illness or addiction. </a:t>
          </a:r>
          <a:endParaRPr lang="en-US" sz="2000" kern="1200"/>
        </a:p>
      </dsp:txBody>
      <dsp:txXfrm>
        <a:off x="38838" y="1424118"/>
        <a:ext cx="10813252" cy="717924"/>
      </dsp:txXfrm>
    </dsp:sp>
    <dsp:sp modelId="{56F98AB9-C3F3-4276-A90F-5ACBBCE041EF}">
      <dsp:nvSpPr>
        <dsp:cNvPr id="0" name=""/>
        <dsp:cNvSpPr/>
      </dsp:nvSpPr>
      <dsp:spPr>
        <a:xfrm>
          <a:off x="0" y="2238480"/>
          <a:ext cx="10890928"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Is it ethically questioned ?</a:t>
          </a:r>
          <a:endParaRPr lang="en-US" sz="2000" kern="1200"/>
        </a:p>
      </dsp:txBody>
      <dsp:txXfrm>
        <a:off x="38838" y="2277318"/>
        <a:ext cx="10813252" cy="7179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01236-8EEA-4C22-AD33-475B70CA32DB}">
      <dsp:nvSpPr>
        <dsp:cNvPr id="0" name=""/>
        <dsp:cNvSpPr/>
      </dsp:nvSpPr>
      <dsp:spPr>
        <a:xfrm>
          <a:off x="0" y="0"/>
          <a:ext cx="7216416"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91C075-ED93-4A49-B5CE-11E0D955E107}">
      <dsp:nvSpPr>
        <dsp:cNvPr id="0" name=""/>
        <dsp:cNvSpPr/>
      </dsp:nvSpPr>
      <dsp:spPr>
        <a:xfrm>
          <a:off x="0" y="0"/>
          <a:ext cx="7216416"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is seen as too ‘purist’ and too rule following as not all scenarios can be followed in the same ways, some are more sensitive, such as SA, EvidenceBasedPolicing.net (2023). </a:t>
          </a:r>
          <a:endParaRPr lang="en-US" sz="2500" kern="1200"/>
        </a:p>
      </dsp:txBody>
      <dsp:txXfrm>
        <a:off x="0" y="0"/>
        <a:ext cx="7216416" cy="2555630"/>
      </dsp:txXfrm>
    </dsp:sp>
    <dsp:sp modelId="{0DC05B7F-F406-43D4-9D84-D4EEF090F007}">
      <dsp:nvSpPr>
        <dsp:cNvPr id="0" name=""/>
        <dsp:cNvSpPr/>
      </dsp:nvSpPr>
      <dsp:spPr>
        <a:xfrm>
          <a:off x="0" y="2555630"/>
          <a:ext cx="7216416"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9CD9B3-A077-4B5E-A037-EC5910B95B61}">
      <dsp:nvSpPr>
        <dsp:cNvPr id="0" name=""/>
        <dsp:cNvSpPr/>
      </dsp:nvSpPr>
      <dsp:spPr>
        <a:xfrm>
          <a:off x="0" y="2555630"/>
          <a:ext cx="7216416"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Another ethical challenge the Police may face is not using discretion when it could be used for example, College of Policing (2025) stated that there was good evidence showing the an 'unconscious biases of an initial thought of guilt can have the power to change and effect an officer's work. </a:t>
          </a:r>
          <a:endParaRPr lang="en-US" sz="2500" kern="1200"/>
        </a:p>
      </dsp:txBody>
      <dsp:txXfrm>
        <a:off x="0" y="2555630"/>
        <a:ext cx="7216416" cy="255563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A3C08-D660-4BE8-8E07-AF063654A4B1}">
      <dsp:nvSpPr>
        <dsp:cNvPr id="0" name=""/>
        <dsp:cNvSpPr/>
      </dsp:nvSpPr>
      <dsp:spPr>
        <a:xfrm>
          <a:off x="747739" y="241687"/>
          <a:ext cx="3279769" cy="3279769"/>
        </a:xfrm>
        <a:prstGeom prst="pie">
          <a:avLst>
            <a:gd name="adj1" fmla="val 16200000"/>
            <a:gd name="adj2" fmla="val 2052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Joint effort between all  partnerships</a:t>
          </a:r>
        </a:p>
      </dsp:txBody>
      <dsp:txXfrm>
        <a:off x="2458686" y="793001"/>
        <a:ext cx="1054211" cy="702807"/>
      </dsp:txXfrm>
    </dsp:sp>
    <dsp:sp modelId="{15CD9169-930F-4C7A-98AC-62436F7CBEC8}">
      <dsp:nvSpPr>
        <dsp:cNvPr id="0" name=""/>
        <dsp:cNvSpPr/>
      </dsp:nvSpPr>
      <dsp:spPr>
        <a:xfrm>
          <a:off x="775852" y="329148"/>
          <a:ext cx="3279769" cy="3279769"/>
        </a:xfrm>
        <a:prstGeom prst="pie">
          <a:avLst>
            <a:gd name="adj1" fmla="val 20520000"/>
            <a:gd name="adj2" fmla="val 324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Ethical avoids heavy-handed policing </a:t>
          </a:r>
        </a:p>
      </dsp:txBody>
      <dsp:txXfrm>
        <a:off x="2888179" y="1827690"/>
        <a:ext cx="976121" cy="780897"/>
      </dsp:txXfrm>
    </dsp:sp>
    <dsp:sp modelId="{51CEB581-D382-455D-BA35-103257B7281A}">
      <dsp:nvSpPr>
        <dsp:cNvPr id="0" name=""/>
        <dsp:cNvSpPr/>
      </dsp:nvSpPr>
      <dsp:spPr>
        <a:xfrm>
          <a:off x="701666" y="383030"/>
          <a:ext cx="3279769" cy="3279769"/>
        </a:xfrm>
        <a:prstGeom prst="pie">
          <a:avLst>
            <a:gd name="adj1" fmla="val 3240000"/>
            <a:gd name="adj2" fmla="val 756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Investigates reasons for Anti social behaviour (ASB). </a:t>
          </a:r>
        </a:p>
      </dsp:txBody>
      <dsp:txXfrm>
        <a:off x="1873013" y="2686677"/>
        <a:ext cx="937076" cy="858987"/>
      </dsp:txXfrm>
    </dsp:sp>
    <dsp:sp modelId="{E76C1BBD-DFF1-40FE-A81C-2141455A099A}">
      <dsp:nvSpPr>
        <dsp:cNvPr id="0" name=""/>
        <dsp:cNvSpPr/>
      </dsp:nvSpPr>
      <dsp:spPr>
        <a:xfrm>
          <a:off x="627481" y="329148"/>
          <a:ext cx="3279769" cy="3279769"/>
        </a:xfrm>
        <a:prstGeom prst="pie">
          <a:avLst>
            <a:gd name="adj1" fmla="val 7560000"/>
            <a:gd name="adj2" fmla="val 1188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Targets hot spots </a:t>
          </a:r>
        </a:p>
      </dsp:txBody>
      <dsp:txXfrm>
        <a:off x="818801" y="1827690"/>
        <a:ext cx="976121" cy="780897"/>
      </dsp:txXfrm>
    </dsp:sp>
    <dsp:sp modelId="{2A219EA9-D811-4648-AE38-405D4BF49956}">
      <dsp:nvSpPr>
        <dsp:cNvPr id="0" name=""/>
        <dsp:cNvSpPr/>
      </dsp:nvSpPr>
      <dsp:spPr>
        <a:xfrm>
          <a:off x="633488" y="271664"/>
          <a:ext cx="3279769" cy="3279769"/>
        </a:xfrm>
        <a:prstGeom prst="pie">
          <a:avLst>
            <a:gd name="adj1" fmla="val 1188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noProof="0"/>
            <a:t>Strengthens trust between law and communities.</a:t>
          </a:r>
        </a:p>
      </dsp:txBody>
      <dsp:txXfrm>
        <a:off x="1148099" y="822978"/>
        <a:ext cx="1054211" cy="702807"/>
      </dsp:txXfrm>
    </dsp:sp>
    <dsp:sp modelId="{92F591A6-2E15-4BBC-BFE4-6AB2BABC5B70}">
      <dsp:nvSpPr>
        <dsp:cNvPr id="0" name=""/>
        <dsp:cNvSpPr/>
      </dsp:nvSpPr>
      <dsp:spPr>
        <a:xfrm>
          <a:off x="544552" y="38654"/>
          <a:ext cx="3685835" cy="3685835"/>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9748407-2078-44C4-A39A-BB89585F2FFC}">
      <dsp:nvSpPr>
        <dsp:cNvPr id="0" name=""/>
        <dsp:cNvSpPr/>
      </dsp:nvSpPr>
      <dsp:spPr>
        <a:xfrm>
          <a:off x="573045" y="126086"/>
          <a:ext cx="3685835" cy="3685835"/>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2B1856D-BBDD-4BF8-BC47-FEB3116CC1BD}">
      <dsp:nvSpPr>
        <dsp:cNvPr id="0" name=""/>
        <dsp:cNvSpPr/>
      </dsp:nvSpPr>
      <dsp:spPr>
        <a:xfrm>
          <a:off x="498633" y="180132"/>
          <a:ext cx="3685835" cy="3685835"/>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380DF09-51AC-4771-995A-E228DAFAA8D9}">
      <dsp:nvSpPr>
        <dsp:cNvPr id="0" name=""/>
        <dsp:cNvSpPr/>
      </dsp:nvSpPr>
      <dsp:spPr>
        <a:xfrm>
          <a:off x="424221" y="126086"/>
          <a:ext cx="3685835" cy="3685835"/>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A918A8-EAFA-4D1E-A0A3-4F6B169C9F5E}">
      <dsp:nvSpPr>
        <dsp:cNvPr id="0" name=""/>
        <dsp:cNvSpPr/>
      </dsp:nvSpPr>
      <dsp:spPr>
        <a:xfrm>
          <a:off x="430609" y="68631"/>
          <a:ext cx="3685835" cy="3685835"/>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EFAF9-2C83-4BD9-BEAA-A65BE730DCF6}">
      <dsp:nvSpPr>
        <dsp:cNvPr id="0" name=""/>
        <dsp:cNvSpPr/>
      </dsp:nvSpPr>
      <dsp:spPr>
        <a:xfrm>
          <a:off x="0" y="2122043"/>
          <a:ext cx="6615554" cy="345544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noProof="0"/>
            <a:t>The reports of </a:t>
          </a:r>
          <a:r>
            <a:rPr lang="en-US" sz="2000" kern="1200" noProof="0"/>
            <a:t>antisocial behaviour (ASB) incidents in the local areas where the</a:t>
          </a:r>
          <a:r>
            <a:rPr lang="en-GB" sz="2000" kern="1200" noProof="0"/>
            <a:t> youth bus was stationed have fallen by a large percentage.</a:t>
          </a:r>
        </a:p>
        <a:p>
          <a:pPr marL="0" lvl="0" indent="0" algn="ctr" defTabSz="889000">
            <a:lnSpc>
              <a:spcPct val="90000"/>
            </a:lnSpc>
            <a:spcBef>
              <a:spcPct val="0"/>
            </a:spcBef>
            <a:spcAft>
              <a:spcPct val="35000"/>
            </a:spcAft>
            <a:buNone/>
          </a:pPr>
          <a:r>
            <a:rPr lang="en-GB" sz="2000" kern="1200" noProof="0"/>
            <a:t> The number of calls made about antisocial behaviour in </a:t>
          </a:r>
          <a:r>
            <a:rPr lang="en-GB" sz="2000" kern="1200" noProof="0" err="1"/>
            <a:t>Maesteg</a:t>
          </a:r>
          <a:r>
            <a:rPr lang="en-GB" sz="2000" kern="1200" noProof="0"/>
            <a:t> decreased by 72% and in Bridgend by 67%. </a:t>
          </a:r>
        </a:p>
        <a:p>
          <a:pPr marL="0" lvl="0" indent="0" algn="ctr" defTabSz="889000">
            <a:lnSpc>
              <a:spcPct val="90000"/>
            </a:lnSpc>
            <a:spcBef>
              <a:spcPct val="0"/>
            </a:spcBef>
            <a:spcAft>
              <a:spcPct val="35000"/>
            </a:spcAft>
            <a:buNone/>
          </a:pPr>
          <a:endParaRPr lang="en-GB" sz="2000" kern="1200" noProof="0"/>
        </a:p>
      </dsp:txBody>
      <dsp:txXfrm>
        <a:off x="0" y="2122043"/>
        <a:ext cx="6615554" cy="3455440"/>
      </dsp:txXfrm>
    </dsp:sp>
    <dsp:sp modelId="{CEFCE9DE-124C-41AD-A5CE-C89C7F81CD1E}">
      <dsp:nvSpPr>
        <dsp:cNvPr id="0" name=""/>
        <dsp:cNvSpPr/>
      </dsp:nvSpPr>
      <dsp:spPr>
        <a:xfrm rot="10800000">
          <a:off x="0" y="65532"/>
          <a:ext cx="6615554" cy="2142585"/>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noProof="0"/>
            <a:t>This ethical policing approach creates a safer community.</a:t>
          </a:r>
        </a:p>
        <a:p>
          <a:pPr marL="0" lvl="0" indent="0" algn="ctr" defTabSz="889000">
            <a:lnSpc>
              <a:spcPct val="90000"/>
            </a:lnSpc>
            <a:spcBef>
              <a:spcPct val="0"/>
            </a:spcBef>
            <a:spcAft>
              <a:spcPct val="35000"/>
            </a:spcAft>
            <a:buNone/>
          </a:pPr>
          <a:endParaRPr lang="en-GB" sz="1300" kern="1200" noProof="0"/>
        </a:p>
      </dsp:txBody>
      <dsp:txXfrm rot="10800000">
        <a:off x="0" y="65532"/>
        <a:ext cx="6615554" cy="13921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E9752F-7975-45A8-B370-86A2FCA3C2A1}" type="datetimeFigureOut">
              <a:rPr lang="en-GB" smtClean="0"/>
              <a:t>27/04/2025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5545DA-DD62-4639-9D45-3B8781D0BF7C}" type="slidenum">
              <a:rPr lang="en-GB" smtClean="0"/>
              <a:t>‹#›</a:t>
            </a:fld>
            <a:endParaRPr lang="en-GB"/>
          </a:p>
        </p:txBody>
      </p:sp>
    </p:spTree>
    <p:extLst>
      <p:ext uri="{BB962C8B-B14F-4D97-AF65-F5344CB8AC3E}">
        <p14:creationId xmlns:p14="http://schemas.microsoft.com/office/powerpoint/2010/main" val="2171247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I am going to talk about the Code of Ethics, specifically the connection to The National Decision Model.</a:t>
            </a:r>
          </a:p>
          <a:p>
            <a:r>
              <a:rPr lang="en-US"/>
              <a:t>The NDM is a detailed guide that police officers follow, to make sure that they are </a:t>
            </a:r>
            <a:r>
              <a:rPr lang="en-US" err="1"/>
              <a:t>prioritising</a:t>
            </a:r>
            <a:r>
              <a:rPr lang="en-US"/>
              <a:t> ethical decisions and to ensure that their actions are accountable and trustworthy.</a:t>
            </a:r>
          </a:p>
          <a:p>
            <a:r>
              <a:rPr lang="en-US"/>
              <a:t>A quote from the college of policing that links the two says:</a:t>
            </a:r>
          </a:p>
          <a:p>
            <a:r>
              <a:rPr lang="en-US"/>
              <a:t>“The model has at its </a:t>
            </a:r>
            <a:r>
              <a:rPr lang="en-US" err="1"/>
              <a:t>centre</a:t>
            </a:r>
            <a:r>
              <a:rPr lang="en-US"/>
              <a:t> the Code of Ethics, as the touchstone for all decision making.” this is represented by the diagram at the top, where you can see that the objectives of NDM all stem from the code of ethics itself.</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085545DA-DD62-4639-9D45-3B8781D0BF7C}" type="slidenum">
              <a:rPr lang="en-GB" smtClean="0"/>
              <a:t>9</a:t>
            </a:fld>
            <a:endParaRPr lang="en-GB"/>
          </a:p>
        </p:txBody>
      </p:sp>
    </p:spTree>
    <p:extLst>
      <p:ext uri="{BB962C8B-B14F-4D97-AF65-F5344CB8AC3E}">
        <p14:creationId xmlns:p14="http://schemas.microsoft.com/office/powerpoint/2010/main" val="1026021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966144-6992-4002-BCE0-84DB2A28B1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1219C9-80BB-4B4E-73A3-421BFAEC52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2C3600-1154-2289-831E-5D74A6569C82}"/>
              </a:ext>
            </a:extLst>
          </p:cNvPr>
          <p:cNvSpPr>
            <a:spLocks noGrp="1"/>
          </p:cNvSpPr>
          <p:nvPr>
            <p:ph type="body" idx="1"/>
          </p:nvPr>
        </p:nvSpPr>
        <p:spPr/>
        <p:txBody>
          <a:bodyPr/>
          <a:lstStyle/>
          <a:p>
            <a:r>
              <a:rPr lang="en-US"/>
              <a:t>I have included the Core principles that the Code of Ethics outlines. These are the traits that police officers are looking to follow through the use of the NDM.</a:t>
            </a:r>
          </a:p>
          <a:p>
            <a:endParaRPr lang="en-US"/>
          </a:p>
          <a:p>
            <a:r>
              <a:rPr lang="en-US"/>
              <a:t>First we have selflessness: Meaning that police officers should work to have the public's best interest at heart – to put the needs of the individual or community over the needs of themselves. For example: They should work unbiased. They cannot give special treatment to benefit a friend.</a:t>
            </a:r>
          </a:p>
          <a:p>
            <a:endParaRPr lang="en-US"/>
          </a:p>
          <a:p>
            <a:r>
              <a:rPr lang="en-US" err="1"/>
              <a:t>Openess</a:t>
            </a:r>
            <a:r>
              <a:rPr lang="en-US"/>
              <a:t>: Police officers should be transparent in their actions, and willing to explain what they are doing and why. For example: stop and searches. There needs to be probable cause, and the suspect should be informed of what this is. For more information – their actions should be legal, necessary and proportionate to suspected crime.</a:t>
            </a:r>
          </a:p>
          <a:p>
            <a:endParaRPr lang="en-US"/>
          </a:p>
          <a:p>
            <a:r>
              <a:rPr lang="en-US"/>
              <a:t>Accountability: They should take full responsibility for their actions. They should be able to justify their actions and accept the consequence, whether good or bad.</a:t>
            </a:r>
          </a:p>
          <a:p>
            <a:endParaRPr lang="en-US"/>
          </a:p>
          <a:p>
            <a:r>
              <a:rPr lang="en-US"/>
              <a:t>Integrity means to always do the right thing --- even when no one is watching. Their morals and actions should remain consistent inside and outside of shift hours.</a:t>
            </a:r>
          </a:p>
          <a:p>
            <a:endParaRPr lang="en-US"/>
          </a:p>
          <a:p>
            <a:r>
              <a:rPr lang="en-US"/>
              <a:t>They should be honest and trustworthy at all times, and show good leadership by setting a good example to those around them.</a:t>
            </a:r>
          </a:p>
          <a:p>
            <a:endParaRPr lang="en-US"/>
          </a:p>
          <a:p>
            <a:r>
              <a:rPr lang="en-US"/>
              <a:t>They should remain objective by making decisions based on facts and policy, without any personal bias.</a:t>
            </a:r>
          </a:p>
          <a:p>
            <a:r>
              <a:rPr lang="en-US"/>
              <a:t>&gt;&gt; in the same breath, they should show fairness by treating everyone with the same standard of care, without discrimination.</a:t>
            </a:r>
          </a:p>
          <a:p>
            <a:endParaRPr lang="en-US"/>
          </a:p>
          <a:p>
            <a:r>
              <a:rPr lang="en-US"/>
              <a:t>Finally, Respect is a critical standpoint that all police officers should follow: They should maintain the dignity and rights of others, with courtesy and understanding. </a:t>
            </a:r>
          </a:p>
        </p:txBody>
      </p:sp>
      <p:sp>
        <p:nvSpPr>
          <p:cNvPr id="4" name="Slide Number Placeholder 3">
            <a:extLst>
              <a:ext uri="{FF2B5EF4-FFF2-40B4-BE49-F238E27FC236}">
                <a16:creationId xmlns:a16="http://schemas.microsoft.com/office/drawing/2014/main" id="{E426FC45-738B-3424-A801-B6A8F1DEB3F6}"/>
              </a:ext>
            </a:extLst>
          </p:cNvPr>
          <p:cNvSpPr>
            <a:spLocks noGrp="1"/>
          </p:cNvSpPr>
          <p:nvPr>
            <p:ph type="sldNum" sz="quarter" idx="5"/>
          </p:nvPr>
        </p:nvSpPr>
        <p:spPr/>
        <p:txBody>
          <a:bodyPr/>
          <a:lstStyle/>
          <a:p>
            <a:fld id="{085545DA-DD62-4639-9D45-3B8781D0BF7C}" type="slidenum">
              <a:rPr lang="en-GB" smtClean="0"/>
              <a:t>10</a:t>
            </a:fld>
            <a:endParaRPr lang="en-GB"/>
          </a:p>
        </p:txBody>
      </p:sp>
    </p:spTree>
    <p:extLst>
      <p:ext uri="{BB962C8B-B14F-4D97-AF65-F5344CB8AC3E}">
        <p14:creationId xmlns:p14="http://schemas.microsoft.com/office/powerpoint/2010/main" val="1252533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A011A-1408-81CB-9680-5CAAFA0504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149443-940E-2C47-B053-18B217BC61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9AAA7E-D8E0-2A15-D1B1-994A61A9D7C7}"/>
              </a:ext>
            </a:extLst>
          </p:cNvPr>
          <p:cNvSpPr>
            <a:spLocks noGrp="1"/>
          </p:cNvSpPr>
          <p:nvPr>
            <p:ph type="body" idx="1"/>
          </p:nvPr>
        </p:nvSpPr>
        <p:spPr/>
        <p:txBody>
          <a:bodyPr/>
          <a:lstStyle/>
          <a:p>
            <a:r>
              <a:rPr lang="en-US"/>
              <a:t>First, the Code of Ethics acts like a compass for officers using the NDM. It keeps their decisions grounded in honesty, fairness, and public duty, rather than personal opinions or taking shortcuts (Dempsey, Eskander and </a:t>
            </a:r>
            <a:r>
              <a:rPr lang="en-US" err="1"/>
              <a:t>Dubljević</a:t>
            </a:r>
            <a:r>
              <a:rPr lang="en-US"/>
              <a:t>, 2023).</a:t>
            </a:r>
          </a:p>
          <a:p>
            <a:endParaRPr lang="en-US"/>
          </a:p>
          <a:p>
            <a:r>
              <a:rPr lang="en-US"/>
              <a:t>But it’s not just about individual decisions — following the Code is also crucial for maintaining public trust.</a:t>
            </a:r>
          </a:p>
          <a:p>
            <a:endParaRPr lang="en-US"/>
          </a:p>
          <a:p>
            <a:r>
              <a:rPr lang="en-US"/>
              <a:t>The Code of Ethics is there to protect public confidence. If officers stick to it, the public is far more likely to trust the police to act fairly and honestly (Her Majesty’s Inspectorate of Constabulary, 1999).</a:t>
            </a:r>
          </a:p>
          <a:p>
            <a:endParaRPr lang="en-US"/>
          </a:p>
          <a:p>
            <a:r>
              <a:rPr lang="en-US"/>
              <a:t>Finally, it’s important to remember that ethical decision-making doesn’t end once a choice is made — officers have a responsibility to review their actions.</a:t>
            </a:r>
          </a:p>
          <a:p>
            <a:r>
              <a:rPr lang="en-US"/>
              <a:t>A key part of working with the NDM is that officers must look back and make sure they upheld the Code of Ethics throughout their decision-making (Maile et al., 2023).</a:t>
            </a:r>
          </a:p>
          <a:p>
            <a:endParaRPr lang="en-US"/>
          </a:p>
        </p:txBody>
      </p:sp>
      <p:sp>
        <p:nvSpPr>
          <p:cNvPr id="4" name="Slide Number Placeholder 3">
            <a:extLst>
              <a:ext uri="{FF2B5EF4-FFF2-40B4-BE49-F238E27FC236}">
                <a16:creationId xmlns:a16="http://schemas.microsoft.com/office/drawing/2014/main" id="{44440106-458A-8EE6-E9DD-9818C0D6052D}"/>
              </a:ext>
            </a:extLst>
          </p:cNvPr>
          <p:cNvSpPr>
            <a:spLocks noGrp="1"/>
          </p:cNvSpPr>
          <p:nvPr>
            <p:ph type="sldNum" sz="quarter" idx="5"/>
          </p:nvPr>
        </p:nvSpPr>
        <p:spPr/>
        <p:txBody>
          <a:bodyPr/>
          <a:lstStyle/>
          <a:p>
            <a:fld id="{085545DA-DD62-4639-9D45-3B8781D0BF7C}" type="slidenum">
              <a:rPr lang="en-GB" smtClean="0"/>
              <a:t>11</a:t>
            </a:fld>
            <a:endParaRPr lang="en-GB"/>
          </a:p>
        </p:txBody>
      </p:sp>
    </p:spTree>
    <p:extLst>
      <p:ext uri="{BB962C8B-B14F-4D97-AF65-F5344CB8AC3E}">
        <p14:creationId xmlns:p14="http://schemas.microsoft.com/office/powerpoint/2010/main" val="3086727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D86AD5-56B8-04B5-D320-749A83C8A2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7E9031-0904-7328-967D-E63128311B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01C27E-0E26-EB5A-8DE1-3DAA473D9D5F}"/>
              </a:ext>
            </a:extLst>
          </p:cNvPr>
          <p:cNvSpPr>
            <a:spLocks noGrp="1"/>
          </p:cNvSpPr>
          <p:nvPr>
            <p:ph type="body" idx="1"/>
          </p:nvPr>
        </p:nvSpPr>
        <p:spPr/>
        <p:txBody>
          <a:bodyPr/>
          <a:lstStyle/>
          <a:p>
            <a:r>
              <a:rPr lang="en-US"/>
              <a:t>The Code of Ethics plays a crucial role in how officers apply evidence-based strategies. Without the steadying influence of the Code, officers risk 'ethical drift,' where they might achieve results but damage public trust in the process (Pollock, 2017).</a:t>
            </a:r>
          </a:p>
          <a:p>
            <a:br>
              <a:rPr lang="en-US"/>
            </a:br>
            <a:endParaRPr lang="en-US"/>
          </a:p>
          <a:p>
            <a:r>
              <a:rPr lang="en-US"/>
              <a:t>The Code also prevents officers from thinking their actions are good just because they "work" — instead, it reminds them that true good practice must meet deeper moral standards (Banks, 2018).</a:t>
            </a:r>
          </a:p>
          <a:p>
            <a:br>
              <a:rPr lang="en-US"/>
            </a:br>
            <a:endParaRPr lang="en-US"/>
          </a:p>
          <a:p>
            <a:r>
              <a:rPr lang="en-US"/>
              <a:t>Cooper and Ingram show that the Code acts as a moral compass, helping officers stay consistent with public expectations even when making rapid, pressured decisions.</a:t>
            </a:r>
          </a:p>
          <a:p>
            <a:br>
              <a:rPr lang="en-US"/>
            </a:br>
            <a:endParaRPr lang="en-US"/>
          </a:p>
          <a:p>
            <a:r>
              <a:rPr lang="en-US"/>
              <a:t>Finally, Klockars, Ivkovic, and Haberfeld argue that the Code supports officers in using evidence-based policing strategies in a way that remains ethical and focused on community values.</a:t>
            </a:r>
          </a:p>
          <a:p>
            <a:endParaRPr lang="en-US"/>
          </a:p>
        </p:txBody>
      </p:sp>
      <p:sp>
        <p:nvSpPr>
          <p:cNvPr id="4" name="Slide Number Placeholder 3">
            <a:extLst>
              <a:ext uri="{FF2B5EF4-FFF2-40B4-BE49-F238E27FC236}">
                <a16:creationId xmlns:a16="http://schemas.microsoft.com/office/drawing/2014/main" id="{0B19CB6B-CB0F-63DA-0844-23085D3E5862}"/>
              </a:ext>
            </a:extLst>
          </p:cNvPr>
          <p:cNvSpPr>
            <a:spLocks noGrp="1"/>
          </p:cNvSpPr>
          <p:nvPr>
            <p:ph type="sldNum" sz="quarter" idx="5"/>
          </p:nvPr>
        </p:nvSpPr>
        <p:spPr/>
        <p:txBody>
          <a:bodyPr/>
          <a:lstStyle/>
          <a:p>
            <a:fld id="{085545DA-DD62-4639-9D45-3B8781D0BF7C}" type="slidenum">
              <a:rPr lang="en-GB" smtClean="0"/>
              <a:t>12</a:t>
            </a:fld>
            <a:endParaRPr lang="en-GB"/>
          </a:p>
        </p:txBody>
      </p:sp>
    </p:spTree>
    <p:extLst>
      <p:ext uri="{BB962C8B-B14F-4D97-AF65-F5344CB8AC3E}">
        <p14:creationId xmlns:p14="http://schemas.microsoft.com/office/powerpoint/2010/main" val="3518421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6FD3E-837C-E16E-A85A-CFB72D8C7C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EFEA2A-B7F3-87CC-10BE-5198516BDF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1BB4B3-2A69-42A5-92F8-84FA2EE0723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6151F52-D4FE-E5A1-329D-003AAFE5F356}"/>
              </a:ext>
            </a:extLst>
          </p:cNvPr>
          <p:cNvSpPr>
            <a:spLocks noGrp="1"/>
          </p:cNvSpPr>
          <p:nvPr>
            <p:ph type="sldNum" sz="quarter" idx="5"/>
          </p:nvPr>
        </p:nvSpPr>
        <p:spPr/>
        <p:txBody>
          <a:bodyPr/>
          <a:lstStyle/>
          <a:p>
            <a:fld id="{085545DA-DD62-4639-9D45-3B8781D0BF7C}" type="slidenum">
              <a:rPr lang="en-GB" smtClean="0"/>
              <a:t>13</a:t>
            </a:fld>
            <a:endParaRPr lang="en-GB"/>
          </a:p>
        </p:txBody>
      </p:sp>
    </p:spTree>
    <p:extLst>
      <p:ext uri="{BB962C8B-B14F-4D97-AF65-F5344CB8AC3E}">
        <p14:creationId xmlns:p14="http://schemas.microsoft.com/office/powerpoint/2010/main" val="1635691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A90F6-252B-08FE-8165-C3FD866D26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A41DF9-E769-145A-99DA-C396DE7410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165A9C-745C-9D9F-613B-B5D7F950C33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9EFCD1B-42BA-1607-AFE6-74B3A8614F26}"/>
              </a:ext>
            </a:extLst>
          </p:cNvPr>
          <p:cNvSpPr>
            <a:spLocks noGrp="1"/>
          </p:cNvSpPr>
          <p:nvPr>
            <p:ph type="sldNum" sz="quarter" idx="5"/>
          </p:nvPr>
        </p:nvSpPr>
        <p:spPr/>
        <p:txBody>
          <a:bodyPr/>
          <a:lstStyle/>
          <a:p>
            <a:fld id="{085545DA-DD62-4639-9D45-3B8781D0BF7C}" type="slidenum">
              <a:rPr lang="en-GB" smtClean="0"/>
              <a:t>14</a:t>
            </a:fld>
            <a:endParaRPr lang="en-GB"/>
          </a:p>
        </p:txBody>
      </p:sp>
    </p:spTree>
    <p:extLst>
      <p:ext uri="{BB962C8B-B14F-4D97-AF65-F5344CB8AC3E}">
        <p14:creationId xmlns:p14="http://schemas.microsoft.com/office/powerpoint/2010/main" val="669072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this section, there will be the discussion surrounding the ethical challenges the police faces when applying evidence-based strategies, but first of all...</a:t>
            </a:r>
          </a:p>
        </p:txBody>
      </p:sp>
      <p:sp>
        <p:nvSpPr>
          <p:cNvPr id="4" name="Slide Number Placeholder 3"/>
          <p:cNvSpPr>
            <a:spLocks noGrp="1"/>
          </p:cNvSpPr>
          <p:nvPr>
            <p:ph type="sldNum" sz="quarter" idx="5"/>
          </p:nvPr>
        </p:nvSpPr>
        <p:spPr/>
        <p:txBody>
          <a:bodyPr/>
          <a:lstStyle/>
          <a:p>
            <a:fld id="{2444A031-986C-4987-AB91-07B4498E4868}" type="slidenum">
              <a:rPr lang="en-GB"/>
              <a:t>15</a:t>
            </a:fld>
            <a:endParaRPr lang="en-GB"/>
          </a:p>
        </p:txBody>
      </p:sp>
    </p:spTree>
    <p:extLst>
      <p:ext uri="{BB962C8B-B14F-4D97-AF65-F5344CB8AC3E}">
        <p14:creationId xmlns:p14="http://schemas.microsoft.com/office/powerpoint/2010/main" val="4065735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National Policing Institute (2024) states that evidence-based strategies are a vital tool for the police to use as they help gain effective and useful data that the police can use to their advantage. It is seen as a scientific tool that can improve the standard of policing as the strategies are moulded around decreasing the size of the question of what to do about all of the crimes happening.</a:t>
            </a:r>
          </a:p>
          <a:p>
            <a:endParaRPr lang="en-GB">
              <a:ea typeface="Calibri"/>
              <a:cs typeface="Calibri"/>
            </a:endParaRPr>
          </a:p>
        </p:txBody>
      </p:sp>
      <p:sp>
        <p:nvSpPr>
          <p:cNvPr id="4" name="Slide Number Placeholder 3"/>
          <p:cNvSpPr>
            <a:spLocks noGrp="1"/>
          </p:cNvSpPr>
          <p:nvPr>
            <p:ph type="sldNum" sz="quarter" idx="5"/>
          </p:nvPr>
        </p:nvSpPr>
        <p:spPr/>
        <p:txBody>
          <a:bodyPr/>
          <a:lstStyle/>
          <a:p>
            <a:fld id="{2444A031-986C-4987-AB91-07B4498E4868}" type="slidenum">
              <a:rPr lang="en-GB"/>
              <a:t>16</a:t>
            </a:fld>
            <a:endParaRPr lang="en-GB"/>
          </a:p>
        </p:txBody>
      </p:sp>
    </p:spTree>
    <p:extLst>
      <p:ext uri="{BB962C8B-B14F-4D97-AF65-F5344CB8AC3E}">
        <p14:creationId xmlns:p14="http://schemas.microsoft.com/office/powerpoint/2010/main" val="35068490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r>
              <a:rPr lang="en-GB"/>
              <a:t> UNIVERSITY OF BOLTEN: So, evidence-based strategies are likely not be the most influential and effective tool for prevention of crime as it does not look into the deeper reasons as to why people  commit crimes for it only focuses on the evidence found, the amount of crime that has happened, not looking into the issues the person first faced, leading them to commit a crime or a series of crimes.</a:t>
            </a:r>
            <a:endParaRPr lang="en-GB">
              <a:ea typeface="Calibri"/>
              <a:cs typeface="Calibri"/>
            </a:endParaRPr>
          </a:p>
          <a:p>
            <a:endParaRPr lang="en-GB">
              <a:ea typeface="Calibri"/>
              <a:cs typeface="Calibri"/>
            </a:endParaRPr>
          </a:p>
          <a:p>
            <a:r>
              <a:rPr lang="en-GB"/>
              <a:t>Ethical concerns apply with certain crimes in certain areas done by certain people. Through the idea of hotspot policing, it is argued by the University of Chicago (2025) that hot spot policing inevitably will fall into bias policing, targeting certain people, who fit into the category or have the certain characteristics that have the potential to lead to certain types of crime as its often in poor communities, so this leads to the ethical issues of whether it if following actual crime, or if it is following a bias attitude to where the police thinks crime is more likely to happen, basing it off of past experiences over actual evidence. </a:t>
            </a:r>
            <a:endParaRPr lang="en-GB">
              <a:ea typeface="Calibri"/>
              <a:cs typeface="Calibri"/>
            </a:endParaRPr>
          </a:p>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2444A031-986C-4987-AB91-07B4498E4868}" type="slidenum">
              <a:t>17</a:t>
            </a:fld>
            <a:endParaRPr lang="en-GB"/>
          </a:p>
        </p:txBody>
      </p:sp>
    </p:spTree>
    <p:extLst>
      <p:ext uri="{BB962C8B-B14F-4D97-AF65-F5344CB8AC3E}">
        <p14:creationId xmlns:p14="http://schemas.microsoft.com/office/powerpoint/2010/main" val="1240124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Evidence-based strategies are seen as ethically challenged because a one size fits all approach can be damaging to either the victim or the offender of certain crimes as the help is often given in a </a:t>
            </a:r>
            <a:r>
              <a:rPr lang="en-GB">
                <a:ea typeface="Calibri"/>
                <a:cs typeface="Calibri"/>
              </a:rPr>
              <a:t>generalisation</a:t>
            </a:r>
            <a:r>
              <a:rPr lang="en-US">
                <a:ea typeface="Calibri"/>
                <a:cs typeface="Calibri"/>
              </a:rPr>
              <a:t> form instead of taking the person into consideration. </a:t>
            </a:r>
            <a:endParaRPr lang="en-US"/>
          </a:p>
          <a:p>
            <a:r>
              <a:rPr lang="en-US">
                <a:ea typeface="Calibri"/>
                <a:cs typeface="Calibri"/>
              </a:rPr>
              <a:t> </a:t>
            </a:r>
            <a:endParaRPr lang="en-US"/>
          </a:p>
          <a:p>
            <a:r>
              <a:rPr lang="en-US"/>
              <a:t>Violence Research Centre from the University of Cambridge (2025) argue that its also linked to the evidence-based strategies as this is a reflection of the officers discretion. An officer chosen whether to act and how to act, from this bias it can lead to ethical issues too. </a:t>
            </a:r>
            <a:endParaRPr lang="en-US">
              <a:ea typeface="Calibri"/>
              <a:cs typeface="Calibri"/>
            </a:endParaRPr>
          </a:p>
        </p:txBody>
      </p:sp>
      <p:sp>
        <p:nvSpPr>
          <p:cNvPr id="4" name="Slide Number Placeholder 3"/>
          <p:cNvSpPr>
            <a:spLocks noGrp="1"/>
          </p:cNvSpPr>
          <p:nvPr>
            <p:ph type="sldNum" sz="quarter" idx="5"/>
          </p:nvPr>
        </p:nvSpPr>
        <p:spPr/>
        <p:txBody>
          <a:bodyPr/>
          <a:lstStyle/>
          <a:p>
            <a:fld id="{2444A031-986C-4987-AB91-07B4498E4868}" type="slidenum">
              <a:rPr lang="en-GB"/>
              <a:t>18</a:t>
            </a:fld>
            <a:endParaRPr lang="en-GB"/>
          </a:p>
        </p:txBody>
      </p:sp>
    </p:spTree>
    <p:extLst>
      <p:ext uri="{BB962C8B-B14F-4D97-AF65-F5344CB8AC3E}">
        <p14:creationId xmlns:p14="http://schemas.microsoft.com/office/powerpoint/2010/main" val="4051481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1000"/>
              </a:spcBef>
            </a:pPr>
            <a:r>
              <a:rPr lang="en-GB"/>
              <a:t>If people have a lack of trust with the police, then they are much less likely to inform them of issues going within their areas, therefore increasing the risk and number of crimes. </a:t>
            </a:r>
            <a:endParaRPr lang="en-US">
              <a:ea typeface="Calibri" panose="020F0502020204030204"/>
              <a:cs typeface="Calibri" panose="020F0502020204030204"/>
            </a:endParaRPr>
          </a:p>
          <a:p>
            <a:endParaRPr lang="en-US">
              <a:ea typeface="Calibri" panose="020F0502020204030204"/>
              <a:cs typeface="Calibri" panose="020F0502020204030204"/>
            </a:endParaRPr>
          </a:p>
          <a:p>
            <a:endParaRPr lang="en-US">
              <a:ea typeface="Calibri" panose="020F0502020204030204"/>
              <a:cs typeface="Calibri" panose="020F0502020204030204"/>
            </a:endParaRPr>
          </a:p>
          <a:p>
            <a:r>
              <a:rPr lang="en-US">
                <a:ea typeface="Calibri" panose="020F0502020204030204"/>
                <a:cs typeface="Calibri" panose="020F0502020204030204"/>
              </a:rPr>
              <a:t>A lack of trust with the police and society has rooted from racists encounters, bribes, unnecessary force and an overall lack of care for society. </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2444A031-986C-4987-AB91-07B4498E4868}" type="slidenum">
              <a:rPr lang="en-GB"/>
              <a:t>19</a:t>
            </a:fld>
            <a:endParaRPr lang="en-GB"/>
          </a:p>
        </p:txBody>
      </p:sp>
    </p:spTree>
    <p:extLst>
      <p:ext uri="{BB962C8B-B14F-4D97-AF65-F5344CB8AC3E}">
        <p14:creationId xmlns:p14="http://schemas.microsoft.com/office/powerpoint/2010/main" val="741159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And finally here are my references for my section of this group presentation. </a:t>
            </a:r>
          </a:p>
        </p:txBody>
      </p:sp>
      <p:sp>
        <p:nvSpPr>
          <p:cNvPr id="4" name="Slide Number Placeholder 3"/>
          <p:cNvSpPr>
            <a:spLocks noGrp="1"/>
          </p:cNvSpPr>
          <p:nvPr>
            <p:ph type="sldNum" sz="quarter" idx="5"/>
          </p:nvPr>
        </p:nvSpPr>
        <p:spPr/>
        <p:txBody>
          <a:bodyPr/>
          <a:lstStyle/>
          <a:p>
            <a:fld id="{2444A031-986C-4987-AB91-07B4498E4868}" type="slidenum">
              <a:rPr lang="en-GB"/>
              <a:t>20</a:t>
            </a:fld>
            <a:endParaRPr lang="en-GB"/>
          </a:p>
        </p:txBody>
      </p:sp>
    </p:spTree>
    <p:extLst>
      <p:ext uri="{BB962C8B-B14F-4D97-AF65-F5344CB8AC3E}">
        <p14:creationId xmlns:p14="http://schemas.microsoft.com/office/powerpoint/2010/main" val="8023005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5545DA-DD62-4639-9D45-3B8781D0BF7C}" type="slidenum">
              <a:rPr lang="en-GB" smtClean="0"/>
              <a:t>22</a:t>
            </a:fld>
            <a:endParaRPr lang="en-GB"/>
          </a:p>
        </p:txBody>
      </p:sp>
    </p:spTree>
    <p:extLst>
      <p:ext uri="{BB962C8B-B14F-4D97-AF65-F5344CB8AC3E}">
        <p14:creationId xmlns:p14="http://schemas.microsoft.com/office/powerpoint/2010/main" val="1263403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5545DA-DD62-4639-9D45-3B8781D0BF7C}" type="slidenum">
              <a:rPr lang="en-GB" smtClean="0"/>
              <a:t>23</a:t>
            </a:fld>
            <a:endParaRPr lang="en-GB"/>
          </a:p>
        </p:txBody>
      </p:sp>
    </p:spTree>
    <p:extLst>
      <p:ext uri="{BB962C8B-B14F-4D97-AF65-F5344CB8AC3E}">
        <p14:creationId xmlns:p14="http://schemas.microsoft.com/office/powerpoint/2010/main" val="22018936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85545DA-DD62-4639-9D45-3B8781D0BF7C}" type="slidenum">
              <a:rPr lang="en-GB" smtClean="0"/>
              <a:t>29</a:t>
            </a:fld>
            <a:endParaRPr lang="en-GB"/>
          </a:p>
        </p:txBody>
      </p:sp>
    </p:spTree>
    <p:extLst>
      <p:ext uri="{BB962C8B-B14F-4D97-AF65-F5344CB8AC3E}">
        <p14:creationId xmlns:p14="http://schemas.microsoft.com/office/powerpoint/2010/main" val="38626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AEF6-20E1-8943-E652-54D79F2CC7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7D34FF-BFB1-0F5B-B1D5-576A41997F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F2E29C-833C-D932-D564-FD4D4727D074}"/>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5" name="Footer Placeholder 4">
            <a:extLst>
              <a:ext uri="{FF2B5EF4-FFF2-40B4-BE49-F238E27FC236}">
                <a16:creationId xmlns:a16="http://schemas.microsoft.com/office/drawing/2014/main" id="{2FBEC9D9-D283-C9DF-5BBF-E42C73BA92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CCEA5C-F8D4-DCA3-14A3-7AE8E9DDB67E}"/>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2158471339"/>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C65F2-5C3A-43E0-C9AC-C5F37720A3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23A7DA-7608-C9D3-DC0A-46D6FD4D4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B2C75D-24A2-B088-0A5E-5D1D14691C3D}"/>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5" name="Footer Placeholder 4">
            <a:extLst>
              <a:ext uri="{FF2B5EF4-FFF2-40B4-BE49-F238E27FC236}">
                <a16:creationId xmlns:a16="http://schemas.microsoft.com/office/drawing/2014/main" id="{6AED4742-F1DD-5CDA-FC02-83027BC57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C73D-E89A-EE8A-4255-8472C967426C}"/>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3983642157"/>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1196E-AA09-F771-CECB-07E76A337E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18EBF7-26A2-8040-825C-44689613FF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E7D299-594D-D05E-8ED4-4157B9E5BB8C}"/>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5" name="Footer Placeholder 4">
            <a:extLst>
              <a:ext uri="{FF2B5EF4-FFF2-40B4-BE49-F238E27FC236}">
                <a16:creationId xmlns:a16="http://schemas.microsoft.com/office/drawing/2014/main" id="{9D06E1B3-C6FD-4858-0DD0-62D49A2B5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D1B12C-8357-888F-D12E-EC51EF07E706}"/>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712658130"/>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3AE15-EF35-2E93-9A04-C3025035F8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100AA1-EB7C-D9C4-8B8E-30A55F5667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9313A9-E74D-4582-AF37-148C70B455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8D12E9-C0CF-1154-6901-8B547B18A194}"/>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6" name="Footer Placeholder 5">
            <a:extLst>
              <a:ext uri="{FF2B5EF4-FFF2-40B4-BE49-F238E27FC236}">
                <a16:creationId xmlns:a16="http://schemas.microsoft.com/office/drawing/2014/main" id="{A935F879-7884-0D84-8FFA-576B924A47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2D7AB5-9B23-53D8-0B77-28F63F0D581B}"/>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1942811373"/>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EAD28-46A2-515B-4B46-E2D04B2A10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9C42CF-2E2B-FCF8-25C1-00A62A1CAE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243FBC-536C-8612-F6EF-117FB248C0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AD4B09-F153-BEA5-6D03-2A41FA711D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2EBC59-966D-4904-1120-5E5FC8EB41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543618-0761-5585-455B-A2E88D89D22C}"/>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8" name="Footer Placeholder 7">
            <a:extLst>
              <a:ext uri="{FF2B5EF4-FFF2-40B4-BE49-F238E27FC236}">
                <a16:creationId xmlns:a16="http://schemas.microsoft.com/office/drawing/2014/main" id="{EC80428D-DD41-71DF-A73A-FE9FE3178C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671FF2-3C02-2FD8-1862-10E3FEE84E9C}"/>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718017440"/>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5989D-A702-6D39-D202-C40A696FEB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49E083-152B-59FC-44FE-E1F8D3893BB8}"/>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4" name="Footer Placeholder 3">
            <a:extLst>
              <a:ext uri="{FF2B5EF4-FFF2-40B4-BE49-F238E27FC236}">
                <a16:creationId xmlns:a16="http://schemas.microsoft.com/office/drawing/2014/main" id="{4E7591A3-541D-3315-2838-FF3123D602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E90567-E4CF-718E-C918-21C855BD24F9}"/>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256720614"/>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7F149D-6AA6-647F-B5DC-829976C227ED}"/>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3" name="Footer Placeholder 2">
            <a:extLst>
              <a:ext uri="{FF2B5EF4-FFF2-40B4-BE49-F238E27FC236}">
                <a16:creationId xmlns:a16="http://schemas.microsoft.com/office/drawing/2014/main" id="{A4B05054-9D59-AA7F-EB33-829EAC3A25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C2EAE0-F448-AF30-1574-F30C3602D088}"/>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2031096624"/>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D957E-529C-32B5-8D20-E3C042EA05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2B8B87-2DA1-65C0-83C9-4744E5693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B6DC9E-4D31-D698-DB36-03D32B29D9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E302CF-1C28-0CF8-2469-F83555F5A75D}"/>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6" name="Footer Placeholder 5">
            <a:extLst>
              <a:ext uri="{FF2B5EF4-FFF2-40B4-BE49-F238E27FC236}">
                <a16:creationId xmlns:a16="http://schemas.microsoft.com/office/drawing/2014/main" id="{BC096D34-E7D0-DAD5-7276-F860FD567B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597F1A-BA74-4F69-C653-BA416550EE7C}"/>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3441071812"/>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18E1C-2ABB-D05A-3DD1-6D4F10DAD5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29BFB0-3E73-D884-559E-0C1B9E97BB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0F1DB8-BBB2-A175-3733-E0E1DD483D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FB5CE9-CC50-5855-13CF-FD65B39A7B6A}"/>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6" name="Footer Placeholder 5">
            <a:extLst>
              <a:ext uri="{FF2B5EF4-FFF2-40B4-BE49-F238E27FC236}">
                <a16:creationId xmlns:a16="http://schemas.microsoft.com/office/drawing/2014/main" id="{C3FEF7A9-6192-7B8E-E95E-936708E97A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607979-BEB7-A468-3175-0651D21B6757}"/>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3098258309"/>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71E30-CE3B-9A45-E2C9-49B20A86F0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C30640-7BBD-6E0B-B8DF-B6DC84E1AA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7C908C-7CCF-8301-7C07-92E5E7C4E06D}"/>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5" name="Footer Placeholder 4">
            <a:extLst>
              <a:ext uri="{FF2B5EF4-FFF2-40B4-BE49-F238E27FC236}">
                <a16:creationId xmlns:a16="http://schemas.microsoft.com/office/drawing/2014/main" id="{84F673F6-96CC-A07D-EA4A-D3FD6469F3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335A43-58E3-E8D2-406D-D6BD9283857C}"/>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3942197467"/>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E21116-AAC8-B50B-274C-BAE082FF19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BC9EA8-895C-EBCA-3D30-45F150A9D4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772B6E-889D-2C3F-CFEC-658FFB4CD2FB}"/>
              </a:ext>
            </a:extLst>
          </p:cNvPr>
          <p:cNvSpPr>
            <a:spLocks noGrp="1"/>
          </p:cNvSpPr>
          <p:nvPr>
            <p:ph type="dt" sz="half" idx="10"/>
          </p:nvPr>
        </p:nvSpPr>
        <p:spPr/>
        <p:txBody>
          <a:bodyPr/>
          <a:lstStyle/>
          <a:p>
            <a:fld id="{67B24A4E-3C04-43D8-9DD3-4B58E317E9E6}" type="datetimeFigureOut">
              <a:rPr lang="en-GB" smtClean="0"/>
              <a:t>27/04/2025</a:t>
            </a:fld>
            <a:endParaRPr lang="en-GB"/>
          </a:p>
        </p:txBody>
      </p:sp>
      <p:sp>
        <p:nvSpPr>
          <p:cNvPr id="5" name="Footer Placeholder 4">
            <a:extLst>
              <a:ext uri="{FF2B5EF4-FFF2-40B4-BE49-F238E27FC236}">
                <a16:creationId xmlns:a16="http://schemas.microsoft.com/office/drawing/2014/main" id="{0387E3D2-7420-DD12-C331-D5589E7689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CF970D-07B7-C4D2-9ACD-7DDA264BF6CF}"/>
              </a:ext>
            </a:extLst>
          </p:cNvPr>
          <p:cNvSpPr>
            <a:spLocks noGrp="1"/>
          </p:cNvSpPr>
          <p:nvPr>
            <p:ph type="sldNum" sz="quarter" idx="12"/>
          </p:nvPr>
        </p:nvSpPr>
        <p:spPr/>
        <p:txBody>
          <a:bodyPr/>
          <a:lstStyle/>
          <a:p>
            <a:fld id="{4AF9CF8B-80C6-4C47-810A-B065F1B08570}" type="slidenum">
              <a:rPr lang="en-GB" smtClean="0"/>
              <a:t>‹#›</a:t>
            </a:fld>
            <a:endParaRPr lang="en-GB"/>
          </a:p>
        </p:txBody>
      </p:sp>
    </p:spTree>
    <p:extLst>
      <p:ext uri="{BB962C8B-B14F-4D97-AF65-F5344CB8AC3E}">
        <p14:creationId xmlns:p14="http://schemas.microsoft.com/office/powerpoint/2010/main" val="472314376"/>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20DF9F-CDF8-A293-6DAA-6D674B5C26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8139C2-B397-6AC8-FDE5-71E2962090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9B4B1B-CBA7-F11D-4FFB-309362E96F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B24A4E-3C04-43D8-9DD3-4B58E317E9E6}" type="datetimeFigureOut">
              <a:rPr lang="en-GB" smtClean="0"/>
              <a:t>27/04/2025</a:t>
            </a:fld>
            <a:endParaRPr lang="en-GB"/>
          </a:p>
        </p:txBody>
      </p:sp>
      <p:sp>
        <p:nvSpPr>
          <p:cNvPr id="5" name="Footer Placeholder 4">
            <a:extLst>
              <a:ext uri="{FF2B5EF4-FFF2-40B4-BE49-F238E27FC236}">
                <a16:creationId xmlns:a16="http://schemas.microsoft.com/office/drawing/2014/main" id="{850015B9-16E5-A17E-7205-25F01AB822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C59660D-D355-BDBA-5AC1-86CBED4BDD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AF9CF8B-80C6-4C47-810A-B065F1B08570}" type="slidenum">
              <a:rPr lang="en-GB" smtClean="0"/>
              <a:t>‹#›</a:t>
            </a:fld>
            <a:endParaRPr lang="en-GB"/>
          </a:p>
        </p:txBody>
      </p:sp>
    </p:spTree>
    <p:extLst>
      <p:ext uri="{BB962C8B-B14F-4D97-AF65-F5344CB8AC3E}">
        <p14:creationId xmlns:p14="http://schemas.microsoft.com/office/powerpoint/2010/main" val="1411508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ebp.police.uk/about/what-is-ebp" TargetMode="External"/><Relationship Id="rId3" Type="http://schemas.openxmlformats.org/officeDocument/2006/relationships/hyperlink" Target="https://www.criterionhcm.com/blog/unethical-workplace-behavior" TargetMode="External"/><Relationship Id="rId7" Type="http://schemas.openxmlformats.org/officeDocument/2006/relationships/hyperlink" Target="https://hr.mit.edu/learning-topics/teams/articles/models" TargetMode="External"/><Relationship Id="rId2" Type="http://schemas.openxmlformats.org/officeDocument/2006/relationships/hyperlink" Target="https://www.avonandsomerset.police.uk/media/27527747/national-decision-model.pdf" TargetMode="External"/><Relationship Id="rId1" Type="http://schemas.openxmlformats.org/officeDocument/2006/relationships/slideLayout" Target="../slideLayouts/slideLayout7.xml"/><Relationship Id="rId6" Type="http://schemas.openxmlformats.org/officeDocument/2006/relationships/hyperlink" Target="https://thesignaturebrand.co.uk/ensuring-defensible-decision-making-the-role-of-the-national-decision-model/" TargetMode="External"/><Relationship Id="rId5" Type="http://schemas.openxmlformats.org/officeDocument/2006/relationships/hyperlink" Target="https://oneappraisalgroup.com/what-are-the-consequences-of-ignoring-ethical-guidelines/" TargetMode="External"/><Relationship Id="rId4" Type="http://schemas.openxmlformats.org/officeDocument/2006/relationships/hyperlink" Target="https://www.college.police.uk/app/national-decision-model/national-decision-model" TargetMode="External"/><Relationship Id="rId9" Type="http://schemas.openxmlformats.org/officeDocument/2006/relationships/hyperlink" Target="https://www.spii.eu/ethics-there-is-no-other-value-without-the-last-one/"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hyperlink" Target="https://assets-hmicfrs.justiceinspectorates.gov.uk/uploads/police-integrity-19990601.pdf" TargetMode="External"/><Relationship Id="rId13" Type="http://schemas.openxmlformats.org/officeDocument/2006/relationships/hyperlink" Target="https://www.cengage.com/c/ethical-dilemmas-and-decisions-in-criminal-justice-9e-pollock/9781337558495/" TargetMode="External"/><Relationship Id="rId3" Type="http://schemas.openxmlformats.org/officeDocument/2006/relationships/hyperlink" Target="https://www.avonandsomerset.police.uk/media/27527747/national-decision-model.pdf" TargetMode="External"/><Relationship Id="rId7" Type="http://schemas.openxmlformats.org/officeDocument/2006/relationships/hyperlink" Target="https://www.mdpi.com/2624-8611/5/2/37" TargetMode="External"/><Relationship Id="rId12" Type="http://schemas.openxmlformats.org/officeDocument/2006/relationships/hyperlink" Target="https://www.emerald.com/insight/content/doi/10.1108/13639510410553158/full/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college.police.uk/app/national-decision-model/national-decision-model" TargetMode="External"/><Relationship Id="rId11" Type="http://schemas.openxmlformats.org/officeDocument/2006/relationships/hyperlink" Target="https://us.sagepub.com/en-us/nam/the-contours-of-police-integrity/book226805" TargetMode="External"/><Relationship Id="rId5" Type="http://schemas.openxmlformats.org/officeDocument/2006/relationships/hyperlink" Target="https://www.college.police.uk/app/national-decision-model" TargetMode="External"/><Relationship Id="rId10" Type="http://schemas.openxmlformats.org/officeDocument/2006/relationships/hyperlink" Target="https://academic.oup.com/policing/article/doi/10.1093/police/paac086/6775094" TargetMode="External"/><Relationship Id="rId4" Type="http://schemas.openxmlformats.org/officeDocument/2006/relationships/hyperlink" Target="https://www.college.police.uk/ethics/code-of-ethics/principles" TargetMode="External"/><Relationship Id="rId9" Type="http://schemas.openxmlformats.org/officeDocument/2006/relationships/hyperlink" Target="https://assets.publishing.service.gov.uk/media/5a74e216e5274a59fa715b3e/PaceCodeAWeb.pdf" TargetMode="Externa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sciencedirect.com/science/article/pii/S1078817425000276#:~:text=It%20is%20argued%20that%20EBP,tested%20by%20randomised%20control%20trials" TargetMode="External"/><Relationship Id="rId3" Type="http://schemas.openxmlformats.org/officeDocument/2006/relationships/hyperlink" Target="https://www.college.police.uk/guidance/homicide-problem-solving-guide/response-evidence-based-approaches#:~:text=focused%20deterrence,in%20a%20problem%2Dsolving%20framework" TargetMode="External"/><Relationship Id="rId7" Type="http://schemas.openxmlformats.org/officeDocument/2006/relationships/hyperlink" Target="https://www.policinginstitute.org/infocus/july-evidence-based-policin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gov.uk/government/publications/public-perceptions-of-policing-a-review-of-research-and-literature/public-perceptions-of-policing-a-review-of-research-and-literature#:~:text=Trust%20in%20the%20police%20is%20more%20likely,of%20the%20police%20(Hohl%20et%20al.%2C%202013" TargetMode="External"/><Relationship Id="rId11" Type="http://schemas.openxmlformats.org/officeDocument/2006/relationships/hyperlink" Target="https://www.vrc.crim.cam.ac.uk/vrcresearch/ethical-failures-policing" TargetMode="External"/><Relationship Id="rId5" Type="http://schemas.openxmlformats.org/officeDocument/2006/relationships/hyperlink" Target="https://www.evidencebasedpolicing.net/15-what-are-the-challenges-with-ebp#:~:text=Evidence%2Dbased%20policing%20is%20too%20purist&amp;text=In%20Peter%20Neyroud's%20review%20of,perspective%20of%20evidence%2Dbased%20policing" TargetMode="External"/><Relationship Id="rId10" Type="http://schemas.openxmlformats.org/officeDocument/2006/relationships/hyperlink" Target="https://www.bolton.ac.uk/blogs/major-causes-of-youth-crime-in-the-uk#:~:text=Apart%20from%20the%20socio%2Deconomic,appropriate%20education%20and%20support%20services" TargetMode="External"/><Relationship Id="rId4" Type="http://schemas.openxmlformats.org/officeDocument/2006/relationships/hyperlink" Target="https://www.college.police.uk/guidance/conducting-effective-investigations/making-good-decisions#:~:text=or%20take%20action.-,Evidence%20summary,The%20practice%20evidence%20supports%20this" TargetMode="External"/><Relationship Id="rId9" Type="http://schemas.openxmlformats.org/officeDocument/2006/relationships/hyperlink" Target="https://legal-forum.uchicago.edu/print-archive/does-hot-spots-policing-inevitably-lead-unfair-and-abusive-police-practices-or-can-we"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36.jpeg"/><Relationship Id="rId2" Type="http://schemas.openxmlformats.org/officeDocument/2006/relationships/diagramData" Target="../diagrams/data15.xml"/><Relationship Id="rId1" Type="http://schemas.openxmlformats.org/officeDocument/2006/relationships/slideLayout" Target="../slideLayouts/slideLayout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swansea.gov.uk/pawsonpatrol" TargetMode="External"/><Relationship Id="rId2" Type="http://schemas.openxmlformats.org/officeDocument/2006/relationships/hyperlink" Target="https://www.bridgend.gov.uk/news/tackle-after-dark-project-celebrated-at-wales-safer-communities-award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1.sv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7C8BF7B-E2C9-4EED-4003-8218F56486CB}"/>
              </a:ext>
            </a:extLst>
          </p:cNvPr>
          <p:cNvSpPr>
            <a:spLocks noGrp="1"/>
          </p:cNvSpPr>
          <p:nvPr>
            <p:ph type="title"/>
          </p:nvPr>
        </p:nvSpPr>
        <p:spPr>
          <a:xfrm>
            <a:off x="177222" y="1136489"/>
            <a:ext cx="4241860" cy="5530574"/>
          </a:xfrm>
        </p:spPr>
        <p:txBody>
          <a:bodyPr>
            <a:normAutofit/>
          </a:bodyPr>
          <a:lstStyle/>
          <a:p>
            <a:r>
              <a:rPr lang="en-US" sz="6000" b="1">
                <a:solidFill>
                  <a:schemeClr val="bg1"/>
                </a:solidFill>
              </a:rPr>
              <a:t>What will we be discussing</a:t>
            </a:r>
            <a:r>
              <a:rPr lang="en-US" sz="6200">
                <a:solidFill>
                  <a:schemeClr val="bg1"/>
                </a:solidFill>
              </a:rPr>
              <a:t>?</a:t>
            </a:r>
            <a:r>
              <a:rPr lang="en-US" sz="6200"/>
              <a:t> </a:t>
            </a:r>
            <a:endParaRPr lang="en-US"/>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FF3339EC-2BB1-C79B-4E86-44E599423639}"/>
              </a:ext>
            </a:extLst>
          </p:cNvPr>
          <p:cNvGraphicFramePr>
            <a:graphicFrameLocks noGrp="1"/>
          </p:cNvGraphicFramePr>
          <p:nvPr>
            <p:ph idx="1"/>
            <p:extLst>
              <p:ext uri="{D42A27DB-BD31-4B8C-83A1-F6EECF244321}">
                <p14:modId xmlns:p14="http://schemas.microsoft.com/office/powerpoint/2010/main" val="3040452306"/>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1668912"/>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89BA695-E9BC-8EDE-0FC0-BA4CD89A2899}"/>
              </a:ext>
            </a:extLst>
          </p:cNvPr>
          <p:cNvSpPr>
            <a:spLocks noGrp="1"/>
          </p:cNvSpPr>
          <p:nvPr>
            <p:ph type="title"/>
          </p:nvPr>
        </p:nvSpPr>
        <p:spPr>
          <a:xfrm>
            <a:off x="804672" y="457200"/>
            <a:ext cx="10579608" cy="1188720"/>
          </a:xfrm>
        </p:spPr>
        <p:txBody>
          <a:bodyPr>
            <a:normAutofit/>
          </a:bodyPr>
          <a:lstStyle/>
          <a:p>
            <a:r>
              <a:rPr lang="en-US" sz="4000">
                <a:solidFill>
                  <a:schemeClr val="tx2"/>
                </a:solidFill>
              </a:rPr>
              <a:t>What is evidence based decision making? </a:t>
            </a:r>
          </a:p>
        </p:txBody>
      </p:sp>
      <p:grpSp>
        <p:nvGrpSpPr>
          <p:cNvPr id="42" name="Group 41">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5" name="Group 44">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6" name="Content Placeholder 2">
            <a:extLst>
              <a:ext uri="{FF2B5EF4-FFF2-40B4-BE49-F238E27FC236}">
                <a16:creationId xmlns:a16="http://schemas.microsoft.com/office/drawing/2014/main" id="{40A73B49-A54B-5C73-4E7B-1C34964B0E2F}"/>
              </a:ext>
            </a:extLst>
          </p:cNvPr>
          <p:cNvGraphicFramePr>
            <a:graphicFrameLocks noGrp="1"/>
          </p:cNvGraphicFramePr>
          <p:nvPr>
            <p:ph idx="1"/>
            <p:extLst>
              <p:ext uri="{D42A27DB-BD31-4B8C-83A1-F6EECF244321}">
                <p14:modId xmlns:p14="http://schemas.microsoft.com/office/powerpoint/2010/main" val="2602656743"/>
              </p:ext>
            </p:extLst>
          </p:nvPr>
        </p:nvGraphicFramePr>
        <p:xfrm>
          <a:off x="1036320" y="2560320"/>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903221"/>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3CFF09-B78F-73E3-24A9-49123B72CEC1}"/>
              </a:ext>
            </a:extLst>
          </p:cNvPr>
          <p:cNvSpPr>
            <a:spLocks noGrp="1"/>
          </p:cNvSpPr>
          <p:nvPr>
            <p:ph type="title"/>
          </p:nvPr>
        </p:nvSpPr>
        <p:spPr>
          <a:xfrm>
            <a:off x="635000" y="640823"/>
            <a:ext cx="3418659" cy="5583148"/>
          </a:xfrm>
        </p:spPr>
        <p:txBody>
          <a:bodyPr anchor="ctr">
            <a:normAutofit/>
          </a:bodyPr>
          <a:lstStyle/>
          <a:p>
            <a:r>
              <a:rPr lang="en-US" sz="5400" b="1">
                <a:solidFill>
                  <a:schemeClr val="bg1"/>
                </a:solidFill>
              </a:rPr>
              <a:t>What is the NDM model?</a:t>
            </a:r>
            <a:r>
              <a:rPr lang="en-US" sz="5400"/>
              <a:t> </a:t>
            </a:r>
          </a:p>
        </p:txBody>
      </p:sp>
      <p:sp>
        <p:nvSpPr>
          <p:cNvPr id="2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E388DE8-C845-8C71-5DF2-749A92C1330F}"/>
              </a:ext>
            </a:extLst>
          </p:cNvPr>
          <p:cNvGraphicFramePr>
            <a:graphicFrameLocks noGrp="1"/>
          </p:cNvGraphicFramePr>
          <p:nvPr>
            <p:ph idx="1"/>
            <p:extLst>
              <p:ext uri="{D42A27DB-BD31-4B8C-83A1-F6EECF244321}">
                <p14:modId xmlns:p14="http://schemas.microsoft.com/office/powerpoint/2010/main" val="19626086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5221606"/>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036CF23-C0AF-7AAD-4267-A084C3F7C295}"/>
              </a:ext>
            </a:extLst>
          </p:cNvPr>
          <p:cNvPicPr>
            <a:picLocks noChangeAspect="1"/>
          </p:cNvPicPr>
          <p:nvPr/>
        </p:nvPicPr>
        <p:blipFill>
          <a:blip r:embed="rId2">
            <a:duotone>
              <a:schemeClr val="bg2">
                <a:shade val="45000"/>
                <a:satMod val="135000"/>
              </a:schemeClr>
              <a:prstClr val="white"/>
            </a:duotone>
          </a:blip>
          <a:srcRect t="16442" r="9085" b="1117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E6C520-DEDC-F2E1-4DD8-8087B3C24CA7}"/>
              </a:ext>
            </a:extLst>
          </p:cNvPr>
          <p:cNvSpPr>
            <a:spLocks noGrp="1"/>
          </p:cNvSpPr>
          <p:nvPr>
            <p:ph type="title"/>
          </p:nvPr>
        </p:nvSpPr>
        <p:spPr>
          <a:xfrm>
            <a:off x="838200" y="365125"/>
            <a:ext cx="10515600" cy="1325563"/>
          </a:xfrm>
        </p:spPr>
        <p:txBody>
          <a:bodyPr>
            <a:normAutofit/>
          </a:bodyPr>
          <a:lstStyle/>
          <a:p>
            <a:r>
              <a:rPr lang="en-US"/>
              <a:t>What are the elements of the NDM model? </a:t>
            </a:r>
          </a:p>
        </p:txBody>
      </p:sp>
      <p:graphicFrame>
        <p:nvGraphicFramePr>
          <p:cNvPr id="5" name="Content Placeholder 2">
            <a:extLst>
              <a:ext uri="{FF2B5EF4-FFF2-40B4-BE49-F238E27FC236}">
                <a16:creationId xmlns:a16="http://schemas.microsoft.com/office/drawing/2014/main" id="{5FC927D8-317B-2062-418E-0BCF34FAF002}"/>
              </a:ext>
            </a:extLst>
          </p:cNvPr>
          <p:cNvGraphicFramePr>
            <a:graphicFrameLocks noGrp="1"/>
          </p:cNvGraphicFramePr>
          <p:nvPr>
            <p:ph idx="1"/>
            <p:extLst>
              <p:ext uri="{D42A27DB-BD31-4B8C-83A1-F6EECF244321}">
                <p14:modId xmlns:p14="http://schemas.microsoft.com/office/powerpoint/2010/main" val="36617501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5627427"/>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05244B1-4EF0-6B6C-038A-342C890CA651}"/>
              </a:ext>
            </a:extLst>
          </p:cNvPr>
          <p:cNvSpPr>
            <a:spLocks noGrp="1"/>
          </p:cNvSpPr>
          <p:nvPr>
            <p:ph type="title"/>
          </p:nvPr>
        </p:nvSpPr>
        <p:spPr>
          <a:xfrm>
            <a:off x="1256522" y="591829"/>
            <a:ext cx="3939688" cy="5583126"/>
          </a:xfrm>
        </p:spPr>
        <p:txBody>
          <a:bodyPr>
            <a:normAutofit/>
          </a:bodyPr>
          <a:lstStyle/>
          <a:p>
            <a:r>
              <a:rPr lang="en-US" sz="6200"/>
              <a:t>Advantages</a:t>
            </a:r>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1"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3"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EB07C223-8268-1393-F606-E3F097E251EE}"/>
              </a:ext>
            </a:extLst>
          </p:cNvPr>
          <p:cNvGraphicFramePr>
            <a:graphicFrameLocks noGrp="1"/>
          </p:cNvGraphicFramePr>
          <p:nvPr>
            <p:ph idx="1"/>
            <p:extLst>
              <p:ext uri="{D42A27DB-BD31-4B8C-83A1-F6EECF244321}">
                <p14:modId xmlns:p14="http://schemas.microsoft.com/office/powerpoint/2010/main" val="3352716399"/>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118019"/>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4" name="Group 53">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55" name="Rectangle 54">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8" name="Freeform: Shape 57">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0" name="Rectangle 5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9E8D4F4-7BF3-CECC-0C5A-1C0582995C78}"/>
              </a:ext>
            </a:extLst>
          </p:cNvPr>
          <p:cNvSpPr>
            <a:spLocks noGrp="1"/>
          </p:cNvSpPr>
          <p:nvPr>
            <p:ph type="title"/>
          </p:nvPr>
        </p:nvSpPr>
        <p:spPr>
          <a:xfrm>
            <a:off x="1143000" y="1676400"/>
            <a:ext cx="3810000" cy="3505200"/>
          </a:xfrm>
        </p:spPr>
        <p:txBody>
          <a:bodyPr anchor="t">
            <a:normAutofit/>
          </a:bodyPr>
          <a:lstStyle/>
          <a:p>
            <a:r>
              <a:rPr lang="en-US" sz="4000"/>
              <a:t>What would happen if ethics were not considered in </a:t>
            </a:r>
            <a:r>
              <a:rPr lang="en-GB" sz="4000"/>
              <a:t>organisations</a:t>
            </a:r>
            <a:r>
              <a:rPr lang="en-US" sz="4000"/>
              <a:t>? </a:t>
            </a:r>
          </a:p>
        </p:txBody>
      </p:sp>
      <p:sp>
        <p:nvSpPr>
          <p:cNvPr id="38" name="Content Placeholder 2">
            <a:extLst>
              <a:ext uri="{FF2B5EF4-FFF2-40B4-BE49-F238E27FC236}">
                <a16:creationId xmlns:a16="http://schemas.microsoft.com/office/drawing/2014/main" id="{C36813D9-0C5E-8A3E-26AE-E0F7DBE95989}"/>
              </a:ext>
            </a:extLst>
          </p:cNvPr>
          <p:cNvSpPr>
            <a:spLocks noGrp="1"/>
          </p:cNvSpPr>
          <p:nvPr>
            <p:ph idx="1"/>
          </p:nvPr>
        </p:nvSpPr>
        <p:spPr>
          <a:xfrm>
            <a:off x="5181604" y="1676400"/>
            <a:ext cx="5638796" cy="3505200"/>
          </a:xfrm>
        </p:spPr>
        <p:txBody>
          <a:bodyPr vert="horz" lIns="91440" tIns="45720" rIns="91440" bIns="45720" rtlCol="0">
            <a:normAutofit/>
          </a:bodyPr>
          <a:lstStyle/>
          <a:p>
            <a:r>
              <a:rPr lang="en-US" sz="2400" b="1">
                <a:solidFill>
                  <a:schemeClr val="tx1">
                    <a:alpha val="55000"/>
                  </a:schemeClr>
                </a:solidFill>
              </a:rPr>
              <a:t>No trust, inclusiveness or goals</a:t>
            </a:r>
          </a:p>
          <a:p>
            <a:pPr marL="0" indent="0">
              <a:buNone/>
            </a:pPr>
            <a:r>
              <a:rPr lang="en-GB" sz="2400" b="1">
                <a:solidFill>
                  <a:schemeClr val="tx1">
                    <a:alpha val="55000"/>
                  </a:schemeClr>
                </a:solidFill>
              </a:rPr>
              <a:t>(SPII, 2021).</a:t>
            </a:r>
            <a:endParaRPr lang="en-US" sz="2400" b="1">
              <a:solidFill>
                <a:schemeClr val="tx1">
                  <a:alpha val="55000"/>
                </a:schemeClr>
              </a:solidFill>
            </a:endParaRPr>
          </a:p>
          <a:p>
            <a:r>
              <a:rPr lang="en-US" sz="2400" b="1">
                <a:solidFill>
                  <a:schemeClr val="tx1">
                    <a:alpha val="55000"/>
                  </a:schemeClr>
                </a:solidFill>
              </a:rPr>
              <a:t>Major legal repercussions</a:t>
            </a:r>
          </a:p>
          <a:p>
            <a:pPr marL="0" indent="0">
              <a:buNone/>
            </a:pPr>
            <a:r>
              <a:rPr lang="en-GB" sz="2400" b="1">
                <a:solidFill>
                  <a:schemeClr val="tx1">
                    <a:alpha val="55000"/>
                  </a:schemeClr>
                </a:solidFill>
              </a:rPr>
              <a:t>(</a:t>
            </a:r>
            <a:r>
              <a:rPr lang="en-GB" sz="2400" b="1">
                <a:solidFill>
                  <a:schemeClr val="tx1">
                    <a:alpha val="55000"/>
                  </a:schemeClr>
                </a:solidFill>
                <a:latin typeface="Aptos"/>
                <a:cs typeface="Arial"/>
              </a:rPr>
              <a:t>Jemsu, 2024). </a:t>
            </a:r>
            <a:endParaRPr lang="en-US" sz="2400" b="1">
              <a:solidFill>
                <a:schemeClr val="tx1">
                  <a:alpha val="55000"/>
                </a:schemeClr>
              </a:solidFill>
              <a:latin typeface="Aptos"/>
            </a:endParaRPr>
          </a:p>
          <a:p>
            <a:r>
              <a:rPr lang="en-US" sz="2400" b="1">
                <a:solidFill>
                  <a:schemeClr val="tx1">
                    <a:alpha val="55000"/>
                  </a:schemeClr>
                </a:solidFill>
              </a:rPr>
              <a:t>Ruins repretations</a:t>
            </a:r>
          </a:p>
          <a:p>
            <a:r>
              <a:rPr lang="en-US" sz="2400" b="1">
                <a:solidFill>
                  <a:schemeClr val="tx1">
                    <a:alpha val="55000"/>
                  </a:schemeClr>
                </a:solidFill>
              </a:rPr>
              <a:t>Creates a lack of respect</a:t>
            </a:r>
          </a:p>
          <a:p>
            <a:pPr marL="0" indent="0">
              <a:buNone/>
            </a:pPr>
            <a:r>
              <a:rPr lang="en-GB" sz="2400" b="1">
                <a:solidFill>
                  <a:schemeClr val="tx1">
                    <a:alpha val="55000"/>
                  </a:schemeClr>
                </a:solidFill>
                <a:latin typeface="Aptos"/>
                <a:cs typeface="Arial"/>
              </a:rPr>
              <a:t>(Criterion, 2019).</a:t>
            </a:r>
            <a:endParaRPr lang="en-US" sz="2400" b="1">
              <a:solidFill>
                <a:schemeClr val="tx1">
                  <a:alpha val="55000"/>
                </a:schemeClr>
              </a:solidFill>
              <a:latin typeface="Aptos"/>
              <a:cs typeface="Arial"/>
            </a:endParaRPr>
          </a:p>
        </p:txBody>
      </p:sp>
    </p:spTree>
    <p:extLst>
      <p:ext uri="{BB962C8B-B14F-4D97-AF65-F5344CB8AC3E}">
        <p14:creationId xmlns:p14="http://schemas.microsoft.com/office/powerpoint/2010/main" val="2413146434"/>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C66E7C2-4072-A294-EF84-593800F2DD7C}"/>
              </a:ext>
            </a:extLst>
          </p:cNvPr>
          <p:cNvSpPr txBox="1"/>
          <p:nvPr/>
        </p:nvSpPr>
        <p:spPr>
          <a:xfrm>
            <a:off x="838200" y="1929384"/>
            <a:ext cx="10515600" cy="425196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600"/>
              <a:t>Reference list- Allanna Marshall 2305528</a:t>
            </a:r>
          </a:p>
          <a:p>
            <a:pPr marL="171450" indent="-171450">
              <a:buFont typeface="Arial"/>
              <a:buChar char="•"/>
            </a:pPr>
            <a:r>
              <a:rPr lang="en-GB" sz="1100">
                <a:latin typeface="Arial"/>
                <a:cs typeface="Arial"/>
              </a:rPr>
              <a:t>Avon and Somerset Police (no date) </a:t>
            </a:r>
            <a:r>
              <a:rPr lang="en-GB" sz="1100" i="1">
                <a:latin typeface="Arial"/>
                <a:cs typeface="Arial"/>
              </a:rPr>
              <a:t>National decision model</a:t>
            </a:r>
            <a:r>
              <a:rPr lang="en-GB" sz="1100">
                <a:latin typeface="Arial"/>
                <a:cs typeface="Arial"/>
              </a:rPr>
              <a:t>. Available at: </a:t>
            </a:r>
            <a:r>
              <a:rPr lang="en-GB" sz="1100" u="sng">
                <a:latin typeface="Arial"/>
                <a:cs typeface="Arial"/>
                <a:hlinkClick r:id="rId2"/>
              </a:rPr>
              <a:t>https://www.avonandsomerset.police.uk/media/27527747/national-decision-model.pdf</a:t>
            </a:r>
            <a:r>
              <a:rPr lang="en-GB" sz="1100">
                <a:latin typeface="Arial"/>
                <a:cs typeface="Arial"/>
              </a:rPr>
              <a:t> (Accessed: 18 April 2025).</a:t>
            </a:r>
          </a:p>
          <a:p>
            <a:pPr marL="171450" indent="-171450">
              <a:buFont typeface="Arial"/>
              <a:buChar char="•"/>
            </a:pPr>
            <a:r>
              <a:rPr lang="en-GB" sz="1100">
                <a:latin typeface="Arial"/>
                <a:cs typeface="Arial"/>
              </a:rPr>
              <a:t>Criterion (2019). Unethical Behaviour in the Workplace: 10 Examples and How To. Criterionhcm.com. Available at: </a:t>
            </a:r>
            <a:r>
              <a:rPr lang="en-GB" sz="1100" u="sng">
                <a:latin typeface="Arial"/>
                <a:cs typeface="Arial"/>
                <a:hlinkClick r:id="rId3"/>
              </a:rPr>
              <a:t>https://www.criterionhcm.com/blog/unethical-workplace-behavior</a:t>
            </a:r>
            <a:r>
              <a:rPr lang="en-GB" sz="1100">
                <a:latin typeface="Arial"/>
                <a:cs typeface="Arial"/>
              </a:rPr>
              <a:t>. (Accessed 21 April 2025)</a:t>
            </a:r>
          </a:p>
          <a:p>
            <a:pPr marL="171450" indent="-171450">
              <a:buFont typeface="Arial"/>
              <a:buChar char="•"/>
            </a:pPr>
            <a:r>
              <a:rPr lang="en-GB" sz="1100">
                <a:latin typeface="Arial"/>
                <a:cs typeface="Arial"/>
              </a:rPr>
              <a:t>College of Policing (2024) </a:t>
            </a:r>
            <a:r>
              <a:rPr lang="en-GB" sz="1100" i="1">
                <a:latin typeface="Arial"/>
                <a:cs typeface="Arial"/>
              </a:rPr>
              <a:t>National decision model</a:t>
            </a:r>
            <a:r>
              <a:rPr lang="en-GB" sz="1100">
                <a:latin typeface="Arial"/>
                <a:cs typeface="Arial"/>
              </a:rPr>
              <a:t>. Available at: </a:t>
            </a:r>
            <a:r>
              <a:rPr lang="en-GB" sz="1100" u="sng">
                <a:latin typeface="Arial"/>
                <a:cs typeface="Arial"/>
                <a:hlinkClick r:id="rId4"/>
              </a:rPr>
              <a:t>https://www.college.police.uk/app/national-decision-model/national-decision-model</a:t>
            </a:r>
            <a:r>
              <a:rPr lang="en-GB" sz="1100">
                <a:latin typeface="Arial"/>
                <a:cs typeface="Arial"/>
              </a:rPr>
              <a:t> (Accessed: 18 April 2025). </a:t>
            </a:r>
          </a:p>
          <a:p>
            <a:pPr marL="171450" indent="-171450">
              <a:buFont typeface="Arial"/>
              <a:buChar char="•"/>
            </a:pPr>
            <a:r>
              <a:rPr lang="en-GB" sz="1100" err="1">
                <a:latin typeface="Arial"/>
                <a:cs typeface="Arial"/>
              </a:rPr>
              <a:t>Jemsu</a:t>
            </a:r>
            <a:r>
              <a:rPr lang="en-GB" sz="1100">
                <a:latin typeface="Arial"/>
                <a:cs typeface="Arial"/>
              </a:rPr>
              <a:t> (2024). One Appraisal Group, LLC. One Appraisal Group. Available at: </a:t>
            </a:r>
            <a:r>
              <a:rPr lang="en-GB" sz="1100" u="sng">
                <a:latin typeface="Arial"/>
                <a:cs typeface="Arial"/>
                <a:hlinkClick r:id="rId5"/>
              </a:rPr>
              <a:t>https://oneappraisalgroup.com/what-are-the-consequences-of-ignoring-ethical-guidelines/</a:t>
            </a:r>
            <a:r>
              <a:rPr lang="en-GB" sz="1100">
                <a:latin typeface="Arial"/>
                <a:cs typeface="Arial"/>
              </a:rPr>
              <a:t>. (Accessed 21 April 2025)</a:t>
            </a:r>
          </a:p>
          <a:p>
            <a:endParaRPr lang="en-GB" sz="1200">
              <a:latin typeface="Arial"/>
              <a:cs typeface="Arial"/>
            </a:endParaRPr>
          </a:p>
          <a:p>
            <a:pPr marL="171450" indent="-171450">
              <a:buFont typeface="Arial"/>
              <a:buChar char="•"/>
            </a:pPr>
            <a:r>
              <a:rPr lang="en-GB" sz="1100">
                <a:latin typeface="Arial"/>
                <a:cs typeface="Arial"/>
              </a:rPr>
              <a:t>Ramdat, A (2024) Ensuring defensible decision-making: The role of the National Decision Model. </a:t>
            </a:r>
            <a:r>
              <a:rPr lang="en-GB" sz="1100" i="1">
                <a:latin typeface="Arial"/>
                <a:cs typeface="Arial"/>
              </a:rPr>
              <a:t>The Signature Brand</a:t>
            </a:r>
            <a:r>
              <a:rPr lang="en-GB" sz="1100">
                <a:latin typeface="Arial"/>
                <a:cs typeface="Arial"/>
              </a:rPr>
              <a:t>. Available at: </a:t>
            </a:r>
            <a:r>
              <a:rPr lang="en-GB" sz="1100" u="sng">
                <a:latin typeface="Arial"/>
                <a:cs typeface="Arial"/>
                <a:hlinkClick r:id="rId6"/>
              </a:rPr>
              <a:t>https://thesignaturebrand.co.uk/ensuring-defensible-decision-making-the-role-of-the-national-decision-model/</a:t>
            </a:r>
            <a:r>
              <a:rPr lang="en-GB" sz="1100">
                <a:latin typeface="Arial"/>
                <a:cs typeface="Arial"/>
              </a:rPr>
              <a:t> [Accessed 21 Apr. 2025].</a:t>
            </a:r>
          </a:p>
          <a:p>
            <a:pPr marL="171450" indent="-171450">
              <a:buFont typeface="Arial"/>
              <a:buChar char="•"/>
            </a:pPr>
            <a:r>
              <a:rPr lang="en-GB" sz="1100">
                <a:latin typeface="Arial"/>
                <a:cs typeface="Arial"/>
              </a:rPr>
              <a:t>Stein, J. (2023). </a:t>
            </a:r>
            <a:r>
              <a:rPr lang="en-GB" sz="1100" i="1">
                <a:latin typeface="Arial"/>
                <a:cs typeface="Arial"/>
              </a:rPr>
              <a:t>Decision-Making Models. MIT Human Resources </a:t>
            </a:r>
            <a:r>
              <a:rPr lang="en-GB" sz="1100">
                <a:latin typeface="Arial"/>
                <a:cs typeface="Arial"/>
              </a:rPr>
              <a:t>Available at: </a:t>
            </a:r>
            <a:r>
              <a:rPr lang="en-GB" sz="1100" u="sng">
                <a:latin typeface="Arial"/>
                <a:cs typeface="Arial"/>
                <a:hlinkClick r:id="rId7"/>
              </a:rPr>
              <a:t>https://hr.mit.edu/learning-topics/teams/articles/models</a:t>
            </a:r>
            <a:r>
              <a:rPr lang="en-GB" sz="1100">
                <a:latin typeface="Arial"/>
                <a:cs typeface="Arial"/>
              </a:rPr>
              <a:t>. (Accessed 21 April 2025)</a:t>
            </a:r>
          </a:p>
          <a:p>
            <a:endParaRPr lang="en-GB" sz="1100">
              <a:latin typeface="Arial"/>
              <a:cs typeface="Arial"/>
            </a:endParaRPr>
          </a:p>
          <a:p>
            <a:pPr marL="171450" indent="-171450">
              <a:buFont typeface="Arial"/>
              <a:buChar char="•"/>
            </a:pPr>
            <a:r>
              <a:rPr lang="en-GB" sz="1100">
                <a:latin typeface="Arial"/>
                <a:cs typeface="Arial"/>
              </a:rPr>
              <a:t>Society of Evidence-Based Policing (2025) </a:t>
            </a:r>
            <a:r>
              <a:rPr lang="en-GB" sz="1100" i="1">
                <a:latin typeface="Arial"/>
                <a:cs typeface="Arial"/>
              </a:rPr>
              <a:t>What is evidence-based policing?</a:t>
            </a:r>
            <a:r>
              <a:rPr lang="en-GB" sz="1100">
                <a:latin typeface="Arial"/>
                <a:cs typeface="Arial"/>
              </a:rPr>
              <a:t> Available at: </a:t>
            </a:r>
            <a:r>
              <a:rPr lang="en-GB" sz="1100" u="sng">
                <a:latin typeface="Arial"/>
                <a:cs typeface="Arial"/>
                <a:hlinkClick r:id="rId8"/>
              </a:rPr>
              <a:t>https://www.sebp.police.uk/about/what-is-ebp</a:t>
            </a:r>
            <a:r>
              <a:rPr lang="en-GB" sz="1100">
                <a:latin typeface="Arial"/>
                <a:cs typeface="Arial"/>
              </a:rPr>
              <a:t> (Accessed: 18 April 2025).</a:t>
            </a:r>
          </a:p>
          <a:p>
            <a:pPr marL="171450" indent="-171450">
              <a:buFont typeface="Arial"/>
              <a:buChar char="•"/>
            </a:pPr>
            <a:r>
              <a:rPr lang="en-GB" sz="1100">
                <a:latin typeface="Arial"/>
                <a:cs typeface="Arial"/>
              </a:rPr>
              <a:t>SPII (2021) </a:t>
            </a:r>
            <a:r>
              <a:rPr lang="en-GB" sz="1100" i="1">
                <a:latin typeface="Arial"/>
                <a:cs typeface="Arial"/>
              </a:rPr>
              <a:t>Ethics: There is no other value without the last one</a:t>
            </a:r>
            <a:r>
              <a:rPr lang="en-GB" sz="1100">
                <a:latin typeface="Arial"/>
                <a:cs typeface="Arial"/>
              </a:rPr>
              <a:t>. SPII – Inspiring the Future. Available at: </a:t>
            </a:r>
            <a:r>
              <a:rPr lang="en-GB" sz="1100">
                <a:latin typeface="Arial"/>
                <a:cs typeface="Arial"/>
                <a:hlinkClick r:id="rId9"/>
              </a:rPr>
              <a:t>https://www.spii.eu/ethics-there-is-no-other-value-without-the-last-one/</a:t>
            </a:r>
            <a:r>
              <a:rPr lang="en-GB" sz="1100">
                <a:latin typeface="Arial"/>
                <a:cs typeface="Arial"/>
              </a:rPr>
              <a:t> (Accessed: 21 April 2025)</a:t>
            </a:r>
          </a:p>
          <a:p>
            <a:pPr>
              <a:lnSpc>
                <a:spcPct val="90000"/>
              </a:lnSpc>
              <a:spcBef>
                <a:spcPct val="0"/>
              </a:spcBef>
              <a:spcAft>
                <a:spcPts val="600"/>
              </a:spcAft>
            </a:pPr>
            <a:endParaRPr lang="en-US" sz="3600"/>
          </a:p>
          <a:p>
            <a:pPr indent="-228600">
              <a:lnSpc>
                <a:spcPct val="90000"/>
              </a:lnSpc>
              <a:spcBef>
                <a:spcPct val="0"/>
              </a:spcBef>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2688951543"/>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53FA251-7DA3-8487-F75F-1E5D481A5BB6}"/>
              </a:ext>
            </a:extLst>
          </p:cNvPr>
          <p:cNvSpPr>
            <a:spLocks noGrp="1"/>
          </p:cNvSpPr>
          <p:nvPr>
            <p:ph type="title"/>
          </p:nvPr>
        </p:nvSpPr>
        <p:spPr>
          <a:xfrm>
            <a:off x="786385" y="841248"/>
            <a:ext cx="3515244" cy="5340097"/>
          </a:xfrm>
        </p:spPr>
        <p:txBody>
          <a:bodyPr anchor="ctr">
            <a:normAutofit/>
          </a:bodyPr>
          <a:lstStyle/>
          <a:p>
            <a:r>
              <a:rPr lang="en-US" sz="4800">
                <a:solidFill>
                  <a:schemeClr val="bg1"/>
                </a:solidFill>
              </a:rPr>
              <a:t>Research timeline- Allanna Marshall 2305528</a:t>
            </a:r>
          </a:p>
        </p:txBody>
      </p:sp>
      <p:graphicFrame>
        <p:nvGraphicFramePr>
          <p:cNvPr id="6" name="Content Placeholder 3">
            <a:extLst>
              <a:ext uri="{FF2B5EF4-FFF2-40B4-BE49-F238E27FC236}">
                <a16:creationId xmlns:a16="http://schemas.microsoft.com/office/drawing/2014/main" id="{01F6644A-E5AD-3674-16C3-7B9DF9BB1F56}"/>
              </a:ext>
            </a:extLst>
          </p:cNvPr>
          <p:cNvGraphicFramePr/>
          <p:nvPr>
            <p:extLst>
              <p:ext uri="{D42A27DB-BD31-4B8C-83A1-F6EECF244321}">
                <p14:modId xmlns:p14="http://schemas.microsoft.com/office/powerpoint/2010/main" val="1685750852"/>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2724697"/>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605EA0-D582-07CF-F0B7-022A097493AE}"/>
            </a:ext>
          </a:extLst>
        </p:cNvPr>
        <p:cNvGrpSpPr/>
        <p:nvPr/>
      </p:nvGrpSpPr>
      <p:grpSpPr>
        <a:xfrm>
          <a:off x="0" y="0"/>
          <a:ext cx="0" cy="0"/>
          <a:chOff x="0" y="0"/>
          <a:chExt cx="0" cy="0"/>
        </a:xfrm>
      </p:grpSpPr>
      <p:sp>
        <p:nvSpPr>
          <p:cNvPr id="28"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B75CB71-BFD6-4A97-A3C9-02A37CDBE2BC}"/>
              </a:ext>
            </a:extLst>
          </p:cNvPr>
          <p:cNvSpPr>
            <a:spLocks noGrp="1"/>
          </p:cNvSpPr>
          <p:nvPr>
            <p:ph type="title"/>
          </p:nvPr>
        </p:nvSpPr>
        <p:spPr>
          <a:xfrm>
            <a:off x="558800" y="365125"/>
            <a:ext cx="3797300" cy="2151063"/>
          </a:xfrm>
        </p:spPr>
        <p:txBody>
          <a:bodyPr>
            <a:normAutofit fontScale="90000"/>
          </a:bodyPr>
          <a:lstStyle/>
          <a:p>
            <a:r>
              <a:rPr lang="en-US" b="1">
                <a:solidFill>
                  <a:srgbClr val="FFFFFF"/>
                </a:solidFill>
              </a:rPr>
              <a:t>Code of Ethics: The Connection to the NDM </a:t>
            </a:r>
            <a:endParaRPr lang="en-US">
              <a:solidFill>
                <a:srgbClr val="FFFFFF"/>
              </a:solidFill>
            </a:endParaRPr>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570E156-F9A0-6290-CB74-365909161E6E}"/>
              </a:ext>
            </a:extLst>
          </p:cNvPr>
          <p:cNvGraphicFramePr>
            <a:graphicFrameLocks noGrp="1"/>
          </p:cNvGraphicFramePr>
          <p:nvPr>
            <p:ph idx="1"/>
            <p:extLst>
              <p:ext uri="{D42A27DB-BD31-4B8C-83A1-F6EECF244321}">
                <p14:modId xmlns:p14="http://schemas.microsoft.com/office/powerpoint/2010/main" val="3632865975"/>
              </p:ext>
            </p:extLst>
          </p:nvPr>
        </p:nvGraphicFramePr>
        <p:xfrm>
          <a:off x="838200" y="2511425"/>
          <a:ext cx="10515600" cy="3665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5" name="Picture 54" descr="A diagram of ethics&#10;&#10;AI-generated content may be incorrect.">
            <a:extLst>
              <a:ext uri="{FF2B5EF4-FFF2-40B4-BE49-F238E27FC236}">
                <a16:creationId xmlns:a16="http://schemas.microsoft.com/office/drawing/2014/main" id="{F7769146-FAF7-AB01-FC4A-508AE9B6FF8E}"/>
              </a:ext>
            </a:extLst>
          </p:cNvPr>
          <p:cNvPicPr>
            <a:picLocks noChangeAspect="1"/>
          </p:cNvPicPr>
          <p:nvPr/>
        </p:nvPicPr>
        <p:blipFill>
          <a:blip r:embed="rId8"/>
          <a:stretch>
            <a:fillRect/>
          </a:stretch>
        </p:blipFill>
        <p:spPr>
          <a:xfrm>
            <a:off x="4635500" y="365999"/>
            <a:ext cx="2743200" cy="2544602"/>
          </a:xfrm>
          <a:prstGeom prst="rect">
            <a:avLst/>
          </a:prstGeom>
        </p:spPr>
      </p:pic>
      <p:sp>
        <p:nvSpPr>
          <p:cNvPr id="66" name="Title 1">
            <a:extLst>
              <a:ext uri="{FF2B5EF4-FFF2-40B4-BE49-F238E27FC236}">
                <a16:creationId xmlns:a16="http://schemas.microsoft.com/office/drawing/2014/main" id="{5BF8BA0E-BA14-12E2-E5BC-CF1B989ED6E6}"/>
              </a:ext>
            </a:extLst>
          </p:cNvPr>
          <p:cNvSpPr txBox="1">
            <a:spLocks/>
          </p:cNvSpPr>
          <p:nvPr/>
        </p:nvSpPr>
        <p:spPr>
          <a:xfrm>
            <a:off x="7378700" y="1393825"/>
            <a:ext cx="2806700" cy="4873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800" b="1">
                <a:solidFill>
                  <a:srgbClr val="000000"/>
                </a:solidFill>
              </a:rPr>
              <a:t>(College of Policing, 2024)</a:t>
            </a:r>
            <a:endParaRPr lang="en-US" sz="1800">
              <a:solidFill>
                <a:srgbClr val="000000"/>
              </a:solidFill>
            </a:endParaRPr>
          </a:p>
        </p:txBody>
      </p:sp>
      <p:sp>
        <p:nvSpPr>
          <p:cNvPr id="22" name="TextBox 21">
            <a:extLst>
              <a:ext uri="{FF2B5EF4-FFF2-40B4-BE49-F238E27FC236}">
                <a16:creationId xmlns:a16="http://schemas.microsoft.com/office/drawing/2014/main" id="{510D4BC6-9FF8-F16D-D676-876AB3C9B407}"/>
              </a:ext>
            </a:extLst>
          </p:cNvPr>
          <p:cNvSpPr txBox="1"/>
          <p:nvPr/>
        </p:nvSpPr>
        <p:spPr>
          <a:xfrm>
            <a:off x="10176424" y="109543"/>
            <a:ext cx="188226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Shannon Evans</a:t>
            </a:r>
          </a:p>
          <a:p>
            <a:r>
              <a:rPr lang="en-US"/>
              <a:t>2301489</a:t>
            </a:r>
          </a:p>
          <a:p>
            <a:r>
              <a:rPr lang="en-US"/>
              <a:t>BMCP4003</a:t>
            </a:r>
          </a:p>
        </p:txBody>
      </p:sp>
    </p:spTree>
    <p:extLst>
      <p:ext uri="{BB962C8B-B14F-4D97-AF65-F5344CB8AC3E}">
        <p14:creationId xmlns:p14="http://schemas.microsoft.com/office/powerpoint/2010/main" val="300808557"/>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71B085-E18B-2F1E-2752-B9962BD02EA0}"/>
            </a:ext>
          </a:extLst>
        </p:cNvPr>
        <p:cNvGrpSpPr/>
        <p:nvPr/>
      </p:nvGrpSpPr>
      <p:grpSpPr>
        <a:xfrm>
          <a:off x="0" y="0"/>
          <a:ext cx="0" cy="0"/>
          <a:chOff x="0" y="0"/>
          <a:chExt cx="0" cy="0"/>
        </a:xfrm>
      </p:grpSpPr>
      <p:sp>
        <p:nvSpPr>
          <p:cNvPr id="28" name="!!Rectangle">
            <a:extLst>
              <a:ext uri="{FF2B5EF4-FFF2-40B4-BE49-F238E27FC236}">
                <a16:creationId xmlns:a16="http://schemas.microsoft.com/office/drawing/2014/main" id="{C48D7738-56A9-AD64-B8D0-D07574DC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E783CD-05F9-A739-B0D6-8247437D86D8}"/>
              </a:ext>
            </a:extLst>
          </p:cNvPr>
          <p:cNvSpPr>
            <a:spLocks noGrp="1"/>
          </p:cNvSpPr>
          <p:nvPr>
            <p:ph type="title"/>
          </p:nvPr>
        </p:nvSpPr>
        <p:spPr>
          <a:xfrm>
            <a:off x="164029" y="-2104"/>
            <a:ext cx="9893299" cy="2151063"/>
          </a:xfrm>
        </p:spPr>
        <p:txBody>
          <a:bodyPr>
            <a:normAutofit/>
          </a:bodyPr>
          <a:lstStyle/>
          <a:p>
            <a:r>
              <a:rPr lang="en-US" b="1">
                <a:solidFill>
                  <a:srgbClr val="FFFFFF"/>
                </a:solidFill>
              </a:rPr>
              <a:t>Code of Ethics:  Core Principles</a:t>
            </a:r>
          </a:p>
        </p:txBody>
      </p:sp>
      <p:sp>
        <p:nvSpPr>
          <p:cNvPr id="30" name="Arc 29">
            <a:extLst>
              <a:ext uri="{FF2B5EF4-FFF2-40B4-BE49-F238E27FC236}">
                <a16:creationId xmlns:a16="http://schemas.microsoft.com/office/drawing/2014/main" id="{E4AA92BC-BF59-05CE-524A-026DFDD5C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579" name="Content Placeholder 2">
            <a:extLst>
              <a:ext uri="{FF2B5EF4-FFF2-40B4-BE49-F238E27FC236}">
                <a16:creationId xmlns:a16="http://schemas.microsoft.com/office/drawing/2014/main" id="{B21FE2EF-5477-A3E3-585B-3F5F2C0A0E71}"/>
              </a:ext>
            </a:extLst>
          </p:cNvPr>
          <p:cNvGraphicFramePr>
            <a:graphicFrameLocks/>
          </p:cNvGraphicFramePr>
          <p:nvPr>
            <p:extLst>
              <p:ext uri="{D42A27DB-BD31-4B8C-83A1-F6EECF244321}">
                <p14:modId xmlns:p14="http://schemas.microsoft.com/office/powerpoint/2010/main" val="1088963219"/>
              </p:ext>
            </p:extLst>
          </p:nvPr>
        </p:nvGraphicFramePr>
        <p:xfrm>
          <a:off x="-469135" y="1966090"/>
          <a:ext cx="13141286" cy="41337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0187701"/>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F55FA1-AD06-81C7-4F2A-D4D6D67FE216}"/>
            </a:ext>
          </a:extLst>
        </p:cNvPr>
        <p:cNvGrpSpPr/>
        <p:nvPr/>
      </p:nvGrpSpPr>
      <p:grpSpPr>
        <a:xfrm>
          <a:off x="0" y="0"/>
          <a:ext cx="0" cy="0"/>
          <a:chOff x="0" y="0"/>
          <a:chExt cx="0" cy="0"/>
        </a:xfrm>
      </p:grpSpPr>
      <p:sp>
        <p:nvSpPr>
          <p:cNvPr id="28" name="!!Rectangle">
            <a:extLst>
              <a:ext uri="{FF2B5EF4-FFF2-40B4-BE49-F238E27FC236}">
                <a16:creationId xmlns:a16="http://schemas.microsoft.com/office/drawing/2014/main" id="{922E87EF-D15F-79C4-E06B-2380B4383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75A69A-31A4-E3AD-1EF8-E16CE9D82579}"/>
              </a:ext>
            </a:extLst>
          </p:cNvPr>
          <p:cNvSpPr>
            <a:spLocks noGrp="1"/>
          </p:cNvSpPr>
          <p:nvPr>
            <p:ph type="title"/>
          </p:nvPr>
        </p:nvSpPr>
        <p:spPr>
          <a:xfrm>
            <a:off x="558800" y="365125"/>
            <a:ext cx="9544432" cy="2151063"/>
          </a:xfrm>
        </p:spPr>
        <p:txBody>
          <a:bodyPr>
            <a:normAutofit/>
          </a:bodyPr>
          <a:lstStyle/>
          <a:p>
            <a:r>
              <a:rPr lang="en-US" b="1">
                <a:solidFill>
                  <a:srgbClr val="FFFFFF"/>
                </a:solidFill>
              </a:rPr>
              <a:t>Code of Ethics:  Police and the NDM </a:t>
            </a:r>
            <a:endParaRPr lang="en-US">
              <a:solidFill>
                <a:srgbClr val="FFFFFF"/>
              </a:solidFill>
            </a:endParaRPr>
          </a:p>
        </p:txBody>
      </p:sp>
      <p:sp>
        <p:nvSpPr>
          <p:cNvPr id="30" name="Arc 29">
            <a:extLst>
              <a:ext uri="{FF2B5EF4-FFF2-40B4-BE49-F238E27FC236}">
                <a16:creationId xmlns:a16="http://schemas.microsoft.com/office/drawing/2014/main" id="{8320E2E7-C593-5654-96C7-6A76F32DF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68EDD75-FF57-FA9D-F7B9-6FC2AAE14E01}"/>
              </a:ext>
            </a:extLst>
          </p:cNvPr>
          <p:cNvGraphicFramePr>
            <a:graphicFrameLocks noGrp="1"/>
          </p:cNvGraphicFramePr>
          <p:nvPr>
            <p:ph idx="1"/>
          </p:nvPr>
        </p:nvGraphicFramePr>
        <p:xfrm>
          <a:off x="259812" y="-4043609"/>
          <a:ext cx="11663190" cy="16546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9377953"/>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DFFEA3-0CC9-BEC1-1370-0B0C4508D88F}"/>
            </a:ext>
          </a:extLst>
        </p:cNvPr>
        <p:cNvGrpSpPr/>
        <p:nvPr/>
      </p:nvGrpSpPr>
      <p:grpSpPr>
        <a:xfrm>
          <a:off x="0" y="0"/>
          <a:ext cx="0" cy="0"/>
          <a:chOff x="0" y="0"/>
          <a:chExt cx="0" cy="0"/>
        </a:xfrm>
      </p:grpSpPr>
      <p:sp>
        <p:nvSpPr>
          <p:cNvPr id="28" name="!!Rectangle">
            <a:extLst>
              <a:ext uri="{FF2B5EF4-FFF2-40B4-BE49-F238E27FC236}">
                <a16:creationId xmlns:a16="http://schemas.microsoft.com/office/drawing/2014/main" id="{4573BFB2-FAEB-525E-F81B-472824EC8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5AA487-AFAC-E6A0-630C-0E7E89ADEFB0}"/>
              </a:ext>
            </a:extLst>
          </p:cNvPr>
          <p:cNvSpPr>
            <a:spLocks noGrp="1"/>
          </p:cNvSpPr>
          <p:nvPr>
            <p:ph type="title"/>
          </p:nvPr>
        </p:nvSpPr>
        <p:spPr>
          <a:xfrm>
            <a:off x="558800" y="365125"/>
            <a:ext cx="9544432" cy="2151063"/>
          </a:xfrm>
        </p:spPr>
        <p:txBody>
          <a:bodyPr>
            <a:normAutofit/>
          </a:bodyPr>
          <a:lstStyle/>
          <a:p>
            <a:r>
              <a:rPr lang="en-US" b="1">
                <a:solidFill>
                  <a:srgbClr val="FFFFFF"/>
                </a:solidFill>
              </a:rPr>
              <a:t>Code of Ethics:  NDM and EBP</a:t>
            </a:r>
            <a:endParaRPr lang="en-US">
              <a:solidFill>
                <a:srgbClr val="FFFFFF"/>
              </a:solidFill>
            </a:endParaRPr>
          </a:p>
        </p:txBody>
      </p:sp>
      <p:sp>
        <p:nvSpPr>
          <p:cNvPr id="30" name="Arc 29">
            <a:extLst>
              <a:ext uri="{FF2B5EF4-FFF2-40B4-BE49-F238E27FC236}">
                <a16:creationId xmlns:a16="http://schemas.microsoft.com/office/drawing/2014/main" id="{F561F7D6-DF83-BB5A-9E23-0AAE17744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1A9C169-29B7-C534-129A-F667B9CC46DF}"/>
              </a:ext>
            </a:extLst>
          </p:cNvPr>
          <p:cNvGraphicFramePr>
            <a:graphicFrameLocks noGrp="1"/>
          </p:cNvGraphicFramePr>
          <p:nvPr>
            <p:ph idx="1"/>
            <p:extLst>
              <p:ext uri="{D42A27DB-BD31-4B8C-83A1-F6EECF244321}">
                <p14:modId xmlns:p14="http://schemas.microsoft.com/office/powerpoint/2010/main" val="888432728"/>
              </p:ext>
            </p:extLst>
          </p:nvPr>
        </p:nvGraphicFramePr>
        <p:xfrm>
          <a:off x="763019" y="1966125"/>
          <a:ext cx="10412361" cy="4526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3414718"/>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AFE978-F3C4-1D67-4E32-E6932AFED01F}"/>
            </a:ext>
          </a:extLst>
        </p:cNvPr>
        <p:cNvGrpSpPr/>
        <p:nvPr/>
      </p:nvGrpSpPr>
      <p:grpSpPr>
        <a:xfrm>
          <a:off x="0" y="0"/>
          <a:ext cx="0" cy="0"/>
          <a:chOff x="0" y="0"/>
          <a:chExt cx="0" cy="0"/>
        </a:xfrm>
      </p:grpSpPr>
      <p:sp>
        <p:nvSpPr>
          <p:cNvPr id="28" name="!!Rectangle">
            <a:extLst>
              <a:ext uri="{FF2B5EF4-FFF2-40B4-BE49-F238E27FC236}">
                <a16:creationId xmlns:a16="http://schemas.microsoft.com/office/drawing/2014/main" id="{5A66D1D4-66A3-B2FF-43CF-6C5007B45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019DA8-265A-3E62-392D-37B1B9CC7339}"/>
              </a:ext>
            </a:extLst>
          </p:cNvPr>
          <p:cNvSpPr>
            <a:spLocks noGrp="1"/>
          </p:cNvSpPr>
          <p:nvPr>
            <p:ph type="title"/>
          </p:nvPr>
        </p:nvSpPr>
        <p:spPr>
          <a:xfrm>
            <a:off x="558800" y="365125"/>
            <a:ext cx="9544432" cy="2151063"/>
          </a:xfrm>
        </p:spPr>
        <p:txBody>
          <a:bodyPr>
            <a:normAutofit/>
          </a:bodyPr>
          <a:lstStyle/>
          <a:p>
            <a:r>
              <a:rPr lang="en-US" b="1">
                <a:solidFill>
                  <a:srgbClr val="FFFFFF"/>
                </a:solidFill>
              </a:rPr>
              <a:t>REFERENCE LIST </a:t>
            </a:r>
            <a:endParaRPr lang="en-US">
              <a:solidFill>
                <a:srgbClr val="FFFFFF"/>
              </a:solidFill>
            </a:endParaRPr>
          </a:p>
        </p:txBody>
      </p:sp>
      <p:sp>
        <p:nvSpPr>
          <p:cNvPr id="30" name="Arc 29">
            <a:extLst>
              <a:ext uri="{FF2B5EF4-FFF2-40B4-BE49-F238E27FC236}">
                <a16:creationId xmlns:a16="http://schemas.microsoft.com/office/drawing/2014/main" id="{52776037-7845-F211-90AD-806280C0E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Content Placeholder 18">
            <a:extLst>
              <a:ext uri="{FF2B5EF4-FFF2-40B4-BE49-F238E27FC236}">
                <a16:creationId xmlns:a16="http://schemas.microsoft.com/office/drawing/2014/main" id="{B2B7819A-5FCA-03B7-E180-03790A69350D}"/>
              </a:ext>
            </a:extLst>
          </p:cNvPr>
          <p:cNvSpPr>
            <a:spLocks noGrp="1"/>
          </p:cNvSpPr>
          <p:nvPr>
            <p:ph idx="1"/>
          </p:nvPr>
        </p:nvSpPr>
        <p:spPr>
          <a:xfrm>
            <a:off x="838200" y="1825625"/>
            <a:ext cx="10515600" cy="4629365"/>
          </a:xfrm>
        </p:spPr>
        <p:txBody>
          <a:bodyPr vert="horz" lIns="91440" tIns="45720" rIns="91440" bIns="45720" rtlCol="0" anchor="t">
            <a:normAutofit fontScale="40000" lnSpcReduction="20000"/>
          </a:bodyPr>
          <a:lstStyle/>
          <a:p>
            <a:r>
              <a:rPr lang="en-US">
                <a:ea typeface="+mn-lt"/>
                <a:cs typeface="+mn-lt"/>
              </a:rPr>
              <a:t>Avon and Somerset Police, n.d. </a:t>
            </a:r>
            <a:r>
              <a:rPr lang="en-US" i="1">
                <a:ea typeface="+mn-lt"/>
                <a:cs typeface="+mn-lt"/>
              </a:rPr>
              <a:t>National Decision Model</a:t>
            </a:r>
            <a:r>
              <a:rPr lang="en-US">
                <a:ea typeface="+mn-lt"/>
                <a:cs typeface="+mn-lt"/>
              </a:rPr>
              <a:t>. [online] Available at: </a:t>
            </a:r>
            <a:r>
              <a:rPr lang="en-US">
                <a:ea typeface="+mn-lt"/>
                <a:cs typeface="+mn-lt"/>
                <a:hlinkClick r:id="rId3"/>
              </a:rPr>
              <a:t>https://www.avonandsomerset.police.uk/media/27527747/national-decision-model.pdf</a:t>
            </a:r>
            <a:r>
              <a:rPr lang="en-US">
                <a:ea typeface="+mn-lt"/>
                <a:cs typeface="+mn-lt"/>
              </a:rPr>
              <a:t> [Accessed 21 April 2025].</a:t>
            </a:r>
            <a:endParaRPr lang="en-US"/>
          </a:p>
          <a:p>
            <a:r>
              <a:rPr lang="en-US">
                <a:ea typeface="+mn-lt"/>
                <a:cs typeface="+mn-lt"/>
              </a:rPr>
              <a:t>College of Policing, 2020. </a:t>
            </a:r>
            <a:r>
              <a:rPr lang="en-US" i="1">
                <a:ea typeface="+mn-lt"/>
                <a:cs typeface="+mn-lt"/>
              </a:rPr>
              <a:t>Code of Ethics – Principles</a:t>
            </a:r>
            <a:r>
              <a:rPr lang="en-US">
                <a:ea typeface="+mn-lt"/>
                <a:cs typeface="+mn-lt"/>
              </a:rPr>
              <a:t>. [online] College of Policing. Available at: </a:t>
            </a:r>
            <a:r>
              <a:rPr lang="en-US">
                <a:ea typeface="+mn-lt"/>
                <a:cs typeface="+mn-lt"/>
                <a:hlinkClick r:id="rId4"/>
              </a:rPr>
              <a:t>https://www.college.police.uk/ethics/code-of-ethics/principles</a:t>
            </a:r>
            <a:r>
              <a:rPr lang="en-US">
                <a:ea typeface="+mn-lt"/>
                <a:cs typeface="+mn-lt"/>
              </a:rPr>
              <a:t> [Accessed 24 April 2025].</a:t>
            </a:r>
            <a:endParaRPr lang="en-US"/>
          </a:p>
          <a:p>
            <a:r>
              <a:rPr lang="en-US">
                <a:ea typeface="+mn-lt"/>
                <a:cs typeface="+mn-lt"/>
              </a:rPr>
              <a:t>College of Policing, 2020. </a:t>
            </a:r>
            <a:r>
              <a:rPr lang="en-US" i="1">
                <a:ea typeface="+mn-lt"/>
                <a:cs typeface="+mn-lt"/>
              </a:rPr>
              <a:t>National Decision Model</a:t>
            </a:r>
            <a:r>
              <a:rPr lang="en-US">
                <a:ea typeface="+mn-lt"/>
                <a:cs typeface="+mn-lt"/>
              </a:rPr>
              <a:t>. [online] College of Policing. Available at: </a:t>
            </a:r>
            <a:r>
              <a:rPr lang="en-US">
                <a:ea typeface="+mn-lt"/>
                <a:cs typeface="+mn-lt"/>
                <a:hlinkClick r:id="rId5"/>
              </a:rPr>
              <a:t>https://www.college.police.uk/app/national-decision-model</a:t>
            </a:r>
            <a:r>
              <a:rPr lang="en-US">
                <a:ea typeface="+mn-lt"/>
                <a:cs typeface="+mn-lt"/>
              </a:rPr>
              <a:t> [Accessed 23April 2025].</a:t>
            </a:r>
            <a:endParaRPr lang="en-US"/>
          </a:p>
          <a:p>
            <a:r>
              <a:rPr lang="en-US">
                <a:ea typeface="+mn-lt"/>
                <a:cs typeface="+mn-lt"/>
              </a:rPr>
              <a:t>College of Policing, 2020. </a:t>
            </a:r>
            <a:r>
              <a:rPr lang="en-US" i="1">
                <a:ea typeface="+mn-lt"/>
                <a:cs typeface="+mn-lt"/>
              </a:rPr>
              <a:t>National Decision Model – Diagram</a:t>
            </a:r>
            <a:r>
              <a:rPr lang="en-US">
                <a:ea typeface="+mn-lt"/>
                <a:cs typeface="+mn-lt"/>
              </a:rPr>
              <a:t>. [online] College of Policing. Available at: </a:t>
            </a:r>
            <a:r>
              <a:rPr lang="en-US">
                <a:ea typeface="+mn-lt"/>
                <a:cs typeface="+mn-lt"/>
                <a:hlinkClick r:id="rId6"/>
              </a:rPr>
              <a:t>https://www.college.police.uk/app/national-decision-model/national-decision-model</a:t>
            </a:r>
            <a:r>
              <a:rPr lang="en-US">
                <a:ea typeface="+mn-lt"/>
                <a:cs typeface="+mn-lt"/>
              </a:rPr>
              <a:t> [Accessed 18 April 2025].</a:t>
            </a:r>
            <a:endParaRPr lang="en-US"/>
          </a:p>
          <a:p>
            <a:r>
              <a:rPr lang="en-US">
                <a:ea typeface="+mn-lt"/>
                <a:cs typeface="+mn-lt"/>
              </a:rPr>
              <a:t>Dempsey, R.P., Eskander, E.E. and </a:t>
            </a:r>
            <a:r>
              <a:rPr lang="en-US" err="1">
                <a:ea typeface="+mn-lt"/>
                <a:cs typeface="+mn-lt"/>
              </a:rPr>
              <a:t>Dubljević</a:t>
            </a:r>
            <a:r>
              <a:rPr lang="en-US">
                <a:ea typeface="+mn-lt"/>
                <a:cs typeface="+mn-lt"/>
              </a:rPr>
              <a:t>, V., 2023. Ethical Decision-Making in Law Enforcement: A Scoping Review. </a:t>
            </a:r>
            <a:r>
              <a:rPr lang="en-US" i="1">
                <a:ea typeface="+mn-lt"/>
                <a:cs typeface="+mn-lt"/>
              </a:rPr>
              <a:t>Psych</a:t>
            </a:r>
            <a:r>
              <a:rPr lang="en-US">
                <a:ea typeface="+mn-lt"/>
                <a:cs typeface="+mn-lt"/>
              </a:rPr>
              <a:t>, 5(2), pp.576–601. Available at: </a:t>
            </a:r>
            <a:r>
              <a:rPr lang="en-US">
                <a:ea typeface="+mn-lt"/>
                <a:cs typeface="+mn-lt"/>
                <a:hlinkClick r:id="rId7"/>
              </a:rPr>
              <a:t>https://www.mdpi.com/2624-8611/5/2/37</a:t>
            </a:r>
            <a:r>
              <a:rPr lang="en-US">
                <a:ea typeface="+mn-lt"/>
                <a:cs typeface="+mn-lt"/>
              </a:rPr>
              <a:t> [Accessed 26 April 2025].</a:t>
            </a:r>
            <a:endParaRPr lang="en-US"/>
          </a:p>
          <a:p>
            <a:r>
              <a:rPr lang="en-US">
                <a:ea typeface="+mn-lt"/>
                <a:cs typeface="+mn-lt"/>
              </a:rPr>
              <a:t>Her Majesty’s Inspectorate of Constabulary, 1999. </a:t>
            </a:r>
            <a:r>
              <a:rPr lang="en-US" i="1">
                <a:ea typeface="+mn-lt"/>
                <a:cs typeface="+mn-lt"/>
              </a:rPr>
              <a:t>Police Integrity: Securing and maintaining public confidence</a:t>
            </a:r>
            <a:r>
              <a:rPr lang="en-US">
                <a:ea typeface="+mn-lt"/>
                <a:cs typeface="+mn-lt"/>
              </a:rPr>
              <a:t>. [online] HMICFRS. Available at: </a:t>
            </a:r>
            <a:r>
              <a:rPr lang="en-US">
                <a:ea typeface="+mn-lt"/>
                <a:cs typeface="+mn-lt"/>
                <a:hlinkClick r:id="rId8"/>
              </a:rPr>
              <a:t>https://assets-hmicfrs.justiceinspectorates.gov.uk/uploads/police-integrity-19990601.pdf</a:t>
            </a:r>
            <a:r>
              <a:rPr lang="en-US">
                <a:ea typeface="+mn-lt"/>
                <a:cs typeface="+mn-lt"/>
              </a:rPr>
              <a:t> [Accessed 26 April 2025].</a:t>
            </a:r>
            <a:endParaRPr lang="en-US"/>
          </a:p>
          <a:p>
            <a:r>
              <a:rPr lang="en-US">
                <a:ea typeface="+mn-lt"/>
                <a:cs typeface="+mn-lt"/>
              </a:rPr>
              <a:t>Home Office, 2018. </a:t>
            </a:r>
            <a:r>
              <a:rPr lang="en-US" i="1">
                <a:ea typeface="+mn-lt"/>
                <a:cs typeface="+mn-lt"/>
              </a:rPr>
              <a:t>Police and Criminal Evidence Act 1984 (PACE) Code A: Revised Code of Practice for the Exercise by: Police Officers of Statutory Powers of Stop and Search</a:t>
            </a:r>
            <a:r>
              <a:rPr lang="en-US">
                <a:ea typeface="+mn-lt"/>
                <a:cs typeface="+mn-lt"/>
              </a:rPr>
              <a:t>. [online] GOV.UK. Available at: </a:t>
            </a:r>
            <a:r>
              <a:rPr lang="en-US">
                <a:ea typeface="+mn-lt"/>
                <a:cs typeface="+mn-lt"/>
                <a:hlinkClick r:id="rId9"/>
              </a:rPr>
              <a:t>https://assets.publishing.service.gov.uk/media/5a74e216e5274a59fa715b3e/PaceCodeAWeb.pdf</a:t>
            </a:r>
            <a:r>
              <a:rPr lang="en-US">
                <a:ea typeface="+mn-lt"/>
                <a:cs typeface="+mn-lt"/>
              </a:rPr>
              <a:t> [Accessed 12 April 2025].</a:t>
            </a:r>
            <a:endParaRPr lang="en-US"/>
          </a:p>
          <a:p>
            <a:r>
              <a:rPr lang="en-US">
                <a:ea typeface="+mn-lt"/>
                <a:cs typeface="+mn-lt"/>
              </a:rPr>
              <a:t>Maile, A., Ritzenthaler, S., Thompson, A. and Kristjánsson, K., 2023. Professional policing and the role of autonomy and discretion in decision-making: A qualitative study from a virtue ethical perspective. </a:t>
            </a:r>
            <a:r>
              <a:rPr lang="en-US" i="1">
                <a:ea typeface="+mn-lt"/>
                <a:cs typeface="+mn-lt"/>
              </a:rPr>
              <a:t>Policing: A Journal of Policy and Practice</a:t>
            </a:r>
            <a:r>
              <a:rPr lang="en-US">
                <a:ea typeface="+mn-lt"/>
                <a:cs typeface="+mn-lt"/>
              </a:rPr>
              <a:t>. [online] Available at: </a:t>
            </a:r>
            <a:r>
              <a:rPr lang="en-US">
                <a:ea typeface="+mn-lt"/>
                <a:cs typeface="+mn-lt"/>
                <a:hlinkClick r:id="rId10"/>
              </a:rPr>
              <a:t>https://academic.oup.com/policing/article/doi/10.1093/police/paac086/6775094</a:t>
            </a:r>
            <a:endParaRPr lang="en-US"/>
          </a:p>
          <a:p>
            <a:r>
              <a:rPr lang="en-US">
                <a:ea typeface="+mn-lt"/>
                <a:cs typeface="+mn-lt"/>
              </a:rPr>
              <a:t>Klockars, C.B., Ivkovic, S.K. and Haberfeld, M.R., 2004. </a:t>
            </a:r>
            <a:r>
              <a:rPr lang="en-US" i="1">
                <a:ea typeface="+mn-lt"/>
                <a:cs typeface="+mn-lt"/>
              </a:rPr>
              <a:t>The contours of police integrity</a:t>
            </a:r>
            <a:r>
              <a:rPr lang="en-US">
                <a:ea typeface="+mn-lt"/>
                <a:cs typeface="+mn-lt"/>
              </a:rPr>
              <a:t>. Thousand Oaks, CA: SAGE Publications. Available at: </a:t>
            </a:r>
            <a:r>
              <a:rPr lang="en-US">
                <a:ea typeface="+mn-lt"/>
                <a:cs typeface="+mn-lt"/>
                <a:hlinkClick r:id="rId11"/>
              </a:rPr>
              <a:t>https://us.sagepub.com/en-us/nam/the-contours-of-police-integrity/book226805</a:t>
            </a:r>
            <a:r>
              <a:rPr lang="en-US">
                <a:ea typeface="+mn-lt"/>
                <a:cs typeface="+mn-lt"/>
              </a:rPr>
              <a:t> [Accessed 26 April 2025].</a:t>
            </a:r>
            <a:endParaRPr lang="en-US"/>
          </a:p>
          <a:p>
            <a:r>
              <a:rPr lang="en-US">
                <a:ea typeface="+mn-lt"/>
                <a:cs typeface="+mn-lt"/>
              </a:rPr>
              <a:t>Cooper, C.L. and Ingram, P., 2004. Police occupational culture: Common themes across cultures. </a:t>
            </a:r>
            <a:r>
              <a:rPr lang="en-US" i="1">
                <a:ea typeface="+mn-lt"/>
                <a:cs typeface="+mn-lt"/>
              </a:rPr>
              <a:t>Policing: An International Journal of Police Strategies &amp; Management</a:t>
            </a:r>
            <a:r>
              <a:rPr lang="en-US">
                <a:ea typeface="+mn-lt"/>
                <a:cs typeface="+mn-lt"/>
              </a:rPr>
              <a:t>, 27(3), pp.493–497. Available at: </a:t>
            </a:r>
            <a:r>
              <a:rPr lang="en-US">
                <a:ea typeface="+mn-lt"/>
                <a:cs typeface="+mn-lt"/>
                <a:hlinkClick r:id="rId12"/>
              </a:rPr>
              <a:t>https://www.emerald.com/insight/content/doi/10.1108/13639510410553158/full/html</a:t>
            </a:r>
            <a:r>
              <a:rPr lang="en-US">
                <a:ea typeface="+mn-lt"/>
                <a:cs typeface="+mn-lt"/>
              </a:rPr>
              <a:t> [Accessed 26 April 2025].</a:t>
            </a:r>
            <a:endParaRPr lang="en-US"/>
          </a:p>
          <a:p>
            <a:r>
              <a:rPr lang="en-US">
                <a:ea typeface="+mn-lt"/>
                <a:cs typeface="+mn-lt"/>
              </a:rPr>
              <a:t>Pollock, J.M., 2017. </a:t>
            </a:r>
            <a:r>
              <a:rPr lang="en-US" i="1">
                <a:ea typeface="+mn-lt"/>
                <a:cs typeface="+mn-lt"/>
              </a:rPr>
              <a:t>Ethical dilemmas and decisions in criminal justice</a:t>
            </a:r>
            <a:r>
              <a:rPr lang="en-US">
                <a:ea typeface="+mn-lt"/>
                <a:cs typeface="+mn-lt"/>
              </a:rPr>
              <a:t>. 9th ed. Boston, MA: Cengage Learning. Available at: </a:t>
            </a:r>
            <a:r>
              <a:rPr lang="en-US">
                <a:ea typeface="+mn-lt"/>
                <a:cs typeface="+mn-lt"/>
                <a:hlinkClick r:id="rId13"/>
              </a:rPr>
              <a:t>https://www.cengage.com/c/ethical-dilemmas-and-decisions-in-criminal-justice-9e-pollock/9781337558495/</a:t>
            </a:r>
            <a:r>
              <a:rPr lang="en-US">
                <a:ea typeface="+mn-lt"/>
                <a:cs typeface="+mn-lt"/>
              </a:rPr>
              <a:t> [Accessed 26 April 2025].</a:t>
            </a:r>
            <a:endParaRPr lang="en-US"/>
          </a:p>
          <a:p>
            <a:endParaRPr lang="en-US"/>
          </a:p>
          <a:p>
            <a:endParaRPr lang="en-US"/>
          </a:p>
        </p:txBody>
      </p:sp>
    </p:spTree>
    <p:extLst>
      <p:ext uri="{BB962C8B-B14F-4D97-AF65-F5344CB8AC3E}">
        <p14:creationId xmlns:p14="http://schemas.microsoft.com/office/powerpoint/2010/main" val="325704710"/>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347BFD-0DB2-DDC1-A22F-D43FA310ECEB}"/>
            </a:ext>
          </a:extLst>
        </p:cNvPr>
        <p:cNvGrpSpPr/>
        <p:nvPr/>
      </p:nvGrpSpPr>
      <p:grpSpPr>
        <a:xfrm>
          <a:off x="0" y="0"/>
          <a:ext cx="0" cy="0"/>
          <a:chOff x="0" y="0"/>
          <a:chExt cx="0" cy="0"/>
        </a:xfrm>
      </p:grpSpPr>
      <p:sp>
        <p:nvSpPr>
          <p:cNvPr id="28" name="!!Rectangle">
            <a:extLst>
              <a:ext uri="{FF2B5EF4-FFF2-40B4-BE49-F238E27FC236}">
                <a16:creationId xmlns:a16="http://schemas.microsoft.com/office/drawing/2014/main" id="{EADBD5EC-490B-475E-88CD-86EE9C033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EC16C9-FAF6-3B2F-263E-53D7EFFFC7EC}"/>
              </a:ext>
            </a:extLst>
          </p:cNvPr>
          <p:cNvSpPr>
            <a:spLocks noGrp="1"/>
          </p:cNvSpPr>
          <p:nvPr>
            <p:ph type="title"/>
          </p:nvPr>
        </p:nvSpPr>
        <p:spPr>
          <a:xfrm>
            <a:off x="239584" y="-5578"/>
            <a:ext cx="9544432" cy="2151063"/>
          </a:xfrm>
        </p:spPr>
        <p:txBody>
          <a:bodyPr>
            <a:normAutofit/>
          </a:bodyPr>
          <a:lstStyle/>
          <a:p>
            <a:r>
              <a:rPr lang="en-US" b="1">
                <a:solidFill>
                  <a:srgbClr val="FFFFFF"/>
                </a:solidFill>
              </a:rPr>
              <a:t>RESEARCH TIMELINE</a:t>
            </a:r>
            <a:endParaRPr lang="en-US">
              <a:solidFill>
                <a:srgbClr val="FFFFFF"/>
              </a:solidFill>
            </a:endParaRPr>
          </a:p>
        </p:txBody>
      </p:sp>
      <p:sp>
        <p:nvSpPr>
          <p:cNvPr id="30" name="Arc 29">
            <a:extLst>
              <a:ext uri="{FF2B5EF4-FFF2-40B4-BE49-F238E27FC236}">
                <a16:creationId xmlns:a16="http://schemas.microsoft.com/office/drawing/2014/main" id="{1E48E15A-DBF6-E825-A3B0-5F5FB3FEB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1346" name="Content Placeholder 1345">
            <a:extLst>
              <a:ext uri="{FF2B5EF4-FFF2-40B4-BE49-F238E27FC236}">
                <a16:creationId xmlns:a16="http://schemas.microsoft.com/office/drawing/2014/main" id="{78ADC5B1-D551-B833-A4A7-1A6C3B062C62}"/>
              </a:ext>
            </a:extLst>
          </p:cNvPr>
          <p:cNvGraphicFramePr>
            <a:graphicFrameLocks noGrp="1"/>
          </p:cNvGraphicFramePr>
          <p:nvPr>
            <p:ph idx="1"/>
            <p:extLst>
              <p:ext uri="{D42A27DB-BD31-4B8C-83A1-F6EECF244321}">
                <p14:modId xmlns:p14="http://schemas.microsoft.com/office/powerpoint/2010/main" val="7883504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432806"/>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Colourful wavy concept">
            <a:extLst>
              <a:ext uri="{FF2B5EF4-FFF2-40B4-BE49-F238E27FC236}">
                <a16:creationId xmlns:a16="http://schemas.microsoft.com/office/drawing/2014/main" id="{0EB76A16-6498-F1F2-4F92-74A18018D01B}"/>
              </a:ext>
            </a:extLst>
          </p:cNvPr>
          <p:cNvPicPr>
            <a:picLocks noChangeAspect="1"/>
          </p:cNvPicPr>
          <p:nvPr/>
        </p:nvPicPr>
        <p:blipFill>
          <a:blip r:embed="rId3"/>
          <a:srcRect t="2519" r="-2" b="13084"/>
          <a:stretch/>
        </p:blipFill>
        <p:spPr>
          <a:xfrm>
            <a:off x="20" y="1"/>
            <a:ext cx="12191979" cy="6858000"/>
          </a:xfrm>
          <a:prstGeom prst="rect">
            <a:avLst/>
          </a:prstGeom>
        </p:spPr>
      </p:pic>
      <p:sp>
        <p:nvSpPr>
          <p:cNvPr id="2" name="Title 1"/>
          <p:cNvSpPr>
            <a:spLocks noGrp="1"/>
          </p:cNvSpPr>
          <p:nvPr>
            <p:ph type="ctrTitle"/>
          </p:nvPr>
        </p:nvSpPr>
        <p:spPr>
          <a:xfrm>
            <a:off x="125121" y="4686270"/>
            <a:ext cx="7955280" cy="870008"/>
          </a:xfrm>
        </p:spPr>
        <p:txBody>
          <a:bodyPr anchor="ctr">
            <a:normAutofit fontScale="90000"/>
          </a:bodyPr>
          <a:lstStyle/>
          <a:p>
            <a:r>
              <a:rPr lang="en-GB" sz="4800">
                <a:solidFill>
                  <a:schemeClr val="bg2"/>
                </a:solidFill>
              </a:rPr>
              <a:t>Ethical challenges faced when applying evidence-based strategies</a:t>
            </a:r>
            <a:endParaRPr lang="en-US">
              <a:solidFill>
                <a:schemeClr val="bg2"/>
              </a:solidFill>
            </a:endParaRPr>
          </a:p>
          <a:p>
            <a:endParaRPr lang="en-GB" sz="4800">
              <a:solidFill>
                <a:schemeClr val="bg2"/>
              </a:solidFill>
            </a:endParaRPr>
          </a:p>
        </p:txBody>
      </p:sp>
      <p:sp>
        <p:nvSpPr>
          <p:cNvPr id="3" name="Subtitle 2"/>
          <p:cNvSpPr>
            <a:spLocks noGrp="1"/>
          </p:cNvSpPr>
          <p:nvPr>
            <p:ph type="subTitle" idx="1"/>
          </p:nvPr>
        </p:nvSpPr>
        <p:spPr>
          <a:xfrm>
            <a:off x="8086475" y="1537342"/>
            <a:ext cx="4105796" cy="2278261"/>
          </a:xfrm>
        </p:spPr>
        <p:txBody>
          <a:bodyPr anchor="ctr">
            <a:normAutofit/>
          </a:bodyPr>
          <a:lstStyle/>
          <a:p>
            <a:pPr algn="r"/>
            <a:r>
              <a:rPr lang="en-GB" sz="1600">
                <a:solidFill>
                  <a:schemeClr val="bg2"/>
                </a:solidFill>
              </a:rPr>
              <a:t>Georgie Roylance-smith</a:t>
            </a:r>
          </a:p>
          <a:p>
            <a:pPr algn="r"/>
            <a:r>
              <a:rPr lang="en-GB" sz="1600">
                <a:solidFill>
                  <a:schemeClr val="bg2"/>
                </a:solidFill>
              </a:rPr>
              <a:t>2400897</a:t>
            </a:r>
          </a:p>
          <a:p>
            <a:pPr algn="r"/>
            <a:r>
              <a:rPr lang="en-GB" sz="1600">
                <a:solidFill>
                  <a:schemeClr val="bg2"/>
                </a:solidFill>
              </a:rPr>
              <a:t>Michelle hill</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A09E-E132-58F6-B1BA-6AE4895D2A0D}"/>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a:t>Evidence-based policing strategies: </a:t>
            </a:r>
          </a:p>
        </p:txBody>
      </p:sp>
      <p:sp>
        <p:nvSpPr>
          <p:cNvPr id="3" name="Content Placeholder 2">
            <a:extLst>
              <a:ext uri="{FF2B5EF4-FFF2-40B4-BE49-F238E27FC236}">
                <a16:creationId xmlns:a16="http://schemas.microsoft.com/office/drawing/2014/main" id="{D1A966DE-41EB-99BF-3921-69593141C57C}"/>
              </a:ext>
            </a:extLst>
          </p:cNvPr>
          <p:cNvSpPr>
            <a:spLocks noGrp="1"/>
          </p:cNvSpPr>
          <p:nvPr>
            <p:ph idx="1"/>
          </p:nvPr>
        </p:nvSpPr>
        <p:spPr>
          <a:xfrm>
            <a:off x="640080" y="2633236"/>
            <a:ext cx="5852160" cy="3664685"/>
          </a:xfrm>
        </p:spPr>
        <p:txBody>
          <a:bodyPr vert="horz" lIns="91440" tIns="45720" rIns="91440" bIns="45720" rtlCol="0">
            <a:normAutofit/>
          </a:bodyPr>
          <a:lstStyle/>
          <a:p>
            <a:pPr marL="0" indent="0">
              <a:lnSpc>
                <a:spcPct val="110000"/>
              </a:lnSpc>
              <a:buNone/>
            </a:pPr>
            <a:r>
              <a:rPr lang="en-GB" sz="1400"/>
              <a:t>College of Policing (2025) highlighted that this is the idea that the police are using the best evidence to gain a deeper understanding of the issues going on in society within the UK.</a:t>
            </a:r>
            <a:endParaRPr lang="en-US" sz="1400"/>
          </a:p>
          <a:p>
            <a:pPr marL="0" indent="0">
              <a:lnSpc>
                <a:spcPct val="110000"/>
              </a:lnSpc>
              <a:buNone/>
            </a:pPr>
            <a:endParaRPr lang="en-GB" sz="1400"/>
          </a:p>
          <a:p>
            <a:pPr marL="0" indent="0">
              <a:lnSpc>
                <a:spcPct val="110000"/>
              </a:lnSpc>
              <a:buNone/>
            </a:pPr>
            <a:r>
              <a:rPr lang="en-GB" sz="1400"/>
              <a:t>Some examples of EBP (evidence-based policing) </a:t>
            </a:r>
          </a:p>
          <a:p>
            <a:pPr>
              <a:lnSpc>
                <a:spcPct val="110000"/>
              </a:lnSpc>
              <a:buFont typeface="Calibri"/>
              <a:buChar char="-"/>
            </a:pPr>
            <a:r>
              <a:rPr lang="en-GB" sz="1400"/>
              <a:t>focused deterrence</a:t>
            </a:r>
          </a:p>
          <a:p>
            <a:pPr>
              <a:lnSpc>
                <a:spcPct val="110000"/>
              </a:lnSpc>
              <a:buFont typeface="Calibri"/>
              <a:buChar char="-"/>
            </a:pPr>
            <a:r>
              <a:rPr lang="en-GB" sz="1400"/>
              <a:t>cognitive behavioural therapy (therapy to try and encourage change) </a:t>
            </a:r>
          </a:p>
          <a:p>
            <a:pPr>
              <a:lnSpc>
                <a:spcPct val="110000"/>
              </a:lnSpc>
              <a:buFont typeface="Calibri"/>
              <a:buChar char="-"/>
            </a:pPr>
            <a:r>
              <a:rPr lang="en-GB" sz="1400"/>
              <a:t>hot spots policing</a:t>
            </a:r>
          </a:p>
          <a:p>
            <a:pPr>
              <a:lnSpc>
                <a:spcPct val="110000"/>
              </a:lnSpc>
              <a:buFont typeface="Calibri"/>
              <a:buChar char="-"/>
            </a:pPr>
            <a:endParaRPr lang="en-GB" sz="1400"/>
          </a:p>
          <a:p>
            <a:pPr>
              <a:lnSpc>
                <a:spcPct val="110000"/>
              </a:lnSpc>
              <a:buFont typeface="Calibri"/>
              <a:buChar char="-"/>
            </a:pPr>
            <a:r>
              <a:rPr lang="en-GB" sz="1400"/>
              <a:t>However, there are some issues with this...</a:t>
            </a:r>
          </a:p>
          <a:p>
            <a:pPr>
              <a:lnSpc>
                <a:spcPct val="110000"/>
              </a:lnSpc>
              <a:buFont typeface="Calibri"/>
              <a:buChar char="-"/>
            </a:pPr>
            <a:endParaRPr lang="en-GB" sz="1400"/>
          </a:p>
        </p:txBody>
      </p:sp>
      <p:pic>
        <p:nvPicPr>
          <p:cNvPr id="12" name="Picture 11" descr="A hand holding a pen and shading circles on a sheet">
            <a:extLst>
              <a:ext uri="{FF2B5EF4-FFF2-40B4-BE49-F238E27FC236}">
                <a16:creationId xmlns:a16="http://schemas.microsoft.com/office/drawing/2014/main" id="{42545B98-C13E-BF3D-E92F-AD89CBB52AE6}"/>
              </a:ext>
            </a:extLst>
          </p:cNvPr>
          <p:cNvPicPr>
            <a:picLocks noChangeAspect="1"/>
          </p:cNvPicPr>
          <p:nvPr/>
        </p:nvPicPr>
        <p:blipFill>
          <a:blip r:embed="rId3"/>
          <a:srcRect l="35229" r="23538" b="2"/>
          <a:stretch/>
        </p:blipFill>
        <p:spPr>
          <a:xfrm>
            <a:off x="7345680" y="10"/>
            <a:ext cx="4846320" cy="6857990"/>
          </a:xfrm>
          <a:prstGeom prst="rect">
            <a:avLst/>
          </a:prstGeom>
        </p:spPr>
      </p:pic>
    </p:spTree>
    <p:extLst>
      <p:ext uri="{BB962C8B-B14F-4D97-AF65-F5344CB8AC3E}">
        <p14:creationId xmlns:p14="http://schemas.microsoft.com/office/powerpoint/2010/main" val="3829168234"/>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30958-8EE5-F6F9-D9BC-482FCB1E26B4}"/>
              </a:ext>
            </a:extLst>
          </p:cNvPr>
          <p:cNvSpPr>
            <a:spLocks noGrp="1"/>
          </p:cNvSpPr>
          <p:nvPr>
            <p:ph type="title"/>
          </p:nvPr>
        </p:nvSpPr>
        <p:spPr/>
        <p:txBody>
          <a:bodyPr/>
          <a:lstStyle/>
          <a:p>
            <a:r>
              <a:rPr lang="en-GB"/>
              <a:t>Stereotypes:</a:t>
            </a:r>
          </a:p>
        </p:txBody>
      </p:sp>
      <p:graphicFrame>
        <p:nvGraphicFramePr>
          <p:cNvPr id="17" name="Content Placeholder 2">
            <a:extLst>
              <a:ext uri="{FF2B5EF4-FFF2-40B4-BE49-F238E27FC236}">
                <a16:creationId xmlns:a16="http://schemas.microsoft.com/office/drawing/2014/main" id="{2F66CCA0-37AF-E0C5-3BF2-4F9BD3B98AC7}"/>
              </a:ext>
            </a:extLst>
          </p:cNvPr>
          <p:cNvGraphicFramePr>
            <a:graphicFrameLocks noGrp="1"/>
          </p:cNvGraphicFramePr>
          <p:nvPr>
            <p:ph idx="1"/>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8733953"/>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2C328-913C-E9C6-118F-161DC556DAA1}"/>
              </a:ext>
            </a:extLst>
          </p:cNvPr>
          <p:cNvSpPr>
            <a:spLocks noGrp="1"/>
          </p:cNvSpPr>
          <p:nvPr>
            <p:ph type="title"/>
          </p:nvPr>
        </p:nvSpPr>
        <p:spPr>
          <a:xfrm>
            <a:off x="640080" y="914399"/>
            <a:ext cx="3000587" cy="4160520"/>
          </a:xfrm>
        </p:spPr>
        <p:txBody>
          <a:bodyPr anchor="t">
            <a:normAutofit/>
          </a:bodyPr>
          <a:lstStyle/>
          <a:p>
            <a:r>
              <a:rPr lang="en-GB" sz="3600"/>
              <a:t>Is it Realistic: </a:t>
            </a:r>
          </a:p>
        </p:txBody>
      </p:sp>
      <p:graphicFrame>
        <p:nvGraphicFramePr>
          <p:cNvPr id="15" name="Content Placeholder 2">
            <a:extLst>
              <a:ext uri="{FF2B5EF4-FFF2-40B4-BE49-F238E27FC236}">
                <a16:creationId xmlns:a16="http://schemas.microsoft.com/office/drawing/2014/main" id="{5452D111-75FE-6FAF-B1CD-FB13D142C827}"/>
              </a:ext>
            </a:extLst>
          </p:cNvPr>
          <p:cNvGraphicFramePr>
            <a:graphicFrameLocks noGrp="1"/>
          </p:cNvGraphicFramePr>
          <p:nvPr>
            <p:ph idx="1"/>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286148"/>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DEFA4-847D-573F-181D-BFDA7DD48CA4}"/>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a:t>Lack of Trust with the Police: </a:t>
            </a:r>
          </a:p>
        </p:txBody>
      </p:sp>
      <p:sp>
        <p:nvSpPr>
          <p:cNvPr id="3" name="Content Placeholder 2">
            <a:extLst>
              <a:ext uri="{FF2B5EF4-FFF2-40B4-BE49-F238E27FC236}">
                <a16:creationId xmlns:a16="http://schemas.microsoft.com/office/drawing/2014/main" id="{7197CED3-20C1-B5F2-388F-7E947227CD92}"/>
              </a:ext>
            </a:extLst>
          </p:cNvPr>
          <p:cNvSpPr>
            <a:spLocks noGrp="1"/>
          </p:cNvSpPr>
          <p:nvPr>
            <p:ph idx="1"/>
          </p:nvPr>
        </p:nvSpPr>
        <p:spPr>
          <a:xfrm>
            <a:off x="640080" y="2633236"/>
            <a:ext cx="5852160" cy="3664685"/>
          </a:xfrm>
        </p:spPr>
        <p:txBody>
          <a:bodyPr vert="horz" lIns="91440" tIns="45720" rIns="91440" bIns="45720" rtlCol="0" anchor="t">
            <a:normAutofit/>
          </a:bodyPr>
          <a:lstStyle/>
          <a:p>
            <a:r>
              <a:rPr lang="en-GB" sz="1900"/>
              <a:t>GOV.UK (2023) claims that a lack of trust means a lack of resources and so they have a limited amount of knowledge about certain crimes since no one feels confident enough to report it to the police. </a:t>
            </a:r>
            <a:endParaRPr lang="en-US" sz="1900"/>
          </a:p>
          <a:p>
            <a:endParaRPr lang="en-GB" sz="1900"/>
          </a:p>
          <a:p>
            <a:r>
              <a:rPr lang="en-GB" sz="1900"/>
              <a:t> This overall massively disrupt the work of police as their whole system is built along side of trust as it allows them to gain accurate data, therefore, the Evidence Based Policing system fails. </a:t>
            </a:r>
            <a:endParaRPr lang="en-US" sz="1900"/>
          </a:p>
          <a:p>
            <a:pPr marL="0" indent="0">
              <a:buNone/>
            </a:pPr>
            <a:endParaRPr lang="en-GB" sz="1900"/>
          </a:p>
        </p:txBody>
      </p:sp>
      <p:pic>
        <p:nvPicPr>
          <p:cNvPr id="5" name="Picture 4">
            <a:extLst>
              <a:ext uri="{FF2B5EF4-FFF2-40B4-BE49-F238E27FC236}">
                <a16:creationId xmlns:a16="http://schemas.microsoft.com/office/drawing/2014/main" id="{2D139D51-DB0F-874B-8922-01BC701D6940}"/>
              </a:ext>
            </a:extLst>
          </p:cNvPr>
          <p:cNvPicPr>
            <a:picLocks noChangeAspect="1"/>
          </p:cNvPicPr>
          <p:nvPr/>
        </p:nvPicPr>
        <p:blipFill>
          <a:blip r:embed="rId3"/>
          <a:srcRect l="33493" r="29241" b="6250"/>
          <a:stretch/>
        </p:blipFill>
        <p:spPr>
          <a:xfrm>
            <a:off x="7345680" y="10"/>
            <a:ext cx="4846320" cy="6857990"/>
          </a:xfrm>
          <a:prstGeom prst="rect">
            <a:avLst/>
          </a:prstGeom>
        </p:spPr>
      </p:pic>
    </p:spTree>
    <p:extLst>
      <p:ext uri="{BB962C8B-B14F-4D97-AF65-F5344CB8AC3E}">
        <p14:creationId xmlns:p14="http://schemas.microsoft.com/office/powerpoint/2010/main" val="2025024705"/>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D8715-87A0-BE12-C560-58604847C346}"/>
              </a:ext>
            </a:extLst>
          </p:cNvPr>
          <p:cNvSpPr>
            <a:spLocks noGrp="1"/>
          </p:cNvSpPr>
          <p:nvPr>
            <p:ph type="title"/>
          </p:nvPr>
        </p:nvSpPr>
        <p:spPr>
          <a:xfrm>
            <a:off x="640079" y="1371601"/>
            <a:ext cx="10890929" cy="1097280"/>
          </a:xfrm>
        </p:spPr>
        <p:txBody>
          <a:bodyPr anchor="t">
            <a:normAutofit/>
          </a:bodyPr>
          <a:lstStyle/>
          <a:p>
            <a:pPr>
              <a:lnSpc>
                <a:spcPct val="90000"/>
              </a:lnSpc>
            </a:pPr>
            <a:r>
              <a:rPr lang="en-GB" sz="3400"/>
              <a:t>Reference list: </a:t>
            </a:r>
            <a:br>
              <a:rPr lang="en-GB" sz="3400"/>
            </a:br>
            <a:endParaRPr lang="en-GB" sz="3400"/>
          </a:p>
        </p:txBody>
      </p:sp>
      <p:sp>
        <p:nvSpPr>
          <p:cNvPr id="3" name="Content Placeholder 2">
            <a:extLst>
              <a:ext uri="{FF2B5EF4-FFF2-40B4-BE49-F238E27FC236}">
                <a16:creationId xmlns:a16="http://schemas.microsoft.com/office/drawing/2014/main" id="{607F41ED-48C8-E52C-AE1F-A13550D8F414}"/>
              </a:ext>
            </a:extLst>
          </p:cNvPr>
          <p:cNvSpPr>
            <a:spLocks noGrp="1"/>
          </p:cNvSpPr>
          <p:nvPr>
            <p:ph idx="1"/>
          </p:nvPr>
        </p:nvSpPr>
        <p:spPr>
          <a:xfrm>
            <a:off x="640079" y="2633472"/>
            <a:ext cx="10890929" cy="3666744"/>
          </a:xfrm>
        </p:spPr>
        <p:txBody>
          <a:bodyPr vert="horz" lIns="91440" tIns="45720" rIns="91440" bIns="45720" rtlCol="0">
            <a:normAutofit/>
          </a:bodyPr>
          <a:lstStyle/>
          <a:p>
            <a:pPr>
              <a:lnSpc>
                <a:spcPct val="110000"/>
              </a:lnSpc>
            </a:pPr>
            <a:r>
              <a:rPr lang="en-GB" sz="1000"/>
              <a:t>College of policing (2025) available at </a:t>
            </a:r>
            <a:r>
              <a:rPr lang="en-GB" sz="1000">
                <a:hlinkClick r:id="rId3"/>
              </a:rPr>
              <a:t>https://www.college.police.uk/guidance/homicide-problem-solving-guide/response-evidence-based-approaches#:~:text=focused%20deterrence,in%20a%20problem%2Dsolving%20framework</a:t>
            </a:r>
            <a:r>
              <a:rPr lang="en-GB" sz="1000"/>
              <a:t>. </a:t>
            </a:r>
            <a:r>
              <a:rPr lang="en-US" sz="1000">
                <a:latin typeface="Arial"/>
                <a:cs typeface="Arial"/>
              </a:rPr>
              <a:t> </a:t>
            </a:r>
            <a:endParaRPr lang="en-GB" sz="1000"/>
          </a:p>
          <a:p>
            <a:pPr>
              <a:lnSpc>
                <a:spcPct val="110000"/>
              </a:lnSpc>
            </a:pPr>
            <a:r>
              <a:rPr lang="en-GB" sz="1000"/>
              <a:t>College of Policing (2025) available at </a:t>
            </a:r>
            <a:r>
              <a:rPr lang="en-GB" sz="1000">
                <a:hlinkClick r:id="rId4"/>
              </a:rPr>
              <a:t>https://www.college.police.uk/guidance/conducting-effective-investigations/making-good-decisions#:~:text=or%20take%20action.-,Evidence%20summary,The%20practice%20evidence%20supports%20this</a:t>
            </a:r>
            <a:r>
              <a:rPr lang="en-GB" sz="1000"/>
              <a:t>. </a:t>
            </a:r>
            <a:r>
              <a:rPr lang="en-US" sz="1000">
                <a:latin typeface="Arial"/>
                <a:cs typeface="Arial"/>
              </a:rPr>
              <a:t> </a:t>
            </a:r>
            <a:endParaRPr lang="en-GB" sz="1000"/>
          </a:p>
          <a:p>
            <a:pPr>
              <a:lnSpc>
                <a:spcPct val="110000"/>
              </a:lnSpc>
            </a:pPr>
            <a:r>
              <a:rPr lang="en-GB" sz="1000"/>
              <a:t>EvidencebasedPolicing.net (2023) available at </a:t>
            </a:r>
            <a:r>
              <a:rPr lang="en-GB" sz="1000">
                <a:hlinkClick r:id="rId5"/>
              </a:rPr>
              <a:t>https://www.evidencebasedpolicing.net/15-what-are-the-challenges-with-ebp#:~:text=Evidence%2Dbased%20policing%20is%20too%20purist&amp;text=In%20Peter%20Neyroud's%20review%20of,perspective%20of%20evidence%2Dbased%20policing</a:t>
            </a:r>
            <a:r>
              <a:rPr lang="en-GB" sz="1000"/>
              <a:t>. </a:t>
            </a:r>
            <a:r>
              <a:rPr lang="en-GB" sz="1000">
                <a:latin typeface="Arial"/>
                <a:cs typeface="Arial"/>
              </a:rPr>
              <a:t> </a:t>
            </a:r>
            <a:endParaRPr lang="en-GB" sz="1000"/>
          </a:p>
          <a:p>
            <a:pPr>
              <a:lnSpc>
                <a:spcPct val="110000"/>
              </a:lnSpc>
            </a:pPr>
            <a:r>
              <a:rPr lang="en-GB" sz="1000"/>
              <a:t>Gov.UK (2023) available at </a:t>
            </a:r>
            <a:r>
              <a:rPr lang="en-GB" sz="1000">
                <a:hlinkClick r:id="rId6"/>
              </a:rPr>
              <a:t>https://www.gov.uk/government/publications/public-perceptions-of-policing-a-review-of-research-and-literature/public-perceptions-of-policing-a-review-of-research-and-literature#:~:text=Trust%20in%20the%20police%20is%20more%20likely,of%20the%20police%20(Hohl%20et%20al.%2C%202013</a:t>
            </a:r>
            <a:endParaRPr lang="en-GB" sz="1000"/>
          </a:p>
          <a:p>
            <a:pPr>
              <a:lnSpc>
                <a:spcPct val="110000"/>
              </a:lnSpc>
            </a:pPr>
            <a:r>
              <a:rPr lang="en-GB" sz="1000"/>
              <a:t>National policing institute (2024) available at </a:t>
            </a:r>
            <a:r>
              <a:rPr lang="en-GB" sz="1000">
                <a:hlinkClick r:id="rId7"/>
              </a:rPr>
              <a:t>https://www.policinginstitute.org/infocus/july-evidence-based-policing/</a:t>
            </a:r>
            <a:r>
              <a:rPr lang="en-US" sz="1000"/>
              <a:t> </a:t>
            </a:r>
            <a:r>
              <a:rPr lang="en-GB" sz="1000">
                <a:ea typeface="+mn-lt"/>
                <a:cs typeface="+mn-lt"/>
              </a:rPr>
              <a:t> </a:t>
            </a:r>
            <a:endParaRPr lang="en-GB" sz="1000"/>
          </a:p>
          <a:p>
            <a:pPr>
              <a:lnSpc>
                <a:spcPct val="110000"/>
              </a:lnSpc>
            </a:pPr>
            <a:r>
              <a:rPr lang="en-GB" sz="1000"/>
              <a:t>Science direct (2025) available at </a:t>
            </a:r>
            <a:r>
              <a:rPr lang="en-GB" sz="1000">
                <a:hlinkClick r:id="rId8"/>
              </a:rPr>
              <a:t>https://www.sciencedirect.com/science/article/pii/S1078817425000276#:~:text=It%20is%20argued%20that%20EBP,tested%20by%20randomised%20control%20trials</a:t>
            </a:r>
            <a:r>
              <a:rPr lang="en-GB" sz="1000">
                <a:latin typeface="Arial"/>
                <a:cs typeface="Arial"/>
              </a:rPr>
              <a:t> </a:t>
            </a:r>
            <a:endParaRPr lang="en-GB" sz="1000"/>
          </a:p>
          <a:p>
            <a:pPr>
              <a:lnSpc>
                <a:spcPct val="110000"/>
              </a:lnSpc>
            </a:pPr>
            <a:r>
              <a:rPr lang="en-GB" sz="1000"/>
              <a:t>The University of Chicago (2025) available at </a:t>
            </a:r>
            <a:r>
              <a:rPr lang="en-GB" sz="1000">
                <a:hlinkClick r:id="rId9"/>
              </a:rPr>
              <a:t>https://legal-forum.uchicago.edu/print-archive/does-hot-spots-policing-inevitably-lead-unfair-and-abusive-police-practices-or-can-we</a:t>
            </a:r>
            <a:r>
              <a:rPr lang="en-US" sz="1000"/>
              <a:t> </a:t>
            </a:r>
            <a:r>
              <a:rPr lang="en-GB" sz="1000">
                <a:ea typeface="+mn-lt"/>
                <a:cs typeface="+mn-lt"/>
              </a:rPr>
              <a:t> </a:t>
            </a:r>
            <a:endParaRPr lang="en-GB" sz="1000"/>
          </a:p>
          <a:p>
            <a:pPr>
              <a:lnSpc>
                <a:spcPct val="110000"/>
              </a:lnSpc>
            </a:pPr>
            <a:r>
              <a:rPr lang="en-GB" sz="1000"/>
              <a:t>University of Bolten (2025) available at </a:t>
            </a:r>
            <a:r>
              <a:rPr lang="en-GB" sz="1000">
                <a:hlinkClick r:id="rId10"/>
              </a:rPr>
              <a:t>https://www.bolton.ac.uk/blogs/major-causes-of-youth-crime-in-the-uk#:~:text=Apart%20from%20the%20socio%2Deconomic,appropriate%20education%20and%20support%20services</a:t>
            </a:r>
            <a:r>
              <a:rPr lang="en-GB" sz="1000"/>
              <a:t>. </a:t>
            </a:r>
            <a:r>
              <a:rPr lang="en-GB" sz="1000">
                <a:latin typeface="Arial"/>
                <a:cs typeface="Arial"/>
              </a:rPr>
              <a:t> </a:t>
            </a:r>
            <a:endParaRPr lang="en-GB" sz="1000"/>
          </a:p>
          <a:p>
            <a:pPr>
              <a:lnSpc>
                <a:spcPct val="110000"/>
              </a:lnSpc>
            </a:pPr>
            <a:r>
              <a:rPr lang="en-GB" sz="1000"/>
              <a:t>University of Cambridge (2025) available at </a:t>
            </a:r>
            <a:r>
              <a:rPr lang="en-GB" sz="1000">
                <a:hlinkClick r:id="rId11"/>
              </a:rPr>
              <a:t>https://www.vrc.crim.cam.ac.uk/vrcresearch/ethical-failures-policing</a:t>
            </a:r>
            <a:r>
              <a:rPr lang="en-US" sz="1000"/>
              <a:t> </a:t>
            </a:r>
            <a:r>
              <a:rPr lang="en-GB" sz="1000">
                <a:ea typeface="+mn-lt"/>
                <a:cs typeface="+mn-lt"/>
              </a:rPr>
              <a:t> </a:t>
            </a:r>
            <a:endParaRPr lang="en-GB" sz="1000"/>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p:txBody>
      </p:sp>
    </p:spTree>
    <p:extLst>
      <p:ext uri="{BB962C8B-B14F-4D97-AF65-F5344CB8AC3E}">
        <p14:creationId xmlns:p14="http://schemas.microsoft.com/office/powerpoint/2010/main" val="2023111263"/>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noProof="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solidFill>
                  <a:schemeClr val="lt1"/>
                </a:solidFill>
              </a:endParaRPr>
            </a:p>
          </p:txBody>
        </p:sp>
      </p:grpSp>
      <p:sp>
        <p:nvSpPr>
          <p:cNvPr id="2" name="Title 1">
            <a:extLst>
              <a:ext uri="{FF2B5EF4-FFF2-40B4-BE49-F238E27FC236}">
                <a16:creationId xmlns:a16="http://schemas.microsoft.com/office/drawing/2014/main" id="{E03FD668-31E1-EF69-05F9-6A924A95AF44}"/>
              </a:ext>
            </a:extLst>
          </p:cNvPr>
          <p:cNvSpPr>
            <a:spLocks noGrp="1"/>
          </p:cNvSpPr>
          <p:nvPr>
            <p:ph type="title"/>
          </p:nvPr>
        </p:nvSpPr>
        <p:spPr>
          <a:xfrm>
            <a:off x="1136060" y="2001663"/>
            <a:ext cx="9747620" cy="2170180"/>
          </a:xfrm>
        </p:spPr>
        <p:txBody>
          <a:bodyPr vert="horz" lIns="91440" tIns="45720" rIns="91440" bIns="45720" rtlCol="0" anchor="b">
            <a:normAutofit fontScale="90000"/>
          </a:bodyPr>
          <a:lstStyle/>
          <a:p>
            <a:pPr algn="ctr"/>
            <a:r>
              <a:rPr lang="en-GB" sz="5200" noProof="0">
                <a:solidFill>
                  <a:schemeClr val="tx2"/>
                </a:solidFill>
              </a:rPr>
              <a:t>C</a:t>
            </a:r>
            <a:r>
              <a:rPr lang="en-GB" sz="5200" kern="1200" noProof="0">
                <a:solidFill>
                  <a:schemeClr val="tx2"/>
                </a:solidFill>
                <a:latin typeface="+mj-lt"/>
                <a:ea typeface="+mj-ea"/>
                <a:cs typeface="+mj-cs"/>
              </a:rPr>
              <a:t>ode of Ethics and NDM Projects used Ethical </a:t>
            </a:r>
            <a:r>
              <a:rPr lang="en-GB" sz="5200" noProof="0">
                <a:solidFill>
                  <a:schemeClr val="tx2"/>
                </a:solidFill>
              </a:rPr>
              <a:t>P</a:t>
            </a:r>
            <a:r>
              <a:rPr lang="en-GB" sz="5200" kern="1200" noProof="0">
                <a:solidFill>
                  <a:schemeClr val="tx2"/>
                </a:solidFill>
                <a:latin typeface="+mj-lt"/>
                <a:ea typeface="+mj-ea"/>
                <a:cs typeface="+mj-cs"/>
              </a:rPr>
              <a:t>olicing </a:t>
            </a:r>
            <a:r>
              <a:rPr lang="en-GB" sz="5200">
                <a:solidFill>
                  <a:schemeClr val="tx2"/>
                </a:solidFill>
              </a:rPr>
              <a:t>with</a:t>
            </a:r>
            <a:r>
              <a:rPr lang="en-GB" sz="5200" kern="1200" noProof="0">
                <a:solidFill>
                  <a:schemeClr val="tx2"/>
                </a:solidFill>
                <a:latin typeface="+mj-lt"/>
                <a:ea typeface="+mj-ea"/>
                <a:cs typeface="+mj-cs"/>
              </a:rPr>
              <a:t> Evidence-based Policing </a:t>
            </a:r>
            <a:r>
              <a:rPr lang="en-GB" sz="5200" noProof="0">
                <a:solidFill>
                  <a:schemeClr val="tx2"/>
                </a:solidFill>
              </a:rPr>
              <a:t>strategies</a:t>
            </a:r>
            <a:r>
              <a:rPr lang="en-GB" sz="5200" kern="1200" noProof="0">
                <a:solidFill>
                  <a:schemeClr val="tx2"/>
                </a:solidFill>
                <a:latin typeface="+mj-lt"/>
                <a:ea typeface="+mj-ea"/>
                <a:cs typeface="+mj-cs"/>
              </a:rPr>
              <a:t>.</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800" noProof="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800" noProof="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spTree>
    <p:extLst>
      <p:ext uri="{BB962C8B-B14F-4D97-AF65-F5344CB8AC3E}">
        <p14:creationId xmlns:p14="http://schemas.microsoft.com/office/powerpoint/2010/main" val="2210658375"/>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6" name="Rectangle 35">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nvGrpSpPr>
          <p:cNvPr id="37" name="Group 36">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38" name="Freeform: Shape 37">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39" name="Freeform: Shape 38">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40" name="Freeform: Shape 39">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41" name="Freeform: Shape 40">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solidFill>
                  <a:schemeClr val="lt1"/>
                </a:solidFill>
              </a:endParaRPr>
            </a:p>
          </p:txBody>
        </p:sp>
        <p:sp>
          <p:nvSpPr>
            <p:cNvPr id="42" name="Freeform: Shape 41">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43" name="Freeform: Shape 42">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grpSp>
      <p:sp>
        <p:nvSpPr>
          <p:cNvPr id="2" name="Title 1">
            <a:extLst>
              <a:ext uri="{FF2B5EF4-FFF2-40B4-BE49-F238E27FC236}">
                <a16:creationId xmlns:a16="http://schemas.microsoft.com/office/drawing/2014/main" id="{9ABAF6CA-DDC8-CCBD-EB0B-1B4556394136}"/>
              </a:ext>
            </a:extLst>
          </p:cNvPr>
          <p:cNvSpPr>
            <a:spLocks noGrp="1"/>
          </p:cNvSpPr>
          <p:nvPr>
            <p:ph type="ctrTitle"/>
          </p:nvPr>
        </p:nvSpPr>
        <p:spPr>
          <a:xfrm>
            <a:off x="3215729" y="676657"/>
            <a:ext cx="5760846" cy="978407"/>
          </a:xfrm>
        </p:spPr>
        <p:txBody>
          <a:bodyPr>
            <a:normAutofit fontScale="90000"/>
          </a:bodyPr>
          <a:lstStyle/>
          <a:p>
            <a:r>
              <a:rPr lang="en-GB" sz="4000" u="sng" noProof="0"/>
              <a:t>Importance of ethical decision-making</a:t>
            </a:r>
            <a:endParaRPr lang="en-GB" sz="5200" noProof="0">
              <a:solidFill>
                <a:schemeClr val="tx2"/>
              </a:solidFill>
            </a:endParaRPr>
          </a:p>
        </p:txBody>
      </p:sp>
      <p:sp>
        <p:nvSpPr>
          <p:cNvPr id="3" name="Subtitle 2">
            <a:extLst>
              <a:ext uri="{FF2B5EF4-FFF2-40B4-BE49-F238E27FC236}">
                <a16:creationId xmlns:a16="http://schemas.microsoft.com/office/drawing/2014/main" id="{D0267E99-21ED-ECAF-EAA4-97FD536AC05A}"/>
              </a:ext>
            </a:extLst>
          </p:cNvPr>
          <p:cNvSpPr>
            <a:spLocks noGrp="1"/>
          </p:cNvSpPr>
          <p:nvPr>
            <p:ph type="subTitle" idx="1"/>
          </p:nvPr>
        </p:nvSpPr>
        <p:spPr>
          <a:xfrm>
            <a:off x="135565" y="2455106"/>
            <a:ext cx="6569304" cy="3904488"/>
          </a:xfrm>
        </p:spPr>
        <p:txBody>
          <a:bodyPr>
            <a:normAutofit lnSpcReduction="10000"/>
          </a:bodyPr>
          <a:lstStyle/>
          <a:p>
            <a:pPr marL="342900" indent="-342900" algn="l">
              <a:buFont typeface="Arial" panose="020B0604020202020204" pitchFamily="34" charset="0"/>
              <a:buChar char="•"/>
            </a:pPr>
            <a:r>
              <a:rPr lang="en-GB" noProof="0"/>
              <a:t>To build trust.</a:t>
            </a:r>
          </a:p>
          <a:p>
            <a:pPr marL="342900" indent="-342900" algn="l">
              <a:buFont typeface="Arial" panose="020B0604020202020204" pitchFamily="34" charset="0"/>
              <a:buChar char="•"/>
            </a:pPr>
            <a:endParaRPr lang="en-GB" noProof="0"/>
          </a:p>
          <a:p>
            <a:pPr marL="342900" indent="-342900" algn="l">
              <a:buFont typeface="Arial" panose="020B0604020202020204" pitchFamily="34" charset="0"/>
              <a:buChar char="•"/>
            </a:pPr>
            <a:r>
              <a:rPr lang="en-GB" noProof="0"/>
              <a:t>Long-term prevention</a:t>
            </a:r>
          </a:p>
          <a:p>
            <a:pPr marL="342900" indent="-342900" algn="l">
              <a:buFont typeface="Arial" panose="020B0604020202020204" pitchFamily="34" charset="0"/>
              <a:buChar char="•"/>
            </a:pPr>
            <a:endParaRPr lang="en-GB" noProof="0"/>
          </a:p>
          <a:p>
            <a:pPr marL="342900" indent="-342900" algn="l">
              <a:buFont typeface="Arial" panose="020B0604020202020204" pitchFamily="34" charset="0"/>
              <a:buChar char="•"/>
            </a:pPr>
            <a:r>
              <a:rPr lang="en-GB" noProof="0"/>
              <a:t>No short-term punishment</a:t>
            </a:r>
          </a:p>
          <a:p>
            <a:pPr marL="342900" indent="-342900" algn="l">
              <a:buFont typeface="Arial" panose="020B0604020202020204" pitchFamily="34" charset="0"/>
              <a:buChar char="•"/>
            </a:pPr>
            <a:endParaRPr lang="en-GB" noProof="0"/>
          </a:p>
          <a:p>
            <a:pPr marL="342900" indent="-342900" algn="l">
              <a:buFont typeface="Arial" panose="020B0604020202020204" pitchFamily="34" charset="0"/>
              <a:buChar char="•"/>
            </a:pPr>
            <a:r>
              <a:rPr lang="en-GB" noProof="0"/>
              <a:t>Positive relationships.</a:t>
            </a:r>
          </a:p>
          <a:p>
            <a:pPr marL="342900" indent="-342900" algn="l">
              <a:buFont typeface="Arial" panose="020B0604020202020204" pitchFamily="34" charset="0"/>
              <a:buChar char="•"/>
            </a:pPr>
            <a:endParaRPr lang="en-GB" noProof="0"/>
          </a:p>
          <a:p>
            <a:pPr algn="l"/>
            <a:r>
              <a:rPr lang="en-GB" noProof="0"/>
              <a:t>                                                              (</a:t>
            </a:r>
            <a:r>
              <a:rPr lang="en-US"/>
              <a:t>Kleinig, 1996)</a:t>
            </a:r>
            <a:endParaRPr lang="en-GB" noProof="0"/>
          </a:p>
          <a:p>
            <a:pPr marL="342900" indent="-342900" algn="l">
              <a:buFont typeface="Arial" panose="020B0604020202020204" pitchFamily="34" charset="0"/>
              <a:buChar char="•"/>
            </a:pPr>
            <a:endParaRPr lang="en-GB" noProof="0"/>
          </a:p>
          <a:p>
            <a:pPr algn="l"/>
            <a:endParaRPr lang="en-GB" noProof="0"/>
          </a:p>
          <a:p>
            <a:endParaRPr lang="en-GB" noProof="0">
              <a:solidFill>
                <a:schemeClr val="tx2"/>
              </a:solidFill>
            </a:endParaRPr>
          </a:p>
        </p:txBody>
      </p:sp>
      <p:sp>
        <p:nvSpPr>
          <p:cNvPr id="4" name="TextBox 3">
            <a:extLst>
              <a:ext uri="{FF2B5EF4-FFF2-40B4-BE49-F238E27FC236}">
                <a16:creationId xmlns:a16="http://schemas.microsoft.com/office/drawing/2014/main" id="{A56CD4D4-D643-46BA-D86F-E488928AC506}"/>
              </a:ext>
            </a:extLst>
          </p:cNvPr>
          <p:cNvSpPr txBox="1"/>
          <p:nvPr/>
        </p:nvSpPr>
        <p:spPr>
          <a:xfrm>
            <a:off x="6464258" y="2455106"/>
            <a:ext cx="4956048" cy="461665"/>
          </a:xfrm>
          <a:prstGeom prst="rect">
            <a:avLst/>
          </a:prstGeom>
          <a:noFill/>
        </p:spPr>
        <p:txBody>
          <a:bodyPr wrap="square" rtlCol="0">
            <a:spAutoFit/>
          </a:bodyPr>
          <a:lstStyle/>
          <a:p>
            <a:r>
              <a:rPr lang="en-GB" sz="2400" noProof="0"/>
              <a:t>Collaboration for community safety</a:t>
            </a:r>
          </a:p>
        </p:txBody>
      </p:sp>
      <p:graphicFrame>
        <p:nvGraphicFramePr>
          <p:cNvPr id="22" name="Content Placeholder 2">
            <a:extLst>
              <a:ext uri="{FF2B5EF4-FFF2-40B4-BE49-F238E27FC236}">
                <a16:creationId xmlns:a16="http://schemas.microsoft.com/office/drawing/2014/main" id="{42A67741-AC72-8904-5855-14800A164054}"/>
              </a:ext>
            </a:extLst>
          </p:cNvPr>
          <p:cNvGraphicFramePr/>
          <p:nvPr>
            <p:extLst>
              <p:ext uri="{D42A27DB-BD31-4B8C-83A1-F6EECF244321}">
                <p14:modId xmlns:p14="http://schemas.microsoft.com/office/powerpoint/2010/main" val="2193573044"/>
              </p:ext>
            </p:extLst>
          </p:nvPr>
        </p:nvGraphicFramePr>
        <p:xfrm>
          <a:off x="6842165" y="2808151"/>
          <a:ext cx="4683103" cy="39044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98150"/>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sp>
        <p:nvSpPr>
          <p:cNvPr id="2" name="Title 1">
            <a:extLst>
              <a:ext uri="{FF2B5EF4-FFF2-40B4-BE49-F238E27FC236}">
                <a16:creationId xmlns:a16="http://schemas.microsoft.com/office/drawing/2014/main" id="{A75CAEAD-849F-914F-430B-FB0FC8A4427A}"/>
              </a:ext>
            </a:extLst>
          </p:cNvPr>
          <p:cNvSpPr>
            <a:spLocks noGrp="1"/>
          </p:cNvSpPr>
          <p:nvPr>
            <p:ph type="title"/>
          </p:nvPr>
        </p:nvSpPr>
        <p:spPr>
          <a:xfrm>
            <a:off x="963233" y="165101"/>
            <a:ext cx="10265228" cy="1349828"/>
          </a:xfrm>
        </p:spPr>
        <p:txBody>
          <a:bodyPr>
            <a:normAutofit/>
          </a:bodyPr>
          <a:lstStyle/>
          <a:p>
            <a:pPr algn="ctr"/>
            <a:r>
              <a:rPr lang="en-GB" sz="3600" noProof="0">
                <a:solidFill>
                  <a:schemeClr val="tx2"/>
                </a:solidFill>
              </a:rPr>
              <a:t>Collaborated on projects based on Ethical Policing</a:t>
            </a:r>
          </a:p>
        </p:txBody>
      </p:sp>
      <p:sp>
        <p:nvSpPr>
          <p:cNvPr id="3" name="Content Placeholder 2">
            <a:extLst>
              <a:ext uri="{FF2B5EF4-FFF2-40B4-BE49-F238E27FC236}">
                <a16:creationId xmlns:a16="http://schemas.microsoft.com/office/drawing/2014/main" id="{BCE4683A-28A4-E935-1D57-2ACE95F233DF}"/>
              </a:ext>
            </a:extLst>
          </p:cNvPr>
          <p:cNvSpPr>
            <a:spLocks noGrp="1"/>
          </p:cNvSpPr>
          <p:nvPr>
            <p:ph idx="1"/>
          </p:nvPr>
        </p:nvSpPr>
        <p:spPr>
          <a:xfrm>
            <a:off x="310896" y="1926772"/>
            <a:ext cx="6803136" cy="4699520"/>
          </a:xfrm>
        </p:spPr>
        <p:txBody>
          <a:bodyPr anchor="t">
            <a:normAutofit fontScale="92500" lnSpcReduction="10000"/>
          </a:bodyPr>
          <a:lstStyle/>
          <a:p>
            <a:r>
              <a:rPr lang="en-GB" noProof="0">
                <a:solidFill>
                  <a:schemeClr val="tx2"/>
                </a:solidFill>
              </a:rPr>
              <a:t>The tackle after-dark project, run in Bridgend County Borough. </a:t>
            </a:r>
          </a:p>
          <a:p>
            <a:pPr marL="0" indent="0">
              <a:buNone/>
            </a:pPr>
            <a:endParaRPr lang="en-GB" noProof="0">
              <a:solidFill>
                <a:schemeClr val="tx2"/>
              </a:solidFill>
            </a:endParaRPr>
          </a:p>
          <a:p>
            <a:r>
              <a:rPr lang="en-GB" noProof="0">
                <a:solidFill>
                  <a:schemeClr val="tx2"/>
                </a:solidFill>
              </a:rPr>
              <a:t>A community initiative in Partnership with South Wales police, Bridgend council, youth services, and local sports organisations such as Ospreys. </a:t>
            </a:r>
          </a:p>
          <a:p>
            <a:pPr marL="0" indent="0">
              <a:buNone/>
            </a:pPr>
            <a:endParaRPr lang="en-GB" noProof="0">
              <a:solidFill>
                <a:schemeClr val="tx2"/>
              </a:solidFill>
            </a:endParaRPr>
          </a:p>
          <a:p>
            <a:r>
              <a:rPr lang="en-GB" noProof="0">
                <a:solidFill>
                  <a:schemeClr val="tx2"/>
                </a:solidFill>
              </a:rPr>
              <a:t>Using youth engagement on the youth service bus.</a:t>
            </a:r>
          </a:p>
          <a:p>
            <a:pPr marL="0" indent="0">
              <a:buNone/>
            </a:pPr>
            <a:r>
              <a:rPr lang="en-GB" noProof="0">
                <a:solidFill>
                  <a:schemeClr val="tx2"/>
                </a:solidFill>
              </a:rPr>
              <a:t> </a:t>
            </a:r>
          </a:p>
          <a:p>
            <a:pPr marL="0" indent="0" algn="r">
              <a:buNone/>
            </a:pPr>
            <a:r>
              <a:rPr lang="en-GB" noProof="0">
                <a:solidFill>
                  <a:schemeClr val="tx2"/>
                </a:solidFill>
              </a:rPr>
              <a:t>(</a:t>
            </a:r>
            <a:r>
              <a:rPr lang="en-US"/>
              <a:t>Bridgend County Borough Council, 2024. </a:t>
            </a:r>
            <a:r>
              <a:rPr lang="en-GB" noProof="0">
                <a:solidFill>
                  <a:schemeClr val="tx2"/>
                </a:solidFill>
              </a:rPr>
              <a:t>)</a:t>
            </a:r>
          </a:p>
          <a:p>
            <a:pPr marL="0" indent="0" algn="r">
              <a:buNone/>
            </a:pPr>
            <a:endParaRPr lang="en-GB" noProof="0">
              <a:solidFill>
                <a:schemeClr val="tx2"/>
              </a:solidFill>
            </a:endParaRPr>
          </a:p>
          <a:p>
            <a:pPr marL="0" indent="0">
              <a:buNone/>
            </a:pPr>
            <a:endParaRPr lang="en-GB" noProof="0">
              <a:solidFill>
                <a:schemeClr val="tx2"/>
              </a:solidFill>
            </a:endParaRPr>
          </a:p>
          <a:p>
            <a:endParaRPr lang="en-GB" noProof="0">
              <a:solidFill>
                <a:schemeClr val="tx2"/>
              </a:solidFill>
            </a:endParaRPr>
          </a:p>
          <a:p>
            <a:endParaRPr lang="en-GB" noProof="0">
              <a:solidFill>
                <a:schemeClr val="tx2"/>
              </a:solidFill>
            </a:endParaRPr>
          </a:p>
          <a:p>
            <a:endParaRPr lang="en-GB" noProof="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800" noProof="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pic>
        <p:nvPicPr>
          <p:cNvPr id="6" name="Picture 5">
            <a:extLst>
              <a:ext uri="{FF2B5EF4-FFF2-40B4-BE49-F238E27FC236}">
                <a16:creationId xmlns:a16="http://schemas.microsoft.com/office/drawing/2014/main" id="{CB1CD62B-0265-DB3A-1A32-E08FF5BE92E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70596" y="2173516"/>
            <a:ext cx="4223326" cy="3045255"/>
          </a:xfrm>
          <a:prstGeom prst="rect">
            <a:avLst/>
          </a:prstGeom>
          <a:noFill/>
        </p:spPr>
      </p:pic>
    </p:spTree>
    <p:extLst>
      <p:ext uri="{BB962C8B-B14F-4D97-AF65-F5344CB8AC3E}">
        <p14:creationId xmlns:p14="http://schemas.microsoft.com/office/powerpoint/2010/main" val="228647172"/>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9" name="Rectangle 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noProof="0"/>
          </a:p>
        </p:txBody>
      </p:sp>
      <p:sp>
        <p:nvSpPr>
          <p:cNvPr id="11" name="Freeform: Shape 1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nvGrpSpPr>
          <p:cNvPr id="13" name="Group 1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4" name="Freeform: Shape 1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15" name="Freeform: Shape 1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16" name="Freeform: Shape 1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17" name="Freeform: Shape 1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18" name="Freeform: Shape 1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19" name="Freeform: Shape 1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p>
          </p:txBody>
        </p:sp>
        <p:sp>
          <p:nvSpPr>
            <p:cNvPr id="20" name="Freeform: Shape 1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a:solidFill>
                  <a:schemeClr val="lt1"/>
                </a:solidFill>
              </a:endParaRPr>
            </a:p>
          </p:txBody>
        </p:sp>
      </p:grpSp>
      <p:sp>
        <p:nvSpPr>
          <p:cNvPr id="2" name="Title 1">
            <a:extLst>
              <a:ext uri="{FF2B5EF4-FFF2-40B4-BE49-F238E27FC236}">
                <a16:creationId xmlns:a16="http://schemas.microsoft.com/office/drawing/2014/main" id="{66293876-8795-A118-86AC-7F2E010BDDEC}"/>
              </a:ext>
            </a:extLst>
          </p:cNvPr>
          <p:cNvSpPr>
            <a:spLocks noGrp="1"/>
          </p:cNvSpPr>
          <p:nvPr>
            <p:ph type="title"/>
          </p:nvPr>
        </p:nvSpPr>
        <p:spPr>
          <a:xfrm>
            <a:off x="513229" y="97971"/>
            <a:ext cx="2514948" cy="1415143"/>
          </a:xfrm>
        </p:spPr>
        <p:txBody>
          <a:bodyPr vert="horz" lIns="91440" tIns="45720" rIns="91440" bIns="45720" rtlCol="0" anchor="b">
            <a:normAutofit/>
          </a:bodyPr>
          <a:lstStyle/>
          <a:p>
            <a:pPr algn="ctr"/>
            <a:r>
              <a:rPr lang="en-GB" sz="5200" kern="1200" noProof="0">
                <a:solidFill>
                  <a:schemeClr val="tx2"/>
                </a:solidFill>
                <a:latin typeface="+mj-lt"/>
                <a:ea typeface="+mj-ea"/>
                <a:cs typeface="+mj-cs"/>
              </a:rPr>
              <a:t>Results.</a:t>
            </a:r>
          </a:p>
        </p:txBody>
      </p:sp>
      <p:grpSp>
        <p:nvGrpSpPr>
          <p:cNvPr id="22" name="Group 2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3" name="Freeform: Shape 2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4" name="Freeform: Shape 2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5" name="Freeform: Shape 2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800" noProof="0"/>
            </a:p>
          </p:txBody>
        </p:sp>
        <p:sp>
          <p:nvSpPr>
            <p:cNvPr id="26" name="Freeform: Shape 2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grpSp>
        <p:nvGrpSpPr>
          <p:cNvPr id="28" name="Group 2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29" name="Freeform: Shape 2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0" name="Freeform: Shape 2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1" name="Freeform: Shape 3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800" noProof="0"/>
            </a:p>
          </p:txBody>
        </p:sp>
        <p:sp>
          <p:nvSpPr>
            <p:cNvPr id="32" name="Freeform: Shape 3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graphicFrame>
        <p:nvGraphicFramePr>
          <p:cNvPr id="34" name="TextBox 4">
            <a:extLst>
              <a:ext uri="{FF2B5EF4-FFF2-40B4-BE49-F238E27FC236}">
                <a16:creationId xmlns:a16="http://schemas.microsoft.com/office/drawing/2014/main" id="{BCE1913E-EF8A-545D-3161-2D9D5E06265F}"/>
              </a:ext>
            </a:extLst>
          </p:cNvPr>
          <p:cNvGraphicFramePr/>
          <p:nvPr>
            <p:extLst>
              <p:ext uri="{D42A27DB-BD31-4B8C-83A1-F6EECF244321}">
                <p14:modId xmlns:p14="http://schemas.microsoft.com/office/powerpoint/2010/main" val="976400314"/>
              </p:ext>
            </p:extLst>
          </p:nvPr>
        </p:nvGraphicFramePr>
        <p:xfrm>
          <a:off x="4561914" y="365760"/>
          <a:ext cx="661555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2133DA4-1D02-3D93-0813-AB7EF6726679}"/>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0087" y="2084832"/>
            <a:ext cx="3217599" cy="2189108"/>
          </a:xfrm>
          <a:prstGeom prst="rect">
            <a:avLst/>
          </a:prstGeom>
          <a:noFill/>
        </p:spPr>
      </p:pic>
      <p:sp>
        <p:nvSpPr>
          <p:cNvPr id="6" name="TextBox 5">
            <a:extLst>
              <a:ext uri="{FF2B5EF4-FFF2-40B4-BE49-F238E27FC236}">
                <a16:creationId xmlns:a16="http://schemas.microsoft.com/office/drawing/2014/main" id="{9FB9D04A-3AA2-9117-68A5-2C01C26035E8}"/>
              </a:ext>
            </a:extLst>
          </p:cNvPr>
          <p:cNvSpPr txBox="1"/>
          <p:nvPr/>
        </p:nvSpPr>
        <p:spPr>
          <a:xfrm>
            <a:off x="918676" y="4471416"/>
            <a:ext cx="2353780" cy="1200329"/>
          </a:xfrm>
          <a:prstGeom prst="rect">
            <a:avLst/>
          </a:prstGeom>
          <a:noFill/>
        </p:spPr>
        <p:txBody>
          <a:bodyPr wrap="square" rtlCol="0">
            <a:spAutoFit/>
          </a:bodyPr>
          <a:lstStyle/>
          <a:p>
            <a:pPr lvl="0"/>
            <a:r>
              <a:rPr lang="en-GB" sz="1800" noProof="0"/>
              <a:t>The Tackle After Dark project won the Community</a:t>
            </a:r>
          </a:p>
          <a:p>
            <a:pPr lvl="0"/>
            <a:r>
              <a:rPr lang="en-GB" sz="1800" noProof="0"/>
              <a:t>Awards in  2024</a:t>
            </a:r>
          </a:p>
        </p:txBody>
      </p:sp>
    </p:spTree>
    <p:extLst>
      <p:ext uri="{BB962C8B-B14F-4D97-AF65-F5344CB8AC3E}">
        <p14:creationId xmlns:p14="http://schemas.microsoft.com/office/powerpoint/2010/main" val="4080989140"/>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ED734433-A4AB-E463-A79C-1471DF89C654}"/>
              </a:ext>
            </a:extLst>
          </p:cNvPr>
          <p:cNvSpPr>
            <a:spLocks noGrp="1"/>
          </p:cNvSpPr>
          <p:nvPr>
            <p:ph type="title"/>
          </p:nvPr>
        </p:nvSpPr>
        <p:spPr>
          <a:xfrm>
            <a:off x="6260760" y="-135693"/>
            <a:ext cx="5599008" cy="1454051"/>
          </a:xfrm>
        </p:spPr>
        <p:txBody>
          <a:bodyPr>
            <a:normAutofit/>
          </a:bodyPr>
          <a:lstStyle/>
          <a:p>
            <a:r>
              <a:rPr lang="en-GB" sz="3600" noProof="0">
                <a:solidFill>
                  <a:schemeClr val="tx2"/>
                </a:solidFill>
              </a:rPr>
              <a:t> Paws on Patrol - Swansea</a:t>
            </a:r>
            <a:br>
              <a:rPr lang="en-GB" sz="3600" noProof="0">
                <a:solidFill>
                  <a:schemeClr val="tx2"/>
                </a:solidFill>
              </a:rPr>
            </a:br>
            <a:endParaRPr lang="en-GB" sz="3600" noProof="0">
              <a:solidFill>
                <a:schemeClr val="tx2"/>
              </a:solidFill>
            </a:endParaRPr>
          </a:p>
        </p:txBody>
      </p:sp>
      <p:pic>
        <p:nvPicPr>
          <p:cNvPr id="7" name="Graphic 6" descr="Paw Prints">
            <a:extLst>
              <a:ext uri="{FF2B5EF4-FFF2-40B4-BE49-F238E27FC236}">
                <a16:creationId xmlns:a16="http://schemas.microsoft.com/office/drawing/2014/main" id="{54E64A04-41A2-A5AC-909A-D6CEB3BA8C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8D63145F-DB27-3E14-829D-8A5D2883A879}"/>
              </a:ext>
            </a:extLst>
          </p:cNvPr>
          <p:cNvSpPr>
            <a:spLocks noGrp="1"/>
          </p:cNvSpPr>
          <p:nvPr>
            <p:ph idx="1"/>
          </p:nvPr>
        </p:nvSpPr>
        <p:spPr>
          <a:xfrm>
            <a:off x="6090574" y="1014984"/>
            <a:ext cx="5928606" cy="5660136"/>
          </a:xfrm>
        </p:spPr>
        <p:txBody>
          <a:bodyPr anchor="ctr">
            <a:normAutofit fontScale="70000" lnSpcReduction="20000"/>
          </a:bodyPr>
          <a:lstStyle/>
          <a:p>
            <a:pPr marL="0" indent="0">
              <a:buNone/>
            </a:pPr>
            <a:endParaRPr lang="en-GB" sz="2900">
              <a:solidFill>
                <a:schemeClr val="tx2"/>
              </a:solidFill>
            </a:endParaRPr>
          </a:p>
          <a:p>
            <a:r>
              <a:rPr lang="en-GB" sz="2900" noProof="0">
                <a:solidFill>
                  <a:schemeClr val="tx2"/>
                </a:solidFill>
              </a:rPr>
              <a:t>A community initiative, started in Swansea in 2011</a:t>
            </a:r>
          </a:p>
          <a:p>
            <a:endParaRPr lang="en-GB" sz="2900" noProof="0"/>
          </a:p>
          <a:p>
            <a:r>
              <a:rPr lang="en-GB" sz="2900" noProof="0"/>
              <a:t>A collaboration between South Wales police, fire service, and local residents.</a:t>
            </a:r>
          </a:p>
          <a:p>
            <a:br>
              <a:rPr lang="en-GB" sz="2900" noProof="0"/>
            </a:br>
            <a:r>
              <a:rPr lang="en-GB" sz="2900" noProof="0">
                <a:solidFill>
                  <a:schemeClr val="tx2"/>
                </a:solidFill>
              </a:rPr>
              <a:t>An ethical way to use dog walkers to help fight crime in their communities. </a:t>
            </a:r>
          </a:p>
          <a:p>
            <a:endParaRPr lang="en-GB" sz="2900" noProof="0">
              <a:solidFill>
                <a:schemeClr val="tx2"/>
              </a:solidFill>
            </a:endParaRPr>
          </a:p>
          <a:p>
            <a:r>
              <a:rPr lang="en-GB" sz="2900" noProof="0">
                <a:solidFill>
                  <a:schemeClr val="tx2"/>
                </a:solidFill>
              </a:rPr>
              <a:t>They observe and report without getting involved and remaining anonymous. </a:t>
            </a:r>
          </a:p>
          <a:p>
            <a:endParaRPr lang="en-GB" sz="2900" noProof="0">
              <a:solidFill>
                <a:schemeClr val="tx2"/>
              </a:solidFill>
            </a:endParaRPr>
          </a:p>
          <a:p>
            <a:r>
              <a:rPr lang="en-GB" sz="2900" noProof="0">
                <a:solidFill>
                  <a:schemeClr val="tx2"/>
                </a:solidFill>
              </a:rPr>
              <a:t>They have over 1600 members. </a:t>
            </a:r>
          </a:p>
          <a:p>
            <a:endParaRPr lang="en-GB" sz="2900" noProof="0">
              <a:solidFill>
                <a:schemeClr val="tx2"/>
              </a:solidFill>
            </a:endParaRPr>
          </a:p>
          <a:p>
            <a:r>
              <a:rPr lang="en-GB" sz="2900" noProof="0">
                <a:solidFill>
                  <a:schemeClr val="tx2"/>
                </a:solidFill>
              </a:rPr>
              <a:t>Won a highly commended award in 2024. </a:t>
            </a:r>
          </a:p>
          <a:p>
            <a:pPr marL="0" indent="0">
              <a:buNone/>
            </a:pPr>
            <a:endParaRPr lang="en-GB" sz="2900">
              <a:solidFill>
                <a:schemeClr val="tx2"/>
              </a:solidFill>
            </a:endParaRPr>
          </a:p>
          <a:p>
            <a:pPr marL="0" indent="0" algn="r">
              <a:buNone/>
            </a:pPr>
            <a:r>
              <a:rPr lang="en-GB" sz="2900" noProof="0">
                <a:solidFill>
                  <a:schemeClr val="tx2"/>
                </a:solidFill>
              </a:rPr>
              <a:t>(</a:t>
            </a:r>
            <a:r>
              <a:rPr lang="en-US" sz="2900"/>
              <a:t>Swansea Council, 2021. </a:t>
            </a:r>
            <a:r>
              <a:rPr lang="en-US" sz="2900" i="1"/>
              <a:t>Paws on Patrol</a:t>
            </a:r>
            <a:r>
              <a:rPr lang="en-US" sz="2900"/>
              <a:t>) </a:t>
            </a:r>
            <a:endParaRPr lang="en-GB" sz="2900" noProof="0">
              <a:solidFill>
                <a:schemeClr val="tx2"/>
              </a:solidFill>
            </a:endParaRPr>
          </a:p>
          <a:p>
            <a:endParaRPr lang="en-GB" sz="1800" noProof="0">
              <a:solidFill>
                <a:schemeClr val="tx2"/>
              </a:solidFill>
            </a:endParaRPr>
          </a:p>
          <a:p>
            <a:endParaRPr lang="en-GB" sz="1800" noProof="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spTree>
    <p:extLst>
      <p:ext uri="{BB962C8B-B14F-4D97-AF65-F5344CB8AC3E}">
        <p14:creationId xmlns:p14="http://schemas.microsoft.com/office/powerpoint/2010/main" val="1910586373"/>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 name="Rectangle: Rounded Corners 2">
            <a:extLst>
              <a:ext uri="{FF2B5EF4-FFF2-40B4-BE49-F238E27FC236}">
                <a16:creationId xmlns:a16="http://schemas.microsoft.com/office/drawing/2014/main" id="{57FD8DDA-DC8C-F8F6-DABA-47E1324B0C65}"/>
              </a:ext>
            </a:extLst>
          </p:cNvPr>
          <p:cNvSpPr/>
          <p:nvPr/>
        </p:nvSpPr>
        <p:spPr>
          <a:xfrm>
            <a:off x="317411" y="1636776"/>
            <a:ext cx="5053244" cy="4489704"/>
          </a:xfrm>
          <a:prstGeom prst="roundRect">
            <a:avLst/>
          </a:prstGeom>
          <a:solidFill>
            <a:srgbClr val="E3F9E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C429413-CFC4-73B6-C495-BEF524BA9912}"/>
              </a:ext>
            </a:extLst>
          </p:cNvPr>
          <p:cNvSpPr>
            <a:spLocks noGrp="1"/>
          </p:cNvSpPr>
          <p:nvPr>
            <p:ph type="title"/>
          </p:nvPr>
        </p:nvSpPr>
        <p:spPr>
          <a:xfrm>
            <a:off x="640420" y="1145431"/>
            <a:ext cx="4620584" cy="4567137"/>
          </a:xfrm>
        </p:spPr>
        <p:txBody>
          <a:bodyPr vert="horz" lIns="91440" tIns="45720" rIns="91440" bIns="45720" rtlCol="0" anchor="b">
            <a:normAutofit/>
          </a:bodyPr>
          <a:lstStyle/>
          <a:p>
            <a:br>
              <a:rPr lang="en-GB" sz="2400" noProof="0"/>
            </a:br>
            <a:br>
              <a:rPr lang="en-GB" sz="2400" noProof="0"/>
            </a:br>
            <a:r>
              <a:rPr lang="en-GB" sz="2400" noProof="0"/>
              <a:t>Encourages trust and cooperation.</a:t>
            </a:r>
            <a:br>
              <a:rPr lang="en-GB" sz="2400" noProof="0"/>
            </a:br>
            <a:br>
              <a:rPr lang="en-GB" sz="2400" noProof="0"/>
            </a:br>
            <a:r>
              <a:rPr lang="en-GB" sz="2400" noProof="0"/>
              <a:t>Focus on prevention.</a:t>
            </a:r>
            <a:br>
              <a:rPr lang="en-GB" sz="2400" noProof="0"/>
            </a:br>
            <a:br>
              <a:rPr lang="en-GB" sz="2400" noProof="0"/>
            </a:br>
            <a:r>
              <a:rPr lang="en-GB" sz="2400" noProof="0"/>
              <a:t>Help empower citizens to protect their areas. </a:t>
            </a:r>
            <a:br>
              <a:rPr lang="en-GB" sz="2400" noProof="0"/>
            </a:br>
            <a:br>
              <a:rPr lang="en-GB" sz="2400"/>
            </a:br>
            <a:r>
              <a:rPr lang="en-US" sz="2400"/>
              <a:t>Kappeler, Gaines, and Schaefer, (2020). </a:t>
            </a:r>
            <a:br>
              <a:rPr lang="en-GB" sz="2400" noProof="0"/>
            </a:br>
            <a:endParaRPr lang="en-GB" sz="2400" noProof="0"/>
          </a:p>
        </p:txBody>
      </p:sp>
      <p:pic>
        <p:nvPicPr>
          <p:cNvPr id="5" name="Picture 4" descr="Adult with seeing eye dog crossing street">
            <a:extLst>
              <a:ext uri="{FF2B5EF4-FFF2-40B4-BE49-F238E27FC236}">
                <a16:creationId xmlns:a16="http://schemas.microsoft.com/office/drawing/2014/main" id="{189069B2-2886-67E2-17CC-E7A309DB2A02}"/>
              </a:ext>
            </a:extLst>
          </p:cNvPr>
          <p:cNvPicPr>
            <a:picLocks noChangeAspect="1"/>
          </p:cNvPicPr>
          <p:nvPr/>
        </p:nvPicPr>
        <p:blipFill>
          <a:blip r:embed="rId2">
            <a:extLst>
              <a:ext uri="{28A0092B-C50C-407E-A947-70E740481C1C}">
                <a14:useLocalDpi xmlns:a14="http://schemas.microsoft.com/office/drawing/2010/main" val="0"/>
              </a:ext>
            </a:extLst>
          </a:blip>
          <a:srcRect l="14195" r="27767" b="-1"/>
          <a:stretch/>
        </p:blipFill>
        <p:spPr>
          <a:xfrm>
            <a:off x="5264053" y="10"/>
            <a:ext cx="6927948"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20741099"/>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3" name="Rectangle 42">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nvGrpSpPr>
          <p:cNvPr id="44" name="Group 4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2" name="Freeform: Shape 31">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5" name="Freeform: Shape 44">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4" name="Freeform: Shape 33">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6" name="Freeform: Shape 4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sp>
        <p:nvSpPr>
          <p:cNvPr id="2" name="Title 1">
            <a:extLst>
              <a:ext uri="{FF2B5EF4-FFF2-40B4-BE49-F238E27FC236}">
                <a16:creationId xmlns:a16="http://schemas.microsoft.com/office/drawing/2014/main" id="{0EC6CFEB-2292-7EEF-F687-4271168F4D85}"/>
              </a:ext>
            </a:extLst>
          </p:cNvPr>
          <p:cNvSpPr>
            <a:spLocks noGrp="1"/>
          </p:cNvSpPr>
          <p:nvPr>
            <p:ph type="title"/>
          </p:nvPr>
        </p:nvSpPr>
        <p:spPr>
          <a:xfrm>
            <a:off x="3091932" y="-48705"/>
            <a:ext cx="5754696" cy="1837349"/>
          </a:xfrm>
        </p:spPr>
        <p:txBody>
          <a:bodyPr>
            <a:normAutofit/>
          </a:bodyPr>
          <a:lstStyle/>
          <a:p>
            <a:pPr algn="ctr"/>
            <a:r>
              <a:rPr lang="en-GB" sz="3600" noProof="0">
                <a:solidFill>
                  <a:schemeClr val="tx2"/>
                </a:solidFill>
              </a:rPr>
              <a:t>Conclusion </a:t>
            </a:r>
          </a:p>
        </p:txBody>
      </p:sp>
      <p:sp>
        <p:nvSpPr>
          <p:cNvPr id="3" name="Content Placeholder 2">
            <a:extLst>
              <a:ext uri="{FF2B5EF4-FFF2-40B4-BE49-F238E27FC236}">
                <a16:creationId xmlns:a16="http://schemas.microsoft.com/office/drawing/2014/main" id="{2573467E-3B72-B394-14E4-4930703863B2}"/>
              </a:ext>
            </a:extLst>
          </p:cNvPr>
          <p:cNvSpPr>
            <a:spLocks noGrp="1"/>
          </p:cNvSpPr>
          <p:nvPr>
            <p:ph idx="1"/>
          </p:nvPr>
        </p:nvSpPr>
        <p:spPr>
          <a:xfrm>
            <a:off x="438912" y="2428661"/>
            <a:ext cx="11375136" cy="2981539"/>
          </a:xfrm>
        </p:spPr>
        <p:txBody>
          <a:bodyPr anchor="t">
            <a:normAutofit/>
          </a:bodyPr>
          <a:lstStyle/>
          <a:p>
            <a:pPr marL="0" indent="0">
              <a:buNone/>
            </a:pPr>
            <a:endParaRPr lang="en-GB" sz="2200" noProof="0">
              <a:solidFill>
                <a:schemeClr val="tx2"/>
              </a:solidFill>
            </a:endParaRPr>
          </a:p>
          <a:p>
            <a:endParaRPr lang="en-GB" sz="1300" noProof="0">
              <a:solidFill>
                <a:schemeClr val="tx2"/>
              </a:solidFill>
            </a:endParaRPr>
          </a:p>
        </p:txBody>
      </p:sp>
      <p:grpSp>
        <p:nvGrpSpPr>
          <p:cNvPr id="37" name="Group 3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8" name="Freeform: Shape 37">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39" name="Freeform: Shape 38">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40" name="Freeform: Shape 39">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800" noProof="0"/>
            </a:p>
          </p:txBody>
        </p:sp>
        <p:sp>
          <p:nvSpPr>
            <p:cNvPr id="41" name="Freeform: Shape 40">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grpSp>
      <p:sp>
        <p:nvSpPr>
          <p:cNvPr id="6" name="Rectangle 3">
            <a:extLst>
              <a:ext uri="{FF2B5EF4-FFF2-40B4-BE49-F238E27FC236}">
                <a16:creationId xmlns:a16="http://schemas.microsoft.com/office/drawing/2014/main" id="{C485B1A1-952B-0554-CC49-7C663BE8C81B}"/>
              </a:ext>
            </a:extLst>
          </p:cNvPr>
          <p:cNvSpPr>
            <a:spLocks noChangeArrowheads="1"/>
          </p:cNvSpPr>
          <p:nvPr/>
        </p:nvSpPr>
        <p:spPr bwMode="auto">
          <a:xfrm rot="10800000" flipV="1">
            <a:off x="978180" y="1788644"/>
            <a:ext cx="9982200" cy="39170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2400" b="0" i="0" u="none" strike="noStrike" cap="none" normalizeH="0" baseline="0">
                <a:ln>
                  <a:noFill/>
                </a:ln>
                <a:solidFill>
                  <a:schemeClr val="tx1"/>
                </a:solidFill>
                <a:effectLst/>
                <a:latin typeface="Aptos Display" panose="020B0004020202020204" pitchFamily="34" charset="0"/>
              </a:rPr>
              <a:t>In conclusion, our examination of the advantages, disadvantages, and ethical frameworks revealed that community policing is an effective strategy, as Kappeler, Gaines, and Schaefer (2020) indicated. It builds confidence between communities and law enforcement, encourages responsible behaviour in people and young people, and leads to safer areas. Decreasing crime statistics emphasize these measures’ positive influence on local safety and community well-being.</a:t>
            </a:r>
          </a:p>
        </p:txBody>
      </p:sp>
    </p:spTree>
    <p:extLst>
      <p:ext uri="{BB962C8B-B14F-4D97-AF65-F5344CB8AC3E}">
        <p14:creationId xmlns:p14="http://schemas.microsoft.com/office/powerpoint/2010/main" val="876093492"/>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52D7795-9ED7-2173-9A39-6409F9EC95F5}"/>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References</a:t>
            </a:r>
          </a:p>
        </p:txBody>
      </p:sp>
      <p:sp>
        <p:nvSpPr>
          <p:cNvPr id="3" name="Content Placeholder 2">
            <a:extLst>
              <a:ext uri="{FF2B5EF4-FFF2-40B4-BE49-F238E27FC236}">
                <a16:creationId xmlns:a16="http://schemas.microsoft.com/office/drawing/2014/main" id="{DB37D469-1538-A40C-F3DD-8F8B9C0756B2}"/>
              </a:ext>
            </a:extLst>
          </p:cNvPr>
          <p:cNvSpPr>
            <a:spLocks noGrp="1"/>
          </p:cNvSpPr>
          <p:nvPr>
            <p:ph idx="1"/>
          </p:nvPr>
        </p:nvSpPr>
        <p:spPr>
          <a:xfrm>
            <a:off x="5321808" y="219456"/>
            <a:ext cx="6689529" cy="5971032"/>
          </a:xfrm>
        </p:spPr>
        <p:txBody>
          <a:bodyPr anchor="ctr">
            <a:normAutofit/>
          </a:bodyPr>
          <a:lstStyle/>
          <a:p>
            <a:pPr>
              <a:lnSpc>
                <a:spcPct val="150000"/>
              </a:lnSpc>
            </a:pPr>
            <a:endParaRPr lang="en-GB" sz="1800" noProof="0">
              <a:solidFill>
                <a:schemeClr val="tx2"/>
              </a:solidFill>
            </a:endParaRPr>
          </a:p>
          <a:p>
            <a:pPr>
              <a:lnSpc>
                <a:spcPct val="150000"/>
              </a:lnSpc>
            </a:pPr>
            <a:r>
              <a:rPr lang="en-GB" sz="1600" noProof="0">
                <a:solidFill>
                  <a:schemeClr val="tx2"/>
                </a:solidFill>
              </a:rPr>
              <a:t>Denise Jones. 2405845.</a:t>
            </a:r>
          </a:p>
          <a:p>
            <a:pPr>
              <a:lnSpc>
                <a:spcPct val="150000"/>
              </a:lnSpc>
            </a:pPr>
            <a:r>
              <a:rPr lang="en-GB" sz="1600" noProof="0">
                <a:solidFill>
                  <a:schemeClr val="tx2"/>
                </a:solidFill>
              </a:rPr>
              <a:t> </a:t>
            </a:r>
            <a:r>
              <a:rPr lang="en-US" sz="1600">
                <a:solidFill>
                  <a:schemeClr val="tx2"/>
                </a:solidFill>
              </a:rPr>
              <a:t>Kleinig, J., (1996). </a:t>
            </a:r>
            <a:r>
              <a:rPr lang="en-US" sz="1600" i="1">
                <a:solidFill>
                  <a:schemeClr val="tx2"/>
                </a:solidFill>
              </a:rPr>
              <a:t>The ethics of policing</a:t>
            </a:r>
            <a:r>
              <a:rPr lang="en-US" sz="1600">
                <a:solidFill>
                  <a:schemeClr val="tx2"/>
                </a:solidFill>
              </a:rPr>
              <a:t>. Cambridge: Cambridge University Press</a:t>
            </a:r>
          </a:p>
          <a:p>
            <a:pPr>
              <a:lnSpc>
                <a:spcPct val="150000"/>
              </a:lnSpc>
            </a:pPr>
            <a:r>
              <a:rPr lang="en-US" sz="1600">
                <a:solidFill>
                  <a:schemeClr val="tx2"/>
                </a:solidFill>
              </a:rPr>
              <a:t>Kappeler, V.E., Gaines, L.K., and Schaefer, B.P., (2020). </a:t>
            </a:r>
            <a:r>
              <a:rPr lang="en-US" sz="1600" i="1">
                <a:solidFill>
                  <a:schemeClr val="tx2"/>
                </a:solidFill>
              </a:rPr>
              <a:t>Community policing</a:t>
            </a:r>
            <a:r>
              <a:rPr lang="en-US" sz="1600">
                <a:solidFill>
                  <a:schemeClr val="tx2"/>
                </a:solidFill>
              </a:rPr>
              <a:t>. 8th ed. New York: Routledge.</a:t>
            </a:r>
          </a:p>
          <a:p>
            <a:pPr>
              <a:lnSpc>
                <a:spcPct val="150000"/>
              </a:lnSpc>
            </a:pPr>
            <a:r>
              <a:rPr lang="en-US" sz="1600">
                <a:solidFill>
                  <a:schemeClr val="tx2"/>
                </a:solidFill>
              </a:rPr>
              <a:t>Bridgend County Borough Council, (2024). </a:t>
            </a:r>
            <a:r>
              <a:rPr lang="en-US" sz="1600" i="1">
                <a:solidFill>
                  <a:schemeClr val="tx2"/>
                </a:solidFill>
              </a:rPr>
              <a:t>'Tackle after Dark' project celebrated at Wales Safer Communities Awards</a:t>
            </a:r>
            <a:r>
              <a:rPr lang="en-US" sz="1600">
                <a:solidFill>
                  <a:schemeClr val="tx2"/>
                </a:solidFill>
              </a:rPr>
              <a:t>. [online] Available at: </a:t>
            </a:r>
            <a:r>
              <a:rPr lang="en-US" sz="1600">
                <a:solidFill>
                  <a:schemeClr val="tx2"/>
                </a:solidFill>
                <a:hlinkClick r:id="rId2"/>
              </a:rPr>
              <a:t>https://www.bridgend.gov.uk/news/tackle-after-dark-project-celebrated-at-wales-safer-communities-awards/</a:t>
            </a:r>
            <a:r>
              <a:rPr lang="en-US" sz="1600">
                <a:solidFill>
                  <a:schemeClr val="tx2"/>
                </a:solidFill>
              </a:rPr>
              <a:t> [Accessed 6 April 2025].</a:t>
            </a:r>
          </a:p>
          <a:p>
            <a:pPr>
              <a:lnSpc>
                <a:spcPct val="150000"/>
              </a:lnSpc>
            </a:pPr>
            <a:r>
              <a:rPr lang="en-US" sz="1600"/>
              <a:t>Swansea Council, (2021). </a:t>
            </a:r>
            <a:r>
              <a:rPr lang="en-US" sz="1600" i="1"/>
              <a:t>Paws on Patrol</a:t>
            </a:r>
            <a:r>
              <a:rPr lang="en-US" sz="1600"/>
              <a:t>. [online] Available at: </a:t>
            </a:r>
            <a:r>
              <a:rPr lang="en-US" sz="1600">
                <a:hlinkClick r:id="rId3"/>
              </a:rPr>
              <a:t>https://www.swansea.gov.uk/pawsonpatrol</a:t>
            </a:r>
            <a:r>
              <a:rPr lang="en-US" sz="1600"/>
              <a:t> [Accessed 6 April 2025].</a:t>
            </a:r>
            <a:endParaRPr lang="en-GB" sz="1600">
              <a:solidFill>
                <a:schemeClr val="tx2"/>
              </a:solidFill>
            </a:endParaRPr>
          </a:p>
        </p:txBody>
      </p:sp>
    </p:spTree>
    <p:extLst>
      <p:ext uri="{BB962C8B-B14F-4D97-AF65-F5344CB8AC3E}">
        <p14:creationId xmlns:p14="http://schemas.microsoft.com/office/powerpoint/2010/main" val="2581665275"/>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61F6724-CA79-4990-DFE4-2AF5CF0FEB4D}"/>
              </a:ext>
            </a:extLst>
          </p:cNvPr>
          <p:cNvSpPr txBox="1"/>
          <p:nvPr/>
        </p:nvSpPr>
        <p:spPr>
          <a:xfrm>
            <a:off x="310896" y="219456"/>
            <a:ext cx="6059000" cy="5841515"/>
          </a:xfrm>
          <a:prstGeom prst="rect">
            <a:avLst/>
          </a:prstGeom>
        </p:spPr>
        <p:txBody>
          <a:bodyPr vert="horz" lIns="91440" tIns="45720" rIns="91440" bIns="45720" rtlCol="0" anchor="ctr">
            <a:normAutofit/>
          </a:bodyPr>
          <a:lstStyle/>
          <a:p>
            <a:pPr>
              <a:lnSpc>
                <a:spcPct val="90000"/>
              </a:lnSpc>
              <a:spcAft>
                <a:spcPts val="600"/>
              </a:spcAft>
            </a:pPr>
            <a:r>
              <a:rPr lang="en-US" sz="1600" b="1">
                <a:solidFill>
                  <a:schemeClr val="tx2"/>
                </a:solidFill>
              </a:rPr>
              <a:t>My timeline.    </a:t>
            </a:r>
          </a:p>
          <a:p>
            <a:pPr>
              <a:lnSpc>
                <a:spcPct val="90000"/>
              </a:lnSpc>
              <a:spcAft>
                <a:spcPts val="600"/>
              </a:spcAft>
            </a:pPr>
            <a:endParaRPr lang="en-US" sz="1600" b="1">
              <a:solidFill>
                <a:schemeClr val="tx2"/>
              </a:solidFill>
            </a:endParaRPr>
          </a:p>
          <a:p>
            <a:pPr>
              <a:lnSpc>
                <a:spcPct val="90000"/>
              </a:lnSpc>
              <a:spcAft>
                <a:spcPts val="600"/>
              </a:spcAft>
            </a:pPr>
            <a:r>
              <a:rPr lang="en-US" sz="1600" b="1">
                <a:solidFill>
                  <a:schemeClr val="tx2"/>
                </a:solidFill>
              </a:rPr>
              <a:t>Denise jones 2405845.</a:t>
            </a:r>
          </a:p>
          <a:p>
            <a:pPr indent="-228600">
              <a:lnSpc>
                <a:spcPct val="90000"/>
              </a:lnSpc>
              <a:spcAft>
                <a:spcPts val="600"/>
              </a:spcAft>
              <a:buFont typeface="Arial" panose="020B0604020202020204" pitchFamily="34" charset="0"/>
              <a:buChar char="•"/>
            </a:pPr>
            <a:endParaRPr lang="en-US" sz="1600">
              <a:solidFill>
                <a:schemeClr val="tx2"/>
              </a:solidFill>
            </a:endParaRPr>
          </a:p>
          <a:p>
            <a:pPr indent="-228600">
              <a:lnSpc>
                <a:spcPct val="90000"/>
              </a:lnSpc>
              <a:spcAft>
                <a:spcPts val="600"/>
              </a:spcAft>
              <a:buFont typeface="Arial" panose="020B0604020202020204" pitchFamily="34" charset="0"/>
              <a:buChar char="•"/>
            </a:pPr>
            <a:r>
              <a:rPr lang="en-US" sz="1600" b="1">
                <a:solidFill>
                  <a:schemeClr val="tx2"/>
                </a:solidFill>
              </a:rPr>
              <a:t>Week one :</a:t>
            </a:r>
          </a:p>
          <a:p>
            <a:pPr indent="-228600">
              <a:lnSpc>
                <a:spcPct val="90000"/>
              </a:lnSpc>
              <a:spcAft>
                <a:spcPts val="600"/>
              </a:spcAft>
              <a:buFont typeface="Arial" panose="020B0604020202020204" pitchFamily="34" charset="0"/>
              <a:buChar char="•"/>
            </a:pPr>
            <a:r>
              <a:rPr lang="en-US" sz="1600">
                <a:solidFill>
                  <a:schemeClr val="tx2"/>
                </a:solidFill>
              </a:rPr>
              <a:t>Class meeting with the group. </a:t>
            </a:r>
          </a:p>
          <a:p>
            <a:pPr indent="-228600">
              <a:lnSpc>
                <a:spcPct val="90000"/>
              </a:lnSpc>
              <a:spcAft>
                <a:spcPts val="600"/>
              </a:spcAft>
              <a:buFont typeface="Arial" panose="020B0604020202020204" pitchFamily="34" charset="0"/>
              <a:buChar char="•"/>
            </a:pPr>
            <a:r>
              <a:rPr lang="en-US" sz="1600">
                <a:solidFill>
                  <a:schemeClr val="tx2"/>
                </a:solidFill>
              </a:rPr>
              <a:t>Set up a WhatsApp group. </a:t>
            </a:r>
          </a:p>
          <a:p>
            <a:pPr indent="-228600">
              <a:lnSpc>
                <a:spcPct val="90000"/>
              </a:lnSpc>
              <a:spcAft>
                <a:spcPts val="600"/>
              </a:spcAft>
              <a:buFont typeface="Arial" panose="020B0604020202020204" pitchFamily="34" charset="0"/>
              <a:buChar char="•"/>
            </a:pPr>
            <a:r>
              <a:rPr lang="en-US" sz="1600">
                <a:solidFill>
                  <a:schemeClr val="tx2"/>
                </a:solidFill>
              </a:rPr>
              <a:t>Discussed what area each one of us would cover. </a:t>
            </a:r>
          </a:p>
          <a:p>
            <a:pPr indent="-228600">
              <a:lnSpc>
                <a:spcPct val="90000"/>
              </a:lnSpc>
              <a:spcAft>
                <a:spcPts val="600"/>
              </a:spcAft>
              <a:buFont typeface="Arial" panose="020B0604020202020204" pitchFamily="34" charset="0"/>
              <a:buChar char="•"/>
            </a:pPr>
            <a:endParaRPr lang="en-US" sz="1600" b="1">
              <a:solidFill>
                <a:schemeClr val="tx2"/>
              </a:solidFill>
            </a:endParaRPr>
          </a:p>
          <a:p>
            <a:pPr indent="-228600">
              <a:lnSpc>
                <a:spcPct val="90000"/>
              </a:lnSpc>
              <a:spcAft>
                <a:spcPts val="600"/>
              </a:spcAft>
              <a:buFont typeface="Arial" panose="020B0604020202020204" pitchFamily="34" charset="0"/>
              <a:buChar char="•"/>
            </a:pPr>
            <a:r>
              <a:rPr lang="en-US" sz="1600" b="1">
                <a:solidFill>
                  <a:schemeClr val="tx2"/>
                </a:solidFill>
              </a:rPr>
              <a:t>Week two:</a:t>
            </a:r>
          </a:p>
          <a:p>
            <a:pPr indent="-228600">
              <a:lnSpc>
                <a:spcPct val="90000"/>
              </a:lnSpc>
              <a:spcAft>
                <a:spcPts val="600"/>
              </a:spcAft>
              <a:buFont typeface="Arial" panose="020B0604020202020204" pitchFamily="34" charset="0"/>
              <a:buChar char="•"/>
            </a:pPr>
            <a:r>
              <a:rPr lang="en-US" sz="1600">
                <a:solidFill>
                  <a:schemeClr val="tx2"/>
                </a:solidFill>
              </a:rPr>
              <a:t>Started research using the ethics of policing and community policing books. </a:t>
            </a:r>
          </a:p>
          <a:p>
            <a:pPr indent="-228600">
              <a:lnSpc>
                <a:spcPct val="90000"/>
              </a:lnSpc>
              <a:spcAft>
                <a:spcPts val="600"/>
              </a:spcAft>
              <a:buFont typeface="Arial" panose="020B0604020202020204" pitchFamily="34" charset="0"/>
              <a:buChar char="•"/>
            </a:pPr>
            <a:r>
              <a:rPr lang="en-US" sz="1600">
                <a:solidFill>
                  <a:schemeClr val="tx2"/>
                </a:solidFill>
              </a:rPr>
              <a:t>Spoke to the group on WhatsApp. </a:t>
            </a:r>
          </a:p>
          <a:p>
            <a:pPr indent="-228600">
              <a:lnSpc>
                <a:spcPct val="90000"/>
              </a:lnSpc>
              <a:spcAft>
                <a:spcPts val="600"/>
              </a:spcAft>
              <a:buFont typeface="Arial" panose="020B0604020202020204" pitchFamily="34" charset="0"/>
              <a:buChar char="•"/>
            </a:pPr>
            <a:endParaRPr lang="en-US" sz="1600">
              <a:solidFill>
                <a:schemeClr val="tx2"/>
              </a:solidFill>
            </a:endParaRPr>
          </a:p>
          <a:p>
            <a:pPr indent="-228600">
              <a:lnSpc>
                <a:spcPct val="90000"/>
              </a:lnSpc>
              <a:spcAft>
                <a:spcPts val="600"/>
              </a:spcAft>
              <a:buFont typeface="Arial" panose="020B0604020202020204" pitchFamily="34" charset="0"/>
              <a:buChar char="•"/>
            </a:pPr>
            <a:r>
              <a:rPr lang="en-US" sz="1600" b="1">
                <a:solidFill>
                  <a:schemeClr val="tx2"/>
                </a:solidFill>
              </a:rPr>
              <a:t>Week three:</a:t>
            </a:r>
          </a:p>
          <a:p>
            <a:pPr indent="-228600">
              <a:lnSpc>
                <a:spcPct val="90000"/>
              </a:lnSpc>
              <a:spcAft>
                <a:spcPts val="600"/>
              </a:spcAft>
              <a:buFont typeface="Arial" panose="020B0604020202020204" pitchFamily="34" charset="0"/>
              <a:buChar char="•"/>
            </a:pPr>
            <a:r>
              <a:rPr lang="en-US" sz="1600">
                <a:solidFill>
                  <a:schemeClr val="tx2"/>
                </a:solidFill>
              </a:rPr>
              <a:t>Structured layout for PowerPoint slides.</a:t>
            </a:r>
          </a:p>
          <a:p>
            <a:pPr indent="-228600">
              <a:lnSpc>
                <a:spcPct val="90000"/>
              </a:lnSpc>
              <a:spcAft>
                <a:spcPts val="600"/>
              </a:spcAft>
              <a:buFont typeface="Arial" panose="020B0604020202020204" pitchFamily="34" charset="0"/>
              <a:buChar char="•"/>
            </a:pPr>
            <a:r>
              <a:rPr lang="en-US" sz="1600">
                <a:solidFill>
                  <a:schemeClr val="tx2"/>
                </a:solidFill>
              </a:rPr>
              <a:t>Did research on the two projects I would cover. </a:t>
            </a:r>
          </a:p>
          <a:p>
            <a:pPr indent="-228600">
              <a:lnSpc>
                <a:spcPct val="90000"/>
              </a:lnSpc>
              <a:spcAft>
                <a:spcPts val="600"/>
              </a:spcAft>
              <a:buFont typeface="Arial" panose="020B0604020202020204" pitchFamily="34" charset="0"/>
              <a:buChar char="•"/>
            </a:pPr>
            <a:r>
              <a:rPr lang="en-US" sz="1600">
                <a:solidFill>
                  <a:schemeClr val="tx2"/>
                </a:solidFill>
              </a:rPr>
              <a:t>I looked at the Swansea and Bridgend council websites.</a:t>
            </a:r>
          </a:p>
          <a:p>
            <a:pPr indent="-228600">
              <a:lnSpc>
                <a:spcPct val="90000"/>
              </a:lnSpc>
              <a:spcAft>
                <a:spcPts val="600"/>
              </a:spcAft>
              <a:buFont typeface="Arial" panose="020B0604020202020204" pitchFamily="34" charset="0"/>
              <a:buChar char="•"/>
            </a:pPr>
            <a:endParaRPr lang="en-US" sz="1100">
              <a:solidFill>
                <a:schemeClr val="tx2"/>
              </a:solidFill>
            </a:endParaRPr>
          </a:p>
        </p:txBody>
      </p:sp>
      <p:grpSp>
        <p:nvGrpSpPr>
          <p:cNvPr id="25" name="Group 2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6" name="Freeform: Shape 2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Graphic 5" descr="Users">
            <a:extLst>
              <a:ext uri="{FF2B5EF4-FFF2-40B4-BE49-F238E27FC236}">
                <a16:creationId xmlns:a16="http://schemas.microsoft.com/office/drawing/2014/main" id="{98D91AA3-38F8-4110-0FF9-1D126286FA8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770193955"/>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66B92D5E-8130-9528-A527-05BBBDF06189}"/>
              </a:ext>
            </a:extLst>
          </p:cNvPr>
          <p:cNvSpPr txBox="1"/>
          <p:nvPr/>
        </p:nvSpPr>
        <p:spPr>
          <a:xfrm>
            <a:off x="2663010" y="1569919"/>
            <a:ext cx="7342982" cy="537546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b="1">
                <a:solidFill>
                  <a:schemeClr val="tx2"/>
                </a:solidFill>
              </a:rPr>
              <a:t>Denise jones 2405845. </a:t>
            </a:r>
          </a:p>
          <a:p>
            <a:pPr indent="-228600">
              <a:lnSpc>
                <a:spcPct val="90000"/>
              </a:lnSpc>
              <a:spcAft>
                <a:spcPts val="600"/>
              </a:spcAft>
              <a:buFont typeface="Arial" panose="020B0604020202020204" pitchFamily="34" charset="0"/>
              <a:buChar char="•"/>
            </a:pPr>
            <a:endParaRPr lang="en-US" sz="1600" b="1">
              <a:solidFill>
                <a:schemeClr val="tx2"/>
              </a:solidFill>
            </a:endParaRPr>
          </a:p>
          <a:p>
            <a:pPr indent="-228600">
              <a:lnSpc>
                <a:spcPct val="90000"/>
              </a:lnSpc>
              <a:spcAft>
                <a:spcPts val="600"/>
              </a:spcAft>
              <a:buFont typeface="Arial" panose="020B0604020202020204" pitchFamily="34" charset="0"/>
              <a:buChar char="•"/>
            </a:pPr>
            <a:r>
              <a:rPr lang="en-US" sz="1600" b="1">
                <a:solidFill>
                  <a:schemeClr val="tx2"/>
                </a:solidFill>
              </a:rPr>
              <a:t>Week four: </a:t>
            </a:r>
          </a:p>
          <a:p>
            <a:pPr indent="-228600">
              <a:lnSpc>
                <a:spcPct val="90000"/>
              </a:lnSpc>
              <a:spcAft>
                <a:spcPts val="600"/>
              </a:spcAft>
              <a:buFont typeface="Arial" panose="020B0604020202020204" pitchFamily="34" charset="0"/>
              <a:buChar char="•"/>
            </a:pPr>
            <a:r>
              <a:rPr lang="en-US" sz="1600">
                <a:solidFill>
                  <a:schemeClr val="tx2"/>
                </a:solidFill>
              </a:rPr>
              <a:t>Put together my conclusion. </a:t>
            </a:r>
          </a:p>
          <a:p>
            <a:pPr indent="-228600">
              <a:lnSpc>
                <a:spcPct val="90000"/>
              </a:lnSpc>
              <a:spcAft>
                <a:spcPts val="600"/>
              </a:spcAft>
              <a:buFont typeface="Arial" panose="020B0604020202020204" pitchFamily="34" charset="0"/>
              <a:buChar char="•"/>
            </a:pPr>
            <a:r>
              <a:rPr lang="en-US" sz="1600">
                <a:solidFill>
                  <a:schemeClr val="tx2"/>
                </a:solidFill>
              </a:rPr>
              <a:t>Spoke to the group on WhatsApp. </a:t>
            </a:r>
          </a:p>
          <a:p>
            <a:pPr indent="-228600">
              <a:lnSpc>
                <a:spcPct val="90000"/>
              </a:lnSpc>
              <a:spcAft>
                <a:spcPts val="600"/>
              </a:spcAft>
              <a:buFont typeface="Arial" panose="020B0604020202020204" pitchFamily="34" charset="0"/>
              <a:buChar char="•"/>
            </a:pPr>
            <a:r>
              <a:rPr lang="en-US" sz="1600">
                <a:solidFill>
                  <a:schemeClr val="tx2"/>
                </a:solidFill>
              </a:rPr>
              <a:t>Did reference list. </a:t>
            </a:r>
          </a:p>
          <a:p>
            <a:pPr indent="-228600">
              <a:lnSpc>
                <a:spcPct val="90000"/>
              </a:lnSpc>
              <a:spcAft>
                <a:spcPts val="600"/>
              </a:spcAft>
              <a:buFont typeface="Arial" panose="020B0604020202020204" pitchFamily="34" charset="0"/>
              <a:buChar char="•"/>
            </a:pPr>
            <a:endParaRPr lang="en-US" sz="1600">
              <a:solidFill>
                <a:schemeClr val="tx2"/>
              </a:solidFill>
            </a:endParaRPr>
          </a:p>
          <a:p>
            <a:pPr indent="-228600">
              <a:lnSpc>
                <a:spcPct val="90000"/>
              </a:lnSpc>
              <a:spcAft>
                <a:spcPts val="600"/>
              </a:spcAft>
              <a:buFont typeface="Arial" panose="020B0604020202020204" pitchFamily="34" charset="0"/>
              <a:buChar char="•"/>
            </a:pPr>
            <a:r>
              <a:rPr lang="en-US" sz="1600" b="1">
                <a:solidFill>
                  <a:schemeClr val="tx2"/>
                </a:solidFill>
              </a:rPr>
              <a:t>Week five:</a:t>
            </a:r>
          </a:p>
          <a:p>
            <a:pPr indent="-228600">
              <a:lnSpc>
                <a:spcPct val="90000"/>
              </a:lnSpc>
              <a:spcAft>
                <a:spcPts val="600"/>
              </a:spcAft>
              <a:buFont typeface="Arial" panose="020B0604020202020204" pitchFamily="34" charset="0"/>
              <a:buChar char="•"/>
            </a:pPr>
            <a:r>
              <a:rPr lang="en-US" sz="1600">
                <a:solidFill>
                  <a:schemeClr val="tx2"/>
                </a:solidFill>
              </a:rPr>
              <a:t>My main challenge was to do this presentation via a WhatsApp group. </a:t>
            </a:r>
          </a:p>
          <a:p>
            <a:pPr indent="-228600">
              <a:lnSpc>
                <a:spcPct val="90000"/>
              </a:lnSpc>
              <a:spcAft>
                <a:spcPts val="600"/>
              </a:spcAft>
              <a:buFont typeface="Arial" panose="020B0604020202020204" pitchFamily="34" charset="0"/>
              <a:buChar char="•"/>
            </a:pPr>
            <a:r>
              <a:rPr lang="en-US" sz="1600">
                <a:solidFill>
                  <a:schemeClr val="tx2"/>
                </a:solidFill>
              </a:rPr>
              <a:t>Would prefer to do face-to-face in a classroom setting. </a:t>
            </a:r>
          </a:p>
          <a:p>
            <a:pPr indent="-228600">
              <a:lnSpc>
                <a:spcPct val="90000"/>
              </a:lnSpc>
              <a:spcAft>
                <a:spcPts val="600"/>
              </a:spcAft>
              <a:buFont typeface="Arial" panose="020B0604020202020204" pitchFamily="34" charset="0"/>
              <a:buChar char="•"/>
            </a:pPr>
            <a:r>
              <a:rPr lang="en-US" sz="1600">
                <a:solidFill>
                  <a:schemeClr val="tx2"/>
                </a:solidFill>
              </a:rPr>
              <a:t>I found it difficult to upload my PowerPoint presentation to be attached to the others. </a:t>
            </a:r>
          </a:p>
          <a:p>
            <a:pPr indent="-228600">
              <a:lnSpc>
                <a:spcPct val="90000"/>
              </a:lnSpc>
              <a:spcAft>
                <a:spcPts val="600"/>
              </a:spcAft>
              <a:buFont typeface="Arial" panose="020B0604020202020204" pitchFamily="34" charset="0"/>
              <a:buChar char="•"/>
            </a:pPr>
            <a:r>
              <a:rPr lang="en-US" sz="1600">
                <a:solidFill>
                  <a:schemeClr val="tx2"/>
                </a:solidFill>
              </a:rPr>
              <a:t> More training is needed on this type of work For me. </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32682946"/>
      </p:ext>
    </p:extLst>
  </p:cSld>
  <p:clrMapOvr>
    <a:masterClrMapping/>
  </p:clrMapOvr>
  <mc:AlternateContent xmlns:mc="http://schemas.openxmlformats.org/markup-compatibility/2006">
    <mc:Choice xmlns:p14="http://schemas.microsoft.com/office/powerpoint/2010/main" Requires="p14">
      <p:transition spd="slow" p14:dur="1750">
        <p:wipe/>
      </p:transition>
    </mc:Choice>
    <mc:Fallback>
      <p:transition spd="slow">
        <p:wip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15</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What will we be discussing? </vt:lpstr>
      <vt:lpstr>What is evidence based decision making? </vt:lpstr>
      <vt:lpstr>What is the NDM model? </vt:lpstr>
      <vt:lpstr>What are the elements of the NDM model? </vt:lpstr>
      <vt:lpstr>Advantages</vt:lpstr>
      <vt:lpstr>What would happen if ethics were not considered in organisations? </vt:lpstr>
      <vt:lpstr>PowerPoint Presentation</vt:lpstr>
      <vt:lpstr>Research timeline- Allanna Marshall 2305528</vt:lpstr>
      <vt:lpstr>Code of Ethics: The Connection to the NDM </vt:lpstr>
      <vt:lpstr>Code of Ethics:  Core Principles</vt:lpstr>
      <vt:lpstr>Code of Ethics:  Police and the NDM </vt:lpstr>
      <vt:lpstr>Code of Ethics:  NDM and EBP</vt:lpstr>
      <vt:lpstr>REFERENCE LIST </vt:lpstr>
      <vt:lpstr>RESEARCH TIMELINE</vt:lpstr>
      <vt:lpstr>Ethical challenges faced when applying evidence-based strategies </vt:lpstr>
      <vt:lpstr>Evidence-based policing strategies: </vt:lpstr>
      <vt:lpstr>Stereotypes:</vt:lpstr>
      <vt:lpstr>Is it Realistic: </vt:lpstr>
      <vt:lpstr>Lack of Trust with the Police: </vt:lpstr>
      <vt:lpstr>Reference list:  </vt:lpstr>
      <vt:lpstr>Code of Ethics and NDM Projects used Ethical Policing with Evidence-based Policing strategies.</vt:lpstr>
      <vt:lpstr>Importance of ethical decision-making</vt:lpstr>
      <vt:lpstr>Collaborated on projects based on Ethical Policing</vt:lpstr>
      <vt:lpstr>Results.</vt:lpstr>
      <vt:lpstr> Paws on Patrol - Swansea </vt:lpstr>
      <vt:lpstr>  Encourages trust and cooperation.  Focus on prevention.  Help empower citizens to protect their areas.   Kappeler, Gaines, and Schaefer, (2020).  </vt:lpstr>
      <vt:lpstr>Conclusion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will we be discussing? </dc:title>
  <dc:creator>Denise Jones</dc:creator>
  <cp:revision>1</cp:revision>
  <dcterms:created xsi:type="dcterms:W3CDTF">2025-03-22T10:46:40Z</dcterms:created>
  <dcterms:modified xsi:type="dcterms:W3CDTF">2025-04-28T00:52:40Z</dcterms:modified>
</cp:coreProperties>
</file>