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F26D3-2323-412A-A0E6-05D1A8ADB0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E"/>
          </a:p>
        </p:txBody>
      </p:sp>
      <p:sp>
        <p:nvSpPr>
          <p:cNvPr id="3" name="Subtitle 2">
            <a:extLst>
              <a:ext uri="{FF2B5EF4-FFF2-40B4-BE49-F238E27FC236}">
                <a16:creationId xmlns:a16="http://schemas.microsoft.com/office/drawing/2014/main" id="{B205A1FC-6FD4-47BB-9633-CD783D8963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E"/>
          </a:p>
        </p:txBody>
      </p:sp>
      <p:sp>
        <p:nvSpPr>
          <p:cNvPr id="4" name="Date Placeholder 3">
            <a:extLst>
              <a:ext uri="{FF2B5EF4-FFF2-40B4-BE49-F238E27FC236}">
                <a16:creationId xmlns:a16="http://schemas.microsoft.com/office/drawing/2014/main" id="{54861DD4-86DC-4FCB-B6A8-909509540B90}"/>
              </a:ext>
            </a:extLst>
          </p:cNvPr>
          <p:cNvSpPr>
            <a:spLocks noGrp="1"/>
          </p:cNvSpPr>
          <p:nvPr>
            <p:ph type="dt" sz="half" idx="10"/>
          </p:nvPr>
        </p:nvSpPr>
        <p:spPr/>
        <p:txBody>
          <a:bodyPr/>
          <a:lstStyle/>
          <a:p>
            <a:fld id="{041A1809-48AB-46EE-89CD-CE7AD3405B33}" type="datetimeFigureOut">
              <a:rPr lang="en-IE" smtClean="0"/>
              <a:t>08-05-2019</a:t>
            </a:fld>
            <a:endParaRPr lang="en-IE"/>
          </a:p>
        </p:txBody>
      </p:sp>
      <p:sp>
        <p:nvSpPr>
          <p:cNvPr id="5" name="Footer Placeholder 4">
            <a:extLst>
              <a:ext uri="{FF2B5EF4-FFF2-40B4-BE49-F238E27FC236}">
                <a16:creationId xmlns:a16="http://schemas.microsoft.com/office/drawing/2014/main" id="{CDD531AF-199D-4A2D-8091-D1044AD532BA}"/>
              </a:ext>
            </a:extLst>
          </p:cNvPr>
          <p:cNvSpPr>
            <a:spLocks noGrp="1"/>
          </p:cNvSpPr>
          <p:nvPr>
            <p:ph type="ftr" sz="quarter" idx="11"/>
          </p:nvPr>
        </p:nvSpPr>
        <p:spPr/>
        <p:txBody>
          <a:bodyPr/>
          <a:lstStyle/>
          <a:p>
            <a:endParaRPr lang="en-IE"/>
          </a:p>
        </p:txBody>
      </p:sp>
      <p:sp>
        <p:nvSpPr>
          <p:cNvPr id="6" name="Slide Number Placeholder 5">
            <a:extLst>
              <a:ext uri="{FF2B5EF4-FFF2-40B4-BE49-F238E27FC236}">
                <a16:creationId xmlns:a16="http://schemas.microsoft.com/office/drawing/2014/main" id="{44BA6FE9-55CA-4EE2-99F8-2035009D9056}"/>
              </a:ext>
            </a:extLst>
          </p:cNvPr>
          <p:cNvSpPr>
            <a:spLocks noGrp="1"/>
          </p:cNvSpPr>
          <p:nvPr>
            <p:ph type="sldNum" sz="quarter" idx="12"/>
          </p:nvPr>
        </p:nvSpPr>
        <p:spPr/>
        <p:txBody>
          <a:bodyPr/>
          <a:lstStyle/>
          <a:p>
            <a:fld id="{91FDB635-1685-44AF-8235-2095318167B9}" type="slidenum">
              <a:rPr lang="en-IE" smtClean="0"/>
              <a:t>‹#›</a:t>
            </a:fld>
            <a:endParaRPr lang="en-IE"/>
          </a:p>
        </p:txBody>
      </p:sp>
    </p:spTree>
    <p:extLst>
      <p:ext uri="{BB962C8B-B14F-4D97-AF65-F5344CB8AC3E}">
        <p14:creationId xmlns:p14="http://schemas.microsoft.com/office/powerpoint/2010/main" val="578263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170FA-B22C-440D-BACF-025E196B73A7}"/>
              </a:ext>
            </a:extLst>
          </p:cNvPr>
          <p:cNvSpPr>
            <a:spLocks noGrp="1"/>
          </p:cNvSpPr>
          <p:nvPr>
            <p:ph type="title"/>
          </p:nvPr>
        </p:nvSpPr>
        <p:spPr/>
        <p:txBody>
          <a:bodyPr/>
          <a:lstStyle/>
          <a:p>
            <a:r>
              <a:rPr lang="en-US"/>
              <a:t>Click to edit Master title style</a:t>
            </a:r>
            <a:endParaRPr lang="en-IE"/>
          </a:p>
        </p:txBody>
      </p:sp>
      <p:sp>
        <p:nvSpPr>
          <p:cNvPr id="3" name="Content Placeholder 2">
            <a:extLst>
              <a:ext uri="{FF2B5EF4-FFF2-40B4-BE49-F238E27FC236}">
                <a16:creationId xmlns:a16="http://schemas.microsoft.com/office/drawing/2014/main" id="{1BB15186-E35A-4B63-9209-50DC252AA5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781B2F6B-C5F6-4291-8DC9-D2775DF3AA44}"/>
              </a:ext>
            </a:extLst>
          </p:cNvPr>
          <p:cNvSpPr>
            <a:spLocks noGrp="1"/>
          </p:cNvSpPr>
          <p:nvPr>
            <p:ph type="dt" sz="half" idx="10"/>
          </p:nvPr>
        </p:nvSpPr>
        <p:spPr/>
        <p:txBody>
          <a:bodyPr/>
          <a:lstStyle/>
          <a:p>
            <a:fld id="{041A1809-48AB-46EE-89CD-CE7AD3405B33}" type="datetimeFigureOut">
              <a:rPr lang="en-IE" smtClean="0"/>
              <a:t>08-05-2019</a:t>
            </a:fld>
            <a:endParaRPr lang="en-IE"/>
          </a:p>
        </p:txBody>
      </p:sp>
      <p:sp>
        <p:nvSpPr>
          <p:cNvPr id="5" name="Footer Placeholder 4">
            <a:extLst>
              <a:ext uri="{FF2B5EF4-FFF2-40B4-BE49-F238E27FC236}">
                <a16:creationId xmlns:a16="http://schemas.microsoft.com/office/drawing/2014/main" id="{2DA35671-A5EC-4BA5-99B2-E471E9B8823D}"/>
              </a:ext>
            </a:extLst>
          </p:cNvPr>
          <p:cNvSpPr>
            <a:spLocks noGrp="1"/>
          </p:cNvSpPr>
          <p:nvPr>
            <p:ph type="ftr" sz="quarter" idx="11"/>
          </p:nvPr>
        </p:nvSpPr>
        <p:spPr/>
        <p:txBody>
          <a:bodyPr/>
          <a:lstStyle/>
          <a:p>
            <a:endParaRPr lang="en-IE"/>
          </a:p>
        </p:txBody>
      </p:sp>
      <p:sp>
        <p:nvSpPr>
          <p:cNvPr id="6" name="Slide Number Placeholder 5">
            <a:extLst>
              <a:ext uri="{FF2B5EF4-FFF2-40B4-BE49-F238E27FC236}">
                <a16:creationId xmlns:a16="http://schemas.microsoft.com/office/drawing/2014/main" id="{3E049014-EE9B-4F6B-B302-FE3F10F22026}"/>
              </a:ext>
            </a:extLst>
          </p:cNvPr>
          <p:cNvSpPr>
            <a:spLocks noGrp="1"/>
          </p:cNvSpPr>
          <p:nvPr>
            <p:ph type="sldNum" sz="quarter" idx="12"/>
          </p:nvPr>
        </p:nvSpPr>
        <p:spPr/>
        <p:txBody>
          <a:bodyPr/>
          <a:lstStyle/>
          <a:p>
            <a:fld id="{91FDB635-1685-44AF-8235-2095318167B9}" type="slidenum">
              <a:rPr lang="en-IE" smtClean="0"/>
              <a:t>‹#›</a:t>
            </a:fld>
            <a:endParaRPr lang="en-IE"/>
          </a:p>
        </p:txBody>
      </p:sp>
    </p:spTree>
    <p:extLst>
      <p:ext uri="{BB962C8B-B14F-4D97-AF65-F5344CB8AC3E}">
        <p14:creationId xmlns:p14="http://schemas.microsoft.com/office/powerpoint/2010/main" val="914442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1A4A8-145A-403A-B400-0C35A2386FD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E"/>
          </a:p>
        </p:txBody>
      </p:sp>
      <p:sp>
        <p:nvSpPr>
          <p:cNvPr id="3" name="Text Placeholder 2">
            <a:extLst>
              <a:ext uri="{FF2B5EF4-FFF2-40B4-BE49-F238E27FC236}">
                <a16:creationId xmlns:a16="http://schemas.microsoft.com/office/drawing/2014/main" id="{C9833E92-D909-4672-AB24-1F147F3BE9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D9B7F74-B8CF-4182-A778-98DFD11B29DE}"/>
              </a:ext>
            </a:extLst>
          </p:cNvPr>
          <p:cNvSpPr>
            <a:spLocks noGrp="1"/>
          </p:cNvSpPr>
          <p:nvPr>
            <p:ph type="dt" sz="half" idx="10"/>
          </p:nvPr>
        </p:nvSpPr>
        <p:spPr/>
        <p:txBody>
          <a:bodyPr/>
          <a:lstStyle/>
          <a:p>
            <a:fld id="{041A1809-48AB-46EE-89CD-CE7AD3405B33}" type="datetimeFigureOut">
              <a:rPr lang="en-IE" smtClean="0"/>
              <a:t>08-05-2019</a:t>
            </a:fld>
            <a:endParaRPr lang="en-IE"/>
          </a:p>
        </p:txBody>
      </p:sp>
      <p:sp>
        <p:nvSpPr>
          <p:cNvPr id="5" name="Footer Placeholder 4">
            <a:extLst>
              <a:ext uri="{FF2B5EF4-FFF2-40B4-BE49-F238E27FC236}">
                <a16:creationId xmlns:a16="http://schemas.microsoft.com/office/drawing/2014/main" id="{73401AF9-9B8E-440B-98CC-B125F31DF9DC}"/>
              </a:ext>
            </a:extLst>
          </p:cNvPr>
          <p:cNvSpPr>
            <a:spLocks noGrp="1"/>
          </p:cNvSpPr>
          <p:nvPr>
            <p:ph type="ftr" sz="quarter" idx="11"/>
          </p:nvPr>
        </p:nvSpPr>
        <p:spPr/>
        <p:txBody>
          <a:bodyPr/>
          <a:lstStyle/>
          <a:p>
            <a:endParaRPr lang="en-IE"/>
          </a:p>
        </p:txBody>
      </p:sp>
      <p:sp>
        <p:nvSpPr>
          <p:cNvPr id="6" name="Slide Number Placeholder 5">
            <a:extLst>
              <a:ext uri="{FF2B5EF4-FFF2-40B4-BE49-F238E27FC236}">
                <a16:creationId xmlns:a16="http://schemas.microsoft.com/office/drawing/2014/main" id="{E0157572-BEA2-4130-86E1-4B1DEBD6BB88}"/>
              </a:ext>
            </a:extLst>
          </p:cNvPr>
          <p:cNvSpPr>
            <a:spLocks noGrp="1"/>
          </p:cNvSpPr>
          <p:nvPr>
            <p:ph type="sldNum" sz="quarter" idx="12"/>
          </p:nvPr>
        </p:nvSpPr>
        <p:spPr/>
        <p:txBody>
          <a:bodyPr/>
          <a:lstStyle/>
          <a:p>
            <a:fld id="{91FDB635-1685-44AF-8235-2095318167B9}" type="slidenum">
              <a:rPr lang="en-IE" smtClean="0"/>
              <a:t>‹#›</a:t>
            </a:fld>
            <a:endParaRPr lang="en-IE"/>
          </a:p>
        </p:txBody>
      </p:sp>
    </p:spTree>
    <p:extLst>
      <p:ext uri="{BB962C8B-B14F-4D97-AF65-F5344CB8AC3E}">
        <p14:creationId xmlns:p14="http://schemas.microsoft.com/office/powerpoint/2010/main" val="11384990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FE3A1-17EE-4C7C-AEEA-7E6407C5E7A1}"/>
              </a:ext>
            </a:extLst>
          </p:cNvPr>
          <p:cNvSpPr>
            <a:spLocks noGrp="1"/>
          </p:cNvSpPr>
          <p:nvPr>
            <p:ph type="title"/>
          </p:nvPr>
        </p:nvSpPr>
        <p:spPr/>
        <p:txBody>
          <a:bodyPr/>
          <a:lstStyle/>
          <a:p>
            <a:r>
              <a:rPr lang="en-US"/>
              <a:t>Click to edit Master title style</a:t>
            </a:r>
            <a:endParaRPr lang="en-IE"/>
          </a:p>
        </p:txBody>
      </p:sp>
      <p:sp>
        <p:nvSpPr>
          <p:cNvPr id="3" name="Content Placeholder 2">
            <a:extLst>
              <a:ext uri="{FF2B5EF4-FFF2-40B4-BE49-F238E27FC236}">
                <a16:creationId xmlns:a16="http://schemas.microsoft.com/office/drawing/2014/main" id="{9772C44B-265B-47B4-81D4-0AC9CC4672E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Content Placeholder 3">
            <a:extLst>
              <a:ext uri="{FF2B5EF4-FFF2-40B4-BE49-F238E27FC236}">
                <a16:creationId xmlns:a16="http://schemas.microsoft.com/office/drawing/2014/main" id="{8FF84E13-C9A7-40C4-9CC7-863EE64B676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5" name="Date Placeholder 4">
            <a:extLst>
              <a:ext uri="{FF2B5EF4-FFF2-40B4-BE49-F238E27FC236}">
                <a16:creationId xmlns:a16="http://schemas.microsoft.com/office/drawing/2014/main" id="{34603009-8652-499E-970B-88AEE60B023B}"/>
              </a:ext>
            </a:extLst>
          </p:cNvPr>
          <p:cNvSpPr>
            <a:spLocks noGrp="1"/>
          </p:cNvSpPr>
          <p:nvPr>
            <p:ph type="dt" sz="half" idx="10"/>
          </p:nvPr>
        </p:nvSpPr>
        <p:spPr/>
        <p:txBody>
          <a:bodyPr/>
          <a:lstStyle/>
          <a:p>
            <a:fld id="{041A1809-48AB-46EE-89CD-CE7AD3405B33}" type="datetimeFigureOut">
              <a:rPr lang="en-IE" smtClean="0"/>
              <a:t>08-05-2019</a:t>
            </a:fld>
            <a:endParaRPr lang="en-IE"/>
          </a:p>
        </p:txBody>
      </p:sp>
      <p:sp>
        <p:nvSpPr>
          <p:cNvPr id="6" name="Footer Placeholder 5">
            <a:extLst>
              <a:ext uri="{FF2B5EF4-FFF2-40B4-BE49-F238E27FC236}">
                <a16:creationId xmlns:a16="http://schemas.microsoft.com/office/drawing/2014/main" id="{B023960E-1D89-4AD1-B995-D2A02B98F10A}"/>
              </a:ext>
            </a:extLst>
          </p:cNvPr>
          <p:cNvSpPr>
            <a:spLocks noGrp="1"/>
          </p:cNvSpPr>
          <p:nvPr>
            <p:ph type="ftr" sz="quarter" idx="11"/>
          </p:nvPr>
        </p:nvSpPr>
        <p:spPr/>
        <p:txBody>
          <a:bodyPr/>
          <a:lstStyle/>
          <a:p>
            <a:endParaRPr lang="en-IE"/>
          </a:p>
        </p:txBody>
      </p:sp>
      <p:sp>
        <p:nvSpPr>
          <p:cNvPr id="7" name="Slide Number Placeholder 6">
            <a:extLst>
              <a:ext uri="{FF2B5EF4-FFF2-40B4-BE49-F238E27FC236}">
                <a16:creationId xmlns:a16="http://schemas.microsoft.com/office/drawing/2014/main" id="{F969FA03-1B73-48B4-9506-E927FB2BCDD5}"/>
              </a:ext>
            </a:extLst>
          </p:cNvPr>
          <p:cNvSpPr>
            <a:spLocks noGrp="1"/>
          </p:cNvSpPr>
          <p:nvPr>
            <p:ph type="sldNum" sz="quarter" idx="12"/>
          </p:nvPr>
        </p:nvSpPr>
        <p:spPr/>
        <p:txBody>
          <a:bodyPr/>
          <a:lstStyle/>
          <a:p>
            <a:fld id="{91FDB635-1685-44AF-8235-2095318167B9}" type="slidenum">
              <a:rPr lang="en-IE" smtClean="0"/>
              <a:t>‹#›</a:t>
            </a:fld>
            <a:endParaRPr lang="en-IE"/>
          </a:p>
        </p:txBody>
      </p:sp>
    </p:spTree>
    <p:extLst>
      <p:ext uri="{BB962C8B-B14F-4D97-AF65-F5344CB8AC3E}">
        <p14:creationId xmlns:p14="http://schemas.microsoft.com/office/powerpoint/2010/main" val="2505242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174F3-2E60-413F-A8CC-A1592060749C}"/>
              </a:ext>
            </a:extLst>
          </p:cNvPr>
          <p:cNvSpPr>
            <a:spLocks noGrp="1"/>
          </p:cNvSpPr>
          <p:nvPr>
            <p:ph type="title"/>
          </p:nvPr>
        </p:nvSpPr>
        <p:spPr>
          <a:xfrm>
            <a:off x="839788" y="365125"/>
            <a:ext cx="10515600" cy="1325563"/>
          </a:xfrm>
        </p:spPr>
        <p:txBody>
          <a:bodyPr/>
          <a:lstStyle/>
          <a:p>
            <a:r>
              <a:rPr lang="en-US"/>
              <a:t>Click to edit Master title style</a:t>
            </a:r>
            <a:endParaRPr lang="en-IE"/>
          </a:p>
        </p:txBody>
      </p:sp>
      <p:sp>
        <p:nvSpPr>
          <p:cNvPr id="3" name="Text Placeholder 2">
            <a:extLst>
              <a:ext uri="{FF2B5EF4-FFF2-40B4-BE49-F238E27FC236}">
                <a16:creationId xmlns:a16="http://schemas.microsoft.com/office/drawing/2014/main" id="{E01E0BEE-4AF0-4CCD-BA58-CD6387F4D5C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7803D2E-58C3-4E46-AF2A-2FD758A9E65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5" name="Text Placeholder 4">
            <a:extLst>
              <a:ext uri="{FF2B5EF4-FFF2-40B4-BE49-F238E27FC236}">
                <a16:creationId xmlns:a16="http://schemas.microsoft.com/office/drawing/2014/main" id="{D4178BF0-7583-4AC5-9C69-482FC7435F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65F986B-7D1F-48A4-97AF-AAE2BE8A36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7" name="Date Placeholder 6">
            <a:extLst>
              <a:ext uri="{FF2B5EF4-FFF2-40B4-BE49-F238E27FC236}">
                <a16:creationId xmlns:a16="http://schemas.microsoft.com/office/drawing/2014/main" id="{FEB40CFE-B302-4A0D-B979-A23887C46ACD}"/>
              </a:ext>
            </a:extLst>
          </p:cNvPr>
          <p:cNvSpPr>
            <a:spLocks noGrp="1"/>
          </p:cNvSpPr>
          <p:nvPr>
            <p:ph type="dt" sz="half" idx="10"/>
          </p:nvPr>
        </p:nvSpPr>
        <p:spPr/>
        <p:txBody>
          <a:bodyPr/>
          <a:lstStyle/>
          <a:p>
            <a:fld id="{041A1809-48AB-46EE-89CD-CE7AD3405B33}" type="datetimeFigureOut">
              <a:rPr lang="en-IE" smtClean="0"/>
              <a:t>08-05-2019</a:t>
            </a:fld>
            <a:endParaRPr lang="en-IE"/>
          </a:p>
        </p:txBody>
      </p:sp>
      <p:sp>
        <p:nvSpPr>
          <p:cNvPr id="8" name="Footer Placeholder 7">
            <a:extLst>
              <a:ext uri="{FF2B5EF4-FFF2-40B4-BE49-F238E27FC236}">
                <a16:creationId xmlns:a16="http://schemas.microsoft.com/office/drawing/2014/main" id="{63ABC9BE-3A31-47A0-AA7D-1DADC2F004B5}"/>
              </a:ext>
            </a:extLst>
          </p:cNvPr>
          <p:cNvSpPr>
            <a:spLocks noGrp="1"/>
          </p:cNvSpPr>
          <p:nvPr>
            <p:ph type="ftr" sz="quarter" idx="11"/>
          </p:nvPr>
        </p:nvSpPr>
        <p:spPr/>
        <p:txBody>
          <a:bodyPr/>
          <a:lstStyle/>
          <a:p>
            <a:endParaRPr lang="en-IE"/>
          </a:p>
        </p:txBody>
      </p:sp>
      <p:sp>
        <p:nvSpPr>
          <p:cNvPr id="9" name="Slide Number Placeholder 8">
            <a:extLst>
              <a:ext uri="{FF2B5EF4-FFF2-40B4-BE49-F238E27FC236}">
                <a16:creationId xmlns:a16="http://schemas.microsoft.com/office/drawing/2014/main" id="{9E7BE964-4544-4CD0-9C5A-506E12A6A012}"/>
              </a:ext>
            </a:extLst>
          </p:cNvPr>
          <p:cNvSpPr>
            <a:spLocks noGrp="1"/>
          </p:cNvSpPr>
          <p:nvPr>
            <p:ph type="sldNum" sz="quarter" idx="12"/>
          </p:nvPr>
        </p:nvSpPr>
        <p:spPr/>
        <p:txBody>
          <a:bodyPr/>
          <a:lstStyle/>
          <a:p>
            <a:fld id="{91FDB635-1685-44AF-8235-2095318167B9}" type="slidenum">
              <a:rPr lang="en-IE" smtClean="0"/>
              <a:t>‹#›</a:t>
            </a:fld>
            <a:endParaRPr lang="en-IE"/>
          </a:p>
        </p:txBody>
      </p:sp>
    </p:spTree>
    <p:extLst>
      <p:ext uri="{BB962C8B-B14F-4D97-AF65-F5344CB8AC3E}">
        <p14:creationId xmlns:p14="http://schemas.microsoft.com/office/powerpoint/2010/main" val="395508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EC812-C3EF-41A2-B4B7-4DAFAB59F7D6}"/>
              </a:ext>
            </a:extLst>
          </p:cNvPr>
          <p:cNvSpPr>
            <a:spLocks noGrp="1"/>
          </p:cNvSpPr>
          <p:nvPr>
            <p:ph type="title"/>
          </p:nvPr>
        </p:nvSpPr>
        <p:spPr/>
        <p:txBody>
          <a:bodyPr/>
          <a:lstStyle/>
          <a:p>
            <a:r>
              <a:rPr lang="en-US"/>
              <a:t>Click to edit Master title style</a:t>
            </a:r>
            <a:endParaRPr lang="en-IE"/>
          </a:p>
        </p:txBody>
      </p:sp>
      <p:sp>
        <p:nvSpPr>
          <p:cNvPr id="3" name="Date Placeholder 2">
            <a:extLst>
              <a:ext uri="{FF2B5EF4-FFF2-40B4-BE49-F238E27FC236}">
                <a16:creationId xmlns:a16="http://schemas.microsoft.com/office/drawing/2014/main" id="{FC3B83DC-2DA6-404F-BD31-ADFB8288E20E}"/>
              </a:ext>
            </a:extLst>
          </p:cNvPr>
          <p:cNvSpPr>
            <a:spLocks noGrp="1"/>
          </p:cNvSpPr>
          <p:nvPr>
            <p:ph type="dt" sz="half" idx="10"/>
          </p:nvPr>
        </p:nvSpPr>
        <p:spPr/>
        <p:txBody>
          <a:bodyPr/>
          <a:lstStyle/>
          <a:p>
            <a:fld id="{041A1809-48AB-46EE-89CD-CE7AD3405B33}" type="datetimeFigureOut">
              <a:rPr lang="en-IE" smtClean="0"/>
              <a:t>08-05-2019</a:t>
            </a:fld>
            <a:endParaRPr lang="en-IE"/>
          </a:p>
        </p:txBody>
      </p:sp>
      <p:sp>
        <p:nvSpPr>
          <p:cNvPr id="4" name="Footer Placeholder 3">
            <a:extLst>
              <a:ext uri="{FF2B5EF4-FFF2-40B4-BE49-F238E27FC236}">
                <a16:creationId xmlns:a16="http://schemas.microsoft.com/office/drawing/2014/main" id="{96F44447-7736-4904-AC5A-B09A0E3450DF}"/>
              </a:ext>
            </a:extLst>
          </p:cNvPr>
          <p:cNvSpPr>
            <a:spLocks noGrp="1"/>
          </p:cNvSpPr>
          <p:nvPr>
            <p:ph type="ftr" sz="quarter" idx="11"/>
          </p:nvPr>
        </p:nvSpPr>
        <p:spPr/>
        <p:txBody>
          <a:bodyPr/>
          <a:lstStyle/>
          <a:p>
            <a:endParaRPr lang="en-IE"/>
          </a:p>
        </p:txBody>
      </p:sp>
      <p:sp>
        <p:nvSpPr>
          <p:cNvPr id="5" name="Slide Number Placeholder 4">
            <a:extLst>
              <a:ext uri="{FF2B5EF4-FFF2-40B4-BE49-F238E27FC236}">
                <a16:creationId xmlns:a16="http://schemas.microsoft.com/office/drawing/2014/main" id="{AF74F23A-9352-43FE-9129-6430DDD31F12}"/>
              </a:ext>
            </a:extLst>
          </p:cNvPr>
          <p:cNvSpPr>
            <a:spLocks noGrp="1"/>
          </p:cNvSpPr>
          <p:nvPr>
            <p:ph type="sldNum" sz="quarter" idx="12"/>
          </p:nvPr>
        </p:nvSpPr>
        <p:spPr/>
        <p:txBody>
          <a:bodyPr/>
          <a:lstStyle/>
          <a:p>
            <a:fld id="{91FDB635-1685-44AF-8235-2095318167B9}" type="slidenum">
              <a:rPr lang="en-IE" smtClean="0"/>
              <a:t>‹#›</a:t>
            </a:fld>
            <a:endParaRPr lang="en-IE"/>
          </a:p>
        </p:txBody>
      </p:sp>
    </p:spTree>
    <p:extLst>
      <p:ext uri="{BB962C8B-B14F-4D97-AF65-F5344CB8AC3E}">
        <p14:creationId xmlns:p14="http://schemas.microsoft.com/office/powerpoint/2010/main" val="6615955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34FE15-479F-48DF-8D94-E179D6A068A3}"/>
              </a:ext>
            </a:extLst>
          </p:cNvPr>
          <p:cNvSpPr>
            <a:spLocks noGrp="1"/>
          </p:cNvSpPr>
          <p:nvPr>
            <p:ph type="dt" sz="half" idx="10"/>
          </p:nvPr>
        </p:nvSpPr>
        <p:spPr/>
        <p:txBody>
          <a:bodyPr/>
          <a:lstStyle/>
          <a:p>
            <a:fld id="{041A1809-48AB-46EE-89CD-CE7AD3405B33}" type="datetimeFigureOut">
              <a:rPr lang="en-IE" smtClean="0"/>
              <a:t>08-05-2019</a:t>
            </a:fld>
            <a:endParaRPr lang="en-IE"/>
          </a:p>
        </p:txBody>
      </p:sp>
      <p:sp>
        <p:nvSpPr>
          <p:cNvPr id="3" name="Footer Placeholder 2">
            <a:extLst>
              <a:ext uri="{FF2B5EF4-FFF2-40B4-BE49-F238E27FC236}">
                <a16:creationId xmlns:a16="http://schemas.microsoft.com/office/drawing/2014/main" id="{FDFC2654-5CCE-4E25-AFF0-34E96BE27A6E}"/>
              </a:ext>
            </a:extLst>
          </p:cNvPr>
          <p:cNvSpPr>
            <a:spLocks noGrp="1"/>
          </p:cNvSpPr>
          <p:nvPr>
            <p:ph type="ftr" sz="quarter" idx="11"/>
          </p:nvPr>
        </p:nvSpPr>
        <p:spPr/>
        <p:txBody>
          <a:bodyPr/>
          <a:lstStyle/>
          <a:p>
            <a:endParaRPr lang="en-IE"/>
          </a:p>
        </p:txBody>
      </p:sp>
      <p:sp>
        <p:nvSpPr>
          <p:cNvPr id="4" name="Slide Number Placeholder 3">
            <a:extLst>
              <a:ext uri="{FF2B5EF4-FFF2-40B4-BE49-F238E27FC236}">
                <a16:creationId xmlns:a16="http://schemas.microsoft.com/office/drawing/2014/main" id="{DD63793E-B0AD-417C-B64A-DC57622562DC}"/>
              </a:ext>
            </a:extLst>
          </p:cNvPr>
          <p:cNvSpPr>
            <a:spLocks noGrp="1"/>
          </p:cNvSpPr>
          <p:nvPr>
            <p:ph type="sldNum" sz="quarter" idx="12"/>
          </p:nvPr>
        </p:nvSpPr>
        <p:spPr/>
        <p:txBody>
          <a:bodyPr/>
          <a:lstStyle/>
          <a:p>
            <a:fld id="{91FDB635-1685-44AF-8235-2095318167B9}" type="slidenum">
              <a:rPr lang="en-IE" smtClean="0"/>
              <a:t>‹#›</a:t>
            </a:fld>
            <a:endParaRPr lang="en-IE"/>
          </a:p>
        </p:txBody>
      </p:sp>
    </p:spTree>
    <p:extLst>
      <p:ext uri="{BB962C8B-B14F-4D97-AF65-F5344CB8AC3E}">
        <p14:creationId xmlns:p14="http://schemas.microsoft.com/office/powerpoint/2010/main" val="2764169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6A668-F6AE-44B7-BD5A-2862102636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E"/>
          </a:p>
        </p:txBody>
      </p:sp>
      <p:sp>
        <p:nvSpPr>
          <p:cNvPr id="3" name="Content Placeholder 2">
            <a:extLst>
              <a:ext uri="{FF2B5EF4-FFF2-40B4-BE49-F238E27FC236}">
                <a16:creationId xmlns:a16="http://schemas.microsoft.com/office/drawing/2014/main" id="{B39AD15C-A264-4019-8865-D9B596A940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Text Placeholder 3">
            <a:extLst>
              <a:ext uri="{FF2B5EF4-FFF2-40B4-BE49-F238E27FC236}">
                <a16:creationId xmlns:a16="http://schemas.microsoft.com/office/drawing/2014/main" id="{C8964EDD-EAD7-474B-881A-C7B8B5218A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AE499A-45AC-42B5-B7A6-6AB6D69C2961}"/>
              </a:ext>
            </a:extLst>
          </p:cNvPr>
          <p:cNvSpPr>
            <a:spLocks noGrp="1"/>
          </p:cNvSpPr>
          <p:nvPr>
            <p:ph type="dt" sz="half" idx="10"/>
          </p:nvPr>
        </p:nvSpPr>
        <p:spPr/>
        <p:txBody>
          <a:bodyPr/>
          <a:lstStyle/>
          <a:p>
            <a:fld id="{041A1809-48AB-46EE-89CD-CE7AD3405B33}" type="datetimeFigureOut">
              <a:rPr lang="en-IE" smtClean="0"/>
              <a:t>08-05-2019</a:t>
            </a:fld>
            <a:endParaRPr lang="en-IE"/>
          </a:p>
        </p:txBody>
      </p:sp>
      <p:sp>
        <p:nvSpPr>
          <p:cNvPr id="6" name="Footer Placeholder 5">
            <a:extLst>
              <a:ext uri="{FF2B5EF4-FFF2-40B4-BE49-F238E27FC236}">
                <a16:creationId xmlns:a16="http://schemas.microsoft.com/office/drawing/2014/main" id="{A1255011-D10B-4D7C-9898-0E8346416138}"/>
              </a:ext>
            </a:extLst>
          </p:cNvPr>
          <p:cNvSpPr>
            <a:spLocks noGrp="1"/>
          </p:cNvSpPr>
          <p:nvPr>
            <p:ph type="ftr" sz="quarter" idx="11"/>
          </p:nvPr>
        </p:nvSpPr>
        <p:spPr/>
        <p:txBody>
          <a:bodyPr/>
          <a:lstStyle/>
          <a:p>
            <a:endParaRPr lang="en-IE"/>
          </a:p>
        </p:txBody>
      </p:sp>
      <p:sp>
        <p:nvSpPr>
          <p:cNvPr id="7" name="Slide Number Placeholder 6">
            <a:extLst>
              <a:ext uri="{FF2B5EF4-FFF2-40B4-BE49-F238E27FC236}">
                <a16:creationId xmlns:a16="http://schemas.microsoft.com/office/drawing/2014/main" id="{4F9D77D0-A3CF-4F17-AC98-E29F604E51E5}"/>
              </a:ext>
            </a:extLst>
          </p:cNvPr>
          <p:cNvSpPr>
            <a:spLocks noGrp="1"/>
          </p:cNvSpPr>
          <p:nvPr>
            <p:ph type="sldNum" sz="quarter" idx="12"/>
          </p:nvPr>
        </p:nvSpPr>
        <p:spPr/>
        <p:txBody>
          <a:bodyPr/>
          <a:lstStyle/>
          <a:p>
            <a:fld id="{91FDB635-1685-44AF-8235-2095318167B9}" type="slidenum">
              <a:rPr lang="en-IE" smtClean="0"/>
              <a:t>‹#›</a:t>
            </a:fld>
            <a:endParaRPr lang="en-IE"/>
          </a:p>
        </p:txBody>
      </p:sp>
    </p:spTree>
    <p:extLst>
      <p:ext uri="{BB962C8B-B14F-4D97-AF65-F5344CB8AC3E}">
        <p14:creationId xmlns:p14="http://schemas.microsoft.com/office/powerpoint/2010/main" val="2823077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FBBE7-8810-403F-938B-9BD4F283C7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E"/>
          </a:p>
        </p:txBody>
      </p:sp>
      <p:sp>
        <p:nvSpPr>
          <p:cNvPr id="3" name="Picture Placeholder 2">
            <a:extLst>
              <a:ext uri="{FF2B5EF4-FFF2-40B4-BE49-F238E27FC236}">
                <a16:creationId xmlns:a16="http://schemas.microsoft.com/office/drawing/2014/main" id="{270FC9D4-5E8B-41B1-A72A-462613AA37E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E"/>
          </a:p>
        </p:txBody>
      </p:sp>
      <p:sp>
        <p:nvSpPr>
          <p:cNvPr id="4" name="Text Placeholder 3">
            <a:extLst>
              <a:ext uri="{FF2B5EF4-FFF2-40B4-BE49-F238E27FC236}">
                <a16:creationId xmlns:a16="http://schemas.microsoft.com/office/drawing/2014/main" id="{0C384746-101F-46EA-A642-603564DE17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9FC13A-2856-4E5A-A95F-FCD367E59D80}"/>
              </a:ext>
            </a:extLst>
          </p:cNvPr>
          <p:cNvSpPr>
            <a:spLocks noGrp="1"/>
          </p:cNvSpPr>
          <p:nvPr>
            <p:ph type="dt" sz="half" idx="10"/>
          </p:nvPr>
        </p:nvSpPr>
        <p:spPr/>
        <p:txBody>
          <a:bodyPr/>
          <a:lstStyle/>
          <a:p>
            <a:fld id="{041A1809-48AB-46EE-89CD-CE7AD3405B33}" type="datetimeFigureOut">
              <a:rPr lang="en-IE" smtClean="0"/>
              <a:t>08-05-2019</a:t>
            </a:fld>
            <a:endParaRPr lang="en-IE"/>
          </a:p>
        </p:txBody>
      </p:sp>
      <p:sp>
        <p:nvSpPr>
          <p:cNvPr id="6" name="Footer Placeholder 5">
            <a:extLst>
              <a:ext uri="{FF2B5EF4-FFF2-40B4-BE49-F238E27FC236}">
                <a16:creationId xmlns:a16="http://schemas.microsoft.com/office/drawing/2014/main" id="{9F32D9DF-F5EE-4CA4-9329-95F10E973B20}"/>
              </a:ext>
            </a:extLst>
          </p:cNvPr>
          <p:cNvSpPr>
            <a:spLocks noGrp="1"/>
          </p:cNvSpPr>
          <p:nvPr>
            <p:ph type="ftr" sz="quarter" idx="11"/>
          </p:nvPr>
        </p:nvSpPr>
        <p:spPr/>
        <p:txBody>
          <a:bodyPr/>
          <a:lstStyle/>
          <a:p>
            <a:endParaRPr lang="en-IE"/>
          </a:p>
        </p:txBody>
      </p:sp>
      <p:sp>
        <p:nvSpPr>
          <p:cNvPr id="7" name="Slide Number Placeholder 6">
            <a:extLst>
              <a:ext uri="{FF2B5EF4-FFF2-40B4-BE49-F238E27FC236}">
                <a16:creationId xmlns:a16="http://schemas.microsoft.com/office/drawing/2014/main" id="{152025D2-D397-4391-8B24-15ABD8875402}"/>
              </a:ext>
            </a:extLst>
          </p:cNvPr>
          <p:cNvSpPr>
            <a:spLocks noGrp="1"/>
          </p:cNvSpPr>
          <p:nvPr>
            <p:ph type="sldNum" sz="quarter" idx="12"/>
          </p:nvPr>
        </p:nvSpPr>
        <p:spPr/>
        <p:txBody>
          <a:bodyPr/>
          <a:lstStyle/>
          <a:p>
            <a:fld id="{91FDB635-1685-44AF-8235-2095318167B9}" type="slidenum">
              <a:rPr lang="en-IE" smtClean="0"/>
              <a:t>‹#›</a:t>
            </a:fld>
            <a:endParaRPr lang="en-IE"/>
          </a:p>
        </p:txBody>
      </p:sp>
    </p:spTree>
    <p:extLst>
      <p:ext uri="{BB962C8B-B14F-4D97-AF65-F5344CB8AC3E}">
        <p14:creationId xmlns:p14="http://schemas.microsoft.com/office/powerpoint/2010/main" val="7585155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9FD87-EF3B-4626-9364-324CFE820E28}"/>
              </a:ext>
            </a:extLst>
          </p:cNvPr>
          <p:cNvSpPr>
            <a:spLocks noGrp="1"/>
          </p:cNvSpPr>
          <p:nvPr>
            <p:ph type="title"/>
          </p:nvPr>
        </p:nvSpPr>
        <p:spPr/>
        <p:txBody>
          <a:bodyPr/>
          <a:lstStyle/>
          <a:p>
            <a:r>
              <a:rPr lang="en-US"/>
              <a:t>Click to edit Master title style</a:t>
            </a:r>
            <a:endParaRPr lang="en-IE"/>
          </a:p>
        </p:txBody>
      </p:sp>
      <p:sp>
        <p:nvSpPr>
          <p:cNvPr id="3" name="Vertical Text Placeholder 2">
            <a:extLst>
              <a:ext uri="{FF2B5EF4-FFF2-40B4-BE49-F238E27FC236}">
                <a16:creationId xmlns:a16="http://schemas.microsoft.com/office/drawing/2014/main" id="{FECB766A-3778-4074-837D-97BA8BA3AD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F808C547-BE3F-4B34-91FE-6981629DCE12}"/>
              </a:ext>
            </a:extLst>
          </p:cNvPr>
          <p:cNvSpPr>
            <a:spLocks noGrp="1"/>
          </p:cNvSpPr>
          <p:nvPr>
            <p:ph type="dt" sz="half" idx="10"/>
          </p:nvPr>
        </p:nvSpPr>
        <p:spPr/>
        <p:txBody>
          <a:bodyPr/>
          <a:lstStyle/>
          <a:p>
            <a:fld id="{041A1809-48AB-46EE-89CD-CE7AD3405B33}" type="datetimeFigureOut">
              <a:rPr lang="en-IE" smtClean="0"/>
              <a:t>08-05-2019</a:t>
            </a:fld>
            <a:endParaRPr lang="en-IE"/>
          </a:p>
        </p:txBody>
      </p:sp>
      <p:sp>
        <p:nvSpPr>
          <p:cNvPr id="5" name="Footer Placeholder 4">
            <a:extLst>
              <a:ext uri="{FF2B5EF4-FFF2-40B4-BE49-F238E27FC236}">
                <a16:creationId xmlns:a16="http://schemas.microsoft.com/office/drawing/2014/main" id="{AFF6D2B7-8A3F-4D4C-BAEF-72B8B881AEEF}"/>
              </a:ext>
            </a:extLst>
          </p:cNvPr>
          <p:cNvSpPr>
            <a:spLocks noGrp="1"/>
          </p:cNvSpPr>
          <p:nvPr>
            <p:ph type="ftr" sz="quarter" idx="11"/>
          </p:nvPr>
        </p:nvSpPr>
        <p:spPr/>
        <p:txBody>
          <a:bodyPr/>
          <a:lstStyle/>
          <a:p>
            <a:endParaRPr lang="en-IE"/>
          </a:p>
        </p:txBody>
      </p:sp>
      <p:sp>
        <p:nvSpPr>
          <p:cNvPr id="6" name="Slide Number Placeholder 5">
            <a:extLst>
              <a:ext uri="{FF2B5EF4-FFF2-40B4-BE49-F238E27FC236}">
                <a16:creationId xmlns:a16="http://schemas.microsoft.com/office/drawing/2014/main" id="{0C3B28F2-FD9C-4A64-8E76-2733CEDB45F3}"/>
              </a:ext>
            </a:extLst>
          </p:cNvPr>
          <p:cNvSpPr>
            <a:spLocks noGrp="1"/>
          </p:cNvSpPr>
          <p:nvPr>
            <p:ph type="sldNum" sz="quarter" idx="12"/>
          </p:nvPr>
        </p:nvSpPr>
        <p:spPr/>
        <p:txBody>
          <a:bodyPr/>
          <a:lstStyle/>
          <a:p>
            <a:fld id="{91FDB635-1685-44AF-8235-2095318167B9}" type="slidenum">
              <a:rPr lang="en-IE" smtClean="0"/>
              <a:t>‹#›</a:t>
            </a:fld>
            <a:endParaRPr lang="en-IE"/>
          </a:p>
        </p:txBody>
      </p:sp>
    </p:spTree>
    <p:extLst>
      <p:ext uri="{BB962C8B-B14F-4D97-AF65-F5344CB8AC3E}">
        <p14:creationId xmlns:p14="http://schemas.microsoft.com/office/powerpoint/2010/main" val="1222674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BBC4DE-13F3-493E-9E40-612A258218C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E"/>
          </a:p>
        </p:txBody>
      </p:sp>
      <p:sp>
        <p:nvSpPr>
          <p:cNvPr id="3" name="Vertical Text Placeholder 2">
            <a:extLst>
              <a:ext uri="{FF2B5EF4-FFF2-40B4-BE49-F238E27FC236}">
                <a16:creationId xmlns:a16="http://schemas.microsoft.com/office/drawing/2014/main" id="{E2C37DB1-CA5C-43B6-B784-EEEC83D2346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75D4207C-3D2C-4FAF-A1EB-19B60C5577BE}"/>
              </a:ext>
            </a:extLst>
          </p:cNvPr>
          <p:cNvSpPr>
            <a:spLocks noGrp="1"/>
          </p:cNvSpPr>
          <p:nvPr>
            <p:ph type="dt" sz="half" idx="10"/>
          </p:nvPr>
        </p:nvSpPr>
        <p:spPr/>
        <p:txBody>
          <a:bodyPr/>
          <a:lstStyle/>
          <a:p>
            <a:fld id="{041A1809-48AB-46EE-89CD-CE7AD3405B33}" type="datetimeFigureOut">
              <a:rPr lang="en-IE" smtClean="0"/>
              <a:t>08-05-2019</a:t>
            </a:fld>
            <a:endParaRPr lang="en-IE"/>
          </a:p>
        </p:txBody>
      </p:sp>
      <p:sp>
        <p:nvSpPr>
          <p:cNvPr id="5" name="Footer Placeholder 4">
            <a:extLst>
              <a:ext uri="{FF2B5EF4-FFF2-40B4-BE49-F238E27FC236}">
                <a16:creationId xmlns:a16="http://schemas.microsoft.com/office/drawing/2014/main" id="{A5BB7E30-D02E-4D1A-8F00-737605BC8AA7}"/>
              </a:ext>
            </a:extLst>
          </p:cNvPr>
          <p:cNvSpPr>
            <a:spLocks noGrp="1"/>
          </p:cNvSpPr>
          <p:nvPr>
            <p:ph type="ftr" sz="quarter" idx="11"/>
          </p:nvPr>
        </p:nvSpPr>
        <p:spPr/>
        <p:txBody>
          <a:bodyPr/>
          <a:lstStyle/>
          <a:p>
            <a:endParaRPr lang="en-IE"/>
          </a:p>
        </p:txBody>
      </p:sp>
      <p:sp>
        <p:nvSpPr>
          <p:cNvPr id="6" name="Slide Number Placeholder 5">
            <a:extLst>
              <a:ext uri="{FF2B5EF4-FFF2-40B4-BE49-F238E27FC236}">
                <a16:creationId xmlns:a16="http://schemas.microsoft.com/office/drawing/2014/main" id="{48F1B9AD-AD3B-4B94-BE58-06084F077FC1}"/>
              </a:ext>
            </a:extLst>
          </p:cNvPr>
          <p:cNvSpPr>
            <a:spLocks noGrp="1"/>
          </p:cNvSpPr>
          <p:nvPr>
            <p:ph type="sldNum" sz="quarter" idx="12"/>
          </p:nvPr>
        </p:nvSpPr>
        <p:spPr/>
        <p:txBody>
          <a:bodyPr/>
          <a:lstStyle/>
          <a:p>
            <a:fld id="{91FDB635-1685-44AF-8235-2095318167B9}" type="slidenum">
              <a:rPr lang="en-IE" smtClean="0"/>
              <a:t>‹#›</a:t>
            </a:fld>
            <a:endParaRPr lang="en-IE"/>
          </a:p>
        </p:txBody>
      </p:sp>
    </p:spTree>
    <p:extLst>
      <p:ext uri="{BB962C8B-B14F-4D97-AF65-F5344CB8AC3E}">
        <p14:creationId xmlns:p14="http://schemas.microsoft.com/office/powerpoint/2010/main" val="2189288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FD304E-B96B-478D-8548-D5D46B0AD9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E"/>
          </a:p>
        </p:txBody>
      </p:sp>
      <p:sp>
        <p:nvSpPr>
          <p:cNvPr id="3" name="Text Placeholder 2">
            <a:extLst>
              <a:ext uri="{FF2B5EF4-FFF2-40B4-BE49-F238E27FC236}">
                <a16:creationId xmlns:a16="http://schemas.microsoft.com/office/drawing/2014/main" id="{3356C308-3C36-48C8-8D3C-67376EECF3B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E34CF664-7340-4559-B93E-CE86BE50652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1A1809-48AB-46EE-89CD-CE7AD3405B33}" type="datetimeFigureOut">
              <a:rPr lang="en-IE" smtClean="0"/>
              <a:t>08-05-2019</a:t>
            </a:fld>
            <a:endParaRPr lang="en-IE"/>
          </a:p>
        </p:txBody>
      </p:sp>
      <p:sp>
        <p:nvSpPr>
          <p:cNvPr id="5" name="Footer Placeholder 4">
            <a:extLst>
              <a:ext uri="{FF2B5EF4-FFF2-40B4-BE49-F238E27FC236}">
                <a16:creationId xmlns:a16="http://schemas.microsoft.com/office/drawing/2014/main" id="{33C6CCDC-0A51-49C3-8F20-EAE47F927E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E"/>
          </a:p>
        </p:txBody>
      </p:sp>
      <p:sp>
        <p:nvSpPr>
          <p:cNvPr id="6" name="Slide Number Placeholder 5">
            <a:extLst>
              <a:ext uri="{FF2B5EF4-FFF2-40B4-BE49-F238E27FC236}">
                <a16:creationId xmlns:a16="http://schemas.microsoft.com/office/drawing/2014/main" id="{57916B8B-6887-4CDA-AF0C-E724D3718E7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FDB635-1685-44AF-8235-2095318167B9}" type="slidenum">
              <a:rPr lang="en-IE" smtClean="0"/>
              <a:t>‹#›</a:t>
            </a:fld>
            <a:endParaRPr lang="en-IE"/>
          </a:p>
        </p:txBody>
      </p:sp>
    </p:spTree>
    <p:extLst>
      <p:ext uri="{BB962C8B-B14F-4D97-AF65-F5344CB8AC3E}">
        <p14:creationId xmlns:p14="http://schemas.microsoft.com/office/powerpoint/2010/main" val="456070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2EBA1-6E18-4E13-BB8E-DE4FE2257C66}"/>
              </a:ext>
            </a:extLst>
          </p:cNvPr>
          <p:cNvSpPr>
            <a:spLocks noGrp="1"/>
          </p:cNvSpPr>
          <p:nvPr>
            <p:ph type="ctrTitle"/>
          </p:nvPr>
        </p:nvSpPr>
        <p:spPr>
          <a:xfrm>
            <a:off x="1524000" y="2235200"/>
            <a:ext cx="9144000" cy="2387600"/>
          </a:xfrm>
        </p:spPr>
        <p:txBody>
          <a:bodyPr>
            <a:noAutofit/>
          </a:bodyPr>
          <a:lstStyle/>
          <a:p>
            <a:r>
              <a:rPr lang="en-IE" sz="9600" b="1" dirty="0">
                <a:latin typeface="Times New Roman" panose="02020603050405020304" pitchFamily="18" charset="0"/>
                <a:cs typeface="Times New Roman" panose="02020603050405020304" pitchFamily="18" charset="0"/>
              </a:rPr>
              <a:t>Is gender a choice?</a:t>
            </a:r>
          </a:p>
        </p:txBody>
      </p:sp>
    </p:spTree>
    <p:extLst>
      <p:ext uri="{BB962C8B-B14F-4D97-AF65-F5344CB8AC3E}">
        <p14:creationId xmlns:p14="http://schemas.microsoft.com/office/powerpoint/2010/main" val="267815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65B04-025B-4F22-B9EE-827E53B0817E}"/>
              </a:ext>
            </a:extLst>
          </p:cNvPr>
          <p:cNvSpPr>
            <a:spLocks noGrp="1"/>
          </p:cNvSpPr>
          <p:nvPr>
            <p:ph type="title"/>
          </p:nvPr>
        </p:nvSpPr>
        <p:spPr/>
        <p:txBody>
          <a:bodyPr/>
          <a:lstStyle/>
          <a:p>
            <a:r>
              <a:rPr lang="en-IE" b="1" dirty="0">
                <a:latin typeface="Times New Roman" panose="02020603050405020304" pitchFamily="18" charset="0"/>
                <a:cs typeface="Times New Roman" panose="02020603050405020304" pitchFamily="18" charset="0"/>
              </a:rPr>
              <a:t>What is gender?</a:t>
            </a:r>
          </a:p>
        </p:txBody>
      </p:sp>
      <p:sp>
        <p:nvSpPr>
          <p:cNvPr id="3" name="Content Placeholder 2">
            <a:extLst>
              <a:ext uri="{FF2B5EF4-FFF2-40B4-BE49-F238E27FC236}">
                <a16:creationId xmlns:a16="http://schemas.microsoft.com/office/drawing/2014/main" id="{F1B0D527-0FA5-4983-BF47-8102F69D7B56}"/>
              </a:ext>
            </a:extLst>
          </p:cNvPr>
          <p:cNvSpPr>
            <a:spLocks noGrp="1"/>
          </p:cNvSpPr>
          <p:nvPr>
            <p:ph idx="1"/>
          </p:nvPr>
        </p:nvSpPr>
        <p:spPr/>
        <p:txBody>
          <a:bodyPr/>
          <a:lstStyle/>
          <a:p>
            <a:r>
              <a:rPr lang="en-IE" dirty="0">
                <a:latin typeface="Times New Roman" panose="02020603050405020304" pitchFamily="18" charset="0"/>
                <a:cs typeface="Times New Roman" panose="02020603050405020304" pitchFamily="18" charset="0"/>
              </a:rPr>
              <a:t>When we are born we are assigned to the term either ‘male’ or ‘female’ based upon our physical characteristics. </a:t>
            </a:r>
          </a:p>
          <a:p>
            <a:r>
              <a:rPr lang="en-IE" dirty="0">
                <a:latin typeface="Times New Roman" panose="02020603050405020304" pitchFamily="18" charset="0"/>
                <a:cs typeface="Times New Roman" panose="02020603050405020304" pitchFamily="18" charset="0"/>
              </a:rPr>
              <a:t>This is called “sex” or “assigned gender”.</a:t>
            </a:r>
          </a:p>
          <a:p>
            <a:r>
              <a:rPr lang="en-IE" dirty="0">
                <a:latin typeface="Times New Roman" panose="02020603050405020304" pitchFamily="18" charset="0"/>
                <a:cs typeface="Times New Roman" panose="02020603050405020304" pitchFamily="18" charset="0"/>
              </a:rPr>
              <a:t>Although, a person’s gender refers to an individual’s internal sense of self which forms with interactions within their biological traits, developmental influences, and environmental conditions.</a:t>
            </a:r>
          </a:p>
          <a:p>
            <a:r>
              <a:rPr lang="en-IE" dirty="0">
                <a:latin typeface="Times New Roman" panose="02020603050405020304" pitchFamily="18" charset="0"/>
                <a:cs typeface="Times New Roman" panose="02020603050405020304" pitchFamily="18" charset="0"/>
              </a:rPr>
              <a:t>A person’s gender is determined by the complex interrelationship between three dimensions, body, identity and expression.</a:t>
            </a:r>
          </a:p>
          <a:p>
            <a:pPr marL="0" indent="0" algn="r">
              <a:buNone/>
            </a:pPr>
            <a:r>
              <a:rPr lang="en-IE" dirty="0">
                <a:latin typeface="Times New Roman" panose="02020603050405020304" pitchFamily="18" charset="0"/>
                <a:cs typeface="Times New Roman" panose="02020603050405020304" pitchFamily="18" charset="0"/>
              </a:rPr>
              <a:t>(Gender spectrum, 2019</a:t>
            </a:r>
            <a:r>
              <a:rPr lang="en-IE" dirty="0"/>
              <a:t>)</a:t>
            </a:r>
            <a:endParaRPr lang="en-I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8118737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in)">
                                      <p:cBhvr>
                                        <p:cTn id="11" dur="2000"/>
                                        <p:tgtEl>
                                          <p:spTgt spid="3">
                                            <p:txEl>
                                              <p:pRg st="0" end="0"/>
                                            </p:txEl>
                                          </p:spTgt>
                                        </p:tgtEl>
                                      </p:cBhvr>
                                    </p:animEffect>
                                  </p:childTnLst>
                                </p:cTn>
                              </p:par>
                              <p:par>
                                <p:cTn id="12" presetID="6" presetClass="entr" presetSubtype="16"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circle(in)">
                                      <p:cBhvr>
                                        <p:cTn id="14" dur="2000"/>
                                        <p:tgtEl>
                                          <p:spTgt spid="3">
                                            <p:txEl>
                                              <p:pRg st="1" end="1"/>
                                            </p:txEl>
                                          </p:spTgt>
                                        </p:tgtEl>
                                      </p:cBhvr>
                                    </p:animEffect>
                                  </p:childTnLst>
                                </p:cTn>
                              </p:par>
                              <p:par>
                                <p:cTn id="15" presetID="6" presetClass="entr" presetSubtype="16"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par>
                                <p:cTn id="18" presetID="6" presetClass="entr" presetSubtype="16"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circle(in)">
                                      <p:cBhvr>
                                        <p:cTn id="20" dur="2000"/>
                                        <p:tgtEl>
                                          <p:spTgt spid="3">
                                            <p:txEl>
                                              <p:pRg st="3" end="3"/>
                                            </p:txEl>
                                          </p:spTgt>
                                        </p:tgtEl>
                                      </p:cBhvr>
                                    </p:animEffect>
                                  </p:childTnLst>
                                </p:cTn>
                              </p:par>
                              <p:par>
                                <p:cTn id="21" presetID="6" presetClass="entr" presetSubtype="16"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circle(in)">
                                      <p:cBhvr>
                                        <p:cTn id="23"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0CB11-4136-49D3-9C46-F4ADB5C458DC}"/>
              </a:ext>
            </a:extLst>
          </p:cNvPr>
          <p:cNvSpPr>
            <a:spLocks noGrp="1"/>
          </p:cNvSpPr>
          <p:nvPr>
            <p:ph type="title"/>
          </p:nvPr>
        </p:nvSpPr>
        <p:spPr/>
        <p:txBody>
          <a:bodyPr/>
          <a:lstStyle/>
          <a:p>
            <a:pPr algn="ctr"/>
            <a:r>
              <a:rPr lang="en-IE" b="1" u="sng" dirty="0">
                <a:latin typeface="Times New Roman" panose="02020603050405020304" pitchFamily="18" charset="0"/>
                <a:cs typeface="Times New Roman" panose="02020603050405020304" pitchFamily="18" charset="0"/>
              </a:rPr>
              <a:t>Body</a:t>
            </a:r>
          </a:p>
        </p:txBody>
      </p:sp>
      <p:sp>
        <p:nvSpPr>
          <p:cNvPr id="3" name="Content Placeholder 2">
            <a:extLst>
              <a:ext uri="{FF2B5EF4-FFF2-40B4-BE49-F238E27FC236}">
                <a16:creationId xmlns:a16="http://schemas.microsoft.com/office/drawing/2014/main" id="{3150E4C8-B219-4D41-B735-D95144C55560}"/>
              </a:ext>
            </a:extLst>
          </p:cNvPr>
          <p:cNvSpPr>
            <a:spLocks noGrp="1"/>
          </p:cNvSpPr>
          <p:nvPr>
            <p:ph idx="1"/>
          </p:nvPr>
        </p:nvSpPr>
        <p:spPr/>
        <p:txBody>
          <a:bodyPr/>
          <a:lstStyle/>
          <a:p>
            <a:pPr marL="0" indent="0">
              <a:buNone/>
            </a:pPr>
            <a:endParaRPr lang="en-IE" dirty="0"/>
          </a:p>
          <a:p>
            <a:r>
              <a:rPr lang="en-IE" dirty="0">
                <a:latin typeface="Times New Roman" panose="02020603050405020304" pitchFamily="18" charset="0"/>
                <a:cs typeface="Times New Roman" panose="02020603050405020304" pitchFamily="18" charset="0"/>
              </a:rPr>
              <a:t>We are taught that there are two types of genitalia which are called either “male” or “female” there are naturally occurring intersex conditions which shows us that sex cannot be just conformed into just two categories. </a:t>
            </a:r>
          </a:p>
          <a:p>
            <a:r>
              <a:rPr lang="en-IE" dirty="0">
                <a:latin typeface="Times New Roman" panose="02020603050405020304" pitchFamily="18" charset="0"/>
                <a:cs typeface="Times New Roman" panose="02020603050405020304" pitchFamily="18" charset="0"/>
              </a:rPr>
              <a:t>Research in neurology, endocrinology and cellular biology demonstrates a wider biological basis for an individual’s experience of gender.</a:t>
            </a:r>
          </a:p>
          <a:p>
            <a:pPr marL="0" indent="0" algn="r">
              <a:buNone/>
            </a:pPr>
            <a:r>
              <a:rPr lang="en-IE" dirty="0">
                <a:latin typeface="Times New Roman" panose="02020603050405020304" pitchFamily="18" charset="0"/>
                <a:cs typeface="Times New Roman" panose="02020603050405020304" pitchFamily="18" charset="0"/>
              </a:rPr>
              <a:t>(Gender spectrum, 2019</a:t>
            </a:r>
            <a:r>
              <a:rPr lang="en-IE" dirty="0"/>
              <a:t>)</a:t>
            </a:r>
            <a:endParaRPr lang="en-IE" dirty="0">
              <a:latin typeface="Times New Roman" panose="02020603050405020304" pitchFamily="18" charset="0"/>
              <a:cs typeface="Times New Roman" panose="02020603050405020304" pitchFamily="18" charset="0"/>
            </a:endParaRPr>
          </a:p>
          <a:p>
            <a:pPr algn="r"/>
            <a:endParaRPr lang="en-I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7354529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circle(in)">
                                      <p:cBhvr>
                                        <p:cTn id="15" dur="2000"/>
                                        <p:tgtEl>
                                          <p:spTgt spid="3">
                                            <p:txEl>
                                              <p:pRg st="2" end="2"/>
                                            </p:txEl>
                                          </p:spTgt>
                                        </p:tgtEl>
                                      </p:cBhvr>
                                    </p:animEffect>
                                  </p:childTnLst>
                                </p:cTn>
                              </p:par>
                              <p:par>
                                <p:cTn id="16" presetID="6" presetClass="entr" presetSubtype="16"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circle(in)">
                                      <p:cBhvr>
                                        <p:cTn id="18"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2E543-7C84-41BA-85C6-FED887E22B3C}"/>
              </a:ext>
            </a:extLst>
          </p:cNvPr>
          <p:cNvSpPr>
            <a:spLocks noGrp="1"/>
          </p:cNvSpPr>
          <p:nvPr>
            <p:ph type="title"/>
          </p:nvPr>
        </p:nvSpPr>
        <p:spPr/>
        <p:txBody>
          <a:bodyPr/>
          <a:lstStyle/>
          <a:p>
            <a:pPr algn="ctr"/>
            <a:r>
              <a:rPr lang="en-IE" b="1" u="sng" dirty="0">
                <a:latin typeface="Times New Roman" panose="02020603050405020304" pitchFamily="18" charset="0"/>
                <a:cs typeface="Times New Roman" panose="02020603050405020304" pitchFamily="18" charset="0"/>
              </a:rPr>
              <a:t>Identity</a:t>
            </a:r>
          </a:p>
        </p:txBody>
      </p:sp>
      <p:sp>
        <p:nvSpPr>
          <p:cNvPr id="3" name="Content Placeholder 2">
            <a:extLst>
              <a:ext uri="{FF2B5EF4-FFF2-40B4-BE49-F238E27FC236}">
                <a16:creationId xmlns:a16="http://schemas.microsoft.com/office/drawing/2014/main" id="{A00A1AFC-796D-4BC8-BC18-847B373189E0}"/>
              </a:ext>
            </a:extLst>
          </p:cNvPr>
          <p:cNvSpPr>
            <a:spLocks noGrp="1"/>
          </p:cNvSpPr>
          <p:nvPr>
            <p:ph idx="1"/>
          </p:nvPr>
        </p:nvSpPr>
        <p:spPr/>
        <p:txBody>
          <a:bodyPr>
            <a:normAutofit/>
          </a:bodyPr>
          <a:lstStyle/>
          <a:p>
            <a:r>
              <a:rPr lang="en-IE" dirty="0">
                <a:latin typeface="Times New Roman" panose="02020603050405020304" pitchFamily="18" charset="0"/>
                <a:cs typeface="Times New Roman" panose="02020603050405020304" pitchFamily="18" charset="0"/>
              </a:rPr>
              <a:t>Gender identity refers to our internal experience and our naming of our gender.</a:t>
            </a:r>
          </a:p>
          <a:p>
            <a:r>
              <a:rPr lang="en-IE" dirty="0">
                <a:latin typeface="Times New Roman" panose="02020603050405020304" pitchFamily="18" charset="0"/>
                <a:cs typeface="Times New Roman" panose="02020603050405020304" pitchFamily="18" charset="0"/>
              </a:rPr>
              <a:t>According to the American Academy of Pediatrics, “By age four, most children have a stable sense of their gender identity” </a:t>
            </a:r>
          </a:p>
          <a:p>
            <a:r>
              <a:rPr lang="en-IE" dirty="0">
                <a:latin typeface="Times New Roman" panose="02020603050405020304" pitchFamily="18" charset="0"/>
                <a:cs typeface="Times New Roman" panose="02020603050405020304" pitchFamily="18" charset="0"/>
              </a:rPr>
              <a:t>As we are provided with limited language to define gender, naming one’s gender will be a constantly changing process. </a:t>
            </a:r>
          </a:p>
          <a:p>
            <a:r>
              <a:rPr lang="en-IE" dirty="0">
                <a:latin typeface="Times New Roman" panose="02020603050405020304" pitchFamily="18" charset="0"/>
                <a:cs typeface="Times New Roman" panose="02020603050405020304" pitchFamily="18" charset="0"/>
              </a:rPr>
              <a:t>The two most common gender identities are girl or boy, this idea that there are only two genders is called “Gender binary”.</a:t>
            </a:r>
          </a:p>
          <a:p>
            <a:pPr marL="0" indent="0" algn="r">
              <a:buNone/>
            </a:pPr>
            <a:r>
              <a:rPr lang="en-IE" dirty="0">
                <a:latin typeface="Times New Roman" panose="02020603050405020304" pitchFamily="18" charset="0"/>
                <a:cs typeface="Times New Roman" panose="02020603050405020304" pitchFamily="18" charset="0"/>
              </a:rPr>
              <a:t>(Rafferty, 2018)</a:t>
            </a:r>
          </a:p>
        </p:txBody>
      </p:sp>
    </p:spTree>
    <p:extLst>
      <p:ext uri="{BB962C8B-B14F-4D97-AF65-F5344CB8AC3E}">
        <p14:creationId xmlns:p14="http://schemas.microsoft.com/office/powerpoint/2010/main" val="394063373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circle(in)">
                                      <p:cBhvr>
                                        <p:cTn id="15" dur="2000"/>
                                        <p:tgtEl>
                                          <p:spTgt spid="3">
                                            <p:txEl>
                                              <p:pRg st="1" end="1"/>
                                            </p:txEl>
                                          </p:spTgt>
                                        </p:tgtEl>
                                      </p:cBhvr>
                                    </p:animEffect>
                                  </p:childTnLst>
                                </p:cTn>
                              </p:par>
                              <p:par>
                                <p:cTn id="16" presetID="6" presetClass="entr" presetSubtype="16"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circle(in)">
                                      <p:cBhvr>
                                        <p:cTn id="18" dur="2000"/>
                                        <p:tgtEl>
                                          <p:spTgt spid="3">
                                            <p:txEl>
                                              <p:pRg st="2" end="2"/>
                                            </p:txEl>
                                          </p:spTgt>
                                        </p:tgtEl>
                                      </p:cBhvr>
                                    </p:animEffect>
                                  </p:childTnLst>
                                </p:cTn>
                              </p:par>
                              <p:par>
                                <p:cTn id="19" presetID="6" presetClass="entr" presetSubtype="16"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circle(in)">
                                      <p:cBhvr>
                                        <p:cTn id="21" dur="2000"/>
                                        <p:tgtEl>
                                          <p:spTgt spid="3">
                                            <p:txEl>
                                              <p:pRg st="3" end="3"/>
                                            </p:txEl>
                                          </p:spTgt>
                                        </p:tgtEl>
                                      </p:cBhvr>
                                    </p:animEffect>
                                  </p:childTnLst>
                                </p:cTn>
                              </p:par>
                              <p:par>
                                <p:cTn id="22" presetID="6" presetClass="entr" presetSubtype="16"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circle(in)">
                                      <p:cBhvr>
                                        <p:cTn id="24"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8B084-DC35-4303-86C4-1FF5B27C7934}"/>
              </a:ext>
            </a:extLst>
          </p:cNvPr>
          <p:cNvSpPr>
            <a:spLocks noGrp="1"/>
          </p:cNvSpPr>
          <p:nvPr>
            <p:ph type="title"/>
          </p:nvPr>
        </p:nvSpPr>
        <p:spPr/>
        <p:txBody>
          <a:bodyPr/>
          <a:lstStyle/>
          <a:p>
            <a:pPr algn="ctr"/>
            <a:r>
              <a:rPr lang="en-IE" b="1" u="sng" dirty="0">
                <a:latin typeface="Times New Roman" panose="02020603050405020304" pitchFamily="18" charset="0"/>
                <a:cs typeface="Times New Roman" panose="02020603050405020304" pitchFamily="18" charset="0"/>
              </a:rPr>
              <a:t>Expression</a:t>
            </a:r>
          </a:p>
        </p:txBody>
      </p:sp>
      <p:sp>
        <p:nvSpPr>
          <p:cNvPr id="3" name="Content Placeholder 2">
            <a:extLst>
              <a:ext uri="{FF2B5EF4-FFF2-40B4-BE49-F238E27FC236}">
                <a16:creationId xmlns:a16="http://schemas.microsoft.com/office/drawing/2014/main" id="{6EB32DDB-FBB6-4465-9277-D0D296E0A18A}"/>
              </a:ext>
            </a:extLst>
          </p:cNvPr>
          <p:cNvSpPr>
            <a:spLocks noGrp="1"/>
          </p:cNvSpPr>
          <p:nvPr>
            <p:ph idx="1"/>
          </p:nvPr>
        </p:nvSpPr>
        <p:spPr/>
        <p:txBody>
          <a:bodyPr/>
          <a:lstStyle/>
          <a:p>
            <a:r>
              <a:rPr lang="en-IE" dirty="0">
                <a:latin typeface="Times New Roman" panose="02020603050405020304" pitchFamily="18" charset="0"/>
                <a:cs typeface="Times New Roman" panose="02020603050405020304" pitchFamily="18" charset="0"/>
              </a:rPr>
              <a:t>Expression is how we express our gender to the world through clothing, hairstyles and mannerisms. </a:t>
            </a:r>
          </a:p>
          <a:p>
            <a:r>
              <a:rPr lang="en-IE" dirty="0">
                <a:latin typeface="Times New Roman" panose="02020603050405020304" pitchFamily="18" charset="0"/>
                <a:cs typeface="Times New Roman" panose="02020603050405020304" pitchFamily="18" charset="0"/>
              </a:rPr>
              <a:t>By the age of three most children prefer activities and show behaviours mostly associated with their assigned gender through social conditioning and personal preference.</a:t>
            </a:r>
          </a:p>
          <a:p>
            <a:endParaRPr lang="en-IE" dirty="0">
              <a:latin typeface="Times New Roman" panose="02020603050405020304" pitchFamily="18" charset="0"/>
              <a:cs typeface="Times New Roman" panose="02020603050405020304" pitchFamily="18" charset="0"/>
            </a:endParaRPr>
          </a:p>
          <a:p>
            <a:endParaRPr lang="en-IE" dirty="0">
              <a:latin typeface="Times New Roman" panose="02020603050405020304" pitchFamily="18" charset="0"/>
              <a:cs typeface="Times New Roman" panose="02020603050405020304" pitchFamily="18" charset="0"/>
            </a:endParaRPr>
          </a:p>
          <a:p>
            <a:endParaRPr lang="en-IE" dirty="0">
              <a:latin typeface="Times New Roman" panose="02020603050405020304" pitchFamily="18" charset="0"/>
              <a:cs typeface="Times New Roman" panose="02020603050405020304" pitchFamily="18" charset="0"/>
            </a:endParaRPr>
          </a:p>
          <a:p>
            <a:pPr marL="0" indent="0" algn="r">
              <a:buNone/>
            </a:pPr>
            <a:r>
              <a:rPr lang="en-IE" dirty="0">
                <a:latin typeface="Times New Roman" panose="02020603050405020304" pitchFamily="18" charset="0"/>
                <a:cs typeface="Times New Roman" panose="02020603050405020304" pitchFamily="18" charset="0"/>
              </a:rPr>
              <a:t>(Rafferty, 2018)</a:t>
            </a:r>
          </a:p>
        </p:txBody>
      </p:sp>
    </p:spTree>
    <p:extLst>
      <p:ext uri="{BB962C8B-B14F-4D97-AF65-F5344CB8AC3E}">
        <p14:creationId xmlns:p14="http://schemas.microsoft.com/office/powerpoint/2010/main" val="395865752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circle(in)">
                                      <p:cBhvr>
                                        <p:cTn id="15" dur="2000"/>
                                        <p:tgtEl>
                                          <p:spTgt spid="3">
                                            <p:txEl>
                                              <p:pRg st="1" end="1"/>
                                            </p:txEl>
                                          </p:spTgt>
                                        </p:tgtEl>
                                      </p:cBhvr>
                                    </p:animEffect>
                                  </p:childTnLst>
                                </p:cTn>
                              </p:par>
                              <p:par>
                                <p:cTn id="16" presetID="6" presetClass="entr" presetSubtype="16" fill="hold" nodeType="with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Effect transition="in" filter="circle(in)">
                                      <p:cBhvr>
                                        <p:cTn id="18"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5E3AB-1B37-4274-8054-34397B7B6EB4}"/>
              </a:ext>
            </a:extLst>
          </p:cNvPr>
          <p:cNvSpPr>
            <a:spLocks noGrp="1"/>
          </p:cNvSpPr>
          <p:nvPr>
            <p:ph type="title"/>
          </p:nvPr>
        </p:nvSpPr>
        <p:spPr/>
        <p:txBody>
          <a:bodyPr/>
          <a:lstStyle/>
          <a:p>
            <a:pPr algn="ctr"/>
            <a:r>
              <a:rPr lang="en-IE" b="1" u="sng" dirty="0">
                <a:latin typeface="Times New Roman" panose="02020603050405020304" pitchFamily="18" charset="0"/>
                <a:cs typeface="Times New Roman" panose="02020603050405020304" pitchFamily="18" charset="0"/>
              </a:rPr>
              <a:t>Personal Gender and Congruence</a:t>
            </a:r>
          </a:p>
        </p:txBody>
      </p:sp>
      <p:sp>
        <p:nvSpPr>
          <p:cNvPr id="3" name="Content Placeholder 2">
            <a:extLst>
              <a:ext uri="{FF2B5EF4-FFF2-40B4-BE49-F238E27FC236}">
                <a16:creationId xmlns:a16="http://schemas.microsoft.com/office/drawing/2014/main" id="{AEB6CD75-27CE-45E0-84D0-DC55304A211B}"/>
              </a:ext>
            </a:extLst>
          </p:cNvPr>
          <p:cNvSpPr>
            <a:spLocks noGrp="1"/>
          </p:cNvSpPr>
          <p:nvPr>
            <p:ph idx="1"/>
          </p:nvPr>
        </p:nvSpPr>
        <p:spPr/>
        <p:txBody>
          <a:bodyPr>
            <a:normAutofit lnSpcReduction="10000"/>
          </a:bodyPr>
          <a:lstStyle/>
          <a:p>
            <a:r>
              <a:rPr lang="en-IE" dirty="0">
                <a:latin typeface="Times New Roman" panose="02020603050405020304" pitchFamily="18" charset="0"/>
                <a:cs typeface="Times New Roman" panose="02020603050405020304" pitchFamily="18" charset="0"/>
              </a:rPr>
              <a:t>Gender congruence is feeling harmony in our gender and it is achieved through being comfortable in our body as it relates to our gender, naming of our gender which fits most with our internal sense of who we are, expression through fashion, interests, activities and mannerisms and being seen consistently by others as we see ourselves.</a:t>
            </a:r>
          </a:p>
          <a:p>
            <a:r>
              <a:rPr lang="en-IE" dirty="0">
                <a:latin typeface="Times New Roman" panose="02020603050405020304" pitchFamily="18" charset="0"/>
                <a:cs typeface="Times New Roman" panose="02020603050405020304" pitchFamily="18" charset="0"/>
              </a:rPr>
              <a:t>If someone does not feel congruent with their gender there are others ways in which this can be achieved such as through social, hormonal, surgical or legal congruence measures.</a:t>
            </a:r>
          </a:p>
          <a:p>
            <a:r>
              <a:rPr lang="en-IE" dirty="0">
                <a:latin typeface="Times New Roman" panose="02020603050405020304" pitchFamily="18" charset="0"/>
                <a:cs typeface="Times New Roman" panose="02020603050405020304" pitchFamily="18" charset="0"/>
              </a:rPr>
              <a:t>As gender is not just made up of our body, gender identity and gender expression it is also our race, ethnicity, class, faith, family history etc.  </a:t>
            </a:r>
          </a:p>
          <a:p>
            <a:pPr marL="0" indent="0" algn="r">
              <a:buNone/>
            </a:pPr>
            <a:r>
              <a:rPr lang="en-IE" dirty="0">
                <a:latin typeface="Times New Roman" panose="02020603050405020304" pitchFamily="18" charset="0"/>
                <a:cs typeface="Times New Roman" panose="02020603050405020304" pitchFamily="18" charset="0"/>
              </a:rPr>
              <a:t>(Gender spectrum, 2019</a:t>
            </a:r>
            <a:r>
              <a:rPr lang="en-IE" dirty="0"/>
              <a:t>)</a:t>
            </a:r>
            <a:endParaRPr lang="en-IE" dirty="0">
              <a:latin typeface="Times New Roman" panose="02020603050405020304" pitchFamily="18" charset="0"/>
              <a:cs typeface="Times New Roman" panose="02020603050405020304" pitchFamily="18" charset="0"/>
            </a:endParaRPr>
          </a:p>
          <a:p>
            <a:pPr algn="r"/>
            <a:endParaRPr lang="en-I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8887360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circle(in)">
                                      <p:cBhvr>
                                        <p:cTn id="15" dur="2000"/>
                                        <p:tgtEl>
                                          <p:spTgt spid="3">
                                            <p:txEl>
                                              <p:pRg st="1" end="1"/>
                                            </p:txEl>
                                          </p:spTgt>
                                        </p:tgtEl>
                                      </p:cBhvr>
                                    </p:animEffect>
                                  </p:childTnLst>
                                </p:cTn>
                              </p:par>
                              <p:par>
                                <p:cTn id="16" presetID="6" presetClass="entr" presetSubtype="16"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circle(in)">
                                      <p:cBhvr>
                                        <p:cTn id="18" dur="2000"/>
                                        <p:tgtEl>
                                          <p:spTgt spid="3">
                                            <p:txEl>
                                              <p:pRg st="2" end="2"/>
                                            </p:txEl>
                                          </p:spTgt>
                                        </p:tgtEl>
                                      </p:cBhvr>
                                    </p:animEffect>
                                  </p:childTnLst>
                                </p:cTn>
                              </p:par>
                              <p:par>
                                <p:cTn id="19" presetID="6" presetClass="entr" presetSubtype="16"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circle(in)">
                                      <p:cBhvr>
                                        <p:cTn id="21"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8DA03-AC8D-4E85-A23D-704AF84F78DD}"/>
              </a:ext>
            </a:extLst>
          </p:cNvPr>
          <p:cNvSpPr>
            <a:spLocks noGrp="1"/>
          </p:cNvSpPr>
          <p:nvPr>
            <p:ph type="title"/>
          </p:nvPr>
        </p:nvSpPr>
        <p:spPr/>
        <p:txBody>
          <a:bodyPr/>
          <a:lstStyle/>
          <a:p>
            <a:pPr algn="ctr"/>
            <a:r>
              <a:rPr lang="en-IE" b="1" u="sng" dirty="0">
                <a:latin typeface="Times New Roman" panose="02020603050405020304" pitchFamily="18" charset="0"/>
                <a:cs typeface="Times New Roman" panose="02020603050405020304" pitchFamily="18" charset="0"/>
              </a:rPr>
              <a:t>Recent changes</a:t>
            </a:r>
          </a:p>
        </p:txBody>
      </p:sp>
      <p:sp>
        <p:nvSpPr>
          <p:cNvPr id="3" name="Content Placeholder 2">
            <a:extLst>
              <a:ext uri="{FF2B5EF4-FFF2-40B4-BE49-F238E27FC236}">
                <a16:creationId xmlns:a16="http://schemas.microsoft.com/office/drawing/2014/main" id="{1577E7AD-2547-4F5E-9C4F-8E025C121C98}"/>
              </a:ext>
            </a:extLst>
          </p:cNvPr>
          <p:cNvSpPr>
            <a:spLocks noGrp="1"/>
          </p:cNvSpPr>
          <p:nvPr>
            <p:ph idx="1"/>
          </p:nvPr>
        </p:nvSpPr>
        <p:spPr/>
        <p:txBody>
          <a:bodyPr>
            <a:normAutofit fontScale="92500" lnSpcReduction="10000"/>
          </a:bodyPr>
          <a:lstStyle/>
          <a:p>
            <a:r>
              <a:rPr lang="en-IE" dirty="0">
                <a:latin typeface="Times New Roman" panose="02020603050405020304" pitchFamily="18" charset="0"/>
                <a:cs typeface="Times New Roman" panose="02020603050405020304" pitchFamily="18" charset="0"/>
              </a:rPr>
              <a:t>2015 Fusion Millennial poll of adults in the USA ranged between ages 18-34 found that the majority view gender as a spectrum rather than a man/woman binary. </a:t>
            </a:r>
          </a:p>
          <a:p>
            <a:r>
              <a:rPr lang="en-IE" dirty="0">
                <a:latin typeface="Times New Roman" panose="02020603050405020304" pitchFamily="18" charset="0"/>
                <a:cs typeface="Times New Roman" panose="02020603050405020304" pitchFamily="18" charset="0"/>
              </a:rPr>
              <a:t>2017 Harris Poll of millennials found that 12% identify as Transgender or gender non-conforming. </a:t>
            </a:r>
          </a:p>
          <a:p>
            <a:r>
              <a:rPr lang="en-IE" dirty="0">
                <a:latin typeface="Times New Roman" panose="02020603050405020304" pitchFamily="18" charset="0"/>
                <a:cs typeface="Times New Roman" panose="02020603050405020304" pitchFamily="18" charset="0"/>
              </a:rPr>
              <a:t>Research conducted by J. Walter Thompson Intelligence found that 56% people aged between 13-20 knew someone who used gender-neutral pronouns such as they/them.</a:t>
            </a:r>
          </a:p>
          <a:p>
            <a:r>
              <a:rPr lang="en-IE" dirty="0">
                <a:latin typeface="Times New Roman" panose="02020603050405020304" pitchFamily="18" charset="0"/>
                <a:cs typeface="Times New Roman" panose="02020603050405020304" pitchFamily="18" charset="0"/>
              </a:rPr>
              <a:t>Gender-based marketing products are beginning to change in leading businesses.</a:t>
            </a:r>
          </a:p>
          <a:p>
            <a:pPr marL="0" indent="0" algn="r">
              <a:buNone/>
            </a:pPr>
            <a:r>
              <a:rPr lang="en-IE" dirty="0">
                <a:latin typeface="Times New Roman" panose="02020603050405020304" pitchFamily="18" charset="0"/>
                <a:cs typeface="Times New Roman" panose="02020603050405020304" pitchFamily="18" charset="0"/>
              </a:rPr>
              <a:t>(Gender spectrum, 2019</a:t>
            </a:r>
            <a:r>
              <a:rPr lang="en-IE" dirty="0"/>
              <a:t>)</a:t>
            </a:r>
            <a:endParaRPr lang="en-IE" dirty="0">
              <a:latin typeface="Times New Roman" panose="02020603050405020304" pitchFamily="18" charset="0"/>
              <a:cs typeface="Times New Roman" panose="02020603050405020304" pitchFamily="18" charset="0"/>
            </a:endParaRPr>
          </a:p>
          <a:p>
            <a:pPr algn="r"/>
            <a:endParaRPr lang="en-IE" dirty="0">
              <a:latin typeface="Times New Roman" panose="02020603050405020304" pitchFamily="18" charset="0"/>
              <a:cs typeface="Times New Roman" panose="02020603050405020304" pitchFamily="18" charset="0"/>
            </a:endParaRPr>
          </a:p>
          <a:p>
            <a:endParaRPr lang="en-IE" dirty="0"/>
          </a:p>
        </p:txBody>
      </p:sp>
    </p:spTree>
    <p:extLst>
      <p:ext uri="{BB962C8B-B14F-4D97-AF65-F5344CB8AC3E}">
        <p14:creationId xmlns:p14="http://schemas.microsoft.com/office/powerpoint/2010/main" val="341985211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circle(in)">
                                      <p:cBhvr>
                                        <p:cTn id="15" dur="2000"/>
                                        <p:tgtEl>
                                          <p:spTgt spid="3">
                                            <p:txEl>
                                              <p:pRg st="1" end="1"/>
                                            </p:txEl>
                                          </p:spTgt>
                                        </p:tgtEl>
                                      </p:cBhvr>
                                    </p:animEffect>
                                  </p:childTnLst>
                                </p:cTn>
                              </p:par>
                              <p:par>
                                <p:cTn id="16" presetID="6" presetClass="entr" presetSubtype="16"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circle(in)">
                                      <p:cBhvr>
                                        <p:cTn id="18" dur="2000"/>
                                        <p:tgtEl>
                                          <p:spTgt spid="3">
                                            <p:txEl>
                                              <p:pRg st="2" end="2"/>
                                            </p:txEl>
                                          </p:spTgt>
                                        </p:tgtEl>
                                      </p:cBhvr>
                                    </p:animEffect>
                                  </p:childTnLst>
                                </p:cTn>
                              </p:par>
                              <p:par>
                                <p:cTn id="19" presetID="6" presetClass="entr" presetSubtype="16"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circle(in)">
                                      <p:cBhvr>
                                        <p:cTn id="21" dur="2000"/>
                                        <p:tgtEl>
                                          <p:spTgt spid="3">
                                            <p:txEl>
                                              <p:pRg st="3" end="3"/>
                                            </p:txEl>
                                          </p:spTgt>
                                        </p:tgtEl>
                                      </p:cBhvr>
                                    </p:animEffect>
                                  </p:childTnLst>
                                </p:cTn>
                              </p:par>
                              <p:par>
                                <p:cTn id="22" presetID="6" presetClass="entr" presetSubtype="16"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circle(in)">
                                      <p:cBhvr>
                                        <p:cTn id="24"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B2657-9DBC-4BC6-BEB2-A1E86F735005}"/>
              </a:ext>
            </a:extLst>
          </p:cNvPr>
          <p:cNvSpPr>
            <a:spLocks noGrp="1"/>
          </p:cNvSpPr>
          <p:nvPr>
            <p:ph type="title"/>
          </p:nvPr>
        </p:nvSpPr>
        <p:spPr/>
        <p:txBody>
          <a:bodyPr/>
          <a:lstStyle/>
          <a:p>
            <a:pPr algn="ctr"/>
            <a:r>
              <a:rPr lang="en-IE" b="1" u="sng"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D78150A2-D9AF-4EE1-A1F1-639E09B80F6A}"/>
              </a:ext>
            </a:extLst>
          </p:cNvPr>
          <p:cNvSpPr>
            <a:spLocks noGrp="1"/>
          </p:cNvSpPr>
          <p:nvPr>
            <p:ph idx="1"/>
          </p:nvPr>
        </p:nvSpPr>
        <p:spPr/>
        <p:txBody>
          <a:bodyPr>
            <a:normAutofit/>
          </a:bodyPr>
          <a:lstStyle/>
          <a:p>
            <a:r>
              <a:rPr lang="en-IE" i="1" dirty="0"/>
              <a:t>Gender spectrum</a:t>
            </a:r>
            <a:r>
              <a:rPr lang="en-IE" dirty="0"/>
              <a:t>. (2019, May 1). Retrieved from www.genderspectrum.org.: https://www.genderspectrum.org/quick-links/understanding-gender/</a:t>
            </a:r>
          </a:p>
          <a:p>
            <a:r>
              <a:rPr lang="en-IE" dirty="0"/>
              <a:t>Rafferty, J. (2018, September 18). </a:t>
            </a:r>
            <a:r>
              <a:rPr lang="en-IE" i="1" dirty="0"/>
              <a:t>healthychildren.org</a:t>
            </a:r>
            <a:r>
              <a:rPr lang="en-IE" dirty="0"/>
              <a:t>. Retrieved from www.healthychildren.org: https://www.healthychildren.org/English/ages-stages/gradeschool/Pages/Gender-Identity-and-Gender-Confusion-In-Children.aspx</a:t>
            </a:r>
          </a:p>
          <a:p>
            <a:endParaRPr lang="en-IE" dirty="0"/>
          </a:p>
        </p:txBody>
      </p:sp>
    </p:spTree>
    <p:extLst>
      <p:ext uri="{BB962C8B-B14F-4D97-AF65-F5344CB8AC3E}">
        <p14:creationId xmlns:p14="http://schemas.microsoft.com/office/powerpoint/2010/main" val="23453119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par>
                                <p:cTn id="13" presetID="22" presetClass="entr" presetSubtype="4"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down)">
                                      <p:cBhvr>
                                        <p:cTn id="15"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TotalTime>
  <Words>603</Words>
  <Application>Microsoft Office PowerPoint</Application>
  <PresentationFormat>Widescreen</PresentationFormat>
  <Paragraphs>39</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Is gender a choice?</vt:lpstr>
      <vt:lpstr>What is gender?</vt:lpstr>
      <vt:lpstr>Body</vt:lpstr>
      <vt:lpstr>Identity</vt:lpstr>
      <vt:lpstr>Expression</vt:lpstr>
      <vt:lpstr>Personal Gender and Congruence</vt:lpstr>
      <vt:lpstr>Recent changes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gender a choice?</dc:title>
  <dc:creator>Roniya Pinto</dc:creator>
  <cp:lastModifiedBy>Roniya Pinto</cp:lastModifiedBy>
  <cp:revision>10</cp:revision>
  <dcterms:created xsi:type="dcterms:W3CDTF">2019-05-08T06:22:25Z</dcterms:created>
  <dcterms:modified xsi:type="dcterms:W3CDTF">2019-05-08T07:38:31Z</dcterms:modified>
</cp:coreProperties>
</file>