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6" r:id="rId3"/>
    <p:sldId id="259" r:id="rId4"/>
    <p:sldId id="260" r:id="rId5"/>
    <p:sldId id="261" r:id="rId6"/>
    <p:sldId id="263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89B0B8-65DC-7477-AF5A-5DAA1BBBF375}" v="2011" dt="2020-01-14T09:43:56.317"/>
    <p1510:client id="{84570FF7-DA24-C757-7F04-976ECFF2CFAB}" v="91" dt="2020-01-14T10:58:42.141"/>
    <p1510:client id="{E0BD4D13-891F-33D7-8CEC-F74DE6152798}" v="13" dt="2020-01-14T10:03:32.0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 Dawson (1501204)" userId="S::1501204@student.uwtsd.ac.uk::3c5f0d59-98b4-4c7a-a957-6df2930c3b53" providerId="AD" clId="Web-{3989B0B8-65DC-7477-AF5A-5DAA1BBBF375}"/>
    <pc:docChg chg="addSld modSld sldOrd">
      <pc:chgData name="Bethan Dawson (1501204)" userId="S::1501204@student.uwtsd.ac.uk::3c5f0d59-98b4-4c7a-a957-6df2930c3b53" providerId="AD" clId="Web-{3989B0B8-65DC-7477-AF5A-5DAA1BBBF375}" dt="2020-01-14T09:44:09.817" v="2004"/>
      <pc:docMkLst>
        <pc:docMk/>
      </pc:docMkLst>
      <pc:sldChg chg="addSp delSp modSp">
        <pc:chgData name="Bethan Dawson (1501204)" userId="S::1501204@student.uwtsd.ac.uk::3c5f0d59-98b4-4c7a-a957-6df2930c3b53" providerId="AD" clId="Web-{3989B0B8-65DC-7477-AF5A-5DAA1BBBF375}" dt="2020-01-14T08:37:36.487" v="440" actId="20577"/>
        <pc:sldMkLst>
          <pc:docMk/>
          <pc:sldMk cId="109857222" sldId="256"/>
        </pc:sldMkLst>
        <pc:spChg chg="del">
          <ac:chgData name="Bethan Dawson (1501204)" userId="S::1501204@student.uwtsd.ac.uk::3c5f0d59-98b4-4c7a-a957-6df2930c3b53" providerId="AD" clId="Web-{3989B0B8-65DC-7477-AF5A-5DAA1BBBF375}" dt="2020-01-14T08:26:40.679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Bethan Dawson (1501204)" userId="S::1501204@student.uwtsd.ac.uk::3c5f0d59-98b4-4c7a-a957-6df2930c3b53" providerId="AD" clId="Web-{3989B0B8-65DC-7477-AF5A-5DAA1BBBF375}" dt="2020-01-14T08:26:42.460" v="1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Bethan Dawson (1501204)" userId="S::1501204@student.uwtsd.ac.uk::3c5f0d59-98b4-4c7a-a957-6df2930c3b53" providerId="AD" clId="Web-{3989B0B8-65DC-7477-AF5A-5DAA1BBBF375}" dt="2020-01-14T08:27:14.757" v="6"/>
          <ac:spMkLst>
            <pc:docMk/>
            <pc:sldMk cId="109857222" sldId="256"/>
            <ac:spMk id="6" creationId="{4E14132E-09A4-460B-A751-B1E37375F255}"/>
          </ac:spMkLst>
        </pc:spChg>
        <pc:spChg chg="add del mod">
          <ac:chgData name="Bethan Dawson (1501204)" userId="S::1501204@student.uwtsd.ac.uk::3c5f0d59-98b4-4c7a-a957-6df2930c3b53" providerId="AD" clId="Web-{3989B0B8-65DC-7477-AF5A-5DAA1BBBF375}" dt="2020-01-14T08:27:33.694" v="13"/>
          <ac:spMkLst>
            <pc:docMk/>
            <pc:sldMk cId="109857222" sldId="256"/>
            <ac:spMk id="10" creationId="{DA2DAA70-6F2E-4F13-A485-366D1C1EEEE4}"/>
          </ac:spMkLst>
        </pc:spChg>
        <pc:spChg chg="add mod">
          <ac:chgData name="Bethan Dawson (1501204)" userId="S::1501204@student.uwtsd.ac.uk::3c5f0d59-98b4-4c7a-a957-6df2930c3b53" providerId="AD" clId="Web-{3989B0B8-65DC-7477-AF5A-5DAA1BBBF375}" dt="2020-01-14T08:35:35.504" v="246" actId="1076"/>
          <ac:spMkLst>
            <pc:docMk/>
            <pc:sldMk cId="109857222" sldId="256"/>
            <ac:spMk id="12" creationId="{8782B0E9-6CE6-42C0-93AC-46CE57462B9B}"/>
          </ac:spMkLst>
        </pc:spChg>
        <pc:spChg chg="add mod">
          <ac:chgData name="Bethan Dawson (1501204)" userId="S::1501204@student.uwtsd.ac.uk::3c5f0d59-98b4-4c7a-a957-6df2930c3b53" providerId="AD" clId="Web-{3989B0B8-65DC-7477-AF5A-5DAA1BBBF375}" dt="2020-01-14T08:37:36.487" v="440" actId="20577"/>
          <ac:spMkLst>
            <pc:docMk/>
            <pc:sldMk cId="109857222" sldId="256"/>
            <ac:spMk id="13" creationId="{79C9F5A8-8CEC-4657-B288-7F93ADA0C8D9}"/>
          </ac:spMkLst>
        </pc:spChg>
        <pc:picChg chg="add del mod">
          <ac:chgData name="Bethan Dawson (1501204)" userId="S::1501204@student.uwtsd.ac.uk::3c5f0d59-98b4-4c7a-a957-6df2930c3b53" providerId="AD" clId="Web-{3989B0B8-65DC-7477-AF5A-5DAA1BBBF375}" dt="2020-01-14T08:27:14.757" v="7"/>
          <ac:picMkLst>
            <pc:docMk/>
            <pc:sldMk cId="109857222" sldId="256"/>
            <ac:picMk id="4" creationId="{7CAE9BFD-92D3-410C-BE76-869EDF7D5AE9}"/>
          </ac:picMkLst>
        </pc:picChg>
        <pc:picChg chg="add mod">
          <ac:chgData name="Bethan Dawson (1501204)" userId="S::1501204@student.uwtsd.ac.uk::3c5f0d59-98b4-4c7a-a957-6df2930c3b53" providerId="AD" clId="Web-{3989B0B8-65DC-7477-AF5A-5DAA1BBBF375}" dt="2020-01-14T08:27:44.710" v="17" actId="14100"/>
          <ac:picMkLst>
            <pc:docMk/>
            <pc:sldMk cId="109857222" sldId="256"/>
            <ac:picMk id="8" creationId="{7DCDED13-55FB-47F3-8978-B34A72FD2860}"/>
          </ac:picMkLst>
        </pc:picChg>
      </pc:sldChg>
      <pc:sldChg chg="addSp delSp modSp new mod ord setBg setClrOvrMap">
        <pc:chgData name="Bethan Dawson (1501204)" userId="S::1501204@student.uwtsd.ac.uk::3c5f0d59-98b4-4c7a-a957-6df2930c3b53" providerId="AD" clId="Web-{3989B0B8-65DC-7477-AF5A-5DAA1BBBF375}" dt="2020-01-14T08:31:47.177" v="242"/>
        <pc:sldMkLst>
          <pc:docMk/>
          <pc:sldMk cId="1106725711" sldId="257"/>
        </pc:sldMkLst>
        <pc:spChg chg="add mod">
          <ac:chgData name="Bethan Dawson (1501204)" userId="S::1501204@student.uwtsd.ac.uk::3c5f0d59-98b4-4c7a-a957-6df2930c3b53" providerId="AD" clId="Web-{3989B0B8-65DC-7477-AF5A-5DAA1BBBF375}" dt="2020-01-14T08:31:42.114" v="241"/>
          <ac:spMkLst>
            <pc:docMk/>
            <pc:sldMk cId="1106725711" sldId="257"/>
            <ac:spMk id="2" creationId="{946D2AC8-25FA-42BB-8A4B-6EC30D8527BB}"/>
          </ac:spMkLst>
        </pc:spChg>
        <pc:spChg chg="add del mod">
          <ac:chgData name="Bethan Dawson (1501204)" userId="S::1501204@student.uwtsd.ac.uk::3c5f0d59-98b4-4c7a-a957-6df2930c3b53" providerId="AD" clId="Web-{3989B0B8-65DC-7477-AF5A-5DAA1BBBF375}" dt="2020-01-14T08:30:16.146" v="125"/>
          <ac:spMkLst>
            <pc:docMk/>
            <pc:sldMk cId="1106725711" sldId="257"/>
            <ac:spMk id="3" creationId="{FC193746-C12C-4994-96EF-F14176249F39}"/>
          </ac:spMkLst>
        </pc:spChg>
        <pc:spChg chg="add del mod">
          <ac:chgData name="Bethan Dawson (1501204)" userId="S::1501204@student.uwtsd.ac.uk::3c5f0d59-98b4-4c7a-a957-6df2930c3b53" providerId="AD" clId="Web-{3989B0B8-65DC-7477-AF5A-5DAA1BBBF375}" dt="2020-01-14T08:31:11.568" v="216"/>
          <ac:spMkLst>
            <pc:docMk/>
            <pc:sldMk cId="1106725711" sldId="257"/>
            <ac:spMk id="4" creationId="{E1BA5ED5-D364-4CDC-AFFB-1CB7F821B602}"/>
          </ac:spMkLst>
        </pc:spChg>
        <pc:spChg chg="add del mod">
          <ac:chgData name="Bethan Dawson (1501204)" userId="S::1501204@student.uwtsd.ac.uk::3c5f0d59-98b4-4c7a-a957-6df2930c3b53" providerId="AD" clId="Web-{3989B0B8-65DC-7477-AF5A-5DAA1BBBF375}" dt="2020-01-14T08:31:47.177" v="242"/>
          <ac:spMkLst>
            <pc:docMk/>
            <pc:sldMk cId="1106725711" sldId="257"/>
            <ac:spMk id="7" creationId="{9A84A91C-923A-439E-95A1-DCC2094B15BC}"/>
          </ac:spMkLst>
        </pc:spChg>
        <pc:spChg chg="add">
          <ac:chgData name="Bethan Dawson (1501204)" userId="S::1501204@student.uwtsd.ac.uk::3c5f0d59-98b4-4c7a-a957-6df2930c3b53" providerId="AD" clId="Web-{3989B0B8-65DC-7477-AF5A-5DAA1BBBF375}" dt="2020-01-14T08:31:42.114" v="241"/>
          <ac:spMkLst>
            <pc:docMk/>
            <pc:sldMk cId="1106725711" sldId="257"/>
            <ac:spMk id="12" creationId="{1DB7C82F-AB7E-4F0C-B829-FA1B9C415180}"/>
          </ac:spMkLst>
        </pc:spChg>
        <pc:picChg chg="add mod">
          <ac:chgData name="Bethan Dawson (1501204)" userId="S::1501204@student.uwtsd.ac.uk::3c5f0d59-98b4-4c7a-a957-6df2930c3b53" providerId="AD" clId="Web-{3989B0B8-65DC-7477-AF5A-5DAA1BBBF375}" dt="2020-01-14T08:31:42.114" v="241"/>
          <ac:picMkLst>
            <pc:docMk/>
            <pc:sldMk cId="1106725711" sldId="257"/>
            <ac:picMk id="5" creationId="{A4C4F665-8755-4684-A75F-9149540C6397}"/>
          </ac:picMkLst>
        </pc:picChg>
      </pc:sldChg>
      <pc:sldChg chg="new ord">
        <pc:chgData name="Bethan Dawson (1501204)" userId="S::1501204@student.uwtsd.ac.uk::3c5f0d59-98b4-4c7a-a957-6df2930c3b53" providerId="AD" clId="Web-{3989B0B8-65DC-7477-AF5A-5DAA1BBBF375}" dt="2020-01-14T08:31:59.911" v="244"/>
        <pc:sldMkLst>
          <pc:docMk/>
          <pc:sldMk cId="2987427423" sldId="258"/>
        </pc:sldMkLst>
      </pc:sldChg>
      <pc:sldChg chg="addSp delSp modSp new addAnim modAnim">
        <pc:chgData name="Bethan Dawson (1501204)" userId="S::1501204@student.uwtsd.ac.uk::3c5f0d59-98b4-4c7a-a957-6df2930c3b53" providerId="AD" clId="Web-{3989B0B8-65DC-7477-AF5A-5DAA1BBBF375}" dt="2020-01-14T09:33:23.807" v="1623"/>
        <pc:sldMkLst>
          <pc:docMk/>
          <pc:sldMk cId="3503212985" sldId="259"/>
        </pc:sldMkLst>
        <pc:spChg chg="add del mod">
          <ac:chgData name="Bethan Dawson (1501204)" userId="S::1501204@student.uwtsd.ac.uk::3c5f0d59-98b4-4c7a-a957-6df2930c3b53" providerId="AD" clId="Web-{3989B0B8-65DC-7477-AF5A-5DAA1BBBF375}" dt="2020-01-14T09:15:29.796" v="450"/>
          <ac:spMkLst>
            <pc:docMk/>
            <pc:sldMk cId="3503212985" sldId="259"/>
            <ac:spMk id="4" creationId="{3196AEC5-1C51-4CF9-BE99-7467F4BD7CDC}"/>
          </ac:spMkLst>
        </pc:spChg>
        <pc:spChg chg="add mod">
          <ac:chgData name="Bethan Dawson (1501204)" userId="S::1501204@student.uwtsd.ac.uk::3c5f0d59-98b4-4c7a-a957-6df2930c3b53" providerId="AD" clId="Web-{3989B0B8-65DC-7477-AF5A-5DAA1BBBF375}" dt="2020-01-14T09:17:44.578" v="600" actId="20577"/>
          <ac:spMkLst>
            <pc:docMk/>
            <pc:sldMk cId="3503212985" sldId="259"/>
            <ac:spMk id="6" creationId="{4EF714A9-2040-412F-BAA9-D60808F63E11}"/>
          </ac:spMkLst>
        </pc:spChg>
        <pc:spChg chg="add mod">
          <ac:chgData name="Bethan Dawson (1501204)" userId="S::1501204@student.uwtsd.ac.uk::3c5f0d59-98b4-4c7a-a957-6df2930c3b53" providerId="AD" clId="Web-{3989B0B8-65DC-7477-AF5A-5DAA1BBBF375}" dt="2020-01-14T09:18:33.338" v="678" actId="20577"/>
          <ac:spMkLst>
            <pc:docMk/>
            <pc:sldMk cId="3503212985" sldId="259"/>
            <ac:spMk id="7" creationId="{0C780951-32D6-4DB7-A90B-0E96D57D27D9}"/>
          </ac:spMkLst>
        </pc:spChg>
        <pc:spChg chg="add mod">
          <ac:chgData name="Bethan Dawson (1501204)" userId="S::1501204@student.uwtsd.ac.uk::3c5f0d59-98b4-4c7a-a957-6df2930c3b53" providerId="AD" clId="Web-{3989B0B8-65DC-7477-AF5A-5DAA1BBBF375}" dt="2020-01-14T09:20:03.845" v="776" actId="20577"/>
          <ac:spMkLst>
            <pc:docMk/>
            <pc:sldMk cId="3503212985" sldId="259"/>
            <ac:spMk id="8" creationId="{66EE1151-7F1F-4B53-8FDE-1F31EEBE26BA}"/>
          </ac:spMkLst>
        </pc:spChg>
        <pc:spChg chg="add del mod">
          <ac:chgData name="Bethan Dawson (1501204)" userId="S::1501204@student.uwtsd.ac.uk::3c5f0d59-98b4-4c7a-a957-6df2930c3b53" providerId="AD" clId="Web-{3989B0B8-65DC-7477-AF5A-5DAA1BBBF375}" dt="2020-01-14T09:19:59.911" v="773"/>
          <ac:spMkLst>
            <pc:docMk/>
            <pc:sldMk cId="3503212985" sldId="259"/>
            <ac:spMk id="9" creationId="{E9945D1A-CCB4-4C82-9F5D-64CFE5338631}"/>
          </ac:spMkLst>
        </pc:spChg>
        <pc:picChg chg="add mod">
          <ac:chgData name="Bethan Dawson (1501204)" userId="S::1501204@student.uwtsd.ac.uk::3c5f0d59-98b4-4c7a-a957-6df2930c3b53" providerId="AD" clId="Web-{3989B0B8-65DC-7477-AF5A-5DAA1BBBF375}" dt="2020-01-14T09:15:48.412" v="454" actId="14100"/>
          <ac:picMkLst>
            <pc:docMk/>
            <pc:sldMk cId="3503212985" sldId="259"/>
            <ac:picMk id="2" creationId="{477F4CAC-3112-4914-8305-EBA714AC00FF}"/>
          </ac:picMkLst>
        </pc:picChg>
      </pc:sldChg>
      <pc:sldChg chg="addSp delSp modSp new addAnim modAnim">
        <pc:chgData name="Bethan Dawson (1501204)" userId="S::1501204@student.uwtsd.ac.uk::3c5f0d59-98b4-4c7a-a957-6df2930c3b53" providerId="AD" clId="Web-{3989B0B8-65DC-7477-AF5A-5DAA1BBBF375}" dt="2020-01-14T09:32:43.683" v="1619"/>
        <pc:sldMkLst>
          <pc:docMk/>
          <pc:sldMk cId="801417583" sldId="260"/>
        </pc:sldMkLst>
        <pc:spChg chg="mod">
          <ac:chgData name="Bethan Dawson (1501204)" userId="S::1501204@student.uwtsd.ac.uk::3c5f0d59-98b4-4c7a-a957-6df2930c3b53" providerId="AD" clId="Web-{3989B0B8-65DC-7477-AF5A-5DAA1BBBF375}" dt="2020-01-14T09:24:01.031" v="806" actId="20577"/>
          <ac:spMkLst>
            <pc:docMk/>
            <pc:sldMk cId="801417583" sldId="260"/>
            <ac:spMk id="2" creationId="{84390E47-A341-4AFB-83BB-A2807FA6BDA1}"/>
          </ac:spMkLst>
        </pc:spChg>
        <pc:spChg chg="del">
          <ac:chgData name="Bethan Dawson (1501204)" userId="S::1501204@student.uwtsd.ac.uk::3c5f0d59-98b4-4c7a-a957-6df2930c3b53" providerId="AD" clId="Web-{3989B0B8-65DC-7477-AF5A-5DAA1BBBF375}" dt="2020-01-14T09:23:52.352" v="779"/>
          <ac:spMkLst>
            <pc:docMk/>
            <pc:sldMk cId="801417583" sldId="260"/>
            <ac:spMk id="3" creationId="{518F7B64-83C2-4086-B17C-ED0B07DC10B7}"/>
          </ac:spMkLst>
        </pc:spChg>
        <pc:spChg chg="add mod">
          <ac:chgData name="Bethan Dawson (1501204)" userId="S::1501204@student.uwtsd.ac.uk::3c5f0d59-98b4-4c7a-a957-6df2930c3b53" providerId="AD" clId="Web-{3989B0B8-65DC-7477-AF5A-5DAA1BBBF375}" dt="2020-01-14T09:25:02.656" v="887" actId="20577"/>
          <ac:spMkLst>
            <pc:docMk/>
            <pc:sldMk cId="801417583" sldId="260"/>
            <ac:spMk id="4" creationId="{6357A8FF-74B6-4874-BE77-D9214ABA1E63}"/>
          </ac:spMkLst>
        </pc:spChg>
        <pc:spChg chg="add mod">
          <ac:chgData name="Bethan Dawson (1501204)" userId="S::1501204@student.uwtsd.ac.uk::3c5f0d59-98b4-4c7a-a957-6df2930c3b53" providerId="AD" clId="Web-{3989B0B8-65DC-7477-AF5A-5DAA1BBBF375}" dt="2020-01-14T09:26:17.374" v="1062" actId="20577"/>
          <ac:spMkLst>
            <pc:docMk/>
            <pc:sldMk cId="801417583" sldId="260"/>
            <ac:spMk id="5" creationId="{575056E8-7E80-4C04-95EB-61CA17F4043B}"/>
          </ac:spMkLst>
        </pc:spChg>
        <pc:spChg chg="add mod">
          <ac:chgData name="Bethan Dawson (1501204)" userId="S::1501204@student.uwtsd.ac.uk::3c5f0d59-98b4-4c7a-a957-6df2930c3b53" providerId="AD" clId="Web-{3989B0B8-65DC-7477-AF5A-5DAA1BBBF375}" dt="2020-01-14T09:30:09.871" v="1401" actId="20577"/>
          <ac:spMkLst>
            <pc:docMk/>
            <pc:sldMk cId="801417583" sldId="260"/>
            <ac:spMk id="6" creationId="{F98963BA-5EC6-4BC1-9080-046A20F1DD47}"/>
          </ac:spMkLst>
        </pc:spChg>
        <pc:spChg chg="add mod">
          <ac:chgData name="Bethan Dawson (1501204)" userId="S::1501204@student.uwtsd.ac.uk::3c5f0d59-98b4-4c7a-a957-6df2930c3b53" providerId="AD" clId="Web-{3989B0B8-65DC-7477-AF5A-5DAA1BBBF375}" dt="2020-01-14T09:32:27.934" v="1611" actId="20577"/>
          <ac:spMkLst>
            <pc:docMk/>
            <pc:sldMk cId="801417583" sldId="260"/>
            <ac:spMk id="7" creationId="{FFDE3544-F66C-44CF-A19D-8BBD54A26449}"/>
          </ac:spMkLst>
        </pc:spChg>
      </pc:sldChg>
      <pc:sldChg chg="addSp delSp modSp new mod setBg setClrOvrMap">
        <pc:chgData name="Bethan Dawson (1501204)" userId="S::1501204@student.uwtsd.ac.uk::3c5f0d59-98b4-4c7a-a957-6df2930c3b53" providerId="AD" clId="Web-{3989B0B8-65DC-7477-AF5A-5DAA1BBBF375}" dt="2020-01-14T09:44:09.817" v="2004"/>
        <pc:sldMkLst>
          <pc:docMk/>
          <pc:sldMk cId="3778760743" sldId="261"/>
        </pc:sldMkLst>
        <pc:spChg chg="add mod ord">
          <ac:chgData name="Bethan Dawson (1501204)" userId="S::1501204@student.uwtsd.ac.uk::3c5f0d59-98b4-4c7a-a957-6df2930c3b53" providerId="AD" clId="Web-{3989B0B8-65DC-7477-AF5A-5DAA1BBBF375}" dt="2020-01-14T09:44:09.817" v="2004"/>
          <ac:spMkLst>
            <pc:docMk/>
            <pc:sldMk cId="3778760743" sldId="261"/>
            <ac:spMk id="2" creationId="{698D51E9-1DE6-4DF5-A454-E15B56C666A0}"/>
          </ac:spMkLst>
        </pc:spChg>
        <pc:spChg chg="add del mod">
          <ac:chgData name="Bethan Dawson (1501204)" userId="S::1501204@student.uwtsd.ac.uk::3c5f0d59-98b4-4c7a-a957-6df2930c3b53" providerId="AD" clId="Web-{3989B0B8-65DC-7477-AF5A-5DAA1BBBF375}" dt="2020-01-14T09:37:08.821" v="1758"/>
          <ac:spMkLst>
            <pc:docMk/>
            <pc:sldMk cId="3778760743" sldId="261"/>
            <ac:spMk id="5" creationId="{33BC9C19-14A2-468E-9372-2E209FE1876B}"/>
          </ac:spMkLst>
        </pc:spChg>
        <pc:spChg chg="add del">
          <ac:chgData name="Bethan Dawson (1501204)" userId="S::1501204@student.uwtsd.ac.uk::3c5f0d59-98b4-4c7a-a957-6df2930c3b53" providerId="AD" clId="Web-{3989B0B8-65DC-7477-AF5A-5DAA1BBBF375}" dt="2020-01-14T09:44:09.817" v="2003"/>
          <ac:spMkLst>
            <pc:docMk/>
            <pc:sldMk cId="3778760743" sldId="261"/>
            <ac:spMk id="6" creationId="{1DB7C82F-AB7E-4F0C-B829-FA1B9C415180}"/>
          </ac:spMkLst>
        </pc:spChg>
        <pc:spChg chg="add del mod">
          <ac:chgData name="Bethan Dawson (1501204)" userId="S::1501204@student.uwtsd.ac.uk::3c5f0d59-98b4-4c7a-a957-6df2930c3b53" providerId="AD" clId="Web-{3989B0B8-65DC-7477-AF5A-5DAA1BBBF375}" dt="2020-01-14T09:43:46.520" v="1990"/>
          <ac:spMkLst>
            <pc:docMk/>
            <pc:sldMk cId="3778760743" sldId="261"/>
            <ac:spMk id="7" creationId="{BB66FC62-592D-4607-967B-83EFD41E6F50}"/>
          </ac:spMkLst>
        </pc:spChg>
        <pc:spChg chg="add del mod">
          <ac:chgData name="Bethan Dawson (1501204)" userId="S::1501204@student.uwtsd.ac.uk::3c5f0d59-98b4-4c7a-a957-6df2930c3b53" providerId="AD" clId="Web-{3989B0B8-65DC-7477-AF5A-5DAA1BBBF375}" dt="2020-01-14T09:42:45.193" v="1978"/>
          <ac:spMkLst>
            <pc:docMk/>
            <pc:sldMk cId="3778760743" sldId="261"/>
            <ac:spMk id="8" creationId="{505C3E6D-E2B0-45AB-877F-45AAEF9E897D}"/>
          </ac:spMkLst>
        </pc:spChg>
        <pc:spChg chg="add">
          <ac:chgData name="Bethan Dawson (1501204)" userId="S::1501204@student.uwtsd.ac.uk::3c5f0d59-98b4-4c7a-a957-6df2930c3b53" providerId="AD" clId="Web-{3989B0B8-65DC-7477-AF5A-5DAA1BBBF375}" dt="2020-01-14T09:44:09.817" v="2004"/>
          <ac:spMkLst>
            <pc:docMk/>
            <pc:sldMk cId="3778760743" sldId="261"/>
            <ac:spMk id="9" creationId="{B9951BD9-0868-4CDB-ACD6-9C4209B5E412}"/>
          </ac:spMkLst>
        </pc:spChg>
        <pc:picChg chg="add mod">
          <ac:chgData name="Bethan Dawson (1501204)" userId="S::1501204@student.uwtsd.ac.uk::3c5f0d59-98b4-4c7a-a957-6df2930c3b53" providerId="AD" clId="Web-{3989B0B8-65DC-7477-AF5A-5DAA1BBBF375}" dt="2020-01-14T09:44:09.817" v="2004"/>
          <ac:picMkLst>
            <pc:docMk/>
            <pc:sldMk cId="3778760743" sldId="261"/>
            <ac:picMk id="3" creationId="{705A6A15-2956-42DF-B7B3-22FBC72B29ED}"/>
          </ac:picMkLst>
        </pc:picChg>
      </pc:sldChg>
    </pc:docChg>
  </pc:docChgLst>
  <pc:docChgLst>
    <pc:chgData name="Bethan Dawson (1501204)" userId="S::1501204@student.uwtsd.ac.uk::3c5f0d59-98b4-4c7a-a957-6df2930c3b53" providerId="AD" clId="Web-{84570FF7-DA24-C757-7F04-976ECFF2CFAB}"/>
    <pc:docChg chg="addSld modSld addMainMaster delMainMaster">
      <pc:chgData name="Bethan Dawson (1501204)" userId="S::1501204@student.uwtsd.ac.uk::3c5f0d59-98b4-4c7a-a957-6df2930c3b53" providerId="AD" clId="Web-{84570FF7-DA24-C757-7F04-976ECFF2CFAB}" dt="2020-01-14T10:58:42.141" v="91" actId="20577"/>
      <pc:docMkLst>
        <pc:docMk/>
      </pc:docMkLst>
      <pc:sldChg chg="mod modClrScheme chgLayout">
        <pc:chgData name="Bethan Dawson (1501204)" userId="S::1501204@student.uwtsd.ac.uk::3c5f0d59-98b4-4c7a-a957-6df2930c3b53" providerId="AD" clId="Web-{84570FF7-DA24-C757-7F04-976ECFF2CFAB}" dt="2020-01-14T10:58:19.672" v="85"/>
        <pc:sldMkLst>
          <pc:docMk/>
          <pc:sldMk cId="109857222" sldId="256"/>
        </pc:sldMkLst>
      </pc:sldChg>
      <pc:sldChg chg="mod modClrScheme chgLayout">
        <pc:chgData name="Bethan Dawson (1501204)" userId="S::1501204@student.uwtsd.ac.uk::3c5f0d59-98b4-4c7a-a957-6df2930c3b53" providerId="AD" clId="Web-{84570FF7-DA24-C757-7F04-976ECFF2CFAB}" dt="2020-01-14T10:58:19.672" v="85"/>
        <pc:sldMkLst>
          <pc:docMk/>
          <pc:sldMk cId="2987427423" sldId="258"/>
        </pc:sldMkLst>
      </pc:sldChg>
      <pc:sldChg chg="mod modClrScheme chgLayout">
        <pc:chgData name="Bethan Dawson (1501204)" userId="S::1501204@student.uwtsd.ac.uk::3c5f0d59-98b4-4c7a-a957-6df2930c3b53" providerId="AD" clId="Web-{84570FF7-DA24-C757-7F04-976ECFF2CFAB}" dt="2020-01-14T10:58:19.672" v="85"/>
        <pc:sldMkLst>
          <pc:docMk/>
          <pc:sldMk cId="3503212985" sldId="259"/>
        </pc:sldMkLst>
      </pc:sldChg>
      <pc:sldChg chg="modSp mod modClrScheme chgLayout">
        <pc:chgData name="Bethan Dawson (1501204)" userId="S::1501204@student.uwtsd.ac.uk::3c5f0d59-98b4-4c7a-a957-6df2930c3b53" providerId="AD" clId="Web-{84570FF7-DA24-C757-7F04-976ECFF2CFAB}" dt="2020-01-14T10:58:19.672" v="85"/>
        <pc:sldMkLst>
          <pc:docMk/>
          <pc:sldMk cId="801417583" sldId="260"/>
        </pc:sldMkLst>
        <pc:spChg chg="mod ord">
          <ac:chgData name="Bethan Dawson (1501204)" userId="S::1501204@student.uwtsd.ac.uk::3c5f0d59-98b4-4c7a-a957-6df2930c3b53" providerId="AD" clId="Web-{84570FF7-DA24-C757-7F04-976ECFF2CFAB}" dt="2020-01-14T10:58:19.672" v="85"/>
          <ac:spMkLst>
            <pc:docMk/>
            <pc:sldMk cId="801417583" sldId="260"/>
            <ac:spMk id="2" creationId="{84390E47-A341-4AFB-83BB-A2807FA6BDA1}"/>
          </ac:spMkLst>
        </pc:spChg>
      </pc:sldChg>
      <pc:sldChg chg="delSp modSp mod modClrScheme delDesignElem chgLayout">
        <pc:chgData name="Bethan Dawson (1501204)" userId="S::1501204@student.uwtsd.ac.uk::3c5f0d59-98b4-4c7a-a957-6df2930c3b53" providerId="AD" clId="Web-{84570FF7-DA24-C757-7F04-976ECFF2CFAB}" dt="2020-01-14T10:58:41.610" v="89" actId="20577"/>
        <pc:sldMkLst>
          <pc:docMk/>
          <pc:sldMk cId="3778760743" sldId="261"/>
        </pc:sldMkLst>
        <pc:spChg chg="mod">
          <ac:chgData name="Bethan Dawson (1501204)" userId="S::1501204@student.uwtsd.ac.uk::3c5f0d59-98b4-4c7a-a957-6df2930c3b53" providerId="AD" clId="Web-{84570FF7-DA24-C757-7F04-976ECFF2CFAB}" dt="2020-01-14T10:58:41.610" v="89" actId="20577"/>
          <ac:spMkLst>
            <pc:docMk/>
            <pc:sldMk cId="3778760743" sldId="261"/>
            <ac:spMk id="2" creationId="{698D51E9-1DE6-4DF5-A454-E15B56C666A0}"/>
          </ac:spMkLst>
        </pc:spChg>
        <pc:spChg chg="del">
          <ac:chgData name="Bethan Dawson (1501204)" userId="S::1501204@student.uwtsd.ac.uk::3c5f0d59-98b4-4c7a-a957-6df2930c3b53" providerId="AD" clId="Web-{84570FF7-DA24-C757-7F04-976ECFF2CFAB}" dt="2020-01-14T10:58:19.672" v="85"/>
          <ac:spMkLst>
            <pc:docMk/>
            <pc:sldMk cId="3778760743" sldId="261"/>
            <ac:spMk id="9" creationId="{B9951BD9-0868-4CDB-ACD6-9C4209B5E412}"/>
          </ac:spMkLst>
        </pc:spChg>
      </pc:sldChg>
      <pc:sldChg chg="addSp modSp new mod setBg modClrScheme chgLayout">
        <pc:chgData name="Bethan Dawson (1501204)" userId="S::1501204@student.uwtsd.ac.uk::3c5f0d59-98b4-4c7a-a957-6df2930c3b53" providerId="AD" clId="Web-{84570FF7-DA24-C757-7F04-976ECFF2CFAB}" dt="2020-01-14T10:58:24.344" v="86"/>
        <pc:sldMkLst>
          <pc:docMk/>
          <pc:sldMk cId="1352123182" sldId="262"/>
        </pc:sldMkLst>
        <pc:spChg chg="add mod">
          <ac:chgData name="Bethan Dawson (1501204)" userId="S::1501204@student.uwtsd.ac.uk::3c5f0d59-98b4-4c7a-a957-6df2930c3b53" providerId="AD" clId="Web-{84570FF7-DA24-C757-7F04-976ECFF2CFAB}" dt="2020-01-14T10:58:24.344" v="86"/>
          <ac:spMkLst>
            <pc:docMk/>
            <pc:sldMk cId="1352123182" sldId="262"/>
            <ac:spMk id="2" creationId="{A8CE42CE-825B-4123-9AAE-339325494B9D}"/>
          </ac:spMkLst>
        </pc:spChg>
        <pc:spChg chg="add">
          <ac:chgData name="Bethan Dawson (1501204)" userId="S::1501204@student.uwtsd.ac.uk::3c5f0d59-98b4-4c7a-a957-6df2930c3b53" providerId="AD" clId="Web-{84570FF7-DA24-C757-7F04-976ECFF2CFAB}" dt="2020-01-14T10:58:24.344" v="86"/>
          <ac:spMkLst>
            <pc:docMk/>
            <pc:sldMk cId="1352123182" sldId="262"/>
            <ac:spMk id="7" creationId="{23962611-DFD5-4092-AAFD-559E3DFCE2C9}"/>
          </ac:spMkLst>
        </pc:spChg>
        <pc:picChg chg="add">
          <ac:chgData name="Bethan Dawson (1501204)" userId="S::1501204@student.uwtsd.ac.uk::3c5f0d59-98b4-4c7a-a957-6df2930c3b53" providerId="AD" clId="Web-{84570FF7-DA24-C757-7F04-976ECFF2CFAB}" dt="2020-01-14T10:58:24.344" v="86"/>
          <ac:picMkLst>
            <pc:docMk/>
            <pc:sldMk cId="1352123182" sldId="262"/>
            <ac:picMk id="9" creationId="{2270F1FA-0425-408F-9861-80BF5AFB276D}"/>
          </ac:picMkLst>
        </pc:picChg>
      </pc:sldChg>
      <pc:sldMasterChg chg="del delSldLayout">
        <pc:chgData name="Bethan Dawson (1501204)" userId="S::1501204@student.uwtsd.ac.uk::3c5f0d59-98b4-4c7a-a957-6df2930c3b53" providerId="AD" clId="Web-{84570FF7-DA24-C757-7F04-976ECFF2CFAB}" dt="2020-01-14T10:58:19.672" v="85"/>
        <pc:sldMasterMkLst>
          <pc:docMk/>
          <pc:sldMasterMk cId="2460954070" sldId="2147483660"/>
        </pc:sldMasterMkLst>
        <pc:sldLayoutChg chg="del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Bethan Dawson (1501204)" userId="S::1501204@student.uwtsd.ac.uk::3c5f0d59-98b4-4c7a-a957-6df2930c3b53" providerId="AD" clId="Web-{84570FF7-DA24-C757-7F04-976ECFF2CFAB}" dt="2020-01-14T10:58:19.672" v="85"/>
        <pc:sldMasterMkLst>
          <pc:docMk/>
          <pc:sldMasterMk cId="760351204" sldId="2147483672"/>
        </pc:sldMasterMkLst>
        <pc:sldLayoutChg chg="add mod replId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760351204" sldId="2147483672"/>
            <pc:sldLayoutMk cId="3935113967" sldId="2147483673"/>
          </pc:sldLayoutMkLst>
        </pc:sldLayoutChg>
        <pc:sldLayoutChg chg="add mod replId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760351204" sldId="2147483672"/>
            <pc:sldLayoutMk cId="1005614951" sldId="2147483674"/>
          </pc:sldLayoutMkLst>
        </pc:sldLayoutChg>
        <pc:sldLayoutChg chg="add mod replId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760351204" sldId="2147483672"/>
            <pc:sldLayoutMk cId="797679633" sldId="2147483675"/>
          </pc:sldLayoutMkLst>
        </pc:sldLayoutChg>
        <pc:sldLayoutChg chg="add mod replId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760351204" sldId="2147483672"/>
            <pc:sldLayoutMk cId="2689802228" sldId="2147483676"/>
          </pc:sldLayoutMkLst>
        </pc:sldLayoutChg>
        <pc:sldLayoutChg chg="add mod replId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760351204" sldId="2147483672"/>
            <pc:sldLayoutMk cId="2206806419" sldId="2147483677"/>
          </pc:sldLayoutMkLst>
        </pc:sldLayoutChg>
        <pc:sldLayoutChg chg="add mod replId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760351204" sldId="2147483672"/>
            <pc:sldLayoutMk cId="1841975175" sldId="2147483678"/>
          </pc:sldLayoutMkLst>
        </pc:sldLayoutChg>
        <pc:sldLayoutChg chg="add mod replId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760351204" sldId="2147483672"/>
            <pc:sldLayoutMk cId="945746232" sldId="2147483679"/>
          </pc:sldLayoutMkLst>
        </pc:sldLayoutChg>
        <pc:sldLayoutChg chg="add mod replId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760351204" sldId="2147483672"/>
            <pc:sldLayoutMk cId="1051490187" sldId="2147483680"/>
          </pc:sldLayoutMkLst>
        </pc:sldLayoutChg>
        <pc:sldLayoutChg chg="add mod replId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760351204" sldId="2147483672"/>
            <pc:sldLayoutMk cId="1690150123" sldId="2147483681"/>
          </pc:sldLayoutMkLst>
        </pc:sldLayoutChg>
        <pc:sldLayoutChg chg="add mod replId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760351204" sldId="2147483672"/>
            <pc:sldLayoutMk cId="1334846244" sldId="2147483682"/>
          </pc:sldLayoutMkLst>
        </pc:sldLayoutChg>
        <pc:sldLayoutChg chg="add mod replId">
          <pc:chgData name="Bethan Dawson (1501204)" userId="S::1501204@student.uwtsd.ac.uk::3c5f0d59-98b4-4c7a-a957-6df2930c3b53" providerId="AD" clId="Web-{84570FF7-DA24-C757-7F04-976ECFF2CFAB}" dt="2020-01-14T10:58:19.672" v="85"/>
          <pc:sldLayoutMkLst>
            <pc:docMk/>
            <pc:sldMasterMk cId="760351204" sldId="2147483672"/>
            <pc:sldLayoutMk cId="3109697251" sldId="2147483683"/>
          </pc:sldLayoutMkLst>
        </pc:sldLayoutChg>
      </pc:sldMasterChg>
    </pc:docChg>
  </pc:docChgLst>
  <pc:docChgLst>
    <pc:chgData name="Bethan Dawson (1501204)" userId="S::1501204@student.uwtsd.ac.uk::3c5f0d59-98b4-4c7a-a957-6df2930c3b53" providerId="AD" clId="Web-{E0BD4D13-891F-33D7-8CEC-F74DE6152798}"/>
    <pc:docChg chg="delSld modSld">
      <pc:chgData name="Bethan Dawson (1501204)" userId="S::1501204@student.uwtsd.ac.uk::3c5f0d59-98b4-4c7a-a957-6df2930c3b53" providerId="AD" clId="Web-{E0BD4D13-891F-33D7-8CEC-F74DE6152798}" dt="2020-01-14T10:03:32.032" v="12"/>
      <pc:docMkLst>
        <pc:docMk/>
      </pc:docMkLst>
      <pc:sldChg chg="delSp modSp del">
        <pc:chgData name="Bethan Dawson (1501204)" userId="S::1501204@student.uwtsd.ac.uk::3c5f0d59-98b4-4c7a-a957-6df2930c3b53" providerId="AD" clId="Web-{E0BD4D13-891F-33D7-8CEC-F74DE6152798}" dt="2020-01-14T10:02:47.158" v="5"/>
        <pc:sldMkLst>
          <pc:docMk/>
          <pc:sldMk cId="1106725711" sldId="257"/>
        </pc:sldMkLst>
        <pc:spChg chg="del mod">
          <ac:chgData name="Bethan Dawson (1501204)" userId="S::1501204@student.uwtsd.ac.uk::3c5f0d59-98b4-4c7a-a957-6df2930c3b53" providerId="AD" clId="Web-{E0BD4D13-891F-33D7-8CEC-F74DE6152798}" dt="2020-01-14T10:02:26.861" v="3"/>
          <ac:spMkLst>
            <pc:docMk/>
            <pc:sldMk cId="1106725711" sldId="257"/>
            <ac:spMk id="2" creationId="{946D2AC8-25FA-42BB-8A4B-6EC30D8527BB}"/>
          </ac:spMkLst>
        </pc:spChg>
        <pc:picChg chg="mod">
          <ac:chgData name="Bethan Dawson (1501204)" userId="S::1501204@student.uwtsd.ac.uk::3c5f0d59-98b4-4c7a-a957-6df2930c3b53" providerId="AD" clId="Web-{E0BD4D13-891F-33D7-8CEC-F74DE6152798}" dt="2020-01-14T10:02:41.486" v="4" actId="1076"/>
          <ac:picMkLst>
            <pc:docMk/>
            <pc:sldMk cId="1106725711" sldId="257"/>
            <ac:picMk id="5" creationId="{A4C4F665-8755-4684-A75F-9149540C6397}"/>
          </ac:picMkLst>
        </pc:picChg>
      </pc:sldChg>
      <pc:sldChg chg="addSp delSp modSp mod setBg">
        <pc:chgData name="Bethan Dawson (1501204)" userId="S::1501204@student.uwtsd.ac.uk::3c5f0d59-98b4-4c7a-a957-6df2930c3b53" providerId="AD" clId="Web-{E0BD4D13-891F-33D7-8CEC-F74DE6152798}" dt="2020-01-14T10:03:32.032" v="12"/>
        <pc:sldMkLst>
          <pc:docMk/>
          <pc:sldMk cId="2987427423" sldId="258"/>
        </pc:sldMkLst>
        <pc:spChg chg="add del mod">
          <ac:chgData name="Bethan Dawson (1501204)" userId="S::1501204@student.uwtsd.ac.uk::3c5f0d59-98b4-4c7a-a957-6df2930c3b53" providerId="AD" clId="Web-{E0BD4D13-891F-33D7-8CEC-F74DE6152798}" dt="2020-01-14T10:03:32.032" v="12"/>
          <ac:spMkLst>
            <pc:docMk/>
            <pc:sldMk cId="2987427423" sldId="258"/>
            <ac:spMk id="4" creationId="{728201FC-037E-41AD-93B3-59BC66105D50}"/>
          </ac:spMkLst>
        </pc:spChg>
        <pc:picChg chg="add mod">
          <ac:chgData name="Bethan Dawson (1501204)" userId="S::1501204@student.uwtsd.ac.uk::3c5f0d59-98b4-4c7a-a957-6df2930c3b53" providerId="AD" clId="Web-{E0BD4D13-891F-33D7-8CEC-F74DE6152798}" dt="2020-01-14T10:03:23.204" v="10"/>
          <ac:picMkLst>
            <pc:docMk/>
            <pc:sldMk cId="2987427423" sldId="258"/>
            <ac:picMk id="2" creationId="{C573953B-4DB7-471D-8BEA-34EBF16462D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113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5614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679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9802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806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975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746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490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150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846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697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512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Elizabeth_I_(Armada_Portrait)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lizabeth_I_of_England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Jacobean_debate_on_the_Union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harles_I_of_England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group of stuffed animals on display&#10;&#10;Description generated with high confidence">
            <a:extLst>
              <a:ext uri="{FF2B5EF4-FFF2-40B4-BE49-F238E27FC236}">
                <a16:creationId xmlns:a16="http://schemas.microsoft.com/office/drawing/2014/main" id="{C573953B-4DB7-471D-8BEA-34EBF16462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2990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427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A picture containing table, man, sitting, cake&#10;&#10;Description generated with very high confidence">
            <a:extLst>
              <a:ext uri="{FF2B5EF4-FFF2-40B4-BE49-F238E27FC236}">
                <a16:creationId xmlns:a16="http://schemas.microsoft.com/office/drawing/2014/main" id="{7DCDED13-55FB-47F3-8978-B34A72FD28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98" y="-5391"/>
            <a:ext cx="7012556" cy="692629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782B0E9-6CE6-42C0-93AC-46CE57462B9B}"/>
              </a:ext>
            </a:extLst>
          </p:cNvPr>
          <p:cNvSpPr txBox="1"/>
          <p:nvPr/>
        </p:nvSpPr>
        <p:spPr>
          <a:xfrm>
            <a:off x="7024779" y="526211"/>
            <a:ext cx="4971689" cy="1200329"/>
          </a:xfrm>
          <a:prstGeom prst="rect">
            <a:avLst/>
          </a:prstGeom>
          <a:solidFill>
            <a:srgbClr val="ED7D3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cs typeface="Calibri"/>
              </a:rPr>
              <a:t>Who should rule after Elizabeth?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C9F5A8-8CEC-4657-B288-7F93ADA0C8D9}"/>
              </a:ext>
            </a:extLst>
          </p:cNvPr>
          <p:cNvSpPr txBox="1"/>
          <p:nvPr/>
        </p:nvSpPr>
        <p:spPr>
          <a:xfrm>
            <a:off x="6909758" y="2697192"/>
            <a:ext cx="5287992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800" dirty="0">
                <a:cs typeface="Calibri"/>
              </a:rPr>
              <a:t>Task: 2 minutes! </a:t>
            </a:r>
            <a:r>
              <a:rPr lang="en-US" sz="2800" dirty="0" err="1">
                <a:cs typeface="Calibri"/>
              </a:rPr>
              <a:t>Dau</a:t>
            </a:r>
            <a:r>
              <a:rPr lang="en-US" sz="2800" dirty="0">
                <a:cs typeface="Calibri"/>
              </a:rPr>
              <a:t> </a:t>
            </a:r>
            <a:r>
              <a:rPr lang="en-US" sz="2800" dirty="0" err="1">
                <a:cs typeface="Calibri"/>
              </a:rPr>
              <a:t>munud</a:t>
            </a:r>
            <a:r>
              <a:rPr lang="en-US" sz="2800" dirty="0">
                <a:cs typeface="Calibri"/>
              </a:rPr>
              <a:t>!</a:t>
            </a: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cs typeface="Calibri"/>
              </a:rPr>
              <a:t> You are choosing who should rule after the death of Elizabeth in 1603.</a:t>
            </a: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cs typeface="Calibri"/>
              </a:rPr>
              <a:t>What traits do you want in the next king or queen?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erson wearing a hat&#10;&#10;Description generated with very high confidence">
            <a:extLst>
              <a:ext uri="{FF2B5EF4-FFF2-40B4-BE49-F238E27FC236}">
                <a16:creationId xmlns:a16="http://schemas.microsoft.com/office/drawing/2014/main" id="{477F4CAC-3112-4914-8305-EBA714AC00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4600" y="260"/>
            <a:ext cx="5041276" cy="68574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F714A9-2040-412F-BAA9-D60808F63E11}"/>
              </a:ext>
            </a:extLst>
          </p:cNvPr>
          <p:cNvSpPr txBox="1"/>
          <p:nvPr/>
        </p:nvSpPr>
        <p:spPr>
          <a:xfrm>
            <a:off x="5198853" y="138023"/>
            <a:ext cx="684074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3200">
                <a:cs typeface="Calibri"/>
              </a:rPr>
              <a:t>The next King was James I of England (He was also James VI of Scotland)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780951-32D6-4DB7-A90B-0E96D57D27D9}"/>
              </a:ext>
            </a:extLst>
          </p:cNvPr>
          <p:cNvSpPr txBox="1"/>
          <p:nvPr/>
        </p:nvSpPr>
        <p:spPr>
          <a:xfrm>
            <a:off x="5456747" y="1531728"/>
            <a:ext cx="652444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>
                <a:cs typeface="Calibri"/>
              </a:rPr>
              <a:t>He was the closest living MALE relative of Elizabeth.</a:t>
            </a:r>
            <a:endParaRPr lang="en-US" dirty="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EE1151-7F1F-4B53-8FDE-1F31EEBE26BA}"/>
              </a:ext>
            </a:extLst>
          </p:cNvPr>
          <p:cNvSpPr txBox="1"/>
          <p:nvPr/>
        </p:nvSpPr>
        <p:spPr>
          <a:xfrm>
            <a:off x="5326452" y="2551622"/>
            <a:ext cx="671135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cs typeface="Calibri"/>
              </a:rPr>
              <a:t>Although his mother was a </a:t>
            </a:r>
            <a:r>
              <a:rPr lang="en-US" sz="2400" b="1" dirty="0">
                <a:cs typeface="Calibri"/>
              </a:rPr>
              <a:t>Catholic/</a:t>
            </a:r>
            <a:r>
              <a:rPr lang="en-US" sz="2400" b="1" dirty="0" err="1">
                <a:cs typeface="Calibri"/>
              </a:rPr>
              <a:t>Catholig</a:t>
            </a:r>
            <a:r>
              <a:rPr lang="en-US" sz="2400" dirty="0">
                <a:cs typeface="Calibri"/>
              </a:rPr>
              <a:t>, he was raised a </a:t>
            </a:r>
            <a:r>
              <a:rPr lang="en-US" sz="2400" b="1" dirty="0">
                <a:cs typeface="Calibri"/>
              </a:rPr>
              <a:t>Protestant/</a:t>
            </a:r>
            <a:r>
              <a:rPr lang="en-US" sz="2400" b="1" dirty="0" err="1">
                <a:cs typeface="Calibri"/>
              </a:rPr>
              <a:t>Protestaniad</a:t>
            </a:r>
            <a:r>
              <a:rPr lang="en-US" sz="2400" dirty="0">
                <a:cs typeface="Calibri"/>
              </a:rPr>
              <a:t>.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cs typeface="Calibri"/>
            </a:endParaRPr>
          </a:p>
          <a:p>
            <a:r>
              <a:rPr lang="en-US" sz="2400" dirty="0">
                <a:cs typeface="Calibri"/>
              </a:rPr>
              <a:t>Why do you think the English thought this was important?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03212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90E47-A341-4AFB-83BB-A2807FA6B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James and Parliament/ James </a:t>
            </a:r>
            <a:r>
              <a:rPr lang="en-US" dirty="0" err="1">
                <a:cs typeface="Calibri Light"/>
              </a:rPr>
              <a:t>a’r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Senedd</a:t>
            </a:r>
            <a:r>
              <a:rPr lang="en-US" dirty="0">
                <a:cs typeface="Calibri Light"/>
              </a:rPr>
              <a:t>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57A8FF-74B6-4874-BE77-D9214ABA1E63}"/>
              </a:ext>
            </a:extLst>
          </p:cNvPr>
          <p:cNvSpPr txBox="1"/>
          <p:nvPr/>
        </p:nvSpPr>
        <p:spPr>
          <a:xfrm>
            <a:off x="698740" y="1647645"/>
            <a:ext cx="1103893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cs typeface="Calibri"/>
              </a:rPr>
              <a:t>James was a firm believer in the 'Divine right of Kings' to rule.</a:t>
            </a:r>
            <a:endParaRPr lang="en-US" sz="4000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5056E8-7E80-4C04-95EB-61CA17F4043B}"/>
              </a:ext>
            </a:extLst>
          </p:cNvPr>
          <p:cNvSpPr txBox="1"/>
          <p:nvPr/>
        </p:nvSpPr>
        <p:spPr>
          <a:xfrm>
            <a:off x="697841" y="2365615"/>
            <a:ext cx="1059323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800" dirty="0">
                <a:cs typeface="Calibri"/>
              </a:rPr>
              <a:t>This meant that he believed that the King had absolute power and control over his </a:t>
            </a:r>
            <a:r>
              <a:rPr lang="en-US" sz="2800">
                <a:cs typeface="Calibri"/>
              </a:rPr>
              <a:t>kingdom given to him by God</a:t>
            </a:r>
            <a:r>
              <a:rPr lang="en-US">
                <a:cs typeface="Calibri"/>
              </a:rPr>
              <a:t>. 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8963BA-5EC6-4BC1-9080-046A20F1DD47}"/>
              </a:ext>
            </a:extLst>
          </p:cNvPr>
          <p:cNvSpPr txBox="1"/>
          <p:nvPr/>
        </p:nvSpPr>
        <p:spPr>
          <a:xfrm>
            <a:off x="696942" y="3514905"/>
            <a:ext cx="11082067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800">
                <a:cs typeface="Calibri"/>
              </a:rPr>
              <a:t>Parliament didn't like this. And he quarreled with them throughout his reign.</a:t>
            </a:r>
          </a:p>
          <a:p>
            <a:pPr marL="285750" indent="-285750">
              <a:buFont typeface="Arial"/>
              <a:buChar char="•"/>
            </a:pPr>
            <a:r>
              <a:rPr lang="en-US" sz="2800">
                <a:cs typeface="Calibri"/>
              </a:rPr>
              <a:t>James and his court were big spenders and by 1614, James himself was deeply in debt. </a:t>
            </a:r>
            <a:endParaRPr lang="en-US" sz="28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DE3544-F66C-44CF-A19D-8BBD54A26449}"/>
              </a:ext>
            </a:extLst>
          </p:cNvPr>
          <p:cNvSpPr txBox="1"/>
          <p:nvPr/>
        </p:nvSpPr>
        <p:spPr>
          <a:xfrm>
            <a:off x="698740" y="5385758"/>
            <a:ext cx="1134086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800">
                <a:cs typeface="Calibri"/>
              </a:rPr>
              <a:t>When the new Parliament in 1614refused to help pay off his debts, he dismissed them. They'd only been in power 2 days!!!</a:t>
            </a:r>
            <a:endParaRPr lang="en-US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01417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statue of a person&#10;&#10;Description generated with high confidence">
            <a:extLst>
              <a:ext uri="{FF2B5EF4-FFF2-40B4-BE49-F238E27FC236}">
                <a16:creationId xmlns:a16="http://schemas.microsoft.com/office/drawing/2014/main" id="{705A6A15-2956-42DF-B7B3-22FBC72B29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" b="14412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98D51E9-1DE6-4DF5-A454-E15B56C666A0}"/>
              </a:ext>
            </a:extLst>
          </p:cNvPr>
          <p:cNvSpPr txBox="1"/>
          <p:nvPr/>
        </p:nvSpPr>
        <p:spPr>
          <a:xfrm>
            <a:off x="5277328" y="640082"/>
            <a:ext cx="6274591" cy="335160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atin typeface="+mj-lt"/>
                <a:ea typeface="+mj-ea"/>
                <a:cs typeface="+mj-cs"/>
              </a:rPr>
              <a:t>His son Charles I, ruled after his death in 1625.</a:t>
            </a:r>
            <a:endParaRPr lang="en-US" sz="4200"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atin typeface="+mj-lt"/>
                <a:ea typeface="+mj-ea"/>
                <a:cs typeface="+mj-cs"/>
              </a:rPr>
              <a:t>He had also inherited his father's belief in The Divine Right of Kings.</a:t>
            </a:r>
            <a:endParaRPr lang="en-US" sz="4200">
              <a:latin typeface="+mj-lt"/>
              <a:ea typeface="+mj-ea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78760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C0BFCC3-D5CC-44D1-829E-94374C28B929}"/>
              </a:ext>
            </a:extLst>
          </p:cNvPr>
          <p:cNvSpPr txBox="1"/>
          <p:nvPr/>
        </p:nvSpPr>
        <p:spPr>
          <a:xfrm>
            <a:off x="1285461" y="278296"/>
            <a:ext cx="91572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The different causes of the Civil War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DCE9EF-4774-45DB-8F59-93C8E1087FCB}"/>
              </a:ext>
            </a:extLst>
          </p:cNvPr>
          <p:cNvSpPr txBox="1"/>
          <p:nvPr/>
        </p:nvSpPr>
        <p:spPr>
          <a:xfrm>
            <a:off x="556591" y="1431234"/>
            <a:ext cx="10721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Task: 10 Minutes! </a:t>
            </a:r>
            <a:r>
              <a:rPr lang="en-GB" sz="2400" dirty="0" err="1">
                <a:solidFill>
                  <a:schemeClr val="bg1"/>
                </a:solidFill>
              </a:rPr>
              <a:t>Deg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Munud</a:t>
            </a:r>
            <a:r>
              <a:rPr lang="en-GB" sz="2400" dirty="0">
                <a:solidFill>
                  <a:schemeClr val="bg1"/>
                </a:solidFill>
              </a:rPr>
              <a:t>!! Categorise the causes of the Civil War.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2BFE21-E5FF-40E9-86B9-384B49257E30}"/>
              </a:ext>
            </a:extLst>
          </p:cNvPr>
          <p:cNvSpPr txBox="1"/>
          <p:nvPr/>
        </p:nvSpPr>
        <p:spPr>
          <a:xfrm>
            <a:off x="781878" y="2276396"/>
            <a:ext cx="1049572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Economic                   </a:t>
            </a:r>
            <a:r>
              <a:rPr lang="en-GB" sz="5400" dirty="0" err="1">
                <a:solidFill>
                  <a:schemeClr val="bg1"/>
                </a:solidFill>
              </a:rPr>
              <a:t>Economaidd</a:t>
            </a:r>
            <a:endParaRPr lang="en-GB" sz="5400" dirty="0">
              <a:solidFill>
                <a:schemeClr val="bg1"/>
              </a:solidFill>
            </a:endParaRPr>
          </a:p>
          <a:p>
            <a:r>
              <a:rPr lang="en-GB" sz="5400" dirty="0">
                <a:solidFill>
                  <a:schemeClr val="bg1"/>
                </a:solidFill>
              </a:rPr>
              <a:t>Political                      </a:t>
            </a:r>
            <a:r>
              <a:rPr lang="en-GB" sz="5400" dirty="0" err="1">
                <a:solidFill>
                  <a:schemeClr val="bg1"/>
                </a:solidFill>
              </a:rPr>
              <a:t>Gwleidyddol</a:t>
            </a:r>
            <a:endParaRPr lang="en-GB" sz="5400" dirty="0">
              <a:solidFill>
                <a:schemeClr val="bg1"/>
              </a:solidFill>
            </a:endParaRPr>
          </a:p>
          <a:p>
            <a:r>
              <a:rPr lang="en-GB" sz="5400" dirty="0">
                <a:solidFill>
                  <a:schemeClr val="bg1"/>
                </a:solidFill>
              </a:rPr>
              <a:t>Religious                    </a:t>
            </a:r>
            <a:r>
              <a:rPr lang="en-GB" sz="5400">
                <a:solidFill>
                  <a:schemeClr val="bg1"/>
                </a:solidFill>
              </a:rPr>
              <a:t>Crefyddol</a:t>
            </a:r>
            <a:endParaRPr lang="en-GB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019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8CE42CE-825B-4123-9AAE-339325494B9D}"/>
              </a:ext>
            </a:extLst>
          </p:cNvPr>
          <p:cNvSpPr txBox="1"/>
          <p:nvPr/>
        </p:nvSpPr>
        <p:spPr>
          <a:xfrm>
            <a:off x="3045368" y="2043663"/>
            <a:ext cx="6105194" cy="203105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 August of 1642, England fell into Civil war. </a:t>
            </a:r>
          </a:p>
        </p:txBody>
      </p:sp>
    </p:spTree>
    <p:extLst>
      <p:ext uri="{BB962C8B-B14F-4D97-AF65-F5344CB8AC3E}">
        <p14:creationId xmlns:p14="http://schemas.microsoft.com/office/powerpoint/2010/main" val="13521231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</TotalTime>
  <Words>265</Words>
  <Application>Microsoft Office PowerPoint</Application>
  <PresentationFormat>Widescreen</PresentationFormat>
  <Paragraphs>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James and Parliament/ James a’r Senedd.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Bethan Dawson</cp:lastModifiedBy>
  <cp:revision>341</cp:revision>
  <dcterms:created xsi:type="dcterms:W3CDTF">2020-01-13T23:20:38Z</dcterms:created>
  <dcterms:modified xsi:type="dcterms:W3CDTF">2020-05-12T11:09:49Z</dcterms:modified>
</cp:coreProperties>
</file>