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78" r:id="rId3"/>
    <p:sldId id="279" r:id="rId4"/>
    <p:sldId id="280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72" autoAdjust="0"/>
  </p:normalViewPr>
  <p:slideViewPr>
    <p:cSldViewPr>
      <p:cViewPr varScale="1">
        <p:scale>
          <a:sx n="104" d="100"/>
          <a:sy n="104" d="100"/>
        </p:scale>
        <p:origin x="708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991544" y="1928803"/>
            <a:ext cx="7890670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Seminar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C5A8A-FCA2-B9CB-6F2D-BADBBE851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Activity-1 (Group)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6F2A5-4EE5-F903-5C89-6AEF815B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8552"/>
            <a:ext cx="10972800" cy="3917032"/>
          </a:xfrm>
        </p:spPr>
        <p:txBody>
          <a:bodyPr/>
          <a:lstStyle/>
          <a:p>
            <a:r>
              <a:rPr lang="en-GB" dirty="0"/>
              <a:t>Identify the company of your choice</a:t>
            </a:r>
          </a:p>
          <a:p>
            <a:r>
              <a:rPr lang="en-GB" dirty="0"/>
              <a:t>Conduct Customer Market segmentation, targeting and positioning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D84C-3762-77EE-1E71-04BBCAB89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09625-97AE-7285-C3B6-6D5966950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739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3414D-4CE2-2C17-448C-8F5232BD21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DF914-8C0A-A04A-8120-955BFE079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Activity-2 (Individual)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59896-B616-5942-6ABD-CF59AF6AF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8552"/>
            <a:ext cx="10972800" cy="3917032"/>
          </a:xfrm>
        </p:spPr>
        <p:txBody>
          <a:bodyPr/>
          <a:lstStyle/>
          <a:p>
            <a:r>
              <a:rPr lang="en-GB" dirty="0"/>
              <a:t>Apply the 4Ps of Marketing (Product, Price, Place, Promotion) to your business idea</a:t>
            </a:r>
          </a:p>
          <a:p>
            <a:r>
              <a:rPr lang="en-GB" dirty="0"/>
              <a:t>Identify and critically evaluate the online marketing strategies that you will use to attract and retain customers.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6BD84-0BEA-51BE-0DB0-37910406B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2722D9-3D8A-3703-A066-75467E15E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216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CC1BF-AA95-6522-50CA-23EB868E6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B6BFC-9D20-897D-5621-25F9EC63A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2492896"/>
            <a:ext cx="10972800" cy="1143000"/>
          </a:xfrm>
        </p:spPr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9E97D-28C0-0923-616C-B0DD58BE9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06DF0C-9C3D-C80C-F3CD-D23A87B3B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9258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72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Verdana</vt:lpstr>
      <vt:lpstr>20140311PresentationUWTSDTemplate</vt:lpstr>
      <vt:lpstr>LCBB5013</vt:lpstr>
      <vt:lpstr>Activity-1 (Group)</vt:lpstr>
      <vt:lpstr>Activity-2 (Individual)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LCBB5001</dc:title>
  <dc:creator>Winifred Soribe</dc:creator>
  <cp:lastModifiedBy>Amer Kareem</cp:lastModifiedBy>
  <cp:revision>7</cp:revision>
  <dcterms:created xsi:type="dcterms:W3CDTF">2020-11-18T12:36:46Z</dcterms:created>
  <dcterms:modified xsi:type="dcterms:W3CDTF">2025-07-16T12:08:36Z</dcterms:modified>
</cp:coreProperties>
</file>