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2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9" r:id="rId2"/>
    <p:sldMasterId id="2147483699" r:id="rId3"/>
  </p:sldMasterIdLst>
  <p:notesMasterIdLst>
    <p:notesMasterId r:id="rId15"/>
  </p:notesMasterIdLst>
  <p:sldIdLst>
    <p:sldId id="256" r:id="rId4"/>
    <p:sldId id="336" r:id="rId5"/>
    <p:sldId id="327" r:id="rId6"/>
    <p:sldId id="338" r:id="rId7"/>
    <p:sldId id="339" r:id="rId8"/>
    <p:sldId id="340" r:id="rId9"/>
    <p:sldId id="341" r:id="rId10"/>
    <p:sldId id="342" r:id="rId11"/>
    <p:sldId id="344" r:id="rId12"/>
    <p:sldId id="343" r:id="rId13"/>
    <p:sldId id="33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255F93"/>
    <a:srgbClr val="006600"/>
    <a:srgbClr val="276399"/>
    <a:srgbClr val="013D5F"/>
    <a:srgbClr val="00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1662F3-1738-45DC-88F2-23A81EF277A2}" v="26" dt="2025-06-17T07:36:02.427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2" d="100"/>
          <a:sy n="52" d="100"/>
        </p:scale>
        <p:origin x="11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microsoft.com/office/2015/10/relationships/revisionInfo" Target="revisionInfo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2E7BCA39-9366-4E9A-AA59-2439DD2BC645}"/>
    <pc:docChg chg="delSld">
      <pc:chgData name="Serif Salem" userId="93371da5-1b6a-4146-a736-4a3b0c81f0c2" providerId="ADAL" clId="{2E7BCA39-9366-4E9A-AA59-2439DD2BC645}" dt="2025-02-05T06:54:54.422" v="0" actId="47"/>
      <pc:docMkLst>
        <pc:docMk/>
      </pc:docMkLst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4223702942" sldId="258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396977720" sldId="259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174555523" sldId="300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95414210" sldId="303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085217863" sldId="311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824565076" sldId="312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567057211" sldId="313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567432928" sldId="314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829814944" sldId="315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456680353" sldId="316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546701095" sldId="317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946409435" sldId="318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096236909" sldId="319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540393927" sldId="320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398870557" sldId="321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240292579" sldId="322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441279208" sldId="323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246645270" sldId="324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835624498" sldId="325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155970062" sldId="326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873114940" sldId="331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362318022" sldId="336"/>
        </pc:sldMkLst>
      </pc:sldChg>
    </pc:docChg>
  </pc:docChgLst>
  <pc:docChgLst>
    <pc:chgData name="Serif Salem" userId="93371da5-1b6a-4146-a736-4a3b0c81f0c2" providerId="ADAL" clId="{8B70EBE0-8B86-4FC8-A87A-DC6E5F629CFA}"/>
    <pc:docChg chg="undo custSel addSld delSld modSld">
      <pc:chgData name="Serif Salem" userId="93371da5-1b6a-4146-a736-4a3b0c81f0c2" providerId="ADAL" clId="{8B70EBE0-8B86-4FC8-A87A-DC6E5F629CFA}" dt="2025-02-14T09:46:37.475" v="217" actId="20577"/>
      <pc:docMkLst>
        <pc:docMk/>
      </pc:docMkLst>
      <pc:sldChg chg="modSp mod">
        <pc:chgData name="Serif Salem" userId="93371da5-1b6a-4146-a736-4a3b0c81f0c2" providerId="ADAL" clId="{8B70EBE0-8B86-4FC8-A87A-DC6E5F629CFA}" dt="2025-02-14T09:19:53.850" v="5" actId="20577"/>
        <pc:sldMkLst>
          <pc:docMk/>
          <pc:sldMk cId="3501820169" sldId="256"/>
        </pc:sldMkLst>
      </pc:sldChg>
      <pc:sldChg chg="modSp mod">
        <pc:chgData name="Serif Salem" userId="93371da5-1b6a-4146-a736-4a3b0c81f0c2" providerId="ADAL" clId="{8B70EBE0-8B86-4FC8-A87A-DC6E5F629CFA}" dt="2025-02-14T09:37:45.924" v="38" actId="404"/>
        <pc:sldMkLst>
          <pc:docMk/>
          <pc:sldMk cId="773578034" sldId="327"/>
        </pc:sldMkLst>
      </pc:sldChg>
      <pc:sldChg chg="del">
        <pc:chgData name="Serif Salem" userId="93371da5-1b6a-4146-a736-4a3b0c81f0c2" providerId="ADAL" clId="{8B70EBE0-8B86-4FC8-A87A-DC6E5F629CFA}" dt="2025-02-14T09:20:11.792" v="6" actId="47"/>
        <pc:sldMkLst>
          <pc:docMk/>
          <pc:sldMk cId="3646189635" sldId="328"/>
        </pc:sldMkLst>
      </pc:sldChg>
      <pc:sldChg chg="del">
        <pc:chgData name="Serif Salem" userId="93371da5-1b6a-4146-a736-4a3b0c81f0c2" providerId="ADAL" clId="{8B70EBE0-8B86-4FC8-A87A-DC6E5F629CFA}" dt="2025-02-14T09:20:11.792" v="6" actId="47"/>
        <pc:sldMkLst>
          <pc:docMk/>
          <pc:sldMk cId="2698789538" sldId="329"/>
        </pc:sldMkLst>
      </pc:sldChg>
      <pc:sldChg chg="del">
        <pc:chgData name="Serif Salem" userId="93371da5-1b6a-4146-a736-4a3b0c81f0c2" providerId="ADAL" clId="{8B70EBE0-8B86-4FC8-A87A-DC6E5F629CFA}" dt="2025-02-14T09:20:11.792" v="6" actId="47"/>
        <pc:sldMkLst>
          <pc:docMk/>
          <pc:sldMk cId="1275501660" sldId="330"/>
        </pc:sldMkLst>
      </pc:sldChg>
      <pc:sldChg chg="addSp delSp modSp new mod modClrScheme chgLayout">
        <pc:chgData name="Serif Salem" userId="93371da5-1b6a-4146-a736-4a3b0c81f0c2" providerId="ADAL" clId="{8B70EBE0-8B86-4FC8-A87A-DC6E5F629CFA}" dt="2025-02-14T09:36:02.785" v="16"/>
        <pc:sldMkLst>
          <pc:docMk/>
          <pc:sldMk cId="4050501603" sldId="336"/>
        </pc:sldMkLst>
      </pc:sldChg>
      <pc:sldChg chg="modSp new mod">
        <pc:chgData name="Serif Salem" userId="93371da5-1b6a-4146-a736-4a3b0c81f0c2" providerId="ADAL" clId="{8B70EBE0-8B86-4FC8-A87A-DC6E5F629CFA}" dt="2025-02-14T09:36:58.663" v="28" actId="368"/>
        <pc:sldMkLst>
          <pc:docMk/>
          <pc:sldMk cId="2193462662" sldId="337"/>
        </pc:sldMkLst>
      </pc:sldChg>
      <pc:sldChg chg="modSp new mod">
        <pc:chgData name="Serif Salem" userId="93371da5-1b6a-4146-a736-4a3b0c81f0c2" providerId="ADAL" clId="{8B70EBE0-8B86-4FC8-A87A-DC6E5F629CFA}" dt="2025-02-14T09:39:23.346" v="52" actId="403"/>
        <pc:sldMkLst>
          <pc:docMk/>
          <pc:sldMk cId="3702397611" sldId="338"/>
        </pc:sldMkLst>
      </pc:sldChg>
      <pc:sldChg chg="modSp add mod">
        <pc:chgData name="Serif Salem" userId="93371da5-1b6a-4146-a736-4a3b0c81f0c2" providerId="ADAL" clId="{8B70EBE0-8B86-4FC8-A87A-DC6E5F629CFA}" dt="2025-02-14T09:39:44.002" v="60" actId="403"/>
        <pc:sldMkLst>
          <pc:docMk/>
          <pc:sldMk cId="4187269430" sldId="339"/>
        </pc:sldMkLst>
      </pc:sldChg>
      <pc:sldChg chg="modSp add mod">
        <pc:chgData name="Serif Salem" userId="93371da5-1b6a-4146-a736-4a3b0c81f0c2" providerId="ADAL" clId="{8B70EBE0-8B86-4FC8-A87A-DC6E5F629CFA}" dt="2025-02-14T09:40:05.605" v="65" actId="403"/>
        <pc:sldMkLst>
          <pc:docMk/>
          <pc:sldMk cId="43723453" sldId="340"/>
        </pc:sldMkLst>
      </pc:sldChg>
      <pc:sldChg chg="modSp add mod replId">
        <pc:chgData name="Serif Salem" userId="93371da5-1b6a-4146-a736-4a3b0c81f0c2" providerId="ADAL" clId="{8B70EBE0-8B86-4FC8-A87A-DC6E5F629CFA}" dt="2025-02-14T09:40:50.880" v="74" actId="403"/>
        <pc:sldMkLst>
          <pc:docMk/>
          <pc:sldMk cId="3070231583" sldId="341"/>
        </pc:sldMkLst>
      </pc:sldChg>
      <pc:sldChg chg="modSp add mod">
        <pc:chgData name="Serif Salem" userId="93371da5-1b6a-4146-a736-4a3b0c81f0c2" providerId="ADAL" clId="{8B70EBE0-8B86-4FC8-A87A-DC6E5F629CFA}" dt="2025-02-14T09:42:32.304" v="92" actId="404"/>
        <pc:sldMkLst>
          <pc:docMk/>
          <pc:sldMk cId="2853139199" sldId="342"/>
        </pc:sldMkLst>
      </pc:sldChg>
      <pc:sldChg chg="modSp add mod replId">
        <pc:chgData name="Serif Salem" userId="93371da5-1b6a-4146-a736-4a3b0c81f0c2" providerId="ADAL" clId="{8B70EBE0-8B86-4FC8-A87A-DC6E5F629CFA}" dt="2025-02-14T09:43:05.686" v="101" actId="403"/>
        <pc:sldMkLst>
          <pc:docMk/>
          <pc:sldMk cId="227647986" sldId="343"/>
        </pc:sldMkLst>
      </pc:sldChg>
      <pc:sldChg chg="modSp add mod replId">
        <pc:chgData name="Serif Salem" userId="93371da5-1b6a-4146-a736-4a3b0c81f0c2" providerId="ADAL" clId="{8B70EBE0-8B86-4FC8-A87A-DC6E5F629CFA}" dt="2025-02-14T09:45:03.171" v="120" actId="27636"/>
        <pc:sldMkLst>
          <pc:docMk/>
          <pc:sldMk cId="2356774598" sldId="344"/>
        </pc:sldMkLst>
      </pc:sldChg>
      <pc:sldChg chg="modSp add mod replId">
        <pc:chgData name="Serif Salem" userId="93371da5-1b6a-4146-a736-4a3b0c81f0c2" providerId="ADAL" clId="{8B70EBE0-8B86-4FC8-A87A-DC6E5F629CFA}" dt="2025-02-14T09:46:37.475" v="217" actId="20577"/>
        <pc:sldMkLst>
          <pc:docMk/>
          <pc:sldMk cId="3756353866" sldId="345"/>
        </pc:sldMkLst>
      </pc:sldChg>
    </pc:docChg>
  </pc:docChgLst>
  <pc:docChgLst>
    <pc:chgData name="Serif Salem" userId="93371da5-1b6a-4146-a736-4a3b0c81f0c2" providerId="ADAL" clId="{CD1662F3-1738-45DC-88F2-23A81EF277A2}"/>
    <pc:docChg chg="undo custSel addSld delSld modSld modMainMaster">
      <pc:chgData name="Serif Salem" userId="93371da5-1b6a-4146-a736-4a3b0c81f0c2" providerId="ADAL" clId="{CD1662F3-1738-45DC-88F2-23A81EF277A2}" dt="2025-07-01T11:00:27.834" v="184" actId="20577"/>
      <pc:docMkLst>
        <pc:docMk/>
      </pc:docMkLst>
      <pc:sldChg chg="modSp mod">
        <pc:chgData name="Serif Salem" userId="93371da5-1b6a-4146-a736-4a3b0c81f0c2" providerId="ADAL" clId="{CD1662F3-1738-45DC-88F2-23A81EF277A2}" dt="2025-07-01T11:00:27.834" v="184" actId="20577"/>
        <pc:sldMkLst>
          <pc:docMk/>
          <pc:sldMk cId="3501820169" sldId="256"/>
        </pc:sldMkLst>
        <pc:spChg chg="mod">
          <ac:chgData name="Serif Salem" userId="93371da5-1b6a-4146-a736-4a3b0c81f0c2" providerId="ADAL" clId="{CD1662F3-1738-45DC-88F2-23A81EF277A2}" dt="2025-06-17T07:36:27.504" v="182" actId="20577"/>
          <ac:spMkLst>
            <pc:docMk/>
            <pc:sldMk cId="3501820169" sldId="256"/>
            <ac:spMk id="2" creationId="{CA05F3C5-3A35-BA4D-1FF8-3A06A9527F25}"/>
          </ac:spMkLst>
        </pc:spChg>
        <pc:spChg chg="mod">
          <ac:chgData name="Serif Salem" userId="93371da5-1b6a-4146-a736-4a3b0c81f0c2" providerId="ADAL" clId="{CD1662F3-1738-45DC-88F2-23A81EF277A2}" dt="2025-07-01T11:00:27.834" v="184" actId="20577"/>
          <ac:spMkLst>
            <pc:docMk/>
            <pc:sldMk cId="3501820169" sldId="256"/>
            <ac:spMk id="3" creationId="{ED63400E-0736-338C-C070-45EFB0590AB2}"/>
          </ac:spMkLst>
        </pc:spChg>
      </pc:sldChg>
      <pc:sldChg chg="modSp mod modClrScheme chgLayout">
        <pc:chgData name="Serif Salem" userId="93371da5-1b6a-4146-a736-4a3b0c81f0c2" providerId="ADAL" clId="{CD1662F3-1738-45DC-88F2-23A81EF277A2}" dt="2025-06-17T07:16:31.605" v="48" actId="20577"/>
        <pc:sldMkLst>
          <pc:docMk/>
          <pc:sldMk cId="773578034" sldId="327"/>
        </pc:sldMkLst>
        <pc:spChg chg="mod ord">
          <ac:chgData name="Serif Salem" userId="93371da5-1b6a-4146-a736-4a3b0c81f0c2" providerId="ADAL" clId="{CD1662F3-1738-45DC-88F2-23A81EF277A2}" dt="2025-06-17T07:16:25.762" v="46" actId="700"/>
          <ac:spMkLst>
            <pc:docMk/>
            <pc:sldMk cId="773578034" sldId="327"/>
            <ac:spMk id="2" creationId="{0BA1B745-EE22-902A-1D7A-1F801AC786ED}"/>
          </ac:spMkLst>
        </pc:spChg>
        <pc:spChg chg="mod ord">
          <ac:chgData name="Serif Salem" userId="93371da5-1b6a-4146-a736-4a3b0c81f0c2" providerId="ADAL" clId="{CD1662F3-1738-45DC-88F2-23A81EF277A2}" dt="2025-06-17T07:16:31.605" v="48" actId="20577"/>
          <ac:spMkLst>
            <pc:docMk/>
            <pc:sldMk cId="773578034" sldId="327"/>
            <ac:spMk id="4" creationId="{0D9AAEA7-5AC7-E5F8-ED40-0E830DCACF71}"/>
          </ac:spMkLst>
        </pc:spChg>
      </pc:sldChg>
      <pc:sldChg chg="modSp mod">
        <pc:chgData name="Serif Salem" userId="93371da5-1b6a-4146-a736-4a3b0c81f0c2" providerId="ADAL" clId="{CD1662F3-1738-45DC-88F2-23A81EF277A2}" dt="2025-06-17T07:11:11.369" v="26" actId="20577"/>
        <pc:sldMkLst>
          <pc:docMk/>
          <pc:sldMk cId="4050501603" sldId="336"/>
        </pc:sldMkLst>
        <pc:spChg chg="mod">
          <ac:chgData name="Serif Salem" userId="93371da5-1b6a-4146-a736-4a3b0c81f0c2" providerId="ADAL" clId="{CD1662F3-1738-45DC-88F2-23A81EF277A2}" dt="2025-06-17T07:11:11.369" v="26" actId="20577"/>
          <ac:spMkLst>
            <pc:docMk/>
            <pc:sldMk cId="4050501603" sldId="336"/>
            <ac:spMk id="4" creationId="{A0C257B2-DB9D-53F4-318F-0D590ED98818}"/>
          </ac:spMkLst>
        </pc:spChg>
      </pc:sldChg>
      <pc:sldChg chg="modSp mod modClrScheme chgLayout">
        <pc:chgData name="Serif Salem" userId="93371da5-1b6a-4146-a736-4a3b0c81f0c2" providerId="ADAL" clId="{CD1662F3-1738-45DC-88F2-23A81EF277A2}" dt="2025-06-17T07:16:18.207" v="45" actId="700"/>
        <pc:sldMkLst>
          <pc:docMk/>
          <pc:sldMk cId="2193462662" sldId="337"/>
        </pc:sldMkLst>
      </pc:sldChg>
      <pc:sldChg chg="addSp delSp modSp new del mod">
        <pc:chgData name="Serif Salem" userId="93371da5-1b6a-4146-a736-4a3b0c81f0c2" providerId="ADAL" clId="{CD1662F3-1738-45DC-88F2-23A81EF277A2}" dt="2025-06-17T07:16:11.476" v="44" actId="680"/>
        <pc:sldMkLst>
          <pc:docMk/>
          <pc:sldMk cId="927352960" sldId="338"/>
        </pc:sldMkLst>
      </pc:sldChg>
      <pc:sldChg chg="addSp delSp modSp new mod modClrScheme chgLayout">
        <pc:chgData name="Serif Salem" userId="93371da5-1b6a-4146-a736-4a3b0c81f0c2" providerId="ADAL" clId="{CD1662F3-1738-45DC-88F2-23A81EF277A2}" dt="2025-06-17T07:31:47.368" v="110" actId="20577"/>
        <pc:sldMkLst>
          <pc:docMk/>
          <pc:sldMk cId="1012929975" sldId="338"/>
        </pc:sldMkLst>
        <pc:spChg chg="add mod ord">
          <ac:chgData name="Serif Salem" userId="93371da5-1b6a-4146-a736-4a3b0c81f0c2" providerId="ADAL" clId="{CD1662F3-1738-45DC-88F2-23A81EF277A2}" dt="2025-06-17T07:16:49.836" v="51"/>
          <ac:spMkLst>
            <pc:docMk/>
            <pc:sldMk cId="1012929975" sldId="338"/>
            <ac:spMk id="4" creationId="{07F8815E-AF10-4D0D-C548-4EDA251EC6DA}"/>
          </ac:spMkLst>
        </pc:spChg>
        <pc:spChg chg="add mod ord">
          <ac:chgData name="Serif Salem" userId="93371da5-1b6a-4146-a736-4a3b0c81f0c2" providerId="ADAL" clId="{CD1662F3-1738-45DC-88F2-23A81EF277A2}" dt="2025-06-17T07:31:47.368" v="110" actId="20577"/>
          <ac:spMkLst>
            <pc:docMk/>
            <pc:sldMk cId="1012929975" sldId="338"/>
            <ac:spMk id="5" creationId="{38C3C771-C0BB-8AE8-433F-71E929703053}"/>
          </ac:spMkLst>
        </pc:spChg>
      </pc:sldChg>
      <pc:sldChg chg="modSp del">
        <pc:chgData name="Serif Salem" userId="93371da5-1b6a-4146-a736-4a3b0c81f0c2" providerId="ADAL" clId="{CD1662F3-1738-45DC-88F2-23A81EF277A2}" dt="2025-06-17T07:11:41.056" v="37" actId="47"/>
        <pc:sldMkLst>
          <pc:docMk/>
          <pc:sldMk cId="3702397611" sldId="338"/>
        </pc:sldMkLst>
      </pc:sldChg>
      <pc:sldChg chg="modSp new mod">
        <pc:chgData name="Serif Salem" userId="93371da5-1b6a-4146-a736-4a3b0c81f0c2" providerId="ADAL" clId="{CD1662F3-1738-45DC-88F2-23A81EF277A2}" dt="2025-06-17T07:31:57.029" v="113" actId="20577"/>
        <pc:sldMkLst>
          <pc:docMk/>
          <pc:sldMk cId="3781375312" sldId="339"/>
        </pc:sldMkLst>
        <pc:spChg chg="mod">
          <ac:chgData name="Serif Salem" userId="93371da5-1b6a-4146-a736-4a3b0c81f0c2" providerId="ADAL" clId="{CD1662F3-1738-45DC-88F2-23A81EF277A2}" dt="2025-06-17T07:29:23.741" v="97" actId="27636"/>
          <ac:spMkLst>
            <pc:docMk/>
            <pc:sldMk cId="3781375312" sldId="339"/>
            <ac:spMk id="2" creationId="{303EA169-F921-8D34-8E10-688A656A4E23}"/>
          </ac:spMkLst>
        </pc:spChg>
        <pc:spChg chg="mod">
          <ac:chgData name="Serif Salem" userId="93371da5-1b6a-4146-a736-4a3b0c81f0c2" providerId="ADAL" clId="{CD1662F3-1738-45DC-88F2-23A81EF277A2}" dt="2025-06-17T07:31:57.029" v="113" actId="20577"/>
          <ac:spMkLst>
            <pc:docMk/>
            <pc:sldMk cId="3781375312" sldId="339"/>
            <ac:spMk id="3" creationId="{06F5E6DC-2B98-7663-68D1-B56CA41FBC69}"/>
          </ac:spMkLst>
        </pc:spChg>
      </pc:sldChg>
      <pc:sldChg chg="modSp del">
        <pc:chgData name="Serif Salem" userId="93371da5-1b6a-4146-a736-4a3b0c81f0c2" providerId="ADAL" clId="{CD1662F3-1738-45DC-88F2-23A81EF277A2}" dt="2025-06-17T07:11:41.056" v="37" actId="47"/>
        <pc:sldMkLst>
          <pc:docMk/>
          <pc:sldMk cId="4187269430" sldId="339"/>
        </pc:sldMkLst>
      </pc:sldChg>
      <pc:sldChg chg="modSp del">
        <pc:chgData name="Serif Salem" userId="93371da5-1b6a-4146-a736-4a3b0c81f0c2" providerId="ADAL" clId="{CD1662F3-1738-45DC-88F2-23A81EF277A2}" dt="2025-06-17T07:11:41.056" v="37" actId="47"/>
        <pc:sldMkLst>
          <pc:docMk/>
          <pc:sldMk cId="43723453" sldId="340"/>
        </pc:sldMkLst>
      </pc:sldChg>
      <pc:sldChg chg="modSp add mod">
        <pc:chgData name="Serif Salem" userId="93371da5-1b6a-4146-a736-4a3b0c81f0c2" providerId="ADAL" clId="{CD1662F3-1738-45DC-88F2-23A81EF277A2}" dt="2025-06-17T07:32:15.669" v="121" actId="15"/>
        <pc:sldMkLst>
          <pc:docMk/>
          <pc:sldMk cId="2755990528" sldId="340"/>
        </pc:sldMkLst>
        <pc:spChg chg="mod">
          <ac:chgData name="Serif Salem" userId="93371da5-1b6a-4146-a736-4a3b0c81f0c2" providerId="ADAL" clId="{CD1662F3-1738-45DC-88F2-23A81EF277A2}" dt="2025-06-17T07:32:05.125" v="118" actId="27636"/>
          <ac:spMkLst>
            <pc:docMk/>
            <pc:sldMk cId="2755990528" sldId="340"/>
            <ac:spMk id="2" creationId="{753A7716-8DF5-BB08-356F-DB9A957F6825}"/>
          </ac:spMkLst>
        </pc:spChg>
        <pc:spChg chg="mod">
          <ac:chgData name="Serif Salem" userId="93371da5-1b6a-4146-a736-4a3b0c81f0c2" providerId="ADAL" clId="{CD1662F3-1738-45DC-88F2-23A81EF277A2}" dt="2025-06-17T07:32:15.669" v="121" actId="15"/>
          <ac:spMkLst>
            <pc:docMk/>
            <pc:sldMk cId="2755990528" sldId="340"/>
            <ac:spMk id="3" creationId="{463A79B2-64DA-C1EA-2E08-410A2A6C4C19}"/>
          </ac:spMkLst>
        </pc:spChg>
      </pc:sldChg>
      <pc:sldChg chg="modSp add mod">
        <pc:chgData name="Serif Salem" userId="93371da5-1b6a-4146-a736-4a3b0c81f0c2" providerId="ADAL" clId="{CD1662F3-1738-45DC-88F2-23A81EF277A2}" dt="2025-06-17T07:32:41.743" v="129" actId="15"/>
        <pc:sldMkLst>
          <pc:docMk/>
          <pc:sldMk cId="2192518017" sldId="341"/>
        </pc:sldMkLst>
        <pc:spChg chg="mod">
          <ac:chgData name="Serif Salem" userId="93371da5-1b6a-4146-a736-4a3b0c81f0c2" providerId="ADAL" clId="{CD1662F3-1738-45DC-88F2-23A81EF277A2}" dt="2025-06-17T07:32:32.913" v="126" actId="27636"/>
          <ac:spMkLst>
            <pc:docMk/>
            <pc:sldMk cId="2192518017" sldId="341"/>
            <ac:spMk id="2" creationId="{611645BB-2ADB-72AA-F51F-E672F5F580C7}"/>
          </ac:spMkLst>
        </pc:spChg>
        <pc:spChg chg="mod">
          <ac:chgData name="Serif Salem" userId="93371da5-1b6a-4146-a736-4a3b0c81f0c2" providerId="ADAL" clId="{CD1662F3-1738-45DC-88F2-23A81EF277A2}" dt="2025-06-17T07:32:41.743" v="129" actId="15"/>
          <ac:spMkLst>
            <pc:docMk/>
            <pc:sldMk cId="2192518017" sldId="341"/>
            <ac:spMk id="3" creationId="{4E4FFD28-34AA-D583-9979-E6DECEB35075}"/>
          </ac:spMkLst>
        </pc:spChg>
      </pc:sldChg>
      <pc:sldChg chg="modSp del">
        <pc:chgData name="Serif Salem" userId="93371da5-1b6a-4146-a736-4a3b0c81f0c2" providerId="ADAL" clId="{CD1662F3-1738-45DC-88F2-23A81EF277A2}" dt="2025-06-17T07:11:41.056" v="37" actId="47"/>
        <pc:sldMkLst>
          <pc:docMk/>
          <pc:sldMk cId="3070231583" sldId="341"/>
        </pc:sldMkLst>
      </pc:sldChg>
      <pc:sldChg chg="modSp add mod replId">
        <pc:chgData name="Serif Salem" userId="93371da5-1b6a-4146-a736-4a3b0c81f0c2" providerId="ADAL" clId="{CD1662F3-1738-45DC-88F2-23A81EF277A2}" dt="2025-06-17T07:33:03.813" v="137" actId="15"/>
        <pc:sldMkLst>
          <pc:docMk/>
          <pc:sldMk cId="834822459" sldId="342"/>
        </pc:sldMkLst>
        <pc:spChg chg="mod">
          <ac:chgData name="Serif Salem" userId="93371da5-1b6a-4146-a736-4a3b0c81f0c2" providerId="ADAL" clId="{CD1662F3-1738-45DC-88F2-23A81EF277A2}" dt="2025-06-17T07:32:52.020" v="134" actId="27636"/>
          <ac:spMkLst>
            <pc:docMk/>
            <pc:sldMk cId="834822459" sldId="342"/>
            <ac:spMk id="2" creationId="{7EEB89EC-1B29-2E20-AAF5-FEBDF8CD303C}"/>
          </ac:spMkLst>
        </pc:spChg>
        <pc:spChg chg="mod">
          <ac:chgData name="Serif Salem" userId="93371da5-1b6a-4146-a736-4a3b0c81f0c2" providerId="ADAL" clId="{CD1662F3-1738-45DC-88F2-23A81EF277A2}" dt="2025-06-17T07:33:03.813" v="137" actId="15"/>
          <ac:spMkLst>
            <pc:docMk/>
            <pc:sldMk cId="834822459" sldId="342"/>
            <ac:spMk id="3" creationId="{636DC603-9C09-4601-48D3-6B38DCD03FE0}"/>
          </ac:spMkLst>
        </pc:spChg>
      </pc:sldChg>
      <pc:sldChg chg="modSp del">
        <pc:chgData name="Serif Salem" userId="93371da5-1b6a-4146-a736-4a3b0c81f0c2" providerId="ADAL" clId="{CD1662F3-1738-45DC-88F2-23A81EF277A2}" dt="2025-06-17T07:11:41.056" v="37" actId="47"/>
        <pc:sldMkLst>
          <pc:docMk/>
          <pc:sldMk cId="2853139199" sldId="342"/>
        </pc:sldMkLst>
      </pc:sldChg>
      <pc:sldChg chg="modSp del">
        <pc:chgData name="Serif Salem" userId="93371da5-1b6a-4146-a736-4a3b0c81f0c2" providerId="ADAL" clId="{CD1662F3-1738-45DC-88F2-23A81EF277A2}" dt="2025-06-17T07:11:41.056" v="37" actId="47"/>
        <pc:sldMkLst>
          <pc:docMk/>
          <pc:sldMk cId="227647986" sldId="343"/>
        </pc:sldMkLst>
      </pc:sldChg>
      <pc:sldChg chg="addSp modSp add mod">
        <pc:chgData name="Serif Salem" userId="93371da5-1b6a-4146-a736-4a3b0c81f0c2" providerId="ADAL" clId="{CD1662F3-1738-45DC-88F2-23A81EF277A2}" dt="2025-06-17T07:36:03.924" v="175" actId="6549"/>
        <pc:sldMkLst>
          <pc:docMk/>
          <pc:sldMk cId="2130897856" sldId="343"/>
        </pc:sldMkLst>
        <pc:spChg chg="mod">
          <ac:chgData name="Serif Salem" userId="93371da5-1b6a-4146-a736-4a3b0c81f0c2" providerId="ADAL" clId="{CD1662F3-1738-45DC-88F2-23A81EF277A2}" dt="2025-06-17T07:34:21.192" v="164"/>
          <ac:spMkLst>
            <pc:docMk/>
            <pc:sldMk cId="2130897856" sldId="343"/>
            <ac:spMk id="2" creationId="{692BEAEA-6425-CB15-54F3-C2B8330991EF}"/>
          </ac:spMkLst>
        </pc:spChg>
        <pc:spChg chg="mod">
          <ac:chgData name="Serif Salem" userId="93371da5-1b6a-4146-a736-4a3b0c81f0c2" providerId="ADAL" clId="{CD1662F3-1738-45DC-88F2-23A81EF277A2}" dt="2025-06-17T07:36:03.924" v="175" actId="6549"/>
          <ac:spMkLst>
            <pc:docMk/>
            <pc:sldMk cId="2130897856" sldId="343"/>
            <ac:spMk id="3" creationId="{084FF318-7FA0-17C0-AAD9-09731718A736}"/>
          </ac:spMkLst>
        </pc:spChg>
      </pc:sldChg>
      <pc:sldChg chg="modSp add mod">
        <pc:chgData name="Serif Salem" userId="93371da5-1b6a-4146-a736-4a3b0c81f0c2" providerId="ADAL" clId="{CD1662F3-1738-45DC-88F2-23A81EF277A2}" dt="2025-06-17T07:33:47.751" v="155" actId="15"/>
        <pc:sldMkLst>
          <pc:docMk/>
          <pc:sldMk cId="1114200601" sldId="344"/>
        </pc:sldMkLst>
        <pc:spChg chg="mod">
          <ac:chgData name="Serif Salem" userId="93371da5-1b6a-4146-a736-4a3b0c81f0c2" providerId="ADAL" clId="{CD1662F3-1738-45DC-88F2-23A81EF277A2}" dt="2025-06-17T07:33:33.391" v="152" actId="27636"/>
          <ac:spMkLst>
            <pc:docMk/>
            <pc:sldMk cId="1114200601" sldId="344"/>
            <ac:spMk id="2" creationId="{D5F30555-ADCB-419E-D69A-D26A3E3B1773}"/>
          </ac:spMkLst>
        </pc:spChg>
        <pc:spChg chg="mod">
          <ac:chgData name="Serif Salem" userId="93371da5-1b6a-4146-a736-4a3b0c81f0c2" providerId="ADAL" clId="{CD1662F3-1738-45DC-88F2-23A81EF277A2}" dt="2025-06-17T07:33:47.751" v="155" actId="15"/>
          <ac:spMkLst>
            <pc:docMk/>
            <pc:sldMk cId="1114200601" sldId="344"/>
            <ac:spMk id="3" creationId="{442E79A3-86E3-2D81-17F8-36ADA0CF8C16}"/>
          </ac:spMkLst>
        </pc:spChg>
      </pc:sldChg>
      <pc:sldChg chg="modSp del">
        <pc:chgData name="Serif Salem" userId="93371da5-1b6a-4146-a736-4a3b0c81f0c2" providerId="ADAL" clId="{CD1662F3-1738-45DC-88F2-23A81EF277A2}" dt="2025-06-17T07:11:41.056" v="37" actId="47"/>
        <pc:sldMkLst>
          <pc:docMk/>
          <pc:sldMk cId="2356774598" sldId="344"/>
        </pc:sldMkLst>
      </pc:sldChg>
      <pc:sldChg chg="modSp new del">
        <pc:chgData name="Serif Salem" userId="93371da5-1b6a-4146-a736-4a3b0c81f0c2" providerId="ADAL" clId="{CD1662F3-1738-45DC-88F2-23A81EF277A2}" dt="2025-06-17T07:36:08.742" v="176" actId="47"/>
        <pc:sldMkLst>
          <pc:docMk/>
          <pc:sldMk cId="709315835" sldId="345"/>
        </pc:sldMkLst>
      </pc:sldChg>
      <pc:sldChg chg="modSp del">
        <pc:chgData name="Serif Salem" userId="93371da5-1b6a-4146-a736-4a3b0c81f0c2" providerId="ADAL" clId="{CD1662F3-1738-45DC-88F2-23A81EF277A2}" dt="2025-06-17T07:11:41.056" v="37" actId="47"/>
        <pc:sldMkLst>
          <pc:docMk/>
          <pc:sldMk cId="3756353866" sldId="345"/>
        </pc:sldMkLst>
      </pc:sldChg>
      <pc:sldMasterChg chg="modSldLayout">
        <pc:chgData name="Serif Salem" userId="93371da5-1b6a-4146-a736-4a3b0c81f0c2" providerId="ADAL" clId="{CD1662F3-1738-45DC-88F2-23A81EF277A2}" dt="2025-06-17T07:09:25.773" v="0"/>
        <pc:sldMasterMkLst>
          <pc:docMk/>
          <pc:sldMasterMk cId="2051016937" sldId="2147483699"/>
        </pc:sldMasterMkLst>
        <pc:sldLayoutChg chg="delSp">
          <pc:chgData name="Serif Salem" userId="93371da5-1b6a-4146-a736-4a3b0c81f0c2" providerId="ADAL" clId="{CD1662F3-1738-45DC-88F2-23A81EF277A2}" dt="2025-06-17T07:09:25.773" v="0"/>
          <pc:sldLayoutMkLst>
            <pc:docMk/>
            <pc:sldMasterMk cId="2051016937" sldId="2147483699"/>
            <pc:sldLayoutMk cId="4239325582" sldId="2147483722"/>
          </pc:sldLayoutMkLst>
        </pc:sldLayoutChg>
      </pc:sldMasterChg>
    </pc:docChg>
  </pc:docChgLst>
  <pc:docChgLst>
    <pc:chgData name="Serif Salem" userId="93371da5-1b6a-4146-a736-4a3b0c81f0c2" providerId="ADAL" clId="{3496693A-E87D-4BEA-A2FD-04B395C32BF5}"/>
    <pc:docChg chg="delSld modSld">
      <pc:chgData name="Serif Salem" userId="93371da5-1b6a-4146-a736-4a3b0c81f0c2" providerId="ADAL" clId="{3496693A-E87D-4BEA-A2FD-04B395C32BF5}" dt="2025-06-17T11:31:28.761" v="33" actId="20577"/>
      <pc:docMkLst>
        <pc:docMk/>
      </pc:docMkLst>
      <pc:sldChg chg="modSp mod">
        <pc:chgData name="Serif Salem" userId="93371da5-1b6a-4146-a736-4a3b0c81f0c2" providerId="ADAL" clId="{3496693A-E87D-4BEA-A2FD-04B395C32BF5}" dt="2025-06-17T11:31:28.761" v="33" actId="20577"/>
        <pc:sldMkLst>
          <pc:docMk/>
          <pc:sldMk cId="3501820169" sldId="256"/>
        </pc:sldMkLst>
        <pc:spChg chg="mod">
          <ac:chgData name="Serif Salem" userId="93371da5-1b6a-4146-a736-4a3b0c81f0c2" providerId="ADAL" clId="{3496693A-E87D-4BEA-A2FD-04B395C32BF5}" dt="2025-06-17T11:31:28.761" v="33" actId="20577"/>
          <ac:spMkLst>
            <pc:docMk/>
            <pc:sldMk cId="3501820169" sldId="256"/>
            <ac:spMk id="3" creationId="{ED63400E-0736-338C-C070-45EFB0590AB2}"/>
          </ac:spMkLst>
        </pc:spChg>
      </pc:sldChg>
      <pc:sldChg chg="del">
        <pc:chgData name="Serif Salem" userId="93371da5-1b6a-4146-a736-4a3b0c81f0c2" providerId="ADAL" clId="{3496693A-E87D-4BEA-A2FD-04B395C32BF5}" dt="2025-06-17T10:14:20.861" v="13" actId="2696"/>
        <pc:sldMkLst>
          <pc:docMk/>
          <pc:sldMk cId="2193462662" sldId="33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DBD95-2065-4EED-8FE5-7AF7B9BC784A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D4A24C-557F-4C00-BDC6-7A875CC931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77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5.png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364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760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28653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795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660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90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28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138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17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349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4713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879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4053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4682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386610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28365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80428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747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1D27FA87-1539-4EE3-87E1-ABE6CAB9BB13}" type="datetime1">
              <a:rPr lang="en-GB" smtClean="0"/>
              <a:t>01/07/2025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874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C04E96-123A-421B-ABF4-A426477727F9}" type="datetime1">
              <a:rPr lang="en-GB" smtClean="0"/>
              <a:t>01/07/2025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496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CCA03-B918-44B8-A04D-E152EDAE274F}" type="datetime1">
              <a:rPr lang="en-GB" smtClean="0"/>
              <a:t>01/07/2025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Approaches, Problems and Patterns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28344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54D6D5F-93AF-4A50-850B-D7D85BDC2DA7}" type="datetime1">
              <a:rPr lang="en-GB" smtClean="0"/>
              <a:t>01/07/2025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379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0CCA03-B918-44B8-A04D-E152EDAE274F}" type="datetime1">
              <a:rPr lang="en-GB" smtClean="0"/>
              <a:t>01/07/2025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</p:spTree>
    <p:extLst>
      <p:ext uri="{BB962C8B-B14F-4D97-AF65-F5344CB8AC3E}">
        <p14:creationId xmlns:p14="http://schemas.microsoft.com/office/powerpoint/2010/main" val="2610023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D8F7AB-2DE9-4CCC-9201-822C49EC4888}" type="datetime1">
              <a:rPr lang="en-GB" smtClean="0"/>
              <a:t>01/07/2025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197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A2D3AC-3274-424A-ADDF-5847A982E340}" type="datetime1">
              <a:rPr lang="en-GB" smtClean="0"/>
              <a:t>01/07/2025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14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FF8802-606E-4751-BDD5-E363499931BA}" type="datetime1">
              <a:rPr lang="en-GB" smtClean="0"/>
              <a:t>01/07/2025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66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48BCAA-BDBA-47C8-BE55-C97F473A82A7}" type="datetime1">
              <a:rPr lang="en-GB" smtClean="0"/>
              <a:t>01/07/2025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752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1A7277-2BE5-4669-AF85-D8D9513BF1F0}" type="datetime1">
              <a:rPr lang="en-GB" smtClean="0"/>
              <a:t>01/07/2025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004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0CCA03-B918-44B8-A04D-E152EDAE274F}" type="datetime1">
              <a:rPr lang="en-GB" smtClean="0"/>
              <a:t>01/07/2025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29089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01/07/2025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752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01/07/2025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1198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01/07/2025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8146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01/07/2025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2406216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01/07/2025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147265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01/07/2025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90097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D9833C25-9F08-4002-BCA2-0B57B77E759F}" type="datetime1">
              <a:rPr lang="en-GB" smtClean="0"/>
              <a:t>01/07/2025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90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A7F74-4BAC-43A7-92E3-E779E6B3D430}" type="datetime1">
              <a:rPr lang="en-GB" smtClean="0"/>
              <a:t>01/07/2025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438557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887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274731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>
            <a:lvl1pPr>
              <a:defRPr sz="30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64077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905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64077"/>
            <a:ext cx="11012511" cy="778582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9273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043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514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31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328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934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621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118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751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31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518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814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6235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414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58146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79842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01281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701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60574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39325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31.xml"/><Relationship Id="rId1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1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1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0.xml"/><Relationship Id="rId16" Type="http://schemas.openxmlformats.org/officeDocument/2006/relationships/slideLayout" Target="../slideLayouts/slideLayout34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28.xml"/><Relationship Id="rId19" Type="http://schemas.openxmlformats.org/officeDocument/2006/relationships/slideLayout" Target="../slideLayouts/slideLayout37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slideLayout" Target="../slideLayouts/slideLayout32.xml"/><Relationship Id="rId22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slideLayout" Target="../slideLayouts/slideLayout50.xml"/><Relationship Id="rId18" Type="http://schemas.openxmlformats.org/officeDocument/2006/relationships/slideLayout" Target="../slideLayouts/slideLayout55.xml"/><Relationship Id="rId3" Type="http://schemas.openxmlformats.org/officeDocument/2006/relationships/slideLayout" Target="../slideLayouts/slideLayout40.xml"/><Relationship Id="rId21" Type="http://schemas.openxmlformats.org/officeDocument/2006/relationships/slideLayout" Target="../slideLayouts/slideLayout58.xml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17" Type="http://schemas.openxmlformats.org/officeDocument/2006/relationships/slideLayout" Target="../slideLayouts/slideLayout54.xml"/><Relationship Id="rId25" Type="http://schemas.openxmlformats.org/officeDocument/2006/relationships/image" Target="../media/image2.png"/><Relationship Id="rId2" Type="http://schemas.openxmlformats.org/officeDocument/2006/relationships/slideLayout" Target="../slideLayouts/slideLayout39.xml"/><Relationship Id="rId16" Type="http://schemas.openxmlformats.org/officeDocument/2006/relationships/slideLayout" Target="../slideLayouts/slideLayout53.xml"/><Relationship Id="rId20" Type="http://schemas.openxmlformats.org/officeDocument/2006/relationships/slideLayout" Target="../slideLayouts/slideLayout57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24" Type="http://schemas.openxmlformats.org/officeDocument/2006/relationships/theme" Target="../theme/theme3.xml"/><Relationship Id="rId5" Type="http://schemas.openxmlformats.org/officeDocument/2006/relationships/slideLayout" Target="../slideLayouts/slideLayout42.xml"/><Relationship Id="rId15" Type="http://schemas.openxmlformats.org/officeDocument/2006/relationships/slideLayout" Target="../slideLayouts/slideLayout52.xml"/><Relationship Id="rId23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47.xml"/><Relationship Id="rId19" Type="http://schemas.openxmlformats.org/officeDocument/2006/relationships/slideLayout" Target="../slideLayouts/slideLayout56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Relationship Id="rId14" Type="http://schemas.openxmlformats.org/officeDocument/2006/relationships/slideLayout" Target="../slideLayouts/slideLayout51.xml"/><Relationship Id="rId22" Type="http://schemas.openxmlformats.org/officeDocument/2006/relationships/slideLayout" Target="../slideLayouts/slideLayout5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0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96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8000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rgbClr val="0066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1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0CCA03-B918-44B8-A04D-E152EDAE274F}" type="datetime1">
              <a:rPr lang="en-GB" smtClean="0"/>
              <a:t>01/07/2025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529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  <p:sldLayoutId id="2147483697" r:id="rId18"/>
    <p:sldLayoutId id="2147483698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5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68CDBCAB-4C60-42A0-857A-A817B60883B0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1016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  <p:sldLayoutId id="2147483713" r:id="rId14"/>
    <p:sldLayoutId id="2147483714" r:id="rId15"/>
    <p:sldLayoutId id="2147483715" r:id="rId16"/>
    <p:sldLayoutId id="2147483716" r:id="rId17"/>
    <p:sldLayoutId id="2147483717" r:id="rId18"/>
    <p:sldLayoutId id="2147483718" r:id="rId19"/>
    <p:sldLayoutId id="2147483719" r:id="rId20"/>
    <p:sldLayoutId id="2147483720" r:id="rId21"/>
    <p:sldLayoutId id="2147483721" r:id="rId22"/>
    <p:sldLayoutId id="2147483722" r:id="rId2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100000"/>
        </a:lnSpc>
        <a:spcBef>
          <a:spcPts val="0"/>
        </a:spcBef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100000"/>
        </a:lnSpc>
        <a:spcBef>
          <a:spcPts val="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5F3C5-3A35-BA4D-1FF8-3A06A9527F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Data Mining &amp; Visualisation (ACCA7015)</a:t>
            </a:r>
            <a:br>
              <a:rPr lang="en-GB"/>
            </a:br>
            <a:br>
              <a:rPr lang="en-GB"/>
            </a:br>
            <a:r>
              <a:rPr lang="en-GB"/>
              <a:t>Week 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63400E-0736-338C-C070-45EFB0590A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Data Preparation (Tutorial)</a:t>
            </a:r>
          </a:p>
        </p:txBody>
      </p:sp>
    </p:spTree>
    <p:extLst>
      <p:ext uri="{BB962C8B-B14F-4D97-AF65-F5344CB8AC3E}">
        <p14:creationId xmlns:p14="http://schemas.microsoft.com/office/powerpoint/2010/main" val="3501820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0C257B2-DB9D-53F4-318F-0D590ED9881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Lab Tutorial: Understanding Data Using Sales Data (12 Attributes, 6000+ Records)</a:t>
            </a:r>
          </a:p>
        </p:txBody>
      </p:sp>
    </p:spTree>
    <p:extLst>
      <p:ext uri="{BB962C8B-B14F-4D97-AF65-F5344CB8AC3E}">
        <p14:creationId xmlns:p14="http://schemas.microsoft.com/office/powerpoint/2010/main" val="4050501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1B745-EE22-902A-1D7A-1F801AC78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Dataset Overview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9AAEA7-5AC7-E5F8-ED40-0E830DCACF7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b="1" kern="10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Scenario: Online Retail Sales</a:t>
            </a:r>
            <a:endParaRPr lang="en-GB" sz="24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fictional </a:t>
            </a:r>
            <a:r>
              <a:rPr lang="en-GB" sz="2400" b="1" kern="10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e-commerce company</a:t>
            </a:r>
            <a:r>
              <a:rPr lang="en-GB" sz="2400" kern="10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sells </a:t>
            </a:r>
            <a:r>
              <a:rPr lang="en-GB" sz="2400" b="1" kern="10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electronics, home appliances, and accessories</a:t>
            </a:r>
            <a:r>
              <a:rPr lang="en-GB" sz="2400" kern="10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24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dataset contains </a:t>
            </a:r>
            <a:r>
              <a:rPr lang="en-GB" sz="2400" b="1" kern="10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6,000+ transactions</a:t>
            </a:r>
            <a:r>
              <a:rPr lang="en-GB" sz="2400" kern="10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recorded over the last </a:t>
            </a:r>
            <a:r>
              <a:rPr lang="en-GB" sz="2400" b="1" kern="10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two years</a:t>
            </a:r>
            <a:r>
              <a:rPr lang="en-GB" sz="2400" kern="10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24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company faces challenges in </a:t>
            </a:r>
            <a:r>
              <a:rPr lang="en-GB" sz="2400" b="1" kern="10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customer segmentation, discount effectiveness, and sales trends</a:t>
            </a:r>
            <a:r>
              <a:rPr lang="en-GB" sz="2400" kern="10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24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sz="3600"/>
          </a:p>
        </p:txBody>
      </p:sp>
    </p:spTree>
    <p:extLst>
      <p:ext uri="{BB962C8B-B14F-4D97-AF65-F5344CB8AC3E}">
        <p14:creationId xmlns:p14="http://schemas.microsoft.com/office/powerpoint/2010/main" val="773578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7F8815E-AF10-4D0D-C548-4EDA251EC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Group 1: Handling Missing Data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C3C771-C0BB-8AE8-433F-71E92970305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/>
              <a:t>Objective</a:t>
            </a:r>
            <a:r>
              <a:rPr lang="en-GB"/>
              <a:t>: Identify and treat missing values in the dataset.</a:t>
            </a:r>
          </a:p>
          <a:p>
            <a:endParaRPr lang="en-GB"/>
          </a:p>
          <a:p>
            <a:r>
              <a:rPr lang="en-GB" b="1"/>
              <a:t>Instructions</a:t>
            </a:r>
            <a:r>
              <a:rPr lang="en-GB"/>
              <a:t>:</a:t>
            </a:r>
          </a:p>
          <a:p>
            <a:pPr lvl="1"/>
            <a:r>
              <a:rPr lang="en-GB"/>
              <a:t>Open the dataset in Power BI (Power Query Editor).</a:t>
            </a:r>
          </a:p>
          <a:p>
            <a:pPr lvl="1"/>
            <a:r>
              <a:rPr lang="en-GB"/>
              <a:t>Locate missing values in key columns; such as </a:t>
            </a:r>
            <a:r>
              <a:rPr lang="en-GB" err="1"/>
              <a:t>Customer_ID</a:t>
            </a:r>
            <a:r>
              <a:rPr lang="en-GB"/>
              <a:t>, </a:t>
            </a:r>
            <a:r>
              <a:rPr lang="en-GB" err="1"/>
              <a:t>Product_Price</a:t>
            </a:r>
            <a:r>
              <a:rPr lang="en-GB"/>
              <a:t>, </a:t>
            </a:r>
            <a:r>
              <a:rPr lang="en-GB" err="1"/>
              <a:t>Total_Sales</a:t>
            </a:r>
            <a:r>
              <a:rPr lang="en-GB"/>
              <a:t>.</a:t>
            </a:r>
          </a:p>
          <a:p>
            <a:pPr lvl="1"/>
            <a:r>
              <a:rPr lang="en-GB"/>
              <a:t>Use “Column Profile” to assess missing percentages.</a:t>
            </a:r>
          </a:p>
          <a:p>
            <a:pPr lvl="1"/>
            <a:r>
              <a:rPr lang="en-GB"/>
              <a:t>Apply appropriate methods.</a:t>
            </a:r>
          </a:p>
          <a:p>
            <a:pPr lvl="1"/>
            <a:r>
              <a:rPr lang="en-GB"/>
              <a:t>Show a summary of changes (before/after count).</a:t>
            </a:r>
          </a:p>
          <a:p>
            <a:pPr lvl="1"/>
            <a:endParaRPr lang="en-GB"/>
          </a:p>
          <a:p>
            <a:r>
              <a:rPr lang="en-GB" b="1"/>
              <a:t>Deliverable</a:t>
            </a:r>
            <a:r>
              <a:rPr lang="en-GB"/>
              <a:t>: Screenshot of missing data summary + explanation of how you handled it.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929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EA169-F921-8D34-8E10-688A656A4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Group 2: Removing Duplicates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F5E6DC-2B98-7663-68D1-B56CA41FBC6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/>
              <a:t>Objective</a:t>
            </a:r>
            <a:r>
              <a:rPr lang="en-GB"/>
              <a:t>: Detect and remove duplicate or near-duplicate records.</a:t>
            </a:r>
          </a:p>
          <a:p>
            <a:endParaRPr lang="en-GB"/>
          </a:p>
          <a:p>
            <a:r>
              <a:rPr lang="en-GB" b="1"/>
              <a:t>Instructions</a:t>
            </a:r>
            <a:r>
              <a:rPr lang="en-GB"/>
              <a:t>:</a:t>
            </a:r>
          </a:p>
          <a:p>
            <a:pPr lvl="1"/>
            <a:r>
              <a:rPr lang="en-GB"/>
              <a:t>Identify duplicates using </a:t>
            </a:r>
            <a:r>
              <a:rPr lang="en-GB" err="1"/>
              <a:t>Transaction_ID</a:t>
            </a:r>
            <a:r>
              <a:rPr lang="en-GB"/>
              <a:t>, </a:t>
            </a:r>
            <a:r>
              <a:rPr lang="en-GB" err="1"/>
              <a:t>Customer_ID</a:t>
            </a:r>
            <a:r>
              <a:rPr lang="en-GB"/>
              <a:t>, and other fields.</a:t>
            </a:r>
          </a:p>
          <a:p>
            <a:pPr lvl="1"/>
            <a:r>
              <a:rPr lang="en-GB"/>
              <a:t>Use </a:t>
            </a:r>
            <a:r>
              <a:rPr lang="en-GB" b="1"/>
              <a:t>“Remove Duplicates”</a:t>
            </a:r>
            <a:r>
              <a:rPr lang="en-GB"/>
              <a:t> tool in Power Query for exact matches.</a:t>
            </a:r>
          </a:p>
          <a:p>
            <a:pPr lvl="1"/>
            <a:r>
              <a:rPr lang="en-GB"/>
              <a:t>For near-duplicates:</a:t>
            </a:r>
          </a:p>
          <a:p>
            <a:pPr lvl="2"/>
            <a:r>
              <a:rPr lang="en-GB" sz="2400"/>
              <a:t>Use </a:t>
            </a:r>
            <a:r>
              <a:rPr lang="en-GB" sz="2400" b="1"/>
              <a:t>Group By</a:t>
            </a:r>
            <a:r>
              <a:rPr lang="en-GB" sz="2400"/>
              <a:t> to aggregate.</a:t>
            </a:r>
          </a:p>
          <a:p>
            <a:pPr lvl="2"/>
            <a:r>
              <a:rPr lang="en-GB" sz="2400"/>
              <a:t>Apply </a:t>
            </a:r>
            <a:r>
              <a:rPr lang="en-GB" sz="2400" b="1"/>
              <a:t>Trim</a:t>
            </a:r>
            <a:r>
              <a:rPr lang="en-GB" sz="2400"/>
              <a:t> and </a:t>
            </a:r>
            <a:r>
              <a:rPr lang="en-GB" sz="2400" b="1"/>
              <a:t>Clean</a:t>
            </a:r>
            <a:r>
              <a:rPr lang="en-GB" sz="2400"/>
              <a:t> to text fields.</a:t>
            </a:r>
          </a:p>
          <a:p>
            <a:pPr lvl="1"/>
            <a:r>
              <a:rPr lang="en-GB"/>
              <a:t>Verify your work by checking row counts before and after.</a:t>
            </a:r>
          </a:p>
          <a:p>
            <a:pPr lvl="1"/>
            <a:endParaRPr lang="en-GB"/>
          </a:p>
          <a:p>
            <a:r>
              <a:rPr lang="en-GB" b="1"/>
              <a:t>Deliverable</a:t>
            </a:r>
            <a:r>
              <a:rPr lang="en-GB"/>
              <a:t>: Count of duplicates removed + screenshot of duplicate filtering steps.</a:t>
            </a:r>
          </a:p>
        </p:txBody>
      </p:sp>
    </p:spTree>
    <p:extLst>
      <p:ext uri="{BB962C8B-B14F-4D97-AF65-F5344CB8AC3E}">
        <p14:creationId xmlns:p14="http://schemas.microsoft.com/office/powerpoint/2010/main" val="378137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4DB33A-C409-E9AB-F1B1-7968BDC502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A7716-8DF5-BB08-356F-DB9A957F6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Group 3: Detecting &amp; Handling Outliers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3A79B2-64DA-C1EA-2E08-410A2A6C4C1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/>
              <a:t>Objective</a:t>
            </a:r>
            <a:r>
              <a:rPr lang="en-GB"/>
              <a:t>: Identify and treat extreme values in numerical data.</a:t>
            </a:r>
          </a:p>
          <a:p>
            <a:endParaRPr lang="en-GB"/>
          </a:p>
          <a:p>
            <a:r>
              <a:rPr lang="en-GB" b="1"/>
              <a:t>Instructions</a:t>
            </a:r>
            <a:r>
              <a:rPr lang="en-GB"/>
              <a:t>:</a:t>
            </a:r>
          </a:p>
          <a:p>
            <a:pPr lvl="1"/>
            <a:r>
              <a:rPr lang="en-GB"/>
              <a:t>Focus on </a:t>
            </a:r>
            <a:r>
              <a:rPr lang="en-GB" err="1"/>
              <a:t>Total_Sales</a:t>
            </a:r>
            <a:r>
              <a:rPr lang="en-GB"/>
              <a:t>, Discount (%), </a:t>
            </a:r>
            <a:r>
              <a:rPr lang="en-GB" err="1"/>
              <a:t>Product_Price</a:t>
            </a:r>
            <a:r>
              <a:rPr lang="en-GB"/>
              <a:t>.</a:t>
            </a:r>
          </a:p>
          <a:p>
            <a:pPr lvl="1"/>
            <a:r>
              <a:rPr lang="en-GB"/>
              <a:t>Use:</a:t>
            </a:r>
          </a:p>
          <a:p>
            <a:pPr lvl="2"/>
            <a:r>
              <a:rPr lang="en-GB" sz="2400" b="1"/>
              <a:t>Boxplot</a:t>
            </a:r>
            <a:r>
              <a:rPr lang="en-GB" sz="2400"/>
              <a:t> visuals in Power BI.</a:t>
            </a:r>
          </a:p>
          <a:p>
            <a:pPr lvl="2"/>
            <a:r>
              <a:rPr lang="en-GB" sz="2400"/>
              <a:t>Or create a </a:t>
            </a:r>
            <a:r>
              <a:rPr lang="en-GB" sz="2400" b="1"/>
              <a:t>Z-score</a:t>
            </a:r>
            <a:r>
              <a:rPr lang="en-GB" sz="2400"/>
              <a:t> column to detect extreme values (&gt;3 or &lt;-3).</a:t>
            </a:r>
          </a:p>
          <a:p>
            <a:pPr lvl="1"/>
            <a:r>
              <a:rPr lang="en-GB"/>
              <a:t>Apply fixes.</a:t>
            </a:r>
          </a:p>
          <a:p>
            <a:pPr lvl="0"/>
            <a:endParaRPr lang="en-GB"/>
          </a:p>
          <a:p>
            <a:r>
              <a:rPr lang="en-GB" b="1"/>
              <a:t>Deliverable</a:t>
            </a:r>
            <a:r>
              <a:rPr lang="en-GB"/>
              <a:t>: Boxplot or Z-score screenshot + description of your approach.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990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F6CD8B-0501-86A4-1E76-C25422E9C5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645BB-2ADB-72AA-F51F-E672F5F58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 Group 4: Standardising Data Formats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4FFD28-34AA-D583-9979-E6DECEB3507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/>
              <a:t>Objective</a:t>
            </a:r>
            <a:r>
              <a:rPr lang="en-GB"/>
              <a:t>: Ensure consistent data types and formatting.</a:t>
            </a:r>
          </a:p>
          <a:p>
            <a:endParaRPr lang="en-GB"/>
          </a:p>
          <a:p>
            <a:r>
              <a:rPr lang="en-GB" b="1"/>
              <a:t>Instructions</a:t>
            </a:r>
            <a:r>
              <a:rPr lang="en-GB"/>
              <a:t>:</a:t>
            </a:r>
          </a:p>
          <a:p>
            <a:pPr lvl="1"/>
            <a:r>
              <a:rPr lang="en-GB"/>
              <a:t>Fix inconsistencies in:</a:t>
            </a:r>
          </a:p>
          <a:p>
            <a:pPr lvl="2"/>
            <a:r>
              <a:rPr lang="en-GB" sz="2400"/>
              <a:t>Text fields (Region, </a:t>
            </a:r>
            <a:r>
              <a:rPr lang="en-GB" sz="2400" err="1"/>
              <a:t>Product_Category</a:t>
            </a:r>
            <a:r>
              <a:rPr lang="en-GB" sz="2400"/>
              <a:t>, …).</a:t>
            </a:r>
          </a:p>
          <a:p>
            <a:pPr lvl="2"/>
            <a:r>
              <a:rPr lang="en-GB" sz="2400"/>
              <a:t>Date fields (</a:t>
            </a:r>
            <a:r>
              <a:rPr lang="en-GB" sz="2400" err="1"/>
              <a:t>Transaction_Date</a:t>
            </a:r>
            <a:r>
              <a:rPr lang="en-GB" sz="2400"/>
              <a:t>, …).</a:t>
            </a:r>
          </a:p>
          <a:p>
            <a:pPr lvl="2"/>
            <a:r>
              <a:rPr lang="en-GB" sz="2400"/>
              <a:t>Numeric fields (</a:t>
            </a:r>
            <a:r>
              <a:rPr lang="en-GB" sz="2400" err="1"/>
              <a:t>Product_Price</a:t>
            </a:r>
            <a:r>
              <a:rPr lang="en-GB" sz="2400"/>
              <a:t>, </a:t>
            </a:r>
            <a:r>
              <a:rPr lang="en-GB" sz="2400" err="1"/>
              <a:t>Total_Sales</a:t>
            </a:r>
            <a:r>
              <a:rPr lang="en-GB" sz="2400"/>
              <a:t>, …).</a:t>
            </a:r>
          </a:p>
          <a:p>
            <a:pPr lvl="1"/>
            <a:r>
              <a:rPr lang="en-GB"/>
              <a:t>Use appropriate actions.</a:t>
            </a:r>
          </a:p>
          <a:p>
            <a:pPr lvl="0"/>
            <a:endParaRPr lang="en-GB"/>
          </a:p>
          <a:p>
            <a:r>
              <a:rPr lang="en-GB" b="1"/>
              <a:t>Deliverable</a:t>
            </a:r>
            <a:r>
              <a:rPr lang="en-GB"/>
              <a:t>: Example of each format standardised (text, date, number) with screenshots.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518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6647D2-6A25-6592-5B38-41B862A23B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B89EC-1B29-2E20-AAF5-FEBDF8CD3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Group 5: Transforming Categorical Data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6DC603-9C09-4601-48D3-6B38DCD03FE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/>
              <a:t>Objective</a:t>
            </a:r>
            <a:r>
              <a:rPr lang="en-GB"/>
              <a:t>: Convert categorical variables for analysis.</a:t>
            </a:r>
          </a:p>
          <a:p>
            <a:endParaRPr lang="en-GB"/>
          </a:p>
          <a:p>
            <a:r>
              <a:rPr lang="en-GB" b="1"/>
              <a:t>Instructions</a:t>
            </a:r>
            <a:r>
              <a:rPr lang="en-GB"/>
              <a:t>:</a:t>
            </a:r>
          </a:p>
          <a:p>
            <a:pPr lvl="1"/>
            <a:r>
              <a:rPr lang="en-GB"/>
              <a:t>Work on fields like Region, </a:t>
            </a:r>
            <a:r>
              <a:rPr lang="en-GB" err="1"/>
              <a:t>Customer_Segment</a:t>
            </a:r>
            <a:r>
              <a:rPr lang="en-GB"/>
              <a:t>, and </a:t>
            </a:r>
            <a:r>
              <a:rPr lang="en-GB" err="1"/>
              <a:t>Product_Category</a:t>
            </a:r>
            <a:r>
              <a:rPr lang="en-GB"/>
              <a:t>.</a:t>
            </a:r>
          </a:p>
          <a:p>
            <a:pPr lvl="1"/>
            <a:r>
              <a:rPr lang="en-GB"/>
              <a:t>Step 1: Standardise category names (e.g., north → North).</a:t>
            </a:r>
          </a:p>
          <a:p>
            <a:pPr lvl="1"/>
            <a:r>
              <a:rPr lang="en-GB"/>
              <a:t>Step 2: Apply Encoding:</a:t>
            </a:r>
          </a:p>
          <a:p>
            <a:pPr lvl="2"/>
            <a:r>
              <a:rPr lang="en-GB" sz="2400"/>
              <a:t>One-Hot: Create binary columns.</a:t>
            </a:r>
          </a:p>
          <a:p>
            <a:pPr lvl="2"/>
            <a:r>
              <a:rPr lang="en-GB" sz="2400"/>
              <a:t>Label Encoding: Assign values (Low=1, Medium=2, High=3).</a:t>
            </a:r>
          </a:p>
          <a:p>
            <a:pPr lvl="1"/>
            <a:r>
              <a:rPr lang="en-GB"/>
              <a:t>Use suitable tools in Power BI.</a:t>
            </a:r>
          </a:p>
          <a:p>
            <a:pPr lvl="0"/>
            <a:endParaRPr lang="en-GB"/>
          </a:p>
          <a:p>
            <a:r>
              <a:rPr lang="en-GB" b="1"/>
              <a:t>Deliverable</a:t>
            </a:r>
            <a:r>
              <a:rPr lang="en-GB"/>
              <a:t>: Encoded output sample + note on which method you used and why.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822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1370BB-4B3C-5C10-7D41-B14784F328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30555-ADCB-419E-D69A-D26A3E3B1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Group 6: Scaling &amp; Normalisation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2E79A3-86E3-2D81-17F8-36ADA0CF8C1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/>
              <a:t>Objective</a:t>
            </a:r>
            <a:r>
              <a:rPr lang="en-GB"/>
              <a:t>: Scale and normalise numerical data for consistency.</a:t>
            </a:r>
          </a:p>
          <a:p>
            <a:endParaRPr lang="en-GB"/>
          </a:p>
          <a:p>
            <a:r>
              <a:rPr lang="en-GB" b="1"/>
              <a:t>Instructions</a:t>
            </a:r>
            <a:r>
              <a:rPr lang="en-GB"/>
              <a:t>:</a:t>
            </a:r>
          </a:p>
          <a:p>
            <a:pPr lvl="1"/>
            <a:r>
              <a:rPr lang="en-GB"/>
              <a:t>Focus on </a:t>
            </a:r>
            <a:r>
              <a:rPr lang="en-GB" err="1"/>
              <a:t>Product_Price</a:t>
            </a:r>
            <a:r>
              <a:rPr lang="en-GB"/>
              <a:t>, </a:t>
            </a:r>
            <a:r>
              <a:rPr lang="en-GB" err="1"/>
              <a:t>Total_Sales</a:t>
            </a:r>
            <a:r>
              <a:rPr lang="en-GB"/>
              <a:t>, and Discount (%).</a:t>
            </a:r>
          </a:p>
          <a:p>
            <a:pPr lvl="1"/>
            <a:r>
              <a:rPr lang="en-GB"/>
              <a:t>Choose one method:</a:t>
            </a:r>
          </a:p>
          <a:p>
            <a:pPr lvl="2"/>
            <a:r>
              <a:rPr lang="en-GB" sz="2400" b="1"/>
              <a:t>Min-Max Scaling</a:t>
            </a:r>
            <a:r>
              <a:rPr lang="en-GB" sz="2400"/>
              <a:t> (0–1 range).</a:t>
            </a:r>
          </a:p>
          <a:p>
            <a:pPr lvl="2"/>
            <a:r>
              <a:rPr lang="en-GB" sz="2400" b="1"/>
              <a:t>Z-Score</a:t>
            </a:r>
            <a:r>
              <a:rPr lang="en-GB" sz="2400"/>
              <a:t> normalisation.</a:t>
            </a:r>
          </a:p>
          <a:p>
            <a:pPr lvl="2"/>
            <a:r>
              <a:rPr lang="en-GB" sz="2400" b="1"/>
              <a:t>Log Transformation</a:t>
            </a:r>
            <a:r>
              <a:rPr lang="en-GB" sz="2400"/>
              <a:t> to handle skewness.</a:t>
            </a:r>
          </a:p>
          <a:p>
            <a:pPr lvl="1"/>
            <a:r>
              <a:rPr lang="en-GB"/>
              <a:t>Apply transformations using calculated columns or DAX.</a:t>
            </a:r>
          </a:p>
          <a:p>
            <a:pPr lvl="0"/>
            <a:endParaRPr lang="en-GB"/>
          </a:p>
          <a:p>
            <a:r>
              <a:rPr lang="en-GB" b="1"/>
              <a:t>Deliverable</a:t>
            </a:r>
            <a:r>
              <a:rPr lang="en-GB"/>
              <a:t>: Before/after values of transformed fields + chart showing effect.</a:t>
            </a:r>
          </a:p>
        </p:txBody>
      </p:sp>
    </p:spTree>
    <p:extLst>
      <p:ext uri="{BB962C8B-B14F-4D97-AF65-F5344CB8AC3E}">
        <p14:creationId xmlns:p14="http://schemas.microsoft.com/office/powerpoint/2010/main" val="1114200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CB06AD-1233-5470-FE3E-1EBCB0E80C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BEAEA-6425-CB15-54F3-C2B833099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Group 7: Feature Engineering &amp; Selection + Splitting Datasets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4FF318-7FA0-17C0-AAD9-09731718A7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/>
              <a:t>Objective</a:t>
            </a:r>
            <a:r>
              <a:rPr lang="en-GB"/>
              <a:t>: Create new useful features and split the dataset for analysis.</a:t>
            </a:r>
          </a:p>
          <a:p>
            <a:r>
              <a:rPr lang="en-GB" b="1"/>
              <a:t>Instructions</a:t>
            </a:r>
            <a:r>
              <a:rPr lang="en-GB"/>
              <a:t>:</a:t>
            </a:r>
          </a:p>
          <a:p>
            <a:pPr lvl="1"/>
            <a:r>
              <a:rPr lang="en-GB"/>
              <a:t>Create at least two new features such as:</a:t>
            </a:r>
          </a:p>
          <a:p>
            <a:pPr lvl="2"/>
            <a:r>
              <a:rPr lang="en-GB" sz="2400" err="1"/>
              <a:t>Discounted_Price</a:t>
            </a:r>
            <a:r>
              <a:rPr lang="en-GB" sz="2400"/>
              <a:t> = </a:t>
            </a:r>
            <a:r>
              <a:rPr lang="en-GB" sz="2400" err="1"/>
              <a:t>Product_Price</a:t>
            </a:r>
            <a:r>
              <a:rPr lang="en-GB" sz="2400"/>
              <a:t> × (1 - Discount%)</a:t>
            </a:r>
          </a:p>
          <a:p>
            <a:pPr lvl="2"/>
            <a:r>
              <a:rPr lang="en-GB" sz="2400"/>
              <a:t>Extract Weekday from </a:t>
            </a:r>
            <a:r>
              <a:rPr lang="en-GB" sz="2400" err="1"/>
              <a:t>Transaction_Date</a:t>
            </a:r>
            <a:endParaRPr lang="en-GB" sz="2400"/>
          </a:p>
          <a:p>
            <a:pPr lvl="1"/>
            <a:r>
              <a:rPr lang="en-GB"/>
              <a:t>Optional: Bin numeric fields (e.g., Age → </a:t>
            </a:r>
            <a:r>
              <a:rPr lang="en-GB" err="1"/>
              <a:t>Age_Group</a:t>
            </a:r>
            <a:r>
              <a:rPr lang="en-GB"/>
              <a:t>)</a:t>
            </a:r>
          </a:p>
          <a:p>
            <a:pPr lvl="1"/>
            <a:r>
              <a:rPr lang="en-GB"/>
              <a:t>Use </a:t>
            </a:r>
            <a:r>
              <a:rPr lang="en-GB" err="1"/>
              <a:t>Transaction_Date</a:t>
            </a:r>
            <a:r>
              <a:rPr lang="en-GB"/>
              <a:t> to </a:t>
            </a:r>
            <a:r>
              <a:rPr lang="en-GB" b="1"/>
              <a:t>split</a:t>
            </a:r>
            <a:r>
              <a:rPr lang="en-GB"/>
              <a:t> data into Q1–Q4 subsets.</a:t>
            </a:r>
          </a:p>
          <a:p>
            <a:pPr lvl="0"/>
            <a:endParaRPr lang="en-GB"/>
          </a:p>
          <a:p>
            <a:r>
              <a:rPr lang="en-GB" b="1"/>
              <a:t>Deliverable</a:t>
            </a:r>
            <a:r>
              <a:rPr lang="en-GB"/>
              <a:t>: Table with new columns + explanation of why they add value + summary of split quarterly dataset.</a:t>
            </a:r>
          </a:p>
        </p:txBody>
      </p:sp>
    </p:spTree>
    <p:extLst>
      <p:ext uri="{BB962C8B-B14F-4D97-AF65-F5344CB8AC3E}">
        <p14:creationId xmlns:p14="http://schemas.microsoft.com/office/powerpoint/2010/main" val="2130897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7295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2.xml><?xml version="1.0" encoding="utf-8"?>
<a:theme xmlns:a="http://schemas.openxmlformats.org/drawingml/2006/main" name="1_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3.xml><?xml version="1.0" encoding="utf-8"?>
<a:theme xmlns:a="http://schemas.openxmlformats.org/drawingml/2006/main" name="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8D12ED9B-AC0C-47D4-A106-3FBCE3A4C13F}" vid="{CE05DAFA-791E-447A-B01C-3261F4C57215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1</Template>
  <TotalTime>0</TotalTime>
  <Words>672</Words>
  <Application>Microsoft Office PowerPoint</Application>
  <PresentationFormat>Widescreen</PresentationFormat>
  <Paragraphs>87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Aptos</vt:lpstr>
      <vt:lpstr>Arial</vt:lpstr>
      <vt:lpstr>Calibri</vt:lpstr>
      <vt:lpstr>Calibri Light</vt:lpstr>
      <vt:lpstr>Symbol</vt:lpstr>
      <vt:lpstr>Wingdings</vt:lpstr>
      <vt:lpstr>UWTSD Serif 1</vt:lpstr>
      <vt:lpstr>1_UWTSD Serif 1</vt:lpstr>
      <vt:lpstr>UWTSD Serif 2025_2</vt:lpstr>
      <vt:lpstr>Data Mining &amp; Visualisation (ACCA7015)  Week 6</vt:lpstr>
      <vt:lpstr>Lab Tutorial: Understanding Data Using Sales Data (12 Attributes, 6000+ Records)</vt:lpstr>
      <vt:lpstr>Dataset Overview</vt:lpstr>
      <vt:lpstr>Group 1: Handling Missing Data</vt:lpstr>
      <vt:lpstr>Group 2: Removing Duplicates</vt:lpstr>
      <vt:lpstr>Group 3: Detecting &amp; Handling Outliers</vt:lpstr>
      <vt:lpstr> Group 4: Standardising Data Formats</vt:lpstr>
      <vt:lpstr>Group 5: Transforming Categorical Data</vt:lpstr>
      <vt:lpstr>Group 6: Scaling &amp; Normalisation</vt:lpstr>
      <vt:lpstr>Group 7: Feature Engineering &amp; Selection + Splitting Datasets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1</cp:revision>
  <dcterms:created xsi:type="dcterms:W3CDTF">2025-02-05T03:06:25Z</dcterms:created>
  <dcterms:modified xsi:type="dcterms:W3CDTF">2025-07-01T11:00:35Z</dcterms:modified>
</cp:coreProperties>
</file>