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notesMasterIdLst>
    <p:notesMasterId r:id="rId14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08" d="100"/>
          <a:sy n="108" d="100"/>
        </p:scale>
        <p:origin x="57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21AA5F-CC0A-4C4B-9D65-189290EB3B5B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DA4DE8-742E-45B2-B337-2C980DBFF1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60848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04921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14072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63207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31587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54324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27732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80768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44264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953028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9422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8E4DB-4A85-4B5D-A54B-EEDEC7A7F11A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4CAA58F-210B-42FA-A7B8-55C664C55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94802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8E4DB-4A85-4B5D-A54B-EEDEC7A7F11A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AA58F-210B-42FA-A7B8-55C664C55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32801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8E4DB-4A85-4B5D-A54B-EEDEC7A7F11A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4CAA58F-210B-42FA-A7B8-55C664C55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17563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8E4DB-4A85-4B5D-A54B-EEDEC7A7F11A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4CAA58F-210B-42FA-A7B8-55C664C55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20103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8E4DB-4A85-4B5D-A54B-EEDEC7A7F11A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4CAA58F-210B-42FA-A7B8-55C664C55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35489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8E4DB-4A85-4B5D-A54B-EEDEC7A7F11A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AA58F-210B-42FA-A7B8-55C664C55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367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8E4DB-4A85-4B5D-A54B-EEDEC7A7F11A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AA58F-210B-42FA-A7B8-55C664C55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27949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8E4DB-4A85-4B5D-A54B-EEDEC7A7F11A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AA58F-210B-42FA-A7B8-55C664C55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90740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8E4DB-4A85-4B5D-A54B-EEDEC7A7F11A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4CAA58F-210B-42FA-A7B8-55C664C55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15890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8E4DB-4A85-4B5D-A54B-EEDEC7A7F11A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4CAA58F-210B-42FA-A7B8-55C664C55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15945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8E4DB-4A85-4B5D-A54B-EEDEC7A7F11A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4CAA58F-210B-42FA-A7B8-55C664C559F3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542485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8E4DB-4A85-4B5D-A54B-EEDEC7A7F11A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4CAA58F-210B-42FA-A7B8-55C664C55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41950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8E4DB-4A85-4B5D-A54B-EEDEC7A7F11A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4CAA58F-210B-42FA-A7B8-55C664C559F3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026703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8E4DB-4A85-4B5D-A54B-EEDEC7A7F11A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4CAA58F-210B-42FA-A7B8-55C664C55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7794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8E4DB-4A85-4B5D-A54B-EEDEC7A7F11A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AA58F-210B-42FA-A7B8-55C664C55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38046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8E4DB-4A85-4B5D-A54B-EEDEC7A7F11A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AA58F-210B-42FA-A7B8-55C664C55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42585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08E4DB-4A85-4B5D-A54B-EEDEC7A7F11A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4CAA58F-210B-42FA-A7B8-55C664C55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438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b="1"/>
              <a:t>ADVANCED </a:t>
            </a:r>
            <a:r>
              <a:rPr lang="en-GB" b="1" dirty="0"/>
              <a:t>RESEARCH METHODS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PHENOMENOLOGICAL RESEARCH 2</a:t>
            </a:r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1880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40"/>
    </mc:Choice>
    <mc:Fallback xmlns="">
      <p:transition spd="slow" advTm="47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 </a:t>
            </a:r>
            <a:r>
              <a:rPr lang="en-GB" b="1" u="sng" dirty="0"/>
              <a:t>PHENOMENOLOGICAL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WHERE HAS THE RESEARCH ORIGINATED FROM?</a:t>
            </a:r>
          </a:p>
        </p:txBody>
      </p:sp>
      <p:pic>
        <p:nvPicPr>
          <p:cNvPr id="7" name="Audio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9893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964"/>
    </mc:Choice>
    <mc:Fallback xmlns="">
      <p:transition spd="slow" advTm="179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u="sng" dirty="0"/>
              <a:t>PHENOMENOLOGICAL RESEARCH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DEFINITION AND BACKGROUND?</a:t>
            </a:r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2775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665"/>
    </mc:Choice>
    <mc:Fallback xmlns="">
      <p:transition spd="slow" advTm="246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u="sng" dirty="0"/>
              <a:t>PHENOMENOLOGICAL RESEARCH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BIG THINKERS?</a:t>
            </a:r>
          </a:p>
          <a:p>
            <a:endParaRPr lang="en-GB" dirty="0"/>
          </a:p>
          <a:p>
            <a:r>
              <a:rPr lang="en-GB" dirty="0"/>
              <a:t>KEY WRITERS?</a:t>
            </a:r>
          </a:p>
        </p:txBody>
      </p:sp>
      <p:pic>
        <p:nvPicPr>
          <p:cNvPr id="13" name="Audio 1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049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644"/>
    </mc:Choice>
    <mc:Fallback xmlns="">
      <p:transition spd="slow" advTm="346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 </a:t>
            </a:r>
            <a:r>
              <a:rPr lang="en-GB" b="1" u="sng" dirty="0"/>
              <a:t>PHENOMENOLOGICAL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THE MAIN CONCEPT OF THE APPROACH?</a:t>
            </a:r>
          </a:p>
        </p:txBody>
      </p:sp>
      <p:pic>
        <p:nvPicPr>
          <p:cNvPr id="7" name="Audio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5603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283"/>
    </mc:Choice>
    <mc:Fallback xmlns="">
      <p:transition spd="slow" advTm="162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 </a:t>
            </a:r>
            <a:r>
              <a:rPr lang="en-GB" b="1" u="sng" dirty="0"/>
              <a:t>PHENOMENOLOGICAL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FOCUS OF RESEARCH?</a:t>
            </a:r>
          </a:p>
        </p:txBody>
      </p:sp>
      <p:pic>
        <p:nvPicPr>
          <p:cNvPr id="7" name="Audio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4907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927"/>
    </mc:Choice>
    <mc:Fallback xmlns="">
      <p:transition spd="slow" advTm="469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 </a:t>
            </a:r>
            <a:r>
              <a:rPr lang="en-GB" b="1" u="sng" dirty="0"/>
              <a:t>PHENOMENOLOGICAL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HOW MIGHT THIS TYPE OF RESEARCH BE USED?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3132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655"/>
    </mc:Choice>
    <mc:Fallback xmlns="">
      <p:transition spd="slow" advTm="406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 </a:t>
            </a:r>
            <a:r>
              <a:rPr lang="en-GB" b="1" u="sng" dirty="0"/>
              <a:t>PHENOMENOLOGICAL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KEY WORDS OR PHRASES?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7883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740"/>
    </mc:Choice>
    <mc:Fallback xmlns="">
      <p:transition spd="slow" advTm="427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How to  . . .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US" altLang="en-US" dirty="0"/>
          </a:p>
          <a:p>
            <a:endParaRPr lang="en-US" altLang="en-US"/>
          </a:p>
          <a:p>
            <a:r>
              <a:rPr lang="en-US" altLang="en-US"/>
              <a:t>Reduce the phenomenon by “’bracketing’ or suspending . . . </a:t>
            </a:r>
            <a:r>
              <a:rPr lang="en-US" altLang="en-US" dirty="0"/>
              <a:t>the ‘natural attitude,’ which is the everyday assumption of the independent existence of what is perceived and thought about” (</a:t>
            </a:r>
            <a:r>
              <a:rPr lang="en-US" altLang="en-US" dirty="0" err="1"/>
              <a:t>Schwandt</a:t>
            </a:r>
            <a:r>
              <a:rPr lang="en-US" altLang="en-US" dirty="0"/>
              <a:t>, 2001, p. 192).  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761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420"/>
    </mc:Choice>
    <mc:Fallback xmlns="">
      <p:transition spd="slow" advTm="204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 </a:t>
            </a:r>
            <a:r>
              <a:rPr lang="en-GB" b="1" u="sng" dirty="0"/>
              <a:t>PHENOMENOLOGICAL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WHAT WOULD A TYPICAL PARTICIPANT BE LIKE?</a:t>
            </a:r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3078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100"/>
    </mc:Choice>
    <mc:Fallback xmlns="">
      <p:transition spd="slow" advTm="161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 </a:t>
            </a:r>
            <a:r>
              <a:rPr lang="en-GB" b="1" u="sng" dirty="0"/>
              <a:t>PHENOMENOLOGICAL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HOW MANY PARTICIPANTS WOULD THERE LIKELY TO BE?</a:t>
            </a:r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825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071"/>
    </mc:Choice>
    <mc:Fallback xmlns="">
      <p:transition spd="slow" advTm="110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PHENOMENOLOGY</a:t>
            </a:r>
            <a:r>
              <a:rPr lang="en-GB" dirty="0"/>
              <a:t>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CHANGE POWERPOINTS……….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6370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01"/>
    </mc:Choice>
    <mc:Fallback xmlns="">
      <p:transition spd="slow" advTm="61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1304</TotalTime>
  <Words>153</Words>
  <Application>Microsoft Office PowerPoint</Application>
  <PresentationFormat>Widescreen</PresentationFormat>
  <Paragraphs>63</Paragraphs>
  <Slides>12</Slides>
  <Notes>10</Notes>
  <HiddenSlides>0</HiddenSlides>
  <MMClips>12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Century Gothic</vt:lpstr>
      <vt:lpstr>Wingdings 3</vt:lpstr>
      <vt:lpstr>Wisp</vt:lpstr>
      <vt:lpstr>ADVANCED RESEARCH METHODS </vt:lpstr>
      <vt:lpstr> PHENOMENOLOGICAL RESEARCH</vt:lpstr>
      <vt:lpstr>PHENOMENOLOGICAL RESEARCH </vt:lpstr>
      <vt:lpstr>PHENOMENOLOGICAL RESEARCH </vt:lpstr>
      <vt:lpstr> PHENOMENOLOGICAL RESEARCH</vt:lpstr>
      <vt:lpstr> PHENOMENOLOGICAL RESEARCH</vt:lpstr>
      <vt:lpstr> PHENOMENOLOGICAL RESEARCH</vt:lpstr>
      <vt:lpstr> PHENOMENOLOGICAL RESEARCH</vt:lpstr>
      <vt:lpstr>How to  . . .</vt:lpstr>
      <vt:lpstr> PHENOMENOLOGICAL RESEARCH</vt:lpstr>
      <vt:lpstr> PHENOMENOLOGICAL RESEARCH</vt:lpstr>
      <vt:lpstr>PHENOMENOLOGY…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RESEARCH AND EMPLOYABILITY SKILLS</dc:title>
  <dc:creator>Beverly</dc:creator>
  <cp:lastModifiedBy>Beverly Cole</cp:lastModifiedBy>
  <cp:revision>7</cp:revision>
  <dcterms:created xsi:type="dcterms:W3CDTF">2015-02-21T08:39:15Z</dcterms:created>
  <dcterms:modified xsi:type="dcterms:W3CDTF">2023-10-22T07:59:02Z</dcterms:modified>
</cp:coreProperties>
</file>