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934"/>
  </p:normalViewPr>
  <p:slideViewPr>
    <p:cSldViewPr snapToGrid="0" snapToObjects="1">
      <p:cViewPr>
        <p:scale>
          <a:sx n="102" d="100"/>
          <a:sy n="102" d="100"/>
        </p:scale>
        <p:origin x="952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A004F-45AB-2442-8332-7F2BF6A95143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ED65AC33-DB3D-214B-B5EC-EC7A0C5232AE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Reduce Costs</a:t>
          </a:r>
        </a:p>
      </dgm:t>
    </dgm:pt>
    <dgm:pt modelId="{855DF167-26C0-3045-9F75-EB5F0C473729}" type="parTrans" cxnId="{9951E03A-D854-0945-A6E8-F8B95F388A38}">
      <dgm:prSet/>
      <dgm:spPr/>
      <dgm:t>
        <a:bodyPr/>
        <a:lstStyle/>
        <a:p>
          <a:endParaRPr lang="en-GB"/>
        </a:p>
      </dgm:t>
    </dgm:pt>
    <dgm:pt modelId="{EFA33764-C6E4-0846-99E9-449D6FFC54FF}" type="sibTrans" cxnId="{9951E03A-D854-0945-A6E8-F8B95F388A38}">
      <dgm:prSet/>
      <dgm:spPr/>
      <dgm:t>
        <a:bodyPr/>
        <a:lstStyle/>
        <a:p>
          <a:endParaRPr lang="en-GB"/>
        </a:p>
      </dgm:t>
    </dgm:pt>
    <dgm:pt modelId="{925AA68D-0F5A-4448-B4AD-D3BC6F71BE10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Reduce Waste</a:t>
          </a:r>
        </a:p>
      </dgm:t>
    </dgm:pt>
    <dgm:pt modelId="{10B0F92C-E3C6-A840-AC2A-F34AFA2427E2}" type="parTrans" cxnId="{B79854E9-B9FC-D740-B0B6-BF6A0D17EECC}">
      <dgm:prSet/>
      <dgm:spPr/>
      <dgm:t>
        <a:bodyPr/>
        <a:lstStyle/>
        <a:p>
          <a:endParaRPr lang="en-GB"/>
        </a:p>
      </dgm:t>
    </dgm:pt>
    <dgm:pt modelId="{81552EEE-0E43-3C47-A4F8-4E3115C532BF}" type="sibTrans" cxnId="{B79854E9-B9FC-D740-B0B6-BF6A0D17EECC}">
      <dgm:prSet/>
      <dgm:spPr/>
      <dgm:t>
        <a:bodyPr/>
        <a:lstStyle/>
        <a:p>
          <a:endParaRPr lang="en-GB"/>
        </a:p>
      </dgm:t>
    </dgm:pt>
    <dgm:pt modelId="{1EB6F8E8-8F40-AF4E-BEE2-26D8763F9DE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Recycle, Reuse</a:t>
          </a:r>
        </a:p>
      </dgm:t>
    </dgm:pt>
    <dgm:pt modelId="{AEF8B5E8-31C4-D042-84DA-E470BC87DF03}" type="parTrans" cxnId="{9EC5B8BC-F8CD-124F-ACCF-7B36FF6A8200}">
      <dgm:prSet/>
      <dgm:spPr/>
      <dgm:t>
        <a:bodyPr/>
        <a:lstStyle/>
        <a:p>
          <a:endParaRPr lang="en-GB"/>
        </a:p>
      </dgm:t>
    </dgm:pt>
    <dgm:pt modelId="{9169D6E8-D957-FB46-A8DD-36EEFC6CD9F9}" type="sibTrans" cxnId="{9EC5B8BC-F8CD-124F-ACCF-7B36FF6A8200}">
      <dgm:prSet/>
      <dgm:spPr/>
      <dgm:t>
        <a:bodyPr/>
        <a:lstStyle/>
        <a:p>
          <a:endParaRPr lang="en-GB"/>
        </a:p>
      </dgm:t>
    </dgm:pt>
    <dgm:pt modelId="{EA5A505E-4723-1746-9A68-8B9EABA5D087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Invest Savings</a:t>
          </a:r>
        </a:p>
      </dgm:t>
    </dgm:pt>
    <dgm:pt modelId="{24AA2F6B-FA3E-9544-BB74-6C15273C265B}" type="parTrans" cxnId="{D38F86CB-0917-CF47-89D1-920CEEE58E97}">
      <dgm:prSet/>
      <dgm:spPr/>
      <dgm:t>
        <a:bodyPr/>
        <a:lstStyle/>
        <a:p>
          <a:endParaRPr lang="en-GB"/>
        </a:p>
      </dgm:t>
    </dgm:pt>
    <dgm:pt modelId="{C6676680-B39C-FF48-B134-F27CBD5F6EC2}" type="sibTrans" cxnId="{D38F86CB-0917-CF47-89D1-920CEEE58E97}">
      <dgm:prSet/>
      <dgm:spPr/>
      <dgm:t>
        <a:bodyPr/>
        <a:lstStyle/>
        <a:p>
          <a:endParaRPr lang="en-GB"/>
        </a:p>
      </dgm:t>
    </dgm:pt>
    <dgm:pt modelId="{E46898C7-7B07-2543-9BD1-5FF73C105DC1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Marketing</a:t>
          </a:r>
        </a:p>
      </dgm:t>
    </dgm:pt>
    <dgm:pt modelId="{BF56479F-EA59-5943-A491-D82FA7F160D4}" type="parTrans" cxnId="{80EC3944-37CC-4942-91E4-DBFDDFCFD985}">
      <dgm:prSet/>
      <dgm:spPr/>
      <dgm:t>
        <a:bodyPr/>
        <a:lstStyle/>
        <a:p>
          <a:endParaRPr lang="en-GB"/>
        </a:p>
      </dgm:t>
    </dgm:pt>
    <dgm:pt modelId="{539BC524-2D16-DF43-A36E-4FD7D95BC592}" type="sibTrans" cxnId="{80EC3944-37CC-4942-91E4-DBFDDFCFD985}">
      <dgm:prSet/>
      <dgm:spPr/>
      <dgm:t>
        <a:bodyPr/>
        <a:lstStyle/>
        <a:p>
          <a:endParaRPr lang="en-GB"/>
        </a:p>
      </dgm:t>
    </dgm:pt>
    <dgm:pt modelId="{23C91BFF-3DC1-A14F-8F0F-2EDE1B97CAC6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New Products</a:t>
          </a:r>
        </a:p>
      </dgm:t>
    </dgm:pt>
    <dgm:pt modelId="{282A1D33-FA34-824E-9BB9-F37A4DB2F876}" type="parTrans" cxnId="{65AD5477-E1C2-374B-8C1C-67DE7959963E}">
      <dgm:prSet/>
      <dgm:spPr/>
      <dgm:t>
        <a:bodyPr/>
        <a:lstStyle/>
        <a:p>
          <a:endParaRPr lang="en-GB"/>
        </a:p>
      </dgm:t>
    </dgm:pt>
    <dgm:pt modelId="{B31B8619-8038-3247-A482-451BC7E1F33F}" type="sibTrans" cxnId="{65AD5477-E1C2-374B-8C1C-67DE7959963E}">
      <dgm:prSet/>
      <dgm:spPr/>
      <dgm:t>
        <a:bodyPr/>
        <a:lstStyle/>
        <a:p>
          <a:endParaRPr lang="en-GB"/>
        </a:p>
      </dgm:t>
    </dgm:pt>
    <dgm:pt modelId="{8E670833-E308-2C46-9F2F-15ACC56ED274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Increase Profits</a:t>
          </a:r>
        </a:p>
      </dgm:t>
    </dgm:pt>
    <dgm:pt modelId="{C87E3CAA-D773-D04A-9115-790D58B4F07E}" type="parTrans" cxnId="{2352CF75-DAFA-AA45-AD28-C5397536DB63}">
      <dgm:prSet/>
      <dgm:spPr/>
      <dgm:t>
        <a:bodyPr/>
        <a:lstStyle/>
        <a:p>
          <a:endParaRPr lang="en-GB"/>
        </a:p>
      </dgm:t>
    </dgm:pt>
    <dgm:pt modelId="{F3189D26-AA19-1048-922A-9071EF1E81C3}" type="sibTrans" cxnId="{2352CF75-DAFA-AA45-AD28-C5397536DB63}">
      <dgm:prSet/>
      <dgm:spPr/>
      <dgm:t>
        <a:bodyPr/>
        <a:lstStyle/>
        <a:p>
          <a:endParaRPr lang="en-GB"/>
        </a:p>
      </dgm:t>
    </dgm:pt>
    <dgm:pt modelId="{ABC30A7B-8A77-1044-B68B-F4192983ECE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Market Share</a:t>
          </a:r>
        </a:p>
      </dgm:t>
    </dgm:pt>
    <dgm:pt modelId="{D299DB3D-4097-1046-994A-E46A07CA3132}" type="parTrans" cxnId="{FC17EB5C-DCAE-5343-A2C3-92AD67188C65}">
      <dgm:prSet/>
      <dgm:spPr/>
      <dgm:t>
        <a:bodyPr/>
        <a:lstStyle/>
        <a:p>
          <a:endParaRPr lang="en-GB"/>
        </a:p>
      </dgm:t>
    </dgm:pt>
    <dgm:pt modelId="{75277F6C-BD5D-9A47-9A5A-4FC79CE15EF8}" type="sibTrans" cxnId="{FC17EB5C-DCAE-5343-A2C3-92AD67188C65}">
      <dgm:prSet/>
      <dgm:spPr/>
      <dgm:t>
        <a:bodyPr/>
        <a:lstStyle/>
        <a:p>
          <a:endParaRPr lang="en-GB"/>
        </a:p>
      </dgm:t>
    </dgm:pt>
    <dgm:pt modelId="{1B407BEC-F0C5-FF4A-8157-9AB319BA017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More profit for shareholders</a:t>
          </a:r>
        </a:p>
      </dgm:t>
    </dgm:pt>
    <dgm:pt modelId="{F0166C92-1C1C-9342-B1DF-DE9B2E3C8348}" type="parTrans" cxnId="{756A18F3-C190-E149-A316-89718CF040B4}">
      <dgm:prSet/>
      <dgm:spPr/>
      <dgm:t>
        <a:bodyPr/>
        <a:lstStyle/>
        <a:p>
          <a:endParaRPr lang="en-GB"/>
        </a:p>
      </dgm:t>
    </dgm:pt>
    <dgm:pt modelId="{6E32360B-F811-054A-BFC3-74FC631E3A71}" type="sibTrans" cxnId="{756A18F3-C190-E149-A316-89718CF040B4}">
      <dgm:prSet/>
      <dgm:spPr/>
      <dgm:t>
        <a:bodyPr/>
        <a:lstStyle/>
        <a:p>
          <a:endParaRPr lang="en-GB"/>
        </a:p>
      </dgm:t>
    </dgm:pt>
    <dgm:pt modelId="{4C5E9388-8285-435C-9FD3-8309EF659C1E}" type="pres">
      <dgm:prSet presAssocID="{4D9A004F-45AB-2442-8332-7F2BF6A95143}" presName="root" presStyleCnt="0">
        <dgm:presLayoutVars>
          <dgm:dir/>
          <dgm:resizeHandles val="exact"/>
        </dgm:presLayoutVars>
      </dgm:prSet>
      <dgm:spPr/>
    </dgm:pt>
    <dgm:pt modelId="{D87D347C-5235-42AC-95CF-DFBD23761D20}" type="pres">
      <dgm:prSet presAssocID="{ED65AC33-DB3D-214B-B5EC-EC7A0C5232AE}" presName="compNode" presStyleCnt="0"/>
      <dgm:spPr/>
    </dgm:pt>
    <dgm:pt modelId="{B58A776C-CF07-4539-A746-BC6EE18C0AF8}" type="pres">
      <dgm:prSet presAssocID="{ED65AC33-DB3D-214B-B5EC-EC7A0C5232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2CEE5887-0224-4DB3-A438-39F19D0B3F66}" type="pres">
      <dgm:prSet presAssocID="{ED65AC33-DB3D-214B-B5EC-EC7A0C5232AE}" presName="iconSpace" presStyleCnt="0"/>
      <dgm:spPr/>
    </dgm:pt>
    <dgm:pt modelId="{969B3472-D158-4406-A214-AD6F1C8646F8}" type="pres">
      <dgm:prSet presAssocID="{ED65AC33-DB3D-214B-B5EC-EC7A0C5232AE}" presName="parTx" presStyleLbl="revTx" presStyleIdx="0" presStyleCnt="6">
        <dgm:presLayoutVars>
          <dgm:chMax val="0"/>
          <dgm:chPref val="0"/>
        </dgm:presLayoutVars>
      </dgm:prSet>
      <dgm:spPr/>
    </dgm:pt>
    <dgm:pt modelId="{F54117C0-1505-48C6-ADF4-F1EB355924BF}" type="pres">
      <dgm:prSet presAssocID="{ED65AC33-DB3D-214B-B5EC-EC7A0C5232AE}" presName="txSpace" presStyleCnt="0"/>
      <dgm:spPr/>
    </dgm:pt>
    <dgm:pt modelId="{18D95448-9B0B-464E-A63B-628815902A17}" type="pres">
      <dgm:prSet presAssocID="{ED65AC33-DB3D-214B-B5EC-EC7A0C5232AE}" presName="desTx" presStyleLbl="revTx" presStyleIdx="1" presStyleCnt="6">
        <dgm:presLayoutVars/>
      </dgm:prSet>
      <dgm:spPr/>
    </dgm:pt>
    <dgm:pt modelId="{509533BA-DF60-4CCF-A864-82974FEEF076}" type="pres">
      <dgm:prSet presAssocID="{EFA33764-C6E4-0846-99E9-449D6FFC54FF}" presName="sibTrans" presStyleCnt="0"/>
      <dgm:spPr/>
    </dgm:pt>
    <dgm:pt modelId="{E5539D2E-3F21-4A0A-9752-58C9382F65B7}" type="pres">
      <dgm:prSet presAssocID="{EA5A505E-4723-1746-9A68-8B9EABA5D087}" presName="compNode" presStyleCnt="0"/>
      <dgm:spPr/>
    </dgm:pt>
    <dgm:pt modelId="{A2EE3ED4-BE67-4B3A-A50C-60B6B38DF46D}" type="pres">
      <dgm:prSet presAssocID="{EA5A505E-4723-1746-9A68-8B9EABA5D0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DFAB3BEF-2C96-4D3F-BE67-4CF9C7F32E3F}" type="pres">
      <dgm:prSet presAssocID="{EA5A505E-4723-1746-9A68-8B9EABA5D087}" presName="iconSpace" presStyleCnt="0"/>
      <dgm:spPr/>
    </dgm:pt>
    <dgm:pt modelId="{C42B0271-B9F6-4A0D-BAFC-5EC1CB0C6597}" type="pres">
      <dgm:prSet presAssocID="{EA5A505E-4723-1746-9A68-8B9EABA5D087}" presName="parTx" presStyleLbl="revTx" presStyleIdx="2" presStyleCnt="6">
        <dgm:presLayoutVars>
          <dgm:chMax val="0"/>
          <dgm:chPref val="0"/>
        </dgm:presLayoutVars>
      </dgm:prSet>
      <dgm:spPr/>
    </dgm:pt>
    <dgm:pt modelId="{0726C873-BE8B-4226-B9ED-A9B64F25A679}" type="pres">
      <dgm:prSet presAssocID="{EA5A505E-4723-1746-9A68-8B9EABA5D087}" presName="txSpace" presStyleCnt="0"/>
      <dgm:spPr/>
    </dgm:pt>
    <dgm:pt modelId="{AEDBA127-41C2-4C1C-B0F3-AAE22E3E299E}" type="pres">
      <dgm:prSet presAssocID="{EA5A505E-4723-1746-9A68-8B9EABA5D087}" presName="desTx" presStyleLbl="revTx" presStyleIdx="3" presStyleCnt="6">
        <dgm:presLayoutVars/>
      </dgm:prSet>
      <dgm:spPr/>
    </dgm:pt>
    <dgm:pt modelId="{15274323-F4DB-42C6-ABF5-833552EA6C02}" type="pres">
      <dgm:prSet presAssocID="{C6676680-B39C-FF48-B134-F27CBD5F6EC2}" presName="sibTrans" presStyleCnt="0"/>
      <dgm:spPr/>
    </dgm:pt>
    <dgm:pt modelId="{FEC4A140-8C57-4E6A-87E3-875033739981}" type="pres">
      <dgm:prSet presAssocID="{8E670833-E308-2C46-9F2F-15ACC56ED274}" presName="compNode" presStyleCnt="0"/>
      <dgm:spPr/>
    </dgm:pt>
    <dgm:pt modelId="{282E332C-4BA1-4AEE-A55D-82F2E79A33AD}" type="pres">
      <dgm:prSet presAssocID="{8E670833-E308-2C46-9F2F-15ACC56ED27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A5C5C412-7CF3-4641-8F11-30CA2F9E5F10}" type="pres">
      <dgm:prSet presAssocID="{8E670833-E308-2C46-9F2F-15ACC56ED274}" presName="iconSpace" presStyleCnt="0"/>
      <dgm:spPr/>
    </dgm:pt>
    <dgm:pt modelId="{7DA6BE71-EA09-4B0D-8861-8E381EEB88EB}" type="pres">
      <dgm:prSet presAssocID="{8E670833-E308-2C46-9F2F-15ACC56ED274}" presName="parTx" presStyleLbl="revTx" presStyleIdx="4" presStyleCnt="6">
        <dgm:presLayoutVars>
          <dgm:chMax val="0"/>
          <dgm:chPref val="0"/>
        </dgm:presLayoutVars>
      </dgm:prSet>
      <dgm:spPr/>
    </dgm:pt>
    <dgm:pt modelId="{28713D6A-0225-4A8D-A3C5-4B40B92C6C92}" type="pres">
      <dgm:prSet presAssocID="{8E670833-E308-2C46-9F2F-15ACC56ED274}" presName="txSpace" presStyleCnt="0"/>
      <dgm:spPr/>
    </dgm:pt>
    <dgm:pt modelId="{F4D750BB-CF1D-4B55-81C9-04B8DBCE87E5}" type="pres">
      <dgm:prSet presAssocID="{8E670833-E308-2C46-9F2F-15ACC56ED274}" presName="desTx" presStyleLbl="revTx" presStyleIdx="5" presStyleCnt="6">
        <dgm:presLayoutVars/>
      </dgm:prSet>
      <dgm:spPr/>
    </dgm:pt>
  </dgm:ptLst>
  <dgm:cxnLst>
    <dgm:cxn modelId="{034C7200-61AB-5C42-A319-CDB0C13D07C0}" type="presOf" srcId="{4D9A004F-45AB-2442-8332-7F2BF6A95143}" destId="{4C5E9388-8285-435C-9FD3-8309EF659C1E}" srcOrd="0" destOrd="0" presId="urn:microsoft.com/office/officeart/2018/5/layout/CenteredIconLabelDescriptionList"/>
    <dgm:cxn modelId="{11F90613-D36C-5445-B2DD-7AB4569B60DE}" type="presOf" srcId="{ED65AC33-DB3D-214B-B5EC-EC7A0C5232AE}" destId="{969B3472-D158-4406-A214-AD6F1C8646F8}" srcOrd="0" destOrd="0" presId="urn:microsoft.com/office/officeart/2018/5/layout/CenteredIconLabelDescriptionList"/>
    <dgm:cxn modelId="{46FF6E16-2081-7F43-8D1C-CF87C66E0544}" type="presOf" srcId="{EA5A505E-4723-1746-9A68-8B9EABA5D087}" destId="{C42B0271-B9F6-4A0D-BAFC-5EC1CB0C6597}" srcOrd="0" destOrd="0" presId="urn:microsoft.com/office/officeart/2018/5/layout/CenteredIconLabelDescriptionList"/>
    <dgm:cxn modelId="{0D67AF1E-4874-7843-9795-F083DCF8F7D1}" type="presOf" srcId="{ABC30A7B-8A77-1044-B68B-F4192983ECE2}" destId="{F4D750BB-CF1D-4B55-81C9-04B8DBCE87E5}" srcOrd="0" destOrd="0" presId="urn:microsoft.com/office/officeart/2018/5/layout/CenteredIconLabelDescriptionList"/>
    <dgm:cxn modelId="{49906D25-56D4-BC4E-8E8A-F68A59851D61}" type="presOf" srcId="{925AA68D-0F5A-4448-B4AD-D3BC6F71BE10}" destId="{18D95448-9B0B-464E-A63B-628815902A17}" srcOrd="0" destOrd="0" presId="urn:microsoft.com/office/officeart/2018/5/layout/CenteredIconLabelDescriptionList"/>
    <dgm:cxn modelId="{0AEC632E-0BAD-C140-A545-399C1E10752B}" type="presOf" srcId="{8E670833-E308-2C46-9F2F-15ACC56ED274}" destId="{7DA6BE71-EA09-4B0D-8861-8E381EEB88EB}" srcOrd="0" destOrd="0" presId="urn:microsoft.com/office/officeart/2018/5/layout/CenteredIconLabelDescriptionList"/>
    <dgm:cxn modelId="{9951E03A-D854-0945-A6E8-F8B95F388A38}" srcId="{4D9A004F-45AB-2442-8332-7F2BF6A95143}" destId="{ED65AC33-DB3D-214B-B5EC-EC7A0C5232AE}" srcOrd="0" destOrd="0" parTransId="{855DF167-26C0-3045-9F75-EB5F0C473729}" sibTransId="{EFA33764-C6E4-0846-99E9-449D6FFC54FF}"/>
    <dgm:cxn modelId="{80EC3944-37CC-4942-91E4-DBFDDFCFD985}" srcId="{EA5A505E-4723-1746-9A68-8B9EABA5D087}" destId="{E46898C7-7B07-2543-9BD1-5FF73C105DC1}" srcOrd="0" destOrd="0" parTransId="{BF56479F-EA59-5943-A491-D82FA7F160D4}" sibTransId="{539BC524-2D16-DF43-A36E-4FD7D95BC592}"/>
    <dgm:cxn modelId="{FC17EB5C-DCAE-5343-A2C3-92AD67188C65}" srcId="{8E670833-E308-2C46-9F2F-15ACC56ED274}" destId="{ABC30A7B-8A77-1044-B68B-F4192983ECE2}" srcOrd="0" destOrd="0" parTransId="{D299DB3D-4097-1046-994A-E46A07CA3132}" sibTransId="{75277F6C-BD5D-9A47-9A5A-4FC79CE15EF8}"/>
    <dgm:cxn modelId="{4FA98260-E87E-F04E-96AC-82E0AF71ECFF}" type="presOf" srcId="{1B407BEC-F0C5-FF4A-8157-9AB319BA0172}" destId="{F4D750BB-CF1D-4B55-81C9-04B8DBCE87E5}" srcOrd="0" destOrd="1" presId="urn:microsoft.com/office/officeart/2018/5/layout/CenteredIconLabelDescriptionList"/>
    <dgm:cxn modelId="{D8F6CB6A-5A3F-DC47-B282-6BC835694A0A}" type="presOf" srcId="{E46898C7-7B07-2543-9BD1-5FF73C105DC1}" destId="{AEDBA127-41C2-4C1C-B0F3-AAE22E3E299E}" srcOrd="0" destOrd="0" presId="urn:microsoft.com/office/officeart/2018/5/layout/CenteredIconLabelDescriptionList"/>
    <dgm:cxn modelId="{2352CF75-DAFA-AA45-AD28-C5397536DB63}" srcId="{4D9A004F-45AB-2442-8332-7F2BF6A95143}" destId="{8E670833-E308-2C46-9F2F-15ACC56ED274}" srcOrd="2" destOrd="0" parTransId="{C87E3CAA-D773-D04A-9115-790D58B4F07E}" sibTransId="{F3189D26-AA19-1048-922A-9071EF1E81C3}"/>
    <dgm:cxn modelId="{65AD5477-E1C2-374B-8C1C-67DE7959963E}" srcId="{EA5A505E-4723-1746-9A68-8B9EABA5D087}" destId="{23C91BFF-3DC1-A14F-8F0F-2EDE1B97CAC6}" srcOrd="1" destOrd="0" parTransId="{282A1D33-FA34-824E-9BB9-F37A4DB2F876}" sibTransId="{B31B8619-8038-3247-A482-451BC7E1F33F}"/>
    <dgm:cxn modelId="{71F8E2A8-CB26-8E49-AA9E-5C92BDFB0A19}" type="presOf" srcId="{1EB6F8E8-8F40-AF4E-BEE2-26D8763F9DEB}" destId="{18D95448-9B0B-464E-A63B-628815902A17}" srcOrd="0" destOrd="1" presId="urn:microsoft.com/office/officeart/2018/5/layout/CenteredIconLabelDescriptionList"/>
    <dgm:cxn modelId="{9EC5B8BC-F8CD-124F-ACCF-7B36FF6A8200}" srcId="{ED65AC33-DB3D-214B-B5EC-EC7A0C5232AE}" destId="{1EB6F8E8-8F40-AF4E-BEE2-26D8763F9DEB}" srcOrd="1" destOrd="0" parTransId="{AEF8B5E8-31C4-D042-84DA-E470BC87DF03}" sibTransId="{9169D6E8-D957-FB46-A8DD-36EEFC6CD9F9}"/>
    <dgm:cxn modelId="{D38F86CB-0917-CF47-89D1-920CEEE58E97}" srcId="{4D9A004F-45AB-2442-8332-7F2BF6A95143}" destId="{EA5A505E-4723-1746-9A68-8B9EABA5D087}" srcOrd="1" destOrd="0" parTransId="{24AA2F6B-FA3E-9544-BB74-6C15273C265B}" sibTransId="{C6676680-B39C-FF48-B134-F27CBD5F6EC2}"/>
    <dgm:cxn modelId="{B79854E9-B9FC-D740-B0B6-BF6A0D17EECC}" srcId="{ED65AC33-DB3D-214B-B5EC-EC7A0C5232AE}" destId="{925AA68D-0F5A-4448-B4AD-D3BC6F71BE10}" srcOrd="0" destOrd="0" parTransId="{10B0F92C-E3C6-A840-AC2A-F34AFA2427E2}" sibTransId="{81552EEE-0E43-3C47-A4F8-4E3115C532BF}"/>
    <dgm:cxn modelId="{5FF0BEF1-E5C9-2B4F-A6D0-5AD103F5D848}" type="presOf" srcId="{23C91BFF-3DC1-A14F-8F0F-2EDE1B97CAC6}" destId="{AEDBA127-41C2-4C1C-B0F3-AAE22E3E299E}" srcOrd="0" destOrd="1" presId="urn:microsoft.com/office/officeart/2018/5/layout/CenteredIconLabelDescriptionList"/>
    <dgm:cxn modelId="{756A18F3-C190-E149-A316-89718CF040B4}" srcId="{8E670833-E308-2C46-9F2F-15ACC56ED274}" destId="{1B407BEC-F0C5-FF4A-8157-9AB319BA0172}" srcOrd="1" destOrd="0" parTransId="{F0166C92-1C1C-9342-B1DF-DE9B2E3C8348}" sibTransId="{6E32360B-F811-054A-BFC3-74FC631E3A71}"/>
    <dgm:cxn modelId="{9E7CB077-50FA-9942-A4EE-42B5048870C6}" type="presParOf" srcId="{4C5E9388-8285-435C-9FD3-8309EF659C1E}" destId="{D87D347C-5235-42AC-95CF-DFBD23761D20}" srcOrd="0" destOrd="0" presId="urn:microsoft.com/office/officeart/2018/5/layout/CenteredIconLabelDescriptionList"/>
    <dgm:cxn modelId="{37E88647-ABF1-114D-8957-1B29AECCD3EC}" type="presParOf" srcId="{D87D347C-5235-42AC-95CF-DFBD23761D20}" destId="{B58A776C-CF07-4539-A746-BC6EE18C0AF8}" srcOrd="0" destOrd="0" presId="urn:microsoft.com/office/officeart/2018/5/layout/CenteredIconLabelDescriptionList"/>
    <dgm:cxn modelId="{A38EEBED-F6EF-BD45-AC75-A0C2874992E8}" type="presParOf" srcId="{D87D347C-5235-42AC-95CF-DFBD23761D20}" destId="{2CEE5887-0224-4DB3-A438-39F19D0B3F66}" srcOrd="1" destOrd="0" presId="urn:microsoft.com/office/officeart/2018/5/layout/CenteredIconLabelDescriptionList"/>
    <dgm:cxn modelId="{DFE9B361-B0E8-F04A-BBAA-F69950C62C34}" type="presParOf" srcId="{D87D347C-5235-42AC-95CF-DFBD23761D20}" destId="{969B3472-D158-4406-A214-AD6F1C8646F8}" srcOrd="2" destOrd="0" presId="urn:microsoft.com/office/officeart/2018/5/layout/CenteredIconLabelDescriptionList"/>
    <dgm:cxn modelId="{7F4C713A-F07D-A54B-8C56-3A5075D95281}" type="presParOf" srcId="{D87D347C-5235-42AC-95CF-DFBD23761D20}" destId="{F54117C0-1505-48C6-ADF4-F1EB355924BF}" srcOrd="3" destOrd="0" presId="urn:microsoft.com/office/officeart/2018/5/layout/CenteredIconLabelDescriptionList"/>
    <dgm:cxn modelId="{E7158299-FDD6-2F45-97C1-9C352F15514A}" type="presParOf" srcId="{D87D347C-5235-42AC-95CF-DFBD23761D20}" destId="{18D95448-9B0B-464E-A63B-628815902A17}" srcOrd="4" destOrd="0" presId="urn:microsoft.com/office/officeart/2018/5/layout/CenteredIconLabelDescriptionList"/>
    <dgm:cxn modelId="{7FE28D28-5136-0047-AD6E-18BA259CA7F6}" type="presParOf" srcId="{4C5E9388-8285-435C-9FD3-8309EF659C1E}" destId="{509533BA-DF60-4CCF-A864-82974FEEF076}" srcOrd="1" destOrd="0" presId="urn:microsoft.com/office/officeart/2018/5/layout/CenteredIconLabelDescriptionList"/>
    <dgm:cxn modelId="{3EAB214C-73D0-C840-A6B7-5F1059A56C37}" type="presParOf" srcId="{4C5E9388-8285-435C-9FD3-8309EF659C1E}" destId="{E5539D2E-3F21-4A0A-9752-58C9382F65B7}" srcOrd="2" destOrd="0" presId="urn:microsoft.com/office/officeart/2018/5/layout/CenteredIconLabelDescriptionList"/>
    <dgm:cxn modelId="{05FC446E-C3F6-434E-B2A9-115155B769E9}" type="presParOf" srcId="{E5539D2E-3F21-4A0A-9752-58C9382F65B7}" destId="{A2EE3ED4-BE67-4B3A-A50C-60B6B38DF46D}" srcOrd="0" destOrd="0" presId="urn:microsoft.com/office/officeart/2018/5/layout/CenteredIconLabelDescriptionList"/>
    <dgm:cxn modelId="{2C99D9E1-64D8-FE40-A028-2B6736B9F056}" type="presParOf" srcId="{E5539D2E-3F21-4A0A-9752-58C9382F65B7}" destId="{DFAB3BEF-2C96-4D3F-BE67-4CF9C7F32E3F}" srcOrd="1" destOrd="0" presId="urn:microsoft.com/office/officeart/2018/5/layout/CenteredIconLabelDescriptionList"/>
    <dgm:cxn modelId="{1186A6E9-B506-4B4A-9A78-7676D17F9322}" type="presParOf" srcId="{E5539D2E-3F21-4A0A-9752-58C9382F65B7}" destId="{C42B0271-B9F6-4A0D-BAFC-5EC1CB0C6597}" srcOrd="2" destOrd="0" presId="urn:microsoft.com/office/officeart/2018/5/layout/CenteredIconLabelDescriptionList"/>
    <dgm:cxn modelId="{91B52FB4-57CC-7548-A54F-57FBC00F7F4C}" type="presParOf" srcId="{E5539D2E-3F21-4A0A-9752-58C9382F65B7}" destId="{0726C873-BE8B-4226-B9ED-A9B64F25A679}" srcOrd="3" destOrd="0" presId="urn:microsoft.com/office/officeart/2018/5/layout/CenteredIconLabelDescriptionList"/>
    <dgm:cxn modelId="{920947F6-5ADB-7A45-917A-8069576EC0E0}" type="presParOf" srcId="{E5539D2E-3F21-4A0A-9752-58C9382F65B7}" destId="{AEDBA127-41C2-4C1C-B0F3-AAE22E3E299E}" srcOrd="4" destOrd="0" presId="urn:microsoft.com/office/officeart/2018/5/layout/CenteredIconLabelDescriptionList"/>
    <dgm:cxn modelId="{E6526C8B-45D8-D44D-9E04-CBF4E3F5099A}" type="presParOf" srcId="{4C5E9388-8285-435C-9FD3-8309EF659C1E}" destId="{15274323-F4DB-42C6-ABF5-833552EA6C02}" srcOrd="3" destOrd="0" presId="urn:microsoft.com/office/officeart/2018/5/layout/CenteredIconLabelDescriptionList"/>
    <dgm:cxn modelId="{A88CD567-3B82-5E4C-9F34-491E53C496F8}" type="presParOf" srcId="{4C5E9388-8285-435C-9FD3-8309EF659C1E}" destId="{FEC4A140-8C57-4E6A-87E3-875033739981}" srcOrd="4" destOrd="0" presId="urn:microsoft.com/office/officeart/2018/5/layout/CenteredIconLabelDescriptionList"/>
    <dgm:cxn modelId="{5C6B7708-8F0A-8649-8DDD-38833C6AC3B8}" type="presParOf" srcId="{FEC4A140-8C57-4E6A-87E3-875033739981}" destId="{282E332C-4BA1-4AEE-A55D-82F2E79A33AD}" srcOrd="0" destOrd="0" presId="urn:microsoft.com/office/officeart/2018/5/layout/CenteredIconLabelDescriptionList"/>
    <dgm:cxn modelId="{E82BADBF-503E-FD45-B40D-EB4F75046B77}" type="presParOf" srcId="{FEC4A140-8C57-4E6A-87E3-875033739981}" destId="{A5C5C412-7CF3-4641-8F11-30CA2F9E5F10}" srcOrd="1" destOrd="0" presId="urn:microsoft.com/office/officeart/2018/5/layout/CenteredIconLabelDescriptionList"/>
    <dgm:cxn modelId="{C1DB9E10-CBBF-4C45-BA9D-A54F4D090745}" type="presParOf" srcId="{FEC4A140-8C57-4E6A-87E3-875033739981}" destId="{7DA6BE71-EA09-4B0D-8861-8E381EEB88EB}" srcOrd="2" destOrd="0" presId="urn:microsoft.com/office/officeart/2018/5/layout/CenteredIconLabelDescriptionList"/>
    <dgm:cxn modelId="{0A844F95-187B-F044-83C6-7FDC66F82127}" type="presParOf" srcId="{FEC4A140-8C57-4E6A-87E3-875033739981}" destId="{28713D6A-0225-4A8D-A3C5-4B40B92C6C92}" srcOrd="3" destOrd="0" presId="urn:microsoft.com/office/officeart/2018/5/layout/CenteredIconLabelDescriptionList"/>
    <dgm:cxn modelId="{DD982F68-88E3-0846-ABCB-74F9AB9F7F5B}" type="presParOf" srcId="{FEC4A140-8C57-4E6A-87E3-875033739981}" destId="{F4D750BB-CF1D-4B55-81C9-04B8DBCE87E5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1CB9EF-06F3-054A-96C1-796A98B3A26B}" type="doc">
      <dgm:prSet loTypeId="urn:microsoft.com/office/officeart/2005/8/layout/matrix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E78E0EE-F992-E04B-B62C-A1ADF6290A14}">
      <dgm:prSet phldrT="[Text]"/>
      <dgm:spPr/>
      <dgm:t>
        <a:bodyPr/>
        <a:lstStyle/>
        <a:p>
          <a:r>
            <a:rPr lang="en-GB" u="sng" dirty="0"/>
            <a:t>Strengths</a:t>
          </a:r>
        </a:p>
        <a:p>
          <a:r>
            <a:rPr lang="en-GB" dirty="0"/>
            <a:t>1.Market leaders</a:t>
          </a:r>
        </a:p>
        <a:p>
          <a:r>
            <a:rPr lang="en-GB" dirty="0"/>
            <a:t>2.Benefit from government plans</a:t>
          </a:r>
        </a:p>
        <a:p>
          <a:r>
            <a:rPr lang="en-GB" dirty="0"/>
            <a:t>3.Offer better customer experience</a:t>
          </a:r>
        </a:p>
      </dgm:t>
    </dgm:pt>
    <dgm:pt modelId="{E8649CD8-37C4-2445-9EB0-80543CC0813B}" type="parTrans" cxnId="{801D13EC-4CAA-D644-ABE9-7E1D08151189}">
      <dgm:prSet/>
      <dgm:spPr/>
      <dgm:t>
        <a:bodyPr/>
        <a:lstStyle/>
        <a:p>
          <a:endParaRPr lang="en-GB"/>
        </a:p>
      </dgm:t>
    </dgm:pt>
    <dgm:pt modelId="{EFD26A31-96EB-464F-9957-27CCF7D5250A}" type="sibTrans" cxnId="{801D13EC-4CAA-D644-ABE9-7E1D08151189}">
      <dgm:prSet/>
      <dgm:spPr/>
      <dgm:t>
        <a:bodyPr/>
        <a:lstStyle/>
        <a:p>
          <a:endParaRPr lang="en-GB"/>
        </a:p>
      </dgm:t>
    </dgm:pt>
    <dgm:pt modelId="{C44C52E7-93BE-DC47-9651-59610831D73F}">
      <dgm:prSet phldrT="[Text]"/>
      <dgm:spPr/>
      <dgm:t>
        <a:bodyPr/>
        <a:lstStyle/>
        <a:p>
          <a:r>
            <a:rPr lang="en-GB" u="sng" dirty="0"/>
            <a:t>Weaknesses</a:t>
          </a:r>
        </a:p>
        <a:p>
          <a:r>
            <a:rPr lang="en-GB" u="none" dirty="0"/>
            <a:t>1.Long term benefits – not instant</a:t>
          </a:r>
        </a:p>
        <a:p>
          <a:r>
            <a:rPr lang="en-GB" u="none" dirty="0"/>
            <a:t>2.Can be challenging to get everyone on board</a:t>
          </a:r>
        </a:p>
        <a:p>
          <a:r>
            <a:rPr lang="en-GB" u="none" dirty="0"/>
            <a:t>3.Rules and regulations need to be met</a:t>
          </a:r>
        </a:p>
        <a:p>
          <a:endParaRPr lang="en-GB" u="none" dirty="0"/>
        </a:p>
      </dgm:t>
    </dgm:pt>
    <dgm:pt modelId="{BDF1E2E7-9E67-784D-9F27-33F388101E05}" type="parTrans" cxnId="{9CA40217-B667-F64F-99E1-1EBE222CA13E}">
      <dgm:prSet/>
      <dgm:spPr/>
      <dgm:t>
        <a:bodyPr/>
        <a:lstStyle/>
        <a:p>
          <a:endParaRPr lang="en-GB"/>
        </a:p>
      </dgm:t>
    </dgm:pt>
    <dgm:pt modelId="{F8B215C8-5582-9540-852D-A8B5EB85979B}" type="sibTrans" cxnId="{9CA40217-B667-F64F-99E1-1EBE222CA13E}">
      <dgm:prSet/>
      <dgm:spPr/>
      <dgm:t>
        <a:bodyPr/>
        <a:lstStyle/>
        <a:p>
          <a:endParaRPr lang="en-GB"/>
        </a:p>
      </dgm:t>
    </dgm:pt>
    <dgm:pt modelId="{D6B4DC77-0692-1049-ABBC-BEE7461308FC}">
      <dgm:prSet phldrT="[Text]"/>
      <dgm:spPr/>
      <dgm:t>
        <a:bodyPr/>
        <a:lstStyle/>
        <a:p>
          <a:r>
            <a:rPr lang="en-GB" u="sng" dirty="0"/>
            <a:t>Opportunity</a:t>
          </a:r>
        </a:p>
        <a:p>
          <a:r>
            <a:rPr lang="en-GB" u="none" dirty="0"/>
            <a:t>1.Use new clean technology</a:t>
          </a:r>
        </a:p>
        <a:p>
          <a:r>
            <a:rPr lang="en-GB" u="none" dirty="0"/>
            <a:t>2.Environmentally friendly</a:t>
          </a:r>
        </a:p>
        <a:p>
          <a:r>
            <a:rPr lang="en-GB" u="none" dirty="0"/>
            <a:t>3.Increase revenue</a:t>
          </a:r>
        </a:p>
      </dgm:t>
    </dgm:pt>
    <dgm:pt modelId="{6453A1DD-9730-CA44-9763-FD77453E2924}" type="parTrans" cxnId="{51348288-8A65-C149-8271-35977D5F8CA5}">
      <dgm:prSet/>
      <dgm:spPr/>
      <dgm:t>
        <a:bodyPr/>
        <a:lstStyle/>
        <a:p>
          <a:endParaRPr lang="en-GB"/>
        </a:p>
      </dgm:t>
    </dgm:pt>
    <dgm:pt modelId="{5FF65323-5E25-C64C-94AD-61B4CB2DAC62}" type="sibTrans" cxnId="{51348288-8A65-C149-8271-35977D5F8CA5}">
      <dgm:prSet/>
      <dgm:spPr/>
      <dgm:t>
        <a:bodyPr/>
        <a:lstStyle/>
        <a:p>
          <a:endParaRPr lang="en-GB"/>
        </a:p>
      </dgm:t>
    </dgm:pt>
    <dgm:pt modelId="{862E32E8-70ED-9545-B311-CC02ED2EFA1C}">
      <dgm:prSet phldrT="[Text]"/>
      <dgm:spPr/>
      <dgm:t>
        <a:bodyPr/>
        <a:lstStyle/>
        <a:p>
          <a:r>
            <a:rPr lang="en-GB" u="sng" dirty="0"/>
            <a:t>Threats</a:t>
          </a:r>
        </a:p>
        <a:p>
          <a:r>
            <a:rPr lang="en-GB" u="none" dirty="0"/>
            <a:t>1.Competitors may have a better strategy</a:t>
          </a:r>
        </a:p>
        <a:p>
          <a:r>
            <a:rPr lang="en-GB" u="none" dirty="0"/>
            <a:t>2.Costs may exceed the planned amount</a:t>
          </a:r>
        </a:p>
        <a:p>
          <a:r>
            <a:rPr lang="en-GB" u="none" dirty="0"/>
            <a:t>3.Advanced technology may hinder plans</a:t>
          </a:r>
        </a:p>
      </dgm:t>
    </dgm:pt>
    <dgm:pt modelId="{067160B8-B28A-1C4A-89C6-EE0140595FA5}" type="parTrans" cxnId="{7010C3A2-C698-3D4E-95AE-B58FBE793778}">
      <dgm:prSet/>
      <dgm:spPr/>
      <dgm:t>
        <a:bodyPr/>
        <a:lstStyle/>
        <a:p>
          <a:endParaRPr lang="en-GB"/>
        </a:p>
      </dgm:t>
    </dgm:pt>
    <dgm:pt modelId="{EC389EFA-E9EB-704F-A8D3-8A16776683A5}" type="sibTrans" cxnId="{7010C3A2-C698-3D4E-95AE-B58FBE793778}">
      <dgm:prSet/>
      <dgm:spPr/>
      <dgm:t>
        <a:bodyPr/>
        <a:lstStyle/>
        <a:p>
          <a:endParaRPr lang="en-GB"/>
        </a:p>
      </dgm:t>
    </dgm:pt>
    <dgm:pt modelId="{AA99F51F-AB04-474E-8F44-3AB26805D70F}" type="pres">
      <dgm:prSet presAssocID="{E21CB9EF-06F3-054A-96C1-796A98B3A26B}" presName="matrix" presStyleCnt="0">
        <dgm:presLayoutVars>
          <dgm:chMax val="1"/>
          <dgm:dir/>
          <dgm:resizeHandles val="exact"/>
        </dgm:presLayoutVars>
      </dgm:prSet>
      <dgm:spPr/>
    </dgm:pt>
    <dgm:pt modelId="{2CD30B99-36F7-6048-A730-19CE6ABF3913}" type="pres">
      <dgm:prSet presAssocID="{E21CB9EF-06F3-054A-96C1-796A98B3A26B}" presName="axisShape" presStyleLbl="bgShp" presStyleIdx="0" presStyleCnt="1"/>
      <dgm:spPr/>
    </dgm:pt>
    <dgm:pt modelId="{BD1C5561-9EDA-E142-A4C8-5FA70E976B3E}" type="pres">
      <dgm:prSet presAssocID="{E21CB9EF-06F3-054A-96C1-796A98B3A26B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189BC9D-7520-E544-BC85-E9F2818DA2F1}" type="pres">
      <dgm:prSet presAssocID="{E21CB9EF-06F3-054A-96C1-796A98B3A26B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077893A-4E25-244D-9522-2DF5BB82FC5A}" type="pres">
      <dgm:prSet presAssocID="{E21CB9EF-06F3-054A-96C1-796A98B3A26B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E4BE055-0BE1-FB41-9457-44527339E0E5}" type="pres">
      <dgm:prSet presAssocID="{E21CB9EF-06F3-054A-96C1-796A98B3A26B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CA40217-B667-F64F-99E1-1EBE222CA13E}" srcId="{E21CB9EF-06F3-054A-96C1-796A98B3A26B}" destId="{C44C52E7-93BE-DC47-9651-59610831D73F}" srcOrd="1" destOrd="0" parTransId="{BDF1E2E7-9E67-784D-9F27-33F388101E05}" sibTransId="{F8B215C8-5582-9540-852D-A8B5EB85979B}"/>
    <dgm:cxn modelId="{102E6D21-6DD6-F24C-B3BE-B31CFC953D5B}" type="presOf" srcId="{D6B4DC77-0692-1049-ABBC-BEE7461308FC}" destId="{0077893A-4E25-244D-9522-2DF5BB82FC5A}" srcOrd="0" destOrd="0" presId="urn:microsoft.com/office/officeart/2005/8/layout/matrix2"/>
    <dgm:cxn modelId="{E18BE923-0996-5541-91D7-A876A7E62C54}" type="presOf" srcId="{BE78E0EE-F992-E04B-B62C-A1ADF6290A14}" destId="{BD1C5561-9EDA-E142-A4C8-5FA70E976B3E}" srcOrd="0" destOrd="0" presId="urn:microsoft.com/office/officeart/2005/8/layout/matrix2"/>
    <dgm:cxn modelId="{602C2359-403D-DC4B-9B5E-EFA2FE2746EB}" type="presOf" srcId="{E21CB9EF-06F3-054A-96C1-796A98B3A26B}" destId="{AA99F51F-AB04-474E-8F44-3AB26805D70F}" srcOrd="0" destOrd="0" presId="urn:microsoft.com/office/officeart/2005/8/layout/matrix2"/>
    <dgm:cxn modelId="{D5966B7B-B477-3C4A-8492-D04A353E54B9}" type="presOf" srcId="{862E32E8-70ED-9545-B311-CC02ED2EFA1C}" destId="{BE4BE055-0BE1-FB41-9457-44527339E0E5}" srcOrd="0" destOrd="0" presId="urn:microsoft.com/office/officeart/2005/8/layout/matrix2"/>
    <dgm:cxn modelId="{51348288-8A65-C149-8271-35977D5F8CA5}" srcId="{E21CB9EF-06F3-054A-96C1-796A98B3A26B}" destId="{D6B4DC77-0692-1049-ABBC-BEE7461308FC}" srcOrd="2" destOrd="0" parTransId="{6453A1DD-9730-CA44-9763-FD77453E2924}" sibTransId="{5FF65323-5E25-C64C-94AD-61B4CB2DAC62}"/>
    <dgm:cxn modelId="{7010C3A2-C698-3D4E-95AE-B58FBE793778}" srcId="{E21CB9EF-06F3-054A-96C1-796A98B3A26B}" destId="{862E32E8-70ED-9545-B311-CC02ED2EFA1C}" srcOrd="3" destOrd="0" parTransId="{067160B8-B28A-1C4A-89C6-EE0140595FA5}" sibTransId="{EC389EFA-E9EB-704F-A8D3-8A16776683A5}"/>
    <dgm:cxn modelId="{FD3D05E2-395E-054B-A7AA-A9828EB770F0}" type="presOf" srcId="{C44C52E7-93BE-DC47-9651-59610831D73F}" destId="{0189BC9D-7520-E544-BC85-E9F2818DA2F1}" srcOrd="0" destOrd="0" presId="urn:microsoft.com/office/officeart/2005/8/layout/matrix2"/>
    <dgm:cxn modelId="{801D13EC-4CAA-D644-ABE9-7E1D08151189}" srcId="{E21CB9EF-06F3-054A-96C1-796A98B3A26B}" destId="{BE78E0EE-F992-E04B-B62C-A1ADF6290A14}" srcOrd="0" destOrd="0" parTransId="{E8649CD8-37C4-2445-9EB0-80543CC0813B}" sibTransId="{EFD26A31-96EB-464F-9957-27CCF7D5250A}"/>
    <dgm:cxn modelId="{6A143867-757F-6C45-80EE-6ACC175F423C}" type="presParOf" srcId="{AA99F51F-AB04-474E-8F44-3AB26805D70F}" destId="{2CD30B99-36F7-6048-A730-19CE6ABF3913}" srcOrd="0" destOrd="0" presId="urn:microsoft.com/office/officeart/2005/8/layout/matrix2"/>
    <dgm:cxn modelId="{18DC06C5-0456-1047-A8E0-F6440B01A745}" type="presParOf" srcId="{AA99F51F-AB04-474E-8F44-3AB26805D70F}" destId="{BD1C5561-9EDA-E142-A4C8-5FA70E976B3E}" srcOrd="1" destOrd="0" presId="urn:microsoft.com/office/officeart/2005/8/layout/matrix2"/>
    <dgm:cxn modelId="{A52C6DDC-B447-8044-A3C6-245FC4936397}" type="presParOf" srcId="{AA99F51F-AB04-474E-8F44-3AB26805D70F}" destId="{0189BC9D-7520-E544-BC85-E9F2818DA2F1}" srcOrd="2" destOrd="0" presId="urn:microsoft.com/office/officeart/2005/8/layout/matrix2"/>
    <dgm:cxn modelId="{F57AE279-8A34-EE4B-AD48-FAC51551CA71}" type="presParOf" srcId="{AA99F51F-AB04-474E-8F44-3AB26805D70F}" destId="{0077893A-4E25-244D-9522-2DF5BB82FC5A}" srcOrd="3" destOrd="0" presId="urn:microsoft.com/office/officeart/2005/8/layout/matrix2"/>
    <dgm:cxn modelId="{A3474BAD-7847-884B-949E-430E75307493}" type="presParOf" srcId="{AA99F51F-AB04-474E-8F44-3AB26805D70F}" destId="{BE4BE055-0BE1-FB41-9457-44527339E0E5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A776C-CF07-4539-A746-BC6EE18C0AF8}">
      <dsp:nvSpPr>
        <dsp:cNvPr id="0" name=""/>
        <dsp:cNvSpPr/>
      </dsp:nvSpPr>
      <dsp:spPr>
        <a:xfrm>
          <a:off x="1013543" y="825243"/>
          <a:ext cx="1091179" cy="10911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B3472-D158-4406-A214-AD6F1C8646F8}">
      <dsp:nvSpPr>
        <dsp:cNvPr id="0" name=""/>
        <dsp:cNvSpPr/>
      </dsp:nvSpPr>
      <dsp:spPr>
        <a:xfrm>
          <a:off x="304" y="2016975"/>
          <a:ext cx="3117656" cy="467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 dirty="0"/>
            <a:t>Reduce Costs</a:t>
          </a:r>
        </a:p>
      </dsp:txBody>
      <dsp:txXfrm>
        <a:off x="304" y="2016975"/>
        <a:ext cx="3117656" cy="467648"/>
      </dsp:txXfrm>
    </dsp:sp>
    <dsp:sp modelId="{18D95448-9B0B-464E-A63B-628815902A17}">
      <dsp:nvSpPr>
        <dsp:cNvPr id="0" name=""/>
        <dsp:cNvSpPr/>
      </dsp:nvSpPr>
      <dsp:spPr>
        <a:xfrm>
          <a:off x="304" y="2531392"/>
          <a:ext cx="3117656" cy="6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Reduce Waste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Recycle, Reuse</a:t>
          </a:r>
        </a:p>
      </dsp:txBody>
      <dsp:txXfrm>
        <a:off x="304" y="2531392"/>
        <a:ext cx="3117656" cy="632269"/>
      </dsp:txXfrm>
    </dsp:sp>
    <dsp:sp modelId="{A2EE3ED4-BE67-4B3A-A50C-60B6B38DF46D}">
      <dsp:nvSpPr>
        <dsp:cNvPr id="0" name=""/>
        <dsp:cNvSpPr/>
      </dsp:nvSpPr>
      <dsp:spPr>
        <a:xfrm>
          <a:off x="4676789" y="825243"/>
          <a:ext cx="1091179" cy="10911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B0271-B9F6-4A0D-BAFC-5EC1CB0C6597}">
      <dsp:nvSpPr>
        <dsp:cNvPr id="0" name=""/>
        <dsp:cNvSpPr/>
      </dsp:nvSpPr>
      <dsp:spPr>
        <a:xfrm>
          <a:off x="3663550" y="2016975"/>
          <a:ext cx="3117656" cy="467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/>
            <a:t>Invest Savings</a:t>
          </a:r>
        </a:p>
      </dsp:txBody>
      <dsp:txXfrm>
        <a:off x="3663550" y="2016975"/>
        <a:ext cx="3117656" cy="467648"/>
      </dsp:txXfrm>
    </dsp:sp>
    <dsp:sp modelId="{AEDBA127-41C2-4C1C-B0F3-AAE22E3E299E}">
      <dsp:nvSpPr>
        <dsp:cNvPr id="0" name=""/>
        <dsp:cNvSpPr/>
      </dsp:nvSpPr>
      <dsp:spPr>
        <a:xfrm>
          <a:off x="3663550" y="2531392"/>
          <a:ext cx="3117656" cy="6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Marketing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New Products</a:t>
          </a:r>
        </a:p>
      </dsp:txBody>
      <dsp:txXfrm>
        <a:off x="3663550" y="2531392"/>
        <a:ext cx="3117656" cy="632269"/>
      </dsp:txXfrm>
    </dsp:sp>
    <dsp:sp modelId="{282E332C-4BA1-4AEE-A55D-82F2E79A33AD}">
      <dsp:nvSpPr>
        <dsp:cNvPr id="0" name=""/>
        <dsp:cNvSpPr/>
      </dsp:nvSpPr>
      <dsp:spPr>
        <a:xfrm>
          <a:off x="8340035" y="825243"/>
          <a:ext cx="1091179" cy="10911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6BE71-EA09-4B0D-8861-8E381EEB88EB}">
      <dsp:nvSpPr>
        <dsp:cNvPr id="0" name=""/>
        <dsp:cNvSpPr/>
      </dsp:nvSpPr>
      <dsp:spPr>
        <a:xfrm>
          <a:off x="7326796" y="2016975"/>
          <a:ext cx="3117656" cy="467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000" kern="1200"/>
            <a:t>Increase Profits</a:t>
          </a:r>
        </a:p>
      </dsp:txBody>
      <dsp:txXfrm>
        <a:off x="7326796" y="2016975"/>
        <a:ext cx="3117656" cy="467648"/>
      </dsp:txXfrm>
    </dsp:sp>
    <dsp:sp modelId="{F4D750BB-CF1D-4B55-81C9-04B8DBCE87E5}">
      <dsp:nvSpPr>
        <dsp:cNvPr id="0" name=""/>
        <dsp:cNvSpPr/>
      </dsp:nvSpPr>
      <dsp:spPr>
        <a:xfrm>
          <a:off x="7326796" y="2531392"/>
          <a:ext cx="3117656" cy="632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Market Share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More profit for shareholders</a:t>
          </a:r>
        </a:p>
      </dsp:txBody>
      <dsp:txXfrm>
        <a:off x="7326796" y="2531392"/>
        <a:ext cx="3117656" cy="6322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30B99-36F7-6048-A730-19CE6ABF3913}">
      <dsp:nvSpPr>
        <dsp:cNvPr id="0" name=""/>
        <dsp:cNvSpPr/>
      </dsp:nvSpPr>
      <dsp:spPr>
        <a:xfrm>
          <a:off x="2667000" y="0"/>
          <a:ext cx="6858000" cy="685800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1C5561-9EDA-E142-A4C8-5FA70E976B3E}">
      <dsp:nvSpPr>
        <dsp:cNvPr id="0" name=""/>
        <dsp:cNvSpPr/>
      </dsp:nvSpPr>
      <dsp:spPr>
        <a:xfrm>
          <a:off x="3112770" y="445770"/>
          <a:ext cx="2743200" cy="274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sng" kern="1200" dirty="0"/>
            <a:t>Strengths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1.Market leaders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2.Benefit from government plans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3.Offer better customer experience</a:t>
          </a:r>
        </a:p>
      </dsp:txBody>
      <dsp:txXfrm>
        <a:off x="3246682" y="579682"/>
        <a:ext cx="2475376" cy="2475376"/>
      </dsp:txXfrm>
    </dsp:sp>
    <dsp:sp modelId="{0189BC9D-7520-E544-BC85-E9F2818DA2F1}">
      <dsp:nvSpPr>
        <dsp:cNvPr id="0" name=""/>
        <dsp:cNvSpPr/>
      </dsp:nvSpPr>
      <dsp:spPr>
        <a:xfrm>
          <a:off x="6336030" y="445770"/>
          <a:ext cx="2743200" cy="274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sng" kern="1200" dirty="0"/>
            <a:t>Weaknesses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1.Long term benefits – not instant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2.Can be challenging to get everyone on board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3.Rules and regulations need to be met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u="none" kern="1200" dirty="0"/>
        </a:p>
      </dsp:txBody>
      <dsp:txXfrm>
        <a:off x="6469942" y="579682"/>
        <a:ext cx="2475376" cy="2475376"/>
      </dsp:txXfrm>
    </dsp:sp>
    <dsp:sp modelId="{0077893A-4E25-244D-9522-2DF5BB82FC5A}">
      <dsp:nvSpPr>
        <dsp:cNvPr id="0" name=""/>
        <dsp:cNvSpPr/>
      </dsp:nvSpPr>
      <dsp:spPr>
        <a:xfrm>
          <a:off x="3112770" y="3669030"/>
          <a:ext cx="2743200" cy="274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sng" kern="1200" dirty="0"/>
            <a:t>Opportunity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1.Use new clean technology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2.Environmentally friendly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3.Increase revenue</a:t>
          </a:r>
        </a:p>
      </dsp:txBody>
      <dsp:txXfrm>
        <a:off x="3246682" y="3802942"/>
        <a:ext cx="2475376" cy="2475376"/>
      </dsp:txXfrm>
    </dsp:sp>
    <dsp:sp modelId="{BE4BE055-0BE1-FB41-9457-44527339E0E5}">
      <dsp:nvSpPr>
        <dsp:cNvPr id="0" name=""/>
        <dsp:cNvSpPr/>
      </dsp:nvSpPr>
      <dsp:spPr>
        <a:xfrm>
          <a:off x="6336030" y="3669030"/>
          <a:ext cx="2743200" cy="274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sng" kern="1200" dirty="0"/>
            <a:t>Threats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1.Competitors may have a better strategy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2.Costs may exceed the planned amount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none" kern="1200" dirty="0"/>
            <a:t>3.Advanced technology may hinder plans</a:t>
          </a:r>
        </a:p>
      </dsp:txBody>
      <dsp:txXfrm>
        <a:off x="6469942" y="3802942"/>
        <a:ext cx="2475376" cy="24753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83316-0107-9E4D-90F0-DE13CD248D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793BC4-3B22-B044-AAFA-415B9FA2BA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3BE9B-E7C6-8D49-8866-9368DBD34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1FE5F5-9FEF-BD4F-8F9E-91D446EBE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4CB35-6EC9-FB4A-9D4B-657589F17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429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574D5-C779-B64B-9A69-210AD0B07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0261E-4B6B-D140-B51B-65273FFCB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1B54A-C25D-C942-BEFD-84A795807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3EAE6-AFD9-8D44-BF5C-66B2914A4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C324D-6F48-8543-AECB-04A1F67BC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90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85A6B-B0A4-BF4A-9595-840763B9F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3B02CE-4C66-C94C-BFFC-30767E614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C298A-3036-7148-97B9-C85D2BBCB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78966-6FA4-0042-A243-EA11DB468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36899-30C8-8244-9B1A-2A4BC8B2F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41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5FF9C-4AED-4D4E-8AC8-B550CBE4F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176D3-822B-ED4A-AB9E-B1EE505E93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1BF16-F894-F745-83ED-762B85185B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7BAFFF-612C-4545-B192-05A465173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88F930-41B1-D64C-B1AF-3F05F3B3C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91E6EB-75F0-DD4D-A6CB-D9D47F25D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733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72320-3D7C-B042-A22A-DBC12A207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2431C-A789-814C-9E58-48053CC3E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54E48-E5D8-6442-819A-812888B9E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F43AE3-E9DE-A342-A482-1D903ACB98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676EF-91F4-0B4A-B5D2-2A27B1405C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30E250-560D-814B-80B3-095410915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5D4F65-3AF6-9443-A8E9-34CA2B642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D457F7-52C8-9049-8689-FEA54137B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899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56E73-A4C5-414E-8B6C-BA185CF54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1063B6-4179-9944-A357-C29EA05D0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836347-FC5D-4A45-95C7-35C25C02E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D6AF07-BB6A-FB4E-9D54-C9088172A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4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8FD023-28DB-D34E-8460-59FFD8D5E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B05819-3DD9-B54B-B65D-223390C2D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54FD47-3229-0544-924E-34ACDA1B7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460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FC748-14B1-6D4A-AA9A-B586CA74F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53C49-1C05-384E-AB5B-D4A3FA121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4FCB8C-2EB9-0144-9A2E-41639BB77D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CF4769-24EF-604F-906D-E19EB1F45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23880-BE3F-C245-B01B-943D8B505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4D7CED-64FC-004B-9D0F-73F712014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728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21013-7F9E-9E4E-AAD4-DC29AF6EB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D4F04-06CE-2C40-AA72-B7913E9108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D799E5-D3B2-F246-9621-CEE845C0BE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17E5E1-A262-F34C-AAD5-7F03FB898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84042C-BA98-9C48-9CA8-4FDF9A6F1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21EC4E-FB24-F343-B464-7287B03F0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714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A6138-6A45-1C43-BC36-1666171D0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C7B541-CD20-314D-B1CA-EFE5411A36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9B69D-70C9-904C-84A8-200DE9F3F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DDE17-86A7-804B-81EA-3E1A1D5B2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039D-C30F-B44A-8771-24FAE0FC8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382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811282-9A0A-0D46-8FDE-35BD5F00EC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8810E8-3CEB-CE43-980D-779DDF6D95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1BEC2-0112-474E-8FBD-617C3F93A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4667E5-8C22-8B4F-8BF9-35BFB413A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4491A-0233-504F-BB8B-51A0EB84C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966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052946-F30F-E044-863B-88B2B6D0E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1FA3E-A289-FE44-B19A-9AC50E42EC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F7F1F-ADA1-C64D-8483-9375590426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BDB2EE-BDD4-084C-99CF-1B7946E95AE7}" type="datetimeFigureOut">
              <a:rPr lang="en-US" smtClean="0"/>
              <a:t>3/15/20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C67F3-0A83-BE4F-9193-5C0B13189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80A39-9FD2-8141-99CF-618D535FD4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E47717-1FCD-CC4F-BC43-A373C76A1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341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018E96-7895-F141-9B33-73EA7DA2AB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0" r="15455" b="1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5183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CF18C75-C996-D34F-A1D5-8BACA70F096D}"/>
              </a:ext>
            </a:extLst>
          </p:cNvPr>
          <p:cNvSpPr/>
          <p:nvPr/>
        </p:nvSpPr>
        <p:spPr>
          <a:xfrm>
            <a:off x="3875786" y="4490109"/>
            <a:ext cx="5391413" cy="136321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Felix Titling" pitchFamily="82" charset="77"/>
                <a:ea typeface="+mj-ea"/>
                <a:cs typeface="+mj-cs"/>
              </a:rPr>
              <a:t>Sustainability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DEF127-9A8D-8C4E-98F6-4F80BBB168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680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B0B3F9-6559-CF43-B0F5-7D1187BBE2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531" r="25396" b="1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59134A-66F8-C64B-8877-60BF7E746B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181" r="17571" b="2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869BDF-6158-0C4C-B5A1-671DF12B6A1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964" r="28528" b="1"/>
          <a:stretch/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8F9DCC-BE93-984D-893A-0A77EA99521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77" r="10045" b="-3"/>
          <a:stretch/>
        </p:blipFill>
        <p:spPr>
          <a:xfrm>
            <a:off x="9363236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98696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B0E662-3389-0949-BE58-9D8A266CB5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15" r="13929" b="2"/>
          <a:stretch/>
        </p:blipFill>
        <p:spPr>
          <a:xfrm>
            <a:off x="5498278" y="1301313"/>
            <a:ext cx="2888477" cy="2529942"/>
          </a:xfrm>
          <a:custGeom>
            <a:avLst/>
            <a:gdLst/>
            <a:ahLst/>
            <a:cxnLst/>
            <a:rect l="l" t="t" r="r" b="b"/>
            <a:pathLst>
              <a:path w="2298408" h="2013116">
                <a:moveTo>
                  <a:pt x="655742" y="0"/>
                </a:moveTo>
                <a:cubicBezTo>
                  <a:pt x="1644875" y="0"/>
                  <a:pt x="1644875" y="0"/>
                  <a:pt x="1644875" y="0"/>
                </a:cubicBezTo>
                <a:cubicBezTo>
                  <a:pt x="1694920" y="0"/>
                  <a:pt x="1759685" y="34910"/>
                  <a:pt x="1786179" y="78547"/>
                </a:cubicBezTo>
                <a:cubicBezTo>
                  <a:pt x="2280745" y="925103"/>
                  <a:pt x="2280745" y="925103"/>
                  <a:pt x="2280745" y="925103"/>
                </a:cubicBezTo>
                <a:cubicBezTo>
                  <a:pt x="2304296" y="971649"/>
                  <a:pt x="2304296" y="1041468"/>
                  <a:pt x="2280745" y="1088014"/>
                </a:cubicBezTo>
                <a:cubicBezTo>
                  <a:pt x="1786179" y="1934570"/>
                  <a:pt x="1786179" y="1934570"/>
                  <a:pt x="1786179" y="1934570"/>
                </a:cubicBezTo>
                <a:cubicBezTo>
                  <a:pt x="1759685" y="1978207"/>
                  <a:pt x="1694920" y="2013116"/>
                  <a:pt x="1644875" y="2013116"/>
                </a:cubicBezTo>
                <a:lnTo>
                  <a:pt x="655742" y="2013116"/>
                </a:lnTo>
                <a:cubicBezTo>
                  <a:pt x="602753" y="2013116"/>
                  <a:pt x="537989" y="1978207"/>
                  <a:pt x="514438" y="1934570"/>
                </a:cubicBezTo>
                <a:cubicBezTo>
                  <a:pt x="19872" y="1088014"/>
                  <a:pt x="19872" y="1088014"/>
                  <a:pt x="19872" y="1088014"/>
                </a:cubicBezTo>
                <a:cubicBezTo>
                  <a:pt x="-6623" y="1041468"/>
                  <a:pt x="-6623" y="971649"/>
                  <a:pt x="19872" y="925103"/>
                </a:cubicBezTo>
                <a:cubicBezTo>
                  <a:pt x="514438" y="78547"/>
                  <a:pt x="514438" y="78547"/>
                  <a:pt x="514438" y="78547"/>
                </a:cubicBezTo>
                <a:cubicBezTo>
                  <a:pt x="537989" y="34910"/>
                  <a:pt x="602753" y="0"/>
                  <a:pt x="655742" y="0"/>
                </a:cubicBezTo>
                <a:close/>
              </a:path>
            </a:pathLst>
          </a:cu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B8948D6-EFEF-7F47-A76A-8954995FE148}"/>
              </a:ext>
            </a:extLst>
          </p:cNvPr>
          <p:cNvSpPr/>
          <p:nvPr/>
        </p:nvSpPr>
        <p:spPr>
          <a:xfrm>
            <a:off x="7064141" y="3994187"/>
            <a:ext cx="4788096" cy="927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ln w="0"/>
                <a:solidFill>
                  <a:srgbClr val="00B050"/>
                </a:solidFill>
                <a:effectLst>
                  <a:reflection blurRad="6350" stA="53000" endA="300" endPos="35500" dir="5400000" sy="-90000" algn="bl" rotWithShape="0"/>
                </a:effectLst>
                <a:latin typeface="Felix Titling" pitchFamily="82" charset="77"/>
                <a:ea typeface="+mj-ea"/>
                <a:cs typeface="+mj-cs"/>
              </a:rPr>
              <a:t>Sustainability</a:t>
            </a:r>
            <a:endParaRPr lang="en-US" sz="4400" b="0" kern="1200" cap="none" spc="0" dirty="0">
              <a:ln w="0"/>
              <a:solidFill>
                <a:srgbClr val="00B050"/>
              </a:solidFill>
              <a:effectLst>
                <a:reflection blurRad="6350" stA="53000" endA="300" endPos="35500" dir="5400000" sy="-90000" algn="bl" rotWithShape="0"/>
              </a:effectLst>
              <a:latin typeface="Felix Titling" pitchFamily="82" charset="77"/>
              <a:ea typeface="+mj-ea"/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97F6B08-3B51-5942-8EF6-34B2EBBF33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43427"/>
          <a:stretch/>
        </p:blipFill>
        <p:spPr>
          <a:xfrm>
            <a:off x="2" y="1"/>
            <a:ext cx="6948167" cy="2456679"/>
          </a:xfrm>
          <a:custGeom>
            <a:avLst/>
            <a:gdLst/>
            <a:ahLst/>
            <a:cxnLst/>
            <a:rect l="l" t="t" r="r" b="b"/>
            <a:pathLst>
              <a:path w="6948167" h="2456679">
                <a:moveTo>
                  <a:pt x="6948167" y="603033"/>
                </a:moveTo>
                <a:lnTo>
                  <a:pt x="6948167" y="617220"/>
                </a:lnTo>
                <a:lnTo>
                  <a:pt x="6946213" y="610127"/>
                </a:lnTo>
                <a:close/>
                <a:moveTo>
                  <a:pt x="0" y="0"/>
                </a:moveTo>
                <a:lnTo>
                  <a:pt x="6766605" y="0"/>
                </a:lnTo>
                <a:lnTo>
                  <a:pt x="6638979" y="219780"/>
                </a:lnTo>
                <a:cubicBezTo>
                  <a:pt x="5552228" y="2091240"/>
                  <a:pt x="5552228" y="2091240"/>
                  <a:pt x="5552228" y="2091240"/>
                </a:cubicBezTo>
                <a:cubicBezTo>
                  <a:pt x="5429962" y="2317464"/>
                  <a:pt x="5185434" y="2456679"/>
                  <a:pt x="4932171" y="2456679"/>
                </a:cubicBezTo>
                <a:cubicBezTo>
                  <a:pt x="888708" y="2456679"/>
                  <a:pt x="888708" y="2456679"/>
                  <a:pt x="888708" y="2456679"/>
                </a:cubicBezTo>
                <a:cubicBezTo>
                  <a:pt x="626713" y="2456679"/>
                  <a:pt x="390917" y="2317464"/>
                  <a:pt x="259919" y="2091240"/>
                </a:cubicBezTo>
                <a:cubicBezTo>
                  <a:pt x="196877" y="1982206"/>
                  <a:pt x="135804" y="1876580"/>
                  <a:pt x="76640" y="1774254"/>
                </a:cubicBezTo>
                <a:lnTo>
                  <a:pt x="0" y="1641704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552126-EE65-0B44-B688-827F4DF035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322" r="6318" b="-4"/>
          <a:stretch/>
        </p:blipFill>
        <p:spPr>
          <a:xfrm>
            <a:off x="8049866" y="783232"/>
            <a:ext cx="1949559" cy="1707568"/>
          </a:xfrm>
          <a:custGeom>
            <a:avLst/>
            <a:gdLst/>
            <a:ahLst/>
            <a:cxnLst/>
            <a:rect l="l" t="t" r="r" b="b"/>
            <a:pathLst>
              <a:path w="1949559" h="1707568">
                <a:moveTo>
                  <a:pt x="556214" y="0"/>
                </a:moveTo>
                <a:cubicBezTo>
                  <a:pt x="1395218" y="0"/>
                  <a:pt x="1395218" y="0"/>
                  <a:pt x="1395218" y="0"/>
                </a:cubicBezTo>
                <a:cubicBezTo>
                  <a:pt x="1437667" y="0"/>
                  <a:pt x="1492603" y="29611"/>
                  <a:pt x="1515075" y="66625"/>
                </a:cubicBezTo>
                <a:cubicBezTo>
                  <a:pt x="1934577" y="784692"/>
                  <a:pt x="1934577" y="784692"/>
                  <a:pt x="1934577" y="784692"/>
                </a:cubicBezTo>
                <a:cubicBezTo>
                  <a:pt x="1954553" y="824174"/>
                  <a:pt x="1954553" y="883396"/>
                  <a:pt x="1934577" y="922877"/>
                </a:cubicBezTo>
                <a:cubicBezTo>
                  <a:pt x="1515075" y="1640944"/>
                  <a:pt x="1515075" y="1640944"/>
                  <a:pt x="1515075" y="1640944"/>
                </a:cubicBezTo>
                <a:cubicBezTo>
                  <a:pt x="1492603" y="1677958"/>
                  <a:pt x="1437667" y="1707568"/>
                  <a:pt x="1395218" y="1707568"/>
                </a:cubicBezTo>
                <a:lnTo>
                  <a:pt x="556214" y="1707568"/>
                </a:lnTo>
                <a:cubicBezTo>
                  <a:pt x="511268" y="1707568"/>
                  <a:pt x="456334" y="1677958"/>
                  <a:pt x="436357" y="1640944"/>
                </a:cubicBezTo>
                <a:cubicBezTo>
                  <a:pt x="16856" y="922877"/>
                  <a:pt x="16856" y="922877"/>
                  <a:pt x="16856" y="922877"/>
                </a:cubicBezTo>
                <a:cubicBezTo>
                  <a:pt x="-5618" y="883396"/>
                  <a:pt x="-5618" y="824174"/>
                  <a:pt x="16856" y="784692"/>
                </a:cubicBezTo>
                <a:cubicBezTo>
                  <a:pt x="436357" y="66625"/>
                  <a:pt x="436357" y="66625"/>
                  <a:pt x="436357" y="66625"/>
                </a:cubicBezTo>
                <a:cubicBezTo>
                  <a:pt x="456334" y="29611"/>
                  <a:pt x="511268" y="0"/>
                  <a:pt x="556214" y="0"/>
                </a:cubicBez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9189CB3-0D4C-BB47-9842-E018B290537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1843"/>
          <a:stretch/>
        </p:blipFill>
        <p:spPr>
          <a:xfrm>
            <a:off x="2" y="2619612"/>
            <a:ext cx="7676573" cy="4238389"/>
          </a:xfrm>
          <a:custGeom>
            <a:avLst/>
            <a:gdLst/>
            <a:ahLst/>
            <a:cxnLst/>
            <a:rect l="l" t="t" r="r" b="b"/>
            <a:pathLst>
              <a:path w="7676573" h="4238389">
                <a:moveTo>
                  <a:pt x="6948167" y="1839459"/>
                </a:moveTo>
                <a:lnTo>
                  <a:pt x="6948167" y="1853646"/>
                </a:lnTo>
                <a:lnTo>
                  <a:pt x="6946213" y="1846552"/>
                </a:lnTo>
                <a:close/>
                <a:moveTo>
                  <a:pt x="888708" y="0"/>
                </a:moveTo>
                <a:cubicBezTo>
                  <a:pt x="888708" y="0"/>
                  <a:pt x="888708" y="0"/>
                  <a:pt x="4932171" y="0"/>
                </a:cubicBezTo>
                <a:cubicBezTo>
                  <a:pt x="5185434" y="0"/>
                  <a:pt x="5429962" y="139215"/>
                  <a:pt x="5552228" y="365439"/>
                </a:cubicBezTo>
                <a:cubicBezTo>
                  <a:pt x="5552228" y="365439"/>
                  <a:pt x="5552228" y="365439"/>
                  <a:pt x="7578324" y="3854515"/>
                </a:cubicBezTo>
                <a:cubicBezTo>
                  <a:pt x="7643823" y="3963277"/>
                  <a:pt x="7676573" y="4087266"/>
                  <a:pt x="7676573" y="4211255"/>
                </a:cubicBezTo>
                <a:lnTo>
                  <a:pt x="7672952" y="4238389"/>
                </a:lnTo>
                <a:lnTo>
                  <a:pt x="0" y="4238389"/>
                </a:lnTo>
                <a:lnTo>
                  <a:pt x="0" y="814976"/>
                </a:lnTo>
                <a:lnTo>
                  <a:pt x="76640" y="682425"/>
                </a:lnTo>
                <a:cubicBezTo>
                  <a:pt x="135804" y="580099"/>
                  <a:pt x="196877" y="474473"/>
                  <a:pt x="259919" y="365439"/>
                </a:cubicBezTo>
                <a:cubicBezTo>
                  <a:pt x="390917" y="139215"/>
                  <a:pt x="626713" y="0"/>
                  <a:pt x="8887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30331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D3C1482-7123-4378-ADD1-1746805B4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89930B-F3A3-46CC-B34C-49439CA3C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274476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7718F9-0E88-534A-9778-438BFB45C680}"/>
              </a:ext>
            </a:extLst>
          </p:cNvPr>
          <p:cNvSpPr/>
          <p:nvPr/>
        </p:nvSpPr>
        <p:spPr>
          <a:xfrm>
            <a:off x="943277" y="480216"/>
            <a:ext cx="10444758" cy="134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Felix Titling" pitchFamily="82" charset="77"/>
                <a:ea typeface="+mj-ea"/>
                <a:cs typeface="+mj-cs"/>
              </a:rPr>
              <a:t>ECONOMIC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695100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38C12E3-3EF0-5344-BA38-691C751927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1304737"/>
              </p:ext>
            </p:extLst>
          </p:nvPr>
        </p:nvGraphicFramePr>
        <p:xfrm>
          <a:off x="943277" y="2339935"/>
          <a:ext cx="10444758" cy="3988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12328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6B8CC7F-3622-46E3-9272-E1956397D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4905" cy="456278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FE55B4-2EE5-4A4A-AD80-1A14F660F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4906" y="0"/>
            <a:ext cx="795640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267E9C1-58F1-46EE-9BBE-108764BF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2B8A8C-A996-46DA-AB61-1A4DD7073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84" y="2"/>
            <a:ext cx="3799103" cy="3822917"/>
          </a:xfrm>
          <a:custGeom>
            <a:avLst/>
            <a:gdLst>
              <a:gd name="connsiteX0" fmla="*/ 370922 w 3799103"/>
              <a:gd name="connsiteY0" fmla="*/ 0 h 3822917"/>
              <a:gd name="connsiteX1" fmla="*/ 2961741 w 3799103"/>
              <a:gd name="connsiteY1" fmla="*/ 0 h 3822917"/>
              <a:gd name="connsiteX2" fmla="*/ 3023310 w 3799103"/>
              <a:gd name="connsiteY2" fmla="*/ 46041 h 3822917"/>
              <a:gd name="connsiteX3" fmla="*/ 3799103 w 3799103"/>
              <a:gd name="connsiteY3" fmla="*/ 1691074 h 3822917"/>
              <a:gd name="connsiteX4" fmla="*/ 1667260 w 3799103"/>
              <a:gd name="connsiteY4" fmla="*/ 3822917 h 3822917"/>
              <a:gd name="connsiteX5" fmla="*/ 22227 w 3799103"/>
              <a:gd name="connsiteY5" fmla="*/ 3047124 h 3822917"/>
              <a:gd name="connsiteX6" fmla="*/ 0 w 3799103"/>
              <a:gd name="connsiteY6" fmla="*/ 3017401 h 3822917"/>
              <a:gd name="connsiteX7" fmla="*/ 0 w 3799103"/>
              <a:gd name="connsiteY7" fmla="*/ 364747 h 3822917"/>
              <a:gd name="connsiteX8" fmla="*/ 22227 w 3799103"/>
              <a:gd name="connsiteY8" fmla="*/ 335024 h 3822917"/>
              <a:gd name="connsiteX9" fmla="*/ 351088 w 3799103"/>
              <a:gd name="connsiteY9" fmla="*/ 13924 h 3822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799103" h="3822917">
                <a:moveTo>
                  <a:pt x="370922" y="0"/>
                </a:moveTo>
                <a:lnTo>
                  <a:pt x="2961741" y="0"/>
                </a:lnTo>
                <a:lnTo>
                  <a:pt x="3023310" y="46041"/>
                </a:lnTo>
                <a:cubicBezTo>
                  <a:pt x="3497106" y="437052"/>
                  <a:pt x="3799103" y="1028796"/>
                  <a:pt x="3799103" y="1691074"/>
                </a:cubicBezTo>
                <a:cubicBezTo>
                  <a:pt x="3799103" y="2868458"/>
                  <a:pt x="2844644" y="3822917"/>
                  <a:pt x="1667260" y="3822917"/>
                </a:cubicBezTo>
                <a:cubicBezTo>
                  <a:pt x="1004982" y="3822917"/>
                  <a:pt x="413238" y="3520920"/>
                  <a:pt x="22227" y="3047124"/>
                </a:cubicBezTo>
                <a:lnTo>
                  <a:pt x="0" y="3017401"/>
                </a:lnTo>
                <a:lnTo>
                  <a:pt x="0" y="364747"/>
                </a:lnTo>
                <a:lnTo>
                  <a:pt x="22227" y="335024"/>
                </a:lnTo>
                <a:cubicBezTo>
                  <a:pt x="119980" y="216575"/>
                  <a:pt x="230278" y="108864"/>
                  <a:pt x="351088" y="1392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0ACC4660-4606-F142-A718-ED6799AB45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00" y="826750"/>
            <a:ext cx="2629584" cy="1755247"/>
          </a:xfrm>
          <a:prstGeom prst="rect">
            <a:avLst/>
          </a:prstGeom>
        </p:spPr>
      </p:pic>
      <p:sp>
        <p:nvSpPr>
          <p:cNvPr id="20" name="Freeform 63">
            <a:extLst>
              <a:ext uri="{FF2B5EF4-FFF2-40B4-BE49-F238E27FC236}">
                <a16:creationId xmlns:a16="http://schemas.microsoft.com/office/drawing/2014/main" id="{F429BE5F-6DE0-4144-A557-3BE62DC2D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1589" y="2057400"/>
            <a:ext cx="4310411" cy="4800600"/>
          </a:xfrm>
          <a:custGeom>
            <a:avLst/>
            <a:gdLst>
              <a:gd name="connsiteX0" fmla="*/ 2631284 w 4180773"/>
              <a:gd name="connsiteY0" fmla="*/ 0 h 4656219"/>
              <a:gd name="connsiteX1" fmla="*/ 4102460 w 4180773"/>
              <a:gd name="connsiteY1" fmla="*/ 449382 h 4656219"/>
              <a:gd name="connsiteX2" fmla="*/ 4180773 w 4180773"/>
              <a:gd name="connsiteY2" fmla="*/ 507944 h 4656219"/>
              <a:gd name="connsiteX3" fmla="*/ 4180773 w 4180773"/>
              <a:gd name="connsiteY3" fmla="*/ 4656219 h 4656219"/>
              <a:gd name="connsiteX4" fmla="*/ 951501 w 4180773"/>
              <a:gd name="connsiteY4" fmla="*/ 4656219 h 4656219"/>
              <a:gd name="connsiteX5" fmla="*/ 770685 w 4180773"/>
              <a:gd name="connsiteY5" fmla="*/ 4491883 h 4656219"/>
              <a:gd name="connsiteX6" fmla="*/ 0 w 4180773"/>
              <a:gd name="connsiteY6" fmla="*/ 2631284 h 4656219"/>
              <a:gd name="connsiteX7" fmla="*/ 2631284 w 4180773"/>
              <a:gd name="connsiteY7" fmla="*/ 0 h 4656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80773" h="4656219">
                <a:moveTo>
                  <a:pt x="2631284" y="0"/>
                </a:moveTo>
                <a:cubicBezTo>
                  <a:pt x="3176241" y="0"/>
                  <a:pt x="3682504" y="165666"/>
                  <a:pt x="4102460" y="449382"/>
                </a:cubicBezTo>
                <a:lnTo>
                  <a:pt x="4180773" y="507944"/>
                </a:lnTo>
                <a:lnTo>
                  <a:pt x="4180773" y="4656219"/>
                </a:lnTo>
                <a:lnTo>
                  <a:pt x="951501" y="4656219"/>
                </a:lnTo>
                <a:lnTo>
                  <a:pt x="770685" y="4491883"/>
                </a:lnTo>
                <a:cubicBezTo>
                  <a:pt x="294517" y="4015714"/>
                  <a:pt x="0" y="3357893"/>
                  <a:pt x="0" y="2631284"/>
                </a:cubicBezTo>
                <a:cubicBezTo>
                  <a:pt x="0" y="1178066"/>
                  <a:pt x="1178066" y="0"/>
                  <a:pt x="2631284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E1EFC02-FB03-4241-83C8-4FBA4CAD6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7624" y="0"/>
            <a:ext cx="3383280" cy="2942512"/>
          </a:xfrm>
          <a:custGeom>
            <a:avLst/>
            <a:gdLst>
              <a:gd name="connsiteX0" fmla="*/ 555657 w 3383280"/>
              <a:gd name="connsiteY0" fmla="*/ 0 h 2942512"/>
              <a:gd name="connsiteX1" fmla="*/ 2827623 w 3383280"/>
              <a:gd name="connsiteY1" fmla="*/ 0 h 2942512"/>
              <a:gd name="connsiteX2" fmla="*/ 2887810 w 3383280"/>
              <a:gd name="connsiteY2" fmla="*/ 54702 h 2942512"/>
              <a:gd name="connsiteX3" fmla="*/ 3383280 w 3383280"/>
              <a:gd name="connsiteY3" fmla="*/ 1250872 h 2942512"/>
              <a:gd name="connsiteX4" fmla="*/ 1691640 w 3383280"/>
              <a:gd name="connsiteY4" fmla="*/ 2942512 h 2942512"/>
              <a:gd name="connsiteX5" fmla="*/ 0 w 3383280"/>
              <a:gd name="connsiteY5" fmla="*/ 1250872 h 2942512"/>
              <a:gd name="connsiteX6" fmla="*/ 495470 w 3383280"/>
              <a:gd name="connsiteY6" fmla="*/ 54702 h 2942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83280" h="2942512">
                <a:moveTo>
                  <a:pt x="555657" y="0"/>
                </a:moveTo>
                <a:lnTo>
                  <a:pt x="2827623" y="0"/>
                </a:lnTo>
                <a:lnTo>
                  <a:pt x="2887810" y="54702"/>
                </a:lnTo>
                <a:cubicBezTo>
                  <a:pt x="3193937" y="360829"/>
                  <a:pt x="3383280" y="783739"/>
                  <a:pt x="3383280" y="1250872"/>
                </a:cubicBezTo>
                <a:cubicBezTo>
                  <a:pt x="3383280" y="2185139"/>
                  <a:pt x="2625907" y="2942512"/>
                  <a:pt x="1691640" y="2942512"/>
                </a:cubicBezTo>
                <a:cubicBezTo>
                  <a:pt x="757373" y="2942512"/>
                  <a:pt x="0" y="2185139"/>
                  <a:pt x="0" y="1250872"/>
                </a:cubicBezTo>
                <a:cubicBezTo>
                  <a:pt x="0" y="783739"/>
                  <a:pt x="189344" y="360829"/>
                  <a:pt x="495470" y="54702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D12F7612-1345-3142-92BD-53635BC242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6561" y="937562"/>
            <a:ext cx="2365405" cy="794580"/>
          </a:xfrm>
          <a:prstGeom prst="rect">
            <a:avLst/>
          </a:prstGeom>
        </p:spPr>
      </p:pic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445C1A43-37D3-CD48-9032-C1904206E3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4899" y="3991110"/>
            <a:ext cx="3217333" cy="166496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4ACA8E3-FC25-9841-856B-F6D9827C6553}"/>
              </a:ext>
            </a:extLst>
          </p:cNvPr>
          <p:cNvSpPr/>
          <p:nvPr/>
        </p:nvSpPr>
        <p:spPr>
          <a:xfrm>
            <a:off x="2064610" y="4562780"/>
            <a:ext cx="346761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Felix Titling" pitchFamily="82" charset="77"/>
                <a:ea typeface="+mj-ea"/>
                <a:cs typeface="+mj-cs"/>
              </a:rPr>
              <a:t>Social</a:t>
            </a:r>
            <a:endParaRPr lang="en-US" sz="7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B05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9909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CB64814D-A361-44E1-8D97-B83E41C8B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0" y="-2"/>
            <a:ext cx="1248189" cy="1248189"/>
          </a:xfrm>
          <a:prstGeom prst="triangle">
            <a:avLst>
              <a:gd name="adj" fmla="val 10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2A6879-032A-4946-9CCA-44D38BED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296832" y="246646"/>
            <a:ext cx="577231" cy="57723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6AB08D7-F0FB-4965-B730-8B874214C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93049" y="367194"/>
            <a:ext cx="999162" cy="99916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48D9297-49FA-43ED-AC6B-E2F153B3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9187" y="946949"/>
            <a:ext cx="352820" cy="35282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shirt&#10;&#10;Description automatically generated">
            <a:extLst>
              <a:ext uri="{FF2B5EF4-FFF2-40B4-BE49-F238E27FC236}">
                <a16:creationId xmlns:a16="http://schemas.microsoft.com/office/drawing/2014/main" id="{C7E87D71-F07F-B343-94EA-C7E254C731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-1"/>
          <a:stretch/>
        </p:blipFill>
        <p:spPr>
          <a:xfrm>
            <a:off x="7483303" y="1350438"/>
            <a:ext cx="4160520" cy="4160520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E1A715-8FAE-0B4B-ABA3-7DD6F35023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102" b="8128"/>
          <a:stretch/>
        </p:blipFill>
        <p:spPr>
          <a:xfrm>
            <a:off x="5403344" y="3414344"/>
            <a:ext cx="4160519" cy="3443657"/>
          </a:xfrm>
          <a:custGeom>
            <a:avLst/>
            <a:gdLst/>
            <a:ahLst/>
            <a:cxnLst/>
            <a:rect l="l" t="t" r="r" b="b"/>
            <a:pathLst>
              <a:path w="4160519" h="3443657">
                <a:moveTo>
                  <a:pt x="2080260" y="0"/>
                </a:moveTo>
                <a:lnTo>
                  <a:pt x="4160519" y="2078563"/>
                </a:lnTo>
                <a:lnTo>
                  <a:pt x="2794310" y="3443657"/>
                </a:lnTo>
                <a:lnTo>
                  <a:pt x="1366210" y="3443657"/>
                </a:lnTo>
                <a:lnTo>
                  <a:pt x="0" y="207856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E7E6CCB-5143-774B-9678-9120040A31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423" r="-1" b="-1"/>
          <a:stretch/>
        </p:blipFill>
        <p:spPr>
          <a:xfrm>
            <a:off x="5403343" y="213"/>
            <a:ext cx="4160520" cy="3447288"/>
          </a:xfrm>
          <a:custGeom>
            <a:avLst/>
            <a:gdLst/>
            <a:ahLst/>
            <a:cxnLst/>
            <a:rect l="l" t="t" r="r" b="b"/>
            <a:pathLst>
              <a:path w="4160520" h="3430293">
                <a:moveTo>
                  <a:pt x="1352836" y="0"/>
                </a:moveTo>
                <a:lnTo>
                  <a:pt x="2807685" y="0"/>
                </a:lnTo>
                <a:lnTo>
                  <a:pt x="4160520" y="1351732"/>
                </a:lnTo>
                <a:lnTo>
                  <a:pt x="2080261" y="3430293"/>
                </a:lnTo>
                <a:lnTo>
                  <a:pt x="0" y="1351732"/>
                </a:lnTo>
                <a:close/>
              </a:path>
            </a:pathLst>
          </a:custGeom>
        </p:spPr>
      </p:pic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D3EB41F8-8868-4FC3-8553-94FEE5A8B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972" y="6102888"/>
            <a:ext cx="1510228" cy="75511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00607D1-7B89-ED48-BBFB-E5E568595415}"/>
              </a:ext>
            </a:extLst>
          </p:cNvPr>
          <p:cNvSpPr/>
          <p:nvPr/>
        </p:nvSpPr>
        <p:spPr>
          <a:xfrm>
            <a:off x="846104" y="2678736"/>
            <a:ext cx="4966075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kern="12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Felix Titling" pitchFamily="82" charset="77"/>
                <a:ea typeface="+mj-ea"/>
                <a:cs typeface="+mj-cs"/>
              </a:rPr>
              <a:t>Political</a:t>
            </a:r>
            <a:endParaRPr lang="en-US" sz="720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latin typeface="Felix Titling" pitchFamily="8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8853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2B956A-B656-B640-A59A-3EDB14FBFFC2}"/>
              </a:ext>
            </a:extLst>
          </p:cNvPr>
          <p:cNvSpPr txBox="1"/>
          <p:nvPr/>
        </p:nvSpPr>
        <p:spPr>
          <a:xfrm>
            <a:off x="6982271" y="3718854"/>
            <a:ext cx="3795386" cy="79541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Felix Titling" pitchFamily="82" charset="77"/>
                <a:ea typeface="+mj-ea"/>
                <a:cs typeface="+mj-cs"/>
              </a:rPr>
              <a:t>ECOLOGICAL</a:t>
            </a:r>
          </a:p>
        </p:txBody>
      </p:sp>
      <p:pic>
        <p:nvPicPr>
          <p:cNvPr id="7" name="Picture 6" descr="A picture containing object, table, food, cake&#10;&#10;Description automatically generated">
            <a:extLst>
              <a:ext uri="{FF2B5EF4-FFF2-40B4-BE49-F238E27FC236}">
                <a16:creationId xmlns:a16="http://schemas.microsoft.com/office/drawing/2014/main" id="{BDC95D5D-A0FE-CE43-9E1D-00CAFBADDB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51" r="19716" b="1"/>
          <a:stretch/>
        </p:blipFill>
        <p:spPr>
          <a:xfrm>
            <a:off x="5538033" y="793315"/>
            <a:ext cx="2888477" cy="2529942"/>
          </a:xfrm>
          <a:custGeom>
            <a:avLst/>
            <a:gdLst/>
            <a:ahLst/>
            <a:cxnLst/>
            <a:rect l="l" t="t" r="r" b="b"/>
            <a:pathLst>
              <a:path w="2298408" h="2013116">
                <a:moveTo>
                  <a:pt x="655742" y="0"/>
                </a:moveTo>
                <a:cubicBezTo>
                  <a:pt x="1644875" y="0"/>
                  <a:pt x="1644875" y="0"/>
                  <a:pt x="1644875" y="0"/>
                </a:cubicBezTo>
                <a:cubicBezTo>
                  <a:pt x="1694920" y="0"/>
                  <a:pt x="1759685" y="34910"/>
                  <a:pt x="1786179" y="78547"/>
                </a:cubicBezTo>
                <a:cubicBezTo>
                  <a:pt x="2280745" y="925103"/>
                  <a:pt x="2280745" y="925103"/>
                  <a:pt x="2280745" y="925103"/>
                </a:cubicBezTo>
                <a:cubicBezTo>
                  <a:pt x="2304296" y="971649"/>
                  <a:pt x="2304296" y="1041468"/>
                  <a:pt x="2280745" y="1088014"/>
                </a:cubicBezTo>
                <a:cubicBezTo>
                  <a:pt x="1786179" y="1934570"/>
                  <a:pt x="1786179" y="1934570"/>
                  <a:pt x="1786179" y="1934570"/>
                </a:cubicBezTo>
                <a:cubicBezTo>
                  <a:pt x="1759685" y="1978207"/>
                  <a:pt x="1694920" y="2013116"/>
                  <a:pt x="1644875" y="2013116"/>
                </a:cubicBezTo>
                <a:lnTo>
                  <a:pt x="655742" y="2013116"/>
                </a:lnTo>
                <a:cubicBezTo>
                  <a:pt x="602753" y="2013116"/>
                  <a:pt x="537989" y="1978207"/>
                  <a:pt x="514438" y="1934570"/>
                </a:cubicBezTo>
                <a:cubicBezTo>
                  <a:pt x="19872" y="1088014"/>
                  <a:pt x="19872" y="1088014"/>
                  <a:pt x="19872" y="1088014"/>
                </a:cubicBezTo>
                <a:cubicBezTo>
                  <a:pt x="-6623" y="1041468"/>
                  <a:pt x="-6623" y="971649"/>
                  <a:pt x="19872" y="925103"/>
                </a:cubicBezTo>
                <a:cubicBezTo>
                  <a:pt x="514438" y="78547"/>
                  <a:pt x="514438" y="78547"/>
                  <a:pt x="514438" y="78547"/>
                </a:cubicBezTo>
                <a:cubicBezTo>
                  <a:pt x="537989" y="34910"/>
                  <a:pt x="602753" y="0"/>
                  <a:pt x="655742" y="0"/>
                </a:cubicBezTo>
                <a:close/>
              </a:path>
            </a:pathLst>
          </a:custGeom>
        </p:spPr>
      </p:pic>
      <p:pic>
        <p:nvPicPr>
          <p:cNvPr id="5" name="Picture 4" descr="A picture containing person, grass, young, front&#10;&#10;Description automatically generated">
            <a:extLst>
              <a:ext uri="{FF2B5EF4-FFF2-40B4-BE49-F238E27FC236}">
                <a16:creationId xmlns:a16="http://schemas.microsoft.com/office/drawing/2014/main" id="{9FB718B0-E0E0-C047-BA8C-FF7E1A9DA9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26" r="198"/>
          <a:stretch/>
        </p:blipFill>
        <p:spPr>
          <a:xfrm>
            <a:off x="-2191" y="10"/>
            <a:ext cx="7678763" cy="6857990"/>
          </a:xfrm>
          <a:custGeom>
            <a:avLst/>
            <a:gdLst/>
            <a:ahLst/>
            <a:cxnLst/>
            <a:rect l="l" t="t" r="r" b="b"/>
            <a:pathLst>
              <a:path w="7678763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7B3AE3-D427-B34F-8E4B-463B4CC37CD8}"/>
              </a:ext>
            </a:extLst>
          </p:cNvPr>
          <p:cNvSpPr txBox="1"/>
          <p:nvPr/>
        </p:nvSpPr>
        <p:spPr>
          <a:xfrm>
            <a:off x="6982271" y="340339"/>
            <a:ext cx="3557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dirty="0">
                <a:latin typeface="Felix Titling" pitchFamily="82" charset="77"/>
              </a:rPr>
              <a:t>Clean New Technology</a:t>
            </a:r>
          </a:p>
        </p:txBody>
      </p:sp>
    </p:spTree>
    <p:extLst>
      <p:ext uri="{BB962C8B-B14F-4D97-AF65-F5344CB8AC3E}">
        <p14:creationId xmlns:p14="http://schemas.microsoft.com/office/powerpoint/2010/main" val="260954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8080B10-6BC9-DC45-8EE7-A200C33036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922" r="-2" b="-2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8C6887-7449-924E-862E-9B8130A5F4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7919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3EAAE4-0E4F-FA44-A088-78F154EF25AA}"/>
              </a:ext>
            </a:extLst>
          </p:cNvPr>
          <p:cNvSpPr txBox="1"/>
          <p:nvPr/>
        </p:nvSpPr>
        <p:spPr>
          <a:xfrm>
            <a:off x="4883025" y="3028494"/>
            <a:ext cx="7308975" cy="33649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Employees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AE15E3-8D2B-2641-9268-D7F6EB8578B3}"/>
              </a:ext>
            </a:extLst>
          </p:cNvPr>
          <p:cNvSpPr txBox="1"/>
          <p:nvPr/>
        </p:nvSpPr>
        <p:spPr>
          <a:xfrm>
            <a:off x="4883025" y="6521501"/>
            <a:ext cx="7308975" cy="3364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Local Produce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6F7C59-C4EB-E14E-BF80-16213A114FE8}"/>
              </a:ext>
            </a:extLst>
          </p:cNvPr>
          <p:cNvSpPr/>
          <p:nvPr/>
        </p:nvSpPr>
        <p:spPr>
          <a:xfrm>
            <a:off x="667896" y="3493008"/>
            <a:ext cx="42151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kern="120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Felix Titling" pitchFamily="82" charset="77"/>
                <a:ea typeface="+mj-ea"/>
                <a:cs typeface="+mj-cs"/>
              </a:rPr>
              <a:t>Resources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590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C4A5F61-A783-BE4F-AB48-D111EA0CA1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3999863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B0BBECCC-1A72-2B49-8B23-5941F4132D27}"/>
              </a:ext>
            </a:extLst>
          </p:cNvPr>
          <p:cNvSpPr/>
          <p:nvPr/>
        </p:nvSpPr>
        <p:spPr>
          <a:xfrm>
            <a:off x="825821" y="789140"/>
            <a:ext cx="1499578" cy="5296709"/>
          </a:xfrm>
          <a:prstGeom prst="rect">
            <a:avLst/>
          </a:prstGeom>
          <a:noFill/>
        </p:spPr>
        <p:txBody>
          <a:bodyPr vert="wordArtVert"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SWOT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22E99C-3D47-324F-8C03-DEE71C14CE37}"/>
              </a:ext>
            </a:extLst>
          </p:cNvPr>
          <p:cNvSpPr/>
          <p:nvPr/>
        </p:nvSpPr>
        <p:spPr>
          <a:xfrm>
            <a:off x="10090208" y="487298"/>
            <a:ext cx="915122" cy="5883405"/>
          </a:xfrm>
          <a:prstGeom prst="rect">
            <a:avLst/>
          </a:prstGeom>
          <a:noFill/>
        </p:spPr>
        <p:txBody>
          <a:bodyPr vert="wordArtVert"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3781555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119</Words>
  <Application>Microsoft Macintosh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Avenir Next LT Pro</vt:lpstr>
      <vt:lpstr>Calibri</vt:lpstr>
      <vt:lpstr>Calibri Light</vt:lpstr>
      <vt:lpstr>Felix Titling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Ahmed (1805954)</dc:creator>
  <cp:lastModifiedBy>Mohammed Ahmed (1805954)</cp:lastModifiedBy>
  <cp:revision>5</cp:revision>
  <dcterms:created xsi:type="dcterms:W3CDTF">2020-03-15T19:05:28Z</dcterms:created>
  <dcterms:modified xsi:type="dcterms:W3CDTF">2020-03-15T22:11:18Z</dcterms:modified>
</cp:coreProperties>
</file>