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58F1C-1C52-E98E-415E-FDD20664BAEF}" v="7267" dt="2026-07-02T19:42:43.531"/>
    <p1510:client id="{D04C23E4-4EE6-1198-4357-C0FD70CBDAE9}" v="30" dt="2026-07-04T12:32:12.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nt Mohammed Mohamed (2332011)" userId="S::2332011@student.uwtsd.ac.uk::327464c9-1267-4643-97bc-f36bec86fa17" providerId="AD" clId="Web-{7A8E7873-7EF7-EB8D-6376-1290FDA320B5}"/>
    <pc:docChg chg="modSld">
      <pc:chgData name="Patient Mohammed Mohamed (2332011)" userId="S::2332011@student.uwtsd.ac.uk::327464c9-1267-4643-97bc-f36bec86fa17" providerId="AD" clId="Web-{7A8E7873-7EF7-EB8D-6376-1290FDA320B5}" dt="2026-06-30T13:58:44.189" v="74" actId="20577"/>
      <pc:docMkLst>
        <pc:docMk/>
      </pc:docMkLst>
      <pc:sldChg chg="modSp">
        <pc:chgData name="Patient Mohammed Mohamed (2332011)" userId="S::2332011@student.uwtsd.ac.uk::327464c9-1267-4643-97bc-f36bec86fa17" providerId="AD" clId="Web-{7A8E7873-7EF7-EB8D-6376-1290FDA320B5}" dt="2026-06-30T13:47:16.192" v="30" actId="20577"/>
        <pc:sldMkLst>
          <pc:docMk/>
          <pc:sldMk cId="109857222" sldId="256"/>
        </pc:sldMkLst>
        <pc:spChg chg="mod">
          <ac:chgData name="Patient Mohammed Mohamed (2332011)" userId="S::2332011@student.uwtsd.ac.uk::327464c9-1267-4643-97bc-f36bec86fa17" providerId="AD" clId="Web-{7A8E7873-7EF7-EB8D-6376-1290FDA320B5}" dt="2026-06-30T13:47:16.192" v="30" actId="20577"/>
          <ac:spMkLst>
            <pc:docMk/>
            <pc:sldMk cId="109857222" sldId="256"/>
            <ac:spMk id="3" creationId="{00000000-0000-0000-0000-000000000000}"/>
          </ac:spMkLst>
        </pc:spChg>
      </pc:sldChg>
      <pc:sldChg chg="addSp delSp modSp">
        <pc:chgData name="Patient Mohammed Mohamed (2332011)" userId="S::2332011@student.uwtsd.ac.uk::327464c9-1267-4643-97bc-f36bec86fa17" providerId="AD" clId="Web-{7A8E7873-7EF7-EB8D-6376-1290FDA320B5}" dt="2026-06-30T13:58:44.189" v="74" actId="20577"/>
        <pc:sldMkLst>
          <pc:docMk/>
          <pc:sldMk cId="1966692054" sldId="257"/>
        </pc:sldMkLst>
        <pc:spChg chg="mod">
          <ac:chgData name="Patient Mohammed Mohamed (2332011)" userId="S::2332011@student.uwtsd.ac.uk::327464c9-1267-4643-97bc-f36bec86fa17" providerId="AD" clId="Web-{7A8E7873-7EF7-EB8D-6376-1290FDA320B5}" dt="2026-06-30T13:58:44.189" v="74" actId="20577"/>
          <ac:spMkLst>
            <pc:docMk/>
            <pc:sldMk cId="1966692054" sldId="257"/>
            <ac:spMk id="5" creationId="{587DBD1D-445C-1C10-BC9D-365ED0A5D461}"/>
          </ac:spMkLst>
        </pc:spChg>
        <pc:picChg chg="add mod">
          <ac:chgData name="Patient Mohammed Mohamed (2332011)" userId="S::2332011@student.uwtsd.ac.uk::327464c9-1267-4643-97bc-f36bec86fa17" providerId="AD" clId="Web-{7A8E7873-7EF7-EB8D-6376-1290FDA320B5}" dt="2026-06-30T13:52:58.050" v="42" actId="1076"/>
          <ac:picMkLst>
            <pc:docMk/>
            <pc:sldMk cId="1966692054" sldId="257"/>
            <ac:picMk id="2" creationId="{DDAB3AD4-FD8C-608B-A888-21A606004CA2}"/>
          </ac:picMkLst>
        </pc:picChg>
        <pc:picChg chg="add mod">
          <ac:chgData name="Patient Mohammed Mohamed (2332011)" userId="S::2332011@student.uwtsd.ac.uk::327464c9-1267-4643-97bc-f36bec86fa17" providerId="AD" clId="Web-{7A8E7873-7EF7-EB8D-6376-1290FDA320B5}" dt="2026-06-30T13:53:11.019" v="45" actId="1076"/>
          <ac:picMkLst>
            <pc:docMk/>
            <pc:sldMk cId="1966692054" sldId="257"/>
            <ac:picMk id="3" creationId="{99B2DF37-9276-E24D-5A4B-5CAC58DA80B7}"/>
          </ac:picMkLst>
        </pc:picChg>
        <pc:picChg chg="mod">
          <ac:chgData name="Patient Mohammed Mohamed (2332011)" userId="S::2332011@student.uwtsd.ac.uk::327464c9-1267-4643-97bc-f36bec86fa17" providerId="AD" clId="Web-{7A8E7873-7EF7-EB8D-6376-1290FDA320B5}" dt="2026-06-30T13:54:21.538" v="57" actId="1076"/>
          <ac:picMkLst>
            <pc:docMk/>
            <pc:sldMk cId="1966692054" sldId="257"/>
            <ac:picMk id="6" creationId="{0C2445A2-363E-70D3-42E7-F15C016992B8}"/>
          </ac:picMkLst>
        </pc:picChg>
        <pc:picChg chg="add mod">
          <ac:chgData name="Patient Mohammed Mohamed (2332011)" userId="S::2332011@student.uwtsd.ac.uk::327464c9-1267-4643-97bc-f36bec86fa17" providerId="AD" clId="Web-{7A8E7873-7EF7-EB8D-6376-1290FDA320B5}" dt="2026-06-30T13:54:37.257" v="67" actId="1076"/>
          <ac:picMkLst>
            <pc:docMk/>
            <pc:sldMk cId="1966692054" sldId="257"/>
            <ac:picMk id="8" creationId="{D7F8DD39-59B7-66D4-4557-0C949F4A3C53}"/>
          </ac:picMkLst>
        </pc:picChg>
      </pc:sldChg>
    </pc:docChg>
  </pc:docChgLst>
  <pc:docChgLst>
    <pc:chgData name="Patient Mohammed Mohamed (2332011)" userId="S::2332011@student.uwtsd.ac.uk::327464c9-1267-4643-97bc-f36bec86fa17" providerId="AD" clId="Web-{02758F1C-1C52-E98E-415E-FDD20664BAEF}"/>
    <pc:docChg chg="addSld delSld modSld">
      <pc:chgData name="Patient Mohammed Mohamed (2332011)" userId="S::2332011@student.uwtsd.ac.uk::327464c9-1267-4643-97bc-f36bec86fa17" providerId="AD" clId="Web-{02758F1C-1C52-E98E-415E-FDD20664BAEF}" dt="2026-07-02T19:42:43.531" v="4754" actId="20577"/>
      <pc:docMkLst>
        <pc:docMk/>
      </pc:docMkLst>
      <pc:sldChg chg="addSp delSp modSp mod setBg">
        <pc:chgData name="Patient Mohammed Mohamed (2332011)" userId="S::2332011@student.uwtsd.ac.uk::327464c9-1267-4643-97bc-f36bec86fa17" providerId="AD" clId="Web-{02758F1C-1C52-E98E-415E-FDD20664BAEF}" dt="2026-07-02T18:59:30.459" v="4734" actId="1076"/>
        <pc:sldMkLst>
          <pc:docMk/>
          <pc:sldMk cId="1966692054" sldId="257"/>
        </pc:sldMkLst>
        <pc:spChg chg="mod">
          <ac:chgData name="Patient Mohammed Mohamed (2332011)" userId="S::2332011@student.uwtsd.ac.uk::327464c9-1267-4643-97bc-f36bec86fa17" providerId="AD" clId="Web-{02758F1C-1C52-E98E-415E-FDD20664BAEF}" dt="2026-07-02T12:39:49.869" v="2856" actId="1076"/>
          <ac:spMkLst>
            <pc:docMk/>
            <pc:sldMk cId="1966692054" sldId="257"/>
            <ac:spMk id="5" creationId="{587DBD1D-445C-1C10-BC9D-365ED0A5D461}"/>
          </ac:spMkLst>
        </pc:spChg>
        <pc:spChg chg="add del mod">
          <ac:chgData name="Patient Mohammed Mohamed (2332011)" userId="S::2332011@student.uwtsd.ac.uk::327464c9-1267-4643-97bc-f36bec86fa17" providerId="AD" clId="Web-{02758F1C-1C52-E98E-415E-FDD20664BAEF}" dt="2026-07-02T16:56:49.558" v="4011" actId="20577"/>
          <ac:spMkLst>
            <pc:docMk/>
            <pc:sldMk cId="1966692054" sldId="257"/>
            <ac:spMk id="9" creationId="{FD7F9286-0B0F-23A7-1B39-B69CC98BDA5B}"/>
          </ac:spMkLst>
        </pc:spChg>
        <pc:spChg chg="add mod">
          <ac:chgData name="Patient Mohammed Mohamed (2332011)" userId="S::2332011@student.uwtsd.ac.uk::327464c9-1267-4643-97bc-f36bec86fa17" providerId="AD" clId="Web-{02758F1C-1C52-E98E-415E-FDD20664BAEF}" dt="2026-07-02T13:47:08.882" v="2990" actId="20577"/>
          <ac:spMkLst>
            <pc:docMk/>
            <pc:sldMk cId="1966692054" sldId="257"/>
            <ac:spMk id="10" creationId="{FDDBD578-0E42-8D7C-507E-F82EB52BB6B6}"/>
          </ac:spMkLst>
        </pc:spChg>
        <pc:spChg chg="add mod">
          <ac:chgData name="Patient Mohammed Mohamed (2332011)" userId="S::2332011@student.uwtsd.ac.uk::327464c9-1267-4643-97bc-f36bec86fa17" providerId="AD" clId="Web-{02758F1C-1C52-E98E-415E-FDD20664BAEF}" dt="2026-07-02T15:41:08.798" v="3888" actId="20577"/>
          <ac:spMkLst>
            <pc:docMk/>
            <pc:sldMk cId="1966692054" sldId="257"/>
            <ac:spMk id="12" creationId="{8C446062-2E24-CBE8-5BC6-0122DB239714}"/>
          </ac:spMkLst>
        </pc:spChg>
        <pc:spChg chg="add mod">
          <ac:chgData name="Patient Mohammed Mohamed (2332011)" userId="S::2332011@student.uwtsd.ac.uk::327464c9-1267-4643-97bc-f36bec86fa17" providerId="AD" clId="Web-{02758F1C-1C52-E98E-415E-FDD20664BAEF}" dt="2026-07-02T18:33:46.781" v="4536" actId="1076"/>
          <ac:spMkLst>
            <pc:docMk/>
            <pc:sldMk cId="1966692054" sldId="257"/>
            <ac:spMk id="14" creationId="{787C122A-252A-0F67-3976-A929B44683C4}"/>
          </ac:spMkLst>
        </pc:spChg>
        <pc:spChg chg="add mod">
          <ac:chgData name="Patient Mohammed Mohamed (2332011)" userId="S::2332011@student.uwtsd.ac.uk::327464c9-1267-4643-97bc-f36bec86fa17" providerId="AD" clId="Web-{02758F1C-1C52-E98E-415E-FDD20664BAEF}" dt="2026-07-02T15:46:16.669" v="3989" actId="20577"/>
          <ac:spMkLst>
            <pc:docMk/>
            <pc:sldMk cId="1966692054" sldId="257"/>
            <ac:spMk id="15" creationId="{8CDA25F1-EF4B-7385-138E-5DDA53FBABF6}"/>
          </ac:spMkLst>
        </pc:spChg>
        <pc:spChg chg="add mod">
          <ac:chgData name="Patient Mohammed Mohamed (2332011)" userId="S::2332011@student.uwtsd.ac.uk::327464c9-1267-4643-97bc-f36bec86fa17" providerId="AD" clId="Web-{02758F1C-1C52-E98E-415E-FDD20664BAEF}" dt="2026-07-02T18:57:07.203" v="4690" actId="20577"/>
          <ac:spMkLst>
            <pc:docMk/>
            <pc:sldMk cId="1966692054" sldId="257"/>
            <ac:spMk id="16" creationId="{24C084A2-8FF7-7676-9460-5132D0D526A5}"/>
          </ac:spMkLst>
        </pc:spChg>
        <pc:spChg chg="add mod">
          <ac:chgData name="Patient Mohammed Mohamed (2332011)" userId="S::2332011@student.uwtsd.ac.uk::327464c9-1267-4643-97bc-f36bec86fa17" providerId="AD" clId="Web-{02758F1C-1C52-E98E-415E-FDD20664BAEF}" dt="2026-07-02T15:49:43.224" v="3995" actId="1076"/>
          <ac:spMkLst>
            <pc:docMk/>
            <pc:sldMk cId="1966692054" sldId="257"/>
            <ac:spMk id="17" creationId="{C2872ADC-E2A5-9A99-A9C0-733316B42A3B}"/>
          </ac:spMkLst>
        </pc:spChg>
        <pc:spChg chg="add mod">
          <ac:chgData name="Patient Mohammed Mohamed (2332011)" userId="S::2332011@student.uwtsd.ac.uk::327464c9-1267-4643-97bc-f36bec86fa17" providerId="AD" clId="Web-{02758F1C-1C52-E98E-415E-FDD20664BAEF}" dt="2026-07-02T18:34:36.001" v="4546" actId="1076"/>
          <ac:spMkLst>
            <pc:docMk/>
            <pc:sldMk cId="1966692054" sldId="257"/>
            <ac:spMk id="19" creationId="{8B7C36B7-BF6F-7A4D-8947-34DCE30A9F6A}"/>
          </ac:spMkLst>
        </pc:spChg>
        <pc:spChg chg="add">
          <ac:chgData name="Patient Mohammed Mohamed (2332011)" userId="S::2332011@student.uwtsd.ac.uk::327464c9-1267-4643-97bc-f36bec86fa17" providerId="AD" clId="Web-{02758F1C-1C52-E98E-415E-FDD20664BAEF}" dt="2026-07-02T12:59:15.725" v="2941"/>
          <ac:spMkLst>
            <pc:docMk/>
            <pc:sldMk cId="1966692054" sldId="257"/>
            <ac:spMk id="23" creationId="{9F27C40B-8694-0CEC-CA05-5BABF6FED842}"/>
          </ac:spMkLst>
        </pc:spChg>
        <pc:spChg chg="add mod">
          <ac:chgData name="Patient Mohammed Mohamed (2332011)" userId="S::2332011@student.uwtsd.ac.uk::327464c9-1267-4643-97bc-f36bec86fa17" providerId="AD" clId="Web-{02758F1C-1C52-E98E-415E-FDD20664BAEF}" dt="2026-07-02T15:41:20.017" v="3889" actId="20577"/>
          <ac:spMkLst>
            <pc:docMk/>
            <pc:sldMk cId="1966692054" sldId="257"/>
            <ac:spMk id="24" creationId="{735ED37F-07E0-50F8-6110-CC665BC9E783}"/>
          </ac:spMkLst>
        </pc:spChg>
        <pc:picChg chg="mod">
          <ac:chgData name="Patient Mohammed Mohamed (2332011)" userId="S::2332011@student.uwtsd.ac.uk::327464c9-1267-4643-97bc-f36bec86fa17" providerId="AD" clId="Web-{02758F1C-1C52-E98E-415E-FDD20664BAEF}" dt="2026-07-02T18:59:30.459" v="4734" actId="1076"/>
          <ac:picMkLst>
            <pc:docMk/>
            <pc:sldMk cId="1966692054" sldId="257"/>
            <ac:picMk id="2" creationId="{DDAB3AD4-FD8C-608B-A888-21A606004CA2}"/>
          </ac:picMkLst>
        </pc:picChg>
        <pc:picChg chg="mod">
          <ac:chgData name="Patient Mohammed Mohamed (2332011)" userId="S::2332011@student.uwtsd.ac.uk::327464c9-1267-4643-97bc-f36bec86fa17" providerId="AD" clId="Web-{02758F1C-1C52-E98E-415E-FDD20664BAEF}" dt="2026-07-02T15:27:59.237" v="3636" actId="1076"/>
          <ac:picMkLst>
            <pc:docMk/>
            <pc:sldMk cId="1966692054" sldId="257"/>
            <ac:picMk id="3" creationId="{99B2DF37-9276-E24D-5A4B-5CAC58DA80B7}"/>
          </ac:picMkLst>
        </pc:picChg>
        <pc:picChg chg="mod">
          <ac:chgData name="Patient Mohammed Mohamed (2332011)" userId="S::2332011@student.uwtsd.ac.uk::327464c9-1267-4643-97bc-f36bec86fa17" providerId="AD" clId="Web-{02758F1C-1C52-E98E-415E-FDD20664BAEF}" dt="2026-07-02T12:39:55.448" v="2857" actId="1076"/>
          <ac:picMkLst>
            <pc:docMk/>
            <pc:sldMk cId="1966692054" sldId="257"/>
            <ac:picMk id="4" creationId="{DEB89B50-7516-453F-071B-036106A02523}"/>
          </ac:picMkLst>
        </pc:picChg>
        <pc:picChg chg="mod">
          <ac:chgData name="Patient Mohammed Mohamed (2332011)" userId="S::2332011@student.uwtsd.ac.uk::327464c9-1267-4643-97bc-f36bec86fa17" providerId="AD" clId="Web-{02758F1C-1C52-E98E-415E-FDD20664BAEF}" dt="2026-07-01T15:47:42.656" v="2130" actId="1076"/>
          <ac:picMkLst>
            <pc:docMk/>
            <pc:sldMk cId="1966692054" sldId="257"/>
            <ac:picMk id="6" creationId="{0C2445A2-363E-70D3-42E7-F15C016992B8}"/>
          </ac:picMkLst>
        </pc:picChg>
        <pc:picChg chg="mod">
          <ac:chgData name="Patient Mohammed Mohamed (2332011)" userId="S::2332011@student.uwtsd.ac.uk::327464c9-1267-4643-97bc-f36bec86fa17" providerId="AD" clId="Web-{02758F1C-1C52-E98E-415E-FDD20664BAEF}" dt="2026-07-02T15:34:48.690" v="3798" actId="1076"/>
          <ac:picMkLst>
            <pc:docMk/>
            <pc:sldMk cId="1966692054" sldId="257"/>
            <ac:picMk id="7" creationId="{0E257778-AEDB-2B11-0EE2-A26B88AB0A92}"/>
          </ac:picMkLst>
        </pc:picChg>
        <pc:picChg chg="mod">
          <ac:chgData name="Patient Mohammed Mohamed (2332011)" userId="S::2332011@student.uwtsd.ac.uk::327464c9-1267-4643-97bc-f36bec86fa17" providerId="AD" clId="Web-{02758F1C-1C52-E98E-415E-FDD20664BAEF}" dt="2026-07-02T18:34:15.204" v="4543" actId="14100"/>
          <ac:picMkLst>
            <pc:docMk/>
            <pc:sldMk cId="1966692054" sldId="257"/>
            <ac:picMk id="8" creationId="{D7F8DD39-59B7-66D4-4557-0C949F4A3C53}"/>
          </ac:picMkLst>
        </pc:picChg>
        <pc:picChg chg="add mod">
          <ac:chgData name="Patient Mohammed Mohamed (2332011)" userId="S::2332011@student.uwtsd.ac.uk::327464c9-1267-4643-97bc-f36bec86fa17" providerId="AD" clId="Web-{02758F1C-1C52-E98E-415E-FDD20664BAEF}" dt="2026-07-02T15:35:31.535" v="3812" actId="1076"/>
          <ac:picMkLst>
            <pc:docMk/>
            <pc:sldMk cId="1966692054" sldId="257"/>
            <ac:picMk id="11" creationId="{B16F303C-5F3D-7C94-3B6F-034C5BA0EF1C}"/>
          </ac:picMkLst>
        </pc:picChg>
        <pc:picChg chg="add mod">
          <ac:chgData name="Patient Mohammed Mohamed (2332011)" userId="S::2332011@student.uwtsd.ac.uk::327464c9-1267-4643-97bc-f36bec86fa17" providerId="AD" clId="Web-{02758F1C-1C52-E98E-415E-FDD20664BAEF}" dt="2026-07-02T15:29:26.866" v="3646" actId="1076"/>
          <ac:picMkLst>
            <pc:docMk/>
            <pc:sldMk cId="1966692054" sldId="257"/>
            <ac:picMk id="13" creationId="{69D372A6-369C-1983-5695-87380955F27D}"/>
          </ac:picMkLst>
        </pc:picChg>
        <pc:picChg chg="add mod">
          <ac:chgData name="Patient Mohammed Mohamed (2332011)" userId="S::2332011@student.uwtsd.ac.uk::327464c9-1267-4643-97bc-f36bec86fa17" providerId="AD" clId="Web-{02758F1C-1C52-E98E-415E-FDD20664BAEF}" dt="2026-07-02T18:34:43.595" v="4547" actId="14100"/>
          <ac:picMkLst>
            <pc:docMk/>
            <pc:sldMk cId="1966692054" sldId="257"/>
            <ac:picMk id="18" creationId="{8E48B3F4-848B-4FF2-8FD7-36A34AFEA850}"/>
          </ac:picMkLst>
        </pc:picChg>
        <pc:picChg chg="add del mod modCrop">
          <ac:chgData name="Patient Mohammed Mohamed (2332011)" userId="S::2332011@student.uwtsd.ac.uk::327464c9-1267-4643-97bc-f36bec86fa17" providerId="AD" clId="Web-{02758F1C-1C52-E98E-415E-FDD20664BAEF}" dt="2026-07-02T18:34:31.236" v="4545" actId="14100"/>
          <ac:picMkLst>
            <pc:docMk/>
            <pc:sldMk cId="1966692054" sldId="257"/>
            <ac:picMk id="20" creationId="{95BD37F7-8D2B-C802-20B5-E1D347AC7D82}"/>
          </ac:picMkLst>
        </pc:picChg>
        <pc:picChg chg="add mod">
          <ac:chgData name="Patient Mohammed Mohamed (2332011)" userId="S::2332011@student.uwtsd.ac.uk::327464c9-1267-4643-97bc-f36bec86fa17" providerId="AD" clId="Web-{02758F1C-1C52-E98E-415E-FDD20664BAEF}" dt="2026-07-02T15:35:52.380" v="3817" actId="14100"/>
          <ac:picMkLst>
            <pc:docMk/>
            <pc:sldMk cId="1966692054" sldId="257"/>
            <ac:picMk id="21" creationId="{509A2D6B-8600-A30A-E024-180B2202995E}"/>
          </ac:picMkLst>
        </pc:picChg>
        <pc:picChg chg="add mod">
          <ac:chgData name="Patient Mohammed Mohamed (2332011)" userId="S::2332011@student.uwtsd.ac.uk::327464c9-1267-4643-97bc-f36bec86fa17" providerId="AD" clId="Web-{02758F1C-1C52-E98E-415E-FDD20664BAEF}" dt="2026-07-02T15:28:00.346" v="3637" actId="1076"/>
          <ac:picMkLst>
            <pc:docMk/>
            <pc:sldMk cId="1966692054" sldId="257"/>
            <ac:picMk id="22" creationId="{F09F848E-9648-3CDB-0395-F65084F238CC}"/>
          </ac:picMkLst>
        </pc:picChg>
      </pc:sldChg>
      <pc:sldChg chg="addSp delSp modSp mod setBg">
        <pc:chgData name="Patient Mohammed Mohamed (2332011)" userId="S::2332011@student.uwtsd.ac.uk::327464c9-1267-4643-97bc-f36bec86fa17" providerId="AD" clId="Web-{02758F1C-1C52-E98E-415E-FDD20664BAEF}" dt="2026-07-02T19:42:43.531" v="4754" actId="20577"/>
        <pc:sldMkLst>
          <pc:docMk/>
          <pc:sldMk cId="1798250898" sldId="258"/>
        </pc:sldMkLst>
        <pc:spChg chg="mod">
          <ac:chgData name="Patient Mohammed Mohamed (2332011)" userId="S::2332011@student.uwtsd.ac.uk::327464c9-1267-4643-97bc-f36bec86fa17" providerId="AD" clId="Web-{02758F1C-1C52-E98E-415E-FDD20664BAEF}" dt="2026-07-02T19:08:39.795" v="4737"/>
          <ac:spMkLst>
            <pc:docMk/>
            <pc:sldMk cId="1798250898" sldId="258"/>
            <ac:spMk id="2" creationId="{B0D3B853-9B44-1DAA-A583-1064DF696C4E}"/>
          </ac:spMkLst>
        </pc:spChg>
        <pc:spChg chg="mod">
          <ac:chgData name="Patient Mohammed Mohamed (2332011)" userId="S::2332011@student.uwtsd.ac.uk::327464c9-1267-4643-97bc-f36bec86fa17" providerId="AD" clId="Web-{02758F1C-1C52-E98E-415E-FDD20664BAEF}" dt="2026-07-02T19:42:43.531" v="4754" actId="20577"/>
          <ac:spMkLst>
            <pc:docMk/>
            <pc:sldMk cId="1798250898" sldId="258"/>
            <ac:spMk id="3" creationId="{41D952A9-31F1-2442-A0D8-837F16DB28C6}"/>
          </ac:spMkLst>
        </pc:spChg>
      </pc:sldChg>
    </pc:docChg>
  </pc:docChgLst>
  <pc:docChgLst>
    <pc:chgData name="Patient Mohammed Mohamed (2332011)" userId="S::2332011@student.uwtsd.ac.uk::327464c9-1267-4643-97bc-f36bec86fa17" providerId="AD" clId="Web-{A8BBC2DD-0160-5270-A2DB-A2D488429492}"/>
    <pc:docChg chg="addSld modSld">
      <pc:chgData name="Patient Mohammed Mohamed (2332011)" userId="S::2332011@student.uwtsd.ac.uk::327464c9-1267-4643-97bc-f36bec86fa17" providerId="AD" clId="Web-{A8BBC2DD-0160-5270-A2DB-A2D488429492}" dt="2026-06-13T08:22:00.449" v="16" actId="20577"/>
      <pc:docMkLst>
        <pc:docMk/>
      </pc:docMkLst>
      <pc:sldChg chg="modSp">
        <pc:chgData name="Patient Mohammed Mohamed (2332011)" userId="S::2332011@student.uwtsd.ac.uk::327464c9-1267-4643-97bc-f36bec86fa17" providerId="AD" clId="Web-{A8BBC2DD-0160-5270-A2DB-A2D488429492}" dt="2026-06-13T08:22:00.449" v="16" actId="20577"/>
        <pc:sldMkLst>
          <pc:docMk/>
          <pc:sldMk cId="109857222" sldId="256"/>
        </pc:sldMkLst>
      </pc:sldChg>
      <pc:sldChg chg="add replId">
        <pc:chgData name="Patient Mohammed Mohamed (2332011)" userId="S::2332011@student.uwtsd.ac.uk::327464c9-1267-4643-97bc-f36bec86fa17" providerId="AD" clId="Web-{A8BBC2DD-0160-5270-A2DB-A2D488429492}" dt="2026-06-13T08:20:29.337" v="0"/>
        <pc:sldMkLst>
          <pc:docMk/>
          <pc:sldMk cId="1966692054" sldId="257"/>
        </pc:sldMkLst>
      </pc:sldChg>
      <pc:sldChg chg="modSp add replId">
        <pc:chgData name="Patient Mohammed Mohamed (2332011)" userId="S::2332011@student.uwtsd.ac.uk::327464c9-1267-4643-97bc-f36bec86fa17" providerId="AD" clId="Web-{A8BBC2DD-0160-5270-A2DB-A2D488429492}" dt="2026-06-13T08:20:58.025" v="13" actId="14100"/>
        <pc:sldMkLst>
          <pc:docMk/>
          <pc:sldMk cId="1798250898" sldId="258"/>
        </pc:sldMkLst>
        <pc:spChg chg="mod">
          <ac:chgData name="Patient Mohammed Mohamed (2332011)" userId="S::2332011@student.uwtsd.ac.uk::327464c9-1267-4643-97bc-f36bec86fa17" providerId="AD" clId="Web-{A8BBC2DD-0160-5270-A2DB-A2D488429492}" dt="2026-06-13T08:20:49.306" v="12" actId="20577"/>
          <ac:spMkLst>
            <pc:docMk/>
            <pc:sldMk cId="1798250898" sldId="258"/>
            <ac:spMk id="2" creationId="{B0D3B853-9B44-1DAA-A583-1064DF696C4E}"/>
          </ac:spMkLst>
        </pc:spChg>
        <pc:spChg chg="mod">
          <ac:chgData name="Patient Mohammed Mohamed (2332011)" userId="S::2332011@student.uwtsd.ac.uk::327464c9-1267-4643-97bc-f36bec86fa17" providerId="AD" clId="Web-{A8BBC2DD-0160-5270-A2DB-A2D488429492}" dt="2026-06-13T08:20:58.025" v="13" actId="14100"/>
          <ac:spMkLst>
            <pc:docMk/>
            <pc:sldMk cId="1798250898" sldId="258"/>
            <ac:spMk id="3" creationId="{41D952A9-31F1-2442-A0D8-837F16DB28C6}"/>
          </ac:spMkLst>
        </pc:spChg>
      </pc:sldChg>
    </pc:docChg>
  </pc:docChgLst>
  <pc:docChgLst>
    <pc:chgData name="Patient Mohammed Mohamed (2332011)" userId="S::2332011@student.uwtsd.ac.uk::327464c9-1267-4643-97bc-f36bec86fa17" providerId="AD" clId="Web-{13DA2147-7DA4-B51A-2A79-0ABAD11A8A8B}"/>
    <pc:docChg chg="modSld">
      <pc:chgData name="Patient Mohammed Mohamed (2332011)" userId="S::2332011@student.uwtsd.ac.uk::327464c9-1267-4643-97bc-f36bec86fa17" providerId="AD" clId="Web-{13DA2147-7DA4-B51A-2A79-0ABAD11A8A8B}" dt="2026-06-18T22:25:01.057" v="38"/>
      <pc:docMkLst>
        <pc:docMk/>
      </pc:docMkLst>
      <pc:sldChg chg="addSp modSp mod setBg">
        <pc:chgData name="Patient Mohammed Mohamed (2332011)" userId="S::2332011@student.uwtsd.ac.uk::327464c9-1267-4643-97bc-f36bec86fa17" providerId="AD" clId="Web-{13DA2147-7DA4-B51A-2A79-0ABAD11A8A8B}" dt="2026-06-18T22:25:01.057" v="38"/>
        <pc:sldMkLst>
          <pc:docMk/>
          <pc:sldMk cId="109857222" sldId="256"/>
        </pc:sldMkLst>
        <pc:spChg chg="mod">
          <ac:chgData name="Patient Mohammed Mohamed (2332011)" userId="S::2332011@student.uwtsd.ac.uk::327464c9-1267-4643-97bc-f36bec86fa17" providerId="AD" clId="Web-{13DA2147-7DA4-B51A-2A79-0ABAD11A8A8B}" dt="2026-06-18T22:22:17.565" v="28"/>
          <ac:spMkLst>
            <pc:docMk/>
            <pc:sldMk cId="109857222" sldId="256"/>
            <ac:spMk id="3" creationId="{00000000-0000-0000-0000-000000000000}"/>
          </ac:spMkLst>
        </pc:spChg>
      </pc:sldChg>
    </pc:docChg>
  </pc:docChgLst>
  <pc:docChgLst>
    <pc:chgData name="Patient Mohammed Mohamed (2332011)" userId="S::2332011@student.uwtsd.ac.uk::327464c9-1267-4643-97bc-f36bec86fa17" providerId="AD" clId="Web-{8E9FD7B7-F09D-8CD5-EC2C-3FBCF20D7538}"/>
    <pc:docChg chg="modSld">
      <pc:chgData name="Patient Mohammed Mohamed (2332011)" userId="S::2332011@student.uwtsd.ac.uk::327464c9-1267-4643-97bc-f36bec86fa17" providerId="AD" clId="Web-{8E9FD7B7-F09D-8CD5-EC2C-3FBCF20D7538}" dt="2026-06-18T22:59:11.047" v="188" actId="20577"/>
      <pc:docMkLst>
        <pc:docMk/>
      </pc:docMkLst>
      <pc:sldChg chg="addSp delSp modSp">
        <pc:chgData name="Patient Mohammed Mohamed (2332011)" userId="S::2332011@student.uwtsd.ac.uk::327464c9-1267-4643-97bc-f36bec86fa17" providerId="AD" clId="Web-{8E9FD7B7-F09D-8CD5-EC2C-3FBCF20D7538}" dt="2026-06-18T22:29:47.474" v="38" actId="20577"/>
        <pc:sldMkLst>
          <pc:docMk/>
          <pc:sldMk cId="109857222" sldId="256"/>
        </pc:sldMkLst>
        <pc:spChg chg="mod ord">
          <ac:chgData name="Patient Mohammed Mohamed (2332011)" userId="S::2332011@student.uwtsd.ac.uk::327464c9-1267-4643-97bc-f36bec86fa17" providerId="AD" clId="Web-{8E9FD7B7-F09D-8CD5-EC2C-3FBCF20D7538}" dt="2026-06-18T22:29:47.474" v="38" actId="20577"/>
          <ac:spMkLst>
            <pc:docMk/>
            <pc:sldMk cId="109857222" sldId="256"/>
            <ac:spMk id="3" creationId="{00000000-0000-0000-0000-000000000000}"/>
          </ac:spMkLst>
        </pc:spChg>
        <pc:spChg chg="add mod">
          <ac:chgData name="Patient Mohammed Mohamed (2332011)" userId="S::2332011@student.uwtsd.ac.uk::327464c9-1267-4643-97bc-f36bec86fa17" providerId="AD" clId="Web-{8E9FD7B7-F09D-8CD5-EC2C-3FBCF20D7538}" dt="2026-06-18T22:29:33.161" v="27"/>
          <ac:spMkLst>
            <pc:docMk/>
            <pc:sldMk cId="109857222" sldId="256"/>
            <ac:spMk id="4" creationId="{28D7C409-7BF6-21A3-0FDB-9FD6D0CF4A08}"/>
          </ac:spMkLst>
        </pc:spChg>
        <pc:spChg chg="add">
          <ac:chgData name="Patient Mohammed Mohamed (2332011)" userId="S::2332011@student.uwtsd.ac.uk::327464c9-1267-4643-97bc-f36bec86fa17" providerId="AD" clId="Web-{8E9FD7B7-F09D-8CD5-EC2C-3FBCF20D7538}" dt="2026-06-18T22:29:33.161" v="27"/>
          <ac:spMkLst>
            <pc:docMk/>
            <pc:sldMk cId="109857222" sldId="256"/>
            <ac:spMk id="26" creationId="{C7D023E4-8DE1-436E-9847-ED6A4B4B04FD}"/>
          </ac:spMkLst>
        </pc:spChg>
        <pc:spChg chg="add">
          <ac:chgData name="Patient Mohammed Mohamed (2332011)" userId="S::2332011@student.uwtsd.ac.uk::327464c9-1267-4643-97bc-f36bec86fa17" providerId="AD" clId="Web-{8E9FD7B7-F09D-8CD5-EC2C-3FBCF20D7538}" dt="2026-06-18T22:29:33.161" v="27"/>
          <ac:spMkLst>
            <pc:docMk/>
            <pc:sldMk cId="109857222" sldId="256"/>
            <ac:spMk id="28" creationId="{63C1F321-BB96-4700-B3CE-1A6156067F44}"/>
          </ac:spMkLst>
        </pc:spChg>
        <pc:grpChg chg="add">
          <ac:chgData name="Patient Mohammed Mohamed (2332011)" userId="S::2332011@student.uwtsd.ac.uk::327464c9-1267-4643-97bc-f36bec86fa17" providerId="AD" clId="Web-{8E9FD7B7-F09D-8CD5-EC2C-3FBCF20D7538}" dt="2026-06-18T22:29:33.161" v="27"/>
          <ac:grpSpMkLst>
            <pc:docMk/>
            <pc:sldMk cId="109857222" sldId="256"/>
            <ac:grpSpMk id="30" creationId="{3FA1AD64-F15F-417D-956C-B2C211FC905E}"/>
          </ac:grpSpMkLst>
        </pc:grpChg>
        <pc:grpChg chg="add">
          <ac:chgData name="Patient Mohammed Mohamed (2332011)" userId="S::2332011@student.uwtsd.ac.uk::327464c9-1267-4643-97bc-f36bec86fa17" providerId="AD" clId="Web-{8E9FD7B7-F09D-8CD5-EC2C-3FBCF20D7538}" dt="2026-06-18T22:29:33.161" v="27"/>
          <ac:grpSpMkLst>
            <pc:docMk/>
            <pc:sldMk cId="109857222" sldId="256"/>
            <ac:grpSpMk id="34" creationId="{43F5E015-E085-4624-B431-B42414448684}"/>
          </ac:grpSpMkLst>
        </pc:grpChg>
      </pc:sldChg>
      <pc:sldChg chg="addSp delSp modSp mod setBg">
        <pc:chgData name="Patient Mohammed Mohamed (2332011)" userId="S::2332011@student.uwtsd.ac.uk::327464c9-1267-4643-97bc-f36bec86fa17" providerId="AD" clId="Web-{8E9FD7B7-F09D-8CD5-EC2C-3FBCF20D7538}" dt="2026-06-18T22:59:11.047" v="188" actId="20577"/>
        <pc:sldMkLst>
          <pc:docMk/>
          <pc:sldMk cId="1966692054" sldId="257"/>
        </pc:sldMkLst>
        <pc:spChg chg="add mod">
          <ac:chgData name="Patient Mohammed Mohamed (2332011)" userId="S::2332011@student.uwtsd.ac.uk::327464c9-1267-4643-97bc-f36bec86fa17" providerId="AD" clId="Web-{8E9FD7B7-F09D-8CD5-EC2C-3FBCF20D7538}" dt="2026-06-18T22:46:51.283" v="121"/>
          <ac:spMkLst>
            <pc:docMk/>
            <pc:sldMk cId="1966692054" sldId="257"/>
            <ac:spMk id="5" creationId="{587DBD1D-445C-1C10-BC9D-365ED0A5D461}"/>
          </ac:spMkLst>
        </pc:spChg>
        <pc:spChg chg="add mod">
          <ac:chgData name="Patient Mohammed Mohamed (2332011)" userId="S::2332011@student.uwtsd.ac.uk::327464c9-1267-4643-97bc-f36bec86fa17" providerId="AD" clId="Web-{8E9FD7B7-F09D-8CD5-EC2C-3FBCF20D7538}" dt="2026-06-18T22:59:11.047" v="188" actId="20577"/>
          <ac:spMkLst>
            <pc:docMk/>
            <pc:sldMk cId="1966692054" sldId="257"/>
            <ac:spMk id="9" creationId="{FD7F9286-0B0F-23A7-1B39-B69CC98BDA5B}"/>
          </ac:spMkLst>
        </pc:spChg>
        <pc:picChg chg="add mod">
          <ac:chgData name="Patient Mohammed Mohamed (2332011)" userId="S::2332011@student.uwtsd.ac.uk::327464c9-1267-4643-97bc-f36bec86fa17" providerId="AD" clId="Web-{8E9FD7B7-F09D-8CD5-EC2C-3FBCF20D7538}" dt="2026-06-18T22:48:22.958" v="122" actId="1076"/>
          <ac:picMkLst>
            <pc:docMk/>
            <pc:sldMk cId="1966692054" sldId="257"/>
            <ac:picMk id="4" creationId="{DEB89B50-7516-453F-071B-036106A02523}"/>
          </ac:picMkLst>
        </pc:picChg>
        <pc:picChg chg="add mod">
          <ac:chgData name="Patient Mohammed Mohamed (2332011)" userId="S::2332011@student.uwtsd.ac.uk::327464c9-1267-4643-97bc-f36bec86fa17" providerId="AD" clId="Web-{8E9FD7B7-F09D-8CD5-EC2C-3FBCF20D7538}" dt="2026-06-18T22:42:12.558" v="112" actId="1076"/>
          <ac:picMkLst>
            <pc:docMk/>
            <pc:sldMk cId="1966692054" sldId="257"/>
            <ac:picMk id="6" creationId="{0C2445A2-363E-70D3-42E7-F15C016992B8}"/>
          </ac:picMkLst>
        </pc:picChg>
        <pc:picChg chg="add mod">
          <ac:chgData name="Patient Mohammed Mohamed (2332011)" userId="S::2332011@student.uwtsd.ac.uk::327464c9-1267-4643-97bc-f36bec86fa17" providerId="AD" clId="Web-{8E9FD7B7-F09D-8CD5-EC2C-3FBCF20D7538}" dt="2026-06-18T22:43:56.773" v="114" actId="14100"/>
          <ac:picMkLst>
            <pc:docMk/>
            <pc:sldMk cId="1966692054" sldId="257"/>
            <ac:picMk id="7" creationId="{0E257778-AEDB-2B11-0EE2-A26B88AB0A92}"/>
          </ac:picMkLst>
        </pc:picChg>
      </pc:sldChg>
    </pc:docChg>
  </pc:docChgLst>
  <pc:docChgLst>
    <pc:chgData name="Patient Mohammed Mohamed (2332011)" userId="S::2332011@student.uwtsd.ac.uk::327464c9-1267-4643-97bc-f36bec86fa17" providerId="AD" clId="Web-{D04C23E4-4EE6-1198-4357-C0FD70CBDAE9}"/>
    <pc:docChg chg="modSld">
      <pc:chgData name="Patient Mohammed Mohamed (2332011)" userId="S::2332011@student.uwtsd.ac.uk::327464c9-1267-4643-97bc-f36bec86fa17" providerId="AD" clId="Web-{D04C23E4-4EE6-1198-4357-C0FD70CBDAE9}" dt="2026-07-04T12:32:04.771" v="11" actId="20577"/>
      <pc:docMkLst>
        <pc:docMk/>
      </pc:docMkLst>
      <pc:sldChg chg="modSp">
        <pc:chgData name="Patient Mohammed Mohamed (2332011)" userId="S::2332011@student.uwtsd.ac.uk::327464c9-1267-4643-97bc-f36bec86fa17" providerId="AD" clId="Web-{D04C23E4-4EE6-1198-4357-C0FD70CBDAE9}" dt="2026-07-04T12:32:04.771" v="11" actId="20577"/>
        <pc:sldMkLst>
          <pc:docMk/>
          <pc:sldMk cId="1966692054" sldId="257"/>
        </pc:sldMkLst>
        <pc:spChg chg="mod">
          <ac:chgData name="Patient Mohammed Mohamed (2332011)" userId="S::2332011@student.uwtsd.ac.uk::327464c9-1267-4643-97bc-f36bec86fa17" providerId="AD" clId="Web-{D04C23E4-4EE6-1198-4357-C0FD70CBDAE9}" dt="2026-07-04T12:31:41.003" v="5" actId="20577"/>
          <ac:spMkLst>
            <pc:docMk/>
            <pc:sldMk cId="1966692054" sldId="257"/>
            <ac:spMk id="10" creationId="{FDDBD578-0E42-8D7C-507E-F82EB52BB6B6}"/>
          </ac:spMkLst>
        </pc:spChg>
        <pc:spChg chg="mod">
          <ac:chgData name="Patient Mohammed Mohamed (2332011)" userId="S::2332011@student.uwtsd.ac.uk::327464c9-1267-4643-97bc-f36bec86fa17" providerId="AD" clId="Web-{D04C23E4-4EE6-1198-4357-C0FD70CBDAE9}" dt="2026-07-04T12:31:50.910" v="7" actId="20577"/>
          <ac:spMkLst>
            <pc:docMk/>
            <pc:sldMk cId="1966692054" sldId="257"/>
            <ac:spMk id="12" creationId="{8C446062-2E24-CBE8-5BC6-0122DB239714}"/>
          </ac:spMkLst>
        </pc:spChg>
        <pc:spChg chg="mod">
          <ac:chgData name="Patient Mohammed Mohamed (2332011)" userId="S::2332011@student.uwtsd.ac.uk::327464c9-1267-4643-97bc-f36bec86fa17" providerId="AD" clId="Web-{D04C23E4-4EE6-1198-4357-C0FD70CBDAE9}" dt="2026-07-04T12:31:33.706" v="3" actId="20577"/>
          <ac:spMkLst>
            <pc:docMk/>
            <pc:sldMk cId="1966692054" sldId="257"/>
            <ac:spMk id="14" creationId="{787C122A-252A-0F67-3976-A929B44683C4}"/>
          </ac:spMkLst>
        </pc:spChg>
        <pc:spChg chg="mod">
          <ac:chgData name="Patient Mohammed Mohamed (2332011)" userId="S::2332011@student.uwtsd.ac.uk::327464c9-1267-4643-97bc-f36bec86fa17" providerId="AD" clId="Web-{D04C23E4-4EE6-1198-4357-C0FD70CBDAE9}" dt="2026-07-04T12:32:01.334" v="10" actId="20577"/>
          <ac:spMkLst>
            <pc:docMk/>
            <pc:sldMk cId="1966692054" sldId="257"/>
            <ac:spMk id="15" creationId="{8CDA25F1-EF4B-7385-138E-5DDA53FBABF6}"/>
          </ac:spMkLst>
        </pc:spChg>
        <pc:spChg chg="mod">
          <ac:chgData name="Patient Mohammed Mohamed (2332011)" userId="S::2332011@student.uwtsd.ac.uk::327464c9-1267-4643-97bc-f36bec86fa17" providerId="AD" clId="Web-{D04C23E4-4EE6-1198-4357-C0FD70CBDAE9}" dt="2026-07-04T12:32:04.771" v="11" actId="20577"/>
          <ac:spMkLst>
            <pc:docMk/>
            <pc:sldMk cId="1966692054" sldId="257"/>
            <ac:spMk id="16" creationId="{24C084A2-8FF7-7676-9460-5132D0D526A5}"/>
          </ac:spMkLst>
        </pc:spChg>
        <pc:spChg chg="mod">
          <ac:chgData name="Patient Mohammed Mohamed (2332011)" userId="S::2332011@student.uwtsd.ac.uk::327464c9-1267-4643-97bc-f36bec86fa17" providerId="AD" clId="Web-{D04C23E4-4EE6-1198-4357-C0FD70CBDAE9}" dt="2026-07-04T12:31:57.333" v="9" actId="20577"/>
          <ac:spMkLst>
            <pc:docMk/>
            <pc:sldMk cId="1966692054" sldId="257"/>
            <ac:spMk id="17" creationId="{C2872ADC-E2A5-9A99-A9C0-733316B42A3B}"/>
          </ac:spMkLst>
        </pc:spChg>
        <pc:spChg chg="mod">
          <ac:chgData name="Patient Mohammed Mohamed (2332011)" userId="S::2332011@student.uwtsd.ac.uk::327464c9-1267-4643-97bc-f36bec86fa17" providerId="AD" clId="Web-{D04C23E4-4EE6-1198-4357-C0FD70CBDAE9}" dt="2026-07-04T12:31:31.503" v="2" actId="20577"/>
          <ac:spMkLst>
            <pc:docMk/>
            <pc:sldMk cId="1966692054" sldId="257"/>
            <ac:spMk id="19" creationId="{8B7C36B7-BF6F-7A4D-8947-34DCE30A9F6A}"/>
          </ac:spMkLst>
        </pc:spChg>
        <pc:spChg chg="mod">
          <ac:chgData name="Patient Mohammed Mohamed (2332011)" userId="S::2332011@student.uwtsd.ac.uk::327464c9-1267-4643-97bc-f36bec86fa17" providerId="AD" clId="Web-{D04C23E4-4EE6-1198-4357-C0FD70CBDAE9}" dt="2026-07-04T12:31:45.254" v="6" actId="20577"/>
          <ac:spMkLst>
            <pc:docMk/>
            <pc:sldMk cId="1966692054" sldId="257"/>
            <ac:spMk id="24" creationId="{735ED37F-07E0-50F8-6110-CC665BC9E78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jpeg"/><Relationship Id="rId3" Type="http://schemas.openxmlformats.org/officeDocument/2006/relationships/image" Target="../media/image2.jpe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11/jocd.70121" TargetMode="External"/><Relationship Id="rId3" Type="http://schemas.openxmlformats.org/officeDocument/2006/relationships/hyperlink" Target="https://bddfoundation.org/information/statistics/" TargetMode="External"/><Relationship Id="rId7" Type="http://schemas.openxmlformats.org/officeDocument/2006/relationships/hyperlink" Target="https://www.ocduk.org/related-disorders/bdd/history-of-bdd/" TargetMode="External"/><Relationship Id="rId12" Type="http://schemas.openxmlformats.org/officeDocument/2006/relationships/hyperlink" Target="https://committees.parliament.uk/writtenevidence/9015/pdf/" TargetMode="External"/><Relationship Id="rId2" Type="http://schemas.openxmlformats.org/officeDocument/2006/relationships/hyperlink" Target="https://www.sciencedirect.com/science/article/pii/S0165032724008899" TargetMode="External"/><Relationship Id="rId1" Type="http://schemas.openxmlformats.org/officeDocument/2006/relationships/slideLayout" Target="../slideLayouts/slideLayout1.xml"/><Relationship Id="rId6" Type="http://schemas.openxmlformats.org/officeDocument/2006/relationships/hyperlink" Target="https://www.nhs.uk/mental-health/conditions/body-dysmorphia/" TargetMode="External"/><Relationship Id="rId11" Type="http://schemas.openxmlformats.org/officeDocument/2006/relationships/hyperlink" Target="https://doi.org/10.1016/j.clindermatol.2021.08.008" TargetMode="External"/><Relationship Id="rId5" Type="http://schemas.openxmlformats.org/officeDocument/2006/relationships/hyperlink" Target="https://doi.org/10.3390/healthcare12141396" TargetMode="External"/><Relationship Id="rId10" Type="http://schemas.openxmlformats.org/officeDocument/2006/relationships/hyperlink" Target="https://doi.org/10.1186/s12888-020-02489-0" TargetMode="External"/><Relationship Id="rId4" Type="http://schemas.openxmlformats.org/officeDocument/2006/relationships/hyperlink" Target="https://doi.org/10.1111/jcpp.13984" TargetMode="External"/><Relationship Id="rId9" Type="http://schemas.openxmlformats.org/officeDocument/2006/relationships/hyperlink" Target="https://www.nature.com/articles/s41572-024-00577-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31"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5" name="Freeform: Shape 3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extBox 3">
            <a:extLst>
              <a:ext uri="{FF2B5EF4-FFF2-40B4-BE49-F238E27FC236}">
                <a16:creationId xmlns:a16="http://schemas.microsoft.com/office/drawing/2014/main" id="{28D7C409-7BF6-21A3-0FDB-9FD6D0CF4A08}"/>
              </a:ext>
            </a:extLst>
          </p:cNvPr>
          <p:cNvSpPr txBox="1"/>
          <p:nvPr/>
        </p:nvSpPr>
        <p:spPr>
          <a:xfrm>
            <a:off x="789708" y="841664"/>
            <a:ext cx="4874661" cy="5156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mj-lt"/>
                <a:ea typeface="+mj-ea"/>
                <a:cs typeface="+mj-cs"/>
              </a:rPr>
              <a:t>BMHP6029_BIRM</a:t>
            </a:r>
          </a:p>
        </p:txBody>
      </p:sp>
      <p:sp>
        <p:nvSpPr>
          <p:cNvPr id="3" name="Subtitle 2"/>
          <p:cNvSpPr>
            <a:spLocks noGrp="1"/>
          </p:cNvSpPr>
          <p:nvPr>
            <p:ph type="subTitle" idx="1"/>
          </p:nvPr>
        </p:nvSpPr>
        <p:spPr>
          <a:xfrm>
            <a:off x="6534687" y="841664"/>
            <a:ext cx="4867605" cy="5156800"/>
          </a:xfrm>
        </p:spPr>
        <p:txBody>
          <a:bodyPr vert="horz" lIns="91440" tIns="45720" rIns="91440" bIns="45720" rtlCol="0" anchor="ctr">
            <a:normAutofit/>
          </a:bodyPr>
          <a:lstStyle/>
          <a:p>
            <a:pPr algn="l"/>
            <a:endParaRPr lang="en-US" kern="1200">
              <a:solidFill>
                <a:schemeClr val="tx2"/>
              </a:solidFill>
              <a:latin typeface="+mn-lt"/>
              <a:ea typeface="+mn-ea"/>
              <a:cs typeface="+mn-cs"/>
            </a:endParaRPr>
          </a:p>
          <a:p>
            <a:pPr algn="l"/>
            <a:r>
              <a:rPr lang="en-US" kern="1200">
                <a:solidFill>
                  <a:schemeClr val="tx2"/>
                </a:solidFill>
                <a:latin typeface="+mn-lt"/>
                <a:ea typeface="+mn-ea"/>
                <a:cs typeface="+mn-cs"/>
              </a:rPr>
              <a:t>Name:</a:t>
            </a:r>
            <a:r>
              <a:rPr lang="en-US">
                <a:solidFill>
                  <a:schemeClr val="tx2"/>
                </a:solidFill>
              </a:rPr>
              <a:t> Patient Mohamed</a:t>
            </a:r>
            <a:endParaRPr lang="en-US" kern="1200">
              <a:solidFill>
                <a:schemeClr val="tx2"/>
              </a:solidFill>
              <a:latin typeface="+mn-lt"/>
            </a:endParaRPr>
          </a:p>
          <a:p>
            <a:pPr algn="l"/>
            <a:r>
              <a:rPr lang="en-US" kern="1200">
                <a:solidFill>
                  <a:schemeClr val="tx2"/>
                </a:solidFill>
                <a:latin typeface="+mn-lt"/>
                <a:ea typeface="+mn-ea"/>
                <a:cs typeface="+mn-cs"/>
              </a:rPr>
              <a:t>Student number:</a:t>
            </a:r>
            <a:r>
              <a:rPr lang="en-US">
                <a:solidFill>
                  <a:schemeClr val="tx2"/>
                </a:solidFill>
              </a:rPr>
              <a:t> 2332011</a:t>
            </a:r>
            <a:endParaRPr lang="en-US" kern="1200">
              <a:solidFill>
                <a:schemeClr val="tx2"/>
              </a:solidFill>
              <a:latin typeface="+mn-lt"/>
            </a:endParaRPr>
          </a:p>
          <a:p>
            <a:pPr algn="l"/>
            <a:r>
              <a:rPr lang="en-US" kern="1200" dirty="0">
                <a:solidFill>
                  <a:schemeClr val="tx2"/>
                </a:solidFill>
                <a:latin typeface="+mn-lt"/>
                <a:ea typeface="+mn-ea"/>
                <a:cs typeface="+mn-cs"/>
              </a:rPr>
              <a:t>Lectures name:</a:t>
            </a:r>
            <a:r>
              <a:rPr lang="en-US" dirty="0">
                <a:solidFill>
                  <a:schemeClr val="tx2"/>
                </a:solidFill>
              </a:rPr>
              <a:t> Kennedy Obohwemu</a:t>
            </a:r>
            <a:endParaRPr lang="en-US" sz="1100" kern="1200" dirty="0">
              <a:solidFill>
                <a:schemeClr val="tx2"/>
              </a:solidFill>
              <a:highlight>
                <a:srgbClr val="FFFFFF"/>
              </a:highlight>
              <a:ea typeface="+mn-lt"/>
              <a:cs typeface="+mn-lt"/>
            </a:endParaRPr>
          </a:p>
          <a:p>
            <a:pPr algn="l"/>
            <a:r>
              <a:rPr lang="en-US">
                <a:solidFill>
                  <a:schemeClr val="tx2"/>
                </a:solidFill>
              </a:rPr>
              <a:t>Psychopathological Classifications and Provisions</a:t>
            </a:r>
          </a:p>
          <a:p>
            <a:pPr algn="l"/>
            <a:endParaRPr lang="en-US" kern="1200" dirty="0">
              <a:solidFill>
                <a:schemeClr val="tx2"/>
              </a:solidFill>
              <a:latin typeface="+mn-lt"/>
            </a:endParaRPr>
          </a:p>
          <a:p>
            <a:pPr algn="l"/>
            <a:endParaRPr lang="en-US" kern="1200">
              <a:solidFill>
                <a:schemeClr val="tx2"/>
              </a:solidFill>
              <a:latin typeface="+mn-lt"/>
              <a:ea typeface="+mn-ea"/>
              <a:cs typeface="+mn-cs"/>
            </a:endParaRPr>
          </a:p>
          <a:p>
            <a:pPr algn="l"/>
            <a:endParaRPr lang="en-US">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11BE2D4-DF90-15D1-7845-8D8F24410197}"/>
            </a:ext>
          </a:extLst>
        </p:cNvPr>
        <p:cNvGrpSpPr/>
        <p:nvPr/>
      </p:nvGrpSpPr>
      <p:grpSpPr>
        <a:xfrm>
          <a:off x="0" y="0"/>
          <a:ext cx="0" cy="0"/>
          <a:chOff x="0" y="0"/>
          <a:chExt cx="0" cy="0"/>
        </a:xfrm>
      </p:grpSpPr>
      <p:pic>
        <p:nvPicPr>
          <p:cNvPr id="4" name="Picture 3" descr="Understanding body image issues and self perception challenges associated with weight fluctuations">
            <a:extLst>
              <a:ext uri="{FF2B5EF4-FFF2-40B4-BE49-F238E27FC236}">
                <a16:creationId xmlns:a16="http://schemas.microsoft.com/office/drawing/2014/main" id="{DEB89B50-7516-453F-071B-036106A02523}"/>
              </a:ext>
            </a:extLst>
          </p:cNvPr>
          <p:cNvPicPr>
            <a:picLocks noChangeAspect="1"/>
          </p:cNvPicPr>
          <p:nvPr/>
        </p:nvPicPr>
        <p:blipFill>
          <a:blip r:embed="rId2"/>
          <a:stretch>
            <a:fillRect/>
          </a:stretch>
        </p:blipFill>
        <p:spPr>
          <a:xfrm>
            <a:off x="4195887" y="890212"/>
            <a:ext cx="2093054" cy="1096957"/>
          </a:xfrm>
          <a:prstGeom prst="rect">
            <a:avLst/>
          </a:prstGeom>
        </p:spPr>
      </p:pic>
      <p:sp>
        <p:nvSpPr>
          <p:cNvPr id="5" name="TextBox 4">
            <a:extLst>
              <a:ext uri="{FF2B5EF4-FFF2-40B4-BE49-F238E27FC236}">
                <a16:creationId xmlns:a16="http://schemas.microsoft.com/office/drawing/2014/main" id="{587DBD1D-445C-1C10-BC9D-365ED0A5D461}"/>
              </a:ext>
            </a:extLst>
          </p:cNvPr>
          <p:cNvSpPr txBox="1"/>
          <p:nvPr/>
        </p:nvSpPr>
        <p:spPr>
          <a:xfrm>
            <a:off x="4198617" y="126414"/>
            <a:ext cx="3792252" cy="621447"/>
          </a:xfrm>
          <a:prstGeom prst="roundRect">
            <a:avLst/>
          </a:prstGeom>
          <a:solidFill>
            <a:schemeClr val="tx1">
              <a:lumMod val="75000"/>
              <a:lumOff val="25000"/>
            </a:schemeClr>
          </a:solidFill>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schemeClr val="bg1"/>
                </a:solidFill>
              </a:rPr>
              <a:t>Body </a:t>
            </a:r>
            <a:r>
              <a:rPr lang="en-GB" sz="2000">
                <a:solidFill>
                  <a:schemeClr val="bg1"/>
                </a:solidFill>
              </a:rPr>
              <a:t>dysmorphic</a:t>
            </a:r>
            <a:r>
              <a:rPr lang="en-GB" sz="2000" dirty="0">
                <a:solidFill>
                  <a:schemeClr val="bg1"/>
                </a:solidFill>
              </a:rPr>
              <a:t> disorder</a:t>
            </a:r>
          </a:p>
          <a:p>
            <a:pPr algn="ctr"/>
            <a:r>
              <a:rPr lang="en-GB" sz="1050" dirty="0">
                <a:solidFill>
                  <a:schemeClr val="bg1"/>
                </a:solidFill>
              </a:rPr>
              <a:t>(</a:t>
            </a:r>
            <a:r>
              <a:rPr lang="en-GB" sz="1050">
                <a:solidFill>
                  <a:schemeClr val="bg1"/>
                </a:solidFill>
              </a:rPr>
              <a:t>Obsessive-compulsory or related disorder) ICD-11</a:t>
            </a:r>
          </a:p>
        </p:txBody>
      </p:sp>
      <p:pic>
        <p:nvPicPr>
          <p:cNvPr id="6" name="Picture 5" descr="lose weight scale - body dysmorphia stock illustrations">
            <a:extLst>
              <a:ext uri="{FF2B5EF4-FFF2-40B4-BE49-F238E27FC236}">
                <a16:creationId xmlns:a16="http://schemas.microsoft.com/office/drawing/2014/main" id="{0C2445A2-363E-70D3-42E7-F15C016992B8}"/>
              </a:ext>
            </a:extLst>
          </p:cNvPr>
          <p:cNvPicPr>
            <a:picLocks noChangeAspect="1"/>
          </p:cNvPicPr>
          <p:nvPr/>
        </p:nvPicPr>
        <p:blipFill>
          <a:blip r:embed="rId3"/>
          <a:stretch>
            <a:fillRect/>
          </a:stretch>
        </p:blipFill>
        <p:spPr>
          <a:xfrm>
            <a:off x="9755423" y="346883"/>
            <a:ext cx="2263001" cy="1242124"/>
          </a:xfrm>
          <a:prstGeom prst="rect">
            <a:avLst/>
          </a:prstGeom>
        </p:spPr>
      </p:pic>
      <p:pic>
        <p:nvPicPr>
          <p:cNvPr id="7" name="Picture 6" descr="Crying woman looking in the mirror seeing an ugly reflection, body dysmorphic disorder concept">
            <a:extLst>
              <a:ext uri="{FF2B5EF4-FFF2-40B4-BE49-F238E27FC236}">
                <a16:creationId xmlns:a16="http://schemas.microsoft.com/office/drawing/2014/main" id="{0E257778-AEDB-2B11-0EE2-A26B88AB0A92}"/>
              </a:ext>
            </a:extLst>
          </p:cNvPr>
          <p:cNvPicPr>
            <a:picLocks noChangeAspect="1"/>
          </p:cNvPicPr>
          <p:nvPr/>
        </p:nvPicPr>
        <p:blipFill>
          <a:blip r:embed="rId4"/>
          <a:stretch>
            <a:fillRect/>
          </a:stretch>
        </p:blipFill>
        <p:spPr>
          <a:xfrm>
            <a:off x="4140087" y="4755298"/>
            <a:ext cx="1839139" cy="867738"/>
          </a:xfrm>
          <a:prstGeom prst="rect">
            <a:avLst/>
          </a:prstGeom>
        </p:spPr>
      </p:pic>
      <p:sp>
        <p:nvSpPr>
          <p:cNvPr id="9" name="TextBox 8">
            <a:extLst>
              <a:ext uri="{FF2B5EF4-FFF2-40B4-BE49-F238E27FC236}">
                <a16:creationId xmlns:a16="http://schemas.microsoft.com/office/drawing/2014/main" id="{FD7F9286-0B0F-23A7-1B39-B69CC98BDA5B}"/>
              </a:ext>
            </a:extLst>
          </p:cNvPr>
          <p:cNvSpPr txBox="1"/>
          <p:nvPr/>
        </p:nvSpPr>
        <p:spPr>
          <a:xfrm>
            <a:off x="4141857" y="2019275"/>
            <a:ext cx="2433677" cy="2893100"/>
          </a:xfrm>
          <a:prstGeom prst="rect">
            <a:avLst/>
          </a:prstGeom>
          <a:solidFill>
            <a:schemeClr val="tx1">
              <a:lumMod val="75000"/>
              <a:lumOff val="25000"/>
            </a:schemeClr>
          </a:solidFill>
        </p:spPr>
        <p:style>
          <a:lnRef idx="2">
            <a:schemeClr val="dk1">
              <a:shade val="15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t>(01)</a:t>
            </a:r>
            <a:r>
              <a:rPr lang="en-GB" sz="1100" b="1"/>
              <a:t>What is Body </a:t>
            </a:r>
            <a:r>
              <a:rPr lang="en-GB" sz="1100" b="1" dirty="0"/>
              <a:t>dysmorphic </a:t>
            </a:r>
            <a:r>
              <a:rPr lang="en-GB" sz="1100" b="1"/>
              <a:t>disorder?</a:t>
            </a:r>
            <a:endParaRPr lang="en-US" b="1"/>
          </a:p>
          <a:p>
            <a:r>
              <a:rPr lang="en-GB" sz="1000" dirty="0"/>
              <a:t>Body dysmorphic disorder (BDD) is a mental health condition where a person repetitively spends hours worrying and obsessively looking for physical defect on them self even if it's not noticeable for others and it can affect both ge</a:t>
            </a:r>
            <a:r>
              <a:rPr lang="en-GB" sz="1000"/>
              <a:t>nders (Ruck et al., </a:t>
            </a:r>
            <a:r>
              <a:rPr lang="en-GB" sz="1000" dirty="0"/>
              <a:t>2024).</a:t>
            </a:r>
          </a:p>
          <a:p>
            <a:r>
              <a:rPr lang="en-GB" sz="1000" dirty="0"/>
              <a:t>According to Perez-Buenfil et al., (2025) this mental condition is more common in teenagers' women  and can lead to others mental health issues such as anxiety and depression, as people with BDD feel insecure due to their physical appearance not following the unrealistic beauty standards (Perez-</a:t>
            </a:r>
            <a:r>
              <a:rPr lang="en-GB" sz="1000"/>
              <a:t>Buenfil et al., 2025).</a:t>
            </a:r>
          </a:p>
        </p:txBody>
      </p:sp>
      <p:pic>
        <p:nvPicPr>
          <p:cNvPr id="2" name="Picture 1" descr="What are the Most Common Signs of Body Dysmorphic Disorder? • Dr ...">
            <a:extLst>
              <a:ext uri="{FF2B5EF4-FFF2-40B4-BE49-F238E27FC236}">
                <a16:creationId xmlns:a16="http://schemas.microsoft.com/office/drawing/2014/main" id="{DDAB3AD4-FD8C-608B-A888-21A606004CA2}"/>
              </a:ext>
            </a:extLst>
          </p:cNvPr>
          <p:cNvPicPr>
            <a:picLocks noChangeAspect="1"/>
          </p:cNvPicPr>
          <p:nvPr/>
        </p:nvPicPr>
        <p:blipFill>
          <a:blip r:embed="rId5"/>
          <a:stretch>
            <a:fillRect/>
          </a:stretch>
        </p:blipFill>
        <p:spPr>
          <a:xfrm>
            <a:off x="10598923" y="3463901"/>
            <a:ext cx="1426738" cy="1433100"/>
          </a:xfrm>
          <a:prstGeom prst="rect">
            <a:avLst/>
          </a:prstGeom>
        </p:spPr>
      </p:pic>
      <p:pic>
        <p:nvPicPr>
          <p:cNvPr id="3" name="Picture 2" descr="Premium Photo | Illustration of Body Dysmorphic Disorder A Struggle ...">
            <a:extLst>
              <a:ext uri="{FF2B5EF4-FFF2-40B4-BE49-F238E27FC236}">
                <a16:creationId xmlns:a16="http://schemas.microsoft.com/office/drawing/2014/main" id="{99B2DF37-9276-E24D-5A4B-5CAC58DA80B7}"/>
              </a:ext>
            </a:extLst>
          </p:cNvPr>
          <p:cNvPicPr>
            <a:picLocks noChangeAspect="1"/>
          </p:cNvPicPr>
          <p:nvPr/>
        </p:nvPicPr>
        <p:blipFill>
          <a:blip r:embed="rId6"/>
          <a:stretch>
            <a:fillRect/>
          </a:stretch>
        </p:blipFill>
        <p:spPr>
          <a:xfrm>
            <a:off x="6682036" y="759982"/>
            <a:ext cx="1482294" cy="1810835"/>
          </a:xfrm>
          <a:prstGeom prst="rect">
            <a:avLst/>
          </a:prstGeom>
        </p:spPr>
      </p:pic>
      <p:pic>
        <p:nvPicPr>
          <p:cNvPr id="8" name="Picture 7" descr="Body Dysmorphic Disorder | Skindoc | Liverpool Dermatologist">
            <a:extLst>
              <a:ext uri="{FF2B5EF4-FFF2-40B4-BE49-F238E27FC236}">
                <a16:creationId xmlns:a16="http://schemas.microsoft.com/office/drawing/2014/main" id="{D7F8DD39-59B7-66D4-4557-0C949F4A3C53}"/>
              </a:ext>
            </a:extLst>
          </p:cNvPr>
          <p:cNvPicPr>
            <a:picLocks noChangeAspect="1"/>
          </p:cNvPicPr>
          <p:nvPr/>
        </p:nvPicPr>
        <p:blipFill>
          <a:blip r:embed="rId7"/>
          <a:stretch>
            <a:fillRect/>
          </a:stretch>
        </p:blipFill>
        <p:spPr>
          <a:xfrm>
            <a:off x="194586" y="2951044"/>
            <a:ext cx="1544708" cy="1070268"/>
          </a:xfrm>
          <a:prstGeom prst="rect">
            <a:avLst/>
          </a:prstGeom>
        </p:spPr>
      </p:pic>
      <p:sp>
        <p:nvSpPr>
          <p:cNvPr id="10" name="TextBox 9">
            <a:extLst>
              <a:ext uri="{FF2B5EF4-FFF2-40B4-BE49-F238E27FC236}">
                <a16:creationId xmlns:a16="http://schemas.microsoft.com/office/drawing/2014/main" id="{FDDBD578-0E42-8D7C-507E-F82EB52BB6B6}"/>
              </a:ext>
            </a:extLst>
          </p:cNvPr>
          <p:cNvSpPr txBox="1"/>
          <p:nvPr/>
        </p:nvSpPr>
        <p:spPr>
          <a:xfrm>
            <a:off x="139475" y="4024987"/>
            <a:ext cx="1771470" cy="2739211"/>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(4)</a:t>
            </a:r>
            <a:r>
              <a:rPr lang="en-GB" sz="1200" b="1">
                <a:solidFill>
                  <a:schemeClr val="bg1"/>
                </a:solidFill>
              </a:rPr>
              <a:t>History of BDD:</a:t>
            </a:r>
          </a:p>
          <a:p>
            <a:r>
              <a:rPr lang="en-GB" sz="1000" dirty="0">
                <a:solidFill>
                  <a:schemeClr val="bg1"/>
                </a:solidFill>
              </a:rPr>
              <a:t>BDD was named by the Italian Enrique </a:t>
            </a:r>
            <a:r>
              <a:rPr lang="en-GB" sz="1000">
                <a:solidFill>
                  <a:schemeClr val="bg1"/>
                </a:solidFill>
              </a:rPr>
              <a:t>Morselly</a:t>
            </a:r>
            <a:r>
              <a:rPr lang="en-GB" sz="1000" dirty="0">
                <a:solidFill>
                  <a:schemeClr val="bg1"/>
                </a:solidFill>
              </a:rPr>
              <a:t> in 1891. BDD was also referred as "Dysmorphophobia". Enrique described BDD as a person who see their self as "ugly" as they feel insecure with their physical </a:t>
            </a:r>
            <a:r>
              <a:rPr lang="en-GB" sz="1000">
                <a:solidFill>
                  <a:schemeClr val="bg1"/>
                </a:solidFill>
              </a:rPr>
              <a:t>image,</a:t>
            </a:r>
            <a:r>
              <a:rPr lang="en-GB" sz="1000" dirty="0">
                <a:solidFill>
                  <a:schemeClr val="bg1"/>
                </a:solidFill>
              </a:rPr>
              <a:t> but it won't be detected by others around the person.</a:t>
            </a:r>
          </a:p>
          <a:p>
            <a:r>
              <a:rPr lang="en-GB" sz="1000" dirty="0">
                <a:solidFill>
                  <a:schemeClr val="bg1"/>
                </a:solidFill>
              </a:rPr>
              <a:t>Morselly also stated that people who suffer from BDD </a:t>
            </a:r>
            <a:r>
              <a:rPr lang="en-GB" sz="1000">
                <a:solidFill>
                  <a:schemeClr val="bg1"/>
                </a:solidFill>
              </a:rPr>
              <a:t>where miserable.</a:t>
            </a:r>
            <a:endParaRPr lang="en-GB" sz="1000" dirty="0">
              <a:solidFill>
                <a:schemeClr val="bg1"/>
              </a:solidFill>
            </a:endParaRPr>
          </a:p>
          <a:p>
            <a:r>
              <a:rPr lang="en-GB" sz="1000" dirty="0">
                <a:solidFill>
                  <a:schemeClr val="bg1"/>
                </a:solidFill>
              </a:rPr>
              <a:t>Sigmund Freud described a person with the condition as </a:t>
            </a:r>
            <a:r>
              <a:rPr lang="en-GB" sz="1000">
                <a:solidFill>
                  <a:schemeClr val="bg1"/>
                </a:solidFill>
              </a:rPr>
              <a:t>" Wolf man" (OCD,2025)</a:t>
            </a:r>
            <a:endParaRPr lang="en-GB" sz="1000" dirty="0">
              <a:solidFill>
                <a:schemeClr val="bg1"/>
              </a:solidFill>
            </a:endParaRPr>
          </a:p>
        </p:txBody>
      </p:sp>
      <p:sp>
        <p:nvSpPr>
          <p:cNvPr id="14" name="TextBox 13">
            <a:extLst>
              <a:ext uri="{FF2B5EF4-FFF2-40B4-BE49-F238E27FC236}">
                <a16:creationId xmlns:a16="http://schemas.microsoft.com/office/drawing/2014/main" id="{787C122A-252A-0F67-3976-A929B44683C4}"/>
              </a:ext>
            </a:extLst>
          </p:cNvPr>
          <p:cNvSpPr txBox="1"/>
          <p:nvPr/>
        </p:nvSpPr>
        <p:spPr>
          <a:xfrm>
            <a:off x="1969547" y="2885420"/>
            <a:ext cx="2176159" cy="2739211"/>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(3)</a:t>
            </a:r>
            <a:r>
              <a:rPr lang="en-GB" sz="1200" b="1">
                <a:solidFill>
                  <a:schemeClr val="bg1"/>
                </a:solidFill>
              </a:rPr>
              <a:t>Treatment:</a:t>
            </a:r>
            <a:endParaRPr lang="en-US" b="1">
              <a:solidFill>
                <a:schemeClr val="bg1"/>
              </a:solidFill>
            </a:endParaRPr>
          </a:p>
          <a:p>
            <a:r>
              <a:rPr lang="en-GB" sz="1000" dirty="0">
                <a:solidFill>
                  <a:schemeClr val="bg1"/>
                </a:solidFill>
              </a:rPr>
              <a:t>First line </a:t>
            </a:r>
            <a:r>
              <a:rPr lang="en-GB" sz="1000">
                <a:solidFill>
                  <a:schemeClr val="bg1"/>
                </a:solidFill>
              </a:rPr>
              <a:t>treatment</a:t>
            </a:r>
            <a:r>
              <a:rPr lang="en-GB" sz="1000" dirty="0">
                <a:solidFill>
                  <a:schemeClr val="bg1"/>
                </a:solidFill>
              </a:rPr>
              <a:t>: Cognitive behaviour therapy (CBT) </a:t>
            </a:r>
          </a:p>
          <a:p>
            <a:r>
              <a:rPr lang="en-GB" sz="1000" dirty="0">
                <a:solidFill>
                  <a:schemeClr val="bg1"/>
                </a:solidFill>
              </a:rPr>
              <a:t>Second line: Selective serotonin reuptake inhibito</a:t>
            </a:r>
            <a:r>
              <a:rPr lang="en-GB" sz="1000">
                <a:solidFill>
                  <a:schemeClr val="bg1"/>
                </a:solidFill>
              </a:rPr>
              <a:t>r (SSRIs)</a:t>
            </a:r>
            <a:endParaRPr lang="en-GB" sz="1000" dirty="0">
              <a:solidFill>
                <a:schemeClr val="bg1"/>
              </a:solidFill>
            </a:endParaRPr>
          </a:p>
          <a:p>
            <a:r>
              <a:rPr lang="en-GB" sz="1000" dirty="0">
                <a:solidFill>
                  <a:schemeClr val="bg1"/>
                </a:solidFill>
              </a:rPr>
              <a:t>In the UK patients are more likely to be treated with SSRI (Krebs et </a:t>
            </a:r>
            <a:r>
              <a:rPr lang="en-GB" sz="1000">
                <a:solidFill>
                  <a:schemeClr val="bg1"/>
                </a:solidFill>
              </a:rPr>
              <a:t>al., (2024).</a:t>
            </a:r>
          </a:p>
          <a:p>
            <a:r>
              <a:rPr lang="en-GB" sz="1000">
                <a:solidFill>
                  <a:schemeClr val="bg1"/>
                </a:solidFill>
              </a:rPr>
              <a:t>For</a:t>
            </a:r>
            <a:r>
              <a:rPr lang="en-GB" sz="1000" dirty="0">
                <a:solidFill>
                  <a:schemeClr val="bg1"/>
                </a:solidFill>
              </a:rPr>
              <a:t> the treatment to successfully it is important to actively involve the patient and their family/ carers (Krebs et al., (2024).</a:t>
            </a:r>
            <a:endParaRPr lang="en-GB">
              <a:solidFill>
                <a:schemeClr val="bg1"/>
              </a:solidFill>
            </a:endParaRPr>
          </a:p>
          <a:p>
            <a:r>
              <a:rPr lang="en-GB" sz="1000">
                <a:solidFill>
                  <a:schemeClr val="bg1"/>
                </a:solidFill>
              </a:rPr>
              <a:t>However, Schulte et al., (2020) noted that people who suffers BDD can be misdiagnosed for others mental disorders, as BDD is often underdiagnosed.</a:t>
            </a:r>
          </a:p>
        </p:txBody>
      </p:sp>
      <p:sp>
        <p:nvSpPr>
          <p:cNvPr id="15" name="TextBox 14">
            <a:extLst>
              <a:ext uri="{FF2B5EF4-FFF2-40B4-BE49-F238E27FC236}">
                <a16:creationId xmlns:a16="http://schemas.microsoft.com/office/drawing/2014/main" id="{8CDA25F1-EF4B-7385-138E-5DDA53FBABF6}"/>
              </a:ext>
            </a:extLst>
          </p:cNvPr>
          <p:cNvSpPr txBox="1"/>
          <p:nvPr/>
        </p:nvSpPr>
        <p:spPr>
          <a:xfrm>
            <a:off x="9809892" y="1659957"/>
            <a:ext cx="2193405" cy="1692771"/>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(8)</a:t>
            </a:r>
            <a:r>
              <a:rPr lang="en-GB" sz="1200" b="1">
                <a:solidFill>
                  <a:schemeClr val="bg1"/>
                </a:solidFill>
              </a:rPr>
              <a:t>Recommendation:</a:t>
            </a:r>
          </a:p>
          <a:p>
            <a:pPr algn="ctr"/>
            <a:endParaRPr lang="en-GB" sz="1200" dirty="0">
              <a:solidFill>
                <a:schemeClr val="bg1"/>
              </a:solidFill>
            </a:endParaRPr>
          </a:p>
          <a:p>
            <a:pPr marL="171450" indent="-171450">
              <a:buFont typeface="Arial"/>
              <a:buChar char="•"/>
            </a:pPr>
            <a:r>
              <a:rPr lang="en-GB" sz="1000" dirty="0">
                <a:solidFill>
                  <a:schemeClr val="bg1"/>
                </a:solidFill>
              </a:rPr>
              <a:t>Increase </a:t>
            </a:r>
            <a:r>
              <a:rPr lang="en-GB" sz="1000">
                <a:solidFill>
                  <a:schemeClr val="bg1"/>
                </a:solidFill>
              </a:rPr>
              <a:t>awareness of the BDD on people</a:t>
            </a:r>
          </a:p>
          <a:p>
            <a:pPr marL="171450" indent="-171450">
              <a:buFont typeface="Arial"/>
              <a:buChar char="•"/>
            </a:pPr>
            <a:r>
              <a:rPr lang="en-GB" sz="1000">
                <a:solidFill>
                  <a:schemeClr val="bg1"/>
                </a:solidFill>
              </a:rPr>
              <a:t>More training for professional to detect BDD earlier and no misdiagnose a person with others mental issues</a:t>
            </a:r>
            <a:endParaRPr lang="en-GB" sz="1000" dirty="0">
              <a:solidFill>
                <a:schemeClr val="bg1"/>
              </a:solidFill>
            </a:endParaRPr>
          </a:p>
          <a:p>
            <a:pPr marL="171450" indent="-171450">
              <a:buFont typeface="Arial"/>
              <a:buChar char="•"/>
            </a:pPr>
            <a:r>
              <a:rPr lang="en-GB" sz="1000" dirty="0">
                <a:solidFill>
                  <a:schemeClr val="bg1"/>
                </a:solidFill>
              </a:rPr>
              <a:t>Offer more CBT as a first line </a:t>
            </a:r>
            <a:r>
              <a:rPr lang="en-GB" sz="1000">
                <a:solidFill>
                  <a:schemeClr val="bg1"/>
                </a:solidFill>
              </a:rPr>
              <a:t>treatment</a:t>
            </a:r>
            <a:endParaRPr lang="en-GB" sz="1000" dirty="0">
              <a:solidFill>
                <a:schemeClr val="bg1"/>
              </a:solidFill>
            </a:endParaRPr>
          </a:p>
        </p:txBody>
      </p:sp>
      <p:sp>
        <p:nvSpPr>
          <p:cNvPr id="16" name="TextBox 15">
            <a:extLst>
              <a:ext uri="{FF2B5EF4-FFF2-40B4-BE49-F238E27FC236}">
                <a16:creationId xmlns:a16="http://schemas.microsoft.com/office/drawing/2014/main" id="{24C084A2-8FF7-7676-9460-5132D0D526A5}"/>
              </a:ext>
            </a:extLst>
          </p:cNvPr>
          <p:cNvSpPr txBox="1"/>
          <p:nvPr/>
        </p:nvSpPr>
        <p:spPr>
          <a:xfrm>
            <a:off x="8601675" y="3523183"/>
            <a:ext cx="1970216" cy="2462213"/>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(9)</a:t>
            </a:r>
            <a:r>
              <a:rPr lang="en-GB" sz="1200" b="1">
                <a:solidFill>
                  <a:schemeClr val="bg1"/>
                </a:solidFill>
              </a:rPr>
              <a:t>Stigma &amp; </a:t>
            </a:r>
            <a:r>
              <a:rPr lang="en-GB" sz="1200" b="1" dirty="0">
                <a:solidFill>
                  <a:schemeClr val="bg1"/>
                </a:solidFill>
              </a:rPr>
              <a:t>Discrimination:</a:t>
            </a:r>
          </a:p>
          <a:p>
            <a:r>
              <a:rPr lang="en-GB" sz="1000">
                <a:solidFill>
                  <a:schemeClr val="bg1"/>
                </a:solidFill>
              </a:rPr>
              <a:t>Must people with </a:t>
            </a:r>
            <a:r>
              <a:rPr lang="en-GB" sz="1000" dirty="0">
                <a:solidFill>
                  <a:schemeClr val="bg1"/>
                </a:solidFill>
              </a:rPr>
              <a:t>BDD faces stigma  due to the miss information about the mental health condition.</a:t>
            </a:r>
          </a:p>
          <a:p>
            <a:r>
              <a:rPr lang="en-GB" sz="1000" dirty="0">
                <a:solidFill>
                  <a:schemeClr val="bg1"/>
                </a:solidFill>
              </a:rPr>
              <a:t> People who suffers discrimination are less likely to seek for help as they feel ashamed, this would make the symptoms get worst. It can also provoke the individual isolating themselves and developing depression, increasing the risk </a:t>
            </a:r>
            <a:r>
              <a:rPr lang="en-GB" sz="1000">
                <a:solidFill>
                  <a:schemeClr val="bg1"/>
                </a:solidFill>
              </a:rPr>
              <a:t>of suicide (Addison et al., 2024).</a:t>
            </a:r>
            <a:endParaRPr lang="en-GB" dirty="0">
              <a:solidFill>
                <a:schemeClr val="bg1"/>
              </a:solidFill>
            </a:endParaRPr>
          </a:p>
        </p:txBody>
      </p:sp>
      <p:sp>
        <p:nvSpPr>
          <p:cNvPr id="17" name="TextBox 16">
            <a:extLst>
              <a:ext uri="{FF2B5EF4-FFF2-40B4-BE49-F238E27FC236}">
                <a16:creationId xmlns:a16="http://schemas.microsoft.com/office/drawing/2014/main" id="{C2872ADC-E2A5-9A99-A9C0-733316B42A3B}"/>
              </a:ext>
            </a:extLst>
          </p:cNvPr>
          <p:cNvSpPr txBox="1"/>
          <p:nvPr/>
        </p:nvSpPr>
        <p:spPr>
          <a:xfrm>
            <a:off x="8267307" y="202429"/>
            <a:ext cx="1482809" cy="3231654"/>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a:solidFill>
                  <a:schemeClr val="bg1"/>
                </a:solidFill>
              </a:rPr>
              <a:t>(7)</a:t>
            </a:r>
            <a:r>
              <a:rPr lang="en-GB" sz="1200" b="1">
                <a:solidFill>
                  <a:schemeClr val="bg1"/>
                </a:solidFill>
              </a:rPr>
              <a:t>Symptoms of </a:t>
            </a:r>
            <a:r>
              <a:rPr lang="en-GB" sz="1200" b="1" dirty="0">
                <a:solidFill>
                  <a:schemeClr val="bg1"/>
                </a:solidFill>
              </a:rPr>
              <a:t>BDD:</a:t>
            </a:r>
          </a:p>
          <a:p>
            <a:r>
              <a:rPr lang="en-GB" sz="1000" dirty="0">
                <a:solidFill>
                  <a:schemeClr val="bg1"/>
                </a:solidFill>
              </a:rPr>
              <a:t>Some of the </a:t>
            </a:r>
            <a:r>
              <a:rPr lang="en-GB" sz="1000">
                <a:solidFill>
                  <a:schemeClr val="bg1"/>
                </a:solidFill>
              </a:rPr>
              <a:t>symptoms</a:t>
            </a:r>
            <a:r>
              <a:rPr lang="en-GB" sz="1000" dirty="0">
                <a:solidFill>
                  <a:schemeClr val="bg1"/>
                </a:solidFill>
              </a:rPr>
              <a:t> </a:t>
            </a:r>
            <a:r>
              <a:rPr lang="en-GB" sz="1000">
                <a:solidFill>
                  <a:schemeClr val="bg1"/>
                </a:solidFill>
              </a:rPr>
              <a:t>of BBD are:</a:t>
            </a:r>
          </a:p>
          <a:p>
            <a:pPr marL="171450" indent="-171450">
              <a:buFont typeface="Arial"/>
              <a:buChar char="•"/>
            </a:pPr>
            <a:r>
              <a:rPr lang="en-GB" sz="1000">
                <a:solidFill>
                  <a:schemeClr val="bg1"/>
                </a:solidFill>
              </a:rPr>
              <a:t>Compering how you look with other people</a:t>
            </a:r>
            <a:endParaRPr lang="en-GB" sz="1000" dirty="0">
              <a:solidFill>
                <a:schemeClr val="bg1"/>
              </a:solidFill>
            </a:endParaRPr>
          </a:p>
          <a:p>
            <a:pPr marL="171450" indent="-171450">
              <a:buFont typeface="Arial"/>
              <a:buChar char="•"/>
            </a:pPr>
            <a:r>
              <a:rPr lang="en-GB" sz="1000" dirty="0">
                <a:solidFill>
                  <a:schemeClr val="bg1"/>
                </a:solidFill>
              </a:rPr>
              <a:t>Avoiding looking at </a:t>
            </a:r>
            <a:r>
              <a:rPr lang="en-GB" sz="1000">
                <a:solidFill>
                  <a:schemeClr val="bg1"/>
                </a:solidFill>
              </a:rPr>
              <a:t>yourself</a:t>
            </a:r>
            <a:r>
              <a:rPr lang="en-GB" sz="1000" dirty="0">
                <a:solidFill>
                  <a:schemeClr val="bg1"/>
                </a:solidFill>
              </a:rPr>
              <a:t> at the mirror</a:t>
            </a:r>
          </a:p>
          <a:p>
            <a:pPr marL="171450" indent="-171450">
              <a:buFont typeface="Arial"/>
              <a:buChar char="•"/>
            </a:pPr>
            <a:r>
              <a:rPr lang="en-GB" sz="1000">
                <a:solidFill>
                  <a:schemeClr val="bg1"/>
                </a:solidFill>
              </a:rPr>
              <a:t>Repetitively</a:t>
            </a:r>
            <a:r>
              <a:rPr lang="en-GB" sz="1000" dirty="0">
                <a:solidFill>
                  <a:schemeClr val="bg1"/>
                </a:solidFill>
              </a:rPr>
              <a:t> Looking at yourself at the mirror multiple times a day obsessively</a:t>
            </a:r>
          </a:p>
          <a:p>
            <a:pPr marL="171450" indent="-171450">
              <a:buFont typeface="Arial"/>
              <a:buChar char="•"/>
            </a:pPr>
            <a:r>
              <a:rPr lang="en-GB" sz="1000" dirty="0">
                <a:solidFill>
                  <a:schemeClr val="bg1"/>
                </a:solidFill>
              </a:rPr>
              <a:t>Being worried about specific parts of your body, </a:t>
            </a:r>
            <a:r>
              <a:rPr lang="en-GB" sz="1000" dirty="0" err="1">
                <a:solidFill>
                  <a:schemeClr val="bg1"/>
                </a:solidFill>
              </a:rPr>
              <a:t>eg</a:t>
            </a:r>
            <a:r>
              <a:rPr lang="en-GB" sz="1000" dirty="0">
                <a:solidFill>
                  <a:schemeClr val="bg1"/>
                </a:solidFill>
              </a:rPr>
              <a:t> your face (NHS, 2026)</a:t>
            </a:r>
          </a:p>
          <a:p>
            <a:r>
              <a:rPr lang="en-GB" sz="1000">
                <a:solidFill>
                  <a:schemeClr val="bg1"/>
                </a:solidFill>
              </a:rPr>
              <a:t>And more..</a:t>
            </a:r>
            <a:endParaRPr lang="en-GB" sz="1000" dirty="0">
              <a:solidFill>
                <a:schemeClr val="bg1"/>
              </a:solidFill>
            </a:endParaRPr>
          </a:p>
        </p:txBody>
      </p:sp>
      <p:pic>
        <p:nvPicPr>
          <p:cNvPr id="18" name="Picture 17" descr="Body Dysmorphic Disorder in Teens | 10+ Facts &amp; How to Help">
            <a:extLst>
              <a:ext uri="{FF2B5EF4-FFF2-40B4-BE49-F238E27FC236}">
                <a16:creationId xmlns:a16="http://schemas.microsoft.com/office/drawing/2014/main" id="{8E48B3F4-848B-4FF2-8FD7-36A34AFEA850}"/>
              </a:ext>
            </a:extLst>
          </p:cNvPr>
          <p:cNvPicPr>
            <a:picLocks noChangeAspect="1"/>
          </p:cNvPicPr>
          <p:nvPr/>
        </p:nvPicPr>
        <p:blipFill>
          <a:blip r:embed="rId8"/>
          <a:stretch>
            <a:fillRect/>
          </a:stretch>
        </p:blipFill>
        <p:spPr>
          <a:xfrm>
            <a:off x="192048" y="123818"/>
            <a:ext cx="2515220" cy="1102731"/>
          </a:xfrm>
          <a:prstGeom prst="rect">
            <a:avLst/>
          </a:prstGeom>
        </p:spPr>
      </p:pic>
      <p:sp>
        <p:nvSpPr>
          <p:cNvPr id="19" name="TextBox 18">
            <a:extLst>
              <a:ext uri="{FF2B5EF4-FFF2-40B4-BE49-F238E27FC236}">
                <a16:creationId xmlns:a16="http://schemas.microsoft.com/office/drawing/2014/main" id="{8B7C36B7-BF6F-7A4D-8947-34DCE30A9F6A}"/>
              </a:ext>
            </a:extLst>
          </p:cNvPr>
          <p:cNvSpPr txBox="1"/>
          <p:nvPr/>
        </p:nvSpPr>
        <p:spPr>
          <a:xfrm>
            <a:off x="192719" y="1304157"/>
            <a:ext cx="3689443" cy="1508105"/>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(2)</a:t>
            </a:r>
            <a:r>
              <a:rPr lang="en-GB" sz="1200" b="1">
                <a:solidFill>
                  <a:schemeClr val="bg1"/>
                </a:solidFill>
              </a:rPr>
              <a:t>Contemporary understanding</a:t>
            </a:r>
            <a:r>
              <a:rPr lang="en-GB" sz="1200" b="1" dirty="0">
                <a:solidFill>
                  <a:schemeClr val="bg1"/>
                </a:solidFill>
              </a:rPr>
              <a:t>:</a:t>
            </a:r>
            <a:endParaRPr lang="en-US" b="1">
              <a:solidFill>
                <a:schemeClr val="bg1"/>
              </a:solidFill>
            </a:endParaRPr>
          </a:p>
          <a:p>
            <a:r>
              <a:rPr lang="en-GB" sz="1000" dirty="0">
                <a:solidFill>
                  <a:schemeClr val="bg1"/>
                </a:solidFill>
              </a:rPr>
              <a:t>In today's society BDD is more understood by all ages and is more acceptable than back then. The UK parliament recognises BDD as a serious mental health issue that needs to be treated urgently (UK parliament, 2020). However, Sun et al., (2021) highlights, that BDD is often underdiagnosed by professionals and that’s an issue as the patient won't be receiving the correct support, it also notes that the today's beauty standards are unrealistic and can cause a suicide attempt from the patient. </a:t>
            </a:r>
          </a:p>
        </p:txBody>
      </p:sp>
      <p:pic>
        <p:nvPicPr>
          <p:cNvPr id="11" name="Picture 10" descr="A person looking at a broken glass on her face&#10;&#10;AI-generated content may be incorrect.">
            <a:extLst>
              <a:ext uri="{FF2B5EF4-FFF2-40B4-BE49-F238E27FC236}">
                <a16:creationId xmlns:a16="http://schemas.microsoft.com/office/drawing/2014/main" id="{B16F303C-5F3D-7C94-3B6F-034C5BA0EF1C}"/>
              </a:ext>
            </a:extLst>
          </p:cNvPr>
          <p:cNvPicPr>
            <a:picLocks noChangeAspect="1"/>
          </p:cNvPicPr>
          <p:nvPr/>
        </p:nvPicPr>
        <p:blipFill>
          <a:blip r:embed="rId9"/>
          <a:stretch>
            <a:fillRect/>
          </a:stretch>
        </p:blipFill>
        <p:spPr>
          <a:xfrm>
            <a:off x="8571223" y="6159343"/>
            <a:ext cx="3449135" cy="645188"/>
          </a:xfrm>
          <a:prstGeom prst="rect">
            <a:avLst/>
          </a:prstGeom>
        </p:spPr>
      </p:pic>
      <p:sp>
        <p:nvSpPr>
          <p:cNvPr id="12" name="TextBox 11">
            <a:extLst>
              <a:ext uri="{FF2B5EF4-FFF2-40B4-BE49-F238E27FC236}">
                <a16:creationId xmlns:a16="http://schemas.microsoft.com/office/drawing/2014/main" id="{8C446062-2E24-CBE8-5BC6-0122DB239714}"/>
              </a:ext>
            </a:extLst>
          </p:cNvPr>
          <p:cNvSpPr txBox="1"/>
          <p:nvPr/>
        </p:nvSpPr>
        <p:spPr>
          <a:xfrm>
            <a:off x="6569511" y="3450515"/>
            <a:ext cx="1969879" cy="3385542"/>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(6)</a:t>
            </a:r>
            <a:r>
              <a:rPr lang="en-GB" sz="1200" b="1">
                <a:solidFill>
                  <a:schemeClr val="bg1"/>
                </a:solidFill>
              </a:rPr>
              <a:t>Social, Cultural &amp; </a:t>
            </a:r>
            <a:r>
              <a:rPr lang="en-GB" sz="1200" b="1" dirty="0">
                <a:solidFill>
                  <a:schemeClr val="bg1"/>
                </a:solidFill>
              </a:rPr>
              <a:t>Policies influences:</a:t>
            </a:r>
            <a:endParaRPr lang="en-US" b="1" dirty="0">
              <a:solidFill>
                <a:schemeClr val="bg1"/>
              </a:solidFill>
            </a:endParaRPr>
          </a:p>
          <a:p>
            <a:r>
              <a:rPr lang="en-GB" sz="1000" b="1" dirty="0">
                <a:solidFill>
                  <a:schemeClr val="bg1"/>
                </a:solidFill>
              </a:rPr>
              <a:t>Social:</a:t>
            </a:r>
            <a:r>
              <a:rPr lang="en-GB" sz="1000" dirty="0">
                <a:solidFill>
                  <a:schemeClr val="bg1"/>
                </a:solidFill>
              </a:rPr>
              <a:t> Social media like Instagram or </a:t>
            </a:r>
            <a:r>
              <a:rPr lang="en-GB" sz="1000">
                <a:solidFill>
                  <a:schemeClr val="bg1"/>
                </a:solidFill>
              </a:rPr>
              <a:t>Facebook</a:t>
            </a:r>
            <a:r>
              <a:rPr lang="en-GB" sz="1000" dirty="0">
                <a:solidFill>
                  <a:schemeClr val="bg1"/>
                </a:solidFill>
              </a:rPr>
              <a:t> increases a person's insecurity toward </a:t>
            </a:r>
            <a:r>
              <a:rPr lang="en-GB" sz="1000">
                <a:solidFill>
                  <a:schemeClr val="bg1"/>
                </a:solidFill>
              </a:rPr>
              <a:t>their physical image ( Merino et al., 2024)</a:t>
            </a:r>
          </a:p>
          <a:p>
            <a:r>
              <a:rPr lang="en-GB" sz="1000" b="1" dirty="0">
                <a:solidFill>
                  <a:schemeClr val="bg1"/>
                </a:solidFill>
              </a:rPr>
              <a:t>Cultural:</a:t>
            </a:r>
            <a:r>
              <a:rPr lang="en-GB" sz="1000" dirty="0">
                <a:solidFill>
                  <a:schemeClr val="bg1"/>
                </a:solidFill>
              </a:rPr>
              <a:t> According to Merino et al., (2024) cultural norms promotes ideas of beauty, making an individual suffer from shame and anxiety when they cannot meet the </a:t>
            </a:r>
            <a:r>
              <a:rPr lang="en-GB" sz="1000">
                <a:solidFill>
                  <a:schemeClr val="bg1"/>
                </a:solidFill>
              </a:rPr>
              <a:t>beauty</a:t>
            </a:r>
            <a:r>
              <a:rPr lang="en-GB" sz="1000" dirty="0">
                <a:solidFill>
                  <a:schemeClr val="bg1"/>
                </a:solidFill>
              </a:rPr>
              <a:t> standards.</a:t>
            </a:r>
          </a:p>
          <a:p>
            <a:r>
              <a:rPr lang="en-GB" sz="1000" b="1" dirty="0">
                <a:solidFill>
                  <a:schemeClr val="bg1"/>
                </a:solidFill>
              </a:rPr>
              <a:t>Policies:</a:t>
            </a:r>
            <a:r>
              <a:rPr lang="en-GB" sz="1000" dirty="0">
                <a:solidFill>
                  <a:schemeClr val="bg1"/>
                </a:solidFill>
              </a:rPr>
              <a:t> The mental health act 1983, 2007 and 2025 protects people with BDD and tells professionals what they are </a:t>
            </a:r>
            <a:r>
              <a:rPr lang="en-GB" sz="1000">
                <a:solidFill>
                  <a:schemeClr val="bg1"/>
                </a:solidFill>
              </a:rPr>
              <a:t>required</a:t>
            </a:r>
            <a:r>
              <a:rPr lang="en-GB" sz="1000" dirty="0">
                <a:solidFill>
                  <a:schemeClr val="bg1"/>
                </a:solidFill>
              </a:rPr>
              <a:t> to do to protect the service user suffering a mental health </a:t>
            </a:r>
            <a:r>
              <a:rPr lang="en-GB" sz="1000">
                <a:solidFill>
                  <a:schemeClr val="bg1"/>
                </a:solidFill>
              </a:rPr>
              <a:t>issue.</a:t>
            </a:r>
          </a:p>
        </p:txBody>
      </p:sp>
      <p:pic>
        <p:nvPicPr>
          <p:cNvPr id="13" name="Picture 12" descr="Understanding Marijuana and Panic Attacks: A Detailed Guide">
            <a:extLst>
              <a:ext uri="{FF2B5EF4-FFF2-40B4-BE49-F238E27FC236}">
                <a16:creationId xmlns:a16="http://schemas.microsoft.com/office/drawing/2014/main" id="{69D372A6-369C-1983-5695-87380955F27D}"/>
              </a:ext>
            </a:extLst>
          </p:cNvPr>
          <p:cNvPicPr>
            <a:picLocks noChangeAspect="1"/>
          </p:cNvPicPr>
          <p:nvPr/>
        </p:nvPicPr>
        <p:blipFill>
          <a:blip r:embed="rId10"/>
          <a:stretch>
            <a:fillRect/>
          </a:stretch>
        </p:blipFill>
        <p:spPr>
          <a:xfrm>
            <a:off x="10572748" y="4923000"/>
            <a:ext cx="1481096" cy="1138452"/>
          </a:xfrm>
          <a:prstGeom prst="rect">
            <a:avLst/>
          </a:prstGeom>
        </p:spPr>
      </p:pic>
      <p:pic>
        <p:nvPicPr>
          <p:cNvPr id="20" name="Picture 19" descr="A person and children standing together&#10;&#10;AI-generated content may be incorrect.">
            <a:extLst>
              <a:ext uri="{FF2B5EF4-FFF2-40B4-BE49-F238E27FC236}">
                <a16:creationId xmlns:a16="http://schemas.microsoft.com/office/drawing/2014/main" id="{95BD37F7-8D2B-C802-20B5-E1D347AC7D82}"/>
              </a:ext>
            </a:extLst>
          </p:cNvPr>
          <p:cNvPicPr>
            <a:picLocks noChangeAspect="1"/>
          </p:cNvPicPr>
          <p:nvPr/>
        </p:nvPicPr>
        <p:blipFill>
          <a:blip r:embed="rId11"/>
          <a:srcRect l="48918" t="-824" b="1099"/>
          <a:stretch>
            <a:fillRect/>
          </a:stretch>
        </p:blipFill>
        <p:spPr>
          <a:xfrm>
            <a:off x="2815452" y="119755"/>
            <a:ext cx="1320688" cy="1183870"/>
          </a:xfrm>
          <a:prstGeom prst="rect">
            <a:avLst/>
          </a:prstGeom>
        </p:spPr>
      </p:pic>
      <p:pic>
        <p:nvPicPr>
          <p:cNvPr id="21" name="Picture 20" descr="Dysmorphophobia body dysmorphic disorder. Mental disorder. Dysmorphophobia body dysmorphic disorder. Mental disorder. body-dysmorphic-disorder stock illustrations">
            <a:extLst>
              <a:ext uri="{FF2B5EF4-FFF2-40B4-BE49-F238E27FC236}">
                <a16:creationId xmlns:a16="http://schemas.microsoft.com/office/drawing/2014/main" id="{509A2D6B-8600-A30A-E024-180B2202995E}"/>
              </a:ext>
            </a:extLst>
          </p:cNvPr>
          <p:cNvPicPr>
            <a:picLocks noChangeAspect="1"/>
          </p:cNvPicPr>
          <p:nvPr/>
        </p:nvPicPr>
        <p:blipFill>
          <a:blip r:embed="rId12"/>
          <a:stretch>
            <a:fillRect/>
          </a:stretch>
        </p:blipFill>
        <p:spPr>
          <a:xfrm>
            <a:off x="5417736" y="5653705"/>
            <a:ext cx="1150577" cy="1057722"/>
          </a:xfrm>
          <a:prstGeom prst="rect">
            <a:avLst/>
          </a:prstGeom>
        </p:spPr>
      </p:pic>
      <p:pic>
        <p:nvPicPr>
          <p:cNvPr id="22" name="Picture 21" descr="Body dysmorphic disorder concept. Person suffers from BDD, dysmorphophobia. Woman hates yourself. Psychological problems with self acceptance, mental health. Flat isolated vector illustration on white Body dysmorphic disorder concept. Person suffers from BDD, dysmorphophobia. Woman hates yourself. Psychological problems with self acceptance, mental health. Flat isolated vector illustration on white. bdd stock illustrations">
            <a:extLst>
              <a:ext uri="{FF2B5EF4-FFF2-40B4-BE49-F238E27FC236}">
                <a16:creationId xmlns:a16="http://schemas.microsoft.com/office/drawing/2014/main" id="{F09F848E-9648-3CDB-0395-F65084F238CC}"/>
              </a:ext>
            </a:extLst>
          </p:cNvPr>
          <p:cNvPicPr>
            <a:picLocks noChangeAspect="1"/>
          </p:cNvPicPr>
          <p:nvPr/>
        </p:nvPicPr>
        <p:blipFill>
          <a:blip r:embed="rId13"/>
          <a:stretch>
            <a:fillRect/>
          </a:stretch>
        </p:blipFill>
        <p:spPr>
          <a:xfrm>
            <a:off x="6628182" y="2585698"/>
            <a:ext cx="1573084" cy="859139"/>
          </a:xfrm>
          <a:prstGeom prst="rect">
            <a:avLst/>
          </a:prstGeom>
        </p:spPr>
      </p:pic>
      <p:sp>
        <p:nvSpPr>
          <p:cNvPr id="23" name="TextBox 22">
            <a:extLst>
              <a:ext uri="{FF2B5EF4-FFF2-40B4-BE49-F238E27FC236}">
                <a16:creationId xmlns:a16="http://schemas.microsoft.com/office/drawing/2014/main" id="{9F27C40B-8694-0CEC-CA05-5BABF6FED842}"/>
              </a:ext>
            </a:extLst>
          </p:cNvPr>
          <p:cNvSpPr txBox="1"/>
          <p:nvPr/>
        </p:nvSpPr>
        <p:spPr>
          <a:xfrm>
            <a:off x="6741297" y="6192107"/>
            <a:ext cx="5299675" cy="5835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4" name="TextBox 23">
            <a:extLst>
              <a:ext uri="{FF2B5EF4-FFF2-40B4-BE49-F238E27FC236}">
                <a16:creationId xmlns:a16="http://schemas.microsoft.com/office/drawing/2014/main" id="{735ED37F-07E0-50F8-6110-CC665BC9E783}"/>
              </a:ext>
            </a:extLst>
          </p:cNvPr>
          <p:cNvSpPr txBox="1"/>
          <p:nvPr/>
        </p:nvSpPr>
        <p:spPr>
          <a:xfrm>
            <a:off x="1960337" y="5651292"/>
            <a:ext cx="3451352" cy="1052635"/>
          </a:xfrm>
          <a:prstGeom prst="rect">
            <a:avLst/>
          </a:prstGeom>
          <a:solidFill>
            <a:schemeClr val="tx1">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solidFill>
                  <a:schemeClr val="bg1"/>
                </a:solidFill>
              </a:rPr>
              <a:t>(5)</a:t>
            </a:r>
            <a:r>
              <a:rPr lang="en-GB" sz="1200" b="1">
                <a:solidFill>
                  <a:schemeClr val="bg1"/>
                </a:solidFill>
              </a:rPr>
              <a:t>Statistics</a:t>
            </a:r>
            <a:r>
              <a:rPr lang="en-GB" sz="1200" dirty="0">
                <a:solidFill>
                  <a:schemeClr val="bg1"/>
                </a:solidFill>
              </a:rPr>
              <a:t>:</a:t>
            </a:r>
          </a:p>
          <a:p>
            <a:r>
              <a:rPr lang="en-GB" sz="1000" dirty="0">
                <a:solidFill>
                  <a:schemeClr val="bg1"/>
                </a:solidFill>
              </a:rPr>
              <a:t>According to BDD (2026) there are 1,075.980 adults in the UK that suffers from BDD, it also states that 50% of them are </a:t>
            </a:r>
            <a:r>
              <a:rPr lang="en-GB" sz="1000">
                <a:solidFill>
                  <a:schemeClr val="bg1"/>
                </a:solidFill>
              </a:rPr>
              <a:t>unemployed</a:t>
            </a:r>
            <a:r>
              <a:rPr lang="en-GB" sz="1000" dirty="0">
                <a:solidFill>
                  <a:schemeClr val="bg1"/>
                </a:solidFill>
              </a:rPr>
              <a:t>  and 60% 0f young people with BDD would not attend lessons at all or sometimes (Body Dysmorphic Disorder, </a:t>
            </a:r>
            <a:r>
              <a:rPr lang="en-GB" sz="1000">
                <a:solidFill>
                  <a:schemeClr val="bg1"/>
                </a:solidFill>
              </a:rPr>
              <a:t>2026).</a:t>
            </a:r>
          </a:p>
        </p:txBody>
      </p:sp>
    </p:spTree>
    <p:extLst>
      <p:ext uri="{BB962C8B-B14F-4D97-AF65-F5344CB8AC3E}">
        <p14:creationId xmlns:p14="http://schemas.microsoft.com/office/powerpoint/2010/main" val="1966692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4F967-388E-2DC8-6591-27B79AB36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3B853-9B44-1DAA-A583-1064DF696C4E}"/>
              </a:ext>
            </a:extLst>
          </p:cNvPr>
          <p:cNvSpPr>
            <a:spLocks noGrp="1"/>
          </p:cNvSpPr>
          <p:nvPr>
            <p:ph type="ctrTitle"/>
          </p:nvPr>
        </p:nvSpPr>
        <p:spPr>
          <a:xfrm>
            <a:off x="1524000" y="1122363"/>
            <a:ext cx="9144000" cy="955408"/>
          </a:xfrm>
        </p:spPr>
        <p:txBody>
          <a:bodyPr/>
          <a:lstStyle/>
          <a:p>
            <a:r>
              <a:rPr lang="en-GB"/>
              <a:t>Reference list:</a:t>
            </a:r>
          </a:p>
        </p:txBody>
      </p:sp>
      <p:sp>
        <p:nvSpPr>
          <p:cNvPr id="3" name="Subtitle 2">
            <a:extLst>
              <a:ext uri="{FF2B5EF4-FFF2-40B4-BE49-F238E27FC236}">
                <a16:creationId xmlns:a16="http://schemas.microsoft.com/office/drawing/2014/main" id="{41D952A9-31F1-2442-A0D8-837F16DB28C6}"/>
              </a:ext>
            </a:extLst>
          </p:cNvPr>
          <p:cNvSpPr>
            <a:spLocks noGrp="1"/>
          </p:cNvSpPr>
          <p:nvPr>
            <p:ph type="subTitle" idx="1"/>
          </p:nvPr>
        </p:nvSpPr>
        <p:spPr>
          <a:xfrm>
            <a:off x="1524000" y="2280014"/>
            <a:ext cx="9144000" cy="4061932"/>
          </a:xfrm>
        </p:spPr>
        <p:txBody>
          <a:bodyPr vert="horz" lIns="91440" tIns="45720" rIns="91440" bIns="45720" rtlCol="0" anchor="t">
            <a:noAutofit/>
          </a:bodyPr>
          <a:lstStyle/>
          <a:p>
            <a:pPr algn="l"/>
            <a:r>
              <a:rPr lang="en-GB" sz="900" dirty="0">
                <a:solidFill>
                  <a:srgbClr val="000000"/>
                </a:solidFill>
                <a:ea typeface="+mn-lt"/>
                <a:cs typeface="+mn-lt"/>
              </a:rPr>
              <a:t>Addison, M., James, A., </a:t>
            </a:r>
            <a:r>
              <a:rPr lang="en-GB" sz="900" dirty="0" err="1">
                <a:solidFill>
                  <a:srgbClr val="000000"/>
                </a:solidFill>
                <a:ea typeface="+mn-lt"/>
                <a:cs typeface="+mn-lt"/>
              </a:rPr>
              <a:t>Borschmann</a:t>
            </a:r>
            <a:r>
              <a:rPr lang="en-GB" sz="900" dirty="0">
                <a:solidFill>
                  <a:srgbClr val="000000"/>
                </a:solidFill>
                <a:ea typeface="+mn-lt"/>
                <a:cs typeface="+mn-lt"/>
              </a:rPr>
              <a:t>, R., Costa, M., Jassi, A &amp; Krebs, G. (2024) Suicide thoughts and behaviours in body dysmorphic disorder: Prevalence and correlates in a sample of mental health service users in the UK.</a:t>
            </a:r>
            <a:r>
              <a:rPr lang="en-GB" sz="900" i="1" dirty="0">
                <a:solidFill>
                  <a:srgbClr val="000000"/>
                </a:solidFill>
                <a:ea typeface="+mn-lt"/>
                <a:cs typeface="+mn-lt"/>
              </a:rPr>
              <a:t> Journal of affective disorders</a:t>
            </a:r>
            <a:r>
              <a:rPr lang="en-GB" sz="900" dirty="0">
                <a:solidFill>
                  <a:srgbClr val="000000"/>
                </a:solidFill>
                <a:ea typeface="+mn-lt"/>
                <a:cs typeface="+mn-lt"/>
              </a:rPr>
              <a:t>. Available at: </a:t>
            </a:r>
            <a:r>
              <a:rPr lang="en-GB" sz="900" dirty="0">
                <a:solidFill>
                  <a:srgbClr val="000000"/>
                </a:solidFill>
                <a:ea typeface="+mn-lt"/>
                <a:cs typeface="+mn-lt"/>
                <a:hlinkClick r:id="rId2"/>
              </a:rPr>
              <a:t>https://www.sciencedirect.com/science/article/pii/S0165032724008899</a:t>
            </a:r>
            <a:r>
              <a:rPr lang="en-GB" sz="900" dirty="0">
                <a:solidFill>
                  <a:srgbClr val="000000"/>
                </a:solidFill>
                <a:ea typeface="+mn-lt"/>
                <a:cs typeface="+mn-lt"/>
              </a:rPr>
              <a:t> (Accessed date: 29 June 2026)</a:t>
            </a:r>
          </a:p>
          <a:p>
            <a:pPr algn="l"/>
            <a:r>
              <a:rPr lang="en-GB" sz="900">
                <a:solidFill>
                  <a:srgbClr val="000000"/>
                </a:solidFill>
                <a:ea typeface="+mn-lt"/>
                <a:cs typeface="+mn-lt"/>
              </a:rPr>
              <a:t>Body Dysmorphic Disorder (2026) </a:t>
            </a:r>
            <a:r>
              <a:rPr lang="en-GB" sz="900" i="1">
                <a:solidFill>
                  <a:srgbClr val="000000"/>
                </a:solidFill>
                <a:ea typeface="+mn-lt"/>
                <a:cs typeface="+mn-lt"/>
              </a:rPr>
              <a:t>BDD statistics</a:t>
            </a:r>
            <a:r>
              <a:rPr lang="en-GB" sz="900">
                <a:solidFill>
                  <a:srgbClr val="000000"/>
                </a:solidFill>
                <a:ea typeface="+mn-lt"/>
                <a:cs typeface="+mn-lt"/>
              </a:rPr>
              <a:t>. Available at: </a:t>
            </a:r>
            <a:r>
              <a:rPr lang="en-GB" sz="900" dirty="0">
                <a:solidFill>
                  <a:srgbClr val="000000"/>
                </a:solidFill>
                <a:ea typeface="+mn-lt"/>
                <a:cs typeface="+mn-lt"/>
                <a:hlinkClick r:id="rId3"/>
              </a:rPr>
              <a:t>https://bddfoundation.org/information/statistics/</a:t>
            </a:r>
            <a:r>
              <a:rPr lang="en-GB" sz="900">
                <a:solidFill>
                  <a:srgbClr val="000000"/>
                </a:solidFill>
                <a:ea typeface="+mn-lt"/>
                <a:cs typeface="+mn-lt"/>
              </a:rPr>
              <a:t> (Accessed date: 29 June 2026)</a:t>
            </a:r>
            <a:endParaRPr lang="en-GB" sz="900" dirty="0">
              <a:solidFill>
                <a:srgbClr val="000000"/>
              </a:solidFill>
              <a:ea typeface="+mn-lt"/>
              <a:cs typeface="+mn-lt"/>
            </a:endParaRPr>
          </a:p>
          <a:p>
            <a:pPr algn="l"/>
            <a:r>
              <a:rPr lang="en-GB" sz="900" dirty="0">
                <a:solidFill>
                  <a:srgbClr val="000000"/>
                </a:solidFill>
                <a:ea typeface="+mn-lt"/>
                <a:cs typeface="+mn-lt"/>
              </a:rPr>
              <a:t>Krebs, G., Rautio, D., Cruz, L., Hartmann, A., Jassi, A., Martin, A., </a:t>
            </a:r>
            <a:r>
              <a:rPr lang="en-GB" sz="900" dirty="0" err="1">
                <a:solidFill>
                  <a:srgbClr val="000000"/>
                </a:solidFill>
                <a:ea typeface="+mn-lt"/>
                <a:cs typeface="+mn-lt"/>
              </a:rPr>
              <a:t>Stringaris</a:t>
            </a:r>
            <a:r>
              <a:rPr lang="en-GB" sz="900" dirty="0">
                <a:solidFill>
                  <a:srgbClr val="000000"/>
                </a:solidFill>
                <a:ea typeface="+mn-lt"/>
                <a:cs typeface="+mn-lt"/>
              </a:rPr>
              <a:t>, A &amp; </a:t>
            </a:r>
            <a:r>
              <a:rPr lang="en-GB" sz="900" dirty="0" err="1">
                <a:solidFill>
                  <a:srgbClr val="000000"/>
                </a:solidFill>
                <a:ea typeface="+mn-lt"/>
                <a:cs typeface="+mn-lt"/>
              </a:rPr>
              <a:t>Mataix</a:t>
            </a:r>
            <a:r>
              <a:rPr lang="en-GB" sz="900" dirty="0">
                <a:solidFill>
                  <a:srgbClr val="000000"/>
                </a:solidFill>
                <a:ea typeface="+mn-lt"/>
                <a:cs typeface="+mn-lt"/>
              </a:rPr>
              <a:t>-Cols. (2024) Practitioner review: Assessment and treatment of body dysmorphic disorder in young people.</a:t>
            </a:r>
            <a:r>
              <a:rPr lang="en-GB" sz="900" i="1" dirty="0">
                <a:solidFill>
                  <a:srgbClr val="000000"/>
                </a:solidFill>
                <a:ea typeface="+mn-lt"/>
                <a:cs typeface="+mn-lt"/>
              </a:rPr>
              <a:t> Practitioner review</a:t>
            </a:r>
            <a:r>
              <a:rPr lang="en-GB" sz="900" dirty="0">
                <a:solidFill>
                  <a:srgbClr val="000000"/>
                </a:solidFill>
                <a:ea typeface="+mn-lt"/>
                <a:cs typeface="+mn-lt"/>
              </a:rPr>
              <a:t>, 65(8). Doi: </a:t>
            </a:r>
            <a:r>
              <a:rPr lang="en-GB" sz="900" dirty="0">
                <a:solidFill>
                  <a:srgbClr val="000000"/>
                </a:solidFill>
                <a:ea typeface="Open Sans"/>
                <a:cs typeface="Open Sans"/>
              </a:rPr>
              <a:t> </a:t>
            </a:r>
            <a:r>
              <a:rPr lang="en-GB" sz="900" dirty="0">
                <a:solidFill>
                  <a:srgbClr val="123D80"/>
                </a:solidFill>
                <a:highlight>
                  <a:srgbClr val="FFFFFF"/>
                </a:highlight>
                <a:latin typeface="Open Sans"/>
                <a:ea typeface="Open Sans"/>
                <a:cs typeface="Open Sans"/>
                <a:hlinkClick r:id="rId4"/>
              </a:rPr>
              <a:t>https://doi.org/10.1111/jcpp.13984Digital Object Identifier (DOI)</a:t>
            </a:r>
            <a:endParaRPr lang="en-GB" sz="900" dirty="0">
              <a:solidFill>
                <a:srgbClr val="000000"/>
              </a:solidFill>
              <a:ea typeface="+mn-lt"/>
              <a:cs typeface="+mn-lt"/>
            </a:endParaRPr>
          </a:p>
          <a:p>
            <a:pPr algn="l"/>
            <a:r>
              <a:rPr lang="en-GB" sz="900" dirty="0">
                <a:solidFill>
                  <a:srgbClr val="000000"/>
                </a:solidFill>
                <a:ea typeface="+mn-lt"/>
                <a:cs typeface="+mn-lt"/>
              </a:rPr>
              <a:t>Merino, M., Tornero-Aguilera, J., Rubio-</a:t>
            </a:r>
            <a:r>
              <a:rPr lang="en-GB" sz="900" dirty="0" err="1">
                <a:solidFill>
                  <a:srgbClr val="000000"/>
                </a:solidFill>
                <a:ea typeface="+mn-lt"/>
                <a:cs typeface="+mn-lt"/>
              </a:rPr>
              <a:t>Zarapuz</a:t>
            </a:r>
            <a:r>
              <a:rPr lang="en-GB" sz="900" dirty="0">
                <a:solidFill>
                  <a:srgbClr val="000000"/>
                </a:solidFill>
                <a:ea typeface="+mn-lt"/>
                <a:cs typeface="+mn-lt"/>
              </a:rPr>
              <a:t>, A., Villanueva-</a:t>
            </a:r>
            <a:r>
              <a:rPr lang="en-GB" sz="900" dirty="0" err="1">
                <a:solidFill>
                  <a:srgbClr val="000000"/>
                </a:solidFill>
                <a:ea typeface="+mn-lt"/>
                <a:cs typeface="+mn-lt"/>
              </a:rPr>
              <a:t>Tobaldo</a:t>
            </a:r>
            <a:r>
              <a:rPr lang="en-GB" sz="900" dirty="0">
                <a:solidFill>
                  <a:srgbClr val="000000"/>
                </a:solidFill>
                <a:ea typeface="+mn-lt"/>
                <a:cs typeface="+mn-lt"/>
              </a:rPr>
              <a:t>, C., Martin-Rodriguez, A &amp; Clemente-Suarez, V. (2024) Body perception and psychological well-being: A review of the impact of social media and physical measurements on self-esteem and mental health with a focus on body image satisfaction and relationship with cultural and gender factors. Healthcare, 12(14). Doi: </a:t>
            </a:r>
            <a:r>
              <a:rPr lang="en-GB" sz="900" dirty="0">
                <a:solidFill>
                  <a:srgbClr val="222222"/>
                </a:solidFill>
                <a:highlight>
                  <a:srgbClr val="FFFFFF"/>
                </a:highlight>
                <a:latin typeface="Arial"/>
                <a:ea typeface="+mn-lt"/>
                <a:cs typeface="Arial"/>
              </a:rPr>
              <a:t> </a:t>
            </a:r>
            <a:r>
              <a:rPr lang="en-GB" sz="900" u="sng" dirty="0">
                <a:solidFill>
                  <a:srgbClr val="4F5671"/>
                </a:solidFill>
                <a:highlight>
                  <a:srgbClr val="FFFFFF"/>
                </a:highlight>
                <a:latin typeface="Arial"/>
                <a:ea typeface="+mn-lt"/>
                <a:cs typeface="Arial"/>
                <a:hlinkClick r:id="rId5"/>
              </a:rPr>
              <a:t>https://doi.org/10.3390/healthcare12141396</a:t>
            </a:r>
            <a:endParaRPr lang="en-GB" sz="900" dirty="0">
              <a:solidFill>
                <a:srgbClr val="000000"/>
              </a:solidFill>
              <a:ea typeface="+mn-lt"/>
              <a:cs typeface="+mn-lt"/>
            </a:endParaRPr>
          </a:p>
          <a:p>
            <a:pPr algn="l"/>
            <a:r>
              <a:rPr lang="en-GB" sz="900">
                <a:solidFill>
                  <a:srgbClr val="000000"/>
                </a:solidFill>
                <a:ea typeface="+mn-lt"/>
                <a:cs typeface="+mn-lt"/>
              </a:rPr>
              <a:t>NHS (2026) </a:t>
            </a:r>
            <a:r>
              <a:rPr lang="en-GB" sz="900" i="1">
                <a:solidFill>
                  <a:srgbClr val="000000"/>
                </a:solidFill>
                <a:ea typeface="+mn-lt"/>
                <a:cs typeface="+mn-lt"/>
              </a:rPr>
              <a:t>Body dysmorphic disorder (BDD)</a:t>
            </a:r>
            <a:r>
              <a:rPr lang="en-GB" sz="900">
                <a:solidFill>
                  <a:srgbClr val="000000"/>
                </a:solidFill>
                <a:ea typeface="+mn-lt"/>
                <a:cs typeface="+mn-lt"/>
              </a:rPr>
              <a:t>. Available at: </a:t>
            </a:r>
            <a:r>
              <a:rPr lang="en-GB" sz="900" dirty="0">
                <a:solidFill>
                  <a:srgbClr val="000000"/>
                </a:solidFill>
                <a:ea typeface="+mn-lt"/>
                <a:cs typeface="+mn-lt"/>
                <a:hlinkClick r:id="rId6"/>
              </a:rPr>
              <a:t>https://www.nhs.uk/mental-health/conditions/body-dysmorphia/</a:t>
            </a:r>
            <a:r>
              <a:rPr lang="en-GB" sz="900">
                <a:solidFill>
                  <a:srgbClr val="000000"/>
                </a:solidFill>
                <a:ea typeface="+mn-lt"/>
                <a:cs typeface="+mn-lt"/>
              </a:rPr>
              <a:t> (Accessed date: 27 June 2026)</a:t>
            </a:r>
            <a:endParaRPr lang="en-US" sz="900">
              <a:solidFill>
                <a:srgbClr val="000000"/>
              </a:solidFill>
              <a:ea typeface="+mn-lt"/>
              <a:cs typeface="+mn-lt"/>
            </a:endParaRPr>
          </a:p>
          <a:p>
            <a:pPr algn="l"/>
            <a:r>
              <a:rPr lang="en-GB" sz="900">
                <a:solidFill>
                  <a:srgbClr val="000000"/>
                </a:solidFill>
                <a:ea typeface="+mn-lt"/>
                <a:cs typeface="+mn-lt"/>
              </a:rPr>
              <a:t>OCD UK (2025) The history of BDD. Available at: </a:t>
            </a:r>
            <a:r>
              <a:rPr lang="en-GB" sz="900" dirty="0">
                <a:solidFill>
                  <a:srgbClr val="000000"/>
                </a:solidFill>
                <a:ea typeface="+mn-lt"/>
                <a:cs typeface="+mn-lt"/>
                <a:hlinkClick r:id="rId7"/>
              </a:rPr>
              <a:t>https://www.ocduk.org/related-disorders/bdd/history-of-bdd/</a:t>
            </a:r>
            <a:r>
              <a:rPr lang="en-GB" sz="900" dirty="0">
                <a:solidFill>
                  <a:srgbClr val="000000"/>
                </a:solidFill>
                <a:ea typeface="+mn-lt"/>
                <a:cs typeface="+mn-lt"/>
              </a:rPr>
              <a:t> </a:t>
            </a:r>
            <a:r>
              <a:rPr lang="en-GB" sz="900">
                <a:solidFill>
                  <a:srgbClr val="000000"/>
                </a:solidFill>
                <a:ea typeface="+mn-lt"/>
                <a:cs typeface="+mn-lt"/>
              </a:rPr>
              <a:t>(Accessed date: 28 June 2026)</a:t>
            </a:r>
            <a:endParaRPr lang="en-GB" sz="900" dirty="0">
              <a:solidFill>
                <a:srgbClr val="000000"/>
              </a:solidFill>
              <a:ea typeface="+mn-lt"/>
              <a:cs typeface="+mn-lt"/>
            </a:endParaRPr>
          </a:p>
          <a:p>
            <a:pPr algn="l"/>
            <a:r>
              <a:rPr lang="en-GB" sz="900" dirty="0">
                <a:solidFill>
                  <a:srgbClr val="000000"/>
                </a:solidFill>
                <a:ea typeface="+mn-lt"/>
                <a:cs typeface="+mn-lt"/>
              </a:rPr>
              <a:t>Perez-Buenfil, L &amp; Morales-Sanchez. (2025) Prevalence of body dysmorphic disorder: A systematic review and meta-analysis. </a:t>
            </a:r>
            <a:r>
              <a:rPr lang="en-GB" sz="900" i="1" dirty="0">
                <a:solidFill>
                  <a:srgbClr val="000000"/>
                </a:solidFill>
                <a:ea typeface="+mn-lt"/>
                <a:cs typeface="+mn-lt"/>
              </a:rPr>
              <a:t>Journal of </a:t>
            </a:r>
            <a:r>
              <a:rPr lang="en-GB" sz="900" i="1" dirty="0" err="1">
                <a:solidFill>
                  <a:srgbClr val="000000"/>
                </a:solidFill>
                <a:ea typeface="+mn-lt"/>
                <a:cs typeface="+mn-lt"/>
              </a:rPr>
              <a:t>Cosmet</a:t>
            </a:r>
            <a:r>
              <a:rPr lang="en-GB" sz="900" i="1" dirty="0">
                <a:solidFill>
                  <a:srgbClr val="000000"/>
                </a:solidFill>
                <a:ea typeface="+mn-lt"/>
                <a:cs typeface="+mn-lt"/>
              </a:rPr>
              <a:t> Dermatol</a:t>
            </a:r>
            <a:r>
              <a:rPr lang="en-GB" sz="900" dirty="0">
                <a:solidFill>
                  <a:srgbClr val="000000"/>
                </a:solidFill>
                <a:ea typeface="+mn-lt"/>
                <a:cs typeface="+mn-lt"/>
              </a:rPr>
              <a:t>, 24(4). Doi: </a:t>
            </a:r>
            <a:r>
              <a:rPr lang="en-GB" sz="900" dirty="0">
                <a:solidFill>
                  <a:srgbClr val="162E51"/>
                </a:solidFill>
                <a:highlight>
                  <a:srgbClr val="FFFFFF"/>
                </a:highlight>
                <a:ea typeface="+mn-lt"/>
                <a:cs typeface="+mn-lt"/>
                <a:hlinkClick r:id="rId8"/>
              </a:rPr>
              <a:t>10.1111/jocd.70121</a:t>
            </a:r>
            <a:r>
              <a:rPr lang="en-GB" sz="900" u="sng" dirty="0">
                <a:solidFill>
                  <a:srgbClr val="162E51"/>
                </a:solidFill>
                <a:highlight>
                  <a:srgbClr val="FFFFFF"/>
                </a:highlight>
                <a:ea typeface="+mn-lt"/>
                <a:cs typeface="+mn-lt"/>
              </a:rPr>
              <a:t> </a:t>
            </a:r>
            <a:endParaRPr lang="en-GB" sz="900" dirty="0">
              <a:solidFill>
                <a:srgbClr val="000000"/>
              </a:solidFill>
              <a:ea typeface="+mn-lt"/>
              <a:cs typeface="+mn-lt"/>
            </a:endParaRPr>
          </a:p>
          <a:p>
            <a:pPr algn="l"/>
            <a:r>
              <a:rPr lang="en-GB" sz="900" dirty="0">
                <a:solidFill>
                  <a:srgbClr val="000000"/>
                </a:solidFill>
                <a:ea typeface="+mn-lt"/>
                <a:cs typeface="+mn-lt"/>
              </a:rPr>
              <a:t>Ruck, C., </a:t>
            </a:r>
            <a:r>
              <a:rPr lang="en-GB" sz="900" dirty="0" err="1">
                <a:solidFill>
                  <a:srgbClr val="000000"/>
                </a:solidFill>
                <a:ea typeface="+mn-lt"/>
                <a:cs typeface="+mn-lt"/>
              </a:rPr>
              <a:t>Mataix</a:t>
            </a:r>
            <a:r>
              <a:rPr lang="en-GB" sz="900" dirty="0">
                <a:solidFill>
                  <a:srgbClr val="000000"/>
                </a:solidFill>
                <a:ea typeface="+mn-lt"/>
                <a:cs typeface="+mn-lt"/>
              </a:rPr>
              <a:t>-Cols., D., Feusner, J., </a:t>
            </a:r>
            <a:r>
              <a:rPr lang="en-GB" sz="900" dirty="0" err="1">
                <a:solidFill>
                  <a:srgbClr val="000000"/>
                </a:solidFill>
                <a:ea typeface="+mn-lt"/>
                <a:cs typeface="+mn-lt"/>
              </a:rPr>
              <a:t>Shavitt</a:t>
            </a:r>
            <a:r>
              <a:rPr lang="en-GB" sz="900" dirty="0">
                <a:solidFill>
                  <a:srgbClr val="000000"/>
                </a:solidFill>
                <a:ea typeface="+mn-lt"/>
                <a:cs typeface="+mn-lt"/>
              </a:rPr>
              <a:t>, R., Veale, D., Krebs, G &amp; Cruz, L. (2024) Body dysmorphic disorder.</a:t>
            </a:r>
            <a:r>
              <a:rPr lang="en-GB" sz="900" i="1" dirty="0">
                <a:solidFill>
                  <a:srgbClr val="000000"/>
                </a:solidFill>
                <a:ea typeface="+mn-lt"/>
                <a:cs typeface="+mn-lt"/>
              </a:rPr>
              <a:t> Nature reviews primers</a:t>
            </a:r>
            <a:r>
              <a:rPr lang="en-GB" sz="900" dirty="0">
                <a:solidFill>
                  <a:srgbClr val="000000"/>
                </a:solidFill>
                <a:ea typeface="+mn-lt"/>
                <a:cs typeface="+mn-lt"/>
              </a:rPr>
              <a:t>, 10, article: 92. Available at: </a:t>
            </a:r>
            <a:r>
              <a:rPr lang="en-GB" sz="900" dirty="0">
                <a:solidFill>
                  <a:srgbClr val="000000"/>
                </a:solidFill>
                <a:ea typeface="+mn-lt"/>
                <a:cs typeface="+mn-lt"/>
                <a:hlinkClick r:id="rId9"/>
              </a:rPr>
              <a:t>https://www.nature.com/articles/s41572-024-00577-z</a:t>
            </a:r>
            <a:r>
              <a:rPr lang="en-GB" sz="900" dirty="0">
                <a:solidFill>
                  <a:srgbClr val="000000"/>
                </a:solidFill>
                <a:ea typeface="+mn-lt"/>
                <a:cs typeface="+mn-lt"/>
              </a:rPr>
              <a:t> (Accessed date: 27 June 2026)</a:t>
            </a:r>
          </a:p>
          <a:p>
            <a:pPr algn="l"/>
            <a:r>
              <a:rPr lang="en-GB" sz="900" dirty="0">
                <a:solidFill>
                  <a:srgbClr val="000000"/>
                </a:solidFill>
                <a:ea typeface="+mn-lt"/>
                <a:cs typeface="+mn-lt"/>
              </a:rPr>
              <a:t>Schulte, J., Schulte, C., Wilhelm, S &amp; Buhlmann, U. (2020) Treatment utilization and treatment barriers in individuals with body dysmorphic disorder.</a:t>
            </a:r>
            <a:r>
              <a:rPr lang="en-GB" sz="900" i="1" dirty="0">
                <a:solidFill>
                  <a:srgbClr val="000000"/>
                </a:solidFill>
                <a:ea typeface="+mn-lt"/>
                <a:cs typeface="+mn-lt"/>
              </a:rPr>
              <a:t> BMC psychiatry,</a:t>
            </a:r>
            <a:r>
              <a:rPr lang="en-GB" sz="900" dirty="0">
                <a:solidFill>
                  <a:srgbClr val="000000"/>
                </a:solidFill>
                <a:ea typeface="+mn-lt"/>
                <a:cs typeface="+mn-lt"/>
              </a:rPr>
              <a:t> 20(69). Doi:  </a:t>
            </a:r>
            <a:r>
              <a:rPr lang="en-GB" sz="900" u="sng" dirty="0">
                <a:solidFill>
                  <a:srgbClr val="162E51"/>
                </a:solidFill>
                <a:highlight>
                  <a:srgbClr val="FFFFFF"/>
                </a:highlight>
                <a:ea typeface="+mn-lt"/>
                <a:cs typeface="+mn-lt"/>
                <a:hlinkClick r:id="rId10"/>
              </a:rPr>
              <a:t>10.1186/s12888-020-02489-0</a:t>
            </a:r>
            <a:endParaRPr lang="en-GB" sz="900" u="sng" dirty="0">
              <a:solidFill>
                <a:srgbClr val="162E51"/>
              </a:solidFill>
              <a:highlight>
                <a:srgbClr val="FFFFFF"/>
              </a:highlight>
              <a:ea typeface="+mn-lt"/>
              <a:cs typeface="+mn-lt"/>
            </a:endParaRPr>
          </a:p>
          <a:p>
            <a:pPr algn="l"/>
            <a:r>
              <a:rPr lang="en-GB" sz="900" dirty="0">
                <a:solidFill>
                  <a:srgbClr val="000000"/>
                </a:solidFill>
                <a:ea typeface="+mn-lt"/>
                <a:cs typeface="+mn-lt"/>
              </a:rPr>
              <a:t>Sun, M &amp; Rieder, E. (2021) </a:t>
            </a:r>
            <a:r>
              <a:rPr lang="en-GB" sz="900">
                <a:solidFill>
                  <a:srgbClr val="000000"/>
                </a:solidFill>
                <a:ea typeface="+mn-lt"/>
                <a:cs typeface="+mn-lt"/>
              </a:rPr>
              <a:t>Psychosocial issues and body dysmorphic disorder on aesthetics: Review and debated. Clinics in dermatology, 40(1). Doi: </a:t>
            </a:r>
            <a:r>
              <a:rPr lang="en-GB" sz="900" dirty="0">
                <a:solidFill>
                  <a:srgbClr val="0272B1"/>
                </a:solidFill>
                <a:ea typeface="+mn-lt"/>
                <a:cs typeface="+mn-lt"/>
                <a:hlinkClick r:id="rId11"/>
              </a:rPr>
              <a:t>https://doi.org/10.1016/j.clindermatol.2021.08.008</a:t>
            </a:r>
            <a:endParaRPr lang="en-GB" sz="900">
              <a:solidFill>
                <a:srgbClr val="0272B1"/>
              </a:solidFill>
              <a:ea typeface="+mn-lt"/>
              <a:cs typeface="+mn-lt"/>
            </a:endParaRPr>
          </a:p>
          <a:p>
            <a:pPr algn="l"/>
            <a:r>
              <a:rPr lang="en-GB" sz="900" dirty="0"/>
              <a:t>UK </a:t>
            </a:r>
            <a:r>
              <a:rPr lang="en-GB" sz="900"/>
              <a:t>parliament</a:t>
            </a:r>
            <a:r>
              <a:rPr lang="en-GB" sz="900" dirty="0"/>
              <a:t> (2020) Written evidence submitted by the body dysmorphic disorder (MISS0056). Available at: </a:t>
            </a:r>
            <a:r>
              <a:rPr lang="en-GB" sz="900" dirty="0">
                <a:hlinkClick r:id="rId12"/>
              </a:rPr>
              <a:t>https://committees.parliament.uk/writtenevidence/9015/pdf/</a:t>
            </a:r>
            <a:r>
              <a:rPr lang="en-GB" sz="900" dirty="0"/>
              <a:t> (Accessed date: 29 June 2026)</a:t>
            </a:r>
          </a:p>
        </p:txBody>
      </p:sp>
    </p:spTree>
    <p:extLst>
      <p:ext uri="{BB962C8B-B14F-4D97-AF65-F5344CB8AC3E}">
        <p14:creationId xmlns:p14="http://schemas.microsoft.com/office/powerpoint/2010/main" val="1798250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1566</cp:revision>
  <dcterms:created xsi:type="dcterms:W3CDTF">2026-06-13T08:20:15Z</dcterms:created>
  <dcterms:modified xsi:type="dcterms:W3CDTF">2026-07-04T12:32:13Z</dcterms:modified>
</cp:coreProperties>
</file>