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6.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74"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1731" autoAdjust="0"/>
  </p:normalViewPr>
  <p:slideViewPr>
    <p:cSldViewPr snapToGrid="0">
      <p:cViewPr>
        <p:scale>
          <a:sx n="78" d="100"/>
          <a:sy n="78" d="100"/>
        </p:scale>
        <p:origin x="27" y="20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16.xml.rels><?xml version="1.0" encoding="UTF-8" standalone="yes"?>
<Relationships xmlns="http://schemas.openxmlformats.org/package/2006/relationships"><Relationship Id="rId8" Type="http://schemas.openxmlformats.org/officeDocument/2006/relationships/hyperlink" Target="https://doi.org/10.3390/geriatrics9050107" TargetMode="External"/><Relationship Id="rId13" Type="http://schemas.openxmlformats.org/officeDocument/2006/relationships/hyperlink" Target="https://doi.org/10.1007/978-981-96-7222-6_29" TargetMode="External"/><Relationship Id="rId18" Type="http://schemas.openxmlformats.org/officeDocument/2006/relationships/hyperlink" Target="https://doi.org/10.1016/j.ijnurstu.2026.105340" TargetMode="External"/><Relationship Id="rId3" Type="http://schemas.openxmlformats.org/officeDocument/2006/relationships/hyperlink" Target="https://doi.org/10.1007/978-3-031-11073-3_4" TargetMode="External"/><Relationship Id="rId7" Type="http://schemas.openxmlformats.org/officeDocument/2006/relationships/hyperlink" Target="https://www.carehome.co.uk/housing.cfm/id/65432193972" TargetMode="External"/><Relationship Id="rId12" Type="http://schemas.openxmlformats.org/officeDocument/2006/relationships/hyperlink" Target="https://doi.org/10.3390/ijerph20206907" TargetMode="External"/><Relationship Id="rId17" Type="http://schemas.openxmlformats.org/officeDocument/2006/relationships/hyperlink" Target="https://doi.org/10.1038/s41556-025-01698-7" TargetMode="External"/><Relationship Id="rId2" Type="http://schemas.openxmlformats.org/officeDocument/2006/relationships/hyperlink" Target="https://doi.org/10.1007/s12369-021-00816-3" TargetMode="External"/><Relationship Id="rId16" Type="http://schemas.openxmlformats.org/officeDocument/2006/relationships/hyperlink" Target="https://doi.org/10.2196/40213" TargetMode="External"/><Relationship Id="rId20" Type="http://schemas.openxmlformats.org/officeDocument/2006/relationships/hyperlink" Target="https://doi.org/10.1007/978-3-030-22009-9_748" TargetMode="External"/><Relationship Id="rId1" Type="http://schemas.openxmlformats.org/officeDocument/2006/relationships/hyperlink" Target="https://www.ageuk.org.uk/information-advice/work-learning/discrimination-rights/the-equality-act/" TargetMode="External"/><Relationship Id="rId6" Type="http://schemas.openxmlformats.org/officeDocument/2006/relationships/hyperlink" Target="https://doi.org/10.1186/s12877-024-04794-9" TargetMode="External"/><Relationship Id="rId11" Type="http://schemas.openxmlformats.org/officeDocument/2006/relationships/hyperlink" Target="https://doi.org/10.1186/s12877-022-02980-1" TargetMode="External"/><Relationship Id="rId5" Type="http://schemas.openxmlformats.org/officeDocument/2006/relationships/hyperlink" Target="https://www.gov.uk/government/publications/care-act-2014-part-1-factsheets/care-act-factsheets" TargetMode="External"/><Relationship Id="rId15" Type="http://schemas.openxmlformats.org/officeDocument/2006/relationships/hyperlink" Target="https://www.ons.gov.uk/" TargetMode="External"/><Relationship Id="rId10" Type="http://schemas.openxmlformats.org/officeDocument/2006/relationships/hyperlink" Target="https://doi.org/10.1007/s12529-023-10255-1" TargetMode="External"/><Relationship Id="rId19" Type="http://schemas.openxmlformats.org/officeDocument/2006/relationships/hyperlink" Target="https://doi.org/10.3390/ijerph192417080" TargetMode="External"/><Relationship Id="rId4" Type="http://schemas.openxmlformats.org/officeDocument/2006/relationships/hyperlink" Target="https://doi.org/10.1007/978-981-96-5546-5_5" TargetMode="External"/><Relationship Id="rId9" Type="http://schemas.openxmlformats.org/officeDocument/2006/relationships/hyperlink" Target="https://www.ieltsluminary.com/post/uk-s-ageing-population-in-1985-and-predictions-for-2035" TargetMode="External"/><Relationship Id="rId14" Type="http://schemas.openxmlformats.org/officeDocument/2006/relationships/hyperlink" Target="https://www.england.nhs.uk/ourwork/clinical-policy/older-people/frailty/" TargetMode="External"/></Relationships>
</file>

<file path=ppt/diagrams/_rels/drawing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16.xml.rels><?xml version="1.0" encoding="UTF-8" standalone="yes"?>
<Relationships xmlns="http://schemas.openxmlformats.org/package/2006/relationships"><Relationship Id="rId8" Type="http://schemas.openxmlformats.org/officeDocument/2006/relationships/hyperlink" Target="https://doi.org/10.3390/geriatrics9050107" TargetMode="External"/><Relationship Id="rId13" Type="http://schemas.openxmlformats.org/officeDocument/2006/relationships/hyperlink" Target="https://doi.org/10.1007/978-981-96-7222-6_29" TargetMode="External"/><Relationship Id="rId18" Type="http://schemas.openxmlformats.org/officeDocument/2006/relationships/hyperlink" Target="https://doi.org/10.1016/j.ijnurstu.2026.105340" TargetMode="External"/><Relationship Id="rId3" Type="http://schemas.openxmlformats.org/officeDocument/2006/relationships/hyperlink" Target="https://doi.org/10.1007/978-3-031-11073-3_4" TargetMode="External"/><Relationship Id="rId7" Type="http://schemas.openxmlformats.org/officeDocument/2006/relationships/hyperlink" Target="https://www.carehome.co.uk/housing.cfm/id/65432193972" TargetMode="External"/><Relationship Id="rId12" Type="http://schemas.openxmlformats.org/officeDocument/2006/relationships/hyperlink" Target="https://doi.org/10.3390/ijerph20206907" TargetMode="External"/><Relationship Id="rId17" Type="http://schemas.openxmlformats.org/officeDocument/2006/relationships/hyperlink" Target="https://doi.org/10.1038/s41556-025-01698-7" TargetMode="External"/><Relationship Id="rId2" Type="http://schemas.openxmlformats.org/officeDocument/2006/relationships/hyperlink" Target="https://doi.org/10.1007/s12369-021-00816-3" TargetMode="External"/><Relationship Id="rId16" Type="http://schemas.openxmlformats.org/officeDocument/2006/relationships/hyperlink" Target="https://doi.org/10.2196/40213" TargetMode="External"/><Relationship Id="rId20" Type="http://schemas.openxmlformats.org/officeDocument/2006/relationships/hyperlink" Target="https://doi.org/10.1007/978-3-030-22009-9_748" TargetMode="External"/><Relationship Id="rId1" Type="http://schemas.openxmlformats.org/officeDocument/2006/relationships/hyperlink" Target="https://www.ageuk.org.uk/information-advice/work-learning/discrimination-rights/the-equality-act/" TargetMode="External"/><Relationship Id="rId6" Type="http://schemas.openxmlformats.org/officeDocument/2006/relationships/hyperlink" Target="https://doi.org/10.1186/s12877-024-04794-9" TargetMode="External"/><Relationship Id="rId11" Type="http://schemas.openxmlformats.org/officeDocument/2006/relationships/hyperlink" Target="https://doi.org/10.1186/s12877-022-02980-1" TargetMode="External"/><Relationship Id="rId5" Type="http://schemas.openxmlformats.org/officeDocument/2006/relationships/hyperlink" Target="https://www.gov.uk/government/publications/care-act-2014-part-1-factsheets/care-act-factsheets" TargetMode="External"/><Relationship Id="rId15" Type="http://schemas.openxmlformats.org/officeDocument/2006/relationships/hyperlink" Target="https://www.ons.gov.uk/" TargetMode="External"/><Relationship Id="rId10" Type="http://schemas.openxmlformats.org/officeDocument/2006/relationships/hyperlink" Target="https://doi.org/10.1007/s12529-023-10255-1" TargetMode="External"/><Relationship Id="rId19" Type="http://schemas.openxmlformats.org/officeDocument/2006/relationships/hyperlink" Target="https://doi.org/10.3390/ijerph192417080" TargetMode="External"/><Relationship Id="rId4" Type="http://schemas.openxmlformats.org/officeDocument/2006/relationships/hyperlink" Target="https://doi.org/10.1007/978-981-96-5546-5_5" TargetMode="External"/><Relationship Id="rId9" Type="http://schemas.openxmlformats.org/officeDocument/2006/relationships/hyperlink" Target="https://www.ieltsluminary.com/post/uk-s-ageing-population-in-1985-and-predictions-for-2035" TargetMode="External"/><Relationship Id="rId14" Type="http://schemas.openxmlformats.org/officeDocument/2006/relationships/hyperlink" Target="https://www.england.nhs.uk/ourwork/clinical-policy/older-people/frailty/"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104D34-7026-4F25-B5E4-3F80E7D191BC}"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18157A21-D155-45EA-9A69-F35844E4AF97}">
      <dgm:prSet/>
      <dgm:spPr/>
      <dgm:t>
        <a:bodyPr/>
        <a:lstStyle/>
        <a:p>
          <a:r>
            <a:rPr lang="en-US"/>
            <a:t>Introduction</a:t>
          </a:r>
        </a:p>
      </dgm:t>
    </dgm:pt>
    <dgm:pt modelId="{211AAA3C-C767-42D0-A555-15235B146A10}" type="parTrans" cxnId="{750A813C-0E5C-44D9-90B5-14EC79A7569F}">
      <dgm:prSet/>
      <dgm:spPr/>
      <dgm:t>
        <a:bodyPr/>
        <a:lstStyle/>
        <a:p>
          <a:endParaRPr lang="en-US"/>
        </a:p>
      </dgm:t>
    </dgm:pt>
    <dgm:pt modelId="{BD0A2AD3-14F5-4CC0-A6C6-5E0381729465}" type="sibTrans" cxnId="{750A813C-0E5C-44D9-90B5-14EC79A7569F}">
      <dgm:prSet/>
      <dgm:spPr/>
      <dgm:t>
        <a:bodyPr/>
        <a:lstStyle/>
        <a:p>
          <a:endParaRPr lang="en-US"/>
        </a:p>
      </dgm:t>
    </dgm:pt>
    <dgm:pt modelId="{40778412-9BAC-406D-AA62-3C80BA56718D}">
      <dgm:prSet/>
      <dgm:spPr/>
      <dgm:t>
        <a:bodyPr/>
        <a:lstStyle/>
        <a:p>
          <a:r>
            <a:rPr lang="en-US"/>
            <a:t>The Ageing Population</a:t>
          </a:r>
        </a:p>
      </dgm:t>
    </dgm:pt>
    <dgm:pt modelId="{D4D78054-F76B-4EFE-9A22-5C8E6A302579}" type="parTrans" cxnId="{B2358E56-5847-4F63-BFC7-28FE92E30CC2}">
      <dgm:prSet/>
      <dgm:spPr/>
      <dgm:t>
        <a:bodyPr/>
        <a:lstStyle/>
        <a:p>
          <a:endParaRPr lang="en-US"/>
        </a:p>
      </dgm:t>
    </dgm:pt>
    <dgm:pt modelId="{54F46578-D42E-4A78-9883-266C7330A30C}" type="sibTrans" cxnId="{B2358E56-5847-4F63-BFC7-28FE92E30CC2}">
      <dgm:prSet/>
      <dgm:spPr/>
      <dgm:t>
        <a:bodyPr/>
        <a:lstStyle/>
        <a:p>
          <a:endParaRPr lang="en-US"/>
        </a:p>
      </dgm:t>
    </dgm:pt>
    <dgm:pt modelId="{7B00E58D-7D84-4DCE-AF58-0346EEA2F0EA}">
      <dgm:prSet/>
      <dgm:spPr/>
      <dgm:t>
        <a:bodyPr/>
        <a:lstStyle/>
        <a:p>
          <a:r>
            <a:rPr lang="en-US"/>
            <a:t>Theoretical Frameworks</a:t>
          </a:r>
        </a:p>
      </dgm:t>
    </dgm:pt>
    <dgm:pt modelId="{3C1DB0D2-B95F-4064-8EAA-CBF82A6F60D3}" type="parTrans" cxnId="{09C9BEBB-905A-4532-B05E-D695539EE824}">
      <dgm:prSet/>
      <dgm:spPr/>
      <dgm:t>
        <a:bodyPr/>
        <a:lstStyle/>
        <a:p>
          <a:endParaRPr lang="en-US"/>
        </a:p>
      </dgm:t>
    </dgm:pt>
    <dgm:pt modelId="{D4F3CB22-63D1-49A9-88B5-6AEA914D3C14}" type="sibTrans" cxnId="{09C9BEBB-905A-4532-B05E-D695539EE824}">
      <dgm:prSet/>
      <dgm:spPr/>
      <dgm:t>
        <a:bodyPr/>
        <a:lstStyle/>
        <a:p>
          <a:endParaRPr lang="en-US"/>
        </a:p>
      </dgm:t>
    </dgm:pt>
    <dgm:pt modelId="{C4122EC2-FA85-4630-85D8-2708C8748A88}">
      <dgm:prSet/>
      <dgm:spPr/>
      <dgm:t>
        <a:bodyPr/>
        <a:lstStyle/>
        <a:p>
          <a:r>
            <a:rPr lang="en-US"/>
            <a:t>Policy and Legislation Overview</a:t>
          </a:r>
        </a:p>
      </dgm:t>
    </dgm:pt>
    <dgm:pt modelId="{14D2FFF5-2130-463C-ABA5-5501DA8A43EE}" type="parTrans" cxnId="{2F4DE13F-B905-4A68-B05B-8CB2FCA65E75}">
      <dgm:prSet/>
      <dgm:spPr/>
      <dgm:t>
        <a:bodyPr/>
        <a:lstStyle/>
        <a:p>
          <a:endParaRPr lang="en-US"/>
        </a:p>
      </dgm:t>
    </dgm:pt>
    <dgm:pt modelId="{1E92B2D2-05A7-49DC-9D93-5D67034814D0}" type="sibTrans" cxnId="{2F4DE13F-B905-4A68-B05B-8CB2FCA65E75}">
      <dgm:prSet/>
      <dgm:spPr/>
      <dgm:t>
        <a:bodyPr/>
        <a:lstStyle/>
        <a:p>
          <a:endParaRPr lang="en-US"/>
        </a:p>
      </dgm:t>
    </dgm:pt>
    <dgm:pt modelId="{4E85BA50-D1A3-4F1B-A1EB-392F2104047A}">
      <dgm:prSet/>
      <dgm:spPr/>
      <dgm:t>
        <a:bodyPr/>
        <a:lstStyle/>
        <a:p>
          <a:r>
            <a:rPr lang="en-US"/>
            <a:t>Current Care Provisions in the UK</a:t>
          </a:r>
        </a:p>
      </dgm:t>
    </dgm:pt>
    <dgm:pt modelId="{BC6C2843-88D0-4E11-BF8F-26CAEC4AFAAC}" type="parTrans" cxnId="{E6912F24-D226-4548-8023-F9795164694F}">
      <dgm:prSet/>
      <dgm:spPr/>
      <dgm:t>
        <a:bodyPr/>
        <a:lstStyle/>
        <a:p>
          <a:endParaRPr lang="en-US"/>
        </a:p>
      </dgm:t>
    </dgm:pt>
    <dgm:pt modelId="{13D91243-2921-434C-8CF1-DB041C7D54B6}" type="sibTrans" cxnId="{E6912F24-D226-4548-8023-F9795164694F}">
      <dgm:prSet/>
      <dgm:spPr/>
      <dgm:t>
        <a:bodyPr/>
        <a:lstStyle/>
        <a:p>
          <a:endParaRPr lang="en-US"/>
        </a:p>
      </dgm:t>
    </dgm:pt>
    <dgm:pt modelId="{6F15C516-2456-4B8A-BE6D-D9E6F34A498E}">
      <dgm:prSet/>
      <dgm:spPr/>
      <dgm:t>
        <a:bodyPr/>
        <a:lstStyle/>
        <a:p>
          <a:r>
            <a:rPr lang="en-US"/>
            <a:t>Critical Evaluation of Residential Care Homes</a:t>
          </a:r>
        </a:p>
      </dgm:t>
    </dgm:pt>
    <dgm:pt modelId="{F4FB4744-B1DA-463A-87B7-ABF2AF95FF54}" type="parTrans" cxnId="{7A9CD9B7-63FB-466A-9DD1-C8F3B627A9C0}">
      <dgm:prSet/>
      <dgm:spPr/>
      <dgm:t>
        <a:bodyPr/>
        <a:lstStyle/>
        <a:p>
          <a:endParaRPr lang="en-US"/>
        </a:p>
      </dgm:t>
    </dgm:pt>
    <dgm:pt modelId="{29DAA0D9-287C-4EE1-8876-A856081F0EB5}" type="sibTrans" cxnId="{7A9CD9B7-63FB-466A-9DD1-C8F3B627A9C0}">
      <dgm:prSet/>
      <dgm:spPr/>
      <dgm:t>
        <a:bodyPr/>
        <a:lstStyle/>
        <a:p>
          <a:endParaRPr lang="en-US"/>
        </a:p>
      </dgm:t>
    </dgm:pt>
    <dgm:pt modelId="{2BE7DE9A-354D-402B-B898-FAB5FD3EACD1}">
      <dgm:prSet/>
      <dgm:spPr/>
      <dgm:t>
        <a:bodyPr/>
        <a:lstStyle/>
        <a:p>
          <a:r>
            <a:rPr lang="en-US"/>
            <a:t>Critical Evaluation of Day Centres</a:t>
          </a:r>
        </a:p>
      </dgm:t>
    </dgm:pt>
    <dgm:pt modelId="{829650B0-3809-4908-A6C2-DF1E2396F8A6}" type="parTrans" cxnId="{C41AE1B9-96B1-4AE3-9CBB-56BD1694ECAB}">
      <dgm:prSet/>
      <dgm:spPr/>
      <dgm:t>
        <a:bodyPr/>
        <a:lstStyle/>
        <a:p>
          <a:endParaRPr lang="en-US"/>
        </a:p>
      </dgm:t>
    </dgm:pt>
    <dgm:pt modelId="{2D8A6821-000B-4B8A-8888-D5CEA2949854}" type="sibTrans" cxnId="{C41AE1B9-96B1-4AE3-9CBB-56BD1694ECAB}">
      <dgm:prSet/>
      <dgm:spPr/>
      <dgm:t>
        <a:bodyPr/>
        <a:lstStyle/>
        <a:p>
          <a:endParaRPr lang="en-US"/>
        </a:p>
      </dgm:t>
    </dgm:pt>
    <dgm:pt modelId="{0DBFA6B3-F86A-4268-BA05-9839FB93A1D0}">
      <dgm:prSet/>
      <dgm:spPr/>
      <dgm:t>
        <a:bodyPr/>
        <a:lstStyle/>
        <a:p>
          <a:r>
            <a:rPr lang="en-US"/>
            <a:t>Technological Innovations in Elderly Care</a:t>
          </a:r>
        </a:p>
      </dgm:t>
    </dgm:pt>
    <dgm:pt modelId="{81AE0F14-E543-4731-AD51-0B3428E0000E}" type="parTrans" cxnId="{7B182D4A-7305-451A-92FB-200E275CBE69}">
      <dgm:prSet/>
      <dgm:spPr/>
      <dgm:t>
        <a:bodyPr/>
        <a:lstStyle/>
        <a:p>
          <a:endParaRPr lang="en-US"/>
        </a:p>
      </dgm:t>
    </dgm:pt>
    <dgm:pt modelId="{DC0BAFED-F376-4DCC-A249-A7A3D8E6B45A}" type="sibTrans" cxnId="{7B182D4A-7305-451A-92FB-200E275CBE69}">
      <dgm:prSet/>
      <dgm:spPr/>
      <dgm:t>
        <a:bodyPr/>
        <a:lstStyle/>
        <a:p>
          <a:endParaRPr lang="en-US"/>
        </a:p>
      </dgm:t>
    </dgm:pt>
    <dgm:pt modelId="{77E4A33F-345B-48D2-B19E-D32A3A050A82}">
      <dgm:prSet/>
      <dgm:spPr/>
      <dgm:t>
        <a:bodyPr/>
        <a:lstStyle/>
        <a:p>
          <a:r>
            <a:rPr lang="en-US"/>
            <a:t>Technological Innovations in Elderly Care (Continued)</a:t>
          </a:r>
        </a:p>
      </dgm:t>
    </dgm:pt>
    <dgm:pt modelId="{BA13A857-54F8-4F45-9363-3B5AF45A6D12}" type="parTrans" cxnId="{A894BEFF-57F5-466E-93E9-840434ACB89B}">
      <dgm:prSet/>
      <dgm:spPr/>
      <dgm:t>
        <a:bodyPr/>
        <a:lstStyle/>
        <a:p>
          <a:endParaRPr lang="en-US"/>
        </a:p>
      </dgm:t>
    </dgm:pt>
    <dgm:pt modelId="{97B5E888-70A0-48A9-BA23-B8FCF8052E4F}" type="sibTrans" cxnId="{A894BEFF-57F5-466E-93E9-840434ACB89B}">
      <dgm:prSet/>
      <dgm:spPr/>
      <dgm:t>
        <a:bodyPr/>
        <a:lstStyle/>
        <a:p>
          <a:endParaRPr lang="en-US"/>
        </a:p>
      </dgm:t>
    </dgm:pt>
    <dgm:pt modelId="{FA41EC3C-45FD-41CA-AD9C-09276E693DAC}">
      <dgm:prSet/>
      <dgm:spPr/>
      <dgm:t>
        <a:bodyPr/>
        <a:lstStyle/>
        <a:p>
          <a:r>
            <a:rPr lang="en-US"/>
            <a:t>Case Study 1: The Larkhill Village Model in the UK</a:t>
          </a:r>
        </a:p>
      </dgm:t>
    </dgm:pt>
    <dgm:pt modelId="{F2C6B543-B37F-44DA-AE9B-E72BDACEB914}" type="parTrans" cxnId="{891A1939-4BA0-4EE0-B2CE-483932890CAF}">
      <dgm:prSet/>
      <dgm:spPr/>
      <dgm:t>
        <a:bodyPr/>
        <a:lstStyle/>
        <a:p>
          <a:endParaRPr lang="en-US"/>
        </a:p>
      </dgm:t>
    </dgm:pt>
    <dgm:pt modelId="{96AD6345-DAB2-4394-90F0-B5AAE95A9853}" type="sibTrans" cxnId="{891A1939-4BA0-4EE0-B2CE-483932890CAF}">
      <dgm:prSet/>
      <dgm:spPr/>
      <dgm:t>
        <a:bodyPr/>
        <a:lstStyle/>
        <a:p>
          <a:endParaRPr lang="en-US"/>
        </a:p>
      </dgm:t>
    </dgm:pt>
    <dgm:pt modelId="{8563AEA6-F8B1-49EE-B552-58623AC4C921}">
      <dgm:prSet/>
      <dgm:spPr/>
      <dgm:t>
        <a:bodyPr/>
        <a:lstStyle/>
        <a:p>
          <a:r>
            <a:rPr lang="en-US"/>
            <a:t>Case Study 2: The NHS "Ageing Well" Program</a:t>
          </a:r>
        </a:p>
      </dgm:t>
    </dgm:pt>
    <dgm:pt modelId="{C7FDEFFD-EA6D-4C7D-A2A5-D0856577448A}" type="parTrans" cxnId="{EF7A548C-C4CC-4D76-BF3B-BFBDBF136C4C}">
      <dgm:prSet/>
      <dgm:spPr/>
      <dgm:t>
        <a:bodyPr/>
        <a:lstStyle/>
        <a:p>
          <a:endParaRPr lang="en-US"/>
        </a:p>
      </dgm:t>
    </dgm:pt>
    <dgm:pt modelId="{B7E69533-88AE-446C-A1A6-F24461B6889C}" type="sibTrans" cxnId="{EF7A548C-C4CC-4D76-BF3B-BFBDBF136C4C}">
      <dgm:prSet/>
      <dgm:spPr/>
      <dgm:t>
        <a:bodyPr/>
        <a:lstStyle/>
        <a:p>
          <a:endParaRPr lang="en-US"/>
        </a:p>
      </dgm:t>
    </dgm:pt>
    <dgm:pt modelId="{843FCADC-25C3-44D5-9730-D185E413135D}">
      <dgm:prSet/>
      <dgm:spPr/>
      <dgm:t>
        <a:bodyPr/>
        <a:lstStyle/>
        <a:p>
          <a:r>
            <a:rPr lang="en-US"/>
            <a:t>Recommendations for Improvement</a:t>
          </a:r>
        </a:p>
      </dgm:t>
    </dgm:pt>
    <dgm:pt modelId="{A3BB78B9-13B3-459C-AB6C-2EC0E725B5A0}" type="parTrans" cxnId="{92D68F14-3B4F-47EC-AA9B-50B80B3E88DC}">
      <dgm:prSet/>
      <dgm:spPr/>
      <dgm:t>
        <a:bodyPr/>
        <a:lstStyle/>
        <a:p>
          <a:endParaRPr lang="en-US"/>
        </a:p>
      </dgm:t>
    </dgm:pt>
    <dgm:pt modelId="{E18EC060-AF64-43A1-99C6-9525F1D4A779}" type="sibTrans" cxnId="{92D68F14-3B4F-47EC-AA9B-50B80B3E88DC}">
      <dgm:prSet/>
      <dgm:spPr/>
      <dgm:t>
        <a:bodyPr/>
        <a:lstStyle/>
        <a:p>
          <a:endParaRPr lang="en-US"/>
        </a:p>
      </dgm:t>
    </dgm:pt>
    <dgm:pt modelId="{4A7BC5D8-AE74-4222-A480-CAC632100063}">
      <dgm:prSet/>
      <dgm:spPr/>
      <dgm:t>
        <a:bodyPr/>
        <a:lstStyle/>
        <a:p>
          <a:r>
            <a:rPr lang="en-US"/>
            <a:t>Evaluating the Impact of Ageing on Health and Social Care Systems</a:t>
          </a:r>
        </a:p>
      </dgm:t>
    </dgm:pt>
    <dgm:pt modelId="{CE82F81B-9F17-43ED-8C5B-2053FF407A7E}" type="parTrans" cxnId="{C1192987-20B5-4BD1-AB00-3642FA291A91}">
      <dgm:prSet/>
      <dgm:spPr/>
      <dgm:t>
        <a:bodyPr/>
        <a:lstStyle/>
        <a:p>
          <a:endParaRPr lang="en-US"/>
        </a:p>
      </dgm:t>
    </dgm:pt>
    <dgm:pt modelId="{92CFECF6-890F-45F9-83BF-099217B9239D}" type="sibTrans" cxnId="{C1192987-20B5-4BD1-AB00-3642FA291A91}">
      <dgm:prSet/>
      <dgm:spPr/>
      <dgm:t>
        <a:bodyPr/>
        <a:lstStyle/>
        <a:p>
          <a:endParaRPr lang="en-US"/>
        </a:p>
      </dgm:t>
    </dgm:pt>
    <dgm:pt modelId="{EF1A752B-4DE0-496C-9E3C-7DBBC61449DE}">
      <dgm:prSet/>
      <dgm:spPr/>
      <dgm:t>
        <a:bodyPr/>
        <a:lstStyle/>
        <a:p>
          <a:r>
            <a:rPr lang="en-US"/>
            <a:t>Conclusion</a:t>
          </a:r>
        </a:p>
      </dgm:t>
    </dgm:pt>
    <dgm:pt modelId="{13D1BC04-345A-49AB-8082-173334FC3B55}" type="parTrans" cxnId="{64F8C153-19F4-4DF6-9CB1-940ED579F425}">
      <dgm:prSet/>
      <dgm:spPr/>
      <dgm:t>
        <a:bodyPr/>
        <a:lstStyle/>
        <a:p>
          <a:endParaRPr lang="en-US"/>
        </a:p>
      </dgm:t>
    </dgm:pt>
    <dgm:pt modelId="{AF02F9DF-C881-400A-AA88-DD0D27273012}" type="sibTrans" cxnId="{64F8C153-19F4-4DF6-9CB1-940ED579F425}">
      <dgm:prSet/>
      <dgm:spPr/>
      <dgm:t>
        <a:bodyPr/>
        <a:lstStyle/>
        <a:p>
          <a:endParaRPr lang="en-US"/>
        </a:p>
      </dgm:t>
    </dgm:pt>
    <dgm:pt modelId="{51865962-8951-4153-B573-51390C36C2DA}">
      <dgm:prSet/>
      <dgm:spPr/>
      <dgm:t>
        <a:bodyPr/>
        <a:lstStyle/>
        <a:p>
          <a:r>
            <a:rPr lang="en-US"/>
            <a:t>References</a:t>
          </a:r>
        </a:p>
      </dgm:t>
    </dgm:pt>
    <dgm:pt modelId="{69543BC0-426A-46B2-B04C-79AA0F1F8FC2}" type="parTrans" cxnId="{7D7D311A-8C5F-409F-B1AB-A20B3DD50BA0}">
      <dgm:prSet/>
      <dgm:spPr/>
      <dgm:t>
        <a:bodyPr/>
        <a:lstStyle/>
        <a:p>
          <a:endParaRPr lang="en-US"/>
        </a:p>
      </dgm:t>
    </dgm:pt>
    <dgm:pt modelId="{6FD08B51-359A-49F7-96C6-0235A2F15DBE}" type="sibTrans" cxnId="{7D7D311A-8C5F-409F-B1AB-A20B3DD50BA0}">
      <dgm:prSet/>
      <dgm:spPr/>
      <dgm:t>
        <a:bodyPr/>
        <a:lstStyle/>
        <a:p>
          <a:endParaRPr lang="en-US"/>
        </a:p>
      </dgm:t>
    </dgm:pt>
    <dgm:pt modelId="{94AFFA83-1D76-4987-8122-0FD701E0888D}" type="pres">
      <dgm:prSet presAssocID="{C1104D34-7026-4F25-B5E4-3F80E7D191BC}" presName="Name0" presStyleCnt="0">
        <dgm:presLayoutVars>
          <dgm:dir/>
          <dgm:resizeHandles val="exact"/>
        </dgm:presLayoutVars>
      </dgm:prSet>
      <dgm:spPr/>
    </dgm:pt>
    <dgm:pt modelId="{7450E772-1E2A-498A-AD66-DC4CA70C8604}" type="pres">
      <dgm:prSet presAssocID="{18157A21-D155-45EA-9A69-F35844E4AF97}" presName="node" presStyleLbl="node1" presStyleIdx="0" presStyleCnt="15">
        <dgm:presLayoutVars>
          <dgm:bulletEnabled val="1"/>
        </dgm:presLayoutVars>
      </dgm:prSet>
      <dgm:spPr/>
    </dgm:pt>
    <dgm:pt modelId="{6860DB92-6882-42FA-A016-C9D3E54D71DA}" type="pres">
      <dgm:prSet presAssocID="{BD0A2AD3-14F5-4CC0-A6C6-5E0381729465}" presName="sibTrans" presStyleLbl="sibTrans1D1" presStyleIdx="0" presStyleCnt="14"/>
      <dgm:spPr/>
    </dgm:pt>
    <dgm:pt modelId="{ECA70169-81BD-4485-8C62-99082A39FD96}" type="pres">
      <dgm:prSet presAssocID="{BD0A2AD3-14F5-4CC0-A6C6-5E0381729465}" presName="connectorText" presStyleLbl="sibTrans1D1" presStyleIdx="0" presStyleCnt="14"/>
      <dgm:spPr/>
    </dgm:pt>
    <dgm:pt modelId="{9F9CCE2C-8FB5-45B0-9158-74C6B44FCCA8}" type="pres">
      <dgm:prSet presAssocID="{40778412-9BAC-406D-AA62-3C80BA56718D}" presName="node" presStyleLbl="node1" presStyleIdx="1" presStyleCnt="15">
        <dgm:presLayoutVars>
          <dgm:bulletEnabled val="1"/>
        </dgm:presLayoutVars>
      </dgm:prSet>
      <dgm:spPr/>
    </dgm:pt>
    <dgm:pt modelId="{377C1527-D31E-4063-BD0B-33B8A42941F3}" type="pres">
      <dgm:prSet presAssocID="{54F46578-D42E-4A78-9883-266C7330A30C}" presName="sibTrans" presStyleLbl="sibTrans1D1" presStyleIdx="1" presStyleCnt="14"/>
      <dgm:spPr/>
    </dgm:pt>
    <dgm:pt modelId="{DB5F3A31-3F42-4CBC-AC6F-0749E73E486E}" type="pres">
      <dgm:prSet presAssocID="{54F46578-D42E-4A78-9883-266C7330A30C}" presName="connectorText" presStyleLbl="sibTrans1D1" presStyleIdx="1" presStyleCnt="14"/>
      <dgm:spPr/>
    </dgm:pt>
    <dgm:pt modelId="{E1AFF64B-AB02-4184-8880-F55425920A21}" type="pres">
      <dgm:prSet presAssocID="{7B00E58D-7D84-4DCE-AF58-0346EEA2F0EA}" presName="node" presStyleLbl="node1" presStyleIdx="2" presStyleCnt="15">
        <dgm:presLayoutVars>
          <dgm:bulletEnabled val="1"/>
        </dgm:presLayoutVars>
      </dgm:prSet>
      <dgm:spPr/>
    </dgm:pt>
    <dgm:pt modelId="{2F235167-06C4-4FB2-B80B-988632BB5B60}" type="pres">
      <dgm:prSet presAssocID="{D4F3CB22-63D1-49A9-88B5-6AEA914D3C14}" presName="sibTrans" presStyleLbl="sibTrans1D1" presStyleIdx="2" presStyleCnt="14"/>
      <dgm:spPr/>
    </dgm:pt>
    <dgm:pt modelId="{01413E9A-3207-48ED-B3C3-397BA61C1F3E}" type="pres">
      <dgm:prSet presAssocID="{D4F3CB22-63D1-49A9-88B5-6AEA914D3C14}" presName="connectorText" presStyleLbl="sibTrans1D1" presStyleIdx="2" presStyleCnt="14"/>
      <dgm:spPr/>
    </dgm:pt>
    <dgm:pt modelId="{028006DF-8325-4123-958F-0D9978DC0BB7}" type="pres">
      <dgm:prSet presAssocID="{C4122EC2-FA85-4630-85D8-2708C8748A88}" presName="node" presStyleLbl="node1" presStyleIdx="3" presStyleCnt="15">
        <dgm:presLayoutVars>
          <dgm:bulletEnabled val="1"/>
        </dgm:presLayoutVars>
      </dgm:prSet>
      <dgm:spPr/>
    </dgm:pt>
    <dgm:pt modelId="{B6549AB6-E7E7-468A-8D43-A21315B0B2C8}" type="pres">
      <dgm:prSet presAssocID="{1E92B2D2-05A7-49DC-9D93-5D67034814D0}" presName="sibTrans" presStyleLbl="sibTrans1D1" presStyleIdx="3" presStyleCnt="14"/>
      <dgm:spPr/>
    </dgm:pt>
    <dgm:pt modelId="{0C8B1381-E34D-4DA3-AB31-1E0F1706719C}" type="pres">
      <dgm:prSet presAssocID="{1E92B2D2-05A7-49DC-9D93-5D67034814D0}" presName="connectorText" presStyleLbl="sibTrans1D1" presStyleIdx="3" presStyleCnt="14"/>
      <dgm:spPr/>
    </dgm:pt>
    <dgm:pt modelId="{80D369AE-DB27-457A-A51D-075188850824}" type="pres">
      <dgm:prSet presAssocID="{4E85BA50-D1A3-4F1B-A1EB-392F2104047A}" presName="node" presStyleLbl="node1" presStyleIdx="4" presStyleCnt="15">
        <dgm:presLayoutVars>
          <dgm:bulletEnabled val="1"/>
        </dgm:presLayoutVars>
      </dgm:prSet>
      <dgm:spPr/>
    </dgm:pt>
    <dgm:pt modelId="{662D6376-6FE2-46CD-A059-6133A36E358A}" type="pres">
      <dgm:prSet presAssocID="{13D91243-2921-434C-8CF1-DB041C7D54B6}" presName="sibTrans" presStyleLbl="sibTrans1D1" presStyleIdx="4" presStyleCnt="14"/>
      <dgm:spPr/>
    </dgm:pt>
    <dgm:pt modelId="{9195A29B-C863-4081-88DF-350DCDD4557A}" type="pres">
      <dgm:prSet presAssocID="{13D91243-2921-434C-8CF1-DB041C7D54B6}" presName="connectorText" presStyleLbl="sibTrans1D1" presStyleIdx="4" presStyleCnt="14"/>
      <dgm:spPr/>
    </dgm:pt>
    <dgm:pt modelId="{42A83631-7DF4-4BF6-BCAD-B7C904DAD814}" type="pres">
      <dgm:prSet presAssocID="{6F15C516-2456-4B8A-BE6D-D9E6F34A498E}" presName="node" presStyleLbl="node1" presStyleIdx="5" presStyleCnt="15">
        <dgm:presLayoutVars>
          <dgm:bulletEnabled val="1"/>
        </dgm:presLayoutVars>
      </dgm:prSet>
      <dgm:spPr/>
    </dgm:pt>
    <dgm:pt modelId="{37BBD013-4049-45BF-AD21-2A2F78E2EFC7}" type="pres">
      <dgm:prSet presAssocID="{29DAA0D9-287C-4EE1-8876-A856081F0EB5}" presName="sibTrans" presStyleLbl="sibTrans1D1" presStyleIdx="5" presStyleCnt="14"/>
      <dgm:spPr/>
    </dgm:pt>
    <dgm:pt modelId="{847E22B5-0031-4061-A799-E7AA7995202E}" type="pres">
      <dgm:prSet presAssocID="{29DAA0D9-287C-4EE1-8876-A856081F0EB5}" presName="connectorText" presStyleLbl="sibTrans1D1" presStyleIdx="5" presStyleCnt="14"/>
      <dgm:spPr/>
    </dgm:pt>
    <dgm:pt modelId="{D4D6AA2F-6DE2-40F3-A05D-AAC6E0625DD1}" type="pres">
      <dgm:prSet presAssocID="{2BE7DE9A-354D-402B-B898-FAB5FD3EACD1}" presName="node" presStyleLbl="node1" presStyleIdx="6" presStyleCnt="15">
        <dgm:presLayoutVars>
          <dgm:bulletEnabled val="1"/>
        </dgm:presLayoutVars>
      </dgm:prSet>
      <dgm:spPr/>
    </dgm:pt>
    <dgm:pt modelId="{5CF73C91-8715-4881-86A0-34CD31F1E40A}" type="pres">
      <dgm:prSet presAssocID="{2D8A6821-000B-4B8A-8888-D5CEA2949854}" presName="sibTrans" presStyleLbl="sibTrans1D1" presStyleIdx="6" presStyleCnt="14"/>
      <dgm:spPr/>
    </dgm:pt>
    <dgm:pt modelId="{9E5248B8-DD5C-4C97-990F-BFD7836B4632}" type="pres">
      <dgm:prSet presAssocID="{2D8A6821-000B-4B8A-8888-D5CEA2949854}" presName="connectorText" presStyleLbl="sibTrans1D1" presStyleIdx="6" presStyleCnt="14"/>
      <dgm:spPr/>
    </dgm:pt>
    <dgm:pt modelId="{88CFDC78-9CCF-4A95-B312-B4E47A0A4EF8}" type="pres">
      <dgm:prSet presAssocID="{0DBFA6B3-F86A-4268-BA05-9839FB93A1D0}" presName="node" presStyleLbl="node1" presStyleIdx="7" presStyleCnt="15">
        <dgm:presLayoutVars>
          <dgm:bulletEnabled val="1"/>
        </dgm:presLayoutVars>
      </dgm:prSet>
      <dgm:spPr/>
    </dgm:pt>
    <dgm:pt modelId="{035BEF70-D857-4959-A524-A6541066532C}" type="pres">
      <dgm:prSet presAssocID="{DC0BAFED-F376-4DCC-A249-A7A3D8E6B45A}" presName="sibTrans" presStyleLbl="sibTrans1D1" presStyleIdx="7" presStyleCnt="14"/>
      <dgm:spPr/>
    </dgm:pt>
    <dgm:pt modelId="{A0CE4EB7-2B7C-499D-8164-5CFBDAD1156E}" type="pres">
      <dgm:prSet presAssocID="{DC0BAFED-F376-4DCC-A249-A7A3D8E6B45A}" presName="connectorText" presStyleLbl="sibTrans1D1" presStyleIdx="7" presStyleCnt="14"/>
      <dgm:spPr/>
    </dgm:pt>
    <dgm:pt modelId="{089AC521-ACEF-40FC-ADEB-05CFBD177E76}" type="pres">
      <dgm:prSet presAssocID="{77E4A33F-345B-48D2-B19E-D32A3A050A82}" presName="node" presStyleLbl="node1" presStyleIdx="8" presStyleCnt="15">
        <dgm:presLayoutVars>
          <dgm:bulletEnabled val="1"/>
        </dgm:presLayoutVars>
      </dgm:prSet>
      <dgm:spPr/>
    </dgm:pt>
    <dgm:pt modelId="{7290657F-9009-42D5-AD70-D9472316C40B}" type="pres">
      <dgm:prSet presAssocID="{97B5E888-70A0-48A9-BA23-B8FCF8052E4F}" presName="sibTrans" presStyleLbl="sibTrans1D1" presStyleIdx="8" presStyleCnt="14"/>
      <dgm:spPr/>
    </dgm:pt>
    <dgm:pt modelId="{A4AB3B6D-12E3-4EF2-82D6-D012DFF82FDD}" type="pres">
      <dgm:prSet presAssocID="{97B5E888-70A0-48A9-BA23-B8FCF8052E4F}" presName="connectorText" presStyleLbl="sibTrans1D1" presStyleIdx="8" presStyleCnt="14"/>
      <dgm:spPr/>
    </dgm:pt>
    <dgm:pt modelId="{B96A9673-F4FF-4148-8AA3-1929EAF93818}" type="pres">
      <dgm:prSet presAssocID="{FA41EC3C-45FD-41CA-AD9C-09276E693DAC}" presName="node" presStyleLbl="node1" presStyleIdx="9" presStyleCnt="15">
        <dgm:presLayoutVars>
          <dgm:bulletEnabled val="1"/>
        </dgm:presLayoutVars>
      </dgm:prSet>
      <dgm:spPr/>
    </dgm:pt>
    <dgm:pt modelId="{F49D52A4-81EA-4D1F-8723-BF284E368DB3}" type="pres">
      <dgm:prSet presAssocID="{96AD6345-DAB2-4394-90F0-B5AAE95A9853}" presName="sibTrans" presStyleLbl="sibTrans1D1" presStyleIdx="9" presStyleCnt="14"/>
      <dgm:spPr/>
    </dgm:pt>
    <dgm:pt modelId="{C3D424C7-FFEA-406A-8D70-7D1F736732B9}" type="pres">
      <dgm:prSet presAssocID="{96AD6345-DAB2-4394-90F0-B5AAE95A9853}" presName="connectorText" presStyleLbl="sibTrans1D1" presStyleIdx="9" presStyleCnt="14"/>
      <dgm:spPr/>
    </dgm:pt>
    <dgm:pt modelId="{0EFD1CF5-DAD7-4C69-9A69-A66CF0780E45}" type="pres">
      <dgm:prSet presAssocID="{8563AEA6-F8B1-49EE-B552-58623AC4C921}" presName="node" presStyleLbl="node1" presStyleIdx="10" presStyleCnt="15">
        <dgm:presLayoutVars>
          <dgm:bulletEnabled val="1"/>
        </dgm:presLayoutVars>
      </dgm:prSet>
      <dgm:spPr/>
    </dgm:pt>
    <dgm:pt modelId="{C3A4860D-4105-4467-A2E1-3206E15B3E74}" type="pres">
      <dgm:prSet presAssocID="{B7E69533-88AE-446C-A1A6-F24461B6889C}" presName="sibTrans" presStyleLbl="sibTrans1D1" presStyleIdx="10" presStyleCnt="14"/>
      <dgm:spPr/>
    </dgm:pt>
    <dgm:pt modelId="{9382D2FA-55C1-481C-BA99-DDACE5B41A70}" type="pres">
      <dgm:prSet presAssocID="{B7E69533-88AE-446C-A1A6-F24461B6889C}" presName="connectorText" presStyleLbl="sibTrans1D1" presStyleIdx="10" presStyleCnt="14"/>
      <dgm:spPr/>
    </dgm:pt>
    <dgm:pt modelId="{45552B1D-428F-4DD9-843D-9FD33095187E}" type="pres">
      <dgm:prSet presAssocID="{843FCADC-25C3-44D5-9730-D185E413135D}" presName="node" presStyleLbl="node1" presStyleIdx="11" presStyleCnt="15">
        <dgm:presLayoutVars>
          <dgm:bulletEnabled val="1"/>
        </dgm:presLayoutVars>
      </dgm:prSet>
      <dgm:spPr/>
    </dgm:pt>
    <dgm:pt modelId="{F63E9D0F-ACFA-46D4-A97E-9168A81A0C18}" type="pres">
      <dgm:prSet presAssocID="{E18EC060-AF64-43A1-99C6-9525F1D4A779}" presName="sibTrans" presStyleLbl="sibTrans1D1" presStyleIdx="11" presStyleCnt="14"/>
      <dgm:spPr/>
    </dgm:pt>
    <dgm:pt modelId="{745F06CA-BBB7-4324-B258-532D8BAF26C9}" type="pres">
      <dgm:prSet presAssocID="{E18EC060-AF64-43A1-99C6-9525F1D4A779}" presName="connectorText" presStyleLbl="sibTrans1D1" presStyleIdx="11" presStyleCnt="14"/>
      <dgm:spPr/>
    </dgm:pt>
    <dgm:pt modelId="{9F0E5DEA-0A23-42BE-9FA3-CB42B263C700}" type="pres">
      <dgm:prSet presAssocID="{4A7BC5D8-AE74-4222-A480-CAC632100063}" presName="node" presStyleLbl="node1" presStyleIdx="12" presStyleCnt="15">
        <dgm:presLayoutVars>
          <dgm:bulletEnabled val="1"/>
        </dgm:presLayoutVars>
      </dgm:prSet>
      <dgm:spPr/>
    </dgm:pt>
    <dgm:pt modelId="{14D8619D-74A5-4A14-85A6-07104E22D363}" type="pres">
      <dgm:prSet presAssocID="{92CFECF6-890F-45F9-83BF-099217B9239D}" presName="sibTrans" presStyleLbl="sibTrans1D1" presStyleIdx="12" presStyleCnt="14"/>
      <dgm:spPr/>
    </dgm:pt>
    <dgm:pt modelId="{10538AD8-601A-4F8C-813B-04A2644CDA51}" type="pres">
      <dgm:prSet presAssocID="{92CFECF6-890F-45F9-83BF-099217B9239D}" presName="connectorText" presStyleLbl="sibTrans1D1" presStyleIdx="12" presStyleCnt="14"/>
      <dgm:spPr/>
    </dgm:pt>
    <dgm:pt modelId="{33D3E4B6-5BAE-45E6-BF48-11894B142FBA}" type="pres">
      <dgm:prSet presAssocID="{EF1A752B-4DE0-496C-9E3C-7DBBC61449DE}" presName="node" presStyleLbl="node1" presStyleIdx="13" presStyleCnt="15">
        <dgm:presLayoutVars>
          <dgm:bulletEnabled val="1"/>
        </dgm:presLayoutVars>
      </dgm:prSet>
      <dgm:spPr/>
    </dgm:pt>
    <dgm:pt modelId="{439E9953-2FF8-4469-A3F7-8973C9E7E19F}" type="pres">
      <dgm:prSet presAssocID="{AF02F9DF-C881-400A-AA88-DD0D27273012}" presName="sibTrans" presStyleLbl="sibTrans1D1" presStyleIdx="13" presStyleCnt="14"/>
      <dgm:spPr/>
    </dgm:pt>
    <dgm:pt modelId="{B606487A-F3CB-457A-AFA0-F86F8262AD2F}" type="pres">
      <dgm:prSet presAssocID="{AF02F9DF-C881-400A-AA88-DD0D27273012}" presName="connectorText" presStyleLbl="sibTrans1D1" presStyleIdx="13" presStyleCnt="14"/>
      <dgm:spPr/>
    </dgm:pt>
    <dgm:pt modelId="{EDE40869-13E0-4729-9C54-6365E3A04316}" type="pres">
      <dgm:prSet presAssocID="{51865962-8951-4153-B573-51390C36C2DA}" presName="node" presStyleLbl="node1" presStyleIdx="14" presStyleCnt="15">
        <dgm:presLayoutVars>
          <dgm:bulletEnabled val="1"/>
        </dgm:presLayoutVars>
      </dgm:prSet>
      <dgm:spPr/>
    </dgm:pt>
  </dgm:ptLst>
  <dgm:cxnLst>
    <dgm:cxn modelId="{C4FCC905-0D12-4517-AEDD-200DC331191E}" type="presOf" srcId="{D4F3CB22-63D1-49A9-88B5-6AEA914D3C14}" destId="{2F235167-06C4-4FB2-B80B-988632BB5B60}" srcOrd="0" destOrd="0" presId="urn:microsoft.com/office/officeart/2016/7/layout/RepeatingBendingProcessNew"/>
    <dgm:cxn modelId="{149B3E07-FE5B-4CC9-A8CB-3435434B974B}" type="presOf" srcId="{0DBFA6B3-F86A-4268-BA05-9839FB93A1D0}" destId="{88CFDC78-9CCF-4A95-B312-B4E47A0A4EF8}" srcOrd="0" destOrd="0" presId="urn:microsoft.com/office/officeart/2016/7/layout/RepeatingBendingProcessNew"/>
    <dgm:cxn modelId="{7CEA2212-7240-472E-A987-E69B3474C121}" type="presOf" srcId="{29DAA0D9-287C-4EE1-8876-A856081F0EB5}" destId="{847E22B5-0031-4061-A799-E7AA7995202E}" srcOrd="1" destOrd="0" presId="urn:microsoft.com/office/officeart/2016/7/layout/RepeatingBendingProcessNew"/>
    <dgm:cxn modelId="{92D68F14-3B4F-47EC-AA9B-50B80B3E88DC}" srcId="{C1104D34-7026-4F25-B5E4-3F80E7D191BC}" destId="{843FCADC-25C3-44D5-9730-D185E413135D}" srcOrd="11" destOrd="0" parTransId="{A3BB78B9-13B3-459C-AB6C-2EC0E725B5A0}" sibTransId="{E18EC060-AF64-43A1-99C6-9525F1D4A779}"/>
    <dgm:cxn modelId="{7D7D311A-8C5F-409F-B1AB-A20B3DD50BA0}" srcId="{C1104D34-7026-4F25-B5E4-3F80E7D191BC}" destId="{51865962-8951-4153-B573-51390C36C2DA}" srcOrd="14" destOrd="0" parTransId="{69543BC0-426A-46B2-B04C-79AA0F1F8FC2}" sibTransId="{6FD08B51-359A-49F7-96C6-0235A2F15DBE}"/>
    <dgm:cxn modelId="{7742C022-C169-4D1A-9EAF-C925559F7435}" type="presOf" srcId="{1E92B2D2-05A7-49DC-9D93-5D67034814D0}" destId="{B6549AB6-E7E7-468A-8D43-A21315B0B2C8}" srcOrd="0" destOrd="0" presId="urn:microsoft.com/office/officeart/2016/7/layout/RepeatingBendingProcessNew"/>
    <dgm:cxn modelId="{8E32EE22-E5A1-4E80-BDEC-452247A652EE}" type="presOf" srcId="{8563AEA6-F8B1-49EE-B552-58623AC4C921}" destId="{0EFD1CF5-DAD7-4C69-9A69-A66CF0780E45}" srcOrd="0" destOrd="0" presId="urn:microsoft.com/office/officeart/2016/7/layout/RepeatingBendingProcessNew"/>
    <dgm:cxn modelId="{E6912F24-D226-4548-8023-F9795164694F}" srcId="{C1104D34-7026-4F25-B5E4-3F80E7D191BC}" destId="{4E85BA50-D1A3-4F1B-A1EB-392F2104047A}" srcOrd="4" destOrd="0" parTransId="{BC6C2843-88D0-4E11-BF8F-26CAEC4AFAAC}" sibTransId="{13D91243-2921-434C-8CF1-DB041C7D54B6}"/>
    <dgm:cxn modelId="{891A1939-4BA0-4EE0-B2CE-483932890CAF}" srcId="{C1104D34-7026-4F25-B5E4-3F80E7D191BC}" destId="{FA41EC3C-45FD-41CA-AD9C-09276E693DAC}" srcOrd="9" destOrd="0" parTransId="{F2C6B543-B37F-44DA-AE9B-E72BDACEB914}" sibTransId="{96AD6345-DAB2-4394-90F0-B5AAE95A9853}"/>
    <dgm:cxn modelId="{9426253B-6EE0-401A-B819-910BC2497FB9}" type="presOf" srcId="{13D91243-2921-434C-8CF1-DB041C7D54B6}" destId="{662D6376-6FE2-46CD-A059-6133A36E358A}" srcOrd="0" destOrd="0" presId="urn:microsoft.com/office/officeart/2016/7/layout/RepeatingBendingProcessNew"/>
    <dgm:cxn modelId="{1D0CFD3B-7F31-4194-B868-B651A5197D47}" type="presOf" srcId="{DC0BAFED-F376-4DCC-A249-A7A3D8E6B45A}" destId="{A0CE4EB7-2B7C-499D-8164-5CFBDAD1156E}" srcOrd="1" destOrd="0" presId="urn:microsoft.com/office/officeart/2016/7/layout/RepeatingBendingProcessNew"/>
    <dgm:cxn modelId="{750A813C-0E5C-44D9-90B5-14EC79A7569F}" srcId="{C1104D34-7026-4F25-B5E4-3F80E7D191BC}" destId="{18157A21-D155-45EA-9A69-F35844E4AF97}" srcOrd="0" destOrd="0" parTransId="{211AAA3C-C767-42D0-A555-15235B146A10}" sibTransId="{BD0A2AD3-14F5-4CC0-A6C6-5E0381729465}"/>
    <dgm:cxn modelId="{2F4DE13F-B905-4A68-B05B-8CB2FCA65E75}" srcId="{C1104D34-7026-4F25-B5E4-3F80E7D191BC}" destId="{C4122EC2-FA85-4630-85D8-2708C8748A88}" srcOrd="3" destOrd="0" parTransId="{14D2FFF5-2130-463C-ABA5-5501DA8A43EE}" sibTransId="{1E92B2D2-05A7-49DC-9D93-5D67034814D0}"/>
    <dgm:cxn modelId="{BC739B5B-D540-4E63-AED5-4CF2A3A1A384}" type="presOf" srcId="{1E92B2D2-05A7-49DC-9D93-5D67034814D0}" destId="{0C8B1381-E34D-4DA3-AB31-1E0F1706719C}" srcOrd="1" destOrd="0" presId="urn:microsoft.com/office/officeart/2016/7/layout/RepeatingBendingProcessNew"/>
    <dgm:cxn modelId="{FFF82266-9A9C-4005-A59E-3750E458A659}" type="presOf" srcId="{E18EC060-AF64-43A1-99C6-9525F1D4A779}" destId="{F63E9D0F-ACFA-46D4-A97E-9168A81A0C18}" srcOrd="0" destOrd="0" presId="urn:microsoft.com/office/officeart/2016/7/layout/RepeatingBendingProcessNew"/>
    <dgm:cxn modelId="{2FB71548-5C07-4FFA-9571-E075436F951B}" type="presOf" srcId="{29DAA0D9-287C-4EE1-8876-A856081F0EB5}" destId="{37BBD013-4049-45BF-AD21-2A2F78E2EFC7}" srcOrd="0" destOrd="0" presId="urn:microsoft.com/office/officeart/2016/7/layout/RepeatingBendingProcessNew"/>
    <dgm:cxn modelId="{7B182D4A-7305-451A-92FB-200E275CBE69}" srcId="{C1104D34-7026-4F25-B5E4-3F80E7D191BC}" destId="{0DBFA6B3-F86A-4268-BA05-9839FB93A1D0}" srcOrd="7" destOrd="0" parTransId="{81AE0F14-E543-4731-AD51-0B3428E0000E}" sibTransId="{DC0BAFED-F376-4DCC-A249-A7A3D8E6B45A}"/>
    <dgm:cxn modelId="{BDF0D94A-801A-4AFC-98E8-5A035007BDC4}" type="presOf" srcId="{B7E69533-88AE-446C-A1A6-F24461B6889C}" destId="{C3A4860D-4105-4467-A2E1-3206E15B3E74}" srcOrd="0" destOrd="0" presId="urn:microsoft.com/office/officeart/2016/7/layout/RepeatingBendingProcessNew"/>
    <dgm:cxn modelId="{64F8C153-19F4-4DF6-9CB1-940ED579F425}" srcId="{C1104D34-7026-4F25-B5E4-3F80E7D191BC}" destId="{EF1A752B-4DE0-496C-9E3C-7DBBC61449DE}" srcOrd="13" destOrd="0" parTransId="{13D1BC04-345A-49AB-8082-173334FC3B55}" sibTransId="{AF02F9DF-C881-400A-AA88-DD0D27273012}"/>
    <dgm:cxn modelId="{B2358E56-5847-4F63-BFC7-28FE92E30CC2}" srcId="{C1104D34-7026-4F25-B5E4-3F80E7D191BC}" destId="{40778412-9BAC-406D-AA62-3C80BA56718D}" srcOrd="1" destOrd="0" parTransId="{D4D78054-F76B-4EFE-9A22-5C8E6A302579}" sibTransId="{54F46578-D42E-4A78-9883-266C7330A30C}"/>
    <dgm:cxn modelId="{7D4FB959-60F3-4EBD-8642-54AE5D3A5074}" type="presOf" srcId="{96AD6345-DAB2-4394-90F0-B5AAE95A9853}" destId="{F49D52A4-81EA-4D1F-8723-BF284E368DB3}" srcOrd="0" destOrd="0" presId="urn:microsoft.com/office/officeart/2016/7/layout/RepeatingBendingProcessNew"/>
    <dgm:cxn modelId="{D4DB297C-66D3-4593-B424-46C2C52FA282}" type="presOf" srcId="{4A7BC5D8-AE74-4222-A480-CAC632100063}" destId="{9F0E5DEA-0A23-42BE-9FA3-CB42B263C700}" srcOrd="0" destOrd="0" presId="urn:microsoft.com/office/officeart/2016/7/layout/RepeatingBendingProcessNew"/>
    <dgm:cxn modelId="{C017A67C-3F9C-402B-BF12-1829FDA2C024}" type="presOf" srcId="{EF1A752B-4DE0-496C-9E3C-7DBBC61449DE}" destId="{33D3E4B6-5BAE-45E6-BF48-11894B142FBA}" srcOrd="0" destOrd="0" presId="urn:microsoft.com/office/officeart/2016/7/layout/RepeatingBendingProcessNew"/>
    <dgm:cxn modelId="{47261882-ED50-4010-9504-D8ADDF26D65E}" type="presOf" srcId="{51865962-8951-4153-B573-51390C36C2DA}" destId="{EDE40869-13E0-4729-9C54-6365E3A04316}" srcOrd="0" destOrd="0" presId="urn:microsoft.com/office/officeart/2016/7/layout/RepeatingBendingProcessNew"/>
    <dgm:cxn modelId="{955DB182-0F28-4FCE-B382-B50C774EB79D}" type="presOf" srcId="{13D91243-2921-434C-8CF1-DB041C7D54B6}" destId="{9195A29B-C863-4081-88DF-350DCDD4557A}" srcOrd="1" destOrd="0" presId="urn:microsoft.com/office/officeart/2016/7/layout/RepeatingBendingProcessNew"/>
    <dgm:cxn modelId="{C1192987-20B5-4BD1-AB00-3642FA291A91}" srcId="{C1104D34-7026-4F25-B5E4-3F80E7D191BC}" destId="{4A7BC5D8-AE74-4222-A480-CAC632100063}" srcOrd="12" destOrd="0" parTransId="{CE82F81B-9F17-43ED-8C5B-2053FF407A7E}" sibTransId="{92CFECF6-890F-45F9-83BF-099217B9239D}"/>
    <dgm:cxn modelId="{EF7A548C-C4CC-4D76-BF3B-BFBDBF136C4C}" srcId="{C1104D34-7026-4F25-B5E4-3F80E7D191BC}" destId="{8563AEA6-F8B1-49EE-B552-58623AC4C921}" srcOrd="10" destOrd="0" parTransId="{C7FDEFFD-EA6D-4C7D-A2A5-D0856577448A}" sibTransId="{B7E69533-88AE-446C-A1A6-F24461B6889C}"/>
    <dgm:cxn modelId="{2018F291-CAAA-4E09-91E1-6328E9167B86}" type="presOf" srcId="{96AD6345-DAB2-4394-90F0-B5AAE95A9853}" destId="{C3D424C7-FFEA-406A-8D70-7D1F736732B9}" srcOrd="1" destOrd="0" presId="urn:microsoft.com/office/officeart/2016/7/layout/RepeatingBendingProcessNew"/>
    <dgm:cxn modelId="{69326C94-AB1A-4E53-9190-58A74C315FA9}" type="presOf" srcId="{C1104D34-7026-4F25-B5E4-3F80E7D191BC}" destId="{94AFFA83-1D76-4987-8122-0FD701E0888D}" srcOrd="0" destOrd="0" presId="urn:microsoft.com/office/officeart/2016/7/layout/RepeatingBendingProcessNew"/>
    <dgm:cxn modelId="{5D60E197-A991-4498-833B-E5BF3EF73AFC}" type="presOf" srcId="{D4F3CB22-63D1-49A9-88B5-6AEA914D3C14}" destId="{01413E9A-3207-48ED-B3C3-397BA61C1F3E}" srcOrd="1" destOrd="0" presId="urn:microsoft.com/office/officeart/2016/7/layout/RepeatingBendingProcessNew"/>
    <dgm:cxn modelId="{521E2898-1842-4D39-AD63-839CE889A33B}" type="presOf" srcId="{2D8A6821-000B-4B8A-8888-D5CEA2949854}" destId="{5CF73C91-8715-4881-86A0-34CD31F1E40A}" srcOrd="0" destOrd="0" presId="urn:microsoft.com/office/officeart/2016/7/layout/RepeatingBendingProcessNew"/>
    <dgm:cxn modelId="{50BC089D-8F9A-4224-82E3-495315BB2F99}" type="presOf" srcId="{54F46578-D42E-4A78-9883-266C7330A30C}" destId="{377C1527-D31E-4063-BD0B-33B8A42941F3}" srcOrd="0" destOrd="0" presId="urn:microsoft.com/office/officeart/2016/7/layout/RepeatingBendingProcessNew"/>
    <dgm:cxn modelId="{A071C3A0-B43E-4F69-9ECB-18D9D5D6D1C8}" type="presOf" srcId="{40778412-9BAC-406D-AA62-3C80BA56718D}" destId="{9F9CCE2C-8FB5-45B0-9158-74C6B44FCCA8}" srcOrd="0" destOrd="0" presId="urn:microsoft.com/office/officeart/2016/7/layout/RepeatingBendingProcessNew"/>
    <dgm:cxn modelId="{E377F4A0-3A07-4790-BA6F-3A9E9E8F3F23}" type="presOf" srcId="{DC0BAFED-F376-4DCC-A249-A7A3D8E6B45A}" destId="{035BEF70-D857-4959-A524-A6541066532C}" srcOrd="0" destOrd="0" presId="urn:microsoft.com/office/officeart/2016/7/layout/RepeatingBendingProcessNew"/>
    <dgm:cxn modelId="{D2FDC1A2-530E-4F4F-99D7-353B48AC00BF}" type="presOf" srcId="{2BE7DE9A-354D-402B-B898-FAB5FD3EACD1}" destId="{D4D6AA2F-6DE2-40F3-A05D-AAC6E0625DD1}" srcOrd="0" destOrd="0" presId="urn:microsoft.com/office/officeart/2016/7/layout/RepeatingBendingProcessNew"/>
    <dgm:cxn modelId="{BF0927A4-132D-4EE6-B0F5-881392B7FB76}" type="presOf" srcId="{2D8A6821-000B-4B8A-8888-D5CEA2949854}" destId="{9E5248B8-DD5C-4C97-990F-BFD7836B4632}" srcOrd="1" destOrd="0" presId="urn:microsoft.com/office/officeart/2016/7/layout/RepeatingBendingProcessNew"/>
    <dgm:cxn modelId="{04D7D0AC-4C29-4BF6-893B-95BD25C25218}" type="presOf" srcId="{18157A21-D155-45EA-9A69-F35844E4AF97}" destId="{7450E772-1E2A-498A-AD66-DC4CA70C8604}" srcOrd="0" destOrd="0" presId="urn:microsoft.com/office/officeart/2016/7/layout/RepeatingBendingProcessNew"/>
    <dgm:cxn modelId="{0079DAAF-BFCA-4DDA-AB03-34297168CAD8}" type="presOf" srcId="{E18EC060-AF64-43A1-99C6-9525F1D4A779}" destId="{745F06CA-BBB7-4324-B258-532D8BAF26C9}" srcOrd="1" destOrd="0" presId="urn:microsoft.com/office/officeart/2016/7/layout/RepeatingBendingProcessNew"/>
    <dgm:cxn modelId="{0DD557B1-994E-4B09-9537-416979E59299}" type="presOf" srcId="{77E4A33F-345B-48D2-B19E-D32A3A050A82}" destId="{089AC521-ACEF-40FC-ADEB-05CFBD177E76}" srcOrd="0" destOrd="0" presId="urn:microsoft.com/office/officeart/2016/7/layout/RepeatingBendingProcessNew"/>
    <dgm:cxn modelId="{EFE6A9B5-C6BA-4894-A9D8-00729E757185}" type="presOf" srcId="{BD0A2AD3-14F5-4CC0-A6C6-5E0381729465}" destId="{6860DB92-6882-42FA-A016-C9D3E54D71DA}" srcOrd="0" destOrd="0" presId="urn:microsoft.com/office/officeart/2016/7/layout/RepeatingBendingProcessNew"/>
    <dgm:cxn modelId="{3267ACB6-835A-4E62-BFDB-BE0576D9064A}" type="presOf" srcId="{AF02F9DF-C881-400A-AA88-DD0D27273012}" destId="{B606487A-F3CB-457A-AFA0-F86F8262AD2F}" srcOrd="1" destOrd="0" presId="urn:microsoft.com/office/officeart/2016/7/layout/RepeatingBendingProcessNew"/>
    <dgm:cxn modelId="{7A9CD9B7-63FB-466A-9DD1-C8F3B627A9C0}" srcId="{C1104D34-7026-4F25-B5E4-3F80E7D191BC}" destId="{6F15C516-2456-4B8A-BE6D-D9E6F34A498E}" srcOrd="5" destOrd="0" parTransId="{F4FB4744-B1DA-463A-87B7-ABF2AF95FF54}" sibTransId="{29DAA0D9-287C-4EE1-8876-A856081F0EB5}"/>
    <dgm:cxn modelId="{F5490AB9-CF67-4481-AA60-D5C3731B9C30}" type="presOf" srcId="{7B00E58D-7D84-4DCE-AF58-0346EEA2F0EA}" destId="{E1AFF64B-AB02-4184-8880-F55425920A21}" srcOrd="0" destOrd="0" presId="urn:microsoft.com/office/officeart/2016/7/layout/RepeatingBendingProcessNew"/>
    <dgm:cxn modelId="{C41AE1B9-96B1-4AE3-9CBB-56BD1694ECAB}" srcId="{C1104D34-7026-4F25-B5E4-3F80E7D191BC}" destId="{2BE7DE9A-354D-402B-B898-FAB5FD3EACD1}" srcOrd="6" destOrd="0" parTransId="{829650B0-3809-4908-A6C2-DF1E2396F8A6}" sibTransId="{2D8A6821-000B-4B8A-8888-D5CEA2949854}"/>
    <dgm:cxn modelId="{09C9BEBB-905A-4532-B05E-D695539EE824}" srcId="{C1104D34-7026-4F25-B5E4-3F80E7D191BC}" destId="{7B00E58D-7D84-4DCE-AF58-0346EEA2F0EA}" srcOrd="2" destOrd="0" parTransId="{3C1DB0D2-B95F-4064-8EAA-CBF82A6F60D3}" sibTransId="{D4F3CB22-63D1-49A9-88B5-6AEA914D3C14}"/>
    <dgm:cxn modelId="{3300EDBE-C7DD-45EF-934A-B70A1DA5B242}" type="presOf" srcId="{6F15C516-2456-4B8A-BE6D-D9E6F34A498E}" destId="{42A83631-7DF4-4BF6-BCAD-B7C904DAD814}" srcOrd="0" destOrd="0" presId="urn:microsoft.com/office/officeart/2016/7/layout/RepeatingBendingProcessNew"/>
    <dgm:cxn modelId="{68076ABF-4C6E-4C16-888B-52CAD507F3A1}" type="presOf" srcId="{B7E69533-88AE-446C-A1A6-F24461B6889C}" destId="{9382D2FA-55C1-481C-BA99-DDACE5B41A70}" srcOrd="1" destOrd="0" presId="urn:microsoft.com/office/officeart/2016/7/layout/RepeatingBendingProcessNew"/>
    <dgm:cxn modelId="{09B19DC0-77B2-46D7-8F57-0C27FDC68C0D}" type="presOf" srcId="{97B5E888-70A0-48A9-BA23-B8FCF8052E4F}" destId="{7290657F-9009-42D5-AD70-D9472316C40B}" srcOrd="0" destOrd="0" presId="urn:microsoft.com/office/officeart/2016/7/layout/RepeatingBendingProcessNew"/>
    <dgm:cxn modelId="{11F4CACC-491E-404A-B91F-DEF8BCC0814D}" type="presOf" srcId="{92CFECF6-890F-45F9-83BF-099217B9239D}" destId="{14D8619D-74A5-4A14-85A6-07104E22D363}" srcOrd="0" destOrd="0" presId="urn:microsoft.com/office/officeart/2016/7/layout/RepeatingBendingProcessNew"/>
    <dgm:cxn modelId="{94752DCF-D973-4692-94DD-AD6ED5B3FF4E}" type="presOf" srcId="{92CFECF6-890F-45F9-83BF-099217B9239D}" destId="{10538AD8-601A-4F8C-813B-04A2644CDA51}" srcOrd="1" destOrd="0" presId="urn:microsoft.com/office/officeart/2016/7/layout/RepeatingBendingProcessNew"/>
    <dgm:cxn modelId="{C6C90AD0-943F-4568-93C1-965E2170BA9F}" type="presOf" srcId="{4E85BA50-D1A3-4F1B-A1EB-392F2104047A}" destId="{80D369AE-DB27-457A-A51D-075188850824}" srcOrd="0" destOrd="0" presId="urn:microsoft.com/office/officeart/2016/7/layout/RepeatingBendingProcessNew"/>
    <dgm:cxn modelId="{FF0E60D1-A1A5-4F7B-8CFD-F3849B6258DF}" type="presOf" srcId="{FA41EC3C-45FD-41CA-AD9C-09276E693DAC}" destId="{B96A9673-F4FF-4148-8AA3-1929EAF93818}" srcOrd="0" destOrd="0" presId="urn:microsoft.com/office/officeart/2016/7/layout/RepeatingBendingProcessNew"/>
    <dgm:cxn modelId="{1E376ED2-6C18-4E56-9699-DAAF98FD2CC2}" type="presOf" srcId="{BD0A2AD3-14F5-4CC0-A6C6-5E0381729465}" destId="{ECA70169-81BD-4485-8C62-99082A39FD96}" srcOrd="1" destOrd="0" presId="urn:microsoft.com/office/officeart/2016/7/layout/RepeatingBendingProcessNew"/>
    <dgm:cxn modelId="{350FD4DC-7BAA-48F1-98B2-3D5F9DE96881}" type="presOf" srcId="{843FCADC-25C3-44D5-9730-D185E413135D}" destId="{45552B1D-428F-4DD9-843D-9FD33095187E}" srcOrd="0" destOrd="0" presId="urn:microsoft.com/office/officeart/2016/7/layout/RepeatingBendingProcessNew"/>
    <dgm:cxn modelId="{9CA545DD-9E28-4DD7-86E8-D4D08EC38F61}" type="presOf" srcId="{AF02F9DF-C881-400A-AA88-DD0D27273012}" destId="{439E9953-2FF8-4469-A3F7-8973C9E7E19F}" srcOrd="0" destOrd="0" presId="urn:microsoft.com/office/officeart/2016/7/layout/RepeatingBendingProcessNew"/>
    <dgm:cxn modelId="{FEDBA6E4-4193-40D6-8F1F-E972FE9C2CC4}" type="presOf" srcId="{C4122EC2-FA85-4630-85D8-2708C8748A88}" destId="{028006DF-8325-4123-958F-0D9978DC0BB7}" srcOrd="0" destOrd="0" presId="urn:microsoft.com/office/officeart/2016/7/layout/RepeatingBendingProcessNew"/>
    <dgm:cxn modelId="{C33DFDF7-C34D-42E3-A69C-9A96331F47E5}" type="presOf" srcId="{54F46578-D42E-4A78-9883-266C7330A30C}" destId="{DB5F3A31-3F42-4CBC-AC6F-0749E73E486E}" srcOrd="1" destOrd="0" presId="urn:microsoft.com/office/officeart/2016/7/layout/RepeatingBendingProcessNew"/>
    <dgm:cxn modelId="{2829D5FD-5EDC-4554-81CB-BA7568AE3A0D}" type="presOf" srcId="{97B5E888-70A0-48A9-BA23-B8FCF8052E4F}" destId="{A4AB3B6D-12E3-4EF2-82D6-D012DFF82FDD}" srcOrd="1" destOrd="0" presId="urn:microsoft.com/office/officeart/2016/7/layout/RepeatingBendingProcessNew"/>
    <dgm:cxn modelId="{A894BEFF-57F5-466E-93E9-840434ACB89B}" srcId="{C1104D34-7026-4F25-B5E4-3F80E7D191BC}" destId="{77E4A33F-345B-48D2-B19E-D32A3A050A82}" srcOrd="8" destOrd="0" parTransId="{BA13A857-54F8-4F45-9363-3B5AF45A6D12}" sibTransId="{97B5E888-70A0-48A9-BA23-B8FCF8052E4F}"/>
    <dgm:cxn modelId="{7C67A6FB-1615-43AF-A98F-FA9D51C6C088}" type="presParOf" srcId="{94AFFA83-1D76-4987-8122-0FD701E0888D}" destId="{7450E772-1E2A-498A-AD66-DC4CA70C8604}" srcOrd="0" destOrd="0" presId="urn:microsoft.com/office/officeart/2016/7/layout/RepeatingBendingProcessNew"/>
    <dgm:cxn modelId="{56F6EFE2-BEC0-460D-9416-06B67D295338}" type="presParOf" srcId="{94AFFA83-1D76-4987-8122-0FD701E0888D}" destId="{6860DB92-6882-42FA-A016-C9D3E54D71DA}" srcOrd="1" destOrd="0" presId="urn:microsoft.com/office/officeart/2016/7/layout/RepeatingBendingProcessNew"/>
    <dgm:cxn modelId="{BD0F6C7B-6ED6-4A11-B0DC-6984A492B1DA}" type="presParOf" srcId="{6860DB92-6882-42FA-A016-C9D3E54D71DA}" destId="{ECA70169-81BD-4485-8C62-99082A39FD96}" srcOrd="0" destOrd="0" presId="urn:microsoft.com/office/officeart/2016/7/layout/RepeatingBendingProcessNew"/>
    <dgm:cxn modelId="{F683ACBC-6433-4749-B4FA-595E1889511F}" type="presParOf" srcId="{94AFFA83-1D76-4987-8122-0FD701E0888D}" destId="{9F9CCE2C-8FB5-45B0-9158-74C6B44FCCA8}" srcOrd="2" destOrd="0" presId="urn:microsoft.com/office/officeart/2016/7/layout/RepeatingBendingProcessNew"/>
    <dgm:cxn modelId="{2E16F05A-D105-460F-AC6B-09A2304EA736}" type="presParOf" srcId="{94AFFA83-1D76-4987-8122-0FD701E0888D}" destId="{377C1527-D31E-4063-BD0B-33B8A42941F3}" srcOrd="3" destOrd="0" presId="urn:microsoft.com/office/officeart/2016/7/layout/RepeatingBendingProcessNew"/>
    <dgm:cxn modelId="{9E31A779-4630-46AE-B642-6198CF0EFCA2}" type="presParOf" srcId="{377C1527-D31E-4063-BD0B-33B8A42941F3}" destId="{DB5F3A31-3F42-4CBC-AC6F-0749E73E486E}" srcOrd="0" destOrd="0" presId="urn:microsoft.com/office/officeart/2016/7/layout/RepeatingBendingProcessNew"/>
    <dgm:cxn modelId="{B0CB2598-4E10-4F36-B4A0-9EF42C59E797}" type="presParOf" srcId="{94AFFA83-1D76-4987-8122-0FD701E0888D}" destId="{E1AFF64B-AB02-4184-8880-F55425920A21}" srcOrd="4" destOrd="0" presId="urn:microsoft.com/office/officeart/2016/7/layout/RepeatingBendingProcessNew"/>
    <dgm:cxn modelId="{1283F0B2-3019-4636-8113-7E7FB2E23AB3}" type="presParOf" srcId="{94AFFA83-1D76-4987-8122-0FD701E0888D}" destId="{2F235167-06C4-4FB2-B80B-988632BB5B60}" srcOrd="5" destOrd="0" presId="urn:microsoft.com/office/officeart/2016/7/layout/RepeatingBendingProcessNew"/>
    <dgm:cxn modelId="{039FE675-F70D-4EB3-A11A-2699D36A3DF9}" type="presParOf" srcId="{2F235167-06C4-4FB2-B80B-988632BB5B60}" destId="{01413E9A-3207-48ED-B3C3-397BA61C1F3E}" srcOrd="0" destOrd="0" presId="urn:microsoft.com/office/officeart/2016/7/layout/RepeatingBendingProcessNew"/>
    <dgm:cxn modelId="{36A271AE-8E48-4DB9-AAAF-C9290765C6A6}" type="presParOf" srcId="{94AFFA83-1D76-4987-8122-0FD701E0888D}" destId="{028006DF-8325-4123-958F-0D9978DC0BB7}" srcOrd="6" destOrd="0" presId="urn:microsoft.com/office/officeart/2016/7/layout/RepeatingBendingProcessNew"/>
    <dgm:cxn modelId="{3A85E923-DF62-480E-A180-810C806CDDD8}" type="presParOf" srcId="{94AFFA83-1D76-4987-8122-0FD701E0888D}" destId="{B6549AB6-E7E7-468A-8D43-A21315B0B2C8}" srcOrd="7" destOrd="0" presId="urn:microsoft.com/office/officeart/2016/7/layout/RepeatingBendingProcessNew"/>
    <dgm:cxn modelId="{706A0CCD-8D23-41ED-8917-63EAC6C7BB63}" type="presParOf" srcId="{B6549AB6-E7E7-468A-8D43-A21315B0B2C8}" destId="{0C8B1381-E34D-4DA3-AB31-1E0F1706719C}" srcOrd="0" destOrd="0" presId="urn:microsoft.com/office/officeart/2016/7/layout/RepeatingBendingProcessNew"/>
    <dgm:cxn modelId="{F2F68659-23E9-4587-9223-BD4FC3B7C311}" type="presParOf" srcId="{94AFFA83-1D76-4987-8122-0FD701E0888D}" destId="{80D369AE-DB27-457A-A51D-075188850824}" srcOrd="8" destOrd="0" presId="urn:microsoft.com/office/officeart/2016/7/layout/RepeatingBendingProcessNew"/>
    <dgm:cxn modelId="{B756566C-0143-4CB9-A952-731308C881A9}" type="presParOf" srcId="{94AFFA83-1D76-4987-8122-0FD701E0888D}" destId="{662D6376-6FE2-46CD-A059-6133A36E358A}" srcOrd="9" destOrd="0" presId="urn:microsoft.com/office/officeart/2016/7/layout/RepeatingBendingProcessNew"/>
    <dgm:cxn modelId="{1C7437ED-E214-48CC-98AF-82CECB36F141}" type="presParOf" srcId="{662D6376-6FE2-46CD-A059-6133A36E358A}" destId="{9195A29B-C863-4081-88DF-350DCDD4557A}" srcOrd="0" destOrd="0" presId="urn:microsoft.com/office/officeart/2016/7/layout/RepeatingBendingProcessNew"/>
    <dgm:cxn modelId="{8B542FD9-6488-420C-84FD-1751ED9BD112}" type="presParOf" srcId="{94AFFA83-1D76-4987-8122-0FD701E0888D}" destId="{42A83631-7DF4-4BF6-BCAD-B7C904DAD814}" srcOrd="10" destOrd="0" presId="urn:microsoft.com/office/officeart/2016/7/layout/RepeatingBendingProcessNew"/>
    <dgm:cxn modelId="{831E2BC1-E63B-442B-9D1C-C5CB4C7C87B9}" type="presParOf" srcId="{94AFFA83-1D76-4987-8122-0FD701E0888D}" destId="{37BBD013-4049-45BF-AD21-2A2F78E2EFC7}" srcOrd="11" destOrd="0" presId="urn:microsoft.com/office/officeart/2016/7/layout/RepeatingBendingProcessNew"/>
    <dgm:cxn modelId="{BA33EBF7-8960-48C4-8318-D1DE412DE3FA}" type="presParOf" srcId="{37BBD013-4049-45BF-AD21-2A2F78E2EFC7}" destId="{847E22B5-0031-4061-A799-E7AA7995202E}" srcOrd="0" destOrd="0" presId="urn:microsoft.com/office/officeart/2016/7/layout/RepeatingBendingProcessNew"/>
    <dgm:cxn modelId="{9C4B96E3-CDCA-48EC-AFC4-4724800A7613}" type="presParOf" srcId="{94AFFA83-1D76-4987-8122-0FD701E0888D}" destId="{D4D6AA2F-6DE2-40F3-A05D-AAC6E0625DD1}" srcOrd="12" destOrd="0" presId="urn:microsoft.com/office/officeart/2016/7/layout/RepeatingBendingProcessNew"/>
    <dgm:cxn modelId="{300ABB2A-3F76-4A1A-AEA5-D65186AD5295}" type="presParOf" srcId="{94AFFA83-1D76-4987-8122-0FD701E0888D}" destId="{5CF73C91-8715-4881-86A0-34CD31F1E40A}" srcOrd="13" destOrd="0" presId="urn:microsoft.com/office/officeart/2016/7/layout/RepeatingBendingProcessNew"/>
    <dgm:cxn modelId="{B986984A-AD16-4587-82AB-A18F2C0EA342}" type="presParOf" srcId="{5CF73C91-8715-4881-86A0-34CD31F1E40A}" destId="{9E5248B8-DD5C-4C97-990F-BFD7836B4632}" srcOrd="0" destOrd="0" presId="urn:microsoft.com/office/officeart/2016/7/layout/RepeatingBendingProcessNew"/>
    <dgm:cxn modelId="{C7348903-8CA6-4130-A14A-63B84916A84E}" type="presParOf" srcId="{94AFFA83-1D76-4987-8122-0FD701E0888D}" destId="{88CFDC78-9CCF-4A95-B312-B4E47A0A4EF8}" srcOrd="14" destOrd="0" presId="urn:microsoft.com/office/officeart/2016/7/layout/RepeatingBendingProcessNew"/>
    <dgm:cxn modelId="{D84A8E2A-D569-4FDE-8E6B-96E02C7ACA8C}" type="presParOf" srcId="{94AFFA83-1D76-4987-8122-0FD701E0888D}" destId="{035BEF70-D857-4959-A524-A6541066532C}" srcOrd="15" destOrd="0" presId="urn:microsoft.com/office/officeart/2016/7/layout/RepeatingBendingProcessNew"/>
    <dgm:cxn modelId="{8341991D-4AC3-4BFB-B99B-336FBC72DF49}" type="presParOf" srcId="{035BEF70-D857-4959-A524-A6541066532C}" destId="{A0CE4EB7-2B7C-499D-8164-5CFBDAD1156E}" srcOrd="0" destOrd="0" presId="urn:microsoft.com/office/officeart/2016/7/layout/RepeatingBendingProcessNew"/>
    <dgm:cxn modelId="{16AE8BED-0F5A-4B3A-A87C-3AE7E6F4586E}" type="presParOf" srcId="{94AFFA83-1D76-4987-8122-0FD701E0888D}" destId="{089AC521-ACEF-40FC-ADEB-05CFBD177E76}" srcOrd="16" destOrd="0" presId="urn:microsoft.com/office/officeart/2016/7/layout/RepeatingBendingProcessNew"/>
    <dgm:cxn modelId="{CE830496-28AB-449E-BF01-45D16DE36C7F}" type="presParOf" srcId="{94AFFA83-1D76-4987-8122-0FD701E0888D}" destId="{7290657F-9009-42D5-AD70-D9472316C40B}" srcOrd="17" destOrd="0" presId="urn:microsoft.com/office/officeart/2016/7/layout/RepeatingBendingProcessNew"/>
    <dgm:cxn modelId="{ACF4D12F-2B88-43BD-BC4B-8AF24CF6AC38}" type="presParOf" srcId="{7290657F-9009-42D5-AD70-D9472316C40B}" destId="{A4AB3B6D-12E3-4EF2-82D6-D012DFF82FDD}" srcOrd="0" destOrd="0" presId="urn:microsoft.com/office/officeart/2016/7/layout/RepeatingBendingProcessNew"/>
    <dgm:cxn modelId="{412C35A8-38B3-495E-A0E6-53F6639641A8}" type="presParOf" srcId="{94AFFA83-1D76-4987-8122-0FD701E0888D}" destId="{B96A9673-F4FF-4148-8AA3-1929EAF93818}" srcOrd="18" destOrd="0" presId="urn:microsoft.com/office/officeart/2016/7/layout/RepeatingBendingProcessNew"/>
    <dgm:cxn modelId="{5EBBE48C-1547-4399-B68A-3A4DDD755CAC}" type="presParOf" srcId="{94AFFA83-1D76-4987-8122-0FD701E0888D}" destId="{F49D52A4-81EA-4D1F-8723-BF284E368DB3}" srcOrd="19" destOrd="0" presId="urn:microsoft.com/office/officeart/2016/7/layout/RepeatingBendingProcessNew"/>
    <dgm:cxn modelId="{85EE41E0-30BD-4A91-9F44-7CFD4D3D8659}" type="presParOf" srcId="{F49D52A4-81EA-4D1F-8723-BF284E368DB3}" destId="{C3D424C7-FFEA-406A-8D70-7D1F736732B9}" srcOrd="0" destOrd="0" presId="urn:microsoft.com/office/officeart/2016/7/layout/RepeatingBendingProcessNew"/>
    <dgm:cxn modelId="{C232FA8F-AA18-47D7-ADFE-057100332081}" type="presParOf" srcId="{94AFFA83-1D76-4987-8122-0FD701E0888D}" destId="{0EFD1CF5-DAD7-4C69-9A69-A66CF0780E45}" srcOrd="20" destOrd="0" presId="urn:microsoft.com/office/officeart/2016/7/layout/RepeatingBendingProcessNew"/>
    <dgm:cxn modelId="{85C85FC6-99C1-4864-9F7A-1EBD01AB6DF0}" type="presParOf" srcId="{94AFFA83-1D76-4987-8122-0FD701E0888D}" destId="{C3A4860D-4105-4467-A2E1-3206E15B3E74}" srcOrd="21" destOrd="0" presId="urn:microsoft.com/office/officeart/2016/7/layout/RepeatingBendingProcessNew"/>
    <dgm:cxn modelId="{30338C43-7A82-4FC3-8C74-9728CB017322}" type="presParOf" srcId="{C3A4860D-4105-4467-A2E1-3206E15B3E74}" destId="{9382D2FA-55C1-481C-BA99-DDACE5B41A70}" srcOrd="0" destOrd="0" presId="urn:microsoft.com/office/officeart/2016/7/layout/RepeatingBendingProcessNew"/>
    <dgm:cxn modelId="{7BAF34AE-BCC6-4F40-A784-BAFCE6AD2BBE}" type="presParOf" srcId="{94AFFA83-1D76-4987-8122-0FD701E0888D}" destId="{45552B1D-428F-4DD9-843D-9FD33095187E}" srcOrd="22" destOrd="0" presId="urn:microsoft.com/office/officeart/2016/7/layout/RepeatingBendingProcessNew"/>
    <dgm:cxn modelId="{DFEAC0F5-DA8B-453A-BD44-01DD83A0C735}" type="presParOf" srcId="{94AFFA83-1D76-4987-8122-0FD701E0888D}" destId="{F63E9D0F-ACFA-46D4-A97E-9168A81A0C18}" srcOrd="23" destOrd="0" presId="urn:microsoft.com/office/officeart/2016/7/layout/RepeatingBendingProcessNew"/>
    <dgm:cxn modelId="{1CC4E529-A7D8-48AB-AA3C-EBAF5B7550F0}" type="presParOf" srcId="{F63E9D0F-ACFA-46D4-A97E-9168A81A0C18}" destId="{745F06CA-BBB7-4324-B258-532D8BAF26C9}" srcOrd="0" destOrd="0" presId="urn:microsoft.com/office/officeart/2016/7/layout/RepeatingBendingProcessNew"/>
    <dgm:cxn modelId="{48144C4C-93AF-41B8-B0AA-49C5ADE3A071}" type="presParOf" srcId="{94AFFA83-1D76-4987-8122-0FD701E0888D}" destId="{9F0E5DEA-0A23-42BE-9FA3-CB42B263C700}" srcOrd="24" destOrd="0" presId="urn:microsoft.com/office/officeart/2016/7/layout/RepeatingBendingProcessNew"/>
    <dgm:cxn modelId="{6B1E1BD0-AC72-407B-B5C8-2CCFBCC4845F}" type="presParOf" srcId="{94AFFA83-1D76-4987-8122-0FD701E0888D}" destId="{14D8619D-74A5-4A14-85A6-07104E22D363}" srcOrd="25" destOrd="0" presId="urn:microsoft.com/office/officeart/2016/7/layout/RepeatingBendingProcessNew"/>
    <dgm:cxn modelId="{F166AD32-4B88-4881-98A8-B06FCE845AF8}" type="presParOf" srcId="{14D8619D-74A5-4A14-85A6-07104E22D363}" destId="{10538AD8-601A-4F8C-813B-04A2644CDA51}" srcOrd="0" destOrd="0" presId="urn:microsoft.com/office/officeart/2016/7/layout/RepeatingBendingProcessNew"/>
    <dgm:cxn modelId="{6F432FC1-9CE2-469D-8D04-C88877ABC366}" type="presParOf" srcId="{94AFFA83-1D76-4987-8122-0FD701E0888D}" destId="{33D3E4B6-5BAE-45E6-BF48-11894B142FBA}" srcOrd="26" destOrd="0" presId="urn:microsoft.com/office/officeart/2016/7/layout/RepeatingBendingProcessNew"/>
    <dgm:cxn modelId="{319D96E0-1CBD-4972-82C4-341E6369B72E}" type="presParOf" srcId="{94AFFA83-1D76-4987-8122-0FD701E0888D}" destId="{439E9953-2FF8-4469-A3F7-8973C9E7E19F}" srcOrd="27" destOrd="0" presId="urn:microsoft.com/office/officeart/2016/7/layout/RepeatingBendingProcessNew"/>
    <dgm:cxn modelId="{8F922C32-5E9B-4F40-B621-ABBC6EEAE29A}" type="presParOf" srcId="{439E9953-2FF8-4469-A3F7-8973C9E7E19F}" destId="{B606487A-F3CB-457A-AFA0-F86F8262AD2F}" srcOrd="0" destOrd="0" presId="urn:microsoft.com/office/officeart/2016/7/layout/RepeatingBendingProcessNew"/>
    <dgm:cxn modelId="{0A18C84A-ED13-4A8D-8041-6C8B118D4ED8}" type="presParOf" srcId="{94AFFA83-1D76-4987-8122-0FD701E0888D}" destId="{EDE40869-13E0-4729-9C54-6365E3A04316}" srcOrd="28" destOrd="0" presId="urn:microsoft.com/office/officeart/2016/7/layout/RepeatingBendingProcessNew"/>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B30572D-9342-40CA-9FC7-47F2D275F1A4}" type="doc">
      <dgm:prSet loTypeId="urn:microsoft.com/office/officeart/2005/8/layout/hList1" loCatId="list" qsTypeId="urn:microsoft.com/office/officeart/2005/8/quickstyle/simple1" qsCatId="simple" csTypeId="urn:microsoft.com/office/officeart/2005/8/colors/colorful1" csCatId="colorful"/>
      <dgm:spPr/>
      <dgm:t>
        <a:bodyPr/>
        <a:lstStyle/>
        <a:p>
          <a:endParaRPr lang="en-US"/>
        </a:p>
      </dgm:t>
    </dgm:pt>
    <dgm:pt modelId="{BF53B15F-76D6-4996-BD33-6F8A37D7E160}">
      <dgm:prSet/>
      <dgm:spPr/>
      <dgm:t>
        <a:bodyPr/>
        <a:lstStyle/>
        <a:p>
          <a:r>
            <a:rPr lang="en-US" b="1"/>
            <a:t>Purpose of the Presentation:</a:t>
          </a:r>
          <a:endParaRPr lang="en-US"/>
        </a:p>
      </dgm:t>
    </dgm:pt>
    <dgm:pt modelId="{39222AD4-FD26-4874-834F-F508FD396633}" type="parTrans" cxnId="{507B0906-178F-4FA1-916E-065A8B838BE6}">
      <dgm:prSet/>
      <dgm:spPr/>
      <dgm:t>
        <a:bodyPr/>
        <a:lstStyle/>
        <a:p>
          <a:endParaRPr lang="en-US"/>
        </a:p>
      </dgm:t>
    </dgm:pt>
    <dgm:pt modelId="{4059E20B-D3FE-4EF8-B06C-4AD4E91E4CB3}" type="sibTrans" cxnId="{507B0906-178F-4FA1-916E-065A8B838BE6}">
      <dgm:prSet/>
      <dgm:spPr/>
      <dgm:t>
        <a:bodyPr/>
        <a:lstStyle/>
        <a:p>
          <a:endParaRPr lang="en-US"/>
        </a:p>
      </dgm:t>
    </dgm:pt>
    <dgm:pt modelId="{6CBC0CEB-C033-40C1-8AB4-3FCCB5800618}">
      <dgm:prSet/>
      <dgm:spPr/>
      <dgm:t>
        <a:bodyPr/>
        <a:lstStyle/>
        <a:p>
          <a:r>
            <a:rPr lang="en-US"/>
            <a:t>Explore the care, empowerment, and support needs of older people in the UK.</a:t>
          </a:r>
        </a:p>
      </dgm:t>
    </dgm:pt>
    <dgm:pt modelId="{FF0D8103-30A6-4EF7-9D4B-8D7007BA30BF}" type="parTrans" cxnId="{C2CDFC6D-64B6-426F-A4AC-0C8C479EDA20}">
      <dgm:prSet/>
      <dgm:spPr/>
      <dgm:t>
        <a:bodyPr/>
        <a:lstStyle/>
        <a:p>
          <a:endParaRPr lang="en-US"/>
        </a:p>
      </dgm:t>
    </dgm:pt>
    <dgm:pt modelId="{70573876-F154-4C74-8BF7-BD08530CEBDD}" type="sibTrans" cxnId="{C2CDFC6D-64B6-426F-A4AC-0C8C479EDA20}">
      <dgm:prSet/>
      <dgm:spPr/>
      <dgm:t>
        <a:bodyPr/>
        <a:lstStyle/>
        <a:p>
          <a:endParaRPr lang="en-US"/>
        </a:p>
      </dgm:t>
    </dgm:pt>
    <dgm:pt modelId="{395A9728-471B-4414-B064-A0FCF2F85409}">
      <dgm:prSet/>
      <dgm:spPr/>
      <dgm:t>
        <a:bodyPr/>
        <a:lstStyle/>
        <a:p>
          <a:r>
            <a:rPr lang="en-US"/>
            <a:t>Discuss relevant theories, policies, care provisions, and technological innovations.</a:t>
          </a:r>
        </a:p>
      </dgm:t>
    </dgm:pt>
    <dgm:pt modelId="{2666E258-3A14-4D71-A7B3-CEA5315BF339}" type="parTrans" cxnId="{D15270FF-1E3A-4513-A28B-BBE21052D35B}">
      <dgm:prSet/>
      <dgm:spPr/>
      <dgm:t>
        <a:bodyPr/>
        <a:lstStyle/>
        <a:p>
          <a:endParaRPr lang="en-US"/>
        </a:p>
      </dgm:t>
    </dgm:pt>
    <dgm:pt modelId="{98D1F148-6285-438E-9587-C0C9B7547C41}" type="sibTrans" cxnId="{D15270FF-1E3A-4513-A28B-BBE21052D35B}">
      <dgm:prSet/>
      <dgm:spPr/>
      <dgm:t>
        <a:bodyPr/>
        <a:lstStyle/>
        <a:p>
          <a:endParaRPr lang="en-US"/>
        </a:p>
      </dgm:t>
    </dgm:pt>
    <dgm:pt modelId="{25251CF0-D4EF-41D5-9FDE-F51DDDF4B955}">
      <dgm:prSet/>
      <dgm:spPr/>
      <dgm:t>
        <a:bodyPr/>
        <a:lstStyle/>
        <a:p>
          <a:r>
            <a:rPr lang="en-US" b="1"/>
            <a:t>Defining Ageing:</a:t>
          </a:r>
          <a:endParaRPr lang="en-US"/>
        </a:p>
      </dgm:t>
    </dgm:pt>
    <dgm:pt modelId="{B032FC0C-A884-4367-A199-91639B75B0DF}" type="parTrans" cxnId="{38079AAD-205E-4BEE-84C4-BE49E5369E4C}">
      <dgm:prSet/>
      <dgm:spPr/>
      <dgm:t>
        <a:bodyPr/>
        <a:lstStyle/>
        <a:p>
          <a:endParaRPr lang="en-US"/>
        </a:p>
      </dgm:t>
    </dgm:pt>
    <dgm:pt modelId="{03AA784D-CED8-446C-916E-1302A05E7C3D}" type="sibTrans" cxnId="{38079AAD-205E-4BEE-84C4-BE49E5369E4C}">
      <dgm:prSet/>
      <dgm:spPr/>
      <dgm:t>
        <a:bodyPr/>
        <a:lstStyle/>
        <a:p>
          <a:endParaRPr lang="en-US"/>
        </a:p>
      </dgm:t>
    </dgm:pt>
    <dgm:pt modelId="{3AC5C6EA-79AF-471C-8CB9-3B4B236C3EC0}">
      <dgm:prSet/>
      <dgm:spPr/>
      <dgm:t>
        <a:bodyPr/>
        <a:lstStyle/>
        <a:p>
          <a:r>
            <a:rPr lang="en-US" dirty="0"/>
            <a:t>Ageing is a natural, biological process characterized by physical, emotional, and cognitive changes (</a:t>
          </a:r>
          <a:r>
            <a:rPr lang="en-US" dirty="0" err="1"/>
            <a:t>Gaviano</a:t>
          </a:r>
          <a:r>
            <a:rPr lang="en-US" dirty="0"/>
            <a:t> et al., 2024).</a:t>
          </a:r>
        </a:p>
      </dgm:t>
    </dgm:pt>
    <dgm:pt modelId="{B6914899-0AAF-4440-B8E9-274254698384}" type="parTrans" cxnId="{37E58316-58D2-4CFB-AE42-3423D008D682}">
      <dgm:prSet/>
      <dgm:spPr/>
      <dgm:t>
        <a:bodyPr/>
        <a:lstStyle/>
        <a:p>
          <a:endParaRPr lang="en-US"/>
        </a:p>
      </dgm:t>
    </dgm:pt>
    <dgm:pt modelId="{CC98FF96-5304-4A28-BF72-74B0C91B00D9}" type="sibTrans" cxnId="{37E58316-58D2-4CFB-AE42-3423D008D682}">
      <dgm:prSet/>
      <dgm:spPr/>
      <dgm:t>
        <a:bodyPr/>
        <a:lstStyle/>
        <a:p>
          <a:endParaRPr lang="en-US"/>
        </a:p>
      </dgm:t>
    </dgm:pt>
    <dgm:pt modelId="{2FB5C402-3FF0-4E1B-B901-54B47C12CB19}">
      <dgm:prSet/>
      <dgm:spPr/>
      <dgm:t>
        <a:bodyPr/>
        <a:lstStyle/>
        <a:p>
          <a:r>
            <a:rPr lang="en-US" b="1"/>
            <a:t>Biological Theories of Ageing:</a:t>
          </a:r>
          <a:endParaRPr lang="en-US"/>
        </a:p>
      </dgm:t>
    </dgm:pt>
    <dgm:pt modelId="{B56A532D-B23F-496E-BD82-91462652A608}" type="parTrans" cxnId="{0D1B9AC8-981C-494A-B838-5204D3F698C3}">
      <dgm:prSet/>
      <dgm:spPr/>
      <dgm:t>
        <a:bodyPr/>
        <a:lstStyle/>
        <a:p>
          <a:endParaRPr lang="en-US"/>
        </a:p>
      </dgm:t>
    </dgm:pt>
    <dgm:pt modelId="{A661039A-E3E2-463D-876F-DCDD7E0C381F}" type="sibTrans" cxnId="{0D1B9AC8-981C-494A-B838-5204D3F698C3}">
      <dgm:prSet/>
      <dgm:spPr/>
      <dgm:t>
        <a:bodyPr/>
        <a:lstStyle/>
        <a:p>
          <a:endParaRPr lang="en-US"/>
        </a:p>
      </dgm:t>
    </dgm:pt>
    <dgm:pt modelId="{8F1C2D68-A329-4334-A4E0-DF6B6D038C98}">
      <dgm:prSet/>
      <dgm:spPr/>
      <dgm:t>
        <a:bodyPr/>
        <a:lstStyle/>
        <a:p>
          <a:r>
            <a:rPr lang="en-US"/>
            <a:t>Wear and Tear Theory: Suggests that ageing is a result of cumulative damage to cells and tissues (Pedro, 2025).</a:t>
          </a:r>
        </a:p>
      </dgm:t>
    </dgm:pt>
    <dgm:pt modelId="{7AF72C09-F6F1-44BA-9267-3534C5AEE1FD}" type="parTrans" cxnId="{CFDAC1FC-6811-4D2B-ACCB-0AC11D1F8BB7}">
      <dgm:prSet/>
      <dgm:spPr/>
      <dgm:t>
        <a:bodyPr/>
        <a:lstStyle/>
        <a:p>
          <a:endParaRPr lang="en-US"/>
        </a:p>
      </dgm:t>
    </dgm:pt>
    <dgm:pt modelId="{B4879F32-C2F6-4F7E-AD9B-728489563DD2}" type="sibTrans" cxnId="{CFDAC1FC-6811-4D2B-ACCB-0AC11D1F8BB7}">
      <dgm:prSet/>
      <dgm:spPr/>
      <dgm:t>
        <a:bodyPr/>
        <a:lstStyle/>
        <a:p>
          <a:endParaRPr lang="en-US"/>
        </a:p>
      </dgm:t>
    </dgm:pt>
    <dgm:pt modelId="{9401A0BA-AE7C-4E8C-8A5B-BDFEFDAE08B4}">
      <dgm:prSet/>
      <dgm:spPr/>
      <dgm:t>
        <a:bodyPr/>
        <a:lstStyle/>
        <a:p>
          <a:r>
            <a:rPr lang="en-US"/>
            <a:t>Genetic Theory: Proposes that ageing is programmed into our genes.</a:t>
          </a:r>
        </a:p>
      </dgm:t>
    </dgm:pt>
    <dgm:pt modelId="{A38B4753-F2AF-4A3D-A91E-2786DEB0EAB9}" type="parTrans" cxnId="{66BE8E40-96E4-4ABA-AD71-E627C3CF5C4D}">
      <dgm:prSet/>
      <dgm:spPr/>
      <dgm:t>
        <a:bodyPr/>
        <a:lstStyle/>
        <a:p>
          <a:endParaRPr lang="en-US"/>
        </a:p>
      </dgm:t>
    </dgm:pt>
    <dgm:pt modelId="{4AE17B24-95BE-4CB3-AC7A-D166072B5BA4}" type="sibTrans" cxnId="{66BE8E40-96E4-4ABA-AD71-E627C3CF5C4D}">
      <dgm:prSet/>
      <dgm:spPr/>
      <dgm:t>
        <a:bodyPr/>
        <a:lstStyle/>
        <a:p>
          <a:endParaRPr lang="en-US"/>
        </a:p>
      </dgm:t>
    </dgm:pt>
    <dgm:pt modelId="{0C9559C0-4027-4718-A770-A9C1453C107B}">
      <dgm:prSet/>
      <dgm:spPr/>
      <dgm:t>
        <a:bodyPr/>
        <a:lstStyle/>
        <a:p>
          <a:r>
            <a:rPr lang="en-US" b="1"/>
            <a:t>Key Themes:</a:t>
          </a:r>
          <a:endParaRPr lang="en-US"/>
        </a:p>
      </dgm:t>
    </dgm:pt>
    <dgm:pt modelId="{52F6D090-6366-4C25-8D45-6FBC119185E1}" type="parTrans" cxnId="{0C9DE8E8-CE76-46C1-958D-6D22836A6073}">
      <dgm:prSet/>
      <dgm:spPr/>
      <dgm:t>
        <a:bodyPr/>
        <a:lstStyle/>
        <a:p>
          <a:endParaRPr lang="en-US"/>
        </a:p>
      </dgm:t>
    </dgm:pt>
    <dgm:pt modelId="{B62082DC-CF7B-4F58-BCE7-964A4AAD5CE1}" type="sibTrans" cxnId="{0C9DE8E8-CE76-46C1-958D-6D22836A6073}">
      <dgm:prSet/>
      <dgm:spPr/>
      <dgm:t>
        <a:bodyPr/>
        <a:lstStyle/>
        <a:p>
          <a:endParaRPr lang="en-US"/>
        </a:p>
      </dgm:t>
    </dgm:pt>
    <dgm:pt modelId="{5FB7E244-8A2F-4991-924B-ADDABC93BB1B}">
      <dgm:prSet/>
      <dgm:spPr/>
      <dgm:t>
        <a:bodyPr/>
        <a:lstStyle/>
        <a:p>
          <a:r>
            <a:rPr lang="en-US"/>
            <a:t>Theories of Ageing, Current Care Provisions, Technological Innovations, Policy, and Legislation.</a:t>
          </a:r>
        </a:p>
      </dgm:t>
    </dgm:pt>
    <dgm:pt modelId="{950A3128-4DB3-4191-B7A9-1E5B07895647}" type="parTrans" cxnId="{799ACFD4-268B-478A-87FA-41E005133D3B}">
      <dgm:prSet/>
      <dgm:spPr/>
      <dgm:t>
        <a:bodyPr/>
        <a:lstStyle/>
        <a:p>
          <a:endParaRPr lang="en-US"/>
        </a:p>
      </dgm:t>
    </dgm:pt>
    <dgm:pt modelId="{64B38906-50AC-4559-B392-E3839CC0207C}" type="sibTrans" cxnId="{799ACFD4-268B-478A-87FA-41E005133D3B}">
      <dgm:prSet/>
      <dgm:spPr/>
      <dgm:t>
        <a:bodyPr/>
        <a:lstStyle/>
        <a:p>
          <a:endParaRPr lang="en-US"/>
        </a:p>
      </dgm:t>
    </dgm:pt>
    <dgm:pt modelId="{5BADF293-5CC6-46E7-803B-1611DB3A75C9}" type="pres">
      <dgm:prSet presAssocID="{3B30572D-9342-40CA-9FC7-47F2D275F1A4}" presName="Name0" presStyleCnt="0">
        <dgm:presLayoutVars>
          <dgm:dir/>
          <dgm:animLvl val="lvl"/>
          <dgm:resizeHandles val="exact"/>
        </dgm:presLayoutVars>
      </dgm:prSet>
      <dgm:spPr/>
    </dgm:pt>
    <dgm:pt modelId="{800A2131-D82D-48A5-AA5B-1924DE2C415A}" type="pres">
      <dgm:prSet presAssocID="{BF53B15F-76D6-4996-BD33-6F8A37D7E160}" presName="composite" presStyleCnt="0"/>
      <dgm:spPr/>
    </dgm:pt>
    <dgm:pt modelId="{AAD408BD-BB77-44AF-9E34-5FEB430138FE}" type="pres">
      <dgm:prSet presAssocID="{BF53B15F-76D6-4996-BD33-6F8A37D7E160}" presName="parTx" presStyleLbl="alignNode1" presStyleIdx="0" presStyleCnt="3">
        <dgm:presLayoutVars>
          <dgm:chMax val="0"/>
          <dgm:chPref val="0"/>
          <dgm:bulletEnabled val="1"/>
        </dgm:presLayoutVars>
      </dgm:prSet>
      <dgm:spPr/>
    </dgm:pt>
    <dgm:pt modelId="{45199562-C06D-4F7A-A360-124E229BE906}" type="pres">
      <dgm:prSet presAssocID="{BF53B15F-76D6-4996-BD33-6F8A37D7E160}" presName="desTx" presStyleLbl="alignAccFollowNode1" presStyleIdx="0" presStyleCnt="3">
        <dgm:presLayoutVars>
          <dgm:bulletEnabled val="1"/>
        </dgm:presLayoutVars>
      </dgm:prSet>
      <dgm:spPr/>
    </dgm:pt>
    <dgm:pt modelId="{5E459F9E-103D-4A29-B2C5-55FC48F8CACD}" type="pres">
      <dgm:prSet presAssocID="{4059E20B-D3FE-4EF8-B06C-4AD4E91E4CB3}" presName="space" presStyleCnt="0"/>
      <dgm:spPr/>
    </dgm:pt>
    <dgm:pt modelId="{CF7FD571-5F61-4F42-9967-2153466E22FA}" type="pres">
      <dgm:prSet presAssocID="{25251CF0-D4EF-41D5-9FDE-F51DDDF4B955}" presName="composite" presStyleCnt="0"/>
      <dgm:spPr/>
    </dgm:pt>
    <dgm:pt modelId="{BD1859B5-F427-4373-B864-B2888DC2BDA4}" type="pres">
      <dgm:prSet presAssocID="{25251CF0-D4EF-41D5-9FDE-F51DDDF4B955}" presName="parTx" presStyleLbl="alignNode1" presStyleIdx="1" presStyleCnt="3">
        <dgm:presLayoutVars>
          <dgm:chMax val="0"/>
          <dgm:chPref val="0"/>
          <dgm:bulletEnabled val="1"/>
        </dgm:presLayoutVars>
      </dgm:prSet>
      <dgm:spPr/>
    </dgm:pt>
    <dgm:pt modelId="{0A97BABB-1634-4CF3-B86E-6267DDED9CA2}" type="pres">
      <dgm:prSet presAssocID="{25251CF0-D4EF-41D5-9FDE-F51DDDF4B955}" presName="desTx" presStyleLbl="alignAccFollowNode1" presStyleIdx="1" presStyleCnt="3">
        <dgm:presLayoutVars>
          <dgm:bulletEnabled val="1"/>
        </dgm:presLayoutVars>
      </dgm:prSet>
      <dgm:spPr/>
    </dgm:pt>
    <dgm:pt modelId="{7776768D-9B94-4C96-8E99-FA504DE6CB76}" type="pres">
      <dgm:prSet presAssocID="{03AA784D-CED8-446C-916E-1302A05E7C3D}" presName="space" presStyleCnt="0"/>
      <dgm:spPr/>
    </dgm:pt>
    <dgm:pt modelId="{7372BA67-62B3-4762-9E25-77549829C408}" type="pres">
      <dgm:prSet presAssocID="{0C9559C0-4027-4718-A770-A9C1453C107B}" presName="composite" presStyleCnt="0"/>
      <dgm:spPr/>
    </dgm:pt>
    <dgm:pt modelId="{6F673470-8C75-4B45-B07F-4E8930CE99F4}" type="pres">
      <dgm:prSet presAssocID="{0C9559C0-4027-4718-A770-A9C1453C107B}" presName="parTx" presStyleLbl="alignNode1" presStyleIdx="2" presStyleCnt="3">
        <dgm:presLayoutVars>
          <dgm:chMax val="0"/>
          <dgm:chPref val="0"/>
          <dgm:bulletEnabled val="1"/>
        </dgm:presLayoutVars>
      </dgm:prSet>
      <dgm:spPr/>
    </dgm:pt>
    <dgm:pt modelId="{B99AC663-D7CF-4581-9A1E-912294993101}" type="pres">
      <dgm:prSet presAssocID="{0C9559C0-4027-4718-A770-A9C1453C107B}" presName="desTx" presStyleLbl="alignAccFollowNode1" presStyleIdx="2" presStyleCnt="3">
        <dgm:presLayoutVars>
          <dgm:bulletEnabled val="1"/>
        </dgm:presLayoutVars>
      </dgm:prSet>
      <dgm:spPr/>
    </dgm:pt>
  </dgm:ptLst>
  <dgm:cxnLst>
    <dgm:cxn modelId="{507B0906-178F-4FA1-916E-065A8B838BE6}" srcId="{3B30572D-9342-40CA-9FC7-47F2D275F1A4}" destId="{BF53B15F-76D6-4996-BD33-6F8A37D7E160}" srcOrd="0" destOrd="0" parTransId="{39222AD4-FD26-4874-834F-F508FD396633}" sibTransId="{4059E20B-D3FE-4EF8-B06C-4AD4E91E4CB3}"/>
    <dgm:cxn modelId="{5918F609-91DD-40AA-9C19-2931899DA83E}" type="presOf" srcId="{9401A0BA-AE7C-4E8C-8A5B-BDFEFDAE08B4}" destId="{0A97BABB-1634-4CF3-B86E-6267DDED9CA2}" srcOrd="0" destOrd="3" presId="urn:microsoft.com/office/officeart/2005/8/layout/hList1"/>
    <dgm:cxn modelId="{7EE9DA12-9501-41C3-A382-AC938D7C64ED}" type="presOf" srcId="{3B30572D-9342-40CA-9FC7-47F2D275F1A4}" destId="{5BADF293-5CC6-46E7-803B-1611DB3A75C9}" srcOrd="0" destOrd="0" presId="urn:microsoft.com/office/officeart/2005/8/layout/hList1"/>
    <dgm:cxn modelId="{C59DE915-40AD-4452-A2FD-158FCD5791D1}" type="presOf" srcId="{BF53B15F-76D6-4996-BD33-6F8A37D7E160}" destId="{AAD408BD-BB77-44AF-9E34-5FEB430138FE}" srcOrd="0" destOrd="0" presId="urn:microsoft.com/office/officeart/2005/8/layout/hList1"/>
    <dgm:cxn modelId="{37E58316-58D2-4CFB-AE42-3423D008D682}" srcId="{25251CF0-D4EF-41D5-9FDE-F51DDDF4B955}" destId="{3AC5C6EA-79AF-471C-8CB9-3B4B236C3EC0}" srcOrd="0" destOrd="0" parTransId="{B6914899-0AAF-4440-B8E9-274254698384}" sibTransId="{CC98FF96-5304-4A28-BF72-74B0C91B00D9}"/>
    <dgm:cxn modelId="{140BE827-9475-4B51-AB42-6BF7319AAEDC}" type="presOf" srcId="{0C9559C0-4027-4718-A770-A9C1453C107B}" destId="{6F673470-8C75-4B45-B07F-4E8930CE99F4}" srcOrd="0" destOrd="0" presId="urn:microsoft.com/office/officeart/2005/8/layout/hList1"/>
    <dgm:cxn modelId="{66BE8E40-96E4-4ABA-AD71-E627C3CF5C4D}" srcId="{2FB5C402-3FF0-4E1B-B901-54B47C12CB19}" destId="{9401A0BA-AE7C-4E8C-8A5B-BDFEFDAE08B4}" srcOrd="1" destOrd="0" parTransId="{A38B4753-F2AF-4A3D-A91E-2786DEB0EAB9}" sibTransId="{4AE17B24-95BE-4CB3-AC7A-D166072B5BA4}"/>
    <dgm:cxn modelId="{C2CDFC6D-64B6-426F-A4AC-0C8C479EDA20}" srcId="{BF53B15F-76D6-4996-BD33-6F8A37D7E160}" destId="{6CBC0CEB-C033-40C1-8AB4-3FCCB5800618}" srcOrd="0" destOrd="0" parTransId="{FF0D8103-30A6-4EF7-9D4B-8D7007BA30BF}" sibTransId="{70573876-F154-4C74-8BF7-BD08530CEBDD}"/>
    <dgm:cxn modelId="{21927774-2126-41DD-97A7-2268D0AAB0F5}" type="presOf" srcId="{3AC5C6EA-79AF-471C-8CB9-3B4B236C3EC0}" destId="{0A97BABB-1634-4CF3-B86E-6267DDED9CA2}" srcOrd="0" destOrd="0" presId="urn:microsoft.com/office/officeart/2005/8/layout/hList1"/>
    <dgm:cxn modelId="{B81AEB54-F459-4192-A948-C83CEE7CFF2C}" type="presOf" srcId="{5FB7E244-8A2F-4991-924B-ADDABC93BB1B}" destId="{B99AC663-D7CF-4581-9A1E-912294993101}" srcOrd="0" destOrd="0" presId="urn:microsoft.com/office/officeart/2005/8/layout/hList1"/>
    <dgm:cxn modelId="{10A21377-D252-42DD-86F5-1D0D1A15DB5B}" type="presOf" srcId="{2FB5C402-3FF0-4E1B-B901-54B47C12CB19}" destId="{0A97BABB-1634-4CF3-B86E-6267DDED9CA2}" srcOrd="0" destOrd="1" presId="urn:microsoft.com/office/officeart/2005/8/layout/hList1"/>
    <dgm:cxn modelId="{F8C2C289-C65D-4D6B-98B7-884799F9F93E}" type="presOf" srcId="{6CBC0CEB-C033-40C1-8AB4-3FCCB5800618}" destId="{45199562-C06D-4F7A-A360-124E229BE906}" srcOrd="0" destOrd="0" presId="urn:microsoft.com/office/officeart/2005/8/layout/hList1"/>
    <dgm:cxn modelId="{BCF1AB9A-4D86-4E13-B632-C79368BCD9F8}" type="presOf" srcId="{8F1C2D68-A329-4334-A4E0-DF6B6D038C98}" destId="{0A97BABB-1634-4CF3-B86E-6267DDED9CA2}" srcOrd="0" destOrd="2" presId="urn:microsoft.com/office/officeart/2005/8/layout/hList1"/>
    <dgm:cxn modelId="{9D93FCA0-296B-4868-BD84-F7E692C4128C}" type="presOf" srcId="{25251CF0-D4EF-41D5-9FDE-F51DDDF4B955}" destId="{BD1859B5-F427-4373-B864-B2888DC2BDA4}" srcOrd="0" destOrd="0" presId="urn:microsoft.com/office/officeart/2005/8/layout/hList1"/>
    <dgm:cxn modelId="{8A7D12A3-E030-4E14-8744-BBF5164AA3CD}" type="presOf" srcId="{395A9728-471B-4414-B064-A0FCF2F85409}" destId="{45199562-C06D-4F7A-A360-124E229BE906}" srcOrd="0" destOrd="1" presId="urn:microsoft.com/office/officeart/2005/8/layout/hList1"/>
    <dgm:cxn modelId="{38079AAD-205E-4BEE-84C4-BE49E5369E4C}" srcId="{3B30572D-9342-40CA-9FC7-47F2D275F1A4}" destId="{25251CF0-D4EF-41D5-9FDE-F51DDDF4B955}" srcOrd="1" destOrd="0" parTransId="{B032FC0C-A884-4367-A199-91639B75B0DF}" sibTransId="{03AA784D-CED8-446C-916E-1302A05E7C3D}"/>
    <dgm:cxn modelId="{0D1B9AC8-981C-494A-B838-5204D3F698C3}" srcId="{25251CF0-D4EF-41D5-9FDE-F51DDDF4B955}" destId="{2FB5C402-3FF0-4E1B-B901-54B47C12CB19}" srcOrd="1" destOrd="0" parTransId="{B56A532D-B23F-496E-BD82-91462652A608}" sibTransId="{A661039A-E3E2-463D-876F-DCDD7E0C381F}"/>
    <dgm:cxn modelId="{799ACFD4-268B-478A-87FA-41E005133D3B}" srcId="{0C9559C0-4027-4718-A770-A9C1453C107B}" destId="{5FB7E244-8A2F-4991-924B-ADDABC93BB1B}" srcOrd="0" destOrd="0" parTransId="{950A3128-4DB3-4191-B7A9-1E5B07895647}" sibTransId="{64B38906-50AC-4559-B392-E3839CC0207C}"/>
    <dgm:cxn modelId="{0C9DE8E8-CE76-46C1-958D-6D22836A6073}" srcId="{3B30572D-9342-40CA-9FC7-47F2D275F1A4}" destId="{0C9559C0-4027-4718-A770-A9C1453C107B}" srcOrd="2" destOrd="0" parTransId="{52F6D090-6366-4C25-8D45-6FBC119185E1}" sibTransId="{B62082DC-CF7B-4F58-BCE7-964A4AAD5CE1}"/>
    <dgm:cxn modelId="{CFDAC1FC-6811-4D2B-ACCB-0AC11D1F8BB7}" srcId="{2FB5C402-3FF0-4E1B-B901-54B47C12CB19}" destId="{8F1C2D68-A329-4334-A4E0-DF6B6D038C98}" srcOrd="0" destOrd="0" parTransId="{7AF72C09-F6F1-44BA-9267-3534C5AEE1FD}" sibTransId="{B4879F32-C2F6-4F7E-AD9B-728489563DD2}"/>
    <dgm:cxn modelId="{D15270FF-1E3A-4513-A28B-BBE21052D35B}" srcId="{BF53B15F-76D6-4996-BD33-6F8A37D7E160}" destId="{395A9728-471B-4414-B064-A0FCF2F85409}" srcOrd="1" destOrd="0" parTransId="{2666E258-3A14-4D71-A7B3-CEA5315BF339}" sibTransId="{98D1F148-6285-438E-9587-C0C9B7547C41}"/>
    <dgm:cxn modelId="{89A976D3-3BCB-48FD-B980-82C7622163F7}" type="presParOf" srcId="{5BADF293-5CC6-46E7-803B-1611DB3A75C9}" destId="{800A2131-D82D-48A5-AA5B-1924DE2C415A}" srcOrd="0" destOrd="0" presId="urn:microsoft.com/office/officeart/2005/8/layout/hList1"/>
    <dgm:cxn modelId="{4E6A050A-C31D-4072-839E-4905AB7B09BE}" type="presParOf" srcId="{800A2131-D82D-48A5-AA5B-1924DE2C415A}" destId="{AAD408BD-BB77-44AF-9E34-5FEB430138FE}" srcOrd="0" destOrd="0" presId="urn:microsoft.com/office/officeart/2005/8/layout/hList1"/>
    <dgm:cxn modelId="{1EB87A51-7B1C-46D0-8D6E-E3827C15EF2D}" type="presParOf" srcId="{800A2131-D82D-48A5-AA5B-1924DE2C415A}" destId="{45199562-C06D-4F7A-A360-124E229BE906}" srcOrd="1" destOrd="0" presId="urn:microsoft.com/office/officeart/2005/8/layout/hList1"/>
    <dgm:cxn modelId="{67BFDBE3-A525-46A0-BB64-91CEDECC6BB7}" type="presParOf" srcId="{5BADF293-5CC6-46E7-803B-1611DB3A75C9}" destId="{5E459F9E-103D-4A29-B2C5-55FC48F8CACD}" srcOrd="1" destOrd="0" presId="urn:microsoft.com/office/officeart/2005/8/layout/hList1"/>
    <dgm:cxn modelId="{272A7EB1-03AF-4CD4-8B35-E89398FDD057}" type="presParOf" srcId="{5BADF293-5CC6-46E7-803B-1611DB3A75C9}" destId="{CF7FD571-5F61-4F42-9967-2153466E22FA}" srcOrd="2" destOrd="0" presId="urn:microsoft.com/office/officeart/2005/8/layout/hList1"/>
    <dgm:cxn modelId="{59491307-C3D0-4046-A555-2C419D9BC945}" type="presParOf" srcId="{CF7FD571-5F61-4F42-9967-2153466E22FA}" destId="{BD1859B5-F427-4373-B864-B2888DC2BDA4}" srcOrd="0" destOrd="0" presId="urn:microsoft.com/office/officeart/2005/8/layout/hList1"/>
    <dgm:cxn modelId="{593EC5B6-2C50-4BC2-87A4-31BA48C0B2BF}" type="presParOf" srcId="{CF7FD571-5F61-4F42-9967-2153466E22FA}" destId="{0A97BABB-1634-4CF3-B86E-6267DDED9CA2}" srcOrd="1" destOrd="0" presId="urn:microsoft.com/office/officeart/2005/8/layout/hList1"/>
    <dgm:cxn modelId="{8FDBFB3D-11BF-4042-A869-3B7D8FE14D3C}" type="presParOf" srcId="{5BADF293-5CC6-46E7-803B-1611DB3A75C9}" destId="{7776768D-9B94-4C96-8E99-FA504DE6CB76}" srcOrd="3" destOrd="0" presId="urn:microsoft.com/office/officeart/2005/8/layout/hList1"/>
    <dgm:cxn modelId="{C305E54F-94D8-4DB1-8547-3BABAD291E1C}" type="presParOf" srcId="{5BADF293-5CC6-46E7-803B-1611DB3A75C9}" destId="{7372BA67-62B3-4762-9E25-77549829C408}" srcOrd="4" destOrd="0" presId="urn:microsoft.com/office/officeart/2005/8/layout/hList1"/>
    <dgm:cxn modelId="{AFC87E11-9A69-40F4-820D-DFCFFA4BD684}" type="presParOf" srcId="{7372BA67-62B3-4762-9E25-77549829C408}" destId="{6F673470-8C75-4B45-B07F-4E8930CE99F4}" srcOrd="0" destOrd="0" presId="urn:microsoft.com/office/officeart/2005/8/layout/hList1"/>
    <dgm:cxn modelId="{5361C070-9447-436B-B625-C999D5BE0D80}" type="presParOf" srcId="{7372BA67-62B3-4762-9E25-77549829C408}" destId="{B99AC663-D7CF-4581-9A1E-912294993101}" srcOrd="1" destOrd="0" presId="urn:microsoft.com/office/officeart/2005/8/layout/h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7579C54-A328-47D7-B78A-B71A0581CEE3}" type="doc">
      <dgm:prSet loTypeId="urn:microsoft.com/office/officeart/2005/8/layout/list1" loCatId="list" qsTypeId="urn:microsoft.com/office/officeart/2005/8/quickstyle/simple1" qsCatId="simple" csTypeId="urn:microsoft.com/office/officeart/2005/8/colors/accent2_2" csCatId="accent2"/>
      <dgm:spPr/>
      <dgm:t>
        <a:bodyPr/>
        <a:lstStyle/>
        <a:p>
          <a:endParaRPr lang="en-US"/>
        </a:p>
      </dgm:t>
    </dgm:pt>
    <dgm:pt modelId="{976FB620-2D96-425B-BC69-BA0E96328340}">
      <dgm:prSet/>
      <dgm:spPr/>
      <dgm:t>
        <a:bodyPr/>
        <a:lstStyle/>
        <a:p>
          <a:pPr>
            <a:lnSpc>
              <a:spcPct val="100000"/>
            </a:lnSpc>
          </a:pPr>
          <a:r>
            <a:rPr lang="en-US" b="1" dirty="0">
              <a:latin typeface="Arial" panose="020B0604020202020204" pitchFamily="34" charset="0"/>
              <a:cs typeface="Arial" panose="020B0604020202020204" pitchFamily="34" charset="0"/>
            </a:rPr>
            <a:t>Demographics:</a:t>
          </a:r>
          <a:endParaRPr lang="en-US" dirty="0">
            <a:latin typeface="Arial" panose="020B0604020202020204" pitchFamily="34" charset="0"/>
            <a:cs typeface="Arial" panose="020B0604020202020204" pitchFamily="34" charset="0"/>
          </a:endParaRPr>
        </a:p>
      </dgm:t>
    </dgm:pt>
    <dgm:pt modelId="{2EB419DB-48CB-4DFC-8D56-FAB8ABF63E8B}" type="parTrans" cxnId="{679F8ACD-5329-4CCC-A514-BE59204DE836}">
      <dgm:prSet/>
      <dgm:spPr/>
      <dgm:t>
        <a:bodyPr/>
        <a:lstStyle/>
        <a:p>
          <a:endParaRPr lang="en-US"/>
        </a:p>
      </dgm:t>
    </dgm:pt>
    <dgm:pt modelId="{F26021B9-6336-4A33-8CD1-6EDCAAF7EE82}" type="sibTrans" cxnId="{679F8ACD-5329-4CCC-A514-BE59204DE836}">
      <dgm:prSet/>
      <dgm:spPr/>
      <dgm:t>
        <a:bodyPr/>
        <a:lstStyle/>
        <a:p>
          <a:endParaRPr lang="en-US"/>
        </a:p>
      </dgm:t>
    </dgm:pt>
    <dgm:pt modelId="{5CDEAF31-4748-42F2-9A95-5BB2DA89E36E}">
      <dgm:prSet/>
      <dgm:spPr/>
      <dgm:t>
        <a:bodyPr/>
        <a:lstStyle/>
        <a:p>
          <a:pPr>
            <a:lnSpc>
              <a:spcPct val="100000"/>
            </a:lnSpc>
          </a:pPr>
          <a:r>
            <a:rPr lang="en-US" dirty="0">
              <a:latin typeface="Arial" panose="020B0604020202020204" pitchFamily="34" charset="0"/>
              <a:cs typeface="Arial" panose="020B0604020202020204" pitchFamily="34" charset="0"/>
            </a:rPr>
            <a:t>The UK’s ageing population is growing rapidly, with projections indicating that by 2040, one in four people will be over the age of 65 (ONS, 2021).</a:t>
          </a:r>
        </a:p>
      </dgm:t>
    </dgm:pt>
    <dgm:pt modelId="{D8A30359-82EF-441A-B3F3-2C0EA64EE431}" type="parTrans" cxnId="{3936FDFD-A17C-47B4-84EA-359069E1FCEE}">
      <dgm:prSet/>
      <dgm:spPr/>
      <dgm:t>
        <a:bodyPr/>
        <a:lstStyle/>
        <a:p>
          <a:endParaRPr lang="en-US"/>
        </a:p>
      </dgm:t>
    </dgm:pt>
    <dgm:pt modelId="{942E00CB-C6F0-4132-86BF-26877D8EBC80}" type="sibTrans" cxnId="{3936FDFD-A17C-47B4-84EA-359069E1FCEE}">
      <dgm:prSet/>
      <dgm:spPr/>
      <dgm:t>
        <a:bodyPr/>
        <a:lstStyle/>
        <a:p>
          <a:endParaRPr lang="en-US"/>
        </a:p>
      </dgm:t>
    </dgm:pt>
    <dgm:pt modelId="{BFBD9403-5B59-41AA-A9D0-FC3FB616E35D}">
      <dgm:prSet/>
      <dgm:spPr/>
      <dgm:t>
        <a:bodyPr/>
        <a:lstStyle/>
        <a:p>
          <a:pPr>
            <a:lnSpc>
              <a:spcPct val="100000"/>
            </a:lnSpc>
          </a:pPr>
          <a:r>
            <a:rPr lang="en-US" b="1" dirty="0">
              <a:latin typeface="Arial" panose="020B0604020202020204" pitchFamily="34" charset="0"/>
              <a:cs typeface="Arial" panose="020B0604020202020204" pitchFamily="34" charset="0"/>
            </a:rPr>
            <a:t>Care Needs:</a:t>
          </a:r>
          <a:endParaRPr lang="en-US" dirty="0">
            <a:latin typeface="Arial" panose="020B0604020202020204" pitchFamily="34" charset="0"/>
            <a:cs typeface="Arial" panose="020B0604020202020204" pitchFamily="34" charset="0"/>
          </a:endParaRPr>
        </a:p>
      </dgm:t>
    </dgm:pt>
    <dgm:pt modelId="{7F15D01C-9DEF-4EF4-BB61-45C545145DC5}" type="parTrans" cxnId="{026C8338-FDD1-482E-813D-39D465F47CEC}">
      <dgm:prSet/>
      <dgm:spPr/>
      <dgm:t>
        <a:bodyPr/>
        <a:lstStyle/>
        <a:p>
          <a:endParaRPr lang="en-US"/>
        </a:p>
      </dgm:t>
    </dgm:pt>
    <dgm:pt modelId="{200B4A54-03F5-445E-9F32-AB3CD5FFAEC4}" type="sibTrans" cxnId="{026C8338-FDD1-482E-813D-39D465F47CEC}">
      <dgm:prSet/>
      <dgm:spPr/>
      <dgm:t>
        <a:bodyPr/>
        <a:lstStyle/>
        <a:p>
          <a:endParaRPr lang="en-US"/>
        </a:p>
      </dgm:t>
    </dgm:pt>
    <dgm:pt modelId="{95F575A2-3BB7-42B2-A4CD-41AEFEC2011C}">
      <dgm:prSet/>
      <dgm:spPr/>
      <dgm:t>
        <a:bodyPr/>
        <a:lstStyle/>
        <a:p>
          <a:pPr>
            <a:lnSpc>
              <a:spcPct val="100000"/>
            </a:lnSpc>
          </a:pPr>
          <a:r>
            <a:rPr lang="en-US" dirty="0">
              <a:latin typeface="Arial" panose="020B0604020202020204" pitchFamily="34" charset="0"/>
              <a:cs typeface="Arial" panose="020B0604020202020204" pitchFamily="34" charset="0"/>
            </a:rPr>
            <a:t>Physical: Chronic conditions, mobility issues, sensory impairments (Sterkenburg et al., 2022).</a:t>
          </a:r>
        </a:p>
      </dgm:t>
    </dgm:pt>
    <dgm:pt modelId="{0568F131-6B5F-49B8-8DDC-78EA9D8985B4}" type="parTrans" cxnId="{DD8508FB-801D-45A8-9382-31F0F6451153}">
      <dgm:prSet/>
      <dgm:spPr/>
      <dgm:t>
        <a:bodyPr/>
        <a:lstStyle/>
        <a:p>
          <a:endParaRPr lang="en-US"/>
        </a:p>
      </dgm:t>
    </dgm:pt>
    <dgm:pt modelId="{3D5CA7F9-A8EB-4FC6-8B3C-8AFE3F7BE50F}" type="sibTrans" cxnId="{DD8508FB-801D-45A8-9382-31F0F6451153}">
      <dgm:prSet/>
      <dgm:spPr/>
      <dgm:t>
        <a:bodyPr/>
        <a:lstStyle/>
        <a:p>
          <a:endParaRPr lang="en-US"/>
        </a:p>
      </dgm:t>
    </dgm:pt>
    <dgm:pt modelId="{92B6314D-785E-4614-91C6-CA1F4FCDAEA3}">
      <dgm:prSet/>
      <dgm:spPr/>
      <dgm:t>
        <a:bodyPr/>
        <a:lstStyle/>
        <a:p>
          <a:pPr>
            <a:lnSpc>
              <a:spcPct val="100000"/>
            </a:lnSpc>
          </a:pPr>
          <a:r>
            <a:rPr lang="en-US" dirty="0">
              <a:latin typeface="Arial" panose="020B0604020202020204" pitchFamily="34" charset="0"/>
              <a:cs typeface="Arial" panose="020B0604020202020204" pitchFamily="34" charset="0"/>
            </a:rPr>
            <a:t>Emotional: Loneliness, mental health challenges (Lambros </a:t>
          </a:r>
          <a:r>
            <a:rPr lang="en-US" dirty="0" err="1">
              <a:latin typeface="Arial" panose="020B0604020202020204" pitchFamily="34" charset="0"/>
              <a:cs typeface="Arial" panose="020B0604020202020204" pitchFamily="34" charset="0"/>
            </a:rPr>
            <a:t>Lazuras</a:t>
          </a:r>
          <a:r>
            <a:rPr lang="en-US" dirty="0">
              <a:latin typeface="Arial" panose="020B0604020202020204" pitchFamily="34" charset="0"/>
              <a:cs typeface="Arial" panose="020B0604020202020204" pitchFamily="34" charset="0"/>
            </a:rPr>
            <a:t>, Ypsilanti and Mullings, 2024).</a:t>
          </a:r>
        </a:p>
      </dgm:t>
    </dgm:pt>
    <dgm:pt modelId="{72D646F1-63D3-41B4-AC19-96E9CC788888}" type="parTrans" cxnId="{0E11F606-7F6E-4442-B092-908324A728A5}">
      <dgm:prSet/>
      <dgm:spPr/>
      <dgm:t>
        <a:bodyPr/>
        <a:lstStyle/>
        <a:p>
          <a:endParaRPr lang="en-US"/>
        </a:p>
      </dgm:t>
    </dgm:pt>
    <dgm:pt modelId="{63D1E420-8592-4515-9C1E-376F39D7BC93}" type="sibTrans" cxnId="{0E11F606-7F6E-4442-B092-908324A728A5}">
      <dgm:prSet/>
      <dgm:spPr/>
      <dgm:t>
        <a:bodyPr/>
        <a:lstStyle/>
        <a:p>
          <a:endParaRPr lang="en-US"/>
        </a:p>
      </dgm:t>
    </dgm:pt>
    <dgm:pt modelId="{7E595A57-DAB8-46DE-B192-2B9DCCE88579}">
      <dgm:prSet/>
      <dgm:spPr/>
      <dgm:t>
        <a:bodyPr/>
        <a:lstStyle/>
        <a:p>
          <a:pPr>
            <a:lnSpc>
              <a:spcPct val="100000"/>
            </a:lnSpc>
          </a:pPr>
          <a:r>
            <a:rPr lang="en-US" dirty="0">
              <a:latin typeface="Arial" panose="020B0604020202020204" pitchFamily="34" charset="0"/>
              <a:cs typeface="Arial" panose="020B0604020202020204" pitchFamily="34" charset="0"/>
            </a:rPr>
            <a:t>Social: Desire for social connections, community engagement.</a:t>
          </a:r>
        </a:p>
      </dgm:t>
    </dgm:pt>
    <dgm:pt modelId="{A1356147-2B18-4EB9-96BC-86C46B66735B}" type="parTrans" cxnId="{46C8A593-F6E2-450F-AAC7-D4E5484750B9}">
      <dgm:prSet/>
      <dgm:spPr/>
      <dgm:t>
        <a:bodyPr/>
        <a:lstStyle/>
        <a:p>
          <a:endParaRPr lang="en-US"/>
        </a:p>
      </dgm:t>
    </dgm:pt>
    <dgm:pt modelId="{6D2611C4-0673-4C56-9A21-8389DF79279F}" type="sibTrans" cxnId="{46C8A593-F6E2-450F-AAC7-D4E5484750B9}">
      <dgm:prSet/>
      <dgm:spPr/>
      <dgm:t>
        <a:bodyPr/>
        <a:lstStyle/>
        <a:p>
          <a:endParaRPr lang="en-US"/>
        </a:p>
      </dgm:t>
    </dgm:pt>
    <dgm:pt modelId="{32B505EA-3400-4D19-9148-55B8A52AD4C2}">
      <dgm:prSet/>
      <dgm:spPr/>
      <dgm:t>
        <a:bodyPr/>
        <a:lstStyle/>
        <a:p>
          <a:pPr>
            <a:lnSpc>
              <a:spcPct val="100000"/>
            </a:lnSpc>
          </a:pPr>
          <a:r>
            <a:rPr lang="en-US" dirty="0">
              <a:latin typeface="Arial" panose="020B0604020202020204" pitchFamily="34" charset="0"/>
              <a:cs typeface="Arial" panose="020B0604020202020204" pitchFamily="34" charset="0"/>
            </a:rPr>
            <a:t>Psychological: Coping with life changes, dementia-related challenges.</a:t>
          </a:r>
        </a:p>
      </dgm:t>
    </dgm:pt>
    <dgm:pt modelId="{4B80FBD9-A5D6-446B-8712-2E5CE5B3EB45}" type="parTrans" cxnId="{6B8E7373-F481-4AB1-AE32-364A550764B5}">
      <dgm:prSet/>
      <dgm:spPr/>
      <dgm:t>
        <a:bodyPr/>
        <a:lstStyle/>
        <a:p>
          <a:endParaRPr lang="en-US"/>
        </a:p>
      </dgm:t>
    </dgm:pt>
    <dgm:pt modelId="{DF423746-17E1-4F3D-BB5F-D5C537D0FADD}" type="sibTrans" cxnId="{6B8E7373-F481-4AB1-AE32-364A550764B5}">
      <dgm:prSet/>
      <dgm:spPr/>
      <dgm:t>
        <a:bodyPr/>
        <a:lstStyle/>
        <a:p>
          <a:endParaRPr lang="en-US"/>
        </a:p>
      </dgm:t>
    </dgm:pt>
    <dgm:pt modelId="{1089A418-2CD1-4FC5-9D72-8922C2CC5B57}">
      <dgm:prSet/>
      <dgm:spPr/>
      <dgm:t>
        <a:bodyPr/>
        <a:lstStyle/>
        <a:p>
          <a:pPr>
            <a:lnSpc>
              <a:spcPct val="100000"/>
            </a:lnSpc>
          </a:pPr>
          <a:r>
            <a:rPr lang="en-US" b="1">
              <a:latin typeface="Arial" panose="020B0604020202020204" pitchFamily="34" charset="0"/>
              <a:cs typeface="Arial" panose="020B0604020202020204" pitchFamily="34" charset="0"/>
            </a:rPr>
            <a:t>Importance of Addressing These Needs:</a:t>
          </a:r>
          <a:endParaRPr lang="en-US">
            <a:latin typeface="Arial" panose="020B0604020202020204" pitchFamily="34" charset="0"/>
            <a:cs typeface="Arial" panose="020B0604020202020204" pitchFamily="34" charset="0"/>
          </a:endParaRPr>
        </a:p>
      </dgm:t>
    </dgm:pt>
    <dgm:pt modelId="{8D4D9CE5-F100-41BC-AFC8-1CC6F9ACBF50}" type="parTrans" cxnId="{0DAD1682-E616-4884-A222-8BBE9CA9AFE7}">
      <dgm:prSet/>
      <dgm:spPr/>
      <dgm:t>
        <a:bodyPr/>
        <a:lstStyle/>
        <a:p>
          <a:endParaRPr lang="en-US"/>
        </a:p>
      </dgm:t>
    </dgm:pt>
    <dgm:pt modelId="{4854B65C-9DE9-4AB9-A191-C6860AAC02E6}" type="sibTrans" cxnId="{0DAD1682-E616-4884-A222-8BBE9CA9AFE7}">
      <dgm:prSet/>
      <dgm:spPr/>
      <dgm:t>
        <a:bodyPr/>
        <a:lstStyle/>
        <a:p>
          <a:endParaRPr lang="en-US"/>
        </a:p>
      </dgm:t>
    </dgm:pt>
    <dgm:pt modelId="{9A3DA2B7-442E-4065-A95A-38251128D05F}">
      <dgm:prSet/>
      <dgm:spPr/>
      <dgm:t>
        <a:bodyPr/>
        <a:lstStyle/>
        <a:p>
          <a:pPr>
            <a:lnSpc>
              <a:spcPct val="100000"/>
            </a:lnSpc>
          </a:pPr>
          <a:r>
            <a:rPr lang="en-US" dirty="0">
              <a:latin typeface="Arial" panose="020B0604020202020204" pitchFamily="34" charset="0"/>
              <a:cs typeface="Arial" panose="020B0604020202020204" pitchFamily="34" charset="0"/>
            </a:rPr>
            <a:t>Innovation and effective policy are essential to meeting these needs.</a:t>
          </a:r>
        </a:p>
      </dgm:t>
    </dgm:pt>
    <dgm:pt modelId="{E31ADC27-9FC4-4E1C-8794-BE214BA259CE}" type="parTrans" cxnId="{2896B6E5-ADF5-4AAC-B03E-D3DAB9E452AF}">
      <dgm:prSet/>
      <dgm:spPr/>
      <dgm:t>
        <a:bodyPr/>
        <a:lstStyle/>
        <a:p>
          <a:endParaRPr lang="en-US"/>
        </a:p>
      </dgm:t>
    </dgm:pt>
    <dgm:pt modelId="{BBEEA0FB-8B55-4495-A393-A9038C2432E6}" type="sibTrans" cxnId="{2896B6E5-ADF5-4AAC-B03E-D3DAB9E452AF}">
      <dgm:prSet/>
      <dgm:spPr/>
      <dgm:t>
        <a:bodyPr/>
        <a:lstStyle/>
        <a:p>
          <a:endParaRPr lang="en-US"/>
        </a:p>
      </dgm:t>
    </dgm:pt>
    <dgm:pt modelId="{36B337DE-F541-49A9-A80D-40F52855E733}">
      <dgm:prSet/>
      <dgm:spPr/>
      <dgm:t>
        <a:bodyPr/>
        <a:lstStyle/>
        <a:p>
          <a:pPr>
            <a:lnSpc>
              <a:spcPct val="100000"/>
            </a:lnSpc>
          </a:pPr>
          <a:r>
            <a:rPr lang="en-US" dirty="0">
              <a:latin typeface="Arial" panose="020B0604020202020204" pitchFamily="34" charset="0"/>
              <a:cs typeface="Arial" panose="020B0604020202020204" pitchFamily="34" charset="0"/>
            </a:rPr>
            <a:t>The increased demand for services impacts the availability and quality of care for older adults.</a:t>
          </a:r>
        </a:p>
      </dgm:t>
    </dgm:pt>
    <dgm:pt modelId="{9F54B04A-93B9-4C1C-B633-591095BDAC92}" type="parTrans" cxnId="{CF924DEF-02B8-4190-8E27-4927DBE803DD}">
      <dgm:prSet/>
      <dgm:spPr/>
      <dgm:t>
        <a:bodyPr/>
        <a:lstStyle/>
        <a:p>
          <a:endParaRPr lang="en-US"/>
        </a:p>
      </dgm:t>
    </dgm:pt>
    <dgm:pt modelId="{B6DADE7E-1C04-4F35-9042-2E06AAE06104}" type="sibTrans" cxnId="{CF924DEF-02B8-4190-8E27-4927DBE803DD}">
      <dgm:prSet/>
      <dgm:spPr/>
      <dgm:t>
        <a:bodyPr/>
        <a:lstStyle/>
        <a:p>
          <a:endParaRPr lang="en-US"/>
        </a:p>
      </dgm:t>
    </dgm:pt>
    <dgm:pt modelId="{969B6898-9FD6-4EC6-8C92-D16BCBE5ED26}" type="pres">
      <dgm:prSet presAssocID="{E7579C54-A328-47D7-B78A-B71A0581CEE3}" presName="linear" presStyleCnt="0">
        <dgm:presLayoutVars>
          <dgm:dir/>
          <dgm:animLvl val="lvl"/>
          <dgm:resizeHandles val="exact"/>
        </dgm:presLayoutVars>
      </dgm:prSet>
      <dgm:spPr/>
    </dgm:pt>
    <dgm:pt modelId="{A8F531B0-6EAF-4938-B565-750A6005A45C}" type="pres">
      <dgm:prSet presAssocID="{976FB620-2D96-425B-BC69-BA0E96328340}" presName="parentLin" presStyleCnt="0"/>
      <dgm:spPr/>
    </dgm:pt>
    <dgm:pt modelId="{B9CF462E-5993-4824-8666-538690471344}" type="pres">
      <dgm:prSet presAssocID="{976FB620-2D96-425B-BC69-BA0E96328340}" presName="parentLeftMargin" presStyleLbl="node1" presStyleIdx="0" presStyleCnt="3"/>
      <dgm:spPr/>
    </dgm:pt>
    <dgm:pt modelId="{471878EE-A9AF-42F5-B9BF-29AAE97B2F1C}" type="pres">
      <dgm:prSet presAssocID="{976FB620-2D96-425B-BC69-BA0E96328340}" presName="parentText" presStyleLbl="node1" presStyleIdx="0" presStyleCnt="3">
        <dgm:presLayoutVars>
          <dgm:chMax val="0"/>
          <dgm:bulletEnabled val="1"/>
        </dgm:presLayoutVars>
      </dgm:prSet>
      <dgm:spPr/>
    </dgm:pt>
    <dgm:pt modelId="{073694F0-F080-4CA0-B51A-7AE1CE596280}" type="pres">
      <dgm:prSet presAssocID="{976FB620-2D96-425B-BC69-BA0E96328340}" presName="negativeSpace" presStyleCnt="0"/>
      <dgm:spPr/>
    </dgm:pt>
    <dgm:pt modelId="{13F73F97-E330-4133-9AC1-4E9902F80002}" type="pres">
      <dgm:prSet presAssocID="{976FB620-2D96-425B-BC69-BA0E96328340}" presName="childText" presStyleLbl="conFgAcc1" presStyleIdx="0" presStyleCnt="3">
        <dgm:presLayoutVars>
          <dgm:bulletEnabled val="1"/>
        </dgm:presLayoutVars>
      </dgm:prSet>
      <dgm:spPr/>
    </dgm:pt>
    <dgm:pt modelId="{5D3E1A85-A43D-4CA9-A02A-843473896AC7}" type="pres">
      <dgm:prSet presAssocID="{F26021B9-6336-4A33-8CD1-6EDCAAF7EE82}" presName="spaceBetweenRectangles" presStyleCnt="0"/>
      <dgm:spPr/>
    </dgm:pt>
    <dgm:pt modelId="{B0E56339-FF17-444E-BF4C-3DB7B01DAA0B}" type="pres">
      <dgm:prSet presAssocID="{BFBD9403-5B59-41AA-A9D0-FC3FB616E35D}" presName="parentLin" presStyleCnt="0"/>
      <dgm:spPr/>
    </dgm:pt>
    <dgm:pt modelId="{D5DCBFC3-F8CE-46E6-908E-D9B0B838863C}" type="pres">
      <dgm:prSet presAssocID="{BFBD9403-5B59-41AA-A9D0-FC3FB616E35D}" presName="parentLeftMargin" presStyleLbl="node1" presStyleIdx="0" presStyleCnt="3"/>
      <dgm:spPr/>
    </dgm:pt>
    <dgm:pt modelId="{25BB614F-D2B0-4C55-9FCF-BF2101503265}" type="pres">
      <dgm:prSet presAssocID="{BFBD9403-5B59-41AA-A9D0-FC3FB616E35D}" presName="parentText" presStyleLbl="node1" presStyleIdx="1" presStyleCnt="3">
        <dgm:presLayoutVars>
          <dgm:chMax val="0"/>
          <dgm:bulletEnabled val="1"/>
        </dgm:presLayoutVars>
      </dgm:prSet>
      <dgm:spPr/>
    </dgm:pt>
    <dgm:pt modelId="{F16311BC-6570-4E15-B26C-8F23B0CBBEA6}" type="pres">
      <dgm:prSet presAssocID="{BFBD9403-5B59-41AA-A9D0-FC3FB616E35D}" presName="negativeSpace" presStyleCnt="0"/>
      <dgm:spPr/>
    </dgm:pt>
    <dgm:pt modelId="{4C084012-84F2-4099-940B-ABB169485205}" type="pres">
      <dgm:prSet presAssocID="{BFBD9403-5B59-41AA-A9D0-FC3FB616E35D}" presName="childText" presStyleLbl="conFgAcc1" presStyleIdx="1" presStyleCnt="3">
        <dgm:presLayoutVars>
          <dgm:bulletEnabled val="1"/>
        </dgm:presLayoutVars>
      </dgm:prSet>
      <dgm:spPr/>
    </dgm:pt>
    <dgm:pt modelId="{D3C82BD3-2A9D-4984-B606-8730BA0D0870}" type="pres">
      <dgm:prSet presAssocID="{200B4A54-03F5-445E-9F32-AB3CD5FFAEC4}" presName="spaceBetweenRectangles" presStyleCnt="0"/>
      <dgm:spPr/>
    </dgm:pt>
    <dgm:pt modelId="{EB0EAFDF-51E7-4AA5-AACA-969006658B2F}" type="pres">
      <dgm:prSet presAssocID="{1089A418-2CD1-4FC5-9D72-8922C2CC5B57}" presName="parentLin" presStyleCnt="0"/>
      <dgm:spPr/>
    </dgm:pt>
    <dgm:pt modelId="{86A078C5-AB90-4FAD-B5D6-C13113EC0293}" type="pres">
      <dgm:prSet presAssocID="{1089A418-2CD1-4FC5-9D72-8922C2CC5B57}" presName="parentLeftMargin" presStyleLbl="node1" presStyleIdx="1" presStyleCnt="3"/>
      <dgm:spPr/>
    </dgm:pt>
    <dgm:pt modelId="{DDF2D9A1-4AA2-4527-91CC-A080513A21CB}" type="pres">
      <dgm:prSet presAssocID="{1089A418-2CD1-4FC5-9D72-8922C2CC5B57}" presName="parentText" presStyleLbl="node1" presStyleIdx="2" presStyleCnt="3">
        <dgm:presLayoutVars>
          <dgm:chMax val="0"/>
          <dgm:bulletEnabled val="1"/>
        </dgm:presLayoutVars>
      </dgm:prSet>
      <dgm:spPr/>
    </dgm:pt>
    <dgm:pt modelId="{850DD1F8-73C8-458D-8912-B1D154FF5A45}" type="pres">
      <dgm:prSet presAssocID="{1089A418-2CD1-4FC5-9D72-8922C2CC5B57}" presName="negativeSpace" presStyleCnt="0"/>
      <dgm:spPr/>
    </dgm:pt>
    <dgm:pt modelId="{4CBDD8C7-E88C-4D08-AF69-C7F78726273E}" type="pres">
      <dgm:prSet presAssocID="{1089A418-2CD1-4FC5-9D72-8922C2CC5B57}" presName="childText" presStyleLbl="conFgAcc1" presStyleIdx="2" presStyleCnt="3">
        <dgm:presLayoutVars>
          <dgm:bulletEnabled val="1"/>
        </dgm:presLayoutVars>
      </dgm:prSet>
      <dgm:spPr/>
    </dgm:pt>
  </dgm:ptLst>
  <dgm:cxnLst>
    <dgm:cxn modelId="{0E11F606-7F6E-4442-B092-908324A728A5}" srcId="{BFBD9403-5B59-41AA-A9D0-FC3FB616E35D}" destId="{92B6314D-785E-4614-91C6-CA1F4FCDAEA3}" srcOrd="1" destOrd="0" parTransId="{72D646F1-63D3-41B4-AC19-96E9CC788888}" sibTransId="{63D1E420-8592-4515-9C1E-376F39D7BC93}"/>
    <dgm:cxn modelId="{91D14307-6376-4509-AA72-D921868D1C18}" type="presOf" srcId="{7E595A57-DAB8-46DE-B192-2B9DCCE88579}" destId="{4C084012-84F2-4099-940B-ABB169485205}" srcOrd="0" destOrd="2" presId="urn:microsoft.com/office/officeart/2005/8/layout/list1"/>
    <dgm:cxn modelId="{B65D422A-B88C-44F9-A223-166CE56C30F6}" type="presOf" srcId="{9A3DA2B7-442E-4065-A95A-38251128D05F}" destId="{4CBDD8C7-E88C-4D08-AF69-C7F78726273E}" srcOrd="0" destOrd="0" presId="urn:microsoft.com/office/officeart/2005/8/layout/list1"/>
    <dgm:cxn modelId="{0304942B-04F3-420A-8450-2E1DA4FAEFA9}" type="presOf" srcId="{36B337DE-F541-49A9-A80D-40F52855E733}" destId="{4CBDD8C7-E88C-4D08-AF69-C7F78726273E}" srcOrd="0" destOrd="1" presId="urn:microsoft.com/office/officeart/2005/8/layout/list1"/>
    <dgm:cxn modelId="{026C8338-FDD1-482E-813D-39D465F47CEC}" srcId="{E7579C54-A328-47D7-B78A-B71A0581CEE3}" destId="{BFBD9403-5B59-41AA-A9D0-FC3FB616E35D}" srcOrd="1" destOrd="0" parTransId="{7F15D01C-9DEF-4EF4-BB61-45C545145DC5}" sibTransId="{200B4A54-03F5-445E-9F32-AB3CD5FFAEC4}"/>
    <dgm:cxn modelId="{CC36D93A-927F-4162-8000-0448A01638ED}" type="presOf" srcId="{32B505EA-3400-4D19-9148-55B8A52AD4C2}" destId="{4C084012-84F2-4099-940B-ABB169485205}" srcOrd="0" destOrd="3" presId="urn:microsoft.com/office/officeart/2005/8/layout/list1"/>
    <dgm:cxn modelId="{8033613B-04CE-49C9-98D0-3E03362606AB}" type="presOf" srcId="{1089A418-2CD1-4FC5-9D72-8922C2CC5B57}" destId="{DDF2D9A1-4AA2-4527-91CC-A080513A21CB}" srcOrd="1" destOrd="0" presId="urn:microsoft.com/office/officeart/2005/8/layout/list1"/>
    <dgm:cxn modelId="{6BB4305B-41AA-4903-A299-AEC4C84D92DF}" type="presOf" srcId="{976FB620-2D96-425B-BC69-BA0E96328340}" destId="{471878EE-A9AF-42F5-B9BF-29AAE97B2F1C}" srcOrd="1" destOrd="0" presId="urn:microsoft.com/office/officeart/2005/8/layout/list1"/>
    <dgm:cxn modelId="{D0D1E247-B5E2-44B8-81CB-857E4234E101}" type="presOf" srcId="{5CDEAF31-4748-42F2-9A95-5BB2DA89E36E}" destId="{13F73F97-E330-4133-9AC1-4E9902F80002}" srcOrd="0" destOrd="0" presId="urn:microsoft.com/office/officeart/2005/8/layout/list1"/>
    <dgm:cxn modelId="{5A28526E-0317-439F-89A5-9DA4864E74FE}" type="presOf" srcId="{BFBD9403-5B59-41AA-A9D0-FC3FB616E35D}" destId="{D5DCBFC3-F8CE-46E6-908E-D9B0B838863C}" srcOrd="0" destOrd="0" presId="urn:microsoft.com/office/officeart/2005/8/layout/list1"/>
    <dgm:cxn modelId="{6B8E7373-F481-4AB1-AE32-364A550764B5}" srcId="{BFBD9403-5B59-41AA-A9D0-FC3FB616E35D}" destId="{32B505EA-3400-4D19-9148-55B8A52AD4C2}" srcOrd="3" destOrd="0" parTransId="{4B80FBD9-A5D6-446B-8712-2E5CE5B3EB45}" sibTransId="{DF423746-17E1-4F3D-BB5F-D5C537D0FADD}"/>
    <dgm:cxn modelId="{E5F35F56-03F7-4980-9DC7-10E397051EC9}" type="presOf" srcId="{BFBD9403-5B59-41AA-A9D0-FC3FB616E35D}" destId="{25BB614F-D2B0-4C55-9FCF-BF2101503265}" srcOrd="1" destOrd="0" presId="urn:microsoft.com/office/officeart/2005/8/layout/list1"/>
    <dgm:cxn modelId="{0DAD1682-E616-4884-A222-8BBE9CA9AFE7}" srcId="{E7579C54-A328-47D7-B78A-B71A0581CEE3}" destId="{1089A418-2CD1-4FC5-9D72-8922C2CC5B57}" srcOrd="2" destOrd="0" parTransId="{8D4D9CE5-F100-41BC-AFC8-1CC6F9ACBF50}" sibTransId="{4854B65C-9DE9-4AB9-A191-C6860AAC02E6}"/>
    <dgm:cxn modelId="{46C8A593-F6E2-450F-AAC7-D4E5484750B9}" srcId="{BFBD9403-5B59-41AA-A9D0-FC3FB616E35D}" destId="{7E595A57-DAB8-46DE-B192-2B9DCCE88579}" srcOrd="2" destOrd="0" parTransId="{A1356147-2B18-4EB9-96BC-86C46B66735B}" sibTransId="{6D2611C4-0673-4C56-9A21-8389DF79279F}"/>
    <dgm:cxn modelId="{5D020FAF-1C44-4E1A-BDE1-3699FD4DDF59}" type="presOf" srcId="{1089A418-2CD1-4FC5-9D72-8922C2CC5B57}" destId="{86A078C5-AB90-4FAD-B5D6-C13113EC0293}" srcOrd="0" destOrd="0" presId="urn:microsoft.com/office/officeart/2005/8/layout/list1"/>
    <dgm:cxn modelId="{679F8ACD-5329-4CCC-A514-BE59204DE836}" srcId="{E7579C54-A328-47D7-B78A-B71A0581CEE3}" destId="{976FB620-2D96-425B-BC69-BA0E96328340}" srcOrd="0" destOrd="0" parTransId="{2EB419DB-48CB-4DFC-8D56-FAB8ABF63E8B}" sibTransId="{F26021B9-6336-4A33-8CD1-6EDCAAF7EE82}"/>
    <dgm:cxn modelId="{7672D1CD-F3C9-4223-9CF2-DB2170CDC12C}" type="presOf" srcId="{976FB620-2D96-425B-BC69-BA0E96328340}" destId="{B9CF462E-5993-4824-8666-538690471344}" srcOrd="0" destOrd="0" presId="urn:microsoft.com/office/officeart/2005/8/layout/list1"/>
    <dgm:cxn modelId="{D423CBCF-F991-4F42-A55A-BE1A356A39C7}" type="presOf" srcId="{92B6314D-785E-4614-91C6-CA1F4FCDAEA3}" destId="{4C084012-84F2-4099-940B-ABB169485205}" srcOrd="0" destOrd="1" presId="urn:microsoft.com/office/officeart/2005/8/layout/list1"/>
    <dgm:cxn modelId="{1B08F6D3-5308-4BFA-A04D-C93A0A2B6557}" type="presOf" srcId="{95F575A2-3BB7-42B2-A4CD-41AEFEC2011C}" destId="{4C084012-84F2-4099-940B-ABB169485205}" srcOrd="0" destOrd="0" presId="urn:microsoft.com/office/officeart/2005/8/layout/list1"/>
    <dgm:cxn modelId="{E6EB82DF-FBC9-49D6-A93B-2206A75F4AA1}" type="presOf" srcId="{E7579C54-A328-47D7-B78A-B71A0581CEE3}" destId="{969B6898-9FD6-4EC6-8C92-D16BCBE5ED26}" srcOrd="0" destOrd="0" presId="urn:microsoft.com/office/officeart/2005/8/layout/list1"/>
    <dgm:cxn modelId="{2896B6E5-ADF5-4AAC-B03E-D3DAB9E452AF}" srcId="{1089A418-2CD1-4FC5-9D72-8922C2CC5B57}" destId="{9A3DA2B7-442E-4065-A95A-38251128D05F}" srcOrd="0" destOrd="0" parTransId="{E31ADC27-9FC4-4E1C-8794-BE214BA259CE}" sibTransId="{BBEEA0FB-8B55-4495-A393-A9038C2432E6}"/>
    <dgm:cxn modelId="{CF924DEF-02B8-4190-8E27-4927DBE803DD}" srcId="{1089A418-2CD1-4FC5-9D72-8922C2CC5B57}" destId="{36B337DE-F541-49A9-A80D-40F52855E733}" srcOrd="1" destOrd="0" parTransId="{9F54B04A-93B9-4C1C-B633-591095BDAC92}" sibTransId="{B6DADE7E-1C04-4F35-9042-2E06AAE06104}"/>
    <dgm:cxn modelId="{DD8508FB-801D-45A8-9382-31F0F6451153}" srcId="{BFBD9403-5B59-41AA-A9D0-FC3FB616E35D}" destId="{95F575A2-3BB7-42B2-A4CD-41AEFEC2011C}" srcOrd="0" destOrd="0" parTransId="{0568F131-6B5F-49B8-8DDC-78EA9D8985B4}" sibTransId="{3D5CA7F9-A8EB-4FC6-8B3C-8AFE3F7BE50F}"/>
    <dgm:cxn modelId="{3936FDFD-A17C-47B4-84EA-359069E1FCEE}" srcId="{976FB620-2D96-425B-BC69-BA0E96328340}" destId="{5CDEAF31-4748-42F2-9A95-5BB2DA89E36E}" srcOrd="0" destOrd="0" parTransId="{D8A30359-82EF-441A-B3F3-2C0EA64EE431}" sibTransId="{942E00CB-C6F0-4132-86BF-26877D8EBC80}"/>
    <dgm:cxn modelId="{B12FFC74-62D4-4BE8-AFBD-6E7EA22037E8}" type="presParOf" srcId="{969B6898-9FD6-4EC6-8C92-D16BCBE5ED26}" destId="{A8F531B0-6EAF-4938-B565-750A6005A45C}" srcOrd="0" destOrd="0" presId="urn:microsoft.com/office/officeart/2005/8/layout/list1"/>
    <dgm:cxn modelId="{A4795577-DCC8-42A4-8079-F2391D6EB1F4}" type="presParOf" srcId="{A8F531B0-6EAF-4938-B565-750A6005A45C}" destId="{B9CF462E-5993-4824-8666-538690471344}" srcOrd="0" destOrd="0" presId="urn:microsoft.com/office/officeart/2005/8/layout/list1"/>
    <dgm:cxn modelId="{0D5E17CD-ECB9-4E09-B560-AA1CF9DF5CF1}" type="presParOf" srcId="{A8F531B0-6EAF-4938-B565-750A6005A45C}" destId="{471878EE-A9AF-42F5-B9BF-29AAE97B2F1C}" srcOrd="1" destOrd="0" presId="urn:microsoft.com/office/officeart/2005/8/layout/list1"/>
    <dgm:cxn modelId="{F7031E94-9843-4F24-8AD0-8523E2AD5117}" type="presParOf" srcId="{969B6898-9FD6-4EC6-8C92-D16BCBE5ED26}" destId="{073694F0-F080-4CA0-B51A-7AE1CE596280}" srcOrd="1" destOrd="0" presId="urn:microsoft.com/office/officeart/2005/8/layout/list1"/>
    <dgm:cxn modelId="{04726813-0D5A-425B-A90C-CFE621954906}" type="presParOf" srcId="{969B6898-9FD6-4EC6-8C92-D16BCBE5ED26}" destId="{13F73F97-E330-4133-9AC1-4E9902F80002}" srcOrd="2" destOrd="0" presId="urn:microsoft.com/office/officeart/2005/8/layout/list1"/>
    <dgm:cxn modelId="{401134C6-1742-4B81-B7C5-FF7BE14DAB53}" type="presParOf" srcId="{969B6898-9FD6-4EC6-8C92-D16BCBE5ED26}" destId="{5D3E1A85-A43D-4CA9-A02A-843473896AC7}" srcOrd="3" destOrd="0" presId="urn:microsoft.com/office/officeart/2005/8/layout/list1"/>
    <dgm:cxn modelId="{394D57D3-A71F-4F9F-B1EB-3155E7E3FC77}" type="presParOf" srcId="{969B6898-9FD6-4EC6-8C92-D16BCBE5ED26}" destId="{B0E56339-FF17-444E-BF4C-3DB7B01DAA0B}" srcOrd="4" destOrd="0" presId="urn:microsoft.com/office/officeart/2005/8/layout/list1"/>
    <dgm:cxn modelId="{B43167F0-1FE1-48AB-81AA-25C1C0EC431C}" type="presParOf" srcId="{B0E56339-FF17-444E-BF4C-3DB7B01DAA0B}" destId="{D5DCBFC3-F8CE-46E6-908E-D9B0B838863C}" srcOrd="0" destOrd="0" presId="urn:microsoft.com/office/officeart/2005/8/layout/list1"/>
    <dgm:cxn modelId="{B199FC74-188A-44FF-8070-3096FBCCF5E8}" type="presParOf" srcId="{B0E56339-FF17-444E-BF4C-3DB7B01DAA0B}" destId="{25BB614F-D2B0-4C55-9FCF-BF2101503265}" srcOrd="1" destOrd="0" presId="urn:microsoft.com/office/officeart/2005/8/layout/list1"/>
    <dgm:cxn modelId="{6AD1DD6F-834B-4EE2-85AF-C868689E899A}" type="presParOf" srcId="{969B6898-9FD6-4EC6-8C92-D16BCBE5ED26}" destId="{F16311BC-6570-4E15-B26C-8F23B0CBBEA6}" srcOrd="5" destOrd="0" presId="urn:microsoft.com/office/officeart/2005/8/layout/list1"/>
    <dgm:cxn modelId="{B2AFE170-476A-4DF4-B6B9-4F7C6C9957D4}" type="presParOf" srcId="{969B6898-9FD6-4EC6-8C92-D16BCBE5ED26}" destId="{4C084012-84F2-4099-940B-ABB169485205}" srcOrd="6" destOrd="0" presId="urn:microsoft.com/office/officeart/2005/8/layout/list1"/>
    <dgm:cxn modelId="{70610B41-EC6D-4532-8BBB-F1F9FB45B338}" type="presParOf" srcId="{969B6898-9FD6-4EC6-8C92-D16BCBE5ED26}" destId="{D3C82BD3-2A9D-4984-B606-8730BA0D0870}" srcOrd="7" destOrd="0" presId="urn:microsoft.com/office/officeart/2005/8/layout/list1"/>
    <dgm:cxn modelId="{6A1E643E-8310-4F2B-BC50-F9625F49D70E}" type="presParOf" srcId="{969B6898-9FD6-4EC6-8C92-D16BCBE5ED26}" destId="{EB0EAFDF-51E7-4AA5-AACA-969006658B2F}" srcOrd="8" destOrd="0" presId="urn:microsoft.com/office/officeart/2005/8/layout/list1"/>
    <dgm:cxn modelId="{8DCB4614-F7F7-4D0A-B917-069B8A8845F3}" type="presParOf" srcId="{EB0EAFDF-51E7-4AA5-AACA-969006658B2F}" destId="{86A078C5-AB90-4FAD-B5D6-C13113EC0293}" srcOrd="0" destOrd="0" presId="urn:microsoft.com/office/officeart/2005/8/layout/list1"/>
    <dgm:cxn modelId="{FA502D03-1A95-421F-A131-F7E9684D49B6}" type="presParOf" srcId="{EB0EAFDF-51E7-4AA5-AACA-969006658B2F}" destId="{DDF2D9A1-4AA2-4527-91CC-A080513A21CB}" srcOrd="1" destOrd="0" presId="urn:microsoft.com/office/officeart/2005/8/layout/list1"/>
    <dgm:cxn modelId="{9025F5C1-7CD1-4BE6-87CF-FCD3138ADA47}" type="presParOf" srcId="{969B6898-9FD6-4EC6-8C92-D16BCBE5ED26}" destId="{850DD1F8-73C8-458D-8912-B1D154FF5A45}" srcOrd="9" destOrd="0" presId="urn:microsoft.com/office/officeart/2005/8/layout/list1"/>
    <dgm:cxn modelId="{9BEFE5D9-7AB4-4F87-824B-6EC85508AA61}" type="presParOf" srcId="{969B6898-9FD6-4EC6-8C92-D16BCBE5ED26}" destId="{4CBDD8C7-E88C-4D08-AF69-C7F78726273E}" srcOrd="10"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A893EFE-D738-4EA4-92E9-2607D361C2AC}" type="doc">
      <dgm:prSet loTypeId="urn:microsoft.com/office/officeart/2005/8/layout/list1" loCatId="list" qsTypeId="urn:microsoft.com/office/officeart/2005/8/quickstyle/simple4" qsCatId="simple" csTypeId="urn:microsoft.com/office/officeart/2005/8/colors/colorful2" csCatId="colorful"/>
      <dgm:spPr/>
      <dgm:t>
        <a:bodyPr/>
        <a:lstStyle/>
        <a:p>
          <a:endParaRPr lang="en-US"/>
        </a:p>
      </dgm:t>
    </dgm:pt>
    <dgm:pt modelId="{52526135-CC64-4B07-8349-D701D1B7F2CE}">
      <dgm:prSet/>
      <dgm:spPr/>
      <dgm:t>
        <a:bodyPr/>
        <a:lstStyle/>
        <a:p>
          <a:r>
            <a:rPr lang="en-US" b="1"/>
            <a:t>Ageing Theories:</a:t>
          </a:r>
          <a:endParaRPr lang="en-US"/>
        </a:p>
      </dgm:t>
    </dgm:pt>
    <dgm:pt modelId="{0912E642-8498-47E9-A95B-728A9EB3D798}" type="parTrans" cxnId="{E459C7BB-ACA4-4458-BAEF-D24CE38CDA6B}">
      <dgm:prSet/>
      <dgm:spPr/>
      <dgm:t>
        <a:bodyPr/>
        <a:lstStyle/>
        <a:p>
          <a:endParaRPr lang="en-US"/>
        </a:p>
      </dgm:t>
    </dgm:pt>
    <dgm:pt modelId="{30127FA8-A873-4AC8-996A-EBE807D99CE5}" type="sibTrans" cxnId="{E459C7BB-ACA4-4458-BAEF-D24CE38CDA6B}">
      <dgm:prSet/>
      <dgm:spPr/>
      <dgm:t>
        <a:bodyPr/>
        <a:lstStyle/>
        <a:p>
          <a:endParaRPr lang="en-US"/>
        </a:p>
      </dgm:t>
    </dgm:pt>
    <dgm:pt modelId="{EB457860-E998-43A7-AC16-F8294A179A06}">
      <dgm:prSet/>
      <dgm:spPr/>
      <dgm:t>
        <a:bodyPr/>
        <a:lstStyle/>
        <a:p>
          <a:r>
            <a:rPr lang="en-US" b="1"/>
            <a:t>Disengagement Theory:</a:t>
          </a:r>
          <a:r>
            <a:rPr lang="en-US"/>
            <a:t> Suggests that older people withdraw from social roles as they age, which could be beneficial for both the individual and society (Clara and Rothermund, 2022).</a:t>
          </a:r>
        </a:p>
      </dgm:t>
    </dgm:pt>
    <dgm:pt modelId="{24BAD3F9-AF93-480C-9FF4-8F5E20B697EE}" type="parTrans" cxnId="{A4D51CC7-D230-421D-B2FE-D1A1F8472CE3}">
      <dgm:prSet/>
      <dgm:spPr/>
      <dgm:t>
        <a:bodyPr/>
        <a:lstStyle/>
        <a:p>
          <a:endParaRPr lang="en-US"/>
        </a:p>
      </dgm:t>
    </dgm:pt>
    <dgm:pt modelId="{96914BA0-28CD-4A78-8A7F-D92D16FF6BC7}" type="sibTrans" cxnId="{A4D51CC7-D230-421D-B2FE-D1A1F8472CE3}">
      <dgm:prSet/>
      <dgm:spPr/>
      <dgm:t>
        <a:bodyPr/>
        <a:lstStyle/>
        <a:p>
          <a:endParaRPr lang="en-US"/>
        </a:p>
      </dgm:t>
    </dgm:pt>
    <dgm:pt modelId="{D31EA862-6761-47D6-B572-183B36D4EB0D}">
      <dgm:prSet/>
      <dgm:spPr/>
      <dgm:t>
        <a:bodyPr/>
        <a:lstStyle/>
        <a:p>
          <a:r>
            <a:rPr lang="en-US" b="1"/>
            <a:t>Activity Theory:</a:t>
          </a:r>
          <a:r>
            <a:rPr lang="en-US"/>
            <a:t> Argues that staying active and engaged leads to a more fulfilling old age (Teles and Ribeiro, 2021).</a:t>
          </a:r>
        </a:p>
      </dgm:t>
    </dgm:pt>
    <dgm:pt modelId="{0C6B037D-FF6D-4212-B1FA-D504B220F890}" type="parTrans" cxnId="{E111B2AE-2C40-4200-9802-B522F57DE22F}">
      <dgm:prSet/>
      <dgm:spPr/>
      <dgm:t>
        <a:bodyPr/>
        <a:lstStyle/>
        <a:p>
          <a:endParaRPr lang="en-US"/>
        </a:p>
      </dgm:t>
    </dgm:pt>
    <dgm:pt modelId="{EDBE31AD-8ED3-4242-92DF-E18CD3A51384}" type="sibTrans" cxnId="{E111B2AE-2C40-4200-9802-B522F57DE22F}">
      <dgm:prSet/>
      <dgm:spPr/>
      <dgm:t>
        <a:bodyPr/>
        <a:lstStyle/>
        <a:p>
          <a:endParaRPr lang="en-US"/>
        </a:p>
      </dgm:t>
    </dgm:pt>
    <dgm:pt modelId="{FFD9FA6A-90CF-4585-A27A-26059C7E4D21}">
      <dgm:prSet/>
      <dgm:spPr/>
      <dgm:t>
        <a:bodyPr/>
        <a:lstStyle/>
        <a:p>
          <a:r>
            <a:rPr lang="en-US" b="1"/>
            <a:t>Continuity Theory:</a:t>
          </a:r>
          <a:r>
            <a:rPr lang="en-US"/>
            <a:t> Emphasizes that older adults try to maintain a sense of consistency in their lives.</a:t>
          </a:r>
        </a:p>
      </dgm:t>
    </dgm:pt>
    <dgm:pt modelId="{0D21975E-1E6F-4464-8415-3BF098F8DCD7}" type="parTrans" cxnId="{17AC3292-336D-43B6-99CC-82DCCBF89B42}">
      <dgm:prSet/>
      <dgm:spPr/>
      <dgm:t>
        <a:bodyPr/>
        <a:lstStyle/>
        <a:p>
          <a:endParaRPr lang="en-US"/>
        </a:p>
      </dgm:t>
    </dgm:pt>
    <dgm:pt modelId="{571D3A21-03EB-4CBC-A57F-0D81C75A2C86}" type="sibTrans" cxnId="{17AC3292-336D-43B6-99CC-82DCCBF89B42}">
      <dgm:prSet/>
      <dgm:spPr/>
      <dgm:t>
        <a:bodyPr/>
        <a:lstStyle/>
        <a:p>
          <a:endParaRPr lang="en-US"/>
        </a:p>
      </dgm:t>
    </dgm:pt>
    <dgm:pt modelId="{3242A67C-4059-4077-9B1C-ADED14C5B544}">
      <dgm:prSet/>
      <dgm:spPr/>
      <dgm:t>
        <a:bodyPr/>
        <a:lstStyle/>
        <a:p>
          <a:r>
            <a:rPr lang="en-US" b="1"/>
            <a:t>Life Course Theory:</a:t>
          </a:r>
          <a:r>
            <a:rPr lang="en-US"/>
            <a:t> Focuses on the long-term effects of life experiences on health and wellbeing in old age.</a:t>
          </a:r>
        </a:p>
      </dgm:t>
    </dgm:pt>
    <dgm:pt modelId="{36BA35B2-05CE-431C-AF6E-059E66837901}" type="parTrans" cxnId="{9E0DC191-3AD3-41A7-B0B1-8B881F55B9D7}">
      <dgm:prSet/>
      <dgm:spPr/>
      <dgm:t>
        <a:bodyPr/>
        <a:lstStyle/>
        <a:p>
          <a:endParaRPr lang="en-US"/>
        </a:p>
      </dgm:t>
    </dgm:pt>
    <dgm:pt modelId="{8AE3709E-BA1E-4EE3-834B-AC6484CB841F}" type="sibTrans" cxnId="{9E0DC191-3AD3-41A7-B0B1-8B881F55B9D7}">
      <dgm:prSet/>
      <dgm:spPr/>
      <dgm:t>
        <a:bodyPr/>
        <a:lstStyle/>
        <a:p>
          <a:endParaRPr lang="en-US"/>
        </a:p>
      </dgm:t>
    </dgm:pt>
    <dgm:pt modelId="{93E8DCA0-1C96-4EDD-A537-38AE0AC00408}">
      <dgm:prSet/>
      <dgm:spPr/>
      <dgm:t>
        <a:bodyPr/>
        <a:lstStyle/>
        <a:p>
          <a:r>
            <a:rPr lang="en-US" b="1"/>
            <a:t>Application to Care:</a:t>
          </a:r>
          <a:endParaRPr lang="en-US"/>
        </a:p>
      </dgm:t>
    </dgm:pt>
    <dgm:pt modelId="{BEE12E93-14FC-4C84-8ECD-376D1D37B9DE}" type="parTrans" cxnId="{4EAACB21-F36B-4A29-BE34-90FAA864406A}">
      <dgm:prSet/>
      <dgm:spPr/>
      <dgm:t>
        <a:bodyPr/>
        <a:lstStyle/>
        <a:p>
          <a:endParaRPr lang="en-US"/>
        </a:p>
      </dgm:t>
    </dgm:pt>
    <dgm:pt modelId="{FE6512D3-DF0D-4D59-A939-6B92EEE21BF2}" type="sibTrans" cxnId="{4EAACB21-F36B-4A29-BE34-90FAA864406A}">
      <dgm:prSet/>
      <dgm:spPr/>
      <dgm:t>
        <a:bodyPr/>
        <a:lstStyle/>
        <a:p>
          <a:endParaRPr lang="en-US"/>
        </a:p>
      </dgm:t>
    </dgm:pt>
    <dgm:pt modelId="{82F74D87-ACB1-41B3-8E24-ED6569AD7D8F}">
      <dgm:prSet/>
      <dgm:spPr/>
      <dgm:t>
        <a:bodyPr/>
        <a:lstStyle/>
        <a:p>
          <a:r>
            <a:rPr lang="en-US"/>
            <a:t>Theories help explain how older people interact with care systems and how these systems can better meet their needs.</a:t>
          </a:r>
        </a:p>
      </dgm:t>
    </dgm:pt>
    <dgm:pt modelId="{5C523748-5AC8-4B52-BC7D-91093EFF37DC}" type="parTrans" cxnId="{EF7246D8-1630-4C28-948E-9A81AFA0B898}">
      <dgm:prSet/>
      <dgm:spPr/>
      <dgm:t>
        <a:bodyPr/>
        <a:lstStyle/>
        <a:p>
          <a:endParaRPr lang="en-US"/>
        </a:p>
      </dgm:t>
    </dgm:pt>
    <dgm:pt modelId="{A34C0687-DFD1-4CE0-9262-BEC3CE0E3066}" type="sibTrans" cxnId="{EF7246D8-1630-4C28-948E-9A81AFA0B898}">
      <dgm:prSet/>
      <dgm:spPr/>
      <dgm:t>
        <a:bodyPr/>
        <a:lstStyle/>
        <a:p>
          <a:endParaRPr lang="en-US"/>
        </a:p>
      </dgm:t>
    </dgm:pt>
    <dgm:pt modelId="{C8E840D7-25F0-41A1-83E1-11C843611D80}" type="pres">
      <dgm:prSet presAssocID="{4A893EFE-D738-4EA4-92E9-2607D361C2AC}" presName="linear" presStyleCnt="0">
        <dgm:presLayoutVars>
          <dgm:dir/>
          <dgm:animLvl val="lvl"/>
          <dgm:resizeHandles val="exact"/>
        </dgm:presLayoutVars>
      </dgm:prSet>
      <dgm:spPr/>
    </dgm:pt>
    <dgm:pt modelId="{5B57066C-F32D-46A0-B7A0-E256B2D7DE84}" type="pres">
      <dgm:prSet presAssocID="{52526135-CC64-4B07-8349-D701D1B7F2CE}" presName="parentLin" presStyleCnt="0"/>
      <dgm:spPr/>
    </dgm:pt>
    <dgm:pt modelId="{3EC3F477-7231-460B-84A0-18C76421AF8D}" type="pres">
      <dgm:prSet presAssocID="{52526135-CC64-4B07-8349-D701D1B7F2CE}" presName="parentLeftMargin" presStyleLbl="node1" presStyleIdx="0" presStyleCnt="2"/>
      <dgm:spPr/>
    </dgm:pt>
    <dgm:pt modelId="{B656F3E8-BE71-422F-AB13-BABA9DF10651}" type="pres">
      <dgm:prSet presAssocID="{52526135-CC64-4B07-8349-D701D1B7F2CE}" presName="parentText" presStyleLbl="node1" presStyleIdx="0" presStyleCnt="2">
        <dgm:presLayoutVars>
          <dgm:chMax val="0"/>
          <dgm:bulletEnabled val="1"/>
        </dgm:presLayoutVars>
      </dgm:prSet>
      <dgm:spPr/>
    </dgm:pt>
    <dgm:pt modelId="{6C7416E6-57B7-4383-A801-1DA8CBDF40BB}" type="pres">
      <dgm:prSet presAssocID="{52526135-CC64-4B07-8349-D701D1B7F2CE}" presName="negativeSpace" presStyleCnt="0"/>
      <dgm:spPr/>
    </dgm:pt>
    <dgm:pt modelId="{3F77B8EA-9AB0-4C24-A594-5B24F626D8C9}" type="pres">
      <dgm:prSet presAssocID="{52526135-CC64-4B07-8349-D701D1B7F2CE}" presName="childText" presStyleLbl="conFgAcc1" presStyleIdx="0" presStyleCnt="2">
        <dgm:presLayoutVars>
          <dgm:bulletEnabled val="1"/>
        </dgm:presLayoutVars>
      </dgm:prSet>
      <dgm:spPr/>
    </dgm:pt>
    <dgm:pt modelId="{BF238A26-5DD3-4843-9D05-B26C021102A2}" type="pres">
      <dgm:prSet presAssocID="{30127FA8-A873-4AC8-996A-EBE807D99CE5}" presName="spaceBetweenRectangles" presStyleCnt="0"/>
      <dgm:spPr/>
    </dgm:pt>
    <dgm:pt modelId="{D964BB0A-BBE3-49A1-89E4-BA626F008C3F}" type="pres">
      <dgm:prSet presAssocID="{93E8DCA0-1C96-4EDD-A537-38AE0AC00408}" presName="parentLin" presStyleCnt="0"/>
      <dgm:spPr/>
    </dgm:pt>
    <dgm:pt modelId="{188B5D0B-A100-4045-A04B-BEBE98AE01E2}" type="pres">
      <dgm:prSet presAssocID="{93E8DCA0-1C96-4EDD-A537-38AE0AC00408}" presName="parentLeftMargin" presStyleLbl="node1" presStyleIdx="0" presStyleCnt="2"/>
      <dgm:spPr/>
    </dgm:pt>
    <dgm:pt modelId="{D2FCCB37-CFF5-45A3-91B1-C5963C4A95A5}" type="pres">
      <dgm:prSet presAssocID="{93E8DCA0-1C96-4EDD-A537-38AE0AC00408}" presName="parentText" presStyleLbl="node1" presStyleIdx="1" presStyleCnt="2">
        <dgm:presLayoutVars>
          <dgm:chMax val="0"/>
          <dgm:bulletEnabled val="1"/>
        </dgm:presLayoutVars>
      </dgm:prSet>
      <dgm:spPr/>
    </dgm:pt>
    <dgm:pt modelId="{CB8C1D1E-BC5E-44AD-9C69-4537F167F46D}" type="pres">
      <dgm:prSet presAssocID="{93E8DCA0-1C96-4EDD-A537-38AE0AC00408}" presName="negativeSpace" presStyleCnt="0"/>
      <dgm:spPr/>
    </dgm:pt>
    <dgm:pt modelId="{967750E9-F202-4F21-8F8F-E39E34AD1F80}" type="pres">
      <dgm:prSet presAssocID="{93E8DCA0-1C96-4EDD-A537-38AE0AC00408}" presName="childText" presStyleLbl="conFgAcc1" presStyleIdx="1" presStyleCnt="2">
        <dgm:presLayoutVars>
          <dgm:bulletEnabled val="1"/>
        </dgm:presLayoutVars>
      </dgm:prSet>
      <dgm:spPr/>
    </dgm:pt>
  </dgm:ptLst>
  <dgm:cxnLst>
    <dgm:cxn modelId="{4EAACB21-F36B-4A29-BE34-90FAA864406A}" srcId="{4A893EFE-D738-4EA4-92E9-2607D361C2AC}" destId="{93E8DCA0-1C96-4EDD-A537-38AE0AC00408}" srcOrd="1" destOrd="0" parTransId="{BEE12E93-14FC-4C84-8ECD-376D1D37B9DE}" sibTransId="{FE6512D3-DF0D-4D59-A939-6B92EEE21BF2}"/>
    <dgm:cxn modelId="{5286A037-8855-46A6-B3D9-16A97DC8F66D}" type="presOf" srcId="{3242A67C-4059-4077-9B1C-ADED14C5B544}" destId="{3F77B8EA-9AB0-4C24-A594-5B24F626D8C9}" srcOrd="0" destOrd="3" presId="urn:microsoft.com/office/officeart/2005/8/layout/list1"/>
    <dgm:cxn modelId="{094EFF3B-F875-47B5-A0B0-6C884E241C59}" type="presOf" srcId="{D31EA862-6761-47D6-B572-183B36D4EB0D}" destId="{3F77B8EA-9AB0-4C24-A594-5B24F626D8C9}" srcOrd="0" destOrd="1" presId="urn:microsoft.com/office/officeart/2005/8/layout/list1"/>
    <dgm:cxn modelId="{C5A3105D-E21B-419B-808E-C7482EE82052}" type="presOf" srcId="{93E8DCA0-1C96-4EDD-A537-38AE0AC00408}" destId="{188B5D0B-A100-4045-A04B-BEBE98AE01E2}" srcOrd="0" destOrd="0" presId="urn:microsoft.com/office/officeart/2005/8/layout/list1"/>
    <dgm:cxn modelId="{D2FC565E-58AE-4F69-ABA9-8C7A2CA89BAC}" type="presOf" srcId="{82F74D87-ACB1-41B3-8E24-ED6569AD7D8F}" destId="{967750E9-F202-4F21-8F8F-E39E34AD1F80}" srcOrd="0" destOrd="0" presId="urn:microsoft.com/office/officeart/2005/8/layout/list1"/>
    <dgm:cxn modelId="{13AD7291-93F8-4F56-BE1C-485C5DF0CC73}" type="presOf" srcId="{52526135-CC64-4B07-8349-D701D1B7F2CE}" destId="{B656F3E8-BE71-422F-AB13-BABA9DF10651}" srcOrd="1" destOrd="0" presId="urn:microsoft.com/office/officeart/2005/8/layout/list1"/>
    <dgm:cxn modelId="{9E0DC191-3AD3-41A7-B0B1-8B881F55B9D7}" srcId="{52526135-CC64-4B07-8349-D701D1B7F2CE}" destId="{3242A67C-4059-4077-9B1C-ADED14C5B544}" srcOrd="3" destOrd="0" parTransId="{36BA35B2-05CE-431C-AF6E-059E66837901}" sibTransId="{8AE3709E-BA1E-4EE3-834B-AC6484CB841F}"/>
    <dgm:cxn modelId="{17AC3292-336D-43B6-99CC-82DCCBF89B42}" srcId="{52526135-CC64-4B07-8349-D701D1B7F2CE}" destId="{FFD9FA6A-90CF-4585-A27A-26059C7E4D21}" srcOrd="2" destOrd="0" parTransId="{0D21975E-1E6F-4464-8415-3BF098F8DCD7}" sibTransId="{571D3A21-03EB-4CBC-A57F-0D81C75A2C86}"/>
    <dgm:cxn modelId="{E111B2AE-2C40-4200-9802-B522F57DE22F}" srcId="{52526135-CC64-4B07-8349-D701D1B7F2CE}" destId="{D31EA862-6761-47D6-B572-183B36D4EB0D}" srcOrd="1" destOrd="0" parTransId="{0C6B037D-FF6D-4212-B1FA-D504B220F890}" sibTransId="{EDBE31AD-8ED3-4242-92DF-E18CD3A51384}"/>
    <dgm:cxn modelId="{6A24C5B1-0F72-459D-9149-152365AD6EBC}" type="presOf" srcId="{93E8DCA0-1C96-4EDD-A537-38AE0AC00408}" destId="{D2FCCB37-CFF5-45A3-91B1-C5963C4A95A5}" srcOrd="1" destOrd="0" presId="urn:microsoft.com/office/officeart/2005/8/layout/list1"/>
    <dgm:cxn modelId="{BB3909B3-689D-492C-9AC6-58BE925A8557}" type="presOf" srcId="{52526135-CC64-4B07-8349-D701D1B7F2CE}" destId="{3EC3F477-7231-460B-84A0-18C76421AF8D}" srcOrd="0" destOrd="0" presId="urn:microsoft.com/office/officeart/2005/8/layout/list1"/>
    <dgm:cxn modelId="{2A81D9B8-57EB-42AF-8519-D99C193D3D9E}" type="presOf" srcId="{4A893EFE-D738-4EA4-92E9-2607D361C2AC}" destId="{C8E840D7-25F0-41A1-83E1-11C843611D80}" srcOrd="0" destOrd="0" presId="urn:microsoft.com/office/officeart/2005/8/layout/list1"/>
    <dgm:cxn modelId="{E459C7BB-ACA4-4458-BAEF-D24CE38CDA6B}" srcId="{4A893EFE-D738-4EA4-92E9-2607D361C2AC}" destId="{52526135-CC64-4B07-8349-D701D1B7F2CE}" srcOrd="0" destOrd="0" parTransId="{0912E642-8498-47E9-A95B-728A9EB3D798}" sibTransId="{30127FA8-A873-4AC8-996A-EBE807D99CE5}"/>
    <dgm:cxn modelId="{179374BD-E8E3-4AEE-9618-0A2776DD5435}" type="presOf" srcId="{FFD9FA6A-90CF-4585-A27A-26059C7E4D21}" destId="{3F77B8EA-9AB0-4C24-A594-5B24F626D8C9}" srcOrd="0" destOrd="2" presId="urn:microsoft.com/office/officeart/2005/8/layout/list1"/>
    <dgm:cxn modelId="{A4D51CC7-D230-421D-B2FE-D1A1F8472CE3}" srcId="{52526135-CC64-4B07-8349-D701D1B7F2CE}" destId="{EB457860-E998-43A7-AC16-F8294A179A06}" srcOrd="0" destOrd="0" parTransId="{24BAD3F9-AF93-480C-9FF4-8F5E20B697EE}" sibTransId="{96914BA0-28CD-4A78-8A7F-D92D16FF6BC7}"/>
    <dgm:cxn modelId="{EF7246D8-1630-4C28-948E-9A81AFA0B898}" srcId="{93E8DCA0-1C96-4EDD-A537-38AE0AC00408}" destId="{82F74D87-ACB1-41B3-8E24-ED6569AD7D8F}" srcOrd="0" destOrd="0" parTransId="{5C523748-5AC8-4B52-BC7D-91093EFF37DC}" sibTransId="{A34C0687-DFD1-4CE0-9262-BEC3CE0E3066}"/>
    <dgm:cxn modelId="{5C903EF8-3DE3-4187-9225-67704DC86295}" type="presOf" srcId="{EB457860-E998-43A7-AC16-F8294A179A06}" destId="{3F77B8EA-9AB0-4C24-A594-5B24F626D8C9}" srcOrd="0" destOrd="0" presId="urn:microsoft.com/office/officeart/2005/8/layout/list1"/>
    <dgm:cxn modelId="{EF7185E6-26B1-4218-99E5-9A54C8D75FD2}" type="presParOf" srcId="{C8E840D7-25F0-41A1-83E1-11C843611D80}" destId="{5B57066C-F32D-46A0-B7A0-E256B2D7DE84}" srcOrd="0" destOrd="0" presId="urn:microsoft.com/office/officeart/2005/8/layout/list1"/>
    <dgm:cxn modelId="{394BE718-E6D2-4443-B8B0-BB28E3D58A95}" type="presParOf" srcId="{5B57066C-F32D-46A0-B7A0-E256B2D7DE84}" destId="{3EC3F477-7231-460B-84A0-18C76421AF8D}" srcOrd="0" destOrd="0" presId="urn:microsoft.com/office/officeart/2005/8/layout/list1"/>
    <dgm:cxn modelId="{5F503D0E-B05C-4F3B-BAB8-99873D1972FB}" type="presParOf" srcId="{5B57066C-F32D-46A0-B7A0-E256B2D7DE84}" destId="{B656F3E8-BE71-422F-AB13-BABA9DF10651}" srcOrd="1" destOrd="0" presId="urn:microsoft.com/office/officeart/2005/8/layout/list1"/>
    <dgm:cxn modelId="{CE8ECF79-6748-434C-A159-662093700358}" type="presParOf" srcId="{C8E840D7-25F0-41A1-83E1-11C843611D80}" destId="{6C7416E6-57B7-4383-A801-1DA8CBDF40BB}" srcOrd="1" destOrd="0" presId="urn:microsoft.com/office/officeart/2005/8/layout/list1"/>
    <dgm:cxn modelId="{56F43152-67F6-478F-8896-EDBC2C7B9027}" type="presParOf" srcId="{C8E840D7-25F0-41A1-83E1-11C843611D80}" destId="{3F77B8EA-9AB0-4C24-A594-5B24F626D8C9}" srcOrd="2" destOrd="0" presId="urn:microsoft.com/office/officeart/2005/8/layout/list1"/>
    <dgm:cxn modelId="{0E348BB6-2AD8-4443-AEE7-17E9452988AF}" type="presParOf" srcId="{C8E840D7-25F0-41A1-83E1-11C843611D80}" destId="{BF238A26-5DD3-4843-9D05-B26C021102A2}" srcOrd="3" destOrd="0" presId="urn:microsoft.com/office/officeart/2005/8/layout/list1"/>
    <dgm:cxn modelId="{1E945808-4681-4845-B11F-F7D2F6EC9B76}" type="presParOf" srcId="{C8E840D7-25F0-41A1-83E1-11C843611D80}" destId="{D964BB0A-BBE3-49A1-89E4-BA626F008C3F}" srcOrd="4" destOrd="0" presId="urn:microsoft.com/office/officeart/2005/8/layout/list1"/>
    <dgm:cxn modelId="{3D45F2E7-B0DB-4E4B-9BE2-11186546115C}" type="presParOf" srcId="{D964BB0A-BBE3-49A1-89E4-BA626F008C3F}" destId="{188B5D0B-A100-4045-A04B-BEBE98AE01E2}" srcOrd="0" destOrd="0" presId="urn:microsoft.com/office/officeart/2005/8/layout/list1"/>
    <dgm:cxn modelId="{C6525AEA-E86D-4233-A89B-21CE1119ECC3}" type="presParOf" srcId="{D964BB0A-BBE3-49A1-89E4-BA626F008C3F}" destId="{D2FCCB37-CFF5-45A3-91B1-C5963C4A95A5}" srcOrd="1" destOrd="0" presId="urn:microsoft.com/office/officeart/2005/8/layout/list1"/>
    <dgm:cxn modelId="{02221680-B48E-41EE-AFB3-298CBAE65C1A}" type="presParOf" srcId="{C8E840D7-25F0-41A1-83E1-11C843611D80}" destId="{CB8C1D1E-BC5E-44AD-9C69-4537F167F46D}" srcOrd="5" destOrd="0" presId="urn:microsoft.com/office/officeart/2005/8/layout/list1"/>
    <dgm:cxn modelId="{32CEAA08-8913-4989-A089-BAC4A74EAB86}" type="presParOf" srcId="{C8E840D7-25F0-41A1-83E1-11C843611D80}" destId="{967750E9-F202-4F21-8F8F-E39E34AD1F80}" srcOrd="6"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8D77B64-52C5-4949-B2CA-A84D1436A180}"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69A6516F-C52E-45BA-BAE8-CA31D4080CDF}">
      <dgm:prSet/>
      <dgm:spPr/>
      <dgm:t>
        <a:bodyPr/>
        <a:lstStyle/>
        <a:p>
          <a:r>
            <a:rPr lang="en-US" b="1"/>
            <a:t>Key Policies and Legislation in the UK:</a:t>
          </a:r>
          <a:endParaRPr lang="en-US"/>
        </a:p>
      </dgm:t>
    </dgm:pt>
    <dgm:pt modelId="{AAC71411-A7E6-4917-A8BB-53F63B27E137}" type="parTrans" cxnId="{DC80DD71-945C-4D10-880E-09E7F060A2A0}">
      <dgm:prSet/>
      <dgm:spPr/>
      <dgm:t>
        <a:bodyPr/>
        <a:lstStyle/>
        <a:p>
          <a:endParaRPr lang="en-US"/>
        </a:p>
      </dgm:t>
    </dgm:pt>
    <dgm:pt modelId="{89284444-0BA9-40BC-9666-EEDEA7C226A2}" type="sibTrans" cxnId="{DC80DD71-945C-4D10-880E-09E7F060A2A0}">
      <dgm:prSet/>
      <dgm:spPr/>
      <dgm:t>
        <a:bodyPr/>
        <a:lstStyle/>
        <a:p>
          <a:endParaRPr lang="en-US"/>
        </a:p>
      </dgm:t>
    </dgm:pt>
    <dgm:pt modelId="{BCA6D069-2DDC-4A34-ACA3-90FF6B193F5F}">
      <dgm:prSet/>
      <dgm:spPr/>
      <dgm:t>
        <a:bodyPr/>
        <a:lstStyle/>
        <a:p>
          <a:r>
            <a:rPr lang="en-US" b="1" dirty="0"/>
            <a:t>Care Act 2014:</a:t>
          </a:r>
          <a:r>
            <a:rPr lang="en-US" dirty="0"/>
            <a:t> Focuses on the wellbeing and independence of older adults, </a:t>
          </a:r>
          <a:r>
            <a:rPr lang="en-US" dirty="0" err="1"/>
            <a:t>personalisation</a:t>
          </a:r>
          <a:r>
            <a:rPr lang="en-US" dirty="0"/>
            <a:t> of care services, and safeguarding (Department of Health and Social Care, 2016).</a:t>
          </a:r>
        </a:p>
      </dgm:t>
    </dgm:pt>
    <dgm:pt modelId="{D0F42E93-EE40-4C8E-B496-7C3C2275073B}" type="parTrans" cxnId="{704AEE0B-EA36-4980-88A9-BF59B1A3910E}">
      <dgm:prSet/>
      <dgm:spPr/>
      <dgm:t>
        <a:bodyPr/>
        <a:lstStyle/>
        <a:p>
          <a:endParaRPr lang="en-US"/>
        </a:p>
      </dgm:t>
    </dgm:pt>
    <dgm:pt modelId="{D7ABFB01-F0C5-4196-BCFC-F059689BA198}" type="sibTrans" cxnId="{704AEE0B-EA36-4980-88A9-BF59B1A3910E}">
      <dgm:prSet/>
      <dgm:spPr/>
      <dgm:t>
        <a:bodyPr/>
        <a:lstStyle/>
        <a:p>
          <a:endParaRPr lang="en-US"/>
        </a:p>
      </dgm:t>
    </dgm:pt>
    <dgm:pt modelId="{9A201483-405C-4562-AC87-5295672ECCF8}">
      <dgm:prSet/>
      <dgm:spPr/>
      <dgm:t>
        <a:bodyPr/>
        <a:lstStyle/>
        <a:p>
          <a:r>
            <a:rPr lang="en-US" b="1"/>
            <a:t>Equality Act 2010:</a:t>
          </a:r>
          <a:r>
            <a:rPr lang="en-US"/>
            <a:t> Ensures that older people are protected against discrimination based on age, which directly impacts care and support (Age UK, 2022).</a:t>
          </a:r>
        </a:p>
      </dgm:t>
    </dgm:pt>
    <dgm:pt modelId="{A767F067-ED7F-4CBE-BEB5-0011BB16761A}" type="parTrans" cxnId="{63B02DC9-7724-424B-95C0-D6B0B58A4EC4}">
      <dgm:prSet/>
      <dgm:spPr/>
      <dgm:t>
        <a:bodyPr/>
        <a:lstStyle/>
        <a:p>
          <a:endParaRPr lang="en-US"/>
        </a:p>
      </dgm:t>
    </dgm:pt>
    <dgm:pt modelId="{7A2872C4-B155-4B34-9DC7-025836B059B7}" type="sibTrans" cxnId="{63B02DC9-7724-424B-95C0-D6B0B58A4EC4}">
      <dgm:prSet/>
      <dgm:spPr/>
      <dgm:t>
        <a:bodyPr/>
        <a:lstStyle/>
        <a:p>
          <a:endParaRPr lang="en-US"/>
        </a:p>
      </dgm:t>
    </dgm:pt>
    <dgm:pt modelId="{D9C1480D-902E-4919-81EC-8B217514248C}">
      <dgm:prSet/>
      <dgm:spPr/>
      <dgm:t>
        <a:bodyPr/>
        <a:lstStyle/>
        <a:p>
          <a:r>
            <a:rPr lang="en-US" b="1"/>
            <a:t>NHS Long Term Plan (2019):</a:t>
          </a:r>
          <a:r>
            <a:rPr lang="en-US"/>
            <a:t> Aims to address the growing number of older people through sustainable care models and better support for chronic conditions.</a:t>
          </a:r>
        </a:p>
      </dgm:t>
    </dgm:pt>
    <dgm:pt modelId="{34DAA894-C26A-448E-B742-DA14B7540BB3}" type="parTrans" cxnId="{F752C0A2-D1BF-497E-8DBD-59E066166BBD}">
      <dgm:prSet/>
      <dgm:spPr/>
      <dgm:t>
        <a:bodyPr/>
        <a:lstStyle/>
        <a:p>
          <a:endParaRPr lang="en-US"/>
        </a:p>
      </dgm:t>
    </dgm:pt>
    <dgm:pt modelId="{65E7CF8B-89B7-493A-89E1-D1D79CFF013F}" type="sibTrans" cxnId="{F752C0A2-D1BF-497E-8DBD-59E066166BBD}">
      <dgm:prSet/>
      <dgm:spPr/>
      <dgm:t>
        <a:bodyPr/>
        <a:lstStyle/>
        <a:p>
          <a:endParaRPr lang="en-US"/>
        </a:p>
      </dgm:t>
    </dgm:pt>
    <dgm:pt modelId="{F851F511-72B0-43AC-B799-B0DAF0E1921D}">
      <dgm:prSet/>
      <dgm:spPr/>
      <dgm:t>
        <a:bodyPr/>
        <a:lstStyle/>
        <a:p>
          <a:r>
            <a:rPr lang="en-US" b="1"/>
            <a:t>Human Rights Act 1998:</a:t>
          </a:r>
          <a:r>
            <a:rPr lang="en-US"/>
            <a:t> Guarantees the dignity and autonomy of older people in care settings.</a:t>
          </a:r>
        </a:p>
      </dgm:t>
    </dgm:pt>
    <dgm:pt modelId="{D711BBBC-FE61-4BA6-8059-368D679C1B97}" type="parTrans" cxnId="{47163453-C84B-4E5F-8ADD-021FD4BE0364}">
      <dgm:prSet/>
      <dgm:spPr/>
      <dgm:t>
        <a:bodyPr/>
        <a:lstStyle/>
        <a:p>
          <a:endParaRPr lang="en-US"/>
        </a:p>
      </dgm:t>
    </dgm:pt>
    <dgm:pt modelId="{2C1EC75C-B4F4-4B85-9CFB-2FF00A6FC4BB}" type="sibTrans" cxnId="{47163453-C84B-4E5F-8ADD-021FD4BE0364}">
      <dgm:prSet/>
      <dgm:spPr/>
      <dgm:t>
        <a:bodyPr/>
        <a:lstStyle/>
        <a:p>
          <a:endParaRPr lang="en-US"/>
        </a:p>
      </dgm:t>
    </dgm:pt>
    <dgm:pt modelId="{5FE99788-8CB5-4B18-A1F5-07EACC2A8C78}">
      <dgm:prSet/>
      <dgm:spPr/>
      <dgm:t>
        <a:bodyPr/>
        <a:lstStyle/>
        <a:p>
          <a:r>
            <a:rPr lang="en-US" b="1"/>
            <a:t>Impact on Care:</a:t>
          </a:r>
          <a:endParaRPr lang="en-US"/>
        </a:p>
      </dgm:t>
    </dgm:pt>
    <dgm:pt modelId="{7F333F37-8A37-4554-93B2-D031D8BC47DD}" type="parTrans" cxnId="{0CC6234D-94EA-4927-B6D1-FA0B1528EFB2}">
      <dgm:prSet/>
      <dgm:spPr/>
      <dgm:t>
        <a:bodyPr/>
        <a:lstStyle/>
        <a:p>
          <a:endParaRPr lang="en-US"/>
        </a:p>
      </dgm:t>
    </dgm:pt>
    <dgm:pt modelId="{079E6A95-3797-4CAC-9DCE-B56A161A894E}" type="sibTrans" cxnId="{0CC6234D-94EA-4927-B6D1-FA0B1528EFB2}">
      <dgm:prSet/>
      <dgm:spPr/>
      <dgm:t>
        <a:bodyPr/>
        <a:lstStyle/>
        <a:p>
          <a:endParaRPr lang="en-US"/>
        </a:p>
      </dgm:t>
    </dgm:pt>
    <dgm:pt modelId="{535F2C36-11BA-48ED-908E-56FB05C62947}">
      <dgm:prSet/>
      <dgm:spPr/>
      <dgm:t>
        <a:bodyPr/>
        <a:lstStyle/>
        <a:p>
          <a:r>
            <a:rPr lang="en-US"/>
            <a:t>These policies shape the way care is delivered, ensuring that older people’s rights are protected, and their needs are met effectively.</a:t>
          </a:r>
        </a:p>
      </dgm:t>
    </dgm:pt>
    <dgm:pt modelId="{6F24CFC4-566C-4C9D-9284-3E039D6DFF11}" type="parTrans" cxnId="{30150B46-7684-4171-A49C-5FF33A68EA29}">
      <dgm:prSet/>
      <dgm:spPr/>
      <dgm:t>
        <a:bodyPr/>
        <a:lstStyle/>
        <a:p>
          <a:endParaRPr lang="en-US"/>
        </a:p>
      </dgm:t>
    </dgm:pt>
    <dgm:pt modelId="{B784B450-1D5F-4E7F-A47F-54E885F72FF6}" type="sibTrans" cxnId="{30150B46-7684-4171-A49C-5FF33A68EA29}">
      <dgm:prSet/>
      <dgm:spPr/>
      <dgm:t>
        <a:bodyPr/>
        <a:lstStyle/>
        <a:p>
          <a:endParaRPr lang="en-US"/>
        </a:p>
      </dgm:t>
    </dgm:pt>
    <dgm:pt modelId="{D11FEB2B-7DE3-4B80-B211-C7A5F7A5D7F8}" type="pres">
      <dgm:prSet presAssocID="{B8D77B64-52C5-4949-B2CA-A84D1436A180}" presName="linear" presStyleCnt="0">
        <dgm:presLayoutVars>
          <dgm:dir/>
          <dgm:animLvl val="lvl"/>
          <dgm:resizeHandles val="exact"/>
        </dgm:presLayoutVars>
      </dgm:prSet>
      <dgm:spPr/>
    </dgm:pt>
    <dgm:pt modelId="{6FD2DC6B-EA18-429B-A4D1-1D6476A945EF}" type="pres">
      <dgm:prSet presAssocID="{69A6516F-C52E-45BA-BAE8-CA31D4080CDF}" presName="parentLin" presStyleCnt="0"/>
      <dgm:spPr/>
    </dgm:pt>
    <dgm:pt modelId="{3E8EDF64-2841-4156-95DA-5DF8600A39E7}" type="pres">
      <dgm:prSet presAssocID="{69A6516F-C52E-45BA-BAE8-CA31D4080CDF}" presName="parentLeftMargin" presStyleLbl="node1" presStyleIdx="0" presStyleCnt="2"/>
      <dgm:spPr/>
    </dgm:pt>
    <dgm:pt modelId="{28DAF531-CEDC-4F08-A117-C57A073BBE74}" type="pres">
      <dgm:prSet presAssocID="{69A6516F-C52E-45BA-BAE8-CA31D4080CDF}" presName="parentText" presStyleLbl="node1" presStyleIdx="0" presStyleCnt="2">
        <dgm:presLayoutVars>
          <dgm:chMax val="0"/>
          <dgm:bulletEnabled val="1"/>
        </dgm:presLayoutVars>
      </dgm:prSet>
      <dgm:spPr/>
    </dgm:pt>
    <dgm:pt modelId="{C92A2A92-5395-437C-B1EF-B613FDAC82DE}" type="pres">
      <dgm:prSet presAssocID="{69A6516F-C52E-45BA-BAE8-CA31D4080CDF}" presName="negativeSpace" presStyleCnt="0"/>
      <dgm:spPr/>
    </dgm:pt>
    <dgm:pt modelId="{12DD2437-06A0-4B8E-B3E0-93ABDE512854}" type="pres">
      <dgm:prSet presAssocID="{69A6516F-C52E-45BA-BAE8-CA31D4080CDF}" presName="childText" presStyleLbl="conFgAcc1" presStyleIdx="0" presStyleCnt="2">
        <dgm:presLayoutVars>
          <dgm:bulletEnabled val="1"/>
        </dgm:presLayoutVars>
      </dgm:prSet>
      <dgm:spPr/>
    </dgm:pt>
    <dgm:pt modelId="{8E100665-5803-4CFE-83F0-DFF8730F5878}" type="pres">
      <dgm:prSet presAssocID="{89284444-0BA9-40BC-9666-EEDEA7C226A2}" presName="spaceBetweenRectangles" presStyleCnt="0"/>
      <dgm:spPr/>
    </dgm:pt>
    <dgm:pt modelId="{EA43D739-7B2F-4345-8C6A-EA76EA46268F}" type="pres">
      <dgm:prSet presAssocID="{5FE99788-8CB5-4B18-A1F5-07EACC2A8C78}" presName="parentLin" presStyleCnt="0"/>
      <dgm:spPr/>
    </dgm:pt>
    <dgm:pt modelId="{089A72B4-530B-4999-B87D-837844747757}" type="pres">
      <dgm:prSet presAssocID="{5FE99788-8CB5-4B18-A1F5-07EACC2A8C78}" presName="parentLeftMargin" presStyleLbl="node1" presStyleIdx="0" presStyleCnt="2"/>
      <dgm:spPr/>
    </dgm:pt>
    <dgm:pt modelId="{BD9BFF94-66A3-4866-ADBE-B7061DC7E2EC}" type="pres">
      <dgm:prSet presAssocID="{5FE99788-8CB5-4B18-A1F5-07EACC2A8C78}" presName="parentText" presStyleLbl="node1" presStyleIdx="1" presStyleCnt="2">
        <dgm:presLayoutVars>
          <dgm:chMax val="0"/>
          <dgm:bulletEnabled val="1"/>
        </dgm:presLayoutVars>
      </dgm:prSet>
      <dgm:spPr/>
    </dgm:pt>
    <dgm:pt modelId="{78B17EF9-FAD1-445E-AD0C-050CE9FB4FE3}" type="pres">
      <dgm:prSet presAssocID="{5FE99788-8CB5-4B18-A1F5-07EACC2A8C78}" presName="negativeSpace" presStyleCnt="0"/>
      <dgm:spPr/>
    </dgm:pt>
    <dgm:pt modelId="{3A37DD5C-C1DC-4879-9A0E-908AEFC72C93}" type="pres">
      <dgm:prSet presAssocID="{5FE99788-8CB5-4B18-A1F5-07EACC2A8C78}" presName="childText" presStyleLbl="conFgAcc1" presStyleIdx="1" presStyleCnt="2">
        <dgm:presLayoutVars>
          <dgm:bulletEnabled val="1"/>
        </dgm:presLayoutVars>
      </dgm:prSet>
      <dgm:spPr/>
    </dgm:pt>
  </dgm:ptLst>
  <dgm:cxnLst>
    <dgm:cxn modelId="{704AEE0B-EA36-4980-88A9-BF59B1A3910E}" srcId="{69A6516F-C52E-45BA-BAE8-CA31D4080CDF}" destId="{BCA6D069-2DDC-4A34-ACA3-90FF6B193F5F}" srcOrd="0" destOrd="0" parTransId="{D0F42E93-EE40-4C8E-B496-7C3C2275073B}" sibTransId="{D7ABFB01-F0C5-4196-BCFC-F059689BA198}"/>
    <dgm:cxn modelId="{30150B46-7684-4171-A49C-5FF33A68EA29}" srcId="{5FE99788-8CB5-4B18-A1F5-07EACC2A8C78}" destId="{535F2C36-11BA-48ED-908E-56FB05C62947}" srcOrd="0" destOrd="0" parTransId="{6F24CFC4-566C-4C9D-9284-3E039D6DFF11}" sibTransId="{B784B450-1D5F-4E7F-A47F-54E885F72FF6}"/>
    <dgm:cxn modelId="{60B99746-BA79-4BB6-822B-30112EF12E78}" type="presOf" srcId="{9A201483-405C-4562-AC87-5295672ECCF8}" destId="{12DD2437-06A0-4B8E-B3E0-93ABDE512854}" srcOrd="0" destOrd="1" presId="urn:microsoft.com/office/officeart/2005/8/layout/list1"/>
    <dgm:cxn modelId="{0CC6234D-94EA-4927-B6D1-FA0B1528EFB2}" srcId="{B8D77B64-52C5-4949-B2CA-A84D1436A180}" destId="{5FE99788-8CB5-4B18-A1F5-07EACC2A8C78}" srcOrd="1" destOrd="0" parTransId="{7F333F37-8A37-4554-93B2-D031D8BC47DD}" sibTransId="{079E6A95-3797-4CAC-9DCE-B56A161A894E}"/>
    <dgm:cxn modelId="{C6A07C6E-A6E7-48FB-B026-70396D2B1966}" type="presOf" srcId="{D9C1480D-902E-4919-81EC-8B217514248C}" destId="{12DD2437-06A0-4B8E-B3E0-93ABDE512854}" srcOrd="0" destOrd="2" presId="urn:microsoft.com/office/officeart/2005/8/layout/list1"/>
    <dgm:cxn modelId="{DC80DD71-945C-4D10-880E-09E7F060A2A0}" srcId="{B8D77B64-52C5-4949-B2CA-A84D1436A180}" destId="{69A6516F-C52E-45BA-BAE8-CA31D4080CDF}" srcOrd="0" destOrd="0" parTransId="{AAC71411-A7E6-4917-A8BB-53F63B27E137}" sibTransId="{89284444-0BA9-40BC-9666-EEDEA7C226A2}"/>
    <dgm:cxn modelId="{1803AA72-C62D-4F79-92C0-4A9872C8D953}" type="presOf" srcId="{69A6516F-C52E-45BA-BAE8-CA31D4080CDF}" destId="{3E8EDF64-2841-4156-95DA-5DF8600A39E7}" srcOrd="0" destOrd="0" presId="urn:microsoft.com/office/officeart/2005/8/layout/list1"/>
    <dgm:cxn modelId="{47163453-C84B-4E5F-8ADD-021FD4BE0364}" srcId="{69A6516F-C52E-45BA-BAE8-CA31D4080CDF}" destId="{F851F511-72B0-43AC-B799-B0DAF0E1921D}" srcOrd="3" destOrd="0" parTransId="{D711BBBC-FE61-4BA6-8059-368D679C1B97}" sibTransId="{2C1EC75C-B4F4-4B85-9CFB-2FF00A6FC4BB}"/>
    <dgm:cxn modelId="{42B4A058-DF43-4ADB-8475-28FFA0AC3D89}" type="presOf" srcId="{5FE99788-8CB5-4B18-A1F5-07EACC2A8C78}" destId="{089A72B4-530B-4999-B87D-837844747757}" srcOrd="0" destOrd="0" presId="urn:microsoft.com/office/officeart/2005/8/layout/list1"/>
    <dgm:cxn modelId="{4A430F59-0A62-4182-A7E7-D5F120344A38}" type="presOf" srcId="{69A6516F-C52E-45BA-BAE8-CA31D4080CDF}" destId="{28DAF531-CEDC-4F08-A117-C57A073BBE74}" srcOrd="1" destOrd="0" presId="urn:microsoft.com/office/officeart/2005/8/layout/list1"/>
    <dgm:cxn modelId="{7499AC83-7859-495D-A61B-85014510F95E}" type="presOf" srcId="{BCA6D069-2DDC-4A34-ACA3-90FF6B193F5F}" destId="{12DD2437-06A0-4B8E-B3E0-93ABDE512854}" srcOrd="0" destOrd="0" presId="urn:microsoft.com/office/officeart/2005/8/layout/list1"/>
    <dgm:cxn modelId="{F752C0A2-D1BF-497E-8DBD-59E066166BBD}" srcId="{69A6516F-C52E-45BA-BAE8-CA31D4080CDF}" destId="{D9C1480D-902E-4919-81EC-8B217514248C}" srcOrd="2" destOrd="0" parTransId="{34DAA894-C26A-448E-B742-DA14B7540BB3}" sibTransId="{65E7CF8B-89B7-493A-89E1-D1D79CFF013F}"/>
    <dgm:cxn modelId="{43F5E2B0-F91B-4024-8636-28924B6DC875}" type="presOf" srcId="{B8D77B64-52C5-4949-B2CA-A84D1436A180}" destId="{D11FEB2B-7DE3-4B80-B211-C7A5F7A5D7F8}" srcOrd="0" destOrd="0" presId="urn:microsoft.com/office/officeart/2005/8/layout/list1"/>
    <dgm:cxn modelId="{804031B4-111F-42BD-9DBC-D9B6A7EA68C3}" type="presOf" srcId="{F851F511-72B0-43AC-B799-B0DAF0E1921D}" destId="{12DD2437-06A0-4B8E-B3E0-93ABDE512854}" srcOrd="0" destOrd="3" presId="urn:microsoft.com/office/officeart/2005/8/layout/list1"/>
    <dgm:cxn modelId="{027F78C2-6C76-4F8E-A71E-0C0DC033285E}" type="presOf" srcId="{535F2C36-11BA-48ED-908E-56FB05C62947}" destId="{3A37DD5C-C1DC-4879-9A0E-908AEFC72C93}" srcOrd="0" destOrd="0" presId="urn:microsoft.com/office/officeart/2005/8/layout/list1"/>
    <dgm:cxn modelId="{63B02DC9-7724-424B-95C0-D6B0B58A4EC4}" srcId="{69A6516F-C52E-45BA-BAE8-CA31D4080CDF}" destId="{9A201483-405C-4562-AC87-5295672ECCF8}" srcOrd="1" destOrd="0" parTransId="{A767F067-ED7F-4CBE-BEB5-0011BB16761A}" sibTransId="{7A2872C4-B155-4B34-9DC7-025836B059B7}"/>
    <dgm:cxn modelId="{DE129CEC-6A33-4C01-B6E3-D536F95216DB}" type="presOf" srcId="{5FE99788-8CB5-4B18-A1F5-07EACC2A8C78}" destId="{BD9BFF94-66A3-4866-ADBE-B7061DC7E2EC}" srcOrd="1" destOrd="0" presId="urn:microsoft.com/office/officeart/2005/8/layout/list1"/>
    <dgm:cxn modelId="{1C756BC0-6C0D-4FE8-916F-EF43E5F53653}" type="presParOf" srcId="{D11FEB2B-7DE3-4B80-B211-C7A5F7A5D7F8}" destId="{6FD2DC6B-EA18-429B-A4D1-1D6476A945EF}" srcOrd="0" destOrd="0" presId="urn:microsoft.com/office/officeart/2005/8/layout/list1"/>
    <dgm:cxn modelId="{9B470D5B-0883-4B98-BD5F-2250F7E38365}" type="presParOf" srcId="{6FD2DC6B-EA18-429B-A4D1-1D6476A945EF}" destId="{3E8EDF64-2841-4156-95DA-5DF8600A39E7}" srcOrd="0" destOrd="0" presId="urn:microsoft.com/office/officeart/2005/8/layout/list1"/>
    <dgm:cxn modelId="{096E7D88-CB23-4E7C-8058-5058ECE208FD}" type="presParOf" srcId="{6FD2DC6B-EA18-429B-A4D1-1D6476A945EF}" destId="{28DAF531-CEDC-4F08-A117-C57A073BBE74}" srcOrd="1" destOrd="0" presId="urn:microsoft.com/office/officeart/2005/8/layout/list1"/>
    <dgm:cxn modelId="{2714BB94-B431-4DE8-9D45-1FEC4CC0E364}" type="presParOf" srcId="{D11FEB2B-7DE3-4B80-B211-C7A5F7A5D7F8}" destId="{C92A2A92-5395-437C-B1EF-B613FDAC82DE}" srcOrd="1" destOrd="0" presId="urn:microsoft.com/office/officeart/2005/8/layout/list1"/>
    <dgm:cxn modelId="{8A44D2AE-3C33-4E26-9977-8AF69CD18716}" type="presParOf" srcId="{D11FEB2B-7DE3-4B80-B211-C7A5F7A5D7F8}" destId="{12DD2437-06A0-4B8E-B3E0-93ABDE512854}" srcOrd="2" destOrd="0" presId="urn:microsoft.com/office/officeart/2005/8/layout/list1"/>
    <dgm:cxn modelId="{63EFA52B-AF0D-489F-A0D4-01EA90714B3C}" type="presParOf" srcId="{D11FEB2B-7DE3-4B80-B211-C7A5F7A5D7F8}" destId="{8E100665-5803-4CFE-83F0-DFF8730F5878}" srcOrd="3" destOrd="0" presId="urn:microsoft.com/office/officeart/2005/8/layout/list1"/>
    <dgm:cxn modelId="{7C5A75C2-EA94-451E-BDF8-D084B9D8A925}" type="presParOf" srcId="{D11FEB2B-7DE3-4B80-B211-C7A5F7A5D7F8}" destId="{EA43D739-7B2F-4345-8C6A-EA76EA46268F}" srcOrd="4" destOrd="0" presId="urn:microsoft.com/office/officeart/2005/8/layout/list1"/>
    <dgm:cxn modelId="{66D02C8F-05EB-441E-8794-9E1504D568A3}" type="presParOf" srcId="{EA43D739-7B2F-4345-8C6A-EA76EA46268F}" destId="{089A72B4-530B-4999-B87D-837844747757}" srcOrd="0" destOrd="0" presId="urn:microsoft.com/office/officeart/2005/8/layout/list1"/>
    <dgm:cxn modelId="{73DF02F2-E777-48BF-820C-CDABAD5387C5}" type="presParOf" srcId="{EA43D739-7B2F-4345-8C6A-EA76EA46268F}" destId="{BD9BFF94-66A3-4866-ADBE-B7061DC7E2EC}" srcOrd="1" destOrd="0" presId="urn:microsoft.com/office/officeart/2005/8/layout/list1"/>
    <dgm:cxn modelId="{E4D2DFCE-D3C6-4991-926A-4EF4A8D82F56}" type="presParOf" srcId="{D11FEB2B-7DE3-4B80-B211-C7A5F7A5D7F8}" destId="{78B17EF9-FAD1-445E-AD0C-050CE9FB4FE3}" srcOrd="5" destOrd="0" presId="urn:microsoft.com/office/officeart/2005/8/layout/list1"/>
    <dgm:cxn modelId="{F7C249DF-01B4-41E3-BCEF-F4BC4B800474}" type="presParOf" srcId="{D11FEB2B-7DE3-4B80-B211-C7A5F7A5D7F8}" destId="{3A37DD5C-C1DC-4879-9A0E-908AEFC72C93}" srcOrd="6"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9C3A94A-36D8-46F8-B6B3-151173B45E7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D083A18-0896-4EBD-9C5D-74C8FDAC375C}">
      <dgm:prSet/>
      <dgm:spPr/>
      <dgm:t>
        <a:bodyPr/>
        <a:lstStyle/>
        <a:p>
          <a:r>
            <a:rPr lang="en-US" b="1"/>
            <a:t>Overview of Services:</a:t>
          </a:r>
          <a:endParaRPr lang="en-US"/>
        </a:p>
      </dgm:t>
    </dgm:pt>
    <dgm:pt modelId="{4095F582-A96F-4980-98B1-3FE65F2CA483}" type="parTrans" cxnId="{B7C1909D-C3D2-4C94-84C8-29D6FF324FD8}">
      <dgm:prSet/>
      <dgm:spPr/>
      <dgm:t>
        <a:bodyPr/>
        <a:lstStyle/>
        <a:p>
          <a:endParaRPr lang="en-US"/>
        </a:p>
      </dgm:t>
    </dgm:pt>
    <dgm:pt modelId="{3A8BA7F2-4886-4973-8588-42A7B1E6AFC7}" type="sibTrans" cxnId="{B7C1909D-C3D2-4C94-84C8-29D6FF324FD8}">
      <dgm:prSet/>
      <dgm:spPr/>
      <dgm:t>
        <a:bodyPr/>
        <a:lstStyle/>
        <a:p>
          <a:endParaRPr lang="en-US"/>
        </a:p>
      </dgm:t>
    </dgm:pt>
    <dgm:pt modelId="{FE1D5597-CACF-4CFE-982D-57E0737BB596}">
      <dgm:prSet/>
      <dgm:spPr/>
      <dgm:t>
        <a:bodyPr/>
        <a:lstStyle/>
        <a:p>
          <a:r>
            <a:rPr lang="en-US"/>
            <a:t>Domiciliary Care: In-home care provided for older adults who wish to remain in their homes (Staats et al., 2026).</a:t>
          </a:r>
        </a:p>
      </dgm:t>
    </dgm:pt>
    <dgm:pt modelId="{121DA9A8-5473-41D7-ADD5-43ADE54F1C8B}" type="parTrans" cxnId="{662EBDD6-6A1F-4143-8C3C-8B593C69BCF1}">
      <dgm:prSet/>
      <dgm:spPr/>
      <dgm:t>
        <a:bodyPr/>
        <a:lstStyle/>
        <a:p>
          <a:endParaRPr lang="en-US"/>
        </a:p>
      </dgm:t>
    </dgm:pt>
    <dgm:pt modelId="{45F31C4B-1D7E-4DDD-AFFA-B9ED2405FD83}" type="sibTrans" cxnId="{662EBDD6-6A1F-4143-8C3C-8B593C69BCF1}">
      <dgm:prSet/>
      <dgm:spPr/>
      <dgm:t>
        <a:bodyPr/>
        <a:lstStyle/>
        <a:p>
          <a:endParaRPr lang="en-US"/>
        </a:p>
      </dgm:t>
    </dgm:pt>
    <dgm:pt modelId="{36388A6D-FAA7-4356-A222-0E48725DBAEC}">
      <dgm:prSet/>
      <dgm:spPr/>
      <dgm:t>
        <a:bodyPr/>
        <a:lstStyle/>
        <a:p>
          <a:r>
            <a:rPr lang="en-US"/>
            <a:t>Residential Care Homes: A live-in facility offering both personal care and nursing care.</a:t>
          </a:r>
        </a:p>
      </dgm:t>
    </dgm:pt>
    <dgm:pt modelId="{67307391-CEFC-41D3-A63E-BDDA718F20F4}" type="parTrans" cxnId="{3F5E6EB6-FA07-4658-8597-DFA502A47604}">
      <dgm:prSet/>
      <dgm:spPr/>
      <dgm:t>
        <a:bodyPr/>
        <a:lstStyle/>
        <a:p>
          <a:endParaRPr lang="en-US"/>
        </a:p>
      </dgm:t>
    </dgm:pt>
    <dgm:pt modelId="{E68CEE78-4551-4E60-B150-16424C5BB224}" type="sibTrans" cxnId="{3F5E6EB6-FA07-4658-8597-DFA502A47604}">
      <dgm:prSet/>
      <dgm:spPr/>
      <dgm:t>
        <a:bodyPr/>
        <a:lstStyle/>
        <a:p>
          <a:endParaRPr lang="en-US"/>
        </a:p>
      </dgm:t>
    </dgm:pt>
    <dgm:pt modelId="{A56DBA2C-4C49-42B6-8F05-58E05F996564}">
      <dgm:prSet/>
      <dgm:spPr/>
      <dgm:t>
        <a:bodyPr/>
        <a:lstStyle/>
        <a:p>
          <a:r>
            <a:rPr lang="en-US"/>
            <a:t>Day Centres: Social settings where older people can engage in activities during the day (Leung et al., 2022).</a:t>
          </a:r>
        </a:p>
      </dgm:t>
    </dgm:pt>
    <dgm:pt modelId="{82EDE081-ACA1-49F5-9610-A9C8B3DF1062}" type="parTrans" cxnId="{4C302BCE-AD2C-4AC7-BF49-3FD0FF681FC5}">
      <dgm:prSet/>
      <dgm:spPr/>
      <dgm:t>
        <a:bodyPr/>
        <a:lstStyle/>
        <a:p>
          <a:endParaRPr lang="en-US"/>
        </a:p>
      </dgm:t>
    </dgm:pt>
    <dgm:pt modelId="{9F8FE37B-8240-4BFC-8925-81C1EE271DDE}" type="sibTrans" cxnId="{4C302BCE-AD2C-4AC7-BF49-3FD0FF681FC5}">
      <dgm:prSet/>
      <dgm:spPr/>
      <dgm:t>
        <a:bodyPr/>
        <a:lstStyle/>
        <a:p>
          <a:endParaRPr lang="en-US"/>
        </a:p>
      </dgm:t>
    </dgm:pt>
    <dgm:pt modelId="{77BD9DC1-B7C4-497C-BD66-455CE4B7075D}">
      <dgm:prSet/>
      <dgm:spPr/>
      <dgm:t>
        <a:bodyPr/>
        <a:lstStyle/>
        <a:p>
          <a:r>
            <a:rPr lang="en-US"/>
            <a:t>Hospice Care: Specialized care for individuals with terminal conditions.</a:t>
          </a:r>
        </a:p>
      </dgm:t>
    </dgm:pt>
    <dgm:pt modelId="{B578CAC3-C3C7-4975-A95E-25AB7C38D5CB}" type="parTrans" cxnId="{7A50ACA7-498E-4FE6-8647-84E3FE8E3498}">
      <dgm:prSet/>
      <dgm:spPr/>
      <dgm:t>
        <a:bodyPr/>
        <a:lstStyle/>
        <a:p>
          <a:endParaRPr lang="en-US"/>
        </a:p>
      </dgm:t>
    </dgm:pt>
    <dgm:pt modelId="{CFB3F5B2-A78C-49DA-8DAF-E5EA4EF6870C}" type="sibTrans" cxnId="{7A50ACA7-498E-4FE6-8647-84E3FE8E3498}">
      <dgm:prSet/>
      <dgm:spPr/>
      <dgm:t>
        <a:bodyPr/>
        <a:lstStyle/>
        <a:p>
          <a:endParaRPr lang="en-US"/>
        </a:p>
      </dgm:t>
    </dgm:pt>
    <dgm:pt modelId="{24133B12-BBF5-464A-ACAA-8DEEE6EE73AB}">
      <dgm:prSet/>
      <dgm:spPr/>
      <dgm:t>
        <a:bodyPr/>
        <a:lstStyle/>
        <a:p>
          <a:r>
            <a:rPr lang="en-US" b="1"/>
            <a:t>Critical Evaluation:</a:t>
          </a:r>
          <a:endParaRPr lang="en-US"/>
        </a:p>
      </dgm:t>
    </dgm:pt>
    <dgm:pt modelId="{5D4E4827-D69D-4C3E-8E5A-E82E0D6BBE3E}" type="parTrans" cxnId="{8EADD43F-7A62-438F-8C52-53733D37DEBE}">
      <dgm:prSet/>
      <dgm:spPr/>
      <dgm:t>
        <a:bodyPr/>
        <a:lstStyle/>
        <a:p>
          <a:endParaRPr lang="en-US"/>
        </a:p>
      </dgm:t>
    </dgm:pt>
    <dgm:pt modelId="{37E8E4CA-2907-470E-9517-2E42A81C2406}" type="sibTrans" cxnId="{8EADD43F-7A62-438F-8C52-53733D37DEBE}">
      <dgm:prSet/>
      <dgm:spPr/>
      <dgm:t>
        <a:bodyPr/>
        <a:lstStyle/>
        <a:p>
          <a:endParaRPr lang="en-US"/>
        </a:p>
      </dgm:t>
    </dgm:pt>
    <dgm:pt modelId="{652A99BD-C22D-4035-836F-E434D88D083F}">
      <dgm:prSet/>
      <dgm:spPr/>
      <dgm:t>
        <a:bodyPr/>
        <a:lstStyle/>
        <a:p>
          <a:r>
            <a:rPr lang="en-US" b="1"/>
            <a:t>Strengths:</a:t>
          </a:r>
          <a:r>
            <a:rPr lang="en-US"/>
            <a:t> Personalised care, independence, support for specific health needs.</a:t>
          </a:r>
        </a:p>
      </dgm:t>
    </dgm:pt>
    <dgm:pt modelId="{A1233CD2-A9BB-4C4A-8676-FA516F877A9D}" type="parTrans" cxnId="{7A18753B-AFAD-44D5-8BD8-181BBC091C37}">
      <dgm:prSet/>
      <dgm:spPr/>
      <dgm:t>
        <a:bodyPr/>
        <a:lstStyle/>
        <a:p>
          <a:endParaRPr lang="en-US"/>
        </a:p>
      </dgm:t>
    </dgm:pt>
    <dgm:pt modelId="{037D5906-3B03-4287-B479-EA5C503829A8}" type="sibTrans" cxnId="{7A18753B-AFAD-44D5-8BD8-181BBC091C37}">
      <dgm:prSet/>
      <dgm:spPr/>
      <dgm:t>
        <a:bodyPr/>
        <a:lstStyle/>
        <a:p>
          <a:endParaRPr lang="en-US"/>
        </a:p>
      </dgm:t>
    </dgm:pt>
    <dgm:pt modelId="{1261419A-430A-40AB-8C53-F0E07F3C0E6F}">
      <dgm:prSet/>
      <dgm:spPr/>
      <dgm:t>
        <a:bodyPr/>
        <a:lstStyle/>
        <a:p>
          <a:r>
            <a:rPr lang="en-US" b="1"/>
            <a:t>Weaknesses:</a:t>
          </a:r>
          <a:r>
            <a:rPr lang="en-US"/>
            <a:t> Accessibility issues, quality discrepancies, underfunding, and workforce shortages.</a:t>
          </a:r>
        </a:p>
      </dgm:t>
    </dgm:pt>
    <dgm:pt modelId="{AED50ACC-02BE-4B10-B4C9-6121A25CCED7}" type="parTrans" cxnId="{CC68CF60-D00D-4EB9-8579-E134C9A8ADEC}">
      <dgm:prSet/>
      <dgm:spPr/>
      <dgm:t>
        <a:bodyPr/>
        <a:lstStyle/>
        <a:p>
          <a:endParaRPr lang="en-US"/>
        </a:p>
      </dgm:t>
    </dgm:pt>
    <dgm:pt modelId="{F639264B-D320-4B2D-B159-76D6206C7FAE}" type="sibTrans" cxnId="{CC68CF60-D00D-4EB9-8579-E134C9A8ADEC}">
      <dgm:prSet/>
      <dgm:spPr/>
      <dgm:t>
        <a:bodyPr/>
        <a:lstStyle/>
        <a:p>
          <a:endParaRPr lang="en-US"/>
        </a:p>
      </dgm:t>
    </dgm:pt>
    <dgm:pt modelId="{4B29F202-D8BF-4B03-A6EC-43F2B434AAA1}">
      <dgm:prSet/>
      <dgm:spPr/>
      <dgm:t>
        <a:bodyPr/>
        <a:lstStyle/>
        <a:p>
          <a:r>
            <a:rPr lang="en-US" b="1" dirty="0"/>
            <a:t>Demographic Impact:</a:t>
          </a:r>
          <a:r>
            <a:rPr lang="en-US" dirty="0"/>
            <a:t> Increased demand for these services due to the ageing population.</a:t>
          </a:r>
        </a:p>
      </dgm:t>
    </dgm:pt>
    <dgm:pt modelId="{D680FC4A-C406-461B-AEA1-6D944E8BD9E6}" type="parTrans" cxnId="{E718EB9D-7B96-4CF0-9083-0FA851A17E88}">
      <dgm:prSet/>
      <dgm:spPr/>
      <dgm:t>
        <a:bodyPr/>
        <a:lstStyle/>
        <a:p>
          <a:endParaRPr lang="en-US"/>
        </a:p>
      </dgm:t>
    </dgm:pt>
    <dgm:pt modelId="{20B5CD0E-00B1-449C-AD46-2AC2ABBA0AD4}" type="sibTrans" cxnId="{E718EB9D-7B96-4CF0-9083-0FA851A17E88}">
      <dgm:prSet/>
      <dgm:spPr/>
      <dgm:t>
        <a:bodyPr/>
        <a:lstStyle/>
        <a:p>
          <a:endParaRPr lang="en-US"/>
        </a:p>
      </dgm:t>
    </dgm:pt>
    <dgm:pt modelId="{F2A40B15-2194-4B33-8B3E-2C5B8402594E}" type="pres">
      <dgm:prSet presAssocID="{D9C3A94A-36D8-46F8-B6B3-151173B45E76}" presName="linear" presStyleCnt="0">
        <dgm:presLayoutVars>
          <dgm:animLvl val="lvl"/>
          <dgm:resizeHandles val="exact"/>
        </dgm:presLayoutVars>
      </dgm:prSet>
      <dgm:spPr/>
    </dgm:pt>
    <dgm:pt modelId="{06866127-8019-4876-A10A-5E0CA66E2D55}" type="pres">
      <dgm:prSet presAssocID="{0D083A18-0896-4EBD-9C5D-74C8FDAC375C}" presName="parentText" presStyleLbl="node1" presStyleIdx="0" presStyleCnt="2">
        <dgm:presLayoutVars>
          <dgm:chMax val="0"/>
          <dgm:bulletEnabled val="1"/>
        </dgm:presLayoutVars>
      </dgm:prSet>
      <dgm:spPr/>
    </dgm:pt>
    <dgm:pt modelId="{71DF68F1-700A-455E-AECF-01EA17E6A17B}" type="pres">
      <dgm:prSet presAssocID="{0D083A18-0896-4EBD-9C5D-74C8FDAC375C}" presName="childText" presStyleLbl="revTx" presStyleIdx="0" presStyleCnt="2">
        <dgm:presLayoutVars>
          <dgm:bulletEnabled val="1"/>
        </dgm:presLayoutVars>
      </dgm:prSet>
      <dgm:spPr/>
    </dgm:pt>
    <dgm:pt modelId="{B885C77F-CBF7-4B62-991C-1EA9F0980A16}" type="pres">
      <dgm:prSet presAssocID="{24133B12-BBF5-464A-ACAA-8DEEE6EE73AB}" presName="parentText" presStyleLbl="node1" presStyleIdx="1" presStyleCnt="2">
        <dgm:presLayoutVars>
          <dgm:chMax val="0"/>
          <dgm:bulletEnabled val="1"/>
        </dgm:presLayoutVars>
      </dgm:prSet>
      <dgm:spPr/>
    </dgm:pt>
    <dgm:pt modelId="{35CA9A3F-7900-4551-8A51-9ACED3C31C45}" type="pres">
      <dgm:prSet presAssocID="{24133B12-BBF5-464A-ACAA-8DEEE6EE73AB}" presName="childText" presStyleLbl="revTx" presStyleIdx="1" presStyleCnt="2">
        <dgm:presLayoutVars>
          <dgm:bulletEnabled val="1"/>
        </dgm:presLayoutVars>
      </dgm:prSet>
      <dgm:spPr/>
    </dgm:pt>
  </dgm:ptLst>
  <dgm:cxnLst>
    <dgm:cxn modelId="{7A18753B-AFAD-44D5-8BD8-181BBC091C37}" srcId="{24133B12-BBF5-464A-ACAA-8DEEE6EE73AB}" destId="{652A99BD-C22D-4035-836F-E434D88D083F}" srcOrd="0" destOrd="0" parTransId="{A1233CD2-A9BB-4C4A-8676-FA516F877A9D}" sibTransId="{037D5906-3B03-4287-B479-EA5C503829A8}"/>
    <dgm:cxn modelId="{8EADD43F-7A62-438F-8C52-53733D37DEBE}" srcId="{D9C3A94A-36D8-46F8-B6B3-151173B45E76}" destId="{24133B12-BBF5-464A-ACAA-8DEEE6EE73AB}" srcOrd="1" destOrd="0" parTransId="{5D4E4827-D69D-4C3E-8E5A-E82E0D6BBE3E}" sibTransId="{37E8E4CA-2907-470E-9517-2E42A81C2406}"/>
    <dgm:cxn modelId="{D777485B-332D-4341-BE23-1D771F496458}" type="presOf" srcId="{36388A6D-FAA7-4356-A222-0E48725DBAEC}" destId="{71DF68F1-700A-455E-AECF-01EA17E6A17B}" srcOrd="0" destOrd="1" presId="urn:microsoft.com/office/officeart/2005/8/layout/vList2"/>
    <dgm:cxn modelId="{CC68CF60-D00D-4EB9-8579-E134C9A8ADEC}" srcId="{24133B12-BBF5-464A-ACAA-8DEEE6EE73AB}" destId="{1261419A-430A-40AB-8C53-F0E07F3C0E6F}" srcOrd="1" destOrd="0" parTransId="{AED50ACC-02BE-4B10-B4C9-6121A25CCED7}" sibTransId="{F639264B-D320-4B2D-B159-76D6206C7FAE}"/>
    <dgm:cxn modelId="{581B2A64-EEB4-4320-8147-B3D56C03E5C8}" type="presOf" srcId="{24133B12-BBF5-464A-ACAA-8DEEE6EE73AB}" destId="{B885C77F-CBF7-4B62-991C-1EA9F0980A16}" srcOrd="0" destOrd="0" presId="urn:microsoft.com/office/officeart/2005/8/layout/vList2"/>
    <dgm:cxn modelId="{1319C54D-E324-490A-BE77-A42C26B6C607}" type="presOf" srcId="{FE1D5597-CACF-4CFE-982D-57E0737BB596}" destId="{71DF68F1-700A-455E-AECF-01EA17E6A17B}" srcOrd="0" destOrd="0" presId="urn:microsoft.com/office/officeart/2005/8/layout/vList2"/>
    <dgm:cxn modelId="{C6B64877-146E-46E2-B349-76AD2824B283}" type="presOf" srcId="{D9C3A94A-36D8-46F8-B6B3-151173B45E76}" destId="{F2A40B15-2194-4B33-8B3E-2C5B8402594E}" srcOrd="0" destOrd="0" presId="urn:microsoft.com/office/officeart/2005/8/layout/vList2"/>
    <dgm:cxn modelId="{B1205558-C17A-49D2-AC91-7192931D0035}" type="presOf" srcId="{77BD9DC1-B7C4-497C-BD66-455CE4B7075D}" destId="{71DF68F1-700A-455E-AECF-01EA17E6A17B}" srcOrd="0" destOrd="3" presId="urn:microsoft.com/office/officeart/2005/8/layout/vList2"/>
    <dgm:cxn modelId="{5AB79C93-3C07-49C3-93CF-867C66A03461}" type="presOf" srcId="{4B29F202-D8BF-4B03-A6EC-43F2B434AAA1}" destId="{35CA9A3F-7900-4551-8A51-9ACED3C31C45}" srcOrd="0" destOrd="2" presId="urn:microsoft.com/office/officeart/2005/8/layout/vList2"/>
    <dgm:cxn modelId="{6556D199-4305-4E7B-8FA7-079EFDA5523B}" type="presOf" srcId="{1261419A-430A-40AB-8C53-F0E07F3C0E6F}" destId="{35CA9A3F-7900-4551-8A51-9ACED3C31C45}" srcOrd="0" destOrd="1" presId="urn:microsoft.com/office/officeart/2005/8/layout/vList2"/>
    <dgm:cxn modelId="{B7C1909D-C3D2-4C94-84C8-29D6FF324FD8}" srcId="{D9C3A94A-36D8-46F8-B6B3-151173B45E76}" destId="{0D083A18-0896-4EBD-9C5D-74C8FDAC375C}" srcOrd="0" destOrd="0" parTransId="{4095F582-A96F-4980-98B1-3FE65F2CA483}" sibTransId="{3A8BA7F2-4886-4973-8588-42A7B1E6AFC7}"/>
    <dgm:cxn modelId="{E718EB9D-7B96-4CF0-9083-0FA851A17E88}" srcId="{24133B12-BBF5-464A-ACAA-8DEEE6EE73AB}" destId="{4B29F202-D8BF-4B03-A6EC-43F2B434AAA1}" srcOrd="2" destOrd="0" parTransId="{D680FC4A-C406-461B-AEA1-6D944E8BD9E6}" sibTransId="{20B5CD0E-00B1-449C-AD46-2AC2ABBA0AD4}"/>
    <dgm:cxn modelId="{7D2428A0-3FBF-41BE-AF0B-43D0D308DF41}" type="presOf" srcId="{652A99BD-C22D-4035-836F-E434D88D083F}" destId="{35CA9A3F-7900-4551-8A51-9ACED3C31C45}" srcOrd="0" destOrd="0" presId="urn:microsoft.com/office/officeart/2005/8/layout/vList2"/>
    <dgm:cxn modelId="{7A50ACA7-498E-4FE6-8647-84E3FE8E3498}" srcId="{0D083A18-0896-4EBD-9C5D-74C8FDAC375C}" destId="{77BD9DC1-B7C4-497C-BD66-455CE4B7075D}" srcOrd="3" destOrd="0" parTransId="{B578CAC3-C3C7-4975-A95E-25AB7C38D5CB}" sibTransId="{CFB3F5B2-A78C-49DA-8DAF-E5EA4EF6870C}"/>
    <dgm:cxn modelId="{3F5E6EB6-FA07-4658-8597-DFA502A47604}" srcId="{0D083A18-0896-4EBD-9C5D-74C8FDAC375C}" destId="{36388A6D-FAA7-4356-A222-0E48725DBAEC}" srcOrd="1" destOrd="0" parTransId="{67307391-CEFC-41D3-A63E-BDDA718F20F4}" sibTransId="{E68CEE78-4551-4E60-B150-16424C5BB224}"/>
    <dgm:cxn modelId="{4C302BCE-AD2C-4AC7-BF49-3FD0FF681FC5}" srcId="{0D083A18-0896-4EBD-9C5D-74C8FDAC375C}" destId="{A56DBA2C-4C49-42B6-8F05-58E05F996564}" srcOrd="2" destOrd="0" parTransId="{82EDE081-ACA1-49F5-9610-A9C8B3DF1062}" sibTransId="{9F8FE37B-8240-4BFC-8925-81C1EE271DDE}"/>
    <dgm:cxn modelId="{662EBDD6-6A1F-4143-8C3C-8B593C69BCF1}" srcId="{0D083A18-0896-4EBD-9C5D-74C8FDAC375C}" destId="{FE1D5597-CACF-4CFE-982D-57E0737BB596}" srcOrd="0" destOrd="0" parTransId="{121DA9A8-5473-41D7-ADD5-43ADE54F1C8B}" sibTransId="{45F31C4B-1D7E-4DDD-AFFA-B9ED2405FD83}"/>
    <dgm:cxn modelId="{985E99D9-6F1C-469F-8539-F591AD941D44}" type="presOf" srcId="{A56DBA2C-4C49-42B6-8F05-58E05F996564}" destId="{71DF68F1-700A-455E-AECF-01EA17E6A17B}" srcOrd="0" destOrd="2" presId="urn:microsoft.com/office/officeart/2005/8/layout/vList2"/>
    <dgm:cxn modelId="{0EBAF0DB-CB62-403B-9DF2-0A0062DE626F}" type="presOf" srcId="{0D083A18-0896-4EBD-9C5D-74C8FDAC375C}" destId="{06866127-8019-4876-A10A-5E0CA66E2D55}" srcOrd="0" destOrd="0" presId="urn:microsoft.com/office/officeart/2005/8/layout/vList2"/>
    <dgm:cxn modelId="{3D63B2BD-F006-4C25-85C7-22BE8DC84A62}" type="presParOf" srcId="{F2A40B15-2194-4B33-8B3E-2C5B8402594E}" destId="{06866127-8019-4876-A10A-5E0CA66E2D55}" srcOrd="0" destOrd="0" presId="urn:microsoft.com/office/officeart/2005/8/layout/vList2"/>
    <dgm:cxn modelId="{1EDE4BAF-6BFF-45E4-B8BE-1C19A9CADCAB}" type="presParOf" srcId="{F2A40B15-2194-4B33-8B3E-2C5B8402594E}" destId="{71DF68F1-700A-455E-AECF-01EA17E6A17B}" srcOrd="1" destOrd="0" presId="urn:microsoft.com/office/officeart/2005/8/layout/vList2"/>
    <dgm:cxn modelId="{3A9D0062-4C27-415E-900C-DED257B78ED0}" type="presParOf" srcId="{F2A40B15-2194-4B33-8B3E-2C5B8402594E}" destId="{B885C77F-CBF7-4B62-991C-1EA9F0980A16}" srcOrd="2" destOrd="0" presId="urn:microsoft.com/office/officeart/2005/8/layout/vList2"/>
    <dgm:cxn modelId="{55CC5261-CB9A-4240-86A7-1134EB093AD6}" type="presParOf" srcId="{F2A40B15-2194-4B33-8B3E-2C5B8402594E}" destId="{35CA9A3F-7900-4551-8A51-9ACED3C31C45}" srcOrd="3"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47C96E3-55A5-4262-B6DE-BC5A4FC9A9C4}" type="doc">
      <dgm:prSet loTypeId="urn:microsoft.com/office/officeart/2005/8/layout/list1" loCatId="list" qsTypeId="urn:microsoft.com/office/officeart/2005/8/quickstyle/simple4" qsCatId="simple" csTypeId="urn:microsoft.com/office/officeart/2005/8/colors/colorful2" csCatId="colorful"/>
      <dgm:spPr/>
      <dgm:t>
        <a:bodyPr/>
        <a:lstStyle/>
        <a:p>
          <a:endParaRPr lang="en-US"/>
        </a:p>
      </dgm:t>
    </dgm:pt>
    <dgm:pt modelId="{5360F245-9FD9-4E30-9CCC-6DF5DBEDE1AB}">
      <dgm:prSet/>
      <dgm:spPr/>
      <dgm:t>
        <a:bodyPr/>
        <a:lstStyle/>
        <a:p>
          <a:r>
            <a:rPr lang="en-US" b="1"/>
            <a:t>Strengths of Residential Care:</a:t>
          </a:r>
          <a:endParaRPr lang="en-US"/>
        </a:p>
      </dgm:t>
    </dgm:pt>
    <dgm:pt modelId="{FA3D2A1F-F097-4EA8-B05D-BFDBB05EB8C2}" type="parTrans" cxnId="{589C5946-4A76-4A0D-B50A-419B1878394C}">
      <dgm:prSet/>
      <dgm:spPr/>
      <dgm:t>
        <a:bodyPr/>
        <a:lstStyle/>
        <a:p>
          <a:endParaRPr lang="en-US"/>
        </a:p>
      </dgm:t>
    </dgm:pt>
    <dgm:pt modelId="{256E3249-5F13-4FCB-A59D-F037B0CBD5DD}" type="sibTrans" cxnId="{589C5946-4A76-4A0D-B50A-419B1878394C}">
      <dgm:prSet/>
      <dgm:spPr/>
      <dgm:t>
        <a:bodyPr/>
        <a:lstStyle/>
        <a:p>
          <a:endParaRPr lang="en-US"/>
        </a:p>
      </dgm:t>
    </dgm:pt>
    <dgm:pt modelId="{9531AF1E-696A-4A8D-BA5B-0FAD599A6FDE}">
      <dgm:prSet/>
      <dgm:spPr/>
      <dgm:t>
        <a:bodyPr/>
        <a:lstStyle/>
        <a:p>
          <a:r>
            <a:rPr lang="en-US"/>
            <a:t>24/7 support and supervision (Dodds, Brayne and Siette, 2024).</a:t>
          </a:r>
        </a:p>
      </dgm:t>
    </dgm:pt>
    <dgm:pt modelId="{F31CAF27-BCA7-4FAF-ACE8-4FF3E75AF75D}" type="parTrans" cxnId="{B6C7F523-6BF6-4A6F-8062-8D55751BA32D}">
      <dgm:prSet/>
      <dgm:spPr/>
      <dgm:t>
        <a:bodyPr/>
        <a:lstStyle/>
        <a:p>
          <a:endParaRPr lang="en-US"/>
        </a:p>
      </dgm:t>
    </dgm:pt>
    <dgm:pt modelId="{6265724B-97D5-402E-AEEC-71474B074E6E}" type="sibTrans" cxnId="{B6C7F523-6BF6-4A6F-8062-8D55751BA32D}">
      <dgm:prSet/>
      <dgm:spPr/>
      <dgm:t>
        <a:bodyPr/>
        <a:lstStyle/>
        <a:p>
          <a:endParaRPr lang="en-US"/>
        </a:p>
      </dgm:t>
    </dgm:pt>
    <dgm:pt modelId="{1A0153E1-1989-40E9-BE0A-07F199DDE450}">
      <dgm:prSet/>
      <dgm:spPr/>
      <dgm:t>
        <a:bodyPr/>
        <a:lstStyle/>
        <a:p>
          <a:r>
            <a:rPr lang="en-US"/>
            <a:t>Tailored care for individuals with physical and cognitive impairments.</a:t>
          </a:r>
        </a:p>
      </dgm:t>
    </dgm:pt>
    <dgm:pt modelId="{36B22271-B380-40A3-B9B0-90CDDF076CDE}" type="parTrans" cxnId="{F07DCAF3-8CF1-4111-A736-365A688468CC}">
      <dgm:prSet/>
      <dgm:spPr/>
      <dgm:t>
        <a:bodyPr/>
        <a:lstStyle/>
        <a:p>
          <a:endParaRPr lang="en-US"/>
        </a:p>
      </dgm:t>
    </dgm:pt>
    <dgm:pt modelId="{461D9D04-9E62-42AA-9389-4406284F496E}" type="sibTrans" cxnId="{F07DCAF3-8CF1-4111-A736-365A688468CC}">
      <dgm:prSet/>
      <dgm:spPr/>
      <dgm:t>
        <a:bodyPr/>
        <a:lstStyle/>
        <a:p>
          <a:endParaRPr lang="en-US"/>
        </a:p>
      </dgm:t>
    </dgm:pt>
    <dgm:pt modelId="{0B0E4FEE-AAF9-4035-85AF-50D8C3BBC8DC}">
      <dgm:prSet/>
      <dgm:spPr/>
      <dgm:t>
        <a:bodyPr/>
        <a:lstStyle/>
        <a:p>
          <a:r>
            <a:rPr lang="en-US" b="1"/>
            <a:t>Weaknesses:</a:t>
          </a:r>
          <a:endParaRPr lang="en-US"/>
        </a:p>
      </dgm:t>
    </dgm:pt>
    <dgm:pt modelId="{5E141D25-434D-4187-8BFC-83445ECC5704}" type="parTrans" cxnId="{526F6CBB-8011-4E3D-A899-12000F54B95A}">
      <dgm:prSet/>
      <dgm:spPr/>
      <dgm:t>
        <a:bodyPr/>
        <a:lstStyle/>
        <a:p>
          <a:endParaRPr lang="en-US"/>
        </a:p>
      </dgm:t>
    </dgm:pt>
    <dgm:pt modelId="{81EDC89F-90D6-47B4-81E6-EC8C0F5C6D6D}" type="sibTrans" cxnId="{526F6CBB-8011-4E3D-A899-12000F54B95A}">
      <dgm:prSet/>
      <dgm:spPr/>
      <dgm:t>
        <a:bodyPr/>
        <a:lstStyle/>
        <a:p>
          <a:endParaRPr lang="en-US"/>
        </a:p>
      </dgm:t>
    </dgm:pt>
    <dgm:pt modelId="{7764C4CC-19C6-4AD4-91E2-4F1973BCEFBB}">
      <dgm:prSet/>
      <dgm:spPr/>
      <dgm:t>
        <a:bodyPr/>
        <a:lstStyle/>
        <a:p>
          <a:r>
            <a:rPr lang="en-US"/>
            <a:t>Limited social interactions lead to potential isolation.</a:t>
          </a:r>
        </a:p>
      </dgm:t>
    </dgm:pt>
    <dgm:pt modelId="{9A2A3CE3-503C-486F-AE31-C21FDE5E41CD}" type="parTrans" cxnId="{19A31710-81D2-4CA9-B8C0-17A64BF65FA3}">
      <dgm:prSet/>
      <dgm:spPr/>
      <dgm:t>
        <a:bodyPr/>
        <a:lstStyle/>
        <a:p>
          <a:endParaRPr lang="en-US"/>
        </a:p>
      </dgm:t>
    </dgm:pt>
    <dgm:pt modelId="{415BDB61-8BF0-415A-BCCB-D6F1AA18A847}" type="sibTrans" cxnId="{19A31710-81D2-4CA9-B8C0-17A64BF65FA3}">
      <dgm:prSet/>
      <dgm:spPr/>
      <dgm:t>
        <a:bodyPr/>
        <a:lstStyle/>
        <a:p>
          <a:endParaRPr lang="en-US"/>
        </a:p>
      </dgm:t>
    </dgm:pt>
    <dgm:pt modelId="{CC6882C2-FD90-4AC5-A0F2-C7DF57FA8E0A}">
      <dgm:prSet/>
      <dgm:spPr/>
      <dgm:t>
        <a:bodyPr/>
        <a:lstStyle/>
        <a:p>
          <a:r>
            <a:rPr lang="en-US"/>
            <a:t>Variable quality across facilities.</a:t>
          </a:r>
        </a:p>
      </dgm:t>
    </dgm:pt>
    <dgm:pt modelId="{3622ACB0-4501-4E3C-9B21-671713D3AFE2}" type="parTrans" cxnId="{0376E74E-C0C6-43C6-A5CF-4A3DDA99CC05}">
      <dgm:prSet/>
      <dgm:spPr/>
      <dgm:t>
        <a:bodyPr/>
        <a:lstStyle/>
        <a:p>
          <a:endParaRPr lang="en-US"/>
        </a:p>
      </dgm:t>
    </dgm:pt>
    <dgm:pt modelId="{9A3C3065-E8C8-4C07-8B7B-52CF88BE5AC7}" type="sibTrans" cxnId="{0376E74E-C0C6-43C6-A5CF-4A3DDA99CC05}">
      <dgm:prSet/>
      <dgm:spPr/>
      <dgm:t>
        <a:bodyPr/>
        <a:lstStyle/>
        <a:p>
          <a:endParaRPr lang="en-US"/>
        </a:p>
      </dgm:t>
    </dgm:pt>
    <dgm:pt modelId="{0D6348F7-87E1-4FD0-BA30-36E09728D5D4}">
      <dgm:prSet/>
      <dgm:spPr/>
      <dgm:t>
        <a:bodyPr/>
        <a:lstStyle/>
        <a:p>
          <a:r>
            <a:rPr lang="en-US"/>
            <a:t>High costs for families.</a:t>
          </a:r>
        </a:p>
      </dgm:t>
    </dgm:pt>
    <dgm:pt modelId="{13410E52-B95C-4539-8554-4A1C542C3FF3}" type="parTrans" cxnId="{78F9B0BA-B658-4B06-9602-6F337F777670}">
      <dgm:prSet/>
      <dgm:spPr/>
      <dgm:t>
        <a:bodyPr/>
        <a:lstStyle/>
        <a:p>
          <a:endParaRPr lang="en-US"/>
        </a:p>
      </dgm:t>
    </dgm:pt>
    <dgm:pt modelId="{02105B05-0863-4E71-AE23-97CCCE3A72B7}" type="sibTrans" cxnId="{78F9B0BA-B658-4B06-9602-6F337F777670}">
      <dgm:prSet/>
      <dgm:spPr/>
      <dgm:t>
        <a:bodyPr/>
        <a:lstStyle/>
        <a:p>
          <a:endParaRPr lang="en-US"/>
        </a:p>
      </dgm:t>
    </dgm:pt>
    <dgm:pt modelId="{48D42524-9CB8-484D-A029-4CF4F8112FBD}">
      <dgm:prSet/>
      <dgm:spPr/>
      <dgm:t>
        <a:bodyPr/>
        <a:lstStyle/>
        <a:p>
          <a:r>
            <a:rPr lang="en-US" b="1"/>
            <a:t>Recommendations for Improvement:</a:t>
          </a:r>
          <a:endParaRPr lang="en-US"/>
        </a:p>
      </dgm:t>
    </dgm:pt>
    <dgm:pt modelId="{376E5E11-73AC-4FC3-A447-B28A339198E3}" type="parTrans" cxnId="{71CE3F3E-448D-445A-A765-F6E7A96080BA}">
      <dgm:prSet/>
      <dgm:spPr/>
      <dgm:t>
        <a:bodyPr/>
        <a:lstStyle/>
        <a:p>
          <a:endParaRPr lang="en-US"/>
        </a:p>
      </dgm:t>
    </dgm:pt>
    <dgm:pt modelId="{0A2948A4-E4AA-4821-B2A3-5C6AC4281B07}" type="sibTrans" cxnId="{71CE3F3E-448D-445A-A765-F6E7A96080BA}">
      <dgm:prSet/>
      <dgm:spPr/>
      <dgm:t>
        <a:bodyPr/>
        <a:lstStyle/>
        <a:p>
          <a:endParaRPr lang="en-US"/>
        </a:p>
      </dgm:t>
    </dgm:pt>
    <dgm:pt modelId="{9B76F50F-2053-4964-9700-4B4A6A193A5A}">
      <dgm:prSet/>
      <dgm:spPr/>
      <dgm:t>
        <a:bodyPr/>
        <a:lstStyle/>
        <a:p>
          <a:r>
            <a:rPr lang="en-US"/>
            <a:t>Enhance training for care staff.</a:t>
          </a:r>
        </a:p>
      </dgm:t>
    </dgm:pt>
    <dgm:pt modelId="{54B1EB9F-2F47-4B6C-8CD9-CA72D7CED558}" type="parTrans" cxnId="{84E61E5C-9AE0-4CB5-A5D9-3F21582EE526}">
      <dgm:prSet/>
      <dgm:spPr/>
      <dgm:t>
        <a:bodyPr/>
        <a:lstStyle/>
        <a:p>
          <a:endParaRPr lang="en-US"/>
        </a:p>
      </dgm:t>
    </dgm:pt>
    <dgm:pt modelId="{932B9EED-91ED-4836-9F86-F42CEA0EEC0A}" type="sibTrans" cxnId="{84E61E5C-9AE0-4CB5-A5D9-3F21582EE526}">
      <dgm:prSet/>
      <dgm:spPr/>
      <dgm:t>
        <a:bodyPr/>
        <a:lstStyle/>
        <a:p>
          <a:endParaRPr lang="en-US"/>
        </a:p>
      </dgm:t>
    </dgm:pt>
    <dgm:pt modelId="{DE802606-76F1-4642-B030-A0577C6D4B69}">
      <dgm:prSet/>
      <dgm:spPr/>
      <dgm:t>
        <a:bodyPr/>
        <a:lstStyle/>
        <a:p>
          <a:r>
            <a:rPr lang="en-US"/>
            <a:t>Incorporate more community and family involvement.</a:t>
          </a:r>
        </a:p>
      </dgm:t>
    </dgm:pt>
    <dgm:pt modelId="{BEBD587D-E8C8-4F28-A8BD-18B8464D927E}" type="parTrans" cxnId="{F60637C0-0FF8-4CA5-8E2B-08C590369CD4}">
      <dgm:prSet/>
      <dgm:spPr/>
      <dgm:t>
        <a:bodyPr/>
        <a:lstStyle/>
        <a:p>
          <a:endParaRPr lang="en-US"/>
        </a:p>
      </dgm:t>
    </dgm:pt>
    <dgm:pt modelId="{896792A9-F070-44E0-A12D-628EB97B240A}" type="sibTrans" cxnId="{F60637C0-0FF8-4CA5-8E2B-08C590369CD4}">
      <dgm:prSet/>
      <dgm:spPr/>
      <dgm:t>
        <a:bodyPr/>
        <a:lstStyle/>
        <a:p>
          <a:endParaRPr lang="en-US"/>
        </a:p>
      </dgm:t>
    </dgm:pt>
    <dgm:pt modelId="{9BD6FBA2-FB77-4923-BB6F-75BC8D3E7E6B}">
      <dgm:prSet/>
      <dgm:spPr/>
      <dgm:t>
        <a:bodyPr/>
        <a:lstStyle/>
        <a:p>
          <a:r>
            <a:rPr lang="en-US"/>
            <a:t>Increase government funding to improve accessibility.</a:t>
          </a:r>
        </a:p>
      </dgm:t>
    </dgm:pt>
    <dgm:pt modelId="{F84ED07C-CC67-45A2-BB3F-1A1CE3F447BE}" type="parTrans" cxnId="{A41636D8-440D-400A-AB3A-6CCCFD2CAAE1}">
      <dgm:prSet/>
      <dgm:spPr/>
      <dgm:t>
        <a:bodyPr/>
        <a:lstStyle/>
        <a:p>
          <a:endParaRPr lang="en-US"/>
        </a:p>
      </dgm:t>
    </dgm:pt>
    <dgm:pt modelId="{AFDFB0CC-A16E-451C-B3B3-AC40D4B75646}" type="sibTrans" cxnId="{A41636D8-440D-400A-AB3A-6CCCFD2CAAE1}">
      <dgm:prSet/>
      <dgm:spPr/>
      <dgm:t>
        <a:bodyPr/>
        <a:lstStyle/>
        <a:p>
          <a:endParaRPr lang="en-US"/>
        </a:p>
      </dgm:t>
    </dgm:pt>
    <dgm:pt modelId="{2072B868-13C7-4D5E-9155-BAA5A42ADF0B}" type="pres">
      <dgm:prSet presAssocID="{547C96E3-55A5-4262-B6DE-BC5A4FC9A9C4}" presName="linear" presStyleCnt="0">
        <dgm:presLayoutVars>
          <dgm:dir/>
          <dgm:animLvl val="lvl"/>
          <dgm:resizeHandles val="exact"/>
        </dgm:presLayoutVars>
      </dgm:prSet>
      <dgm:spPr/>
    </dgm:pt>
    <dgm:pt modelId="{4AABCE97-A12E-40A6-9F1A-78F7B50A291B}" type="pres">
      <dgm:prSet presAssocID="{5360F245-9FD9-4E30-9CCC-6DF5DBEDE1AB}" presName="parentLin" presStyleCnt="0"/>
      <dgm:spPr/>
    </dgm:pt>
    <dgm:pt modelId="{F44640D2-E4ED-45A3-B571-442D74FEA06D}" type="pres">
      <dgm:prSet presAssocID="{5360F245-9FD9-4E30-9CCC-6DF5DBEDE1AB}" presName="parentLeftMargin" presStyleLbl="node1" presStyleIdx="0" presStyleCnt="3"/>
      <dgm:spPr/>
    </dgm:pt>
    <dgm:pt modelId="{38CD73F1-74E0-4EBC-B7E1-772268F6C9BF}" type="pres">
      <dgm:prSet presAssocID="{5360F245-9FD9-4E30-9CCC-6DF5DBEDE1AB}" presName="parentText" presStyleLbl="node1" presStyleIdx="0" presStyleCnt="3">
        <dgm:presLayoutVars>
          <dgm:chMax val="0"/>
          <dgm:bulletEnabled val="1"/>
        </dgm:presLayoutVars>
      </dgm:prSet>
      <dgm:spPr/>
    </dgm:pt>
    <dgm:pt modelId="{FAB46289-BF55-40DD-BF8D-6500CA42D79F}" type="pres">
      <dgm:prSet presAssocID="{5360F245-9FD9-4E30-9CCC-6DF5DBEDE1AB}" presName="negativeSpace" presStyleCnt="0"/>
      <dgm:spPr/>
    </dgm:pt>
    <dgm:pt modelId="{94B916D6-21E6-423B-86D2-065E3192AD29}" type="pres">
      <dgm:prSet presAssocID="{5360F245-9FD9-4E30-9CCC-6DF5DBEDE1AB}" presName="childText" presStyleLbl="conFgAcc1" presStyleIdx="0" presStyleCnt="3">
        <dgm:presLayoutVars>
          <dgm:bulletEnabled val="1"/>
        </dgm:presLayoutVars>
      </dgm:prSet>
      <dgm:spPr/>
    </dgm:pt>
    <dgm:pt modelId="{CBB08896-287D-4AAC-8AC7-BB3FA2F271FB}" type="pres">
      <dgm:prSet presAssocID="{256E3249-5F13-4FCB-A59D-F037B0CBD5DD}" presName="spaceBetweenRectangles" presStyleCnt="0"/>
      <dgm:spPr/>
    </dgm:pt>
    <dgm:pt modelId="{4D26D8FB-D8E3-4B61-B813-C16384FF1CD7}" type="pres">
      <dgm:prSet presAssocID="{0B0E4FEE-AAF9-4035-85AF-50D8C3BBC8DC}" presName="parentLin" presStyleCnt="0"/>
      <dgm:spPr/>
    </dgm:pt>
    <dgm:pt modelId="{3C4960CC-0954-41DD-B6CE-D233DA487DA7}" type="pres">
      <dgm:prSet presAssocID="{0B0E4FEE-AAF9-4035-85AF-50D8C3BBC8DC}" presName="parentLeftMargin" presStyleLbl="node1" presStyleIdx="0" presStyleCnt="3"/>
      <dgm:spPr/>
    </dgm:pt>
    <dgm:pt modelId="{DFBEFE70-D6C7-4AF6-AF64-AD7E62C2F4D8}" type="pres">
      <dgm:prSet presAssocID="{0B0E4FEE-AAF9-4035-85AF-50D8C3BBC8DC}" presName="parentText" presStyleLbl="node1" presStyleIdx="1" presStyleCnt="3">
        <dgm:presLayoutVars>
          <dgm:chMax val="0"/>
          <dgm:bulletEnabled val="1"/>
        </dgm:presLayoutVars>
      </dgm:prSet>
      <dgm:spPr/>
    </dgm:pt>
    <dgm:pt modelId="{28CE8E19-694D-4C90-B39F-84896D5C3C7A}" type="pres">
      <dgm:prSet presAssocID="{0B0E4FEE-AAF9-4035-85AF-50D8C3BBC8DC}" presName="negativeSpace" presStyleCnt="0"/>
      <dgm:spPr/>
    </dgm:pt>
    <dgm:pt modelId="{184C6691-5225-42BA-A178-3E8FF1EACD8A}" type="pres">
      <dgm:prSet presAssocID="{0B0E4FEE-AAF9-4035-85AF-50D8C3BBC8DC}" presName="childText" presStyleLbl="conFgAcc1" presStyleIdx="1" presStyleCnt="3">
        <dgm:presLayoutVars>
          <dgm:bulletEnabled val="1"/>
        </dgm:presLayoutVars>
      </dgm:prSet>
      <dgm:spPr/>
    </dgm:pt>
    <dgm:pt modelId="{C0D06661-7A11-4465-B604-249B4F31A6A7}" type="pres">
      <dgm:prSet presAssocID="{81EDC89F-90D6-47B4-81E6-EC8C0F5C6D6D}" presName="spaceBetweenRectangles" presStyleCnt="0"/>
      <dgm:spPr/>
    </dgm:pt>
    <dgm:pt modelId="{34F3565E-4120-48EA-9254-9BC8860AD5DF}" type="pres">
      <dgm:prSet presAssocID="{48D42524-9CB8-484D-A029-4CF4F8112FBD}" presName="parentLin" presStyleCnt="0"/>
      <dgm:spPr/>
    </dgm:pt>
    <dgm:pt modelId="{4453EF2B-F97F-4C9D-8798-BF0D4A3C8E67}" type="pres">
      <dgm:prSet presAssocID="{48D42524-9CB8-484D-A029-4CF4F8112FBD}" presName="parentLeftMargin" presStyleLbl="node1" presStyleIdx="1" presStyleCnt="3"/>
      <dgm:spPr/>
    </dgm:pt>
    <dgm:pt modelId="{CE35B000-D86A-4276-AC8F-C32D99432DBF}" type="pres">
      <dgm:prSet presAssocID="{48D42524-9CB8-484D-A029-4CF4F8112FBD}" presName="parentText" presStyleLbl="node1" presStyleIdx="2" presStyleCnt="3">
        <dgm:presLayoutVars>
          <dgm:chMax val="0"/>
          <dgm:bulletEnabled val="1"/>
        </dgm:presLayoutVars>
      </dgm:prSet>
      <dgm:spPr/>
    </dgm:pt>
    <dgm:pt modelId="{C58DBF8E-574F-43DB-8221-911B08C5C3E0}" type="pres">
      <dgm:prSet presAssocID="{48D42524-9CB8-484D-A029-4CF4F8112FBD}" presName="negativeSpace" presStyleCnt="0"/>
      <dgm:spPr/>
    </dgm:pt>
    <dgm:pt modelId="{C5B89E7C-C992-46CE-B067-2D034E0312F2}" type="pres">
      <dgm:prSet presAssocID="{48D42524-9CB8-484D-A029-4CF4F8112FBD}" presName="childText" presStyleLbl="conFgAcc1" presStyleIdx="2" presStyleCnt="3">
        <dgm:presLayoutVars>
          <dgm:bulletEnabled val="1"/>
        </dgm:presLayoutVars>
      </dgm:prSet>
      <dgm:spPr/>
    </dgm:pt>
  </dgm:ptLst>
  <dgm:cxnLst>
    <dgm:cxn modelId="{19A31710-81D2-4CA9-B8C0-17A64BF65FA3}" srcId="{0B0E4FEE-AAF9-4035-85AF-50D8C3BBC8DC}" destId="{7764C4CC-19C6-4AD4-91E2-4F1973BCEFBB}" srcOrd="0" destOrd="0" parTransId="{9A2A3CE3-503C-486F-AE31-C21FDE5E41CD}" sibTransId="{415BDB61-8BF0-415A-BCCB-D6F1AA18A847}"/>
    <dgm:cxn modelId="{B6C7F523-6BF6-4A6F-8062-8D55751BA32D}" srcId="{5360F245-9FD9-4E30-9CCC-6DF5DBEDE1AB}" destId="{9531AF1E-696A-4A8D-BA5B-0FAD599A6FDE}" srcOrd="0" destOrd="0" parTransId="{F31CAF27-BCA7-4FAF-ACE8-4FF3E75AF75D}" sibTransId="{6265724B-97D5-402E-AEEC-71474B074E6E}"/>
    <dgm:cxn modelId="{71CE3F3E-448D-445A-A765-F6E7A96080BA}" srcId="{547C96E3-55A5-4262-B6DE-BC5A4FC9A9C4}" destId="{48D42524-9CB8-484D-A029-4CF4F8112FBD}" srcOrd="2" destOrd="0" parTransId="{376E5E11-73AC-4FC3-A447-B28A339198E3}" sibTransId="{0A2948A4-E4AA-4821-B2A3-5C6AC4281B07}"/>
    <dgm:cxn modelId="{BD31B53F-6617-4213-B9DD-9DBE0642CE20}" type="presOf" srcId="{9B76F50F-2053-4964-9700-4B4A6A193A5A}" destId="{C5B89E7C-C992-46CE-B067-2D034E0312F2}" srcOrd="0" destOrd="0" presId="urn:microsoft.com/office/officeart/2005/8/layout/list1"/>
    <dgm:cxn modelId="{84E61E5C-9AE0-4CB5-A5D9-3F21582EE526}" srcId="{48D42524-9CB8-484D-A029-4CF4F8112FBD}" destId="{9B76F50F-2053-4964-9700-4B4A6A193A5A}" srcOrd="0" destOrd="0" parTransId="{54B1EB9F-2F47-4B6C-8CD9-CA72D7CED558}" sibTransId="{932B9EED-91ED-4836-9F86-F42CEA0EEC0A}"/>
    <dgm:cxn modelId="{ED2E4F5D-DDFD-4516-B58D-CF559C00B15F}" type="presOf" srcId="{0D6348F7-87E1-4FD0-BA30-36E09728D5D4}" destId="{184C6691-5225-42BA-A178-3E8FF1EACD8A}" srcOrd="0" destOrd="2" presId="urn:microsoft.com/office/officeart/2005/8/layout/list1"/>
    <dgm:cxn modelId="{BDFEBD44-91C1-4CAC-AF35-531EB70BC09B}" type="presOf" srcId="{0B0E4FEE-AAF9-4035-85AF-50D8C3BBC8DC}" destId="{DFBEFE70-D6C7-4AF6-AF64-AD7E62C2F4D8}" srcOrd="1" destOrd="0" presId="urn:microsoft.com/office/officeart/2005/8/layout/list1"/>
    <dgm:cxn modelId="{589C5946-4A76-4A0D-B50A-419B1878394C}" srcId="{547C96E3-55A5-4262-B6DE-BC5A4FC9A9C4}" destId="{5360F245-9FD9-4E30-9CCC-6DF5DBEDE1AB}" srcOrd="0" destOrd="0" parTransId="{FA3D2A1F-F097-4EA8-B05D-BFDBB05EB8C2}" sibTransId="{256E3249-5F13-4FCB-A59D-F037B0CBD5DD}"/>
    <dgm:cxn modelId="{47FEEA68-5B35-4A85-9B22-C97791693AC0}" type="presOf" srcId="{1A0153E1-1989-40E9-BE0A-07F199DDE450}" destId="{94B916D6-21E6-423B-86D2-065E3192AD29}" srcOrd="0" destOrd="1" presId="urn:microsoft.com/office/officeart/2005/8/layout/list1"/>
    <dgm:cxn modelId="{32C5CE49-A3D7-4A6E-A115-DB125DA4C9C7}" type="presOf" srcId="{DE802606-76F1-4642-B030-A0577C6D4B69}" destId="{C5B89E7C-C992-46CE-B067-2D034E0312F2}" srcOrd="0" destOrd="1" presId="urn:microsoft.com/office/officeart/2005/8/layout/list1"/>
    <dgm:cxn modelId="{A1E2DB6C-32AF-4230-B123-CE54C955970D}" type="presOf" srcId="{CC6882C2-FD90-4AC5-A0F2-C7DF57FA8E0A}" destId="{184C6691-5225-42BA-A178-3E8FF1EACD8A}" srcOrd="0" destOrd="1" presId="urn:microsoft.com/office/officeart/2005/8/layout/list1"/>
    <dgm:cxn modelId="{54D9576D-B712-46B4-B3C2-1DA6EE30455F}" type="presOf" srcId="{48D42524-9CB8-484D-A029-4CF4F8112FBD}" destId="{4453EF2B-F97F-4C9D-8798-BF0D4A3C8E67}" srcOrd="0" destOrd="0" presId="urn:microsoft.com/office/officeart/2005/8/layout/list1"/>
    <dgm:cxn modelId="{0376E74E-C0C6-43C6-A5CF-4A3DDA99CC05}" srcId="{0B0E4FEE-AAF9-4035-85AF-50D8C3BBC8DC}" destId="{CC6882C2-FD90-4AC5-A0F2-C7DF57FA8E0A}" srcOrd="1" destOrd="0" parTransId="{3622ACB0-4501-4E3C-9B21-671713D3AFE2}" sibTransId="{9A3C3065-E8C8-4C07-8B7B-52CF88BE5AC7}"/>
    <dgm:cxn modelId="{AA8C2471-2740-42DC-AE2C-75DDAC983918}" type="presOf" srcId="{547C96E3-55A5-4262-B6DE-BC5A4FC9A9C4}" destId="{2072B868-13C7-4D5E-9155-BAA5A42ADF0B}" srcOrd="0" destOrd="0" presId="urn:microsoft.com/office/officeart/2005/8/layout/list1"/>
    <dgm:cxn modelId="{4FBFC952-7EEA-4112-AAB2-2A874835EBCD}" type="presOf" srcId="{9531AF1E-696A-4A8D-BA5B-0FAD599A6FDE}" destId="{94B916D6-21E6-423B-86D2-065E3192AD29}" srcOrd="0" destOrd="0" presId="urn:microsoft.com/office/officeart/2005/8/layout/list1"/>
    <dgm:cxn modelId="{B988C381-7BED-48F5-B607-4680A069AC69}" type="presOf" srcId="{9BD6FBA2-FB77-4923-BB6F-75BC8D3E7E6B}" destId="{C5B89E7C-C992-46CE-B067-2D034E0312F2}" srcOrd="0" destOrd="2" presId="urn:microsoft.com/office/officeart/2005/8/layout/list1"/>
    <dgm:cxn modelId="{0C0F189C-1DE8-4403-BA88-AFC74C261966}" type="presOf" srcId="{5360F245-9FD9-4E30-9CCC-6DF5DBEDE1AB}" destId="{F44640D2-E4ED-45A3-B571-442D74FEA06D}" srcOrd="0" destOrd="0" presId="urn:microsoft.com/office/officeart/2005/8/layout/list1"/>
    <dgm:cxn modelId="{146822AA-A4B8-4242-8697-45D98ADF7395}" type="presOf" srcId="{5360F245-9FD9-4E30-9CCC-6DF5DBEDE1AB}" destId="{38CD73F1-74E0-4EBC-B7E1-772268F6C9BF}" srcOrd="1" destOrd="0" presId="urn:microsoft.com/office/officeart/2005/8/layout/list1"/>
    <dgm:cxn modelId="{78F9B0BA-B658-4B06-9602-6F337F777670}" srcId="{0B0E4FEE-AAF9-4035-85AF-50D8C3BBC8DC}" destId="{0D6348F7-87E1-4FD0-BA30-36E09728D5D4}" srcOrd="2" destOrd="0" parTransId="{13410E52-B95C-4539-8554-4A1C542C3FF3}" sibTransId="{02105B05-0863-4E71-AE23-97CCCE3A72B7}"/>
    <dgm:cxn modelId="{526F6CBB-8011-4E3D-A899-12000F54B95A}" srcId="{547C96E3-55A5-4262-B6DE-BC5A4FC9A9C4}" destId="{0B0E4FEE-AAF9-4035-85AF-50D8C3BBC8DC}" srcOrd="1" destOrd="0" parTransId="{5E141D25-434D-4187-8BFC-83445ECC5704}" sibTransId="{81EDC89F-90D6-47B4-81E6-EC8C0F5C6D6D}"/>
    <dgm:cxn modelId="{F60637C0-0FF8-4CA5-8E2B-08C590369CD4}" srcId="{48D42524-9CB8-484D-A029-4CF4F8112FBD}" destId="{DE802606-76F1-4642-B030-A0577C6D4B69}" srcOrd="1" destOrd="0" parTransId="{BEBD587D-E8C8-4F28-A8BD-18B8464D927E}" sibTransId="{896792A9-F070-44E0-A12D-628EB97B240A}"/>
    <dgm:cxn modelId="{A41636D8-440D-400A-AB3A-6CCCFD2CAAE1}" srcId="{48D42524-9CB8-484D-A029-4CF4F8112FBD}" destId="{9BD6FBA2-FB77-4923-BB6F-75BC8D3E7E6B}" srcOrd="2" destOrd="0" parTransId="{F84ED07C-CC67-45A2-BB3F-1A1CE3F447BE}" sibTransId="{AFDFB0CC-A16E-451C-B3B3-AC40D4B75646}"/>
    <dgm:cxn modelId="{D61691F2-1FCA-4C60-8E76-738D15EE42A4}" type="presOf" srcId="{7764C4CC-19C6-4AD4-91E2-4F1973BCEFBB}" destId="{184C6691-5225-42BA-A178-3E8FF1EACD8A}" srcOrd="0" destOrd="0" presId="urn:microsoft.com/office/officeart/2005/8/layout/list1"/>
    <dgm:cxn modelId="{F07DCAF3-8CF1-4111-A736-365A688468CC}" srcId="{5360F245-9FD9-4E30-9CCC-6DF5DBEDE1AB}" destId="{1A0153E1-1989-40E9-BE0A-07F199DDE450}" srcOrd="1" destOrd="0" parTransId="{36B22271-B380-40A3-B9B0-90CDDF076CDE}" sibTransId="{461D9D04-9E62-42AA-9389-4406284F496E}"/>
    <dgm:cxn modelId="{6B5475F7-F154-41C3-BA74-BADD810C6B7E}" type="presOf" srcId="{0B0E4FEE-AAF9-4035-85AF-50D8C3BBC8DC}" destId="{3C4960CC-0954-41DD-B6CE-D233DA487DA7}" srcOrd="0" destOrd="0" presId="urn:microsoft.com/office/officeart/2005/8/layout/list1"/>
    <dgm:cxn modelId="{1BAD09FA-D7EC-44FC-98BD-60056A69742E}" type="presOf" srcId="{48D42524-9CB8-484D-A029-4CF4F8112FBD}" destId="{CE35B000-D86A-4276-AC8F-C32D99432DBF}" srcOrd="1" destOrd="0" presId="urn:microsoft.com/office/officeart/2005/8/layout/list1"/>
    <dgm:cxn modelId="{398EE8BD-812B-4DCE-91C1-2B9F8D43F774}" type="presParOf" srcId="{2072B868-13C7-4D5E-9155-BAA5A42ADF0B}" destId="{4AABCE97-A12E-40A6-9F1A-78F7B50A291B}" srcOrd="0" destOrd="0" presId="urn:microsoft.com/office/officeart/2005/8/layout/list1"/>
    <dgm:cxn modelId="{0D5E8658-AF01-420E-A829-332DF9260971}" type="presParOf" srcId="{4AABCE97-A12E-40A6-9F1A-78F7B50A291B}" destId="{F44640D2-E4ED-45A3-B571-442D74FEA06D}" srcOrd="0" destOrd="0" presId="urn:microsoft.com/office/officeart/2005/8/layout/list1"/>
    <dgm:cxn modelId="{CB147B84-6ED1-40E1-AA96-7902960FFEC9}" type="presParOf" srcId="{4AABCE97-A12E-40A6-9F1A-78F7B50A291B}" destId="{38CD73F1-74E0-4EBC-B7E1-772268F6C9BF}" srcOrd="1" destOrd="0" presId="urn:microsoft.com/office/officeart/2005/8/layout/list1"/>
    <dgm:cxn modelId="{D3B9E0F1-8EB7-4CC2-B67D-E80E822E70E2}" type="presParOf" srcId="{2072B868-13C7-4D5E-9155-BAA5A42ADF0B}" destId="{FAB46289-BF55-40DD-BF8D-6500CA42D79F}" srcOrd="1" destOrd="0" presId="urn:microsoft.com/office/officeart/2005/8/layout/list1"/>
    <dgm:cxn modelId="{F5E029FE-D3DA-45DA-A688-680980EB475A}" type="presParOf" srcId="{2072B868-13C7-4D5E-9155-BAA5A42ADF0B}" destId="{94B916D6-21E6-423B-86D2-065E3192AD29}" srcOrd="2" destOrd="0" presId="urn:microsoft.com/office/officeart/2005/8/layout/list1"/>
    <dgm:cxn modelId="{68B5FF8A-87AC-44FF-B2F5-A2C850886D3F}" type="presParOf" srcId="{2072B868-13C7-4D5E-9155-BAA5A42ADF0B}" destId="{CBB08896-287D-4AAC-8AC7-BB3FA2F271FB}" srcOrd="3" destOrd="0" presId="urn:microsoft.com/office/officeart/2005/8/layout/list1"/>
    <dgm:cxn modelId="{AAB90364-5EF8-491A-8F84-0980B6A7A7EE}" type="presParOf" srcId="{2072B868-13C7-4D5E-9155-BAA5A42ADF0B}" destId="{4D26D8FB-D8E3-4B61-B813-C16384FF1CD7}" srcOrd="4" destOrd="0" presId="urn:microsoft.com/office/officeart/2005/8/layout/list1"/>
    <dgm:cxn modelId="{0F563E20-F339-4555-A153-BA841A722B19}" type="presParOf" srcId="{4D26D8FB-D8E3-4B61-B813-C16384FF1CD7}" destId="{3C4960CC-0954-41DD-B6CE-D233DA487DA7}" srcOrd="0" destOrd="0" presId="urn:microsoft.com/office/officeart/2005/8/layout/list1"/>
    <dgm:cxn modelId="{1505D450-83BB-448A-9E19-A48DD3909CFE}" type="presParOf" srcId="{4D26D8FB-D8E3-4B61-B813-C16384FF1CD7}" destId="{DFBEFE70-D6C7-4AF6-AF64-AD7E62C2F4D8}" srcOrd="1" destOrd="0" presId="urn:microsoft.com/office/officeart/2005/8/layout/list1"/>
    <dgm:cxn modelId="{620F86B1-98AC-4877-9C21-EDE0280730CD}" type="presParOf" srcId="{2072B868-13C7-4D5E-9155-BAA5A42ADF0B}" destId="{28CE8E19-694D-4C90-B39F-84896D5C3C7A}" srcOrd="5" destOrd="0" presId="urn:microsoft.com/office/officeart/2005/8/layout/list1"/>
    <dgm:cxn modelId="{8694B03A-CE4D-42CB-8841-5085DF5609ED}" type="presParOf" srcId="{2072B868-13C7-4D5E-9155-BAA5A42ADF0B}" destId="{184C6691-5225-42BA-A178-3E8FF1EACD8A}" srcOrd="6" destOrd="0" presId="urn:microsoft.com/office/officeart/2005/8/layout/list1"/>
    <dgm:cxn modelId="{AD71EAD1-81F1-4A66-B990-3FCB63A36657}" type="presParOf" srcId="{2072B868-13C7-4D5E-9155-BAA5A42ADF0B}" destId="{C0D06661-7A11-4465-B604-249B4F31A6A7}" srcOrd="7" destOrd="0" presId="urn:microsoft.com/office/officeart/2005/8/layout/list1"/>
    <dgm:cxn modelId="{7A9D4197-8D63-45BC-894B-615D3927E504}" type="presParOf" srcId="{2072B868-13C7-4D5E-9155-BAA5A42ADF0B}" destId="{34F3565E-4120-48EA-9254-9BC8860AD5DF}" srcOrd="8" destOrd="0" presId="urn:microsoft.com/office/officeart/2005/8/layout/list1"/>
    <dgm:cxn modelId="{9A6821D2-59A9-4674-81D4-784A6B0EF1BA}" type="presParOf" srcId="{34F3565E-4120-48EA-9254-9BC8860AD5DF}" destId="{4453EF2B-F97F-4C9D-8798-BF0D4A3C8E67}" srcOrd="0" destOrd="0" presId="urn:microsoft.com/office/officeart/2005/8/layout/list1"/>
    <dgm:cxn modelId="{054CB00F-D449-4ECA-B796-5624894F3E06}" type="presParOf" srcId="{34F3565E-4120-48EA-9254-9BC8860AD5DF}" destId="{CE35B000-D86A-4276-AC8F-C32D99432DBF}" srcOrd="1" destOrd="0" presId="urn:microsoft.com/office/officeart/2005/8/layout/list1"/>
    <dgm:cxn modelId="{921E2CD2-4EA6-4354-A753-F9200A175CE9}" type="presParOf" srcId="{2072B868-13C7-4D5E-9155-BAA5A42ADF0B}" destId="{C58DBF8E-574F-43DB-8221-911B08C5C3E0}" srcOrd="9" destOrd="0" presId="urn:microsoft.com/office/officeart/2005/8/layout/list1"/>
    <dgm:cxn modelId="{99C2B80F-D71D-46DD-861E-070A8868F7D9}" type="presParOf" srcId="{2072B868-13C7-4D5E-9155-BAA5A42ADF0B}" destId="{C5B89E7C-C992-46CE-B067-2D034E0312F2}" srcOrd="10"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B2E6CA3-CE40-4277-9A64-5B9302B907E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E25FA0D-BFCD-476F-B4F0-FD442550FCEF}">
      <dgm:prSet/>
      <dgm:spPr/>
      <dgm:t>
        <a:bodyPr/>
        <a:lstStyle/>
        <a:p>
          <a:r>
            <a:rPr lang="en-US" b="1"/>
            <a:t>Strengths of Day Centres:</a:t>
          </a:r>
          <a:endParaRPr lang="en-US"/>
        </a:p>
      </dgm:t>
    </dgm:pt>
    <dgm:pt modelId="{0C509705-30B0-4C0C-886F-DF654771F82E}" type="parTrans" cxnId="{D63488D3-57DB-46BA-88FB-767085043067}">
      <dgm:prSet/>
      <dgm:spPr/>
      <dgm:t>
        <a:bodyPr/>
        <a:lstStyle/>
        <a:p>
          <a:endParaRPr lang="en-US"/>
        </a:p>
      </dgm:t>
    </dgm:pt>
    <dgm:pt modelId="{99BFEC88-3BC2-4E31-824D-70AEAA6715A2}" type="sibTrans" cxnId="{D63488D3-57DB-46BA-88FB-767085043067}">
      <dgm:prSet/>
      <dgm:spPr/>
      <dgm:t>
        <a:bodyPr/>
        <a:lstStyle/>
        <a:p>
          <a:endParaRPr lang="en-US"/>
        </a:p>
      </dgm:t>
    </dgm:pt>
    <dgm:pt modelId="{A45A0A25-C0C9-4386-9133-E14D1933E835}">
      <dgm:prSet/>
      <dgm:spPr/>
      <dgm:t>
        <a:bodyPr/>
        <a:lstStyle/>
        <a:p>
          <a:r>
            <a:rPr lang="en-US"/>
            <a:t>Provide social engagement, reduce isolation (Paquet et al., 2023).</a:t>
          </a:r>
        </a:p>
      </dgm:t>
    </dgm:pt>
    <dgm:pt modelId="{34E54220-B318-4F39-BAF2-E9FE7E9B0BCA}" type="parTrans" cxnId="{7E46FA50-F840-4B21-A564-AC3CC85EDA46}">
      <dgm:prSet/>
      <dgm:spPr/>
      <dgm:t>
        <a:bodyPr/>
        <a:lstStyle/>
        <a:p>
          <a:endParaRPr lang="en-US"/>
        </a:p>
      </dgm:t>
    </dgm:pt>
    <dgm:pt modelId="{24F4AA0A-CAA2-473E-9883-B24F727B7D1D}" type="sibTrans" cxnId="{7E46FA50-F840-4B21-A564-AC3CC85EDA46}">
      <dgm:prSet/>
      <dgm:spPr/>
      <dgm:t>
        <a:bodyPr/>
        <a:lstStyle/>
        <a:p>
          <a:endParaRPr lang="en-US"/>
        </a:p>
      </dgm:t>
    </dgm:pt>
    <dgm:pt modelId="{80FE1229-D04A-45E8-AE4A-7408DA42D86B}">
      <dgm:prSet/>
      <dgm:spPr/>
      <dgm:t>
        <a:bodyPr/>
        <a:lstStyle/>
        <a:p>
          <a:r>
            <a:rPr lang="en-US"/>
            <a:t>Offer structured activities that promote mental and physical health.</a:t>
          </a:r>
        </a:p>
      </dgm:t>
    </dgm:pt>
    <dgm:pt modelId="{CFD6349F-2B5A-41D3-9B91-1FCEBC0D2938}" type="parTrans" cxnId="{B4530E8D-F5CF-45DA-A90A-00CA9FF872F9}">
      <dgm:prSet/>
      <dgm:spPr/>
      <dgm:t>
        <a:bodyPr/>
        <a:lstStyle/>
        <a:p>
          <a:endParaRPr lang="en-US"/>
        </a:p>
      </dgm:t>
    </dgm:pt>
    <dgm:pt modelId="{D26D7FB6-CBB4-48D1-862A-ECCE82D5819F}" type="sibTrans" cxnId="{B4530E8D-F5CF-45DA-A90A-00CA9FF872F9}">
      <dgm:prSet/>
      <dgm:spPr/>
      <dgm:t>
        <a:bodyPr/>
        <a:lstStyle/>
        <a:p>
          <a:endParaRPr lang="en-US"/>
        </a:p>
      </dgm:t>
    </dgm:pt>
    <dgm:pt modelId="{5B91FEB1-90ED-4A7B-A3AE-648A5D4EE315}">
      <dgm:prSet/>
      <dgm:spPr/>
      <dgm:t>
        <a:bodyPr/>
        <a:lstStyle/>
        <a:p>
          <a:r>
            <a:rPr lang="en-US" b="1"/>
            <a:t>Weaknesses:</a:t>
          </a:r>
          <a:endParaRPr lang="en-US"/>
        </a:p>
      </dgm:t>
    </dgm:pt>
    <dgm:pt modelId="{77C2DC4A-EDF2-495E-A1DA-846046E34FCC}" type="parTrans" cxnId="{0E5D53A1-7CF5-481A-98C3-B79544BE0D4B}">
      <dgm:prSet/>
      <dgm:spPr/>
      <dgm:t>
        <a:bodyPr/>
        <a:lstStyle/>
        <a:p>
          <a:endParaRPr lang="en-US"/>
        </a:p>
      </dgm:t>
    </dgm:pt>
    <dgm:pt modelId="{3B98801C-B05D-4C1D-B0BB-BE455C3FE6CC}" type="sibTrans" cxnId="{0E5D53A1-7CF5-481A-98C3-B79544BE0D4B}">
      <dgm:prSet/>
      <dgm:spPr/>
      <dgm:t>
        <a:bodyPr/>
        <a:lstStyle/>
        <a:p>
          <a:endParaRPr lang="en-US"/>
        </a:p>
      </dgm:t>
    </dgm:pt>
    <dgm:pt modelId="{6655619E-9580-4FD4-A4A1-63FC427F89BF}">
      <dgm:prSet/>
      <dgm:spPr/>
      <dgm:t>
        <a:bodyPr/>
        <a:lstStyle/>
        <a:p>
          <a:r>
            <a:rPr lang="en-US"/>
            <a:t>Limited capacity and availability.</a:t>
          </a:r>
        </a:p>
      </dgm:t>
    </dgm:pt>
    <dgm:pt modelId="{7DA491A3-D171-4626-A5FB-725D726AF8F4}" type="parTrans" cxnId="{EE4FE7B6-DD1A-431E-8421-239698387BDC}">
      <dgm:prSet/>
      <dgm:spPr/>
      <dgm:t>
        <a:bodyPr/>
        <a:lstStyle/>
        <a:p>
          <a:endParaRPr lang="en-US"/>
        </a:p>
      </dgm:t>
    </dgm:pt>
    <dgm:pt modelId="{0ACB0B4C-936C-4180-9793-15CDA3061C6B}" type="sibTrans" cxnId="{EE4FE7B6-DD1A-431E-8421-239698387BDC}">
      <dgm:prSet/>
      <dgm:spPr/>
      <dgm:t>
        <a:bodyPr/>
        <a:lstStyle/>
        <a:p>
          <a:endParaRPr lang="en-US"/>
        </a:p>
      </dgm:t>
    </dgm:pt>
    <dgm:pt modelId="{F7F5B20F-6D74-4E59-BB32-98335E53DC17}">
      <dgm:prSet/>
      <dgm:spPr/>
      <dgm:t>
        <a:bodyPr/>
        <a:lstStyle/>
        <a:p>
          <a:r>
            <a:rPr lang="en-US"/>
            <a:t>Some centres may not cater to individuals with complex needs (e.g., dementia).</a:t>
          </a:r>
        </a:p>
      </dgm:t>
    </dgm:pt>
    <dgm:pt modelId="{6A143041-6363-4815-93F2-DA4FAFC9BC0F}" type="parTrans" cxnId="{30D01A61-A48C-44DA-B99D-2F8A066715E1}">
      <dgm:prSet/>
      <dgm:spPr/>
      <dgm:t>
        <a:bodyPr/>
        <a:lstStyle/>
        <a:p>
          <a:endParaRPr lang="en-US"/>
        </a:p>
      </dgm:t>
    </dgm:pt>
    <dgm:pt modelId="{7B6E164A-B88B-4DAD-AD7F-89DE2F9D08BC}" type="sibTrans" cxnId="{30D01A61-A48C-44DA-B99D-2F8A066715E1}">
      <dgm:prSet/>
      <dgm:spPr/>
      <dgm:t>
        <a:bodyPr/>
        <a:lstStyle/>
        <a:p>
          <a:endParaRPr lang="en-US"/>
        </a:p>
      </dgm:t>
    </dgm:pt>
    <dgm:pt modelId="{5B1E29D6-192D-481D-8CB6-144D0F122591}">
      <dgm:prSet/>
      <dgm:spPr/>
      <dgm:t>
        <a:bodyPr/>
        <a:lstStyle/>
        <a:p>
          <a:r>
            <a:rPr lang="en-US" b="1"/>
            <a:t>Recommendations for Improvement:</a:t>
          </a:r>
          <a:endParaRPr lang="en-US"/>
        </a:p>
      </dgm:t>
    </dgm:pt>
    <dgm:pt modelId="{E6F7E81E-02FA-45D5-A95D-61662B3334A9}" type="parTrans" cxnId="{81217697-0793-4990-B76C-EF96CA994355}">
      <dgm:prSet/>
      <dgm:spPr/>
      <dgm:t>
        <a:bodyPr/>
        <a:lstStyle/>
        <a:p>
          <a:endParaRPr lang="en-US"/>
        </a:p>
      </dgm:t>
    </dgm:pt>
    <dgm:pt modelId="{CF63E1DF-B36D-4AA1-92E7-97702C585713}" type="sibTrans" cxnId="{81217697-0793-4990-B76C-EF96CA994355}">
      <dgm:prSet/>
      <dgm:spPr/>
      <dgm:t>
        <a:bodyPr/>
        <a:lstStyle/>
        <a:p>
          <a:endParaRPr lang="en-US"/>
        </a:p>
      </dgm:t>
    </dgm:pt>
    <dgm:pt modelId="{2D0C63BC-0B2C-445E-AF74-0160268D1078}">
      <dgm:prSet/>
      <dgm:spPr/>
      <dgm:t>
        <a:bodyPr/>
        <a:lstStyle/>
        <a:p>
          <a:r>
            <a:rPr lang="en-US"/>
            <a:t>Expanding services to reach more communities.</a:t>
          </a:r>
        </a:p>
      </dgm:t>
    </dgm:pt>
    <dgm:pt modelId="{F0B132DD-2CE1-4749-945B-B8D097BC6833}" type="parTrans" cxnId="{6314608E-02CE-4E08-AAC5-5A1992AD3032}">
      <dgm:prSet/>
      <dgm:spPr/>
      <dgm:t>
        <a:bodyPr/>
        <a:lstStyle/>
        <a:p>
          <a:endParaRPr lang="en-US"/>
        </a:p>
      </dgm:t>
    </dgm:pt>
    <dgm:pt modelId="{5D0FCDBA-4CBA-4ED7-A228-CD9374487AF3}" type="sibTrans" cxnId="{6314608E-02CE-4E08-AAC5-5A1992AD3032}">
      <dgm:prSet/>
      <dgm:spPr/>
      <dgm:t>
        <a:bodyPr/>
        <a:lstStyle/>
        <a:p>
          <a:endParaRPr lang="en-US"/>
        </a:p>
      </dgm:t>
    </dgm:pt>
    <dgm:pt modelId="{3B5C3CD0-08B9-4B7C-9092-94410B802D75}">
      <dgm:prSet/>
      <dgm:spPr/>
      <dgm:t>
        <a:bodyPr/>
        <a:lstStyle/>
        <a:p>
          <a:r>
            <a:rPr lang="en-US"/>
            <a:t>Tailoring activities to cater to diverse physical and cognitive abilities (Long and Guo, 2023).</a:t>
          </a:r>
        </a:p>
      </dgm:t>
    </dgm:pt>
    <dgm:pt modelId="{3C791BEA-6022-4E14-B477-359BF8CD93A0}" type="parTrans" cxnId="{6F4DD705-7C38-4721-B856-ABB2883B5F5C}">
      <dgm:prSet/>
      <dgm:spPr/>
      <dgm:t>
        <a:bodyPr/>
        <a:lstStyle/>
        <a:p>
          <a:endParaRPr lang="en-US"/>
        </a:p>
      </dgm:t>
    </dgm:pt>
    <dgm:pt modelId="{85F137CF-CAC6-45BE-8CC1-FBAABB943BBD}" type="sibTrans" cxnId="{6F4DD705-7C38-4721-B856-ABB2883B5F5C}">
      <dgm:prSet/>
      <dgm:spPr/>
      <dgm:t>
        <a:bodyPr/>
        <a:lstStyle/>
        <a:p>
          <a:endParaRPr lang="en-US"/>
        </a:p>
      </dgm:t>
    </dgm:pt>
    <dgm:pt modelId="{1C67C934-B979-41EF-9D43-507914816911}" type="pres">
      <dgm:prSet presAssocID="{3B2E6CA3-CE40-4277-9A64-5B9302B907E7}" presName="root" presStyleCnt="0">
        <dgm:presLayoutVars>
          <dgm:dir/>
          <dgm:resizeHandles val="exact"/>
        </dgm:presLayoutVars>
      </dgm:prSet>
      <dgm:spPr/>
    </dgm:pt>
    <dgm:pt modelId="{0B81389A-2219-40F8-B93D-BE6398EFC80D}" type="pres">
      <dgm:prSet presAssocID="{FE25FA0D-BFCD-476F-B4F0-FD442550FCEF}" presName="compNode" presStyleCnt="0"/>
      <dgm:spPr/>
    </dgm:pt>
    <dgm:pt modelId="{D44BB777-A21B-421A-91D8-60B0D690E7B1}" type="pres">
      <dgm:prSet presAssocID="{FE25FA0D-BFCD-476F-B4F0-FD442550FCEF}" presName="bgRect" presStyleLbl="bgShp" presStyleIdx="0" presStyleCnt="3"/>
      <dgm:spPr/>
    </dgm:pt>
    <dgm:pt modelId="{4B3C334F-593A-46B8-AB2D-36B0C5978675}" type="pres">
      <dgm:prSet presAssocID="{FE25FA0D-BFCD-476F-B4F0-FD442550FCE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CB760DA8-7DC1-457A-95C1-07A34F6BDF08}" type="pres">
      <dgm:prSet presAssocID="{FE25FA0D-BFCD-476F-B4F0-FD442550FCEF}" presName="spaceRect" presStyleCnt="0"/>
      <dgm:spPr/>
    </dgm:pt>
    <dgm:pt modelId="{DA026CA7-95D7-4848-A424-CD884B1D852F}" type="pres">
      <dgm:prSet presAssocID="{FE25FA0D-BFCD-476F-B4F0-FD442550FCEF}" presName="parTx" presStyleLbl="revTx" presStyleIdx="0" presStyleCnt="6">
        <dgm:presLayoutVars>
          <dgm:chMax val="0"/>
          <dgm:chPref val="0"/>
        </dgm:presLayoutVars>
      </dgm:prSet>
      <dgm:spPr/>
    </dgm:pt>
    <dgm:pt modelId="{878A0043-F062-4E51-A99F-87A571A7A0C8}" type="pres">
      <dgm:prSet presAssocID="{FE25FA0D-BFCD-476F-B4F0-FD442550FCEF}" presName="desTx" presStyleLbl="revTx" presStyleIdx="1" presStyleCnt="6">
        <dgm:presLayoutVars/>
      </dgm:prSet>
      <dgm:spPr/>
    </dgm:pt>
    <dgm:pt modelId="{70CEAD4C-AC26-458A-8145-61CCDE0A3BDA}" type="pres">
      <dgm:prSet presAssocID="{99BFEC88-3BC2-4E31-824D-70AEAA6715A2}" presName="sibTrans" presStyleCnt="0"/>
      <dgm:spPr/>
    </dgm:pt>
    <dgm:pt modelId="{756171EA-018D-4DEC-B363-63C2F57BECBE}" type="pres">
      <dgm:prSet presAssocID="{5B91FEB1-90ED-4A7B-A3AE-648A5D4EE315}" presName="compNode" presStyleCnt="0"/>
      <dgm:spPr/>
    </dgm:pt>
    <dgm:pt modelId="{662DA240-30E1-4490-B9FB-ACF0CF085449}" type="pres">
      <dgm:prSet presAssocID="{5B91FEB1-90ED-4A7B-A3AE-648A5D4EE315}" presName="bgRect" presStyleLbl="bgShp" presStyleIdx="1" presStyleCnt="3"/>
      <dgm:spPr/>
    </dgm:pt>
    <dgm:pt modelId="{2C557CB3-DB63-4701-800D-5146B766DAFE}" type="pres">
      <dgm:prSet presAssocID="{5B91FEB1-90ED-4A7B-A3AE-648A5D4EE31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a:ext>
      </dgm:extLst>
    </dgm:pt>
    <dgm:pt modelId="{447E131F-A29D-466D-BCE0-50D28DAF4844}" type="pres">
      <dgm:prSet presAssocID="{5B91FEB1-90ED-4A7B-A3AE-648A5D4EE315}" presName="spaceRect" presStyleCnt="0"/>
      <dgm:spPr/>
    </dgm:pt>
    <dgm:pt modelId="{435EDB32-80AC-4F00-8A6D-8F8568FB5369}" type="pres">
      <dgm:prSet presAssocID="{5B91FEB1-90ED-4A7B-A3AE-648A5D4EE315}" presName="parTx" presStyleLbl="revTx" presStyleIdx="2" presStyleCnt="6">
        <dgm:presLayoutVars>
          <dgm:chMax val="0"/>
          <dgm:chPref val="0"/>
        </dgm:presLayoutVars>
      </dgm:prSet>
      <dgm:spPr/>
    </dgm:pt>
    <dgm:pt modelId="{2CCC3504-E207-4122-B1C4-2F060EFE85B3}" type="pres">
      <dgm:prSet presAssocID="{5B91FEB1-90ED-4A7B-A3AE-648A5D4EE315}" presName="desTx" presStyleLbl="revTx" presStyleIdx="3" presStyleCnt="6">
        <dgm:presLayoutVars/>
      </dgm:prSet>
      <dgm:spPr/>
    </dgm:pt>
    <dgm:pt modelId="{EEC3A0D4-6880-4B71-955D-5CA81A5C3CBD}" type="pres">
      <dgm:prSet presAssocID="{3B98801C-B05D-4C1D-B0BB-BE455C3FE6CC}" presName="sibTrans" presStyleCnt="0"/>
      <dgm:spPr/>
    </dgm:pt>
    <dgm:pt modelId="{913C0CF5-2BE0-4EF6-A8B6-71C8C07F1E55}" type="pres">
      <dgm:prSet presAssocID="{5B1E29D6-192D-481D-8CB6-144D0F122591}" presName="compNode" presStyleCnt="0"/>
      <dgm:spPr/>
    </dgm:pt>
    <dgm:pt modelId="{CE40FEDD-51CC-4953-BFCC-BB6D1D4D0C27}" type="pres">
      <dgm:prSet presAssocID="{5B1E29D6-192D-481D-8CB6-144D0F122591}" presName="bgRect" presStyleLbl="bgShp" presStyleIdx="2" presStyleCnt="3"/>
      <dgm:spPr/>
    </dgm:pt>
    <dgm:pt modelId="{C328362E-E9F4-4DE5-9729-C6F1E39B62E0}" type="pres">
      <dgm:prSet presAssocID="{5B1E29D6-192D-481D-8CB6-144D0F12259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stronaut"/>
        </a:ext>
      </dgm:extLst>
    </dgm:pt>
    <dgm:pt modelId="{A5EF31D0-C2D8-4209-B42D-832546267414}" type="pres">
      <dgm:prSet presAssocID="{5B1E29D6-192D-481D-8CB6-144D0F122591}" presName="spaceRect" presStyleCnt="0"/>
      <dgm:spPr/>
    </dgm:pt>
    <dgm:pt modelId="{88429088-02BF-4EAB-B893-0B58AAE2BEBE}" type="pres">
      <dgm:prSet presAssocID="{5B1E29D6-192D-481D-8CB6-144D0F122591}" presName="parTx" presStyleLbl="revTx" presStyleIdx="4" presStyleCnt="6">
        <dgm:presLayoutVars>
          <dgm:chMax val="0"/>
          <dgm:chPref val="0"/>
        </dgm:presLayoutVars>
      </dgm:prSet>
      <dgm:spPr/>
    </dgm:pt>
    <dgm:pt modelId="{42A34A62-4EE0-4EDA-90AA-1C1DEEFEC761}" type="pres">
      <dgm:prSet presAssocID="{5B1E29D6-192D-481D-8CB6-144D0F122591}" presName="desTx" presStyleLbl="revTx" presStyleIdx="5" presStyleCnt="6">
        <dgm:presLayoutVars/>
      </dgm:prSet>
      <dgm:spPr/>
    </dgm:pt>
  </dgm:ptLst>
  <dgm:cxnLst>
    <dgm:cxn modelId="{17697602-A61E-43DC-A25A-D2DCA5AF8B2A}" type="presOf" srcId="{5B91FEB1-90ED-4A7B-A3AE-648A5D4EE315}" destId="{435EDB32-80AC-4F00-8A6D-8F8568FB5369}" srcOrd="0" destOrd="0" presId="urn:microsoft.com/office/officeart/2018/2/layout/IconVerticalSolidList"/>
    <dgm:cxn modelId="{6F4DD705-7C38-4721-B856-ABB2883B5F5C}" srcId="{5B1E29D6-192D-481D-8CB6-144D0F122591}" destId="{3B5C3CD0-08B9-4B7C-9092-94410B802D75}" srcOrd="1" destOrd="0" parTransId="{3C791BEA-6022-4E14-B477-359BF8CD93A0}" sibTransId="{85F137CF-CAC6-45BE-8CC1-FBAABB943BBD}"/>
    <dgm:cxn modelId="{B00D6F0B-4E2D-4D83-AD50-69BD07CE6B5E}" type="presOf" srcId="{2D0C63BC-0B2C-445E-AF74-0160268D1078}" destId="{42A34A62-4EE0-4EDA-90AA-1C1DEEFEC761}" srcOrd="0" destOrd="0" presId="urn:microsoft.com/office/officeart/2018/2/layout/IconVerticalSolidList"/>
    <dgm:cxn modelId="{413C5035-781D-4FA9-8898-1A9DE52C350C}" type="presOf" srcId="{F7F5B20F-6D74-4E59-BB32-98335E53DC17}" destId="{2CCC3504-E207-4122-B1C4-2F060EFE85B3}" srcOrd="0" destOrd="1" presId="urn:microsoft.com/office/officeart/2018/2/layout/IconVerticalSolidList"/>
    <dgm:cxn modelId="{2257555C-1B28-42C5-A16B-DE4EA7DC46C7}" type="presOf" srcId="{6655619E-9580-4FD4-A4A1-63FC427F89BF}" destId="{2CCC3504-E207-4122-B1C4-2F060EFE85B3}" srcOrd="0" destOrd="0" presId="urn:microsoft.com/office/officeart/2018/2/layout/IconVerticalSolidList"/>
    <dgm:cxn modelId="{30D01A61-A48C-44DA-B99D-2F8A066715E1}" srcId="{5B91FEB1-90ED-4A7B-A3AE-648A5D4EE315}" destId="{F7F5B20F-6D74-4E59-BB32-98335E53DC17}" srcOrd="1" destOrd="0" parTransId="{6A143041-6363-4815-93F2-DA4FAFC9BC0F}" sibTransId="{7B6E164A-B88B-4DAD-AD7F-89DE2F9D08BC}"/>
    <dgm:cxn modelId="{7E46FA50-F840-4B21-A564-AC3CC85EDA46}" srcId="{FE25FA0D-BFCD-476F-B4F0-FD442550FCEF}" destId="{A45A0A25-C0C9-4386-9133-E14D1933E835}" srcOrd="0" destOrd="0" parTransId="{34E54220-B318-4F39-BAF2-E9FE7E9B0BCA}" sibTransId="{24F4AA0A-CAA2-473E-9883-B24F727B7D1D}"/>
    <dgm:cxn modelId="{55AA8B7B-7947-4C88-B1F7-96D164832C35}" type="presOf" srcId="{3B5C3CD0-08B9-4B7C-9092-94410B802D75}" destId="{42A34A62-4EE0-4EDA-90AA-1C1DEEFEC761}" srcOrd="0" destOrd="1" presId="urn:microsoft.com/office/officeart/2018/2/layout/IconVerticalSolidList"/>
    <dgm:cxn modelId="{9D56B17C-C402-4521-9E67-E9B779ADAD9F}" type="presOf" srcId="{3B2E6CA3-CE40-4277-9A64-5B9302B907E7}" destId="{1C67C934-B979-41EF-9D43-507914816911}" srcOrd="0" destOrd="0" presId="urn:microsoft.com/office/officeart/2018/2/layout/IconVerticalSolidList"/>
    <dgm:cxn modelId="{B4530E8D-F5CF-45DA-A90A-00CA9FF872F9}" srcId="{FE25FA0D-BFCD-476F-B4F0-FD442550FCEF}" destId="{80FE1229-D04A-45E8-AE4A-7408DA42D86B}" srcOrd="1" destOrd="0" parTransId="{CFD6349F-2B5A-41D3-9B91-1FCEBC0D2938}" sibTransId="{D26D7FB6-CBB4-48D1-862A-ECCE82D5819F}"/>
    <dgm:cxn modelId="{6314608E-02CE-4E08-AAC5-5A1992AD3032}" srcId="{5B1E29D6-192D-481D-8CB6-144D0F122591}" destId="{2D0C63BC-0B2C-445E-AF74-0160268D1078}" srcOrd="0" destOrd="0" parTransId="{F0B132DD-2CE1-4749-945B-B8D097BC6833}" sibTransId="{5D0FCDBA-4CBA-4ED7-A228-CD9374487AF3}"/>
    <dgm:cxn modelId="{81217697-0793-4990-B76C-EF96CA994355}" srcId="{3B2E6CA3-CE40-4277-9A64-5B9302B907E7}" destId="{5B1E29D6-192D-481D-8CB6-144D0F122591}" srcOrd="2" destOrd="0" parTransId="{E6F7E81E-02FA-45D5-A95D-61662B3334A9}" sibTransId="{CF63E1DF-B36D-4AA1-92E7-97702C585713}"/>
    <dgm:cxn modelId="{0E5D53A1-7CF5-481A-98C3-B79544BE0D4B}" srcId="{3B2E6CA3-CE40-4277-9A64-5B9302B907E7}" destId="{5B91FEB1-90ED-4A7B-A3AE-648A5D4EE315}" srcOrd="1" destOrd="0" parTransId="{77C2DC4A-EDF2-495E-A1DA-846046E34FCC}" sibTransId="{3B98801C-B05D-4C1D-B0BB-BE455C3FE6CC}"/>
    <dgm:cxn modelId="{EE4FE7B6-DD1A-431E-8421-239698387BDC}" srcId="{5B91FEB1-90ED-4A7B-A3AE-648A5D4EE315}" destId="{6655619E-9580-4FD4-A4A1-63FC427F89BF}" srcOrd="0" destOrd="0" parTransId="{7DA491A3-D171-4626-A5FB-725D726AF8F4}" sibTransId="{0ACB0B4C-936C-4180-9793-15CDA3061C6B}"/>
    <dgm:cxn modelId="{FF0ADABF-4ABE-4176-88B9-FAEA0C5713CF}" type="presOf" srcId="{80FE1229-D04A-45E8-AE4A-7408DA42D86B}" destId="{878A0043-F062-4E51-A99F-87A571A7A0C8}" srcOrd="0" destOrd="1" presId="urn:microsoft.com/office/officeart/2018/2/layout/IconVerticalSolidList"/>
    <dgm:cxn modelId="{D0BCEFC8-1F30-4BAD-A9CC-8BF7588474C0}" type="presOf" srcId="{5B1E29D6-192D-481D-8CB6-144D0F122591}" destId="{88429088-02BF-4EAB-B893-0B58AAE2BEBE}" srcOrd="0" destOrd="0" presId="urn:microsoft.com/office/officeart/2018/2/layout/IconVerticalSolidList"/>
    <dgm:cxn modelId="{D63488D3-57DB-46BA-88FB-767085043067}" srcId="{3B2E6CA3-CE40-4277-9A64-5B9302B907E7}" destId="{FE25FA0D-BFCD-476F-B4F0-FD442550FCEF}" srcOrd="0" destOrd="0" parTransId="{0C509705-30B0-4C0C-886F-DF654771F82E}" sibTransId="{99BFEC88-3BC2-4E31-824D-70AEAA6715A2}"/>
    <dgm:cxn modelId="{01A75ED7-ABE2-494B-A4A8-4B0E6197304A}" type="presOf" srcId="{FE25FA0D-BFCD-476F-B4F0-FD442550FCEF}" destId="{DA026CA7-95D7-4848-A424-CD884B1D852F}" srcOrd="0" destOrd="0" presId="urn:microsoft.com/office/officeart/2018/2/layout/IconVerticalSolidList"/>
    <dgm:cxn modelId="{8FB652DB-A423-41A0-96BC-DD06176C0A16}" type="presOf" srcId="{A45A0A25-C0C9-4386-9133-E14D1933E835}" destId="{878A0043-F062-4E51-A99F-87A571A7A0C8}" srcOrd="0" destOrd="0" presId="urn:microsoft.com/office/officeart/2018/2/layout/IconVerticalSolidList"/>
    <dgm:cxn modelId="{5D38D923-7D45-4C74-BB9C-D36B729F7544}" type="presParOf" srcId="{1C67C934-B979-41EF-9D43-507914816911}" destId="{0B81389A-2219-40F8-B93D-BE6398EFC80D}" srcOrd="0" destOrd="0" presId="urn:microsoft.com/office/officeart/2018/2/layout/IconVerticalSolidList"/>
    <dgm:cxn modelId="{44E43D88-8C85-47A0-AD1D-2969F302BB0D}" type="presParOf" srcId="{0B81389A-2219-40F8-B93D-BE6398EFC80D}" destId="{D44BB777-A21B-421A-91D8-60B0D690E7B1}" srcOrd="0" destOrd="0" presId="urn:microsoft.com/office/officeart/2018/2/layout/IconVerticalSolidList"/>
    <dgm:cxn modelId="{C1BE0C38-6955-4ACD-B648-9F507894739F}" type="presParOf" srcId="{0B81389A-2219-40F8-B93D-BE6398EFC80D}" destId="{4B3C334F-593A-46B8-AB2D-36B0C5978675}" srcOrd="1" destOrd="0" presId="urn:microsoft.com/office/officeart/2018/2/layout/IconVerticalSolidList"/>
    <dgm:cxn modelId="{15A69683-B332-49CB-878D-ECE7D1E4A39F}" type="presParOf" srcId="{0B81389A-2219-40F8-B93D-BE6398EFC80D}" destId="{CB760DA8-7DC1-457A-95C1-07A34F6BDF08}" srcOrd="2" destOrd="0" presId="urn:microsoft.com/office/officeart/2018/2/layout/IconVerticalSolidList"/>
    <dgm:cxn modelId="{8585D852-264C-4350-864E-BCB5833E2F7F}" type="presParOf" srcId="{0B81389A-2219-40F8-B93D-BE6398EFC80D}" destId="{DA026CA7-95D7-4848-A424-CD884B1D852F}" srcOrd="3" destOrd="0" presId="urn:microsoft.com/office/officeart/2018/2/layout/IconVerticalSolidList"/>
    <dgm:cxn modelId="{FDB39DB6-2197-47BD-8D3A-F60A80011D20}" type="presParOf" srcId="{0B81389A-2219-40F8-B93D-BE6398EFC80D}" destId="{878A0043-F062-4E51-A99F-87A571A7A0C8}" srcOrd="4" destOrd="0" presId="urn:microsoft.com/office/officeart/2018/2/layout/IconVerticalSolidList"/>
    <dgm:cxn modelId="{5DB8DBB3-E0C9-4BE0-BE0B-59374CA1B19F}" type="presParOf" srcId="{1C67C934-B979-41EF-9D43-507914816911}" destId="{70CEAD4C-AC26-458A-8145-61CCDE0A3BDA}" srcOrd="1" destOrd="0" presId="urn:microsoft.com/office/officeart/2018/2/layout/IconVerticalSolidList"/>
    <dgm:cxn modelId="{E2466E81-F9CE-4103-BE4E-93DDD01A0DD7}" type="presParOf" srcId="{1C67C934-B979-41EF-9D43-507914816911}" destId="{756171EA-018D-4DEC-B363-63C2F57BECBE}" srcOrd="2" destOrd="0" presId="urn:microsoft.com/office/officeart/2018/2/layout/IconVerticalSolidList"/>
    <dgm:cxn modelId="{4029BCAE-F0DC-4350-AC8B-41914F42081B}" type="presParOf" srcId="{756171EA-018D-4DEC-B363-63C2F57BECBE}" destId="{662DA240-30E1-4490-B9FB-ACF0CF085449}" srcOrd="0" destOrd="0" presId="urn:microsoft.com/office/officeart/2018/2/layout/IconVerticalSolidList"/>
    <dgm:cxn modelId="{5BD6FE43-B50A-40AE-BB83-A31981228509}" type="presParOf" srcId="{756171EA-018D-4DEC-B363-63C2F57BECBE}" destId="{2C557CB3-DB63-4701-800D-5146B766DAFE}" srcOrd="1" destOrd="0" presId="urn:microsoft.com/office/officeart/2018/2/layout/IconVerticalSolidList"/>
    <dgm:cxn modelId="{EEFC5C67-8713-48E1-A145-E77E7689DC2E}" type="presParOf" srcId="{756171EA-018D-4DEC-B363-63C2F57BECBE}" destId="{447E131F-A29D-466D-BCE0-50D28DAF4844}" srcOrd="2" destOrd="0" presId="urn:microsoft.com/office/officeart/2018/2/layout/IconVerticalSolidList"/>
    <dgm:cxn modelId="{5797DD2B-2BFB-48A9-AB24-FE6DA67FF362}" type="presParOf" srcId="{756171EA-018D-4DEC-B363-63C2F57BECBE}" destId="{435EDB32-80AC-4F00-8A6D-8F8568FB5369}" srcOrd="3" destOrd="0" presId="urn:microsoft.com/office/officeart/2018/2/layout/IconVerticalSolidList"/>
    <dgm:cxn modelId="{EB9D9F4E-6B86-41DB-AB73-7D1A143C84C2}" type="presParOf" srcId="{756171EA-018D-4DEC-B363-63C2F57BECBE}" destId="{2CCC3504-E207-4122-B1C4-2F060EFE85B3}" srcOrd="4" destOrd="0" presId="urn:microsoft.com/office/officeart/2018/2/layout/IconVerticalSolidList"/>
    <dgm:cxn modelId="{96DE3ABD-EE22-41F8-BD51-FAABE05CE1AA}" type="presParOf" srcId="{1C67C934-B979-41EF-9D43-507914816911}" destId="{EEC3A0D4-6880-4B71-955D-5CA81A5C3CBD}" srcOrd="3" destOrd="0" presId="urn:microsoft.com/office/officeart/2018/2/layout/IconVerticalSolidList"/>
    <dgm:cxn modelId="{0651515D-9F62-4F8F-B5BD-B1DBCF979C6C}" type="presParOf" srcId="{1C67C934-B979-41EF-9D43-507914816911}" destId="{913C0CF5-2BE0-4EF6-A8B6-71C8C07F1E55}" srcOrd="4" destOrd="0" presId="urn:microsoft.com/office/officeart/2018/2/layout/IconVerticalSolidList"/>
    <dgm:cxn modelId="{2E7E30F8-9E4F-43BA-93BE-4294B93C3CC1}" type="presParOf" srcId="{913C0CF5-2BE0-4EF6-A8B6-71C8C07F1E55}" destId="{CE40FEDD-51CC-4953-BFCC-BB6D1D4D0C27}" srcOrd="0" destOrd="0" presId="urn:microsoft.com/office/officeart/2018/2/layout/IconVerticalSolidList"/>
    <dgm:cxn modelId="{0E17FE17-AC7D-4327-ADE9-CB2DE466E315}" type="presParOf" srcId="{913C0CF5-2BE0-4EF6-A8B6-71C8C07F1E55}" destId="{C328362E-E9F4-4DE5-9729-C6F1E39B62E0}" srcOrd="1" destOrd="0" presId="urn:microsoft.com/office/officeart/2018/2/layout/IconVerticalSolidList"/>
    <dgm:cxn modelId="{E402FEFC-B3F7-4A30-9EAF-2286DC31D517}" type="presParOf" srcId="{913C0CF5-2BE0-4EF6-A8B6-71C8C07F1E55}" destId="{A5EF31D0-C2D8-4209-B42D-832546267414}" srcOrd="2" destOrd="0" presId="urn:microsoft.com/office/officeart/2018/2/layout/IconVerticalSolidList"/>
    <dgm:cxn modelId="{E2E09D32-412E-4C75-9771-85B67136944C}" type="presParOf" srcId="{913C0CF5-2BE0-4EF6-A8B6-71C8C07F1E55}" destId="{88429088-02BF-4EAB-B893-0B58AAE2BEBE}" srcOrd="3" destOrd="0" presId="urn:microsoft.com/office/officeart/2018/2/layout/IconVerticalSolidList"/>
    <dgm:cxn modelId="{AE7CF015-B2A8-47BC-B918-85B1D197FAA6}" type="presParOf" srcId="{913C0CF5-2BE0-4EF6-A8B6-71C8C07F1E55}" destId="{42A34A62-4EE0-4EDA-90AA-1C1DEEFEC761}" srcOrd="4"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C13FE17-9D4E-46D5-A4C3-6AC37EC83D5D}" type="doc">
      <dgm:prSet loTypeId="urn:microsoft.com/office/officeart/2005/8/layout/hierarchy3" loCatId="list" qsTypeId="urn:microsoft.com/office/officeart/2005/8/quickstyle/simple1" qsCatId="simple" csTypeId="urn:microsoft.com/office/officeart/2005/8/colors/accent1_2" csCatId="accent1"/>
      <dgm:spPr/>
      <dgm:t>
        <a:bodyPr/>
        <a:lstStyle/>
        <a:p>
          <a:endParaRPr lang="en-US"/>
        </a:p>
      </dgm:t>
    </dgm:pt>
    <dgm:pt modelId="{25011999-7AD0-441C-A836-325243986054}">
      <dgm:prSet custT="1"/>
      <dgm:spPr/>
      <dgm:t>
        <a:bodyPr/>
        <a:lstStyle/>
        <a:p>
          <a:r>
            <a:rPr lang="en-US" sz="1800" b="1" dirty="0">
              <a:latin typeface="Arial" panose="020B0604020202020204" pitchFamily="34" charset="0"/>
              <a:cs typeface="Arial" panose="020B0604020202020204" pitchFamily="34" charset="0"/>
            </a:rPr>
            <a:t>Telecare &amp; Remote Monitoring:</a:t>
          </a:r>
          <a:endParaRPr lang="en-US" sz="1800" dirty="0">
            <a:latin typeface="Arial" panose="020B0604020202020204" pitchFamily="34" charset="0"/>
            <a:cs typeface="Arial" panose="020B0604020202020204" pitchFamily="34" charset="0"/>
          </a:endParaRPr>
        </a:p>
      </dgm:t>
    </dgm:pt>
    <dgm:pt modelId="{30D8900F-488C-4F06-8381-B04D95961F44}" type="parTrans" cxnId="{092946F8-7A18-43B3-88CE-1180FCC57250}">
      <dgm:prSet/>
      <dgm:spPr/>
      <dgm:t>
        <a:bodyPr/>
        <a:lstStyle/>
        <a:p>
          <a:endParaRPr lang="en-US"/>
        </a:p>
      </dgm:t>
    </dgm:pt>
    <dgm:pt modelId="{19738C90-7ABE-4E14-A6C5-7F29A1C6D421}" type="sibTrans" cxnId="{092946F8-7A18-43B3-88CE-1180FCC57250}">
      <dgm:prSet/>
      <dgm:spPr/>
      <dgm:t>
        <a:bodyPr/>
        <a:lstStyle/>
        <a:p>
          <a:endParaRPr lang="en-US"/>
        </a:p>
      </dgm:t>
    </dgm:pt>
    <dgm:pt modelId="{C2C7517E-519C-45A9-8639-C1EC0DCC8B91}">
      <dgm:prSet custT="1"/>
      <dgm:spPr/>
      <dgm:t>
        <a:bodyPr/>
        <a:lstStyle/>
        <a:p>
          <a:r>
            <a:rPr lang="en-US" sz="1200" dirty="0">
              <a:latin typeface="Arial" panose="020B0604020202020204" pitchFamily="34" charset="0"/>
              <a:cs typeface="Arial" panose="020B0604020202020204" pitchFamily="34" charset="0"/>
            </a:rPr>
            <a:t>Devices like fall detectors, medication reminders, and health monitors (Da Silva, 2025).</a:t>
          </a:r>
        </a:p>
      </dgm:t>
    </dgm:pt>
    <dgm:pt modelId="{8A78379F-23AD-49E7-A03E-CC4C23F9321A}" type="parTrans" cxnId="{17C68DD1-6D6C-43E5-8B6A-1E42005AE51C}">
      <dgm:prSet/>
      <dgm:spPr/>
      <dgm:t>
        <a:bodyPr/>
        <a:lstStyle/>
        <a:p>
          <a:endParaRPr lang="en-US"/>
        </a:p>
      </dgm:t>
    </dgm:pt>
    <dgm:pt modelId="{45846D38-C1A4-47CF-B53F-1EA597516397}" type="sibTrans" cxnId="{17C68DD1-6D6C-43E5-8B6A-1E42005AE51C}">
      <dgm:prSet/>
      <dgm:spPr/>
      <dgm:t>
        <a:bodyPr/>
        <a:lstStyle/>
        <a:p>
          <a:endParaRPr lang="en-US"/>
        </a:p>
      </dgm:t>
    </dgm:pt>
    <dgm:pt modelId="{5C258833-8C3A-46FE-BB2B-1EC564235B0C}">
      <dgm:prSet custT="1"/>
      <dgm:spPr/>
      <dgm:t>
        <a:bodyPr/>
        <a:lstStyle/>
        <a:p>
          <a:r>
            <a:rPr lang="en-US" sz="1200" b="1" dirty="0">
              <a:latin typeface="Arial" panose="020B0604020202020204" pitchFamily="34" charset="0"/>
              <a:cs typeface="Arial" panose="020B0604020202020204" pitchFamily="34" charset="0"/>
            </a:rPr>
            <a:t>Benefits:</a:t>
          </a:r>
          <a:r>
            <a:rPr lang="en-US" sz="1200" dirty="0">
              <a:latin typeface="Arial" panose="020B0604020202020204" pitchFamily="34" charset="0"/>
              <a:cs typeface="Arial" panose="020B0604020202020204" pitchFamily="34" charset="0"/>
            </a:rPr>
            <a:t> Increased independence, peace of mind for family members, early detection of health issues.</a:t>
          </a:r>
        </a:p>
      </dgm:t>
    </dgm:pt>
    <dgm:pt modelId="{8A2B4F72-A25A-4AB5-A690-E58060EC1A6E}" type="parTrans" cxnId="{209A2C59-46BA-4921-9257-B5A6111B7026}">
      <dgm:prSet/>
      <dgm:spPr/>
      <dgm:t>
        <a:bodyPr/>
        <a:lstStyle/>
        <a:p>
          <a:endParaRPr lang="en-US"/>
        </a:p>
      </dgm:t>
    </dgm:pt>
    <dgm:pt modelId="{493EDDF3-9564-4F71-8CDC-A0042A07B59C}" type="sibTrans" cxnId="{209A2C59-46BA-4921-9257-B5A6111B7026}">
      <dgm:prSet/>
      <dgm:spPr/>
      <dgm:t>
        <a:bodyPr/>
        <a:lstStyle/>
        <a:p>
          <a:endParaRPr lang="en-US"/>
        </a:p>
      </dgm:t>
    </dgm:pt>
    <dgm:pt modelId="{9A8C872F-3C88-40A8-8092-2A4A52C6DD76}">
      <dgm:prSet custT="1"/>
      <dgm:spPr/>
      <dgm:t>
        <a:bodyPr/>
        <a:lstStyle/>
        <a:p>
          <a:r>
            <a:rPr lang="en-US" sz="1200" b="1" dirty="0">
              <a:latin typeface="Arial" panose="020B0604020202020204" pitchFamily="34" charset="0"/>
              <a:cs typeface="Arial" panose="020B0604020202020204" pitchFamily="34" charset="0"/>
            </a:rPr>
            <a:t>Challenges:</a:t>
          </a:r>
          <a:r>
            <a:rPr lang="en-US" sz="1200" dirty="0">
              <a:latin typeface="Arial" panose="020B0604020202020204" pitchFamily="34" charset="0"/>
              <a:cs typeface="Arial" panose="020B0604020202020204" pitchFamily="34" charset="0"/>
            </a:rPr>
            <a:t> Digital exclusion, affordability, and privacy concerns.</a:t>
          </a:r>
        </a:p>
      </dgm:t>
    </dgm:pt>
    <dgm:pt modelId="{AD2E4398-7BCC-48DE-B8B9-748353C3C94C}" type="parTrans" cxnId="{B9CF1A82-F319-41E3-9EFB-6B119A5537DC}">
      <dgm:prSet/>
      <dgm:spPr/>
      <dgm:t>
        <a:bodyPr/>
        <a:lstStyle/>
        <a:p>
          <a:endParaRPr lang="en-US"/>
        </a:p>
      </dgm:t>
    </dgm:pt>
    <dgm:pt modelId="{B9D2F68E-56F1-4D8B-AC58-C5DA6126A3E5}" type="sibTrans" cxnId="{B9CF1A82-F319-41E3-9EFB-6B119A5537DC}">
      <dgm:prSet/>
      <dgm:spPr/>
      <dgm:t>
        <a:bodyPr/>
        <a:lstStyle/>
        <a:p>
          <a:endParaRPr lang="en-US"/>
        </a:p>
      </dgm:t>
    </dgm:pt>
    <dgm:pt modelId="{C5F5657E-7959-4EF0-B50D-F1005ABDEE71}">
      <dgm:prSet custT="1"/>
      <dgm:spPr/>
      <dgm:t>
        <a:bodyPr/>
        <a:lstStyle/>
        <a:p>
          <a:r>
            <a:rPr lang="en-US" sz="1800" b="1" dirty="0">
              <a:latin typeface="Arial" panose="020B0604020202020204" pitchFamily="34" charset="0"/>
              <a:cs typeface="Arial" panose="020B0604020202020204" pitchFamily="34" charset="0"/>
            </a:rPr>
            <a:t>Dementia Technologies:</a:t>
          </a:r>
          <a:endParaRPr lang="en-US" sz="1800" dirty="0">
            <a:latin typeface="Arial" panose="020B0604020202020204" pitchFamily="34" charset="0"/>
            <a:cs typeface="Arial" panose="020B0604020202020204" pitchFamily="34" charset="0"/>
          </a:endParaRPr>
        </a:p>
      </dgm:t>
    </dgm:pt>
    <dgm:pt modelId="{9C470926-4991-4490-9DD1-04A380175F2F}" type="parTrans" cxnId="{AEA7D4BD-F976-4030-8CA7-6FCD39FC9F68}">
      <dgm:prSet/>
      <dgm:spPr/>
      <dgm:t>
        <a:bodyPr/>
        <a:lstStyle/>
        <a:p>
          <a:endParaRPr lang="en-US"/>
        </a:p>
      </dgm:t>
    </dgm:pt>
    <dgm:pt modelId="{6F7B53A9-51CF-46A2-900C-D1F3C516DB90}" type="sibTrans" cxnId="{AEA7D4BD-F976-4030-8CA7-6FCD39FC9F68}">
      <dgm:prSet/>
      <dgm:spPr/>
      <dgm:t>
        <a:bodyPr/>
        <a:lstStyle/>
        <a:p>
          <a:endParaRPr lang="en-US"/>
        </a:p>
      </dgm:t>
    </dgm:pt>
    <dgm:pt modelId="{2445C285-3F80-4D5A-AD5E-E4DDA1FB7E16}">
      <dgm:prSet custT="1"/>
      <dgm:spPr/>
      <dgm:t>
        <a:bodyPr/>
        <a:lstStyle/>
        <a:p>
          <a:r>
            <a:rPr lang="en-US" sz="1200" dirty="0">
              <a:latin typeface="Arial" panose="020B0604020202020204" pitchFamily="34" charset="0"/>
              <a:cs typeface="Arial" panose="020B0604020202020204" pitchFamily="34" charset="0"/>
            </a:rPr>
            <a:t>Apps and devices to help people with dementia maintain independence (e.g., GPS trackers, memory aids) (</a:t>
          </a:r>
          <a:r>
            <a:rPr lang="en-US" sz="1200" dirty="0" err="1">
              <a:latin typeface="Arial" panose="020B0604020202020204" pitchFamily="34" charset="0"/>
              <a:cs typeface="Arial" panose="020B0604020202020204" pitchFamily="34" charset="0"/>
            </a:rPr>
            <a:t>Nekkalapudi</a:t>
          </a:r>
          <a:r>
            <a:rPr lang="en-US" sz="1200" dirty="0">
              <a:latin typeface="Arial" panose="020B0604020202020204" pitchFamily="34" charset="0"/>
              <a:cs typeface="Arial" panose="020B0604020202020204" pitchFamily="34" charset="0"/>
            </a:rPr>
            <a:t> et al., 2025).</a:t>
          </a:r>
        </a:p>
      </dgm:t>
    </dgm:pt>
    <dgm:pt modelId="{E69FA001-6B05-4B1F-BF0D-F42A43DE84FC}" type="parTrans" cxnId="{9ABFE244-B7E7-4FA3-90B7-320D869BC819}">
      <dgm:prSet/>
      <dgm:spPr/>
      <dgm:t>
        <a:bodyPr/>
        <a:lstStyle/>
        <a:p>
          <a:endParaRPr lang="en-US"/>
        </a:p>
      </dgm:t>
    </dgm:pt>
    <dgm:pt modelId="{8997EDA8-FC9A-4DBB-BB2A-C0E241F9AE6E}" type="sibTrans" cxnId="{9ABFE244-B7E7-4FA3-90B7-320D869BC819}">
      <dgm:prSet/>
      <dgm:spPr/>
      <dgm:t>
        <a:bodyPr/>
        <a:lstStyle/>
        <a:p>
          <a:endParaRPr lang="en-US"/>
        </a:p>
      </dgm:t>
    </dgm:pt>
    <dgm:pt modelId="{2759C484-8E91-4DD0-9306-73602EC0BF27}">
      <dgm:prSet custT="1"/>
      <dgm:spPr/>
      <dgm:t>
        <a:bodyPr/>
        <a:lstStyle/>
        <a:p>
          <a:r>
            <a:rPr lang="en-US" sz="1400" b="1" dirty="0">
              <a:latin typeface="Arial" panose="020B0604020202020204" pitchFamily="34" charset="0"/>
              <a:cs typeface="Arial" panose="020B0604020202020204" pitchFamily="34" charset="0"/>
            </a:rPr>
            <a:t>Benefits:</a:t>
          </a:r>
          <a:r>
            <a:rPr lang="en-US" sz="1400" dirty="0">
              <a:latin typeface="Arial" panose="020B0604020202020204" pitchFamily="34" charset="0"/>
              <a:cs typeface="Arial" panose="020B0604020202020204" pitchFamily="34" charset="0"/>
            </a:rPr>
            <a:t> Safety, ability to remain in familiar surroundings.</a:t>
          </a:r>
        </a:p>
      </dgm:t>
    </dgm:pt>
    <dgm:pt modelId="{89E39910-BFB7-45C6-9F2D-ADA2911C35A5}" type="parTrans" cxnId="{8382262D-CE63-4F04-BC6B-49DBD7F0952C}">
      <dgm:prSet/>
      <dgm:spPr/>
      <dgm:t>
        <a:bodyPr/>
        <a:lstStyle/>
        <a:p>
          <a:endParaRPr lang="en-US"/>
        </a:p>
      </dgm:t>
    </dgm:pt>
    <dgm:pt modelId="{3BCD9E00-5DF7-4566-B7EB-166A79BD1FF8}" type="sibTrans" cxnId="{8382262D-CE63-4F04-BC6B-49DBD7F0952C}">
      <dgm:prSet/>
      <dgm:spPr/>
      <dgm:t>
        <a:bodyPr/>
        <a:lstStyle/>
        <a:p>
          <a:endParaRPr lang="en-US"/>
        </a:p>
      </dgm:t>
    </dgm:pt>
    <dgm:pt modelId="{FFD0E9C8-FD4C-4789-91EE-25D2293987C9}">
      <dgm:prSet custT="1"/>
      <dgm:spPr/>
      <dgm:t>
        <a:bodyPr/>
        <a:lstStyle/>
        <a:p>
          <a:r>
            <a:rPr lang="en-US" sz="1400" b="1" dirty="0">
              <a:latin typeface="Arial" panose="020B0604020202020204" pitchFamily="34" charset="0"/>
              <a:cs typeface="Arial" panose="020B0604020202020204" pitchFamily="34" charset="0"/>
            </a:rPr>
            <a:t>Challenges:</a:t>
          </a:r>
          <a:r>
            <a:rPr lang="en-US" sz="1400" dirty="0">
              <a:latin typeface="Arial" panose="020B0604020202020204" pitchFamily="34" charset="0"/>
              <a:cs typeface="Arial" panose="020B0604020202020204" pitchFamily="34" charset="0"/>
            </a:rPr>
            <a:t> Over-reliance on technology, potential ethical issues.</a:t>
          </a:r>
        </a:p>
      </dgm:t>
    </dgm:pt>
    <dgm:pt modelId="{065663EF-0840-44D0-A25B-DCE078C5BD95}" type="parTrans" cxnId="{E31050F7-204B-4094-92AF-747A7E0AC6D9}">
      <dgm:prSet/>
      <dgm:spPr/>
      <dgm:t>
        <a:bodyPr/>
        <a:lstStyle/>
        <a:p>
          <a:endParaRPr lang="en-US"/>
        </a:p>
      </dgm:t>
    </dgm:pt>
    <dgm:pt modelId="{4EC8E9EC-D331-4318-8D8F-67FDD2B78851}" type="sibTrans" cxnId="{E31050F7-204B-4094-92AF-747A7E0AC6D9}">
      <dgm:prSet/>
      <dgm:spPr/>
      <dgm:t>
        <a:bodyPr/>
        <a:lstStyle/>
        <a:p>
          <a:endParaRPr lang="en-US"/>
        </a:p>
      </dgm:t>
    </dgm:pt>
    <dgm:pt modelId="{305F2509-5EFF-420E-8B73-0BC09216B9D1}" type="pres">
      <dgm:prSet presAssocID="{1C13FE17-9D4E-46D5-A4C3-6AC37EC83D5D}" presName="diagram" presStyleCnt="0">
        <dgm:presLayoutVars>
          <dgm:chPref val="1"/>
          <dgm:dir/>
          <dgm:animOne val="branch"/>
          <dgm:animLvl val="lvl"/>
          <dgm:resizeHandles/>
        </dgm:presLayoutVars>
      </dgm:prSet>
      <dgm:spPr/>
    </dgm:pt>
    <dgm:pt modelId="{E24DE719-EB20-4EB5-8F89-F5061AB36749}" type="pres">
      <dgm:prSet presAssocID="{25011999-7AD0-441C-A836-325243986054}" presName="root" presStyleCnt="0"/>
      <dgm:spPr/>
    </dgm:pt>
    <dgm:pt modelId="{C56DD1E4-BF0B-470C-B475-8D30B0CF49DE}" type="pres">
      <dgm:prSet presAssocID="{25011999-7AD0-441C-A836-325243986054}" presName="rootComposite" presStyleCnt="0"/>
      <dgm:spPr/>
    </dgm:pt>
    <dgm:pt modelId="{5164F348-54F4-4CFC-BA7C-9938BD79C386}" type="pres">
      <dgm:prSet presAssocID="{25011999-7AD0-441C-A836-325243986054}" presName="rootText" presStyleLbl="node1" presStyleIdx="0" presStyleCnt="2"/>
      <dgm:spPr/>
    </dgm:pt>
    <dgm:pt modelId="{130A90A2-D611-47AF-9902-4E51E7F3F86F}" type="pres">
      <dgm:prSet presAssocID="{25011999-7AD0-441C-A836-325243986054}" presName="rootConnector" presStyleLbl="node1" presStyleIdx="0" presStyleCnt="2"/>
      <dgm:spPr/>
    </dgm:pt>
    <dgm:pt modelId="{83FC613E-E1E2-4941-8D1D-A7ECEE7449A0}" type="pres">
      <dgm:prSet presAssocID="{25011999-7AD0-441C-A836-325243986054}" presName="childShape" presStyleCnt="0"/>
      <dgm:spPr/>
    </dgm:pt>
    <dgm:pt modelId="{92451DC6-1CBC-4DE0-859A-C035889B015B}" type="pres">
      <dgm:prSet presAssocID="{8A78379F-23AD-49E7-A03E-CC4C23F9321A}" presName="Name13" presStyleLbl="parChTrans1D2" presStyleIdx="0" presStyleCnt="6"/>
      <dgm:spPr/>
    </dgm:pt>
    <dgm:pt modelId="{62A8509B-CB32-41B6-B617-5C6A96D9455A}" type="pres">
      <dgm:prSet presAssocID="{C2C7517E-519C-45A9-8639-C1EC0DCC8B91}" presName="childText" presStyleLbl="bgAcc1" presStyleIdx="0" presStyleCnt="6">
        <dgm:presLayoutVars>
          <dgm:bulletEnabled val="1"/>
        </dgm:presLayoutVars>
      </dgm:prSet>
      <dgm:spPr/>
    </dgm:pt>
    <dgm:pt modelId="{4EE522EF-D613-48F5-938C-6367F7D868CF}" type="pres">
      <dgm:prSet presAssocID="{8A2B4F72-A25A-4AB5-A690-E58060EC1A6E}" presName="Name13" presStyleLbl="parChTrans1D2" presStyleIdx="1" presStyleCnt="6"/>
      <dgm:spPr/>
    </dgm:pt>
    <dgm:pt modelId="{9D243039-B3E6-406B-9369-5A58D0FDBB41}" type="pres">
      <dgm:prSet presAssocID="{5C258833-8C3A-46FE-BB2B-1EC564235B0C}" presName="childText" presStyleLbl="bgAcc1" presStyleIdx="1" presStyleCnt="6">
        <dgm:presLayoutVars>
          <dgm:bulletEnabled val="1"/>
        </dgm:presLayoutVars>
      </dgm:prSet>
      <dgm:spPr/>
    </dgm:pt>
    <dgm:pt modelId="{3B472056-D094-485C-BEEB-EF707B4F0326}" type="pres">
      <dgm:prSet presAssocID="{AD2E4398-7BCC-48DE-B8B9-748353C3C94C}" presName="Name13" presStyleLbl="parChTrans1D2" presStyleIdx="2" presStyleCnt="6"/>
      <dgm:spPr/>
    </dgm:pt>
    <dgm:pt modelId="{F9CE8019-23C0-48F0-8C94-9692CF2634E4}" type="pres">
      <dgm:prSet presAssocID="{9A8C872F-3C88-40A8-8092-2A4A52C6DD76}" presName="childText" presStyleLbl="bgAcc1" presStyleIdx="2" presStyleCnt="6">
        <dgm:presLayoutVars>
          <dgm:bulletEnabled val="1"/>
        </dgm:presLayoutVars>
      </dgm:prSet>
      <dgm:spPr/>
    </dgm:pt>
    <dgm:pt modelId="{EAD68869-501C-4EC5-BBD2-82E4482276C8}" type="pres">
      <dgm:prSet presAssocID="{C5F5657E-7959-4EF0-B50D-F1005ABDEE71}" presName="root" presStyleCnt="0"/>
      <dgm:spPr/>
    </dgm:pt>
    <dgm:pt modelId="{F6DA7133-AB93-4AC7-8C07-A20C930465A3}" type="pres">
      <dgm:prSet presAssocID="{C5F5657E-7959-4EF0-B50D-F1005ABDEE71}" presName="rootComposite" presStyleCnt="0"/>
      <dgm:spPr/>
    </dgm:pt>
    <dgm:pt modelId="{FD59AF73-06CB-45DF-888A-DADA3C835BAA}" type="pres">
      <dgm:prSet presAssocID="{C5F5657E-7959-4EF0-B50D-F1005ABDEE71}" presName="rootText" presStyleLbl="node1" presStyleIdx="1" presStyleCnt="2"/>
      <dgm:spPr/>
    </dgm:pt>
    <dgm:pt modelId="{B51F977F-9F40-424D-A065-514922969949}" type="pres">
      <dgm:prSet presAssocID="{C5F5657E-7959-4EF0-B50D-F1005ABDEE71}" presName="rootConnector" presStyleLbl="node1" presStyleIdx="1" presStyleCnt="2"/>
      <dgm:spPr/>
    </dgm:pt>
    <dgm:pt modelId="{ECAC7568-6F16-4E81-8C44-C434C1BE1878}" type="pres">
      <dgm:prSet presAssocID="{C5F5657E-7959-4EF0-B50D-F1005ABDEE71}" presName="childShape" presStyleCnt="0"/>
      <dgm:spPr/>
    </dgm:pt>
    <dgm:pt modelId="{008AC988-4492-40A8-9138-AFE895B1B269}" type="pres">
      <dgm:prSet presAssocID="{E69FA001-6B05-4B1F-BF0D-F42A43DE84FC}" presName="Name13" presStyleLbl="parChTrans1D2" presStyleIdx="3" presStyleCnt="6"/>
      <dgm:spPr/>
    </dgm:pt>
    <dgm:pt modelId="{301B8137-0252-45F5-8B37-5B43E7D0F34E}" type="pres">
      <dgm:prSet presAssocID="{2445C285-3F80-4D5A-AD5E-E4DDA1FB7E16}" presName="childText" presStyleLbl="bgAcc1" presStyleIdx="3" presStyleCnt="6">
        <dgm:presLayoutVars>
          <dgm:bulletEnabled val="1"/>
        </dgm:presLayoutVars>
      </dgm:prSet>
      <dgm:spPr/>
    </dgm:pt>
    <dgm:pt modelId="{8BE12026-567D-43A7-8E50-A4195CDC5F40}" type="pres">
      <dgm:prSet presAssocID="{89E39910-BFB7-45C6-9F2D-ADA2911C35A5}" presName="Name13" presStyleLbl="parChTrans1D2" presStyleIdx="4" presStyleCnt="6"/>
      <dgm:spPr/>
    </dgm:pt>
    <dgm:pt modelId="{AFB60F2D-F422-41EA-9180-A5C06548FCE4}" type="pres">
      <dgm:prSet presAssocID="{2759C484-8E91-4DD0-9306-73602EC0BF27}" presName="childText" presStyleLbl="bgAcc1" presStyleIdx="4" presStyleCnt="6">
        <dgm:presLayoutVars>
          <dgm:bulletEnabled val="1"/>
        </dgm:presLayoutVars>
      </dgm:prSet>
      <dgm:spPr/>
    </dgm:pt>
    <dgm:pt modelId="{15392C4C-3949-4491-8D13-688576EA724D}" type="pres">
      <dgm:prSet presAssocID="{065663EF-0840-44D0-A25B-DCE078C5BD95}" presName="Name13" presStyleLbl="parChTrans1D2" presStyleIdx="5" presStyleCnt="6"/>
      <dgm:spPr/>
    </dgm:pt>
    <dgm:pt modelId="{A94F22F5-F0FB-4A25-A267-6894BAE9F08C}" type="pres">
      <dgm:prSet presAssocID="{FFD0E9C8-FD4C-4789-91EE-25D2293987C9}" presName="childText" presStyleLbl="bgAcc1" presStyleIdx="5" presStyleCnt="6">
        <dgm:presLayoutVars>
          <dgm:bulletEnabled val="1"/>
        </dgm:presLayoutVars>
      </dgm:prSet>
      <dgm:spPr/>
    </dgm:pt>
  </dgm:ptLst>
  <dgm:cxnLst>
    <dgm:cxn modelId="{F620340A-179F-4AE6-B988-3614371BC892}" type="presOf" srcId="{8A78379F-23AD-49E7-A03E-CC4C23F9321A}" destId="{92451DC6-1CBC-4DE0-859A-C035889B015B}" srcOrd="0" destOrd="0" presId="urn:microsoft.com/office/officeart/2005/8/layout/hierarchy3"/>
    <dgm:cxn modelId="{91150E0F-4AF3-45AA-B347-9DFF0B6C0DEB}" type="presOf" srcId="{8A2B4F72-A25A-4AB5-A690-E58060EC1A6E}" destId="{4EE522EF-D613-48F5-938C-6367F7D868CF}" srcOrd="0" destOrd="0" presId="urn:microsoft.com/office/officeart/2005/8/layout/hierarchy3"/>
    <dgm:cxn modelId="{8382262D-CE63-4F04-BC6B-49DBD7F0952C}" srcId="{C5F5657E-7959-4EF0-B50D-F1005ABDEE71}" destId="{2759C484-8E91-4DD0-9306-73602EC0BF27}" srcOrd="1" destOrd="0" parTransId="{89E39910-BFB7-45C6-9F2D-ADA2911C35A5}" sibTransId="{3BCD9E00-5DF7-4566-B7EB-166A79BD1FF8}"/>
    <dgm:cxn modelId="{E270FD2D-21AE-4E9A-B7AA-9790CBB339B5}" type="presOf" srcId="{C2C7517E-519C-45A9-8639-C1EC0DCC8B91}" destId="{62A8509B-CB32-41B6-B617-5C6A96D9455A}" srcOrd="0" destOrd="0" presId="urn:microsoft.com/office/officeart/2005/8/layout/hierarchy3"/>
    <dgm:cxn modelId="{75B6B138-BEDF-43B1-ACAC-B2BB7C862004}" type="presOf" srcId="{1C13FE17-9D4E-46D5-A4C3-6AC37EC83D5D}" destId="{305F2509-5EFF-420E-8B73-0BC09216B9D1}" srcOrd="0" destOrd="0" presId="urn:microsoft.com/office/officeart/2005/8/layout/hierarchy3"/>
    <dgm:cxn modelId="{BDB75A3D-6ADB-48BA-99B6-914D4FB64E6B}" type="presOf" srcId="{25011999-7AD0-441C-A836-325243986054}" destId="{130A90A2-D611-47AF-9902-4E51E7F3F86F}" srcOrd="1" destOrd="0" presId="urn:microsoft.com/office/officeart/2005/8/layout/hierarchy3"/>
    <dgm:cxn modelId="{9ABFE244-B7E7-4FA3-90B7-320D869BC819}" srcId="{C5F5657E-7959-4EF0-B50D-F1005ABDEE71}" destId="{2445C285-3F80-4D5A-AD5E-E4DDA1FB7E16}" srcOrd="0" destOrd="0" parTransId="{E69FA001-6B05-4B1F-BF0D-F42A43DE84FC}" sibTransId="{8997EDA8-FC9A-4DBB-BB2A-C0E241F9AE6E}"/>
    <dgm:cxn modelId="{2FD6B368-7906-472A-B11E-F09DB7536F66}" type="presOf" srcId="{065663EF-0840-44D0-A25B-DCE078C5BD95}" destId="{15392C4C-3949-4491-8D13-688576EA724D}" srcOrd="0" destOrd="0" presId="urn:microsoft.com/office/officeart/2005/8/layout/hierarchy3"/>
    <dgm:cxn modelId="{ABD8EC4C-5E8E-40AA-AC8C-7F1E41C5A60F}" type="presOf" srcId="{25011999-7AD0-441C-A836-325243986054}" destId="{5164F348-54F4-4CFC-BA7C-9938BD79C386}" srcOrd="0" destOrd="0" presId="urn:microsoft.com/office/officeart/2005/8/layout/hierarchy3"/>
    <dgm:cxn modelId="{01670055-5342-48D3-B618-F7DC106429F9}" type="presOf" srcId="{89E39910-BFB7-45C6-9F2D-ADA2911C35A5}" destId="{8BE12026-567D-43A7-8E50-A4195CDC5F40}" srcOrd="0" destOrd="0" presId="urn:microsoft.com/office/officeart/2005/8/layout/hierarchy3"/>
    <dgm:cxn modelId="{209A2C59-46BA-4921-9257-B5A6111B7026}" srcId="{25011999-7AD0-441C-A836-325243986054}" destId="{5C258833-8C3A-46FE-BB2B-1EC564235B0C}" srcOrd="1" destOrd="0" parTransId="{8A2B4F72-A25A-4AB5-A690-E58060EC1A6E}" sibTransId="{493EDDF3-9564-4F71-8CDC-A0042A07B59C}"/>
    <dgm:cxn modelId="{B9CF1A82-F319-41E3-9EFB-6B119A5537DC}" srcId="{25011999-7AD0-441C-A836-325243986054}" destId="{9A8C872F-3C88-40A8-8092-2A4A52C6DD76}" srcOrd="2" destOrd="0" parTransId="{AD2E4398-7BCC-48DE-B8B9-748353C3C94C}" sibTransId="{B9D2F68E-56F1-4D8B-AC58-C5DA6126A3E5}"/>
    <dgm:cxn modelId="{5F03798F-4E36-498E-95F6-27A660605747}" type="presOf" srcId="{9A8C872F-3C88-40A8-8092-2A4A52C6DD76}" destId="{F9CE8019-23C0-48F0-8C94-9692CF2634E4}" srcOrd="0" destOrd="0" presId="urn:microsoft.com/office/officeart/2005/8/layout/hierarchy3"/>
    <dgm:cxn modelId="{EE2E039A-6862-4C24-951C-F4C43700588A}" type="presOf" srcId="{FFD0E9C8-FD4C-4789-91EE-25D2293987C9}" destId="{A94F22F5-F0FB-4A25-A267-6894BAE9F08C}" srcOrd="0" destOrd="0" presId="urn:microsoft.com/office/officeart/2005/8/layout/hierarchy3"/>
    <dgm:cxn modelId="{73F49DA2-309A-4E8B-9A57-68F7122B9689}" type="presOf" srcId="{5C258833-8C3A-46FE-BB2B-1EC564235B0C}" destId="{9D243039-B3E6-406B-9369-5A58D0FDBB41}" srcOrd="0" destOrd="0" presId="urn:microsoft.com/office/officeart/2005/8/layout/hierarchy3"/>
    <dgm:cxn modelId="{E11C93B7-1469-4D71-85BA-AC058E107B0B}" type="presOf" srcId="{C5F5657E-7959-4EF0-B50D-F1005ABDEE71}" destId="{B51F977F-9F40-424D-A065-514922969949}" srcOrd="1" destOrd="0" presId="urn:microsoft.com/office/officeart/2005/8/layout/hierarchy3"/>
    <dgm:cxn modelId="{CD8BB6BC-00FC-4B23-8748-34A3D1FD9366}" type="presOf" srcId="{E69FA001-6B05-4B1F-BF0D-F42A43DE84FC}" destId="{008AC988-4492-40A8-9138-AFE895B1B269}" srcOrd="0" destOrd="0" presId="urn:microsoft.com/office/officeart/2005/8/layout/hierarchy3"/>
    <dgm:cxn modelId="{AEA7D4BD-F976-4030-8CA7-6FCD39FC9F68}" srcId="{1C13FE17-9D4E-46D5-A4C3-6AC37EC83D5D}" destId="{C5F5657E-7959-4EF0-B50D-F1005ABDEE71}" srcOrd="1" destOrd="0" parTransId="{9C470926-4991-4490-9DD1-04A380175F2F}" sibTransId="{6F7B53A9-51CF-46A2-900C-D1F3C516DB90}"/>
    <dgm:cxn modelId="{C5B915C5-FA8A-49A2-9DBF-6D2FF0D2EB09}" type="presOf" srcId="{2759C484-8E91-4DD0-9306-73602EC0BF27}" destId="{AFB60F2D-F422-41EA-9180-A5C06548FCE4}" srcOrd="0" destOrd="0" presId="urn:microsoft.com/office/officeart/2005/8/layout/hierarchy3"/>
    <dgm:cxn modelId="{C1876CCC-6D6B-4443-9F63-95AC422E5616}" type="presOf" srcId="{2445C285-3F80-4D5A-AD5E-E4DDA1FB7E16}" destId="{301B8137-0252-45F5-8B37-5B43E7D0F34E}" srcOrd="0" destOrd="0" presId="urn:microsoft.com/office/officeart/2005/8/layout/hierarchy3"/>
    <dgm:cxn modelId="{C378B8CD-3D39-4B00-BFFF-1D12AD159D54}" type="presOf" srcId="{C5F5657E-7959-4EF0-B50D-F1005ABDEE71}" destId="{FD59AF73-06CB-45DF-888A-DADA3C835BAA}" srcOrd="0" destOrd="0" presId="urn:microsoft.com/office/officeart/2005/8/layout/hierarchy3"/>
    <dgm:cxn modelId="{17C68DD1-6D6C-43E5-8B6A-1E42005AE51C}" srcId="{25011999-7AD0-441C-A836-325243986054}" destId="{C2C7517E-519C-45A9-8639-C1EC0DCC8B91}" srcOrd="0" destOrd="0" parTransId="{8A78379F-23AD-49E7-A03E-CC4C23F9321A}" sibTransId="{45846D38-C1A4-47CF-B53F-1EA597516397}"/>
    <dgm:cxn modelId="{E31050F7-204B-4094-92AF-747A7E0AC6D9}" srcId="{C5F5657E-7959-4EF0-B50D-F1005ABDEE71}" destId="{FFD0E9C8-FD4C-4789-91EE-25D2293987C9}" srcOrd="2" destOrd="0" parTransId="{065663EF-0840-44D0-A25B-DCE078C5BD95}" sibTransId="{4EC8E9EC-D331-4318-8D8F-67FDD2B78851}"/>
    <dgm:cxn modelId="{840E0DF8-C675-4546-98E8-19AB99EE9341}" type="presOf" srcId="{AD2E4398-7BCC-48DE-B8B9-748353C3C94C}" destId="{3B472056-D094-485C-BEEB-EF707B4F0326}" srcOrd="0" destOrd="0" presId="urn:microsoft.com/office/officeart/2005/8/layout/hierarchy3"/>
    <dgm:cxn modelId="{092946F8-7A18-43B3-88CE-1180FCC57250}" srcId="{1C13FE17-9D4E-46D5-A4C3-6AC37EC83D5D}" destId="{25011999-7AD0-441C-A836-325243986054}" srcOrd="0" destOrd="0" parTransId="{30D8900F-488C-4F06-8381-B04D95961F44}" sibTransId="{19738C90-7ABE-4E14-A6C5-7F29A1C6D421}"/>
    <dgm:cxn modelId="{ED667550-72FE-4C5A-A437-4CC398A04621}" type="presParOf" srcId="{305F2509-5EFF-420E-8B73-0BC09216B9D1}" destId="{E24DE719-EB20-4EB5-8F89-F5061AB36749}" srcOrd="0" destOrd="0" presId="urn:microsoft.com/office/officeart/2005/8/layout/hierarchy3"/>
    <dgm:cxn modelId="{F9F0D00C-79E4-4ED3-B389-C9970B8FB8AE}" type="presParOf" srcId="{E24DE719-EB20-4EB5-8F89-F5061AB36749}" destId="{C56DD1E4-BF0B-470C-B475-8D30B0CF49DE}" srcOrd="0" destOrd="0" presId="urn:microsoft.com/office/officeart/2005/8/layout/hierarchy3"/>
    <dgm:cxn modelId="{460A8D2B-F881-4364-BF41-96DD0AC2FF05}" type="presParOf" srcId="{C56DD1E4-BF0B-470C-B475-8D30B0CF49DE}" destId="{5164F348-54F4-4CFC-BA7C-9938BD79C386}" srcOrd="0" destOrd="0" presId="urn:microsoft.com/office/officeart/2005/8/layout/hierarchy3"/>
    <dgm:cxn modelId="{11EB1B03-1AEE-401F-9E1D-600BCB3D7680}" type="presParOf" srcId="{C56DD1E4-BF0B-470C-B475-8D30B0CF49DE}" destId="{130A90A2-D611-47AF-9902-4E51E7F3F86F}" srcOrd="1" destOrd="0" presId="urn:microsoft.com/office/officeart/2005/8/layout/hierarchy3"/>
    <dgm:cxn modelId="{A24A7B4F-9191-4F38-89C0-07C3BA14C366}" type="presParOf" srcId="{E24DE719-EB20-4EB5-8F89-F5061AB36749}" destId="{83FC613E-E1E2-4941-8D1D-A7ECEE7449A0}" srcOrd="1" destOrd="0" presId="urn:microsoft.com/office/officeart/2005/8/layout/hierarchy3"/>
    <dgm:cxn modelId="{D7E8E3EC-2F96-4860-9A66-B463C96389E9}" type="presParOf" srcId="{83FC613E-E1E2-4941-8D1D-A7ECEE7449A0}" destId="{92451DC6-1CBC-4DE0-859A-C035889B015B}" srcOrd="0" destOrd="0" presId="urn:microsoft.com/office/officeart/2005/8/layout/hierarchy3"/>
    <dgm:cxn modelId="{E7AA8F9A-EECD-49A1-B425-22F0DF2C756F}" type="presParOf" srcId="{83FC613E-E1E2-4941-8D1D-A7ECEE7449A0}" destId="{62A8509B-CB32-41B6-B617-5C6A96D9455A}" srcOrd="1" destOrd="0" presId="urn:microsoft.com/office/officeart/2005/8/layout/hierarchy3"/>
    <dgm:cxn modelId="{EFD14398-5682-4233-B45D-91D4F37D4FCC}" type="presParOf" srcId="{83FC613E-E1E2-4941-8D1D-A7ECEE7449A0}" destId="{4EE522EF-D613-48F5-938C-6367F7D868CF}" srcOrd="2" destOrd="0" presId="urn:microsoft.com/office/officeart/2005/8/layout/hierarchy3"/>
    <dgm:cxn modelId="{E257943B-8936-4C90-9084-AED99902BF4E}" type="presParOf" srcId="{83FC613E-E1E2-4941-8D1D-A7ECEE7449A0}" destId="{9D243039-B3E6-406B-9369-5A58D0FDBB41}" srcOrd="3" destOrd="0" presId="urn:microsoft.com/office/officeart/2005/8/layout/hierarchy3"/>
    <dgm:cxn modelId="{D4EB3C70-FA38-4325-A4A5-057AC82AFC82}" type="presParOf" srcId="{83FC613E-E1E2-4941-8D1D-A7ECEE7449A0}" destId="{3B472056-D094-485C-BEEB-EF707B4F0326}" srcOrd="4" destOrd="0" presId="urn:microsoft.com/office/officeart/2005/8/layout/hierarchy3"/>
    <dgm:cxn modelId="{FFB8034A-AAE8-4D4E-A196-FBB747B91EA5}" type="presParOf" srcId="{83FC613E-E1E2-4941-8D1D-A7ECEE7449A0}" destId="{F9CE8019-23C0-48F0-8C94-9692CF2634E4}" srcOrd="5" destOrd="0" presId="urn:microsoft.com/office/officeart/2005/8/layout/hierarchy3"/>
    <dgm:cxn modelId="{9C050058-54E1-4991-A44B-1921DCE372F5}" type="presParOf" srcId="{305F2509-5EFF-420E-8B73-0BC09216B9D1}" destId="{EAD68869-501C-4EC5-BBD2-82E4482276C8}" srcOrd="1" destOrd="0" presId="urn:microsoft.com/office/officeart/2005/8/layout/hierarchy3"/>
    <dgm:cxn modelId="{CD53E46E-B498-4289-89BB-74718B8E827A}" type="presParOf" srcId="{EAD68869-501C-4EC5-BBD2-82E4482276C8}" destId="{F6DA7133-AB93-4AC7-8C07-A20C930465A3}" srcOrd="0" destOrd="0" presId="urn:microsoft.com/office/officeart/2005/8/layout/hierarchy3"/>
    <dgm:cxn modelId="{307C0763-8DE9-4002-85B7-C61030C9FD1C}" type="presParOf" srcId="{F6DA7133-AB93-4AC7-8C07-A20C930465A3}" destId="{FD59AF73-06CB-45DF-888A-DADA3C835BAA}" srcOrd="0" destOrd="0" presId="urn:microsoft.com/office/officeart/2005/8/layout/hierarchy3"/>
    <dgm:cxn modelId="{6BC38B23-C899-45AF-9279-644291DF8587}" type="presParOf" srcId="{F6DA7133-AB93-4AC7-8C07-A20C930465A3}" destId="{B51F977F-9F40-424D-A065-514922969949}" srcOrd="1" destOrd="0" presId="urn:microsoft.com/office/officeart/2005/8/layout/hierarchy3"/>
    <dgm:cxn modelId="{BA6AAC40-4D00-491B-BB61-0187348F4C11}" type="presParOf" srcId="{EAD68869-501C-4EC5-BBD2-82E4482276C8}" destId="{ECAC7568-6F16-4E81-8C44-C434C1BE1878}" srcOrd="1" destOrd="0" presId="urn:microsoft.com/office/officeart/2005/8/layout/hierarchy3"/>
    <dgm:cxn modelId="{4F192E7C-7A47-4545-B972-D352B5AD72BB}" type="presParOf" srcId="{ECAC7568-6F16-4E81-8C44-C434C1BE1878}" destId="{008AC988-4492-40A8-9138-AFE895B1B269}" srcOrd="0" destOrd="0" presId="urn:microsoft.com/office/officeart/2005/8/layout/hierarchy3"/>
    <dgm:cxn modelId="{784F46E2-2794-4502-9C80-1B6A5194C1D0}" type="presParOf" srcId="{ECAC7568-6F16-4E81-8C44-C434C1BE1878}" destId="{301B8137-0252-45F5-8B37-5B43E7D0F34E}" srcOrd="1" destOrd="0" presId="urn:microsoft.com/office/officeart/2005/8/layout/hierarchy3"/>
    <dgm:cxn modelId="{FB77254F-9A1D-4B18-BD9B-84BCCB083E27}" type="presParOf" srcId="{ECAC7568-6F16-4E81-8C44-C434C1BE1878}" destId="{8BE12026-567D-43A7-8E50-A4195CDC5F40}" srcOrd="2" destOrd="0" presId="urn:microsoft.com/office/officeart/2005/8/layout/hierarchy3"/>
    <dgm:cxn modelId="{09D0CB26-FA54-4C82-849E-C3333D4202FC}" type="presParOf" srcId="{ECAC7568-6F16-4E81-8C44-C434C1BE1878}" destId="{AFB60F2D-F422-41EA-9180-A5C06548FCE4}" srcOrd="3" destOrd="0" presId="urn:microsoft.com/office/officeart/2005/8/layout/hierarchy3"/>
    <dgm:cxn modelId="{8EDB1D65-D0FD-4D22-B036-066E2BF23EA1}" type="presParOf" srcId="{ECAC7568-6F16-4E81-8C44-C434C1BE1878}" destId="{15392C4C-3949-4491-8D13-688576EA724D}" srcOrd="4" destOrd="0" presId="urn:microsoft.com/office/officeart/2005/8/layout/hierarchy3"/>
    <dgm:cxn modelId="{16B4FD29-87E6-4A72-9840-460CBDF2B76E}" type="presParOf" srcId="{ECAC7568-6F16-4E81-8C44-C434C1BE1878}" destId="{A94F22F5-F0FB-4A25-A267-6894BAE9F08C}" srcOrd="5" destOrd="0" presId="urn:microsoft.com/office/officeart/2005/8/layout/hierarchy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9DEEE92-7820-4860-9F24-536806C725AC}" type="doc">
      <dgm:prSet loTypeId="urn:microsoft.com/office/officeart/2005/8/layout/vList2" loCatId="list" qsTypeId="urn:microsoft.com/office/officeart/2005/8/quickstyle/simple1" qsCatId="simple" csTypeId="urn:microsoft.com/office/officeart/2005/8/colors/accent1_4" csCatId="accent1"/>
      <dgm:spPr/>
      <dgm:t>
        <a:bodyPr/>
        <a:lstStyle/>
        <a:p>
          <a:endParaRPr lang="en-US"/>
        </a:p>
      </dgm:t>
    </dgm:pt>
    <dgm:pt modelId="{1D7B67A1-5377-472C-8404-96D3062443AF}">
      <dgm:prSet/>
      <dgm:spPr/>
      <dgm:t>
        <a:bodyPr/>
        <a:lstStyle/>
        <a:p>
          <a:r>
            <a:rPr lang="en-US" b="1"/>
            <a:t>Robotics:</a:t>
          </a:r>
          <a:endParaRPr lang="en-US"/>
        </a:p>
      </dgm:t>
    </dgm:pt>
    <dgm:pt modelId="{B214A87E-56B0-44E0-9714-04D39DC03839}" type="parTrans" cxnId="{C1871815-70E2-4A95-B668-7382E2765EA0}">
      <dgm:prSet/>
      <dgm:spPr/>
      <dgm:t>
        <a:bodyPr/>
        <a:lstStyle/>
        <a:p>
          <a:endParaRPr lang="en-US"/>
        </a:p>
      </dgm:t>
    </dgm:pt>
    <dgm:pt modelId="{A8BAD299-950C-4893-95CD-36861CF58E29}" type="sibTrans" cxnId="{C1871815-70E2-4A95-B668-7382E2765EA0}">
      <dgm:prSet/>
      <dgm:spPr/>
      <dgm:t>
        <a:bodyPr/>
        <a:lstStyle/>
        <a:p>
          <a:endParaRPr lang="en-US"/>
        </a:p>
      </dgm:t>
    </dgm:pt>
    <dgm:pt modelId="{77A8F135-E051-4C65-85EA-BB1DF96C2912}">
      <dgm:prSet/>
      <dgm:spPr/>
      <dgm:t>
        <a:bodyPr/>
        <a:lstStyle/>
        <a:p>
          <a:r>
            <a:rPr lang="en-US"/>
            <a:t>Robots are designed to assist with daily activities, provide companionship, and reduce caregiving burden (Bardaro, Antonini and Motta, 2021).</a:t>
          </a:r>
        </a:p>
      </dgm:t>
    </dgm:pt>
    <dgm:pt modelId="{39AA3258-CD91-45D7-AE45-EB83DE519368}" type="parTrans" cxnId="{C983BC6A-92FB-47F2-8645-36A4A01E2B0A}">
      <dgm:prSet/>
      <dgm:spPr/>
      <dgm:t>
        <a:bodyPr/>
        <a:lstStyle/>
        <a:p>
          <a:endParaRPr lang="en-US"/>
        </a:p>
      </dgm:t>
    </dgm:pt>
    <dgm:pt modelId="{65196EEC-248E-4C2D-A637-9E62C82F9AAD}" type="sibTrans" cxnId="{C983BC6A-92FB-47F2-8645-36A4A01E2B0A}">
      <dgm:prSet/>
      <dgm:spPr/>
      <dgm:t>
        <a:bodyPr/>
        <a:lstStyle/>
        <a:p>
          <a:endParaRPr lang="en-US"/>
        </a:p>
      </dgm:t>
    </dgm:pt>
    <dgm:pt modelId="{9C630E12-6DB9-4556-9FB9-FF926864A513}">
      <dgm:prSet/>
      <dgm:spPr/>
      <dgm:t>
        <a:bodyPr/>
        <a:lstStyle/>
        <a:p>
          <a:r>
            <a:rPr lang="en-US" b="1"/>
            <a:t>Benefits:</a:t>
          </a:r>
          <a:r>
            <a:rPr lang="en-US"/>
            <a:t> Increased efficiency, personal care support.</a:t>
          </a:r>
        </a:p>
      </dgm:t>
    </dgm:pt>
    <dgm:pt modelId="{F56DC045-CE3C-4D3A-8093-8C5CE7ABE166}" type="parTrans" cxnId="{3299E4D8-304A-4063-919F-202237A5D5D9}">
      <dgm:prSet/>
      <dgm:spPr/>
      <dgm:t>
        <a:bodyPr/>
        <a:lstStyle/>
        <a:p>
          <a:endParaRPr lang="en-US"/>
        </a:p>
      </dgm:t>
    </dgm:pt>
    <dgm:pt modelId="{1EE5DCC9-7DFF-4B21-A3FC-D9816A23F827}" type="sibTrans" cxnId="{3299E4D8-304A-4063-919F-202237A5D5D9}">
      <dgm:prSet/>
      <dgm:spPr/>
      <dgm:t>
        <a:bodyPr/>
        <a:lstStyle/>
        <a:p>
          <a:endParaRPr lang="en-US"/>
        </a:p>
      </dgm:t>
    </dgm:pt>
    <dgm:pt modelId="{AF0EADE4-D13B-4F68-A478-A53687840BF0}">
      <dgm:prSet/>
      <dgm:spPr/>
      <dgm:t>
        <a:bodyPr/>
        <a:lstStyle/>
        <a:p>
          <a:r>
            <a:rPr lang="en-US" b="1"/>
            <a:t>Challenges:</a:t>
          </a:r>
          <a:r>
            <a:rPr lang="en-US"/>
            <a:t> High costs, emotional resistance from older adults.</a:t>
          </a:r>
        </a:p>
      </dgm:t>
    </dgm:pt>
    <dgm:pt modelId="{116EA242-D9CF-4CEE-8EDC-8674E7753194}" type="parTrans" cxnId="{B6923729-F286-4C65-A992-449D0A04B5E4}">
      <dgm:prSet/>
      <dgm:spPr/>
      <dgm:t>
        <a:bodyPr/>
        <a:lstStyle/>
        <a:p>
          <a:endParaRPr lang="en-US"/>
        </a:p>
      </dgm:t>
    </dgm:pt>
    <dgm:pt modelId="{13DED8D4-64F9-44CA-B03C-7E8F4ECE8922}" type="sibTrans" cxnId="{B6923729-F286-4C65-A992-449D0A04B5E4}">
      <dgm:prSet/>
      <dgm:spPr/>
      <dgm:t>
        <a:bodyPr/>
        <a:lstStyle/>
        <a:p>
          <a:endParaRPr lang="en-US"/>
        </a:p>
      </dgm:t>
    </dgm:pt>
    <dgm:pt modelId="{AB3A17BC-4627-4489-878D-EBF153CCF6D2}">
      <dgm:prSet/>
      <dgm:spPr/>
      <dgm:t>
        <a:bodyPr/>
        <a:lstStyle/>
        <a:p>
          <a:r>
            <a:rPr lang="en-US" b="1"/>
            <a:t>Smart Homes:</a:t>
          </a:r>
          <a:endParaRPr lang="en-US"/>
        </a:p>
      </dgm:t>
    </dgm:pt>
    <dgm:pt modelId="{91659C20-FA11-4719-BA09-41D33977A576}" type="parTrans" cxnId="{999CD4C5-2DE0-4BC7-B648-2F9025D18138}">
      <dgm:prSet/>
      <dgm:spPr/>
      <dgm:t>
        <a:bodyPr/>
        <a:lstStyle/>
        <a:p>
          <a:endParaRPr lang="en-US"/>
        </a:p>
      </dgm:t>
    </dgm:pt>
    <dgm:pt modelId="{7540AF4B-D13B-4EDF-AC46-3521D4C1142E}" type="sibTrans" cxnId="{999CD4C5-2DE0-4BC7-B648-2F9025D18138}">
      <dgm:prSet/>
      <dgm:spPr/>
      <dgm:t>
        <a:bodyPr/>
        <a:lstStyle/>
        <a:p>
          <a:endParaRPr lang="en-US"/>
        </a:p>
      </dgm:t>
    </dgm:pt>
    <dgm:pt modelId="{98F6BD3D-D4B5-49D4-8BE7-CDD27864C0E1}">
      <dgm:prSet/>
      <dgm:spPr/>
      <dgm:t>
        <a:bodyPr/>
        <a:lstStyle/>
        <a:p>
          <a:r>
            <a:rPr lang="en-US"/>
            <a:t>Home automation systems that monitor health and provide reminders.</a:t>
          </a:r>
        </a:p>
      </dgm:t>
    </dgm:pt>
    <dgm:pt modelId="{A0A80712-4DAD-4223-ABCD-6F8592AEDC0F}" type="parTrans" cxnId="{D28B974D-2532-4B64-8C5A-FD79C0A1C9D5}">
      <dgm:prSet/>
      <dgm:spPr/>
      <dgm:t>
        <a:bodyPr/>
        <a:lstStyle/>
        <a:p>
          <a:endParaRPr lang="en-US"/>
        </a:p>
      </dgm:t>
    </dgm:pt>
    <dgm:pt modelId="{7ADC6698-B15B-48F1-B752-3B671C61BBE5}" type="sibTrans" cxnId="{D28B974D-2532-4B64-8C5A-FD79C0A1C9D5}">
      <dgm:prSet/>
      <dgm:spPr/>
      <dgm:t>
        <a:bodyPr/>
        <a:lstStyle/>
        <a:p>
          <a:endParaRPr lang="en-US"/>
        </a:p>
      </dgm:t>
    </dgm:pt>
    <dgm:pt modelId="{B2427986-10E7-4FBF-B97E-6AFA60DEA0F1}">
      <dgm:prSet/>
      <dgm:spPr/>
      <dgm:t>
        <a:bodyPr/>
        <a:lstStyle/>
        <a:p>
          <a:r>
            <a:rPr lang="en-US" b="1"/>
            <a:t>Benefits:</a:t>
          </a:r>
          <a:r>
            <a:rPr lang="en-US"/>
            <a:t> Greater control over living space, safety features.</a:t>
          </a:r>
        </a:p>
      </dgm:t>
    </dgm:pt>
    <dgm:pt modelId="{4A1873A6-CEAA-4EE4-B551-7218922D95F4}" type="parTrans" cxnId="{965B03D8-D771-472D-B681-1A4CBF556637}">
      <dgm:prSet/>
      <dgm:spPr/>
      <dgm:t>
        <a:bodyPr/>
        <a:lstStyle/>
        <a:p>
          <a:endParaRPr lang="en-US"/>
        </a:p>
      </dgm:t>
    </dgm:pt>
    <dgm:pt modelId="{46F6E05C-CD3D-41AD-9F81-1FCFF6493514}" type="sibTrans" cxnId="{965B03D8-D771-472D-B681-1A4CBF556637}">
      <dgm:prSet/>
      <dgm:spPr/>
      <dgm:t>
        <a:bodyPr/>
        <a:lstStyle/>
        <a:p>
          <a:endParaRPr lang="en-US"/>
        </a:p>
      </dgm:t>
    </dgm:pt>
    <dgm:pt modelId="{8FEFA2DA-1056-401D-AB5F-32ED8853F087}">
      <dgm:prSet/>
      <dgm:spPr/>
      <dgm:t>
        <a:bodyPr/>
        <a:lstStyle/>
        <a:p>
          <a:r>
            <a:rPr lang="en-US" b="1"/>
            <a:t>Challenges:</a:t>
          </a:r>
          <a:r>
            <a:rPr lang="en-US"/>
            <a:t> Digital literacy barriers for older adults, the cost of installation.</a:t>
          </a:r>
        </a:p>
      </dgm:t>
    </dgm:pt>
    <dgm:pt modelId="{830F7E9C-86D6-4039-BC1D-8DEE91BC6E57}" type="parTrans" cxnId="{2920F4F4-2919-4C91-AAB1-51D42EB42DFF}">
      <dgm:prSet/>
      <dgm:spPr/>
      <dgm:t>
        <a:bodyPr/>
        <a:lstStyle/>
        <a:p>
          <a:endParaRPr lang="en-US"/>
        </a:p>
      </dgm:t>
    </dgm:pt>
    <dgm:pt modelId="{D0A3AE5B-5088-4A87-BDA2-BE295829E8BD}" type="sibTrans" cxnId="{2920F4F4-2919-4C91-AAB1-51D42EB42DFF}">
      <dgm:prSet/>
      <dgm:spPr/>
      <dgm:t>
        <a:bodyPr/>
        <a:lstStyle/>
        <a:p>
          <a:endParaRPr lang="en-US"/>
        </a:p>
      </dgm:t>
    </dgm:pt>
    <dgm:pt modelId="{AB54FCB2-007F-476A-AFA4-08C3FB56179F}" type="pres">
      <dgm:prSet presAssocID="{39DEEE92-7820-4860-9F24-536806C725AC}" presName="linear" presStyleCnt="0">
        <dgm:presLayoutVars>
          <dgm:animLvl val="lvl"/>
          <dgm:resizeHandles val="exact"/>
        </dgm:presLayoutVars>
      </dgm:prSet>
      <dgm:spPr/>
    </dgm:pt>
    <dgm:pt modelId="{461FA78D-24D9-4618-84AA-D634CB478F72}" type="pres">
      <dgm:prSet presAssocID="{1D7B67A1-5377-472C-8404-96D3062443AF}" presName="parentText" presStyleLbl="node1" presStyleIdx="0" presStyleCnt="2">
        <dgm:presLayoutVars>
          <dgm:chMax val="0"/>
          <dgm:bulletEnabled val="1"/>
        </dgm:presLayoutVars>
      </dgm:prSet>
      <dgm:spPr/>
    </dgm:pt>
    <dgm:pt modelId="{C753425B-069D-45FB-A947-D53FFEF8D2AE}" type="pres">
      <dgm:prSet presAssocID="{1D7B67A1-5377-472C-8404-96D3062443AF}" presName="childText" presStyleLbl="revTx" presStyleIdx="0" presStyleCnt="2">
        <dgm:presLayoutVars>
          <dgm:bulletEnabled val="1"/>
        </dgm:presLayoutVars>
      </dgm:prSet>
      <dgm:spPr/>
    </dgm:pt>
    <dgm:pt modelId="{ED468BC0-B75D-4537-955B-D88BD6317885}" type="pres">
      <dgm:prSet presAssocID="{AB3A17BC-4627-4489-878D-EBF153CCF6D2}" presName="parentText" presStyleLbl="node1" presStyleIdx="1" presStyleCnt="2">
        <dgm:presLayoutVars>
          <dgm:chMax val="0"/>
          <dgm:bulletEnabled val="1"/>
        </dgm:presLayoutVars>
      </dgm:prSet>
      <dgm:spPr/>
    </dgm:pt>
    <dgm:pt modelId="{04C96654-B1BD-4CB2-BAF5-1DCDEC489A1F}" type="pres">
      <dgm:prSet presAssocID="{AB3A17BC-4627-4489-878D-EBF153CCF6D2}" presName="childText" presStyleLbl="revTx" presStyleIdx="1" presStyleCnt="2">
        <dgm:presLayoutVars>
          <dgm:bulletEnabled val="1"/>
        </dgm:presLayoutVars>
      </dgm:prSet>
      <dgm:spPr/>
    </dgm:pt>
  </dgm:ptLst>
  <dgm:cxnLst>
    <dgm:cxn modelId="{C1871815-70E2-4A95-B668-7382E2765EA0}" srcId="{39DEEE92-7820-4860-9F24-536806C725AC}" destId="{1D7B67A1-5377-472C-8404-96D3062443AF}" srcOrd="0" destOrd="0" parTransId="{B214A87E-56B0-44E0-9714-04D39DC03839}" sibTransId="{A8BAD299-950C-4893-95CD-36861CF58E29}"/>
    <dgm:cxn modelId="{B6923729-F286-4C65-A992-449D0A04B5E4}" srcId="{1D7B67A1-5377-472C-8404-96D3062443AF}" destId="{AF0EADE4-D13B-4F68-A478-A53687840BF0}" srcOrd="2" destOrd="0" parTransId="{116EA242-D9CF-4CEE-8EDC-8674E7753194}" sibTransId="{13DED8D4-64F9-44CA-B03C-7E8F4ECE8922}"/>
    <dgm:cxn modelId="{D3929729-AA3F-423C-8DCF-2ADE5F32184E}" type="presOf" srcId="{1D7B67A1-5377-472C-8404-96D3062443AF}" destId="{461FA78D-24D9-4618-84AA-D634CB478F72}" srcOrd="0" destOrd="0" presId="urn:microsoft.com/office/officeart/2005/8/layout/vList2"/>
    <dgm:cxn modelId="{BB252F5F-2ADC-496B-8F9B-894502D794F2}" type="presOf" srcId="{AB3A17BC-4627-4489-878D-EBF153CCF6D2}" destId="{ED468BC0-B75D-4537-955B-D88BD6317885}" srcOrd="0" destOrd="0" presId="urn:microsoft.com/office/officeart/2005/8/layout/vList2"/>
    <dgm:cxn modelId="{51863860-4043-40E4-9A9C-BCBC5DA7E6ED}" type="presOf" srcId="{B2427986-10E7-4FBF-B97E-6AFA60DEA0F1}" destId="{04C96654-B1BD-4CB2-BAF5-1DCDEC489A1F}" srcOrd="0" destOrd="1" presId="urn:microsoft.com/office/officeart/2005/8/layout/vList2"/>
    <dgm:cxn modelId="{71860747-001E-404A-8B2B-42C192D8D20F}" type="presOf" srcId="{77A8F135-E051-4C65-85EA-BB1DF96C2912}" destId="{C753425B-069D-45FB-A947-D53FFEF8D2AE}" srcOrd="0" destOrd="0" presId="urn:microsoft.com/office/officeart/2005/8/layout/vList2"/>
    <dgm:cxn modelId="{C983BC6A-92FB-47F2-8645-36A4A01E2B0A}" srcId="{1D7B67A1-5377-472C-8404-96D3062443AF}" destId="{77A8F135-E051-4C65-85EA-BB1DF96C2912}" srcOrd="0" destOrd="0" parTransId="{39AA3258-CD91-45D7-AE45-EB83DE519368}" sibTransId="{65196EEC-248E-4C2D-A637-9E62C82F9AAD}"/>
    <dgm:cxn modelId="{D28B974D-2532-4B64-8C5A-FD79C0A1C9D5}" srcId="{AB3A17BC-4627-4489-878D-EBF153CCF6D2}" destId="{98F6BD3D-D4B5-49D4-8BE7-CDD27864C0E1}" srcOrd="0" destOrd="0" parTransId="{A0A80712-4DAD-4223-ABCD-6F8592AEDC0F}" sibTransId="{7ADC6698-B15B-48F1-B752-3B671C61BBE5}"/>
    <dgm:cxn modelId="{905A8D6F-C71F-4BD5-A01B-2F50FA5FEC31}" type="presOf" srcId="{8FEFA2DA-1056-401D-AB5F-32ED8853F087}" destId="{04C96654-B1BD-4CB2-BAF5-1DCDEC489A1F}" srcOrd="0" destOrd="2" presId="urn:microsoft.com/office/officeart/2005/8/layout/vList2"/>
    <dgm:cxn modelId="{CDF76C56-4D28-41C4-892C-514970FF39BB}" type="presOf" srcId="{39DEEE92-7820-4860-9F24-536806C725AC}" destId="{AB54FCB2-007F-476A-AFA4-08C3FB56179F}" srcOrd="0" destOrd="0" presId="urn:microsoft.com/office/officeart/2005/8/layout/vList2"/>
    <dgm:cxn modelId="{84DF13B8-09D6-4EBC-A8BE-411CF1101F0E}" type="presOf" srcId="{98F6BD3D-D4B5-49D4-8BE7-CDD27864C0E1}" destId="{04C96654-B1BD-4CB2-BAF5-1DCDEC489A1F}" srcOrd="0" destOrd="0" presId="urn:microsoft.com/office/officeart/2005/8/layout/vList2"/>
    <dgm:cxn modelId="{D80768BD-9D66-4AF9-826F-0AF7335F1382}" type="presOf" srcId="{9C630E12-6DB9-4556-9FB9-FF926864A513}" destId="{C753425B-069D-45FB-A947-D53FFEF8D2AE}" srcOrd="0" destOrd="1" presId="urn:microsoft.com/office/officeart/2005/8/layout/vList2"/>
    <dgm:cxn modelId="{999CD4C5-2DE0-4BC7-B648-2F9025D18138}" srcId="{39DEEE92-7820-4860-9F24-536806C725AC}" destId="{AB3A17BC-4627-4489-878D-EBF153CCF6D2}" srcOrd="1" destOrd="0" parTransId="{91659C20-FA11-4719-BA09-41D33977A576}" sibTransId="{7540AF4B-D13B-4EDF-AC46-3521D4C1142E}"/>
    <dgm:cxn modelId="{965B03D8-D771-472D-B681-1A4CBF556637}" srcId="{AB3A17BC-4627-4489-878D-EBF153CCF6D2}" destId="{B2427986-10E7-4FBF-B97E-6AFA60DEA0F1}" srcOrd="1" destOrd="0" parTransId="{4A1873A6-CEAA-4EE4-B551-7218922D95F4}" sibTransId="{46F6E05C-CD3D-41AD-9F81-1FCFF6493514}"/>
    <dgm:cxn modelId="{3299E4D8-304A-4063-919F-202237A5D5D9}" srcId="{1D7B67A1-5377-472C-8404-96D3062443AF}" destId="{9C630E12-6DB9-4556-9FB9-FF926864A513}" srcOrd="1" destOrd="0" parTransId="{F56DC045-CE3C-4D3A-8093-8C5CE7ABE166}" sibTransId="{1EE5DCC9-7DFF-4B21-A3FC-D9816A23F827}"/>
    <dgm:cxn modelId="{D83B08EB-3C4E-431A-9C87-80F16C389C88}" type="presOf" srcId="{AF0EADE4-D13B-4F68-A478-A53687840BF0}" destId="{C753425B-069D-45FB-A947-D53FFEF8D2AE}" srcOrd="0" destOrd="2" presId="urn:microsoft.com/office/officeart/2005/8/layout/vList2"/>
    <dgm:cxn modelId="{2920F4F4-2919-4C91-AAB1-51D42EB42DFF}" srcId="{AB3A17BC-4627-4489-878D-EBF153CCF6D2}" destId="{8FEFA2DA-1056-401D-AB5F-32ED8853F087}" srcOrd="2" destOrd="0" parTransId="{830F7E9C-86D6-4039-BC1D-8DEE91BC6E57}" sibTransId="{D0A3AE5B-5088-4A87-BDA2-BE295829E8BD}"/>
    <dgm:cxn modelId="{C0576DFA-04E8-41F3-86E8-13427E75FCD4}" type="presParOf" srcId="{AB54FCB2-007F-476A-AFA4-08C3FB56179F}" destId="{461FA78D-24D9-4618-84AA-D634CB478F72}" srcOrd="0" destOrd="0" presId="urn:microsoft.com/office/officeart/2005/8/layout/vList2"/>
    <dgm:cxn modelId="{7C573B9B-37AC-48BD-B970-5C3EA2BE5F33}" type="presParOf" srcId="{AB54FCB2-007F-476A-AFA4-08C3FB56179F}" destId="{C753425B-069D-45FB-A947-D53FFEF8D2AE}" srcOrd="1" destOrd="0" presId="urn:microsoft.com/office/officeart/2005/8/layout/vList2"/>
    <dgm:cxn modelId="{A003213E-A80E-4474-A798-F1E4882081FA}" type="presParOf" srcId="{AB54FCB2-007F-476A-AFA4-08C3FB56179F}" destId="{ED468BC0-B75D-4537-955B-D88BD6317885}" srcOrd="2" destOrd="0" presId="urn:microsoft.com/office/officeart/2005/8/layout/vList2"/>
    <dgm:cxn modelId="{1BAFCE60-EB09-42B9-8008-30FA848E84F9}" type="presParOf" srcId="{AB54FCB2-007F-476A-AFA4-08C3FB56179F}" destId="{04C96654-B1BD-4CB2-BAF5-1DCDEC489A1F}" srcOrd="3"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44E6596-9A58-43DA-BABD-508226E7C26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EAD68B9-0A6B-4FF7-BDB5-8CBB05F0305E}">
      <dgm:prSet/>
      <dgm:spPr/>
      <dgm:t>
        <a:bodyPr/>
        <a:lstStyle/>
        <a:p>
          <a:r>
            <a:rPr lang="en-US" b="1"/>
            <a:t>Overview of Larkhill Village:</a:t>
          </a:r>
          <a:endParaRPr lang="en-US"/>
        </a:p>
      </dgm:t>
    </dgm:pt>
    <dgm:pt modelId="{B3E2942C-F6C6-4267-B2B1-05543518B862}" type="parTrans" cxnId="{CBF2299E-CE76-45B9-8CAA-4620EA83DC9C}">
      <dgm:prSet/>
      <dgm:spPr/>
      <dgm:t>
        <a:bodyPr/>
        <a:lstStyle/>
        <a:p>
          <a:endParaRPr lang="en-US"/>
        </a:p>
      </dgm:t>
    </dgm:pt>
    <dgm:pt modelId="{9AC89C13-8605-4157-9E38-244B64FB4BEF}" type="sibTrans" cxnId="{CBF2299E-CE76-45B9-8CAA-4620EA83DC9C}">
      <dgm:prSet/>
      <dgm:spPr/>
      <dgm:t>
        <a:bodyPr/>
        <a:lstStyle/>
        <a:p>
          <a:endParaRPr lang="en-US"/>
        </a:p>
      </dgm:t>
    </dgm:pt>
    <dgm:pt modelId="{D85AC037-5FD0-4022-BDE5-C45715850060}">
      <dgm:prSet/>
      <dgm:spPr/>
      <dgm:t>
        <a:bodyPr/>
        <a:lstStyle/>
        <a:p>
          <a:r>
            <a:rPr lang="en-US"/>
            <a:t>Larkhill Village is a pioneering care home model in the UK that blends residential care with a supportive community, offering facilities like gardens, recreational areas, and onsite services for residents.</a:t>
          </a:r>
        </a:p>
      </dgm:t>
    </dgm:pt>
    <dgm:pt modelId="{0F5D3200-B380-4E87-93F9-15994A217826}" type="parTrans" cxnId="{3812A6A0-9F69-4041-A29A-5D9EFACA4B45}">
      <dgm:prSet/>
      <dgm:spPr/>
      <dgm:t>
        <a:bodyPr/>
        <a:lstStyle/>
        <a:p>
          <a:endParaRPr lang="en-US"/>
        </a:p>
      </dgm:t>
    </dgm:pt>
    <dgm:pt modelId="{EA27550B-F876-4B11-AE9A-3C31A181D1D6}" type="sibTrans" cxnId="{3812A6A0-9F69-4041-A29A-5D9EFACA4B45}">
      <dgm:prSet/>
      <dgm:spPr/>
      <dgm:t>
        <a:bodyPr/>
        <a:lstStyle/>
        <a:p>
          <a:endParaRPr lang="en-US"/>
        </a:p>
      </dgm:t>
    </dgm:pt>
    <dgm:pt modelId="{BA4F548C-8463-4046-876E-07CF313846A1}">
      <dgm:prSet/>
      <dgm:spPr/>
      <dgm:t>
        <a:bodyPr/>
        <a:lstStyle/>
        <a:p>
          <a:r>
            <a:rPr lang="en-US"/>
            <a:t>The village is designed to enhance the autonomy and independence of older adults while providing necessary support and care.</a:t>
          </a:r>
        </a:p>
      </dgm:t>
    </dgm:pt>
    <dgm:pt modelId="{B1C2844B-BC70-4155-BD71-410D71DF13B0}" type="parTrans" cxnId="{2D2F5E03-DA26-49C5-8407-02BFB12A4204}">
      <dgm:prSet/>
      <dgm:spPr/>
      <dgm:t>
        <a:bodyPr/>
        <a:lstStyle/>
        <a:p>
          <a:endParaRPr lang="en-US"/>
        </a:p>
      </dgm:t>
    </dgm:pt>
    <dgm:pt modelId="{A0A03E49-78F4-4909-BB3F-19540B4A4C72}" type="sibTrans" cxnId="{2D2F5E03-DA26-49C5-8407-02BFB12A4204}">
      <dgm:prSet/>
      <dgm:spPr/>
      <dgm:t>
        <a:bodyPr/>
        <a:lstStyle/>
        <a:p>
          <a:endParaRPr lang="en-US"/>
        </a:p>
      </dgm:t>
    </dgm:pt>
    <dgm:pt modelId="{C9D01039-300A-4D03-A251-9D73A7F8CE41}">
      <dgm:prSet/>
      <dgm:spPr/>
      <dgm:t>
        <a:bodyPr/>
        <a:lstStyle/>
        <a:p>
          <a:r>
            <a:rPr lang="en-US" b="1"/>
            <a:t>Link to Theories and Policies:</a:t>
          </a:r>
          <a:endParaRPr lang="en-US"/>
        </a:p>
      </dgm:t>
    </dgm:pt>
    <dgm:pt modelId="{E78DD31C-228E-43FF-AA01-FB5C4090FAD5}" type="parTrans" cxnId="{0B172FA1-C241-4967-A99A-C9EEFF85D548}">
      <dgm:prSet/>
      <dgm:spPr/>
      <dgm:t>
        <a:bodyPr/>
        <a:lstStyle/>
        <a:p>
          <a:endParaRPr lang="en-US"/>
        </a:p>
      </dgm:t>
    </dgm:pt>
    <dgm:pt modelId="{301E9061-6EDC-4CF6-9D07-1E0EA1B7AFD9}" type="sibTrans" cxnId="{0B172FA1-C241-4967-A99A-C9EEFF85D548}">
      <dgm:prSet/>
      <dgm:spPr/>
      <dgm:t>
        <a:bodyPr/>
        <a:lstStyle/>
        <a:p>
          <a:endParaRPr lang="en-US"/>
        </a:p>
      </dgm:t>
    </dgm:pt>
    <dgm:pt modelId="{5C8FBFD6-CA84-4859-BB15-82C3D0D64A1E}">
      <dgm:prSet/>
      <dgm:spPr/>
      <dgm:t>
        <a:bodyPr/>
        <a:lstStyle/>
        <a:p>
          <a:r>
            <a:rPr lang="en-US"/>
            <a:t>Supports </a:t>
          </a:r>
          <a:r>
            <a:rPr lang="en-US" b="1"/>
            <a:t>Continuity Theory</a:t>
          </a:r>
          <a:r>
            <a:rPr lang="en-US"/>
            <a:t>, by creating a familiar, stable environment for residents, helping them maintain a consistent lifestyle.</a:t>
          </a:r>
        </a:p>
      </dgm:t>
    </dgm:pt>
    <dgm:pt modelId="{513EB02A-70A3-44E2-920A-671F3A15936E}" type="parTrans" cxnId="{5548CC3F-3B43-437D-BF7F-7828E14B3DD6}">
      <dgm:prSet/>
      <dgm:spPr/>
      <dgm:t>
        <a:bodyPr/>
        <a:lstStyle/>
        <a:p>
          <a:endParaRPr lang="en-US"/>
        </a:p>
      </dgm:t>
    </dgm:pt>
    <dgm:pt modelId="{A3F4E2C5-08E2-49B5-8B97-DD27E797A89F}" type="sibTrans" cxnId="{5548CC3F-3B43-437D-BF7F-7828E14B3DD6}">
      <dgm:prSet/>
      <dgm:spPr/>
      <dgm:t>
        <a:bodyPr/>
        <a:lstStyle/>
        <a:p>
          <a:endParaRPr lang="en-US"/>
        </a:p>
      </dgm:t>
    </dgm:pt>
    <dgm:pt modelId="{4465891B-2B8F-4869-B84D-1F87E205F634}">
      <dgm:prSet/>
      <dgm:spPr/>
      <dgm:t>
        <a:bodyPr/>
        <a:lstStyle/>
        <a:p>
          <a:r>
            <a:rPr lang="en-US"/>
            <a:t>Aligned with the </a:t>
          </a:r>
          <a:r>
            <a:rPr lang="en-US" b="1"/>
            <a:t>Care Act 2014</a:t>
          </a:r>
          <a:r>
            <a:rPr lang="en-US"/>
            <a:t>, focusing on the wellbeing, autonomy, and personalisation of care services for older individuals.</a:t>
          </a:r>
        </a:p>
      </dgm:t>
    </dgm:pt>
    <dgm:pt modelId="{380E70B5-281D-404E-8217-D3F5AA068F0F}" type="parTrans" cxnId="{F94B94FF-11AD-47A1-9357-A55ABE36892A}">
      <dgm:prSet/>
      <dgm:spPr/>
      <dgm:t>
        <a:bodyPr/>
        <a:lstStyle/>
        <a:p>
          <a:endParaRPr lang="en-US"/>
        </a:p>
      </dgm:t>
    </dgm:pt>
    <dgm:pt modelId="{EE3E25A6-5B9F-479E-B1D4-B642D972015A}" type="sibTrans" cxnId="{F94B94FF-11AD-47A1-9357-A55ABE36892A}">
      <dgm:prSet/>
      <dgm:spPr/>
      <dgm:t>
        <a:bodyPr/>
        <a:lstStyle/>
        <a:p>
          <a:endParaRPr lang="en-US"/>
        </a:p>
      </dgm:t>
    </dgm:pt>
    <dgm:pt modelId="{9FE79C06-ACE5-47EB-8EDB-0525A432A36B}">
      <dgm:prSet/>
      <dgm:spPr/>
      <dgm:t>
        <a:bodyPr/>
        <a:lstStyle/>
        <a:p>
          <a:r>
            <a:rPr lang="en-US" b="1"/>
            <a:t>Outcome for Older People:</a:t>
          </a:r>
          <a:endParaRPr lang="en-US"/>
        </a:p>
      </dgm:t>
    </dgm:pt>
    <dgm:pt modelId="{7CBA97AB-2A56-49CD-A7E2-B4E07BC58E21}" type="parTrans" cxnId="{97965B25-58A1-4005-9774-2F6B940CB33C}">
      <dgm:prSet/>
      <dgm:spPr/>
      <dgm:t>
        <a:bodyPr/>
        <a:lstStyle/>
        <a:p>
          <a:endParaRPr lang="en-US"/>
        </a:p>
      </dgm:t>
    </dgm:pt>
    <dgm:pt modelId="{D03F2ECA-4E50-4541-ABD7-59B7BADB2A82}" type="sibTrans" cxnId="{97965B25-58A1-4005-9774-2F6B940CB33C}">
      <dgm:prSet/>
      <dgm:spPr/>
      <dgm:t>
        <a:bodyPr/>
        <a:lstStyle/>
        <a:p>
          <a:endParaRPr lang="en-US"/>
        </a:p>
      </dgm:t>
    </dgm:pt>
    <dgm:pt modelId="{A4198AC1-B867-4714-AD83-9F640D9955C6}">
      <dgm:prSet/>
      <dgm:spPr/>
      <dgm:t>
        <a:bodyPr/>
        <a:lstStyle/>
        <a:p>
          <a:r>
            <a:rPr lang="en-US"/>
            <a:t>Residents report higher satisfaction due to the ability to live independently while receiving tailored care. The setting promotes social engagement and reduces isolation.</a:t>
          </a:r>
        </a:p>
      </dgm:t>
    </dgm:pt>
    <dgm:pt modelId="{97C3A64B-E2AE-48BB-968F-E4E72F633B18}" type="parTrans" cxnId="{205E59ED-21FB-49DC-8D6A-BA1A0AD8AC60}">
      <dgm:prSet/>
      <dgm:spPr/>
      <dgm:t>
        <a:bodyPr/>
        <a:lstStyle/>
        <a:p>
          <a:endParaRPr lang="en-US"/>
        </a:p>
      </dgm:t>
    </dgm:pt>
    <dgm:pt modelId="{42D4279C-B91C-4744-96C0-FCF5805A40F7}" type="sibTrans" cxnId="{205E59ED-21FB-49DC-8D6A-BA1A0AD8AC60}">
      <dgm:prSet/>
      <dgm:spPr/>
      <dgm:t>
        <a:bodyPr/>
        <a:lstStyle/>
        <a:p>
          <a:endParaRPr lang="en-US"/>
        </a:p>
      </dgm:t>
    </dgm:pt>
    <dgm:pt modelId="{AE159246-3877-496C-94BB-0DCFF3560431}" type="pres">
      <dgm:prSet presAssocID="{644E6596-9A58-43DA-BABD-508226E7C266}" presName="linear" presStyleCnt="0">
        <dgm:presLayoutVars>
          <dgm:animLvl val="lvl"/>
          <dgm:resizeHandles val="exact"/>
        </dgm:presLayoutVars>
      </dgm:prSet>
      <dgm:spPr/>
    </dgm:pt>
    <dgm:pt modelId="{EAF10547-499A-475F-9599-9BA914FDCCE8}" type="pres">
      <dgm:prSet presAssocID="{CEAD68B9-0A6B-4FF7-BDB5-8CBB05F0305E}" presName="parentText" presStyleLbl="node1" presStyleIdx="0" presStyleCnt="3">
        <dgm:presLayoutVars>
          <dgm:chMax val="0"/>
          <dgm:bulletEnabled val="1"/>
        </dgm:presLayoutVars>
      </dgm:prSet>
      <dgm:spPr/>
    </dgm:pt>
    <dgm:pt modelId="{BFBA96CF-341A-4D39-8310-4FD39F85477F}" type="pres">
      <dgm:prSet presAssocID="{CEAD68B9-0A6B-4FF7-BDB5-8CBB05F0305E}" presName="childText" presStyleLbl="revTx" presStyleIdx="0" presStyleCnt="3">
        <dgm:presLayoutVars>
          <dgm:bulletEnabled val="1"/>
        </dgm:presLayoutVars>
      </dgm:prSet>
      <dgm:spPr/>
    </dgm:pt>
    <dgm:pt modelId="{182FFD3B-5681-442B-AEA9-58089B5B1EC3}" type="pres">
      <dgm:prSet presAssocID="{C9D01039-300A-4D03-A251-9D73A7F8CE41}" presName="parentText" presStyleLbl="node1" presStyleIdx="1" presStyleCnt="3">
        <dgm:presLayoutVars>
          <dgm:chMax val="0"/>
          <dgm:bulletEnabled val="1"/>
        </dgm:presLayoutVars>
      </dgm:prSet>
      <dgm:spPr/>
    </dgm:pt>
    <dgm:pt modelId="{4E3D25B4-0ADA-4AAE-850C-174DBCA5D114}" type="pres">
      <dgm:prSet presAssocID="{C9D01039-300A-4D03-A251-9D73A7F8CE41}" presName="childText" presStyleLbl="revTx" presStyleIdx="1" presStyleCnt="3">
        <dgm:presLayoutVars>
          <dgm:bulletEnabled val="1"/>
        </dgm:presLayoutVars>
      </dgm:prSet>
      <dgm:spPr/>
    </dgm:pt>
    <dgm:pt modelId="{6BE0ABBC-513C-41C5-8047-7238909E471B}" type="pres">
      <dgm:prSet presAssocID="{9FE79C06-ACE5-47EB-8EDB-0525A432A36B}" presName="parentText" presStyleLbl="node1" presStyleIdx="2" presStyleCnt="3">
        <dgm:presLayoutVars>
          <dgm:chMax val="0"/>
          <dgm:bulletEnabled val="1"/>
        </dgm:presLayoutVars>
      </dgm:prSet>
      <dgm:spPr/>
    </dgm:pt>
    <dgm:pt modelId="{A07ED64C-FABA-4E08-9057-9EEF7A9E740E}" type="pres">
      <dgm:prSet presAssocID="{9FE79C06-ACE5-47EB-8EDB-0525A432A36B}" presName="childText" presStyleLbl="revTx" presStyleIdx="2" presStyleCnt="3">
        <dgm:presLayoutVars>
          <dgm:bulletEnabled val="1"/>
        </dgm:presLayoutVars>
      </dgm:prSet>
      <dgm:spPr/>
    </dgm:pt>
  </dgm:ptLst>
  <dgm:cxnLst>
    <dgm:cxn modelId="{C4633101-8226-4E36-B6D8-2A847807A2B5}" type="presOf" srcId="{C9D01039-300A-4D03-A251-9D73A7F8CE41}" destId="{182FFD3B-5681-442B-AEA9-58089B5B1EC3}" srcOrd="0" destOrd="0" presId="urn:microsoft.com/office/officeart/2005/8/layout/vList2"/>
    <dgm:cxn modelId="{2D2F5E03-DA26-49C5-8407-02BFB12A4204}" srcId="{CEAD68B9-0A6B-4FF7-BDB5-8CBB05F0305E}" destId="{BA4F548C-8463-4046-876E-07CF313846A1}" srcOrd="1" destOrd="0" parTransId="{B1C2844B-BC70-4155-BD71-410D71DF13B0}" sibTransId="{A0A03E49-78F4-4909-BB3F-19540B4A4C72}"/>
    <dgm:cxn modelId="{2F1C6903-145A-43CE-A2AA-821F9BD6A722}" type="presOf" srcId="{D85AC037-5FD0-4022-BDE5-C45715850060}" destId="{BFBA96CF-341A-4D39-8310-4FD39F85477F}" srcOrd="0" destOrd="0" presId="urn:microsoft.com/office/officeart/2005/8/layout/vList2"/>
    <dgm:cxn modelId="{050A5B25-BD5B-4A86-8CE2-55AAD43E209E}" type="presOf" srcId="{4465891B-2B8F-4869-B84D-1F87E205F634}" destId="{4E3D25B4-0ADA-4AAE-850C-174DBCA5D114}" srcOrd="0" destOrd="1" presId="urn:microsoft.com/office/officeart/2005/8/layout/vList2"/>
    <dgm:cxn modelId="{97965B25-58A1-4005-9774-2F6B940CB33C}" srcId="{644E6596-9A58-43DA-BABD-508226E7C266}" destId="{9FE79C06-ACE5-47EB-8EDB-0525A432A36B}" srcOrd="2" destOrd="0" parTransId="{7CBA97AB-2A56-49CD-A7E2-B4E07BC58E21}" sibTransId="{D03F2ECA-4E50-4541-ABD7-59B7BADB2A82}"/>
    <dgm:cxn modelId="{195A872B-940C-4D3F-A37D-AA965818321C}" type="presOf" srcId="{644E6596-9A58-43DA-BABD-508226E7C266}" destId="{AE159246-3877-496C-94BB-0DCFF3560431}" srcOrd="0" destOrd="0" presId="urn:microsoft.com/office/officeart/2005/8/layout/vList2"/>
    <dgm:cxn modelId="{5548CC3F-3B43-437D-BF7F-7828E14B3DD6}" srcId="{C9D01039-300A-4D03-A251-9D73A7F8CE41}" destId="{5C8FBFD6-CA84-4859-BB15-82C3D0D64A1E}" srcOrd="0" destOrd="0" parTransId="{513EB02A-70A3-44E2-920A-671F3A15936E}" sibTransId="{A3F4E2C5-08E2-49B5-8B97-DD27E797A89F}"/>
    <dgm:cxn modelId="{374FD244-244C-4484-A055-EDD4FAE260FC}" type="presOf" srcId="{A4198AC1-B867-4714-AD83-9F640D9955C6}" destId="{A07ED64C-FABA-4E08-9057-9EEF7A9E740E}" srcOrd="0" destOrd="0" presId="urn:microsoft.com/office/officeart/2005/8/layout/vList2"/>
    <dgm:cxn modelId="{A2451B4A-818E-4375-8B40-AAD18F6A5B46}" type="presOf" srcId="{BA4F548C-8463-4046-876E-07CF313846A1}" destId="{BFBA96CF-341A-4D39-8310-4FD39F85477F}" srcOrd="0" destOrd="1" presId="urn:microsoft.com/office/officeart/2005/8/layout/vList2"/>
    <dgm:cxn modelId="{CB097F58-1E01-477A-84E3-7143D57EA4AF}" type="presOf" srcId="{5C8FBFD6-CA84-4859-BB15-82C3D0D64A1E}" destId="{4E3D25B4-0ADA-4AAE-850C-174DBCA5D114}" srcOrd="0" destOrd="0" presId="urn:microsoft.com/office/officeart/2005/8/layout/vList2"/>
    <dgm:cxn modelId="{CBF2299E-CE76-45B9-8CAA-4620EA83DC9C}" srcId="{644E6596-9A58-43DA-BABD-508226E7C266}" destId="{CEAD68B9-0A6B-4FF7-BDB5-8CBB05F0305E}" srcOrd="0" destOrd="0" parTransId="{B3E2942C-F6C6-4267-B2B1-05543518B862}" sibTransId="{9AC89C13-8605-4157-9E38-244B64FB4BEF}"/>
    <dgm:cxn modelId="{3812A6A0-9F69-4041-A29A-5D9EFACA4B45}" srcId="{CEAD68B9-0A6B-4FF7-BDB5-8CBB05F0305E}" destId="{D85AC037-5FD0-4022-BDE5-C45715850060}" srcOrd="0" destOrd="0" parTransId="{0F5D3200-B380-4E87-93F9-15994A217826}" sibTransId="{EA27550B-F876-4B11-AE9A-3C31A181D1D6}"/>
    <dgm:cxn modelId="{0B172FA1-C241-4967-A99A-C9EEFF85D548}" srcId="{644E6596-9A58-43DA-BABD-508226E7C266}" destId="{C9D01039-300A-4D03-A251-9D73A7F8CE41}" srcOrd="1" destOrd="0" parTransId="{E78DD31C-228E-43FF-AA01-FB5C4090FAD5}" sibTransId="{301E9061-6EDC-4CF6-9D07-1E0EA1B7AFD9}"/>
    <dgm:cxn modelId="{ADD042A3-0DAD-4960-8D8D-26EF80F1964C}" type="presOf" srcId="{CEAD68B9-0A6B-4FF7-BDB5-8CBB05F0305E}" destId="{EAF10547-499A-475F-9599-9BA914FDCCE8}" srcOrd="0" destOrd="0" presId="urn:microsoft.com/office/officeart/2005/8/layout/vList2"/>
    <dgm:cxn modelId="{63C107C7-9D5A-4837-8357-54AF85B3E045}" type="presOf" srcId="{9FE79C06-ACE5-47EB-8EDB-0525A432A36B}" destId="{6BE0ABBC-513C-41C5-8047-7238909E471B}" srcOrd="0" destOrd="0" presId="urn:microsoft.com/office/officeart/2005/8/layout/vList2"/>
    <dgm:cxn modelId="{205E59ED-21FB-49DC-8D6A-BA1A0AD8AC60}" srcId="{9FE79C06-ACE5-47EB-8EDB-0525A432A36B}" destId="{A4198AC1-B867-4714-AD83-9F640D9955C6}" srcOrd="0" destOrd="0" parTransId="{97C3A64B-E2AE-48BB-968F-E4E72F633B18}" sibTransId="{42D4279C-B91C-4744-96C0-FCF5805A40F7}"/>
    <dgm:cxn modelId="{F94B94FF-11AD-47A1-9357-A55ABE36892A}" srcId="{C9D01039-300A-4D03-A251-9D73A7F8CE41}" destId="{4465891B-2B8F-4869-B84D-1F87E205F634}" srcOrd="1" destOrd="0" parTransId="{380E70B5-281D-404E-8217-D3F5AA068F0F}" sibTransId="{EE3E25A6-5B9F-479E-B1D4-B642D972015A}"/>
    <dgm:cxn modelId="{6389B59F-2188-4993-9108-3DC35BABA92C}" type="presParOf" srcId="{AE159246-3877-496C-94BB-0DCFF3560431}" destId="{EAF10547-499A-475F-9599-9BA914FDCCE8}" srcOrd="0" destOrd="0" presId="urn:microsoft.com/office/officeart/2005/8/layout/vList2"/>
    <dgm:cxn modelId="{8FECE0E5-96C8-42D4-98B1-88BA1DF5571C}" type="presParOf" srcId="{AE159246-3877-496C-94BB-0DCFF3560431}" destId="{BFBA96CF-341A-4D39-8310-4FD39F85477F}" srcOrd="1" destOrd="0" presId="urn:microsoft.com/office/officeart/2005/8/layout/vList2"/>
    <dgm:cxn modelId="{B5C69421-BA80-4C3D-B1C1-68F35AD9329E}" type="presParOf" srcId="{AE159246-3877-496C-94BB-0DCFF3560431}" destId="{182FFD3B-5681-442B-AEA9-58089B5B1EC3}" srcOrd="2" destOrd="0" presId="urn:microsoft.com/office/officeart/2005/8/layout/vList2"/>
    <dgm:cxn modelId="{317D7770-6669-49C6-A954-76EF35E08276}" type="presParOf" srcId="{AE159246-3877-496C-94BB-0DCFF3560431}" destId="{4E3D25B4-0ADA-4AAE-850C-174DBCA5D114}" srcOrd="3" destOrd="0" presId="urn:microsoft.com/office/officeart/2005/8/layout/vList2"/>
    <dgm:cxn modelId="{52E400BB-92BF-4412-B368-34DB9DD08B9B}" type="presParOf" srcId="{AE159246-3877-496C-94BB-0DCFF3560431}" destId="{6BE0ABBC-513C-41C5-8047-7238909E471B}" srcOrd="4" destOrd="0" presId="urn:microsoft.com/office/officeart/2005/8/layout/vList2"/>
    <dgm:cxn modelId="{0F483CB1-D717-443D-A3B1-F7E6B3E9C499}" type="presParOf" srcId="{AE159246-3877-496C-94BB-0DCFF3560431}" destId="{A07ED64C-FABA-4E08-9057-9EEF7A9E740E}" srcOrd="5"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2E4478B-F5E2-46BC-8903-39FB204432A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C3B52C6-BFBB-4F54-8609-BD73B39607E2}">
      <dgm:prSet/>
      <dgm:spPr/>
      <dgm:t>
        <a:bodyPr/>
        <a:lstStyle/>
        <a:p>
          <a:r>
            <a:rPr lang="en-US" b="1"/>
            <a:t>Overview of the NHS "Ageing Well" Program:</a:t>
          </a:r>
          <a:endParaRPr lang="en-US"/>
        </a:p>
      </dgm:t>
    </dgm:pt>
    <dgm:pt modelId="{B01F2A4C-46AA-4049-91D1-82C07711B672}" type="parTrans" cxnId="{CB9AA5B5-CF00-481A-AED3-8B6A3BA2483B}">
      <dgm:prSet/>
      <dgm:spPr/>
      <dgm:t>
        <a:bodyPr/>
        <a:lstStyle/>
        <a:p>
          <a:endParaRPr lang="en-US"/>
        </a:p>
      </dgm:t>
    </dgm:pt>
    <dgm:pt modelId="{512F1862-B35A-46EA-8D02-21190924F66C}" type="sibTrans" cxnId="{CB9AA5B5-CF00-481A-AED3-8B6A3BA2483B}">
      <dgm:prSet/>
      <dgm:spPr/>
      <dgm:t>
        <a:bodyPr/>
        <a:lstStyle/>
        <a:p>
          <a:endParaRPr lang="en-US"/>
        </a:p>
      </dgm:t>
    </dgm:pt>
    <dgm:pt modelId="{713F2084-016F-41CD-9ACC-DC42AE684A46}">
      <dgm:prSet/>
      <dgm:spPr/>
      <dgm:t>
        <a:bodyPr/>
        <a:lstStyle/>
        <a:p>
          <a:r>
            <a:rPr lang="en-US"/>
            <a:t>The "Ageing Well" initiative by the NHS focuses on preventing age-related health conditions by providing older people with a comprehensive range of services. This includes health checks, community-based support, and rehabilitation services.</a:t>
          </a:r>
        </a:p>
      </dgm:t>
    </dgm:pt>
    <dgm:pt modelId="{A7B89510-883B-4643-AE38-1D708FC9C587}" type="parTrans" cxnId="{D337D9BA-BE1E-4318-8798-553B43BAC502}">
      <dgm:prSet/>
      <dgm:spPr/>
      <dgm:t>
        <a:bodyPr/>
        <a:lstStyle/>
        <a:p>
          <a:endParaRPr lang="en-US"/>
        </a:p>
      </dgm:t>
    </dgm:pt>
    <dgm:pt modelId="{71BAE3DE-23A3-4776-B909-A98785BDBA0F}" type="sibTrans" cxnId="{D337D9BA-BE1E-4318-8798-553B43BAC502}">
      <dgm:prSet/>
      <dgm:spPr/>
      <dgm:t>
        <a:bodyPr/>
        <a:lstStyle/>
        <a:p>
          <a:endParaRPr lang="en-US"/>
        </a:p>
      </dgm:t>
    </dgm:pt>
    <dgm:pt modelId="{0E003108-064C-45EE-A3BB-1911C2B84138}">
      <dgm:prSet/>
      <dgm:spPr/>
      <dgm:t>
        <a:bodyPr/>
        <a:lstStyle/>
        <a:p>
          <a:r>
            <a:rPr lang="en-US"/>
            <a:t>The program integrates healthcare with social care, promoting physical, mental, and emotional wellbeing.</a:t>
          </a:r>
        </a:p>
      </dgm:t>
    </dgm:pt>
    <dgm:pt modelId="{5E3CAEAC-0074-474A-802B-3BC7331B2252}" type="parTrans" cxnId="{D1F7619D-5DC9-4489-87A0-C53998C124AA}">
      <dgm:prSet/>
      <dgm:spPr/>
      <dgm:t>
        <a:bodyPr/>
        <a:lstStyle/>
        <a:p>
          <a:endParaRPr lang="en-US"/>
        </a:p>
      </dgm:t>
    </dgm:pt>
    <dgm:pt modelId="{A896628F-B4FD-431C-9D9F-A73833B48777}" type="sibTrans" cxnId="{D1F7619D-5DC9-4489-87A0-C53998C124AA}">
      <dgm:prSet/>
      <dgm:spPr/>
      <dgm:t>
        <a:bodyPr/>
        <a:lstStyle/>
        <a:p>
          <a:endParaRPr lang="en-US"/>
        </a:p>
      </dgm:t>
    </dgm:pt>
    <dgm:pt modelId="{F53FF40E-692D-421E-A745-BD989B46EEB4}">
      <dgm:prSet/>
      <dgm:spPr/>
      <dgm:t>
        <a:bodyPr/>
        <a:lstStyle/>
        <a:p>
          <a:r>
            <a:rPr lang="en-US" b="1"/>
            <a:t>Link to Theories and Policies:</a:t>
          </a:r>
          <a:endParaRPr lang="en-US"/>
        </a:p>
      </dgm:t>
    </dgm:pt>
    <dgm:pt modelId="{0153ABF3-3344-4FF0-B7BB-B85467B74946}" type="parTrans" cxnId="{89A65D8C-D242-450B-9727-BFFF61E54828}">
      <dgm:prSet/>
      <dgm:spPr/>
      <dgm:t>
        <a:bodyPr/>
        <a:lstStyle/>
        <a:p>
          <a:endParaRPr lang="en-US"/>
        </a:p>
      </dgm:t>
    </dgm:pt>
    <dgm:pt modelId="{328DD5F8-F916-42D7-B84B-26F2696B6566}" type="sibTrans" cxnId="{89A65D8C-D242-450B-9727-BFFF61E54828}">
      <dgm:prSet/>
      <dgm:spPr/>
      <dgm:t>
        <a:bodyPr/>
        <a:lstStyle/>
        <a:p>
          <a:endParaRPr lang="en-US"/>
        </a:p>
      </dgm:t>
    </dgm:pt>
    <dgm:pt modelId="{9D93D7D8-FAE8-4251-8A42-C47B951C6F73}">
      <dgm:prSet/>
      <dgm:spPr/>
      <dgm:t>
        <a:bodyPr/>
        <a:lstStyle/>
        <a:p>
          <a:r>
            <a:rPr lang="en-US"/>
            <a:t>Integrates </a:t>
          </a:r>
          <a:r>
            <a:rPr lang="en-US" b="1"/>
            <a:t>Activity Theory</a:t>
          </a:r>
          <a:r>
            <a:rPr lang="en-US"/>
            <a:t>, encouraging older adults to stay active and engaged in both their healthcare and community.</a:t>
          </a:r>
        </a:p>
      </dgm:t>
    </dgm:pt>
    <dgm:pt modelId="{F1E1551F-600B-4C35-828B-8936C8741792}" type="parTrans" cxnId="{6FF52281-81F6-4FB0-984B-E5247D8DFCB1}">
      <dgm:prSet/>
      <dgm:spPr/>
      <dgm:t>
        <a:bodyPr/>
        <a:lstStyle/>
        <a:p>
          <a:endParaRPr lang="en-US"/>
        </a:p>
      </dgm:t>
    </dgm:pt>
    <dgm:pt modelId="{CC5BC44C-73BE-4C37-BFFA-F0A13667ACBE}" type="sibTrans" cxnId="{6FF52281-81F6-4FB0-984B-E5247D8DFCB1}">
      <dgm:prSet/>
      <dgm:spPr/>
      <dgm:t>
        <a:bodyPr/>
        <a:lstStyle/>
        <a:p>
          <a:endParaRPr lang="en-US"/>
        </a:p>
      </dgm:t>
    </dgm:pt>
    <dgm:pt modelId="{734F614F-D588-4A47-A203-D4A3F4B468E6}">
      <dgm:prSet/>
      <dgm:spPr/>
      <dgm:t>
        <a:bodyPr/>
        <a:lstStyle/>
        <a:p>
          <a:r>
            <a:rPr lang="en-US"/>
            <a:t>Supports the </a:t>
          </a:r>
          <a:r>
            <a:rPr lang="en-US" b="1"/>
            <a:t>NHS Long Term Plan</a:t>
          </a:r>
          <a:r>
            <a:rPr lang="en-US"/>
            <a:t> and </a:t>
          </a:r>
          <a:r>
            <a:rPr lang="en-US" b="1"/>
            <a:t>Care Act 2014</a:t>
          </a:r>
          <a:r>
            <a:rPr lang="en-US"/>
            <a:t>, by focusing on early intervention and prevention, which are key for maintaining the independence of older people.</a:t>
          </a:r>
        </a:p>
      </dgm:t>
    </dgm:pt>
    <dgm:pt modelId="{E592C027-0B0D-4B44-8FD4-5348A80F8D86}" type="parTrans" cxnId="{81994FA0-8A8E-47D8-8775-589C7D44A11F}">
      <dgm:prSet/>
      <dgm:spPr/>
      <dgm:t>
        <a:bodyPr/>
        <a:lstStyle/>
        <a:p>
          <a:endParaRPr lang="en-US"/>
        </a:p>
      </dgm:t>
    </dgm:pt>
    <dgm:pt modelId="{5601AA8A-0543-49FB-B1F1-9225D9B8A869}" type="sibTrans" cxnId="{81994FA0-8A8E-47D8-8775-589C7D44A11F}">
      <dgm:prSet/>
      <dgm:spPr/>
      <dgm:t>
        <a:bodyPr/>
        <a:lstStyle/>
        <a:p>
          <a:endParaRPr lang="en-US"/>
        </a:p>
      </dgm:t>
    </dgm:pt>
    <dgm:pt modelId="{F225B1F6-FF56-4DD1-8B37-B4EE3B8BF1AE}">
      <dgm:prSet/>
      <dgm:spPr/>
      <dgm:t>
        <a:bodyPr/>
        <a:lstStyle/>
        <a:p>
          <a:r>
            <a:rPr lang="en-US" b="1"/>
            <a:t>Outcome for Older People:</a:t>
          </a:r>
          <a:endParaRPr lang="en-US"/>
        </a:p>
      </dgm:t>
    </dgm:pt>
    <dgm:pt modelId="{240CD2E3-DAF2-4FF5-8855-52679393EE53}" type="parTrans" cxnId="{29C6EFCD-DED2-42C9-8C88-7BABFDDF6DE9}">
      <dgm:prSet/>
      <dgm:spPr/>
      <dgm:t>
        <a:bodyPr/>
        <a:lstStyle/>
        <a:p>
          <a:endParaRPr lang="en-US"/>
        </a:p>
      </dgm:t>
    </dgm:pt>
    <dgm:pt modelId="{BE30673F-D817-478A-95A5-508BF51082F7}" type="sibTrans" cxnId="{29C6EFCD-DED2-42C9-8C88-7BABFDDF6DE9}">
      <dgm:prSet/>
      <dgm:spPr/>
      <dgm:t>
        <a:bodyPr/>
        <a:lstStyle/>
        <a:p>
          <a:endParaRPr lang="en-US"/>
        </a:p>
      </dgm:t>
    </dgm:pt>
    <dgm:pt modelId="{FD01A1B9-F6B3-40F6-9A25-6EF550035A6F}">
      <dgm:prSet/>
      <dgm:spPr/>
      <dgm:t>
        <a:bodyPr/>
        <a:lstStyle/>
        <a:p>
          <a:r>
            <a:rPr lang="en-US" dirty="0"/>
            <a:t>The program has resulted in improved quality of life, increased physical activity, and better mental health outcomes for participants. It has also reduced hospital admissions by proactively addressing health issues in the community.</a:t>
          </a:r>
        </a:p>
      </dgm:t>
    </dgm:pt>
    <dgm:pt modelId="{AF53D2DB-E3B8-4DD5-8819-70797D616E0C}" type="parTrans" cxnId="{0DA29187-E140-405B-A8D0-27D97CE7C827}">
      <dgm:prSet/>
      <dgm:spPr/>
      <dgm:t>
        <a:bodyPr/>
        <a:lstStyle/>
        <a:p>
          <a:endParaRPr lang="en-US"/>
        </a:p>
      </dgm:t>
    </dgm:pt>
    <dgm:pt modelId="{13CEADA2-5257-4236-A5B2-6EFE91519A8C}" type="sibTrans" cxnId="{0DA29187-E140-405B-A8D0-27D97CE7C827}">
      <dgm:prSet/>
      <dgm:spPr/>
      <dgm:t>
        <a:bodyPr/>
        <a:lstStyle/>
        <a:p>
          <a:endParaRPr lang="en-US"/>
        </a:p>
      </dgm:t>
    </dgm:pt>
    <dgm:pt modelId="{3F53035D-D416-4475-8E83-6390D3F400F7}" type="pres">
      <dgm:prSet presAssocID="{D2E4478B-F5E2-46BC-8903-39FB204432AA}" presName="linear" presStyleCnt="0">
        <dgm:presLayoutVars>
          <dgm:animLvl val="lvl"/>
          <dgm:resizeHandles val="exact"/>
        </dgm:presLayoutVars>
      </dgm:prSet>
      <dgm:spPr/>
    </dgm:pt>
    <dgm:pt modelId="{4C053E35-8F9D-4551-B5F5-A435E559368A}" type="pres">
      <dgm:prSet presAssocID="{CC3B52C6-BFBB-4F54-8609-BD73B39607E2}" presName="parentText" presStyleLbl="node1" presStyleIdx="0" presStyleCnt="3">
        <dgm:presLayoutVars>
          <dgm:chMax val="0"/>
          <dgm:bulletEnabled val="1"/>
        </dgm:presLayoutVars>
      </dgm:prSet>
      <dgm:spPr/>
    </dgm:pt>
    <dgm:pt modelId="{E70A71F6-2344-43E8-A576-EDA61AAE6118}" type="pres">
      <dgm:prSet presAssocID="{CC3B52C6-BFBB-4F54-8609-BD73B39607E2}" presName="childText" presStyleLbl="revTx" presStyleIdx="0" presStyleCnt="3">
        <dgm:presLayoutVars>
          <dgm:bulletEnabled val="1"/>
        </dgm:presLayoutVars>
      </dgm:prSet>
      <dgm:spPr/>
    </dgm:pt>
    <dgm:pt modelId="{90A0CA29-AC9D-427A-8945-07B8B6DD1ED3}" type="pres">
      <dgm:prSet presAssocID="{F53FF40E-692D-421E-A745-BD989B46EEB4}" presName="parentText" presStyleLbl="node1" presStyleIdx="1" presStyleCnt="3">
        <dgm:presLayoutVars>
          <dgm:chMax val="0"/>
          <dgm:bulletEnabled val="1"/>
        </dgm:presLayoutVars>
      </dgm:prSet>
      <dgm:spPr/>
    </dgm:pt>
    <dgm:pt modelId="{F3EFFE14-3AE5-4F68-A984-B3DFBAC32BB5}" type="pres">
      <dgm:prSet presAssocID="{F53FF40E-692D-421E-A745-BD989B46EEB4}" presName="childText" presStyleLbl="revTx" presStyleIdx="1" presStyleCnt="3">
        <dgm:presLayoutVars>
          <dgm:bulletEnabled val="1"/>
        </dgm:presLayoutVars>
      </dgm:prSet>
      <dgm:spPr/>
    </dgm:pt>
    <dgm:pt modelId="{4DAC8EED-B52A-4B83-A5BD-E3CC5078A04D}" type="pres">
      <dgm:prSet presAssocID="{F225B1F6-FF56-4DD1-8B37-B4EE3B8BF1AE}" presName="parentText" presStyleLbl="node1" presStyleIdx="2" presStyleCnt="3">
        <dgm:presLayoutVars>
          <dgm:chMax val="0"/>
          <dgm:bulletEnabled val="1"/>
        </dgm:presLayoutVars>
      </dgm:prSet>
      <dgm:spPr/>
    </dgm:pt>
    <dgm:pt modelId="{A90ED677-72EA-409D-8647-66F102504DA1}" type="pres">
      <dgm:prSet presAssocID="{F225B1F6-FF56-4DD1-8B37-B4EE3B8BF1AE}" presName="childText" presStyleLbl="revTx" presStyleIdx="2" presStyleCnt="3">
        <dgm:presLayoutVars>
          <dgm:bulletEnabled val="1"/>
        </dgm:presLayoutVars>
      </dgm:prSet>
      <dgm:spPr/>
    </dgm:pt>
  </dgm:ptLst>
  <dgm:cxnLst>
    <dgm:cxn modelId="{66BDC600-9553-45B5-98A7-24710DCFB078}" type="presOf" srcId="{CC3B52C6-BFBB-4F54-8609-BD73B39607E2}" destId="{4C053E35-8F9D-4551-B5F5-A435E559368A}" srcOrd="0" destOrd="0" presId="urn:microsoft.com/office/officeart/2005/8/layout/vList2"/>
    <dgm:cxn modelId="{B833383F-C989-461E-8FF1-3147F23DAB14}" type="presOf" srcId="{713F2084-016F-41CD-9ACC-DC42AE684A46}" destId="{E70A71F6-2344-43E8-A576-EDA61AAE6118}" srcOrd="0" destOrd="0" presId="urn:microsoft.com/office/officeart/2005/8/layout/vList2"/>
    <dgm:cxn modelId="{EFD9E247-D5D4-48EA-BBD9-AA68483AFE6C}" type="presOf" srcId="{D2E4478B-F5E2-46BC-8903-39FB204432AA}" destId="{3F53035D-D416-4475-8E83-6390D3F400F7}" srcOrd="0" destOrd="0" presId="urn:microsoft.com/office/officeart/2005/8/layout/vList2"/>
    <dgm:cxn modelId="{FEF7E555-7F60-4977-BD5C-2739FB046905}" type="presOf" srcId="{F53FF40E-692D-421E-A745-BD989B46EEB4}" destId="{90A0CA29-AC9D-427A-8945-07B8B6DD1ED3}" srcOrd="0" destOrd="0" presId="urn:microsoft.com/office/officeart/2005/8/layout/vList2"/>
    <dgm:cxn modelId="{6FF52281-81F6-4FB0-984B-E5247D8DFCB1}" srcId="{F53FF40E-692D-421E-A745-BD989B46EEB4}" destId="{9D93D7D8-FAE8-4251-8A42-C47B951C6F73}" srcOrd="0" destOrd="0" parTransId="{F1E1551F-600B-4C35-828B-8936C8741792}" sibTransId="{CC5BC44C-73BE-4C37-BFFA-F0A13667ACBE}"/>
    <dgm:cxn modelId="{E2530184-C320-4D1D-BC53-89A4EBDC0652}" type="presOf" srcId="{FD01A1B9-F6B3-40F6-9A25-6EF550035A6F}" destId="{A90ED677-72EA-409D-8647-66F102504DA1}" srcOrd="0" destOrd="0" presId="urn:microsoft.com/office/officeart/2005/8/layout/vList2"/>
    <dgm:cxn modelId="{0DA29187-E140-405B-A8D0-27D97CE7C827}" srcId="{F225B1F6-FF56-4DD1-8B37-B4EE3B8BF1AE}" destId="{FD01A1B9-F6B3-40F6-9A25-6EF550035A6F}" srcOrd="0" destOrd="0" parTransId="{AF53D2DB-E3B8-4DD5-8819-70797D616E0C}" sibTransId="{13CEADA2-5257-4236-A5B2-6EFE91519A8C}"/>
    <dgm:cxn modelId="{89A65D8C-D242-450B-9727-BFFF61E54828}" srcId="{D2E4478B-F5E2-46BC-8903-39FB204432AA}" destId="{F53FF40E-692D-421E-A745-BD989B46EEB4}" srcOrd="1" destOrd="0" parTransId="{0153ABF3-3344-4FF0-B7BB-B85467B74946}" sibTransId="{328DD5F8-F916-42D7-B84B-26F2696B6566}"/>
    <dgm:cxn modelId="{D1F7619D-5DC9-4489-87A0-C53998C124AA}" srcId="{CC3B52C6-BFBB-4F54-8609-BD73B39607E2}" destId="{0E003108-064C-45EE-A3BB-1911C2B84138}" srcOrd="1" destOrd="0" parTransId="{5E3CAEAC-0074-474A-802B-3BC7331B2252}" sibTransId="{A896628F-B4FD-431C-9D9F-A73833B48777}"/>
    <dgm:cxn modelId="{81994FA0-8A8E-47D8-8775-589C7D44A11F}" srcId="{F53FF40E-692D-421E-A745-BD989B46EEB4}" destId="{734F614F-D588-4A47-A203-D4A3F4B468E6}" srcOrd="1" destOrd="0" parTransId="{E592C027-0B0D-4B44-8FD4-5348A80F8D86}" sibTransId="{5601AA8A-0543-49FB-B1F1-9225D9B8A869}"/>
    <dgm:cxn modelId="{92A4BBA8-3B1B-42F1-B223-2EA3CEAC4D21}" type="presOf" srcId="{F225B1F6-FF56-4DD1-8B37-B4EE3B8BF1AE}" destId="{4DAC8EED-B52A-4B83-A5BD-E3CC5078A04D}" srcOrd="0" destOrd="0" presId="urn:microsoft.com/office/officeart/2005/8/layout/vList2"/>
    <dgm:cxn modelId="{EFE6CAAC-9019-4F12-9748-C078CDBEDE7C}" type="presOf" srcId="{734F614F-D588-4A47-A203-D4A3F4B468E6}" destId="{F3EFFE14-3AE5-4F68-A984-B3DFBAC32BB5}" srcOrd="0" destOrd="1" presId="urn:microsoft.com/office/officeart/2005/8/layout/vList2"/>
    <dgm:cxn modelId="{CB9AA5B5-CF00-481A-AED3-8B6A3BA2483B}" srcId="{D2E4478B-F5E2-46BC-8903-39FB204432AA}" destId="{CC3B52C6-BFBB-4F54-8609-BD73B39607E2}" srcOrd="0" destOrd="0" parTransId="{B01F2A4C-46AA-4049-91D1-82C07711B672}" sibTransId="{512F1862-B35A-46EA-8D02-21190924F66C}"/>
    <dgm:cxn modelId="{D337D9BA-BE1E-4318-8798-553B43BAC502}" srcId="{CC3B52C6-BFBB-4F54-8609-BD73B39607E2}" destId="{713F2084-016F-41CD-9ACC-DC42AE684A46}" srcOrd="0" destOrd="0" parTransId="{A7B89510-883B-4643-AE38-1D708FC9C587}" sibTransId="{71BAE3DE-23A3-4776-B909-A98785BDBA0F}"/>
    <dgm:cxn modelId="{29C6EFCD-DED2-42C9-8C88-7BABFDDF6DE9}" srcId="{D2E4478B-F5E2-46BC-8903-39FB204432AA}" destId="{F225B1F6-FF56-4DD1-8B37-B4EE3B8BF1AE}" srcOrd="2" destOrd="0" parTransId="{240CD2E3-DAF2-4FF5-8855-52679393EE53}" sibTransId="{BE30673F-D817-478A-95A5-508BF51082F7}"/>
    <dgm:cxn modelId="{3CA5FFF9-2ABA-4CC3-B305-9CEEBCB6590D}" type="presOf" srcId="{9D93D7D8-FAE8-4251-8A42-C47B951C6F73}" destId="{F3EFFE14-3AE5-4F68-A984-B3DFBAC32BB5}" srcOrd="0" destOrd="0" presId="urn:microsoft.com/office/officeart/2005/8/layout/vList2"/>
    <dgm:cxn modelId="{DFD149FD-78FE-41D5-A80C-5E626E3E3358}" type="presOf" srcId="{0E003108-064C-45EE-A3BB-1911C2B84138}" destId="{E70A71F6-2344-43E8-A576-EDA61AAE6118}" srcOrd="0" destOrd="1" presId="urn:microsoft.com/office/officeart/2005/8/layout/vList2"/>
    <dgm:cxn modelId="{C563032F-712B-495F-B161-922C3F342453}" type="presParOf" srcId="{3F53035D-D416-4475-8E83-6390D3F400F7}" destId="{4C053E35-8F9D-4551-B5F5-A435E559368A}" srcOrd="0" destOrd="0" presId="urn:microsoft.com/office/officeart/2005/8/layout/vList2"/>
    <dgm:cxn modelId="{29B6475B-B925-4015-997C-6483D0E73C55}" type="presParOf" srcId="{3F53035D-D416-4475-8E83-6390D3F400F7}" destId="{E70A71F6-2344-43E8-A576-EDA61AAE6118}" srcOrd="1" destOrd="0" presId="urn:microsoft.com/office/officeart/2005/8/layout/vList2"/>
    <dgm:cxn modelId="{640ECCC7-067F-4815-AF93-6211B49B786C}" type="presParOf" srcId="{3F53035D-D416-4475-8E83-6390D3F400F7}" destId="{90A0CA29-AC9D-427A-8945-07B8B6DD1ED3}" srcOrd="2" destOrd="0" presId="urn:microsoft.com/office/officeart/2005/8/layout/vList2"/>
    <dgm:cxn modelId="{D8AC5658-5A7E-4021-90B3-A14B101F9A8B}" type="presParOf" srcId="{3F53035D-D416-4475-8E83-6390D3F400F7}" destId="{F3EFFE14-3AE5-4F68-A984-B3DFBAC32BB5}" srcOrd="3" destOrd="0" presId="urn:microsoft.com/office/officeart/2005/8/layout/vList2"/>
    <dgm:cxn modelId="{D355538D-1190-47B6-8A9F-386D8BBA1CCD}" type="presParOf" srcId="{3F53035D-D416-4475-8E83-6390D3F400F7}" destId="{4DAC8EED-B52A-4B83-A5BD-E3CC5078A04D}" srcOrd="4" destOrd="0" presId="urn:microsoft.com/office/officeart/2005/8/layout/vList2"/>
    <dgm:cxn modelId="{E4AE6132-F29F-4A44-B54D-781BDB03231A}" type="presParOf" srcId="{3F53035D-D416-4475-8E83-6390D3F400F7}" destId="{A90ED677-72EA-409D-8647-66F102504DA1}" srcOrd="5"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EF04C06-E7EA-47DB-A136-51F81C4192C1}" type="doc">
      <dgm:prSet loTypeId="urn:microsoft.com/office/officeart/2005/8/layout/list1" loCatId="list" qsTypeId="urn:microsoft.com/office/officeart/2005/8/quickstyle/simple4" qsCatId="simple" csTypeId="urn:microsoft.com/office/officeart/2005/8/colors/colorful2" csCatId="colorful"/>
      <dgm:spPr/>
      <dgm:t>
        <a:bodyPr/>
        <a:lstStyle/>
        <a:p>
          <a:endParaRPr lang="en-US"/>
        </a:p>
      </dgm:t>
    </dgm:pt>
    <dgm:pt modelId="{702E8803-328C-4149-B232-745C8CE27480}">
      <dgm:prSet/>
      <dgm:spPr/>
      <dgm:t>
        <a:bodyPr/>
        <a:lstStyle/>
        <a:p>
          <a:r>
            <a:rPr lang="en-US" b="1"/>
            <a:t>Training and Support for Care Workers:</a:t>
          </a:r>
          <a:endParaRPr lang="en-US"/>
        </a:p>
      </dgm:t>
    </dgm:pt>
    <dgm:pt modelId="{7EBB058D-B239-4AA4-A607-BBC731B2A41B}" type="parTrans" cxnId="{27182533-C844-4639-8AF2-CC9172F3183A}">
      <dgm:prSet/>
      <dgm:spPr/>
      <dgm:t>
        <a:bodyPr/>
        <a:lstStyle/>
        <a:p>
          <a:endParaRPr lang="en-US"/>
        </a:p>
      </dgm:t>
    </dgm:pt>
    <dgm:pt modelId="{39C434FA-DCBE-4EC0-A779-A8B85A2EAA38}" type="sibTrans" cxnId="{27182533-C844-4639-8AF2-CC9172F3183A}">
      <dgm:prSet/>
      <dgm:spPr/>
      <dgm:t>
        <a:bodyPr/>
        <a:lstStyle/>
        <a:p>
          <a:endParaRPr lang="en-US"/>
        </a:p>
      </dgm:t>
    </dgm:pt>
    <dgm:pt modelId="{90772FA3-51E6-43C0-9B87-E94F5EA1FEA0}">
      <dgm:prSet/>
      <dgm:spPr/>
      <dgm:t>
        <a:bodyPr/>
        <a:lstStyle/>
        <a:p>
          <a:r>
            <a:rPr lang="en-US"/>
            <a:t>Provide continuous professional development and emotional support for care staff.</a:t>
          </a:r>
        </a:p>
      </dgm:t>
    </dgm:pt>
    <dgm:pt modelId="{435E8305-ED9C-40E5-A3AF-FBA4C96817A5}" type="parTrans" cxnId="{A77F88D8-1088-41C1-93EE-E834CD7174A6}">
      <dgm:prSet/>
      <dgm:spPr/>
      <dgm:t>
        <a:bodyPr/>
        <a:lstStyle/>
        <a:p>
          <a:endParaRPr lang="en-US"/>
        </a:p>
      </dgm:t>
    </dgm:pt>
    <dgm:pt modelId="{CE0F304A-96E3-48E9-B128-7BD84486CE11}" type="sibTrans" cxnId="{A77F88D8-1088-41C1-93EE-E834CD7174A6}">
      <dgm:prSet/>
      <dgm:spPr/>
      <dgm:t>
        <a:bodyPr/>
        <a:lstStyle/>
        <a:p>
          <a:endParaRPr lang="en-US"/>
        </a:p>
      </dgm:t>
    </dgm:pt>
    <dgm:pt modelId="{4D198085-E31F-453C-A00D-31559F38CA5D}">
      <dgm:prSet/>
      <dgm:spPr/>
      <dgm:t>
        <a:bodyPr/>
        <a:lstStyle/>
        <a:p>
          <a:r>
            <a:rPr lang="en-US" b="1"/>
            <a:t>Policy Enhancements:</a:t>
          </a:r>
          <a:endParaRPr lang="en-US"/>
        </a:p>
      </dgm:t>
    </dgm:pt>
    <dgm:pt modelId="{074EB42A-51F4-4F53-9E8D-3390441E3C26}" type="parTrans" cxnId="{83C8ABA0-027C-4CC7-845F-5CD1F3618B60}">
      <dgm:prSet/>
      <dgm:spPr/>
      <dgm:t>
        <a:bodyPr/>
        <a:lstStyle/>
        <a:p>
          <a:endParaRPr lang="en-US"/>
        </a:p>
      </dgm:t>
    </dgm:pt>
    <dgm:pt modelId="{163BE069-E02C-485E-9617-3AEBAD676A30}" type="sibTrans" cxnId="{83C8ABA0-027C-4CC7-845F-5CD1F3618B60}">
      <dgm:prSet/>
      <dgm:spPr/>
      <dgm:t>
        <a:bodyPr/>
        <a:lstStyle/>
        <a:p>
          <a:endParaRPr lang="en-US"/>
        </a:p>
      </dgm:t>
    </dgm:pt>
    <dgm:pt modelId="{D1FD1EA2-682D-4FB9-9126-CA1ABB3EA309}">
      <dgm:prSet/>
      <dgm:spPr/>
      <dgm:t>
        <a:bodyPr/>
        <a:lstStyle/>
        <a:p>
          <a:r>
            <a:rPr lang="en-US"/>
            <a:t>Increase funding for domiciliary care and day centres.</a:t>
          </a:r>
        </a:p>
      </dgm:t>
    </dgm:pt>
    <dgm:pt modelId="{960BA531-14BA-4FB3-8B8B-8D646D316DDD}" type="parTrans" cxnId="{383397C4-BF71-4C92-9880-C30B4F5DEFB8}">
      <dgm:prSet/>
      <dgm:spPr/>
      <dgm:t>
        <a:bodyPr/>
        <a:lstStyle/>
        <a:p>
          <a:endParaRPr lang="en-US"/>
        </a:p>
      </dgm:t>
    </dgm:pt>
    <dgm:pt modelId="{C42ED701-4FA2-4E57-8C16-34473BA8D604}" type="sibTrans" cxnId="{383397C4-BF71-4C92-9880-C30B4F5DEFB8}">
      <dgm:prSet/>
      <dgm:spPr/>
      <dgm:t>
        <a:bodyPr/>
        <a:lstStyle/>
        <a:p>
          <a:endParaRPr lang="en-US"/>
        </a:p>
      </dgm:t>
    </dgm:pt>
    <dgm:pt modelId="{20A7FA1D-54A2-4E92-863E-EC0C69C8BFEA}">
      <dgm:prSet/>
      <dgm:spPr/>
      <dgm:t>
        <a:bodyPr/>
        <a:lstStyle/>
        <a:p>
          <a:r>
            <a:rPr lang="en-US"/>
            <a:t>Reform policies to ensure equity in care access and quality.</a:t>
          </a:r>
        </a:p>
      </dgm:t>
    </dgm:pt>
    <dgm:pt modelId="{80E91EFE-5899-4B57-B2B7-5542BDB4C784}" type="parTrans" cxnId="{C6CC21D8-B6FD-4B67-AAF6-29190C2EEF40}">
      <dgm:prSet/>
      <dgm:spPr/>
      <dgm:t>
        <a:bodyPr/>
        <a:lstStyle/>
        <a:p>
          <a:endParaRPr lang="en-US"/>
        </a:p>
      </dgm:t>
    </dgm:pt>
    <dgm:pt modelId="{64C80746-C9A1-4DAA-BC08-A05745D27D0F}" type="sibTrans" cxnId="{C6CC21D8-B6FD-4B67-AAF6-29190C2EEF40}">
      <dgm:prSet/>
      <dgm:spPr/>
      <dgm:t>
        <a:bodyPr/>
        <a:lstStyle/>
        <a:p>
          <a:endParaRPr lang="en-US"/>
        </a:p>
      </dgm:t>
    </dgm:pt>
    <dgm:pt modelId="{4E952910-1C46-4170-90AE-326F82255B17}">
      <dgm:prSet/>
      <dgm:spPr/>
      <dgm:t>
        <a:bodyPr/>
        <a:lstStyle/>
        <a:p>
          <a:r>
            <a:rPr lang="en-US" b="1"/>
            <a:t>Barriers to Implementation:</a:t>
          </a:r>
          <a:endParaRPr lang="en-US"/>
        </a:p>
      </dgm:t>
    </dgm:pt>
    <dgm:pt modelId="{1999A9A1-31EF-42C9-AA56-3A5FDD943008}" type="parTrans" cxnId="{6636CBD0-F46D-451C-8A0B-42E7D8F2E477}">
      <dgm:prSet/>
      <dgm:spPr/>
      <dgm:t>
        <a:bodyPr/>
        <a:lstStyle/>
        <a:p>
          <a:endParaRPr lang="en-US"/>
        </a:p>
      </dgm:t>
    </dgm:pt>
    <dgm:pt modelId="{C77AF050-7FBB-419D-A5BD-C10B6709847F}" type="sibTrans" cxnId="{6636CBD0-F46D-451C-8A0B-42E7D8F2E477}">
      <dgm:prSet/>
      <dgm:spPr/>
      <dgm:t>
        <a:bodyPr/>
        <a:lstStyle/>
        <a:p>
          <a:endParaRPr lang="en-US"/>
        </a:p>
      </dgm:t>
    </dgm:pt>
    <dgm:pt modelId="{40FE7053-3DF1-4F05-AD8A-9F143E48B45D}">
      <dgm:prSet/>
      <dgm:spPr/>
      <dgm:t>
        <a:bodyPr/>
        <a:lstStyle/>
        <a:p>
          <a:r>
            <a:rPr lang="en-US"/>
            <a:t>Financial constraints, workforce shortages.</a:t>
          </a:r>
        </a:p>
      </dgm:t>
    </dgm:pt>
    <dgm:pt modelId="{B7CC29A0-46C9-4D9C-A7F6-9C1256B0B94E}" type="parTrans" cxnId="{B399C8D5-CA07-4DE0-A089-41EC539FFA9A}">
      <dgm:prSet/>
      <dgm:spPr/>
      <dgm:t>
        <a:bodyPr/>
        <a:lstStyle/>
        <a:p>
          <a:endParaRPr lang="en-US"/>
        </a:p>
      </dgm:t>
    </dgm:pt>
    <dgm:pt modelId="{479DB4C7-92A7-43B8-A31B-9286CD38888D}" type="sibTrans" cxnId="{B399C8D5-CA07-4DE0-A089-41EC539FFA9A}">
      <dgm:prSet/>
      <dgm:spPr/>
      <dgm:t>
        <a:bodyPr/>
        <a:lstStyle/>
        <a:p>
          <a:endParaRPr lang="en-US"/>
        </a:p>
      </dgm:t>
    </dgm:pt>
    <dgm:pt modelId="{2B9D3694-4AF1-4747-8E3E-BAE8674162B9}">
      <dgm:prSet/>
      <dgm:spPr/>
      <dgm:t>
        <a:bodyPr/>
        <a:lstStyle/>
        <a:p>
          <a:r>
            <a:rPr lang="en-US" b="1"/>
            <a:t>Solutions:</a:t>
          </a:r>
          <a:endParaRPr lang="en-US"/>
        </a:p>
      </dgm:t>
    </dgm:pt>
    <dgm:pt modelId="{B45DB36D-7CF0-4C6A-84E1-0DB2C690ABC8}" type="parTrans" cxnId="{DCBFB358-AA9D-475C-97F6-059FA40A8DD3}">
      <dgm:prSet/>
      <dgm:spPr/>
      <dgm:t>
        <a:bodyPr/>
        <a:lstStyle/>
        <a:p>
          <a:endParaRPr lang="en-US"/>
        </a:p>
      </dgm:t>
    </dgm:pt>
    <dgm:pt modelId="{C124F2E8-1210-4CBD-AB75-D4E6FB1B0A1E}" type="sibTrans" cxnId="{DCBFB358-AA9D-475C-97F6-059FA40A8DD3}">
      <dgm:prSet/>
      <dgm:spPr/>
      <dgm:t>
        <a:bodyPr/>
        <a:lstStyle/>
        <a:p>
          <a:endParaRPr lang="en-US"/>
        </a:p>
      </dgm:t>
    </dgm:pt>
    <dgm:pt modelId="{975CAB4C-2932-4DB8-A957-433D76E9D857}">
      <dgm:prSet/>
      <dgm:spPr/>
      <dgm:t>
        <a:bodyPr/>
        <a:lstStyle/>
        <a:p>
          <a:r>
            <a:rPr lang="en-US"/>
            <a:t>Government investment, public-private partnerships.</a:t>
          </a:r>
        </a:p>
      </dgm:t>
    </dgm:pt>
    <dgm:pt modelId="{12BED529-B27F-47A1-9BD3-D0E86737D669}" type="parTrans" cxnId="{5FD1BFB7-A791-4868-BC84-783C29296FC8}">
      <dgm:prSet/>
      <dgm:spPr/>
      <dgm:t>
        <a:bodyPr/>
        <a:lstStyle/>
        <a:p>
          <a:endParaRPr lang="en-US"/>
        </a:p>
      </dgm:t>
    </dgm:pt>
    <dgm:pt modelId="{7CC5BC2F-5B48-4847-9A0C-E81ECB976CA1}" type="sibTrans" cxnId="{5FD1BFB7-A791-4868-BC84-783C29296FC8}">
      <dgm:prSet/>
      <dgm:spPr/>
      <dgm:t>
        <a:bodyPr/>
        <a:lstStyle/>
        <a:p>
          <a:endParaRPr lang="en-US"/>
        </a:p>
      </dgm:t>
    </dgm:pt>
    <dgm:pt modelId="{9F15B322-085A-4BCE-9C72-E8262A25E748}" type="pres">
      <dgm:prSet presAssocID="{6EF04C06-E7EA-47DB-A136-51F81C4192C1}" presName="linear" presStyleCnt="0">
        <dgm:presLayoutVars>
          <dgm:dir/>
          <dgm:animLvl val="lvl"/>
          <dgm:resizeHandles val="exact"/>
        </dgm:presLayoutVars>
      </dgm:prSet>
      <dgm:spPr/>
    </dgm:pt>
    <dgm:pt modelId="{D31C1E2F-821B-498C-A43E-7EC8467287FC}" type="pres">
      <dgm:prSet presAssocID="{702E8803-328C-4149-B232-745C8CE27480}" presName="parentLin" presStyleCnt="0"/>
      <dgm:spPr/>
    </dgm:pt>
    <dgm:pt modelId="{E73CF9BF-E438-4641-96FB-7F40F3BE1BDC}" type="pres">
      <dgm:prSet presAssocID="{702E8803-328C-4149-B232-745C8CE27480}" presName="parentLeftMargin" presStyleLbl="node1" presStyleIdx="0" presStyleCnt="4"/>
      <dgm:spPr/>
    </dgm:pt>
    <dgm:pt modelId="{898E1962-4EA8-44FA-8485-FE603FCC8AF8}" type="pres">
      <dgm:prSet presAssocID="{702E8803-328C-4149-B232-745C8CE27480}" presName="parentText" presStyleLbl="node1" presStyleIdx="0" presStyleCnt="4">
        <dgm:presLayoutVars>
          <dgm:chMax val="0"/>
          <dgm:bulletEnabled val="1"/>
        </dgm:presLayoutVars>
      </dgm:prSet>
      <dgm:spPr/>
    </dgm:pt>
    <dgm:pt modelId="{BF800399-A710-4B22-8178-F10198435080}" type="pres">
      <dgm:prSet presAssocID="{702E8803-328C-4149-B232-745C8CE27480}" presName="negativeSpace" presStyleCnt="0"/>
      <dgm:spPr/>
    </dgm:pt>
    <dgm:pt modelId="{17085540-306A-43BC-B17F-3B4D4B24E4FD}" type="pres">
      <dgm:prSet presAssocID="{702E8803-328C-4149-B232-745C8CE27480}" presName="childText" presStyleLbl="conFgAcc1" presStyleIdx="0" presStyleCnt="4">
        <dgm:presLayoutVars>
          <dgm:bulletEnabled val="1"/>
        </dgm:presLayoutVars>
      </dgm:prSet>
      <dgm:spPr/>
    </dgm:pt>
    <dgm:pt modelId="{DE329156-202C-4504-BFEB-1B6B5B549B7A}" type="pres">
      <dgm:prSet presAssocID="{39C434FA-DCBE-4EC0-A779-A8B85A2EAA38}" presName="spaceBetweenRectangles" presStyleCnt="0"/>
      <dgm:spPr/>
    </dgm:pt>
    <dgm:pt modelId="{8967F0E0-9F66-4E75-B54F-FBDF973BF907}" type="pres">
      <dgm:prSet presAssocID="{4D198085-E31F-453C-A00D-31559F38CA5D}" presName="parentLin" presStyleCnt="0"/>
      <dgm:spPr/>
    </dgm:pt>
    <dgm:pt modelId="{C6754CD1-8821-41D5-86F3-15DA9964139F}" type="pres">
      <dgm:prSet presAssocID="{4D198085-E31F-453C-A00D-31559F38CA5D}" presName="parentLeftMargin" presStyleLbl="node1" presStyleIdx="0" presStyleCnt="4"/>
      <dgm:spPr/>
    </dgm:pt>
    <dgm:pt modelId="{542353A4-A1D3-4CDE-B713-DD7B9AC9184A}" type="pres">
      <dgm:prSet presAssocID="{4D198085-E31F-453C-A00D-31559F38CA5D}" presName="parentText" presStyleLbl="node1" presStyleIdx="1" presStyleCnt="4">
        <dgm:presLayoutVars>
          <dgm:chMax val="0"/>
          <dgm:bulletEnabled val="1"/>
        </dgm:presLayoutVars>
      </dgm:prSet>
      <dgm:spPr/>
    </dgm:pt>
    <dgm:pt modelId="{52DE4AC4-F4DF-463A-A658-2B5433520811}" type="pres">
      <dgm:prSet presAssocID="{4D198085-E31F-453C-A00D-31559F38CA5D}" presName="negativeSpace" presStyleCnt="0"/>
      <dgm:spPr/>
    </dgm:pt>
    <dgm:pt modelId="{096D4200-15C0-4C85-9EDF-F66940458D09}" type="pres">
      <dgm:prSet presAssocID="{4D198085-E31F-453C-A00D-31559F38CA5D}" presName="childText" presStyleLbl="conFgAcc1" presStyleIdx="1" presStyleCnt="4">
        <dgm:presLayoutVars>
          <dgm:bulletEnabled val="1"/>
        </dgm:presLayoutVars>
      </dgm:prSet>
      <dgm:spPr/>
    </dgm:pt>
    <dgm:pt modelId="{4452D48B-6C29-4C44-9D6C-91F172591CC0}" type="pres">
      <dgm:prSet presAssocID="{163BE069-E02C-485E-9617-3AEBAD676A30}" presName="spaceBetweenRectangles" presStyleCnt="0"/>
      <dgm:spPr/>
    </dgm:pt>
    <dgm:pt modelId="{752F5FA5-CD63-4C41-BEF6-B8EF9358C2F9}" type="pres">
      <dgm:prSet presAssocID="{4E952910-1C46-4170-90AE-326F82255B17}" presName="parentLin" presStyleCnt="0"/>
      <dgm:spPr/>
    </dgm:pt>
    <dgm:pt modelId="{601E36EA-7847-419C-BB97-E591C76E728E}" type="pres">
      <dgm:prSet presAssocID="{4E952910-1C46-4170-90AE-326F82255B17}" presName="parentLeftMargin" presStyleLbl="node1" presStyleIdx="1" presStyleCnt="4"/>
      <dgm:spPr/>
    </dgm:pt>
    <dgm:pt modelId="{8FB5903F-3BF7-4F54-B276-CC2479D6EA2E}" type="pres">
      <dgm:prSet presAssocID="{4E952910-1C46-4170-90AE-326F82255B17}" presName="parentText" presStyleLbl="node1" presStyleIdx="2" presStyleCnt="4">
        <dgm:presLayoutVars>
          <dgm:chMax val="0"/>
          <dgm:bulletEnabled val="1"/>
        </dgm:presLayoutVars>
      </dgm:prSet>
      <dgm:spPr/>
    </dgm:pt>
    <dgm:pt modelId="{9A62A1B9-BD0E-42FE-B671-D9AB8E0F2B74}" type="pres">
      <dgm:prSet presAssocID="{4E952910-1C46-4170-90AE-326F82255B17}" presName="negativeSpace" presStyleCnt="0"/>
      <dgm:spPr/>
    </dgm:pt>
    <dgm:pt modelId="{58F0FDD9-477D-4EE2-ADBD-223462C7C51B}" type="pres">
      <dgm:prSet presAssocID="{4E952910-1C46-4170-90AE-326F82255B17}" presName="childText" presStyleLbl="conFgAcc1" presStyleIdx="2" presStyleCnt="4">
        <dgm:presLayoutVars>
          <dgm:bulletEnabled val="1"/>
        </dgm:presLayoutVars>
      </dgm:prSet>
      <dgm:spPr/>
    </dgm:pt>
    <dgm:pt modelId="{184D2217-49E2-4DC9-8CA2-A5CC0BB8B32C}" type="pres">
      <dgm:prSet presAssocID="{C77AF050-7FBB-419D-A5BD-C10B6709847F}" presName="spaceBetweenRectangles" presStyleCnt="0"/>
      <dgm:spPr/>
    </dgm:pt>
    <dgm:pt modelId="{CEAF6689-8027-4FE3-9BB5-BE77D78F62BD}" type="pres">
      <dgm:prSet presAssocID="{2B9D3694-4AF1-4747-8E3E-BAE8674162B9}" presName="parentLin" presStyleCnt="0"/>
      <dgm:spPr/>
    </dgm:pt>
    <dgm:pt modelId="{6C246AC0-600B-4E74-889D-58502801A635}" type="pres">
      <dgm:prSet presAssocID="{2B9D3694-4AF1-4747-8E3E-BAE8674162B9}" presName="parentLeftMargin" presStyleLbl="node1" presStyleIdx="2" presStyleCnt="4"/>
      <dgm:spPr/>
    </dgm:pt>
    <dgm:pt modelId="{76F29D38-080D-4150-A179-E15BB5FE1C99}" type="pres">
      <dgm:prSet presAssocID="{2B9D3694-4AF1-4747-8E3E-BAE8674162B9}" presName="parentText" presStyleLbl="node1" presStyleIdx="3" presStyleCnt="4">
        <dgm:presLayoutVars>
          <dgm:chMax val="0"/>
          <dgm:bulletEnabled val="1"/>
        </dgm:presLayoutVars>
      </dgm:prSet>
      <dgm:spPr/>
    </dgm:pt>
    <dgm:pt modelId="{A06C1B61-2B9B-40A8-BEC2-97EFE2CF30A2}" type="pres">
      <dgm:prSet presAssocID="{2B9D3694-4AF1-4747-8E3E-BAE8674162B9}" presName="negativeSpace" presStyleCnt="0"/>
      <dgm:spPr/>
    </dgm:pt>
    <dgm:pt modelId="{247679B2-3FC3-4030-8440-4C66A822AF8C}" type="pres">
      <dgm:prSet presAssocID="{2B9D3694-4AF1-4747-8E3E-BAE8674162B9}" presName="childText" presStyleLbl="conFgAcc1" presStyleIdx="3" presStyleCnt="4">
        <dgm:presLayoutVars>
          <dgm:bulletEnabled val="1"/>
        </dgm:presLayoutVars>
      </dgm:prSet>
      <dgm:spPr/>
    </dgm:pt>
  </dgm:ptLst>
  <dgm:cxnLst>
    <dgm:cxn modelId="{3755FD2C-6531-437C-A7E8-030B15C1B271}" type="presOf" srcId="{4D198085-E31F-453C-A00D-31559F38CA5D}" destId="{C6754CD1-8821-41D5-86F3-15DA9964139F}" srcOrd="0" destOrd="0" presId="urn:microsoft.com/office/officeart/2005/8/layout/list1"/>
    <dgm:cxn modelId="{27182533-C844-4639-8AF2-CC9172F3183A}" srcId="{6EF04C06-E7EA-47DB-A136-51F81C4192C1}" destId="{702E8803-328C-4149-B232-745C8CE27480}" srcOrd="0" destOrd="0" parTransId="{7EBB058D-B239-4AA4-A607-BBC731B2A41B}" sibTransId="{39C434FA-DCBE-4EC0-A779-A8B85A2EAA38}"/>
    <dgm:cxn modelId="{19857F5F-1230-4FC1-AF84-32C59E37ECFE}" type="presOf" srcId="{6EF04C06-E7EA-47DB-A136-51F81C4192C1}" destId="{9F15B322-085A-4BCE-9C72-E8262A25E748}" srcOrd="0" destOrd="0" presId="urn:microsoft.com/office/officeart/2005/8/layout/list1"/>
    <dgm:cxn modelId="{4CDC7B4F-3543-4290-BBA4-EAEAA59D7C55}" type="presOf" srcId="{975CAB4C-2932-4DB8-A957-433D76E9D857}" destId="{247679B2-3FC3-4030-8440-4C66A822AF8C}" srcOrd="0" destOrd="0" presId="urn:microsoft.com/office/officeart/2005/8/layout/list1"/>
    <dgm:cxn modelId="{DCBFB358-AA9D-475C-97F6-059FA40A8DD3}" srcId="{6EF04C06-E7EA-47DB-A136-51F81C4192C1}" destId="{2B9D3694-4AF1-4747-8E3E-BAE8674162B9}" srcOrd="3" destOrd="0" parTransId="{B45DB36D-7CF0-4C6A-84E1-0DB2C690ABC8}" sibTransId="{C124F2E8-1210-4CBD-AB75-D4E6FB1B0A1E}"/>
    <dgm:cxn modelId="{87627B7A-AC65-460C-AC7C-82D4319CEFB7}" type="presOf" srcId="{2B9D3694-4AF1-4747-8E3E-BAE8674162B9}" destId="{6C246AC0-600B-4E74-889D-58502801A635}" srcOrd="0" destOrd="0" presId="urn:microsoft.com/office/officeart/2005/8/layout/list1"/>
    <dgm:cxn modelId="{B45B8C7C-76E1-47E2-B3F1-E3D2E780AC63}" type="presOf" srcId="{2B9D3694-4AF1-4747-8E3E-BAE8674162B9}" destId="{76F29D38-080D-4150-A179-E15BB5FE1C99}" srcOrd="1" destOrd="0" presId="urn:microsoft.com/office/officeart/2005/8/layout/list1"/>
    <dgm:cxn modelId="{CDD0EB7F-74FF-42D6-8823-136D554620AE}" type="presOf" srcId="{20A7FA1D-54A2-4E92-863E-EC0C69C8BFEA}" destId="{096D4200-15C0-4C85-9EDF-F66940458D09}" srcOrd="0" destOrd="1" presId="urn:microsoft.com/office/officeart/2005/8/layout/list1"/>
    <dgm:cxn modelId="{CD3BE088-C315-42E4-B1A7-831DA4CEA069}" type="presOf" srcId="{702E8803-328C-4149-B232-745C8CE27480}" destId="{E73CF9BF-E438-4641-96FB-7F40F3BE1BDC}" srcOrd="0" destOrd="0" presId="urn:microsoft.com/office/officeart/2005/8/layout/list1"/>
    <dgm:cxn modelId="{83C8ABA0-027C-4CC7-845F-5CD1F3618B60}" srcId="{6EF04C06-E7EA-47DB-A136-51F81C4192C1}" destId="{4D198085-E31F-453C-A00D-31559F38CA5D}" srcOrd="1" destOrd="0" parTransId="{074EB42A-51F4-4F53-9E8D-3390441E3C26}" sibTransId="{163BE069-E02C-485E-9617-3AEBAD676A30}"/>
    <dgm:cxn modelId="{E72CB8A4-FB14-4A46-A245-818319A8C928}" type="presOf" srcId="{D1FD1EA2-682D-4FB9-9126-CA1ABB3EA309}" destId="{096D4200-15C0-4C85-9EDF-F66940458D09}" srcOrd="0" destOrd="0" presId="urn:microsoft.com/office/officeart/2005/8/layout/list1"/>
    <dgm:cxn modelId="{60A9D8AD-25A3-4F3D-B6F7-8EA4C9F62E3B}" type="presOf" srcId="{4E952910-1C46-4170-90AE-326F82255B17}" destId="{8FB5903F-3BF7-4F54-B276-CC2479D6EA2E}" srcOrd="1" destOrd="0" presId="urn:microsoft.com/office/officeart/2005/8/layout/list1"/>
    <dgm:cxn modelId="{507329B3-1942-4CAF-8601-34CEE94F08D6}" type="presOf" srcId="{4E952910-1C46-4170-90AE-326F82255B17}" destId="{601E36EA-7847-419C-BB97-E591C76E728E}" srcOrd="0" destOrd="0" presId="urn:microsoft.com/office/officeart/2005/8/layout/list1"/>
    <dgm:cxn modelId="{5FD1BFB7-A791-4868-BC84-783C29296FC8}" srcId="{2B9D3694-4AF1-4747-8E3E-BAE8674162B9}" destId="{975CAB4C-2932-4DB8-A957-433D76E9D857}" srcOrd="0" destOrd="0" parTransId="{12BED529-B27F-47A1-9BD3-D0E86737D669}" sibTransId="{7CC5BC2F-5B48-4847-9A0C-E81ECB976CA1}"/>
    <dgm:cxn modelId="{AE09D2BF-8504-49D5-BF02-C062229B95C5}" type="presOf" srcId="{4D198085-E31F-453C-A00D-31559F38CA5D}" destId="{542353A4-A1D3-4CDE-B713-DD7B9AC9184A}" srcOrd="1" destOrd="0" presId="urn:microsoft.com/office/officeart/2005/8/layout/list1"/>
    <dgm:cxn modelId="{6605B7C3-0441-40F2-B409-38B50D3EA30A}" type="presOf" srcId="{40FE7053-3DF1-4F05-AD8A-9F143E48B45D}" destId="{58F0FDD9-477D-4EE2-ADBD-223462C7C51B}" srcOrd="0" destOrd="0" presId="urn:microsoft.com/office/officeart/2005/8/layout/list1"/>
    <dgm:cxn modelId="{383397C4-BF71-4C92-9880-C30B4F5DEFB8}" srcId="{4D198085-E31F-453C-A00D-31559F38CA5D}" destId="{D1FD1EA2-682D-4FB9-9126-CA1ABB3EA309}" srcOrd="0" destOrd="0" parTransId="{960BA531-14BA-4FB3-8B8B-8D646D316DDD}" sibTransId="{C42ED701-4FA2-4E57-8C16-34473BA8D604}"/>
    <dgm:cxn modelId="{6636CBD0-F46D-451C-8A0B-42E7D8F2E477}" srcId="{6EF04C06-E7EA-47DB-A136-51F81C4192C1}" destId="{4E952910-1C46-4170-90AE-326F82255B17}" srcOrd="2" destOrd="0" parTransId="{1999A9A1-31EF-42C9-AA56-3A5FDD943008}" sibTransId="{C77AF050-7FBB-419D-A5BD-C10B6709847F}"/>
    <dgm:cxn modelId="{782BE2D4-1A42-4110-A897-DABCADA9E709}" type="presOf" srcId="{90772FA3-51E6-43C0-9B87-E94F5EA1FEA0}" destId="{17085540-306A-43BC-B17F-3B4D4B24E4FD}" srcOrd="0" destOrd="0" presId="urn:microsoft.com/office/officeart/2005/8/layout/list1"/>
    <dgm:cxn modelId="{B399C8D5-CA07-4DE0-A089-41EC539FFA9A}" srcId="{4E952910-1C46-4170-90AE-326F82255B17}" destId="{40FE7053-3DF1-4F05-AD8A-9F143E48B45D}" srcOrd="0" destOrd="0" parTransId="{B7CC29A0-46C9-4D9C-A7F6-9C1256B0B94E}" sibTransId="{479DB4C7-92A7-43B8-A31B-9286CD38888D}"/>
    <dgm:cxn modelId="{C6CC21D8-B6FD-4B67-AAF6-29190C2EEF40}" srcId="{4D198085-E31F-453C-A00D-31559F38CA5D}" destId="{20A7FA1D-54A2-4E92-863E-EC0C69C8BFEA}" srcOrd="1" destOrd="0" parTransId="{80E91EFE-5899-4B57-B2B7-5542BDB4C784}" sibTransId="{64C80746-C9A1-4DAA-BC08-A05745D27D0F}"/>
    <dgm:cxn modelId="{A77F88D8-1088-41C1-93EE-E834CD7174A6}" srcId="{702E8803-328C-4149-B232-745C8CE27480}" destId="{90772FA3-51E6-43C0-9B87-E94F5EA1FEA0}" srcOrd="0" destOrd="0" parTransId="{435E8305-ED9C-40E5-A3AF-FBA4C96817A5}" sibTransId="{CE0F304A-96E3-48E9-B128-7BD84486CE11}"/>
    <dgm:cxn modelId="{6D24A8EB-29DE-4B32-9075-608873156F23}" type="presOf" srcId="{702E8803-328C-4149-B232-745C8CE27480}" destId="{898E1962-4EA8-44FA-8485-FE603FCC8AF8}" srcOrd="1" destOrd="0" presId="urn:microsoft.com/office/officeart/2005/8/layout/list1"/>
    <dgm:cxn modelId="{7E075333-2F92-41D7-8C5A-B04788C9BEA6}" type="presParOf" srcId="{9F15B322-085A-4BCE-9C72-E8262A25E748}" destId="{D31C1E2F-821B-498C-A43E-7EC8467287FC}" srcOrd="0" destOrd="0" presId="urn:microsoft.com/office/officeart/2005/8/layout/list1"/>
    <dgm:cxn modelId="{8EC3949A-2650-444B-B625-77E431F2AF93}" type="presParOf" srcId="{D31C1E2F-821B-498C-A43E-7EC8467287FC}" destId="{E73CF9BF-E438-4641-96FB-7F40F3BE1BDC}" srcOrd="0" destOrd="0" presId="urn:microsoft.com/office/officeart/2005/8/layout/list1"/>
    <dgm:cxn modelId="{015C6BB4-BA24-4CCC-AFFC-B19A06B2C8CB}" type="presParOf" srcId="{D31C1E2F-821B-498C-A43E-7EC8467287FC}" destId="{898E1962-4EA8-44FA-8485-FE603FCC8AF8}" srcOrd="1" destOrd="0" presId="urn:microsoft.com/office/officeart/2005/8/layout/list1"/>
    <dgm:cxn modelId="{C0F64D8C-993D-44C2-AAB4-BC771FA26060}" type="presParOf" srcId="{9F15B322-085A-4BCE-9C72-E8262A25E748}" destId="{BF800399-A710-4B22-8178-F10198435080}" srcOrd="1" destOrd="0" presId="urn:microsoft.com/office/officeart/2005/8/layout/list1"/>
    <dgm:cxn modelId="{99F3AA8D-C0D1-4918-9436-2D043CAF4A48}" type="presParOf" srcId="{9F15B322-085A-4BCE-9C72-E8262A25E748}" destId="{17085540-306A-43BC-B17F-3B4D4B24E4FD}" srcOrd="2" destOrd="0" presId="urn:microsoft.com/office/officeart/2005/8/layout/list1"/>
    <dgm:cxn modelId="{D4C2F435-A7B1-436B-AF9E-DE2BC6F33D51}" type="presParOf" srcId="{9F15B322-085A-4BCE-9C72-E8262A25E748}" destId="{DE329156-202C-4504-BFEB-1B6B5B549B7A}" srcOrd="3" destOrd="0" presId="urn:microsoft.com/office/officeart/2005/8/layout/list1"/>
    <dgm:cxn modelId="{81B81ED6-C6BD-4BDA-AE2D-33C201A8EAF3}" type="presParOf" srcId="{9F15B322-085A-4BCE-9C72-E8262A25E748}" destId="{8967F0E0-9F66-4E75-B54F-FBDF973BF907}" srcOrd="4" destOrd="0" presId="urn:microsoft.com/office/officeart/2005/8/layout/list1"/>
    <dgm:cxn modelId="{7B77DF3A-1338-4A0E-9C77-4CC0E5F29F31}" type="presParOf" srcId="{8967F0E0-9F66-4E75-B54F-FBDF973BF907}" destId="{C6754CD1-8821-41D5-86F3-15DA9964139F}" srcOrd="0" destOrd="0" presId="urn:microsoft.com/office/officeart/2005/8/layout/list1"/>
    <dgm:cxn modelId="{F139FF69-EA08-4527-B393-D07F3EB9DC23}" type="presParOf" srcId="{8967F0E0-9F66-4E75-B54F-FBDF973BF907}" destId="{542353A4-A1D3-4CDE-B713-DD7B9AC9184A}" srcOrd="1" destOrd="0" presId="urn:microsoft.com/office/officeart/2005/8/layout/list1"/>
    <dgm:cxn modelId="{7ED21D78-22ED-4E62-A8F1-E77B26F4AF12}" type="presParOf" srcId="{9F15B322-085A-4BCE-9C72-E8262A25E748}" destId="{52DE4AC4-F4DF-463A-A658-2B5433520811}" srcOrd="5" destOrd="0" presId="urn:microsoft.com/office/officeart/2005/8/layout/list1"/>
    <dgm:cxn modelId="{F63D9884-9C1C-4032-9E32-24794A484890}" type="presParOf" srcId="{9F15B322-085A-4BCE-9C72-E8262A25E748}" destId="{096D4200-15C0-4C85-9EDF-F66940458D09}" srcOrd="6" destOrd="0" presId="urn:microsoft.com/office/officeart/2005/8/layout/list1"/>
    <dgm:cxn modelId="{32CFBC7B-4A28-467F-8922-D8AD566055F3}" type="presParOf" srcId="{9F15B322-085A-4BCE-9C72-E8262A25E748}" destId="{4452D48B-6C29-4C44-9D6C-91F172591CC0}" srcOrd="7" destOrd="0" presId="urn:microsoft.com/office/officeart/2005/8/layout/list1"/>
    <dgm:cxn modelId="{36031539-9CF3-4D4A-9786-71AC8AB5A1DA}" type="presParOf" srcId="{9F15B322-085A-4BCE-9C72-E8262A25E748}" destId="{752F5FA5-CD63-4C41-BEF6-B8EF9358C2F9}" srcOrd="8" destOrd="0" presId="urn:microsoft.com/office/officeart/2005/8/layout/list1"/>
    <dgm:cxn modelId="{B4B6E7C4-7981-4F6F-8CC2-56733F2613C8}" type="presParOf" srcId="{752F5FA5-CD63-4C41-BEF6-B8EF9358C2F9}" destId="{601E36EA-7847-419C-BB97-E591C76E728E}" srcOrd="0" destOrd="0" presId="urn:microsoft.com/office/officeart/2005/8/layout/list1"/>
    <dgm:cxn modelId="{25D8E2BB-919E-479B-BF5F-01F5212ADE7E}" type="presParOf" srcId="{752F5FA5-CD63-4C41-BEF6-B8EF9358C2F9}" destId="{8FB5903F-3BF7-4F54-B276-CC2479D6EA2E}" srcOrd="1" destOrd="0" presId="urn:microsoft.com/office/officeart/2005/8/layout/list1"/>
    <dgm:cxn modelId="{8211E7D6-DF40-41A9-ABF9-E7E720FFFF85}" type="presParOf" srcId="{9F15B322-085A-4BCE-9C72-E8262A25E748}" destId="{9A62A1B9-BD0E-42FE-B671-D9AB8E0F2B74}" srcOrd="9" destOrd="0" presId="urn:microsoft.com/office/officeart/2005/8/layout/list1"/>
    <dgm:cxn modelId="{0F931392-DFA5-453E-ACC6-168741200569}" type="presParOf" srcId="{9F15B322-085A-4BCE-9C72-E8262A25E748}" destId="{58F0FDD9-477D-4EE2-ADBD-223462C7C51B}" srcOrd="10" destOrd="0" presId="urn:microsoft.com/office/officeart/2005/8/layout/list1"/>
    <dgm:cxn modelId="{8AF1BDD5-529E-4D57-AF22-F594C612DDCB}" type="presParOf" srcId="{9F15B322-085A-4BCE-9C72-E8262A25E748}" destId="{184D2217-49E2-4DC9-8CA2-A5CC0BB8B32C}" srcOrd="11" destOrd="0" presId="urn:microsoft.com/office/officeart/2005/8/layout/list1"/>
    <dgm:cxn modelId="{DC293E75-ACF5-438D-9ECD-CD9E2E86E276}" type="presParOf" srcId="{9F15B322-085A-4BCE-9C72-E8262A25E748}" destId="{CEAF6689-8027-4FE3-9BB5-BE77D78F62BD}" srcOrd="12" destOrd="0" presId="urn:microsoft.com/office/officeart/2005/8/layout/list1"/>
    <dgm:cxn modelId="{973D33DD-7AA9-468B-840B-165132917912}" type="presParOf" srcId="{CEAF6689-8027-4FE3-9BB5-BE77D78F62BD}" destId="{6C246AC0-600B-4E74-889D-58502801A635}" srcOrd="0" destOrd="0" presId="urn:microsoft.com/office/officeart/2005/8/layout/list1"/>
    <dgm:cxn modelId="{6DFEE540-AE49-4C4F-B0E7-BD6EAB5368D8}" type="presParOf" srcId="{CEAF6689-8027-4FE3-9BB5-BE77D78F62BD}" destId="{76F29D38-080D-4150-A179-E15BB5FE1C99}" srcOrd="1" destOrd="0" presId="urn:microsoft.com/office/officeart/2005/8/layout/list1"/>
    <dgm:cxn modelId="{C0558C39-5CCD-443A-9642-CAD6D17A2D29}" type="presParOf" srcId="{9F15B322-085A-4BCE-9C72-E8262A25E748}" destId="{A06C1B61-2B9B-40A8-BEC2-97EFE2CF30A2}" srcOrd="13" destOrd="0" presId="urn:microsoft.com/office/officeart/2005/8/layout/list1"/>
    <dgm:cxn modelId="{7439BCCD-1BE3-4CE5-B021-6177480793A8}" type="presParOf" srcId="{9F15B322-085A-4BCE-9C72-E8262A25E748}" destId="{247679B2-3FC3-4030-8440-4C66A822AF8C}" srcOrd="14"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4A07F1E1-9860-45D8-89FD-48324A61A89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6CBAF30-8AF0-49A2-8F87-E3ADD0FCB050}">
      <dgm:prSet/>
      <dgm:spPr/>
      <dgm:t>
        <a:bodyPr/>
        <a:lstStyle/>
        <a:p>
          <a:r>
            <a:rPr lang="en-US" b="1"/>
            <a:t>Increased Demand for Services:</a:t>
          </a:r>
          <a:endParaRPr lang="en-US"/>
        </a:p>
      </dgm:t>
    </dgm:pt>
    <dgm:pt modelId="{54F06C49-6BEE-4B2F-B56E-F836063C7E6F}" type="parTrans" cxnId="{CDC19538-3C08-45EF-B88F-1AD2547BB795}">
      <dgm:prSet/>
      <dgm:spPr/>
      <dgm:t>
        <a:bodyPr/>
        <a:lstStyle/>
        <a:p>
          <a:endParaRPr lang="en-US"/>
        </a:p>
      </dgm:t>
    </dgm:pt>
    <dgm:pt modelId="{3336D1D2-2C78-4695-B23A-49FB449FF4FB}" type="sibTrans" cxnId="{CDC19538-3C08-45EF-B88F-1AD2547BB795}">
      <dgm:prSet/>
      <dgm:spPr/>
      <dgm:t>
        <a:bodyPr/>
        <a:lstStyle/>
        <a:p>
          <a:endParaRPr lang="en-US"/>
        </a:p>
      </dgm:t>
    </dgm:pt>
    <dgm:pt modelId="{8636EE36-7CCC-471D-AEE4-A8173DB0C798}">
      <dgm:prSet/>
      <dgm:spPr/>
      <dgm:t>
        <a:bodyPr/>
        <a:lstStyle/>
        <a:p>
          <a:r>
            <a:rPr lang="en-US"/>
            <a:t>The growing ageing population leads to higher demand for health services, including hospital care, general medical care, and specialized services (e.g., dementia care).</a:t>
          </a:r>
        </a:p>
      </dgm:t>
    </dgm:pt>
    <dgm:pt modelId="{CB7E7E7D-F56F-4023-B6C5-561AFD71BF89}" type="parTrans" cxnId="{A7FABE67-08BE-4F5F-BDE2-B65CFE597323}">
      <dgm:prSet/>
      <dgm:spPr/>
      <dgm:t>
        <a:bodyPr/>
        <a:lstStyle/>
        <a:p>
          <a:endParaRPr lang="en-US"/>
        </a:p>
      </dgm:t>
    </dgm:pt>
    <dgm:pt modelId="{5409979E-836B-4806-A430-4FB1F6F1E7C2}" type="sibTrans" cxnId="{A7FABE67-08BE-4F5F-BDE2-B65CFE597323}">
      <dgm:prSet/>
      <dgm:spPr/>
      <dgm:t>
        <a:bodyPr/>
        <a:lstStyle/>
        <a:p>
          <a:endParaRPr lang="en-US"/>
        </a:p>
      </dgm:t>
    </dgm:pt>
    <dgm:pt modelId="{56BBEBDB-AC3B-4E47-897D-280F44C96B68}">
      <dgm:prSet/>
      <dgm:spPr/>
      <dgm:t>
        <a:bodyPr/>
        <a:lstStyle/>
        <a:p>
          <a:r>
            <a:rPr lang="en-US"/>
            <a:t>A significant rise in the number of individuals with chronic conditions and multi-morbidity impacts service delivery.</a:t>
          </a:r>
        </a:p>
      </dgm:t>
    </dgm:pt>
    <dgm:pt modelId="{2254FBC8-AAE7-4D0A-B8AE-739276F67830}" type="parTrans" cxnId="{BBADAA08-E0B8-4531-863C-865E87B96472}">
      <dgm:prSet/>
      <dgm:spPr/>
      <dgm:t>
        <a:bodyPr/>
        <a:lstStyle/>
        <a:p>
          <a:endParaRPr lang="en-US"/>
        </a:p>
      </dgm:t>
    </dgm:pt>
    <dgm:pt modelId="{7934E520-6588-4142-BB20-F081AE656C09}" type="sibTrans" cxnId="{BBADAA08-E0B8-4531-863C-865E87B96472}">
      <dgm:prSet/>
      <dgm:spPr/>
      <dgm:t>
        <a:bodyPr/>
        <a:lstStyle/>
        <a:p>
          <a:endParaRPr lang="en-US"/>
        </a:p>
      </dgm:t>
    </dgm:pt>
    <dgm:pt modelId="{305126F1-FF49-4036-AC25-2CCCAB0D4E89}">
      <dgm:prSet/>
      <dgm:spPr/>
      <dgm:t>
        <a:bodyPr/>
        <a:lstStyle/>
        <a:p>
          <a:r>
            <a:rPr lang="en-US" b="1"/>
            <a:t>Pressure on Resources:</a:t>
          </a:r>
          <a:endParaRPr lang="en-US"/>
        </a:p>
      </dgm:t>
    </dgm:pt>
    <dgm:pt modelId="{D246D956-C417-4D0F-B8EA-D076421911C5}" type="parTrans" cxnId="{A3A68C9E-BF75-46DB-B4DE-94E20226BD32}">
      <dgm:prSet/>
      <dgm:spPr/>
      <dgm:t>
        <a:bodyPr/>
        <a:lstStyle/>
        <a:p>
          <a:endParaRPr lang="en-US"/>
        </a:p>
      </dgm:t>
    </dgm:pt>
    <dgm:pt modelId="{EF80E2FA-3F7C-45B5-9C0D-FA7771E5DD8B}" type="sibTrans" cxnId="{A3A68C9E-BF75-46DB-B4DE-94E20226BD32}">
      <dgm:prSet/>
      <dgm:spPr/>
      <dgm:t>
        <a:bodyPr/>
        <a:lstStyle/>
        <a:p>
          <a:endParaRPr lang="en-US"/>
        </a:p>
      </dgm:t>
    </dgm:pt>
    <dgm:pt modelId="{3BF56C05-6B1C-4813-AD04-D985B33A48AD}">
      <dgm:prSet/>
      <dgm:spPr/>
      <dgm:t>
        <a:bodyPr/>
        <a:lstStyle/>
        <a:p>
          <a:r>
            <a:rPr lang="en-US"/>
            <a:t>Increased demand for healthcare professionals, social workers, and caregivers.</a:t>
          </a:r>
        </a:p>
      </dgm:t>
    </dgm:pt>
    <dgm:pt modelId="{0C1B7423-75E6-42EC-8A6D-34A0D8A533AE}" type="parTrans" cxnId="{AF76D69E-FC87-4AF4-AFDB-CE0C2C52CAF3}">
      <dgm:prSet/>
      <dgm:spPr/>
      <dgm:t>
        <a:bodyPr/>
        <a:lstStyle/>
        <a:p>
          <a:endParaRPr lang="en-US"/>
        </a:p>
      </dgm:t>
    </dgm:pt>
    <dgm:pt modelId="{9E4A9515-A51B-474B-9FA4-678E545055B3}" type="sibTrans" cxnId="{AF76D69E-FC87-4AF4-AFDB-CE0C2C52CAF3}">
      <dgm:prSet/>
      <dgm:spPr/>
      <dgm:t>
        <a:bodyPr/>
        <a:lstStyle/>
        <a:p>
          <a:endParaRPr lang="en-US"/>
        </a:p>
      </dgm:t>
    </dgm:pt>
    <dgm:pt modelId="{8A864661-0510-41E0-AB4E-3C6A60238FA3}">
      <dgm:prSet/>
      <dgm:spPr/>
      <dgm:t>
        <a:bodyPr/>
        <a:lstStyle/>
        <a:p>
          <a:r>
            <a:rPr lang="en-US"/>
            <a:t>Limited funding and resource allocation are increasingly strained by the demands of an ageing population.</a:t>
          </a:r>
        </a:p>
      </dgm:t>
    </dgm:pt>
    <dgm:pt modelId="{3D1FD91B-58F8-497E-82B1-A9C657239909}" type="parTrans" cxnId="{9B699E82-4C29-4A4F-BB8A-A0292D2935C8}">
      <dgm:prSet/>
      <dgm:spPr/>
      <dgm:t>
        <a:bodyPr/>
        <a:lstStyle/>
        <a:p>
          <a:endParaRPr lang="en-US"/>
        </a:p>
      </dgm:t>
    </dgm:pt>
    <dgm:pt modelId="{89655144-C054-45E5-A95E-E5EDD6986EEC}" type="sibTrans" cxnId="{9B699E82-4C29-4A4F-BB8A-A0292D2935C8}">
      <dgm:prSet/>
      <dgm:spPr/>
      <dgm:t>
        <a:bodyPr/>
        <a:lstStyle/>
        <a:p>
          <a:endParaRPr lang="en-US"/>
        </a:p>
      </dgm:t>
    </dgm:pt>
    <dgm:pt modelId="{E9FCF1F1-CDE9-4305-8EA4-53EF39B1EB4C}">
      <dgm:prSet/>
      <dgm:spPr/>
      <dgm:t>
        <a:bodyPr/>
        <a:lstStyle/>
        <a:p>
          <a:r>
            <a:rPr lang="en-US" b="1"/>
            <a:t>Integration of Health and Social Care:</a:t>
          </a:r>
          <a:endParaRPr lang="en-US"/>
        </a:p>
      </dgm:t>
    </dgm:pt>
    <dgm:pt modelId="{7981DA19-2F30-4A0C-B541-DDE571B94479}" type="parTrans" cxnId="{74700C1D-3905-4DC2-A26B-3DD5D234D00B}">
      <dgm:prSet/>
      <dgm:spPr/>
      <dgm:t>
        <a:bodyPr/>
        <a:lstStyle/>
        <a:p>
          <a:endParaRPr lang="en-US"/>
        </a:p>
      </dgm:t>
    </dgm:pt>
    <dgm:pt modelId="{B87E2981-CBCA-4187-9CFE-DAC532D4FFBC}" type="sibTrans" cxnId="{74700C1D-3905-4DC2-A26B-3DD5D234D00B}">
      <dgm:prSet/>
      <dgm:spPr/>
      <dgm:t>
        <a:bodyPr/>
        <a:lstStyle/>
        <a:p>
          <a:endParaRPr lang="en-US"/>
        </a:p>
      </dgm:t>
    </dgm:pt>
    <dgm:pt modelId="{F8D54049-F0CE-41E7-81D1-82702636E577}">
      <dgm:prSet/>
      <dgm:spPr/>
      <dgm:t>
        <a:bodyPr/>
        <a:lstStyle/>
        <a:p>
          <a:r>
            <a:rPr lang="en-US"/>
            <a:t>Need for more integrated care models to address both health and social needs of older people.</a:t>
          </a:r>
        </a:p>
      </dgm:t>
    </dgm:pt>
    <dgm:pt modelId="{98B5C0A2-3D8D-4798-9C0E-9590D5647716}" type="parTrans" cxnId="{40BA5CEC-938B-4901-B134-D29A78221199}">
      <dgm:prSet/>
      <dgm:spPr/>
      <dgm:t>
        <a:bodyPr/>
        <a:lstStyle/>
        <a:p>
          <a:endParaRPr lang="en-US"/>
        </a:p>
      </dgm:t>
    </dgm:pt>
    <dgm:pt modelId="{0D35B23A-6269-418E-9FA7-47ADDC0FCABC}" type="sibTrans" cxnId="{40BA5CEC-938B-4901-B134-D29A78221199}">
      <dgm:prSet/>
      <dgm:spPr/>
      <dgm:t>
        <a:bodyPr/>
        <a:lstStyle/>
        <a:p>
          <a:endParaRPr lang="en-US"/>
        </a:p>
      </dgm:t>
    </dgm:pt>
    <dgm:pt modelId="{8DC51147-AFD6-4596-854D-E48F82860AEE}">
      <dgm:prSet/>
      <dgm:spPr/>
      <dgm:t>
        <a:bodyPr/>
        <a:lstStyle/>
        <a:p>
          <a:r>
            <a:rPr lang="en-US"/>
            <a:t>The integration of services ensures that older individuals receive seamless care, from preventative measures to long-term care.</a:t>
          </a:r>
        </a:p>
      </dgm:t>
    </dgm:pt>
    <dgm:pt modelId="{9F97373F-7F86-447B-A716-B6A0852A59A2}" type="parTrans" cxnId="{A195BD3F-70C8-45A5-AF87-C8EEA9C3F4CA}">
      <dgm:prSet/>
      <dgm:spPr/>
      <dgm:t>
        <a:bodyPr/>
        <a:lstStyle/>
        <a:p>
          <a:endParaRPr lang="en-US"/>
        </a:p>
      </dgm:t>
    </dgm:pt>
    <dgm:pt modelId="{DA12C7AB-486E-416A-B6DF-84A768307A89}" type="sibTrans" cxnId="{A195BD3F-70C8-45A5-AF87-C8EEA9C3F4CA}">
      <dgm:prSet/>
      <dgm:spPr/>
      <dgm:t>
        <a:bodyPr/>
        <a:lstStyle/>
        <a:p>
          <a:endParaRPr lang="en-US"/>
        </a:p>
      </dgm:t>
    </dgm:pt>
    <dgm:pt modelId="{E27A1870-5A7B-4015-BBC8-DB614614AE08}">
      <dgm:prSet/>
      <dgm:spPr/>
      <dgm:t>
        <a:bodyPr/>
        <a:lstStyle/>
        <a:p>
          <a:r>
            <a:rPr lang="en-US" b="1"/>
            <a:t>Policy Implications:</a:t>
          </a:r>
          <a:endParaRPr lang="en-US"/>
        </a:p>
      </dgm:t>
    </dgm:pt>
    <dgm:pt modelId="{A6E27F63-AF22-4D62-AC7E-57E25BFC1339}" type="parTrans" cxnId="{B4F4B9A6-3480-4228-88C5-CC4B2E2B78F6}">
      <dgm:prSet/>
      <dgm:spPr/>
      <dgm:t>
        <a:bodyPr/>
        <a:lstStyle/>
        <a:p>
          <a:endParaRPr lang="en-US"/>
        </a:p>
      </dgm:t>
    </dgm:pt>
    <dgm:pt modelId="{6891FB0D-876E-479A-ABB9-883B88B1D9EA}" type="sibTrans" cxnId="{B4F4B9A6-3480-4228-88C5-CC4B2E2B78F6}">
      <dgm:prSet/>
      <dgm:spPr/>
      <dgm:t>
        <a:bodyPr/>
        <a:lstStyle/>
        <a:p>
          <a:endParaRPr lang="en-US"/>
        </a:p>
      </dgm:t>
    </dgm:pt>
    <dgm:pt modelId="{A128FBED-D3A9-469B-914D-E076000BB841}">
      <dgm:prSet/>
      <dgm:spPr/>
      <dgm:t>
        <a:bodyPr/>
        <a:lstStyle/>
        <a:p>
          <a:r>
            <a:rPr lang="en-US"/>
            <a:t>Policies need to focus on sustainability in care models, improving funding for elderly care, and expanding community-based care services.</a:t>
          </a:r>
        </a:p>
      </dgm:t>
    </dgm:pt>
    <dgm:pt modelId="{83947013-116E-4286-946C-FC6F3257F37E}" type="parTrans" cxnId="{EB62C90C-D425-4688-A3F3-6AE4D40888C6}">
      <dgm:prSet/>
      <dgm:spPr/>
      <dgm:t>
        <a:bodyPr/>
        <a:lstStyle/>
        <a:p>
          <a:endParaRPr lang="en-US"/>
        </a:p>
      </dgm:t>
    </dgm:pt>
    <dgm:pt modelId="{F2205B8F-FBB7-406A-8A17-4A2239ABD953}" type="sibTrans" cxnId="{EB62C90C-D425-4688-A3F3-6AE4D40888C6}">
      <dgm:prSet/>
      <dgm:spPr/>
      <dgm:t>
        <a:bodyPr/>
        <a:lstStyle/>
        <a:p>
          <a:endParaRPr lang="en-US"/>
        </a:p>
      </dgm:t>
    </dgm:pt>
    <dgm:pt modelId="{251D4483-2087-4F9C-944F-95A4A8FC8BA0}">
      <dgm:prSet/>
      <dgm:spPr/>
      <dgm:t>
        <a:bodyPr/>
        <a:lstStyle/>
        <a:p>
          <a:r>
            <a:rPr lang="en-US" dirty="0"/>
            <a:t>Reform is essential to meet the growing needs and to avoid overburdening hospital and institutional care systems.</a:t>
          </a:r>
        </a:p>
      </dgm:t>
    </dgm:pt>
    <dgm:pt modelId="{933D16CA-8FF5-4A81-BA9C-B64BFEC2F4CD}" type="parTrans" cxnId="{F4FDF5E5-718C-4C12-A6CC-A32715B723B5}">
      <dgm:prSet/>
      <dgm:spPr/>
      <dgm:t>
        <a:bodyPr/>
        <a:lstStyle/>
        <a:p>
          <a:endParaRPr lang="en-US"/>
        </a:p>
      </dgm:t>
    </dgm:pt>
    <dgm:pt modelId="{C1AC0C39-E4D8-4D07-9EFD-7F573CFB15AB}" type="sibTrans" cxnId="{F4FDF5E5-718C-4C12-A6CC-A32715B723B5}">
      <dgm:prSet/>
      <dgm:spPr/>
      <dgm:t>
        <a:bodyPr/>
        <a:lstStyle/>
        <a:p>
          <a:endParaRPr lang="en-US"/>
        </a:p>
      </dgm:t>
    </dgm:pt>
    <dgm:pt modelId="{7B55947C-5102-4179-A17D-E84BE453766F}" type="pres">
      <dgm:prSet presAssocID="{4A07F1E1-9860-45D8-89FD-48324A61A89D}" presName="linear" presStyleCnt="0">
        <dgm:presLayoutVars>
          <dgm:animLvl val="lvl"/>
          <dgm:resizeHandles val="exact"/>
        </dgm:presLayoutVars>
      </dgm:prSet>
      <dgm:spPr/>
    </dgm:pt>
    <dgm:pt modelId="{5BA9BB44-5DE6-481F-8DD9-6AFBCA704C5A}" type="pres">
      <dgm:prSet presAssocID="{A6CBAF30-8AF0-49A2-8F87-E3ADD0FCB050}" presName="parentText" presStyleLbl="node1" presStyleIdx="0" presStyleCnt="4">
        <dgm:presLayoutVars>
          <dgm:chMax val="0"/>
          <dgm:bulletEnabled val="1"/>
        </dgm:presLayoutVars>
      </dgm:prSet>
      <dgm:spPr/>
    </dgm:pt>
    <dgm:pt modelId="{10462D06-C90B-49D3-BDD2-A46E27205251}" type="pres">
      <dgm:prSet presAssocID="{A6CBAF30-8AF0-49A2-8F87-E3ADD0FCB050}" presName="childText" presStyleLbl="revTx" presStyleIdx="0" presStyleCnt="4">
        <dgm:presLayoutVars>
          <dgm:bulletEnabled val="1"/>
        </dgm:presLayoutVars>
      </dgm:prSet>
      <dgm:spPr/>
    </dgm:pt>
    <dgm:pt modelId="{69929F66-734B-4370-8432-6BAD7A6F9F9E}" type="pres">
      <dgm:prSet presAssocID="{305126F1-FF49-4036-AC25-2CCCAB0D4E89}" presName="parentText" presStyleLbl="node1" presStyleIdx="1" presStyleCnt="4">
        <dgm:presLayoutVars>
          <dgm:chMax val="0"/>
          <dgm:bulletEnabled val="1"/>
        </dgm:presLayoutVars>
      </dgm:prSet>
      <dgm:spPr/>
    </dgm:pt>
    <dgm:pt modelId="{43BFA734-3DFF-493E-8E1C-F9489FCB9936}" type="pres">
      <dgm:prSet presAssocID="{305126F1-FF49-4036-AC25-2CCCAB0D4E89}" presName="childText" presStyleLbl="revTx" presStyleIdx="1" presStyleCnt="4">
        <dgm:presLayoutVars>
          <dgm:bulletEnabled val="1"/>
        </dgm:presLayoutVars>
      </dgm:prSet>
      <dgm:spPr/>
    </dgm:pt>
    <dgm:pt modelId="{30E212BC-C699-4E3E-8021-F86BD8E5BD53}" type="pres">
      <dgm:prSet presAssocID="{E9FCF1F1-CDE9-4305-8EA4-53EF39B1EB4C}" presName="parentText" presStyleLbl="node1" presStyleIdx="2" presStyleCnt="4">
        <dgm:presLayoutVars>
          <dgm:chMax val="0"/>
          <dgm:bulletEnabled val="1"/>
        </dgm:presLayoutVars>
      </dgm:prSet>
      <dgm:spPr/>
    </dgm:pt>
    <dgm:pt modelId="{BCF1CAE3-1DE0-43E6-980F-FA8789D72598}" type="pres">
      <dgm:prSet presAssocID="{E9FCF1F1-CDE9-4305-8EA4-53EF39B1EB4C}" presName="childText" presStyleLbl="revTx" presStyleIdx="2" presStyleCnt="4">
        <dgm:presLayoutVars>
          <dgm:bulletEnabled val="1"/>
        </dgm:presLayoutVars>
      </dgm:prSet>
      <dgm:spPr/>
    </dgm:pt>
    <dgm:pt modelId="{2712A233-E2DE-4F42-97A8-B1B9AB97E857}" type="pres">
      <dgm:prSet presAssocID="{E27A1870-5A7B-4015-BBC8-DB614614AE08}" presName="parentText" presStyleLbl="node1" presStyleIdx="3" presStyleCnt="4">
        <dgm:presLayoutVars>
          <dgm:chMax val="0"/>
          <dgm:bulletEnabled val="1"/>
        </dgm:presLayoutVars>
      </dgm:prSet>
      <dgm:spPr/>
    </dgm:pt>
    <dgm:pt modelId="{51616E74-FBE3-4B7A-BE41-6E9DCB2B301D}" type="pres">
      <dgm:prSet presAssocID="{E27A1870-5A7B-4015-BBC8-DB614614AE08}" presName="childText" presStyleLbl="revTx" presStyleIdx="3" presStyleCnt="4">
        <dgm:presLayoutVars>
          <dgm:bulletEnabled val="1"/>
        </dgm:presLayoutVars>
      </dgm:prSet>
      <dgm:spPr/>
    </dgm:pt>
  </dgm:ptLst>
  <dgm:cxnLst>
    <dgm:cxn modelId="{BBADAA08-E0B8-4531-863C-865E87B96472}" srcId="{A6CBAF30-8AF0-49A2-8F87-E3ADD0FCB050}" destId="{56BBEBDB-AC3B-4E47-897D-280F44C96B68}" srcOrd="1" destOrd="0" parTransId="{2254FBC8-AAE7-4D0A-B8AE-739276F67830}" sibTransId="{7934E520-6588-4142-BB20-F081AE656C09}"/>
    <dgm:cxn modelId="{EB62C90C-D425-4688-A3F3-6AE4D40888C6}" srcId="{E27A1870-5A7B-4015-BBC8-DB614614AE08}" destId="{A128FBED-D3A9-469B-914D-E076000BB841}" srcOrd="0" destOrd="0" parTransId="{83947013-116E-4286-946C-FC6F3257F37E}" sibTransId="{F2205B8F-FBB7-406A-8A17-4A2239ABD953}"/>
    <dgm:cxn modelId="{A9D2980D-AD0E-473B-9FFF-94495465F1E3}" type="presOf" srcId="{A128FBED-D3A9-469B-914D-E076000BB841}" destId="{51616E74-FBE3-4B7A-BE41-6E9DCB2B301D}" srcOrd="0" destOrd="0" presId="urn:microsoft.com/office/officeart/2005/8/layout/vList2"/>
    <dgm:cxn modelId="{020BFD17-9103-459D-AAF3-1A4855627295}" type="presOf" srcId="{3BF56C05-6B1C-4813-AD04-D985B33A48AD}" destId="{43BFA734-3DFF-493E-8E1C-F9489FCB9936}" srcOrd="0" destOrd="0" presId="urn:microsoft.com/office/officeart/2005/8/layout/vList2"/>
    <dgm:cxn modelId="{74700C1D-3905-4DC2-A26B-3DD5D234D00B}" srcId="{4A07F1E1-9860-45D8-89FD-48324A61A89D}" destId="{E9FCF1F1-CDE9-4305-8EA4-53EF39B1EB4C}" srcOrd="2" destOrd="0" parTransId="{7981DA19-2F30-4A0C-B541-DDE571B94479}" sibTransId="{B87E2981-CBCA-4187-9CFE-DAC532D4FFBC}"/>
    <dgm:cxn modelId="{68368830-DB07-4CA4-86C9-1EFA2487ABDD}" type="presOf" srcId="{251D4483-2087-4F9C-944F-95A4A8FC8BA0}" destId="{51616E74-FBE3-4B7A-BE41-6E9DCB2B301D}" srcOrd="0" destOrd="1" presId="urn:microsoft.com/office/officeart/2005/8/layout/vList2"/>
    <dgm:cxn modelId="{80D7A730-377D-410D-AAB5-EDA1A3B109B9}" type="presOf" srcId="{8636EE36-7CCC-471D-AEE4-A8173DB0C798}" destId="{10462D06-C90B-49D3-BDD2-A46E27205251}" srcOrd="0" destOrd="0" presId="urn:microsoft.com/office/officeart/2005/8/layout/vList2"/>
    <dgm:cxn modelId="{CDC19538-3C08-45EF-B88F-1AD2547BB795}" srcId="{4A07F1E1-9860-45D8-89FD-48324A61A89D}" destId="{A6CBAF30-8AF0-49A2-8F87-E3ADD0FCB050}" srcOrd="0" destOrd="0" parTransId="{54F06C49-6BEE-4B2F-B56E-F836063C7E6F}" sibTransId="{3336D1D2-2C78-4695-B23A-49FB449FF4FB}"/>
    <dgm:cxn modelId="{A195BD3F-70C8-45A5-AF87-C8EEA9C3F4CA}" srcId="{E9FCF1F1-CDE9-4305-8EA4-53EF39B1EB4C}" destId="{8DC51147-AFD6-4596-854D-E48F82860AEE}" srcOrd="1" destOrd="0" parTransId="{9F97373F-7F86-447B-A716-B6A0852A59A2}" sibTransId="{DA12C7AB-486E-416A-B6DF-84A768307A89}"/>
    <dgm:cxn modelId="{8AE2AE44-1B1F-49CF-A1B6-8D8EE636FB43}" type="presOf" srcId="{E27A1870-5A7B-4015-BBC8-DB614614AE08}" destId="{2712A233-E2DE-4F42-97A8-B1B9AB97E857}" srcOrd="0" destOrd="0" presId="urn:microsoft.com/office/officeart/2005/8/layout/vList2"/>
    <dgm:cxn modelId="{A7FABE67-08BE-4F5F-BDE2-B65CFE597323}" srcId="{A6CBAF30-8AF0-49A2-8F87-E3ADD0FCB050}" destId="{8636EE36-7CCC-471D-AEE4-A8173DB0C798}" srcOrd="0" destOrd="0" parTransId="{CB7E7E7D-F56F-4023-B6C5-561AFD71BF89}" sibTransId="{5409979E-836B-4806-A430-4FB1F6F1E7C2}"/>
    <dgm:cxn modelId="{A520DF6B-2FAC-4755-AFAC-1502CA5DF189}" type="presOf" srcId="{F8D54049-F0CE-41E7-81D1-82702636E577}" destId="{BCF1CAE3-1DE0-43E6-980F-FA8789D72598}" srcOrd="0" destOrd="0" presId="urn:microsoft.com/office/officeart/2005/8/layout/vList2"/>
    <dgm:cxn modelId="{A48A597F-6C95-4928-BF0D-9D337B25EE08}" type="presOf" srcId="{8A864661-0510-41E0-AB4E-3C6A60238FA3}" destId="{43BFA734-3DFF-493E-8E1C-F9489FCB9936}" srcOrd="0" destOrd="1" presId="urn:microsoft.com/office/officeart/2005/8/layout/vList2"/>
    <dgm:cxn modelId="{9B699E82-4C29-4A4F-BB8A-A0292D2935C8}" srcId="{305126F1-FF49-4036-AC25-2CCCAB0D4E89}" destId="{8A864661-0510-41E0-AB4E-3C6A60238FA3}" srcOrd="1" destOrd="0" parTransId="{3D1FD91B-58F8-497E-82B1-A9C657239909}" sibTransId="{89655144-C054-45E5-A95E-E5EDD6986EEC}"/>
    <dgm:cxn modelId="{B0691291-7495-4229-86BC-DC307EB782F2}" type="presOf" srcId="{E9FCF1F1-CDE9-4305-8EA4-53EF39B1EB4C}" destId="{30E212BC-C699-4E3E-8021-F86BD8E5BD53}" srcOrd="0" destOrd="0" presId="urn:microsoft.com/office/officeart/2005/8/layout/vList2"/>
    <dgm:cxn modelId="{683CCA93-1E87-4B39-9656-6FA235E08EA3}" type="presOf" srcId="{305126F1-FF49-4036-AC25-2CCCAB0D4E89}" destId="{69929F66-734B-4370-8432-6BAD7A6F9F9E}" srcOrd="0" destOrd="0" presId="urn:microsoft.com/office/officeart/2005/8/layout/vList2"/>
    <dgm:cxn modelId="{A3A68C9E-BF75-46DB-B4DE-94E20226BD32}" srcId="{4A07F1E1-9860-45D8-89FD-48324A61A89D}" destId="{305126F1-FF49-4036-AC25-2CCCAB0D4E89}" srcOrd="1" destOrd="0" parTransId="{D246D956-C417-4D0F-B8EA-D076421911C5}" sibTransId="{EF80E2FA-3F7C-45B5-9C0D-FA7771E5DD8B}"/>
    <dgm:cxn modelId="{AF76D69E-FC87-4AF4-AFDB-CE0C2C52CAF3}" srcId="{305126F1-FF49-4036-AC25-2CCCAB0D4E89}" destId="{3BF56C05-6B1C-4813-AD04-D985B33A48AD}" srcOrd="0" destOrd="0" parTransId="{0C1B7423-75E6-42EC-8A6D-34A0D8A533AE}" sibTransId="{9E4A9515-A51B-474B-9FA4-678E545055B3}"/>
    <dgm:cxn modelId="{B4F4B9A6-3480-4228-88C5-CC4B2E2B78F6}" srcId="{4A07F1E1-9860-45D8-89FD-48324A61A89D}" destId="{E27A1870-5A7B-4015-BBC8-DB614614AE08}" srcOrd="3" destOrd="0" parTransId="{A6E27F63-AF22-4D62-AC7E-57E25BFC1339}" sibTransId="{6891FB0D-876E-479A-ABB9-883B88B1D9EA}"/>
    <dgm:cxn modelId="{EDB67AAF-C6DA-4E3C-9FA5-A25434B2FD28}" type="presOf" srcId="{56BBEBDB-AC3B-4E47-897D-280F44C96B68}" destId="{10462D06-C90B-49D3-BDD2-A46E27205251}" srcOrd="0" destOrd="1" presId="urn:microsoft.com/office/officeart/2005/8/layout/vList2"/>
    <dgm:cxn modelId="{176675CB-9262-48E7-8A54-D31FF7DC82F8}" type="presOf" srcId="{A6CBAF30-8AF0-49A2-8F87-E3ADD0FCB050}" destId="{5BA9BB44-5DE6-481F-8DD9-6AFBCA704C5A}" srcOrd="0" destOrd="0" presId="urn:microsoft.com/office/officeart/2005/8/layout/vList2"/>
    <dgm:cxn modelId="{74833ED7-B23F-4107-B2DD-7F977039EEC7}" type="presOf" srcId="{8DC51147-AFD6-4596-854D-E48F82860AEE}" destId="{BCF1CAE3-1DE0-43E6-980F-FA8789D72598}" srcOrd="0" destOrd="1" presId="urn:microsoft.com/office/officeart/2005/8/layout/vList2"/>
    <dgm:cxn modelId="{3DDC77DD-4E1C-4CD7-BF79-851E20A72E9A}" type="presOf" srcId="{4A07F1E1-9860-45D8-89FD-48324A61A89D}" destId="{7B55947C-5102-4179-A17D-E84BE453766F}" srcOrd="0" destOrd="0" presId="urn:microsoft.com/office/officeart/2005/8/layout/vList2"/>
    <dgm:cxn modelId="{F4FDF5E5-718C-4C12-A6CC-A32715B723B5}" srcId="{E27A1870-5A7B-4015-BBC8-DB614614AE08}" destId="{251D4483-2087-4F9C-944F-95A4A8FC8BA0}" srcOrd="1" destOrd="0" parTransId="{933D16CA-8FF5-4A81-BA9C-B64BFEC2F4CD}" sibTransId="{C1AC0C39-E4D8-4D07-9EFD-7F573CFB15AB}"/>
    <dgm:cxn modelId="{40BA5CEC-938B-4901-B134-D29A78221199}" srcId="{E9FCF1F1-CDE9-4305-8EA4-53EF39B1EB4C}" destId="{F8D54049-F0CE-41E7-81D1-82702636E577}" srcOrd="0" destOrd="0" parTransId="{98B5C0A2-3D8D-4798-9C0E-9590D5647716}" sibTransId="{0D35B23A-6269-418E-9FA7-47ADDC0FCABC}"/>
    <dgm:cxn modelId="{5253BD65-7225-49B4-BEED-243238300712}" type="presParOf" srcId="{7B55947C-5102-4179-A17D-E84BE453766F}" destId="{5BA9BB44-5DE6-481F-8DD9-6AFBCA704C5A}" srcOrd="0" destOrd="0" presId="urn:microsoft.com/office/officeart/2005/8/layout/vList2"/>
    <dgm:cxn modelId="{17AB1EF1-3598-43FF-9EAE-7B4BA66A39D4}" type="presParOf" srcId="{7B55947C-5102-4179-A17D-E84BE453766F}" destId="{10462D06-C90B-49D3-BDD2-A46E27205251}" srcOrd="1" destOrd="0" presId="urn:microsoft.com/office/officeart/2005/8/layout/vList2"/>
    <dgm:cxn modelId="{DF7BD5AB-D742-4362-91FD-352328CBAF1A}" type="presParOf" srcId="{7B55947C-5102-4179-A17D-E84BE453766F}" destId="{69929F66-734B-4370-8432-6BAD7A6F9F9E}" srcOrd="2" destOrd="0" presId="urn:microsoft.com/office/officeart/2005/8/layout/vList2"/>
    <dgm:cxn modelId="{AF75516E-0E49-4F04-85CB-DE830E801CBF}" type="presParOf" srcId="{7B55947C-5102-4179-A17D-E84BE453766F}" destId="{43BFA734-3DFF-493E-8E1C-F9489FCB9936}" srcOrd="3" destOrd="0" presId="urn:microsoft.com/office/officeart/2005/8/layout/vList2"/>
    <dgm:cxn modelId="{04F3C672-EF0D-4911-9DEE-5F584D995424}" type="presParOf" srcId="{7B55947C-5102-4179-A17D-E84BE453766F}" destId="{30E212BC-C699-4E3E-8021-F86BD8E5BD53}" srcOrd="4" destOrd="0" presId="urn:microsoft.com/office/officeart/2005/8/layout/vList2"/>
    <dgm:cxn modelId="{5D0477F4-3037-4C98-B548-6FE57C49A853}" type="presParOf" srcId="{7B55947C-5102-4179-A17D-E84BE453766F}" destId="{BCF1CAE3-1DE0-43E6-980F-FA8789D72598}" srcOrd="5" destOrd="0" presId="urn:microsoft.com/office/officeart/2005/8/layout/vList2"/>
    <dgm:cxn modelId="{5E936A0B-1894-4CC4-BA74-CDD2FF60B4E1}" type="presParOf" srcId="{7B55947C-5102-4179-A17D-E84BE453766F}" destId="{2712A233-E2DE-4F42-97A8-B1B9AB97E857}" srcOrd="6" destOrd="0" presId="urn:microsoft.com/office/officeart/2005/8/layout/vList2"/>
    <dgm:cxn modelId="{4E7548B9-54B4-41A5-A008-9E6604845ACA}" type="presParOf" srcId="{7B55947C-5102-4179-A17D-E84BE453766F}" destId="{51616E74-FBE3-4B7A-BE41-6E9DCB2B301D}" srcOrd="7"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95EC6DF9-1E58-4E3D-8144-C905A99F93C4}" type="doc">
      <dgm:prSet loTypeId="urn:microsoft.com/office/officeart/2005/8/layout/hList1" loCatId="list" qsTypeId="urn:microsoft.com/office/officeart/2005/8/quickstyle/simple1" qsCatId="simple" csTypeId="urn:microsoft.com/office/officeart/2005/8/colors/colorful2" csCatId="colorful"/>
      <dgm:spPr/>
      <dgm:t>
        <a:bodyPr/>
        <a:lstStyle/>
        <a:p>
          <a:endParaRPr lang="en-US"/>
        </a:p>
      </dgm:t>
    </dgm:pt>
    <dgm:pt modelId="{467DCFAA-FA0F-419F-A7DB-F0DDD41B5AEB}">
      <dgm:prSet/>
      <dgm:spPr/>
      <dgm:t>
        <a:bodyPr/>
        <a:lstStyle/>
        <a:p>
          <a:r>
            <a:rPr lang="en-US" b="1"/>
            <a:t>Summary of Key Points:</a:t>
          </a:r>
          <a:endParaRPr lang="en-US"/>
        </a:p>
      </dgm:t>
    </dgm:pt>
    <dgm:pt modelId="{31B202EF-94A5-4B0A-9966-381126A578C3}" type="parTrans" cxnId="{DF4EE311-67C6-4AD1-A60F-A2568412C7FE}">
      <dgm:prSet/>
      <dgm:spPr/>
      <dgm:t>
        <a:bodyPr/>
        <a:lstStyle/>
        <a:p>
          <a:endParaRPr lang="en-US"/>
        </a:p>
      </dgm:t>
    </dgm:pt>
    <dgm:pt modelId="{CEEB7C88-E642-4FB3-88F1-07FDAED81067}" type="sibTrans" cxnId="{DF4EE311-67C6-4AD1-A60F-A2568412C7FE}">
      <dgm:prSet/>
      <dgm:spPr/>
      <dgm:t>
        <a:bodyPr/>
        <a:lstStyle/>
        <a:p>
          <a:endParaRPr lang="en-US"/>
        </a:p>
      </dgm:t>
    </dgm:pt>
    <dgm:pt modelId="{77407229-13A6-4896-BCF3-626BEE92524D}">
      <dgm:prSet/>
      <dgm:spPr/>
      <dgm:t>
        <a:bodyPr/>
        <a:lstStyle/>
        <a:p>
          <a:r>
            <a:rPr lang="en-US"/>
            <a:t>The ageing population requires a shift in how care is delivered, with a focus on empowerment, innovation, and effective policies.</a:t>
          </a:r>
        </a:p>
      </dgm:t>
    </dgm:pt>
    <dgm:pt modelId="{5B1B46FB-66CE-45A5-A62F-F3BE8D8A7128}" type="parTrans" cxnId="{19B94FD1-D0CA-40AE-852B-3E7B082F168E}">
      <dgm:prSet/>
      <dgm:spPr/>
      <dgm:t>
        <a:bodyPr/>
        <a:lstStyle/>
        <a:p>
          <a:endParaRPr lang="en-US"/>
        </a:p>
      </dgm:t>
    </dgm:pt>
    <dgm:pt modelId="{BC78F28B-23CF-4BCA-BA67-78BB7D2E2EAA}" type="sibTrans" cxnId="{19B94FD1-D0CA-40AE-852B-3E7B082F168E}">
      <dgm:prSet/>
      <dgm:spPr/>
      <dgm:t>
        <a:bodyPr/>
        <a:lstStyle/>
        <a:p>
          <a:endParaRPr lang="en-US"/>
        </a:p>
      </dgm:t>
    </dgm:pt>
    <dgm:pt modelId="{E37F37E7-89E3-49CC-AA35-97E761BE08C3}">
      <dgm:prSet/>
      <dgm:spPr/>
      <dgm:t>
        <a:bodyPr/>
        <a:lstStyle/>
        <a:p>
          <a:r>
            <a:rPr lang="en-US"/>
            <a:t>Theories of ageing, relevant legislation, and technological advancements are crucial in shaping future care provisions.</a:t>
          </a:r>
        </a:p>
      </dgm:t>
    </dgm:pt>
    <dgm:pt modelId="{04433967-E476-4B94-BB75-08354A2A1578}" type="parTrans" cxnId="{AFD9E6D4-7C00-4FF1-84B8-0FF4BAC1650D}">
      <dgm:prSet/>
      <dgm:spPr/>
      <dgm:t>
        <a:bodyPr/>
        <a:lstStyle/>
        <a:p>
          <a:endParaRPr lang="en-US"/>
        </a:p>
      </dgm:t>
    </dgm:pt>
    <dgm:pt modelId="{0E8B2068-51E9-4110-8A30-71581CD1D58B}" type="sibTrans" cxnId="{AFD9E6D4-7C00-4FF1-84B8-0FF4BAC1650D}">
      <dgm:prSet/>
      <dgm:spPr/>
      <dgm:t>
        <a:bodyPr/>
        <a:lstStyle/>
        <a:p>
          <a:endParaRPr lang="en-US"/>
        </a:p>
      </dgm:t>
    </dgm:pt>
    <dgm:pt modelId="{BC2E59A1-231C-49D5-94B8-CE55A9AC9C4C}">
      <dgm:prSet/>
      <dgm:spPr/>
      <dgm:t>
        <a:bodyPr/>
        <a:lstStyle/>
        <a:p>
          <a:r>
            <a:rPr lang="en-US" b="1"/>
            <a:t>Importance of Integration:</a:t>
          </a:r>
          <a:endParaRPr lang="en-US"/>
        </a:p>
      </dgm:t>
    </dgm:pt>
    <dgm:pt modelId="{0055EE25-6134-4837-8839-53E3FAE99143}" type="parTrans" cxnId="{BBE88D86-646E-4AD2-8E9B-0402C3FFB40A}">
      <dgm:prSet/>
      <dgm:spPr/>
      <dgm:t>
        <a:bodyPr/>
        <a:lstStyle/>
        <a:p>
          <a:endParaRPr lang="en-US"/>
        </a:p>
      </dgm:t>
    </dgm:pt>
    <dgm:pt modelId="{0B2162C0-F19F-4E98-8115-0F255A7C8CF4}" type="sibTrans" cxnId="{BBE88D86-646E-4AD2-8E9B-0402C3FFB40A}">
      <dgm:prSet/>
      <dgm:spPr/>
      <dgm:t>
        <a:bodyPr/>
        <a:lstStyle/>
        <a:p>
          <a:endParaRPr lang="en-US"/>
        </a:p>
      </dgm:t>
    </dgm:pt>
    <dgm:pt modelId="{7833FD51-4B81-4DC4-A6A2-E739771252FA}">
      <dgm:prSet/>
      <dgm:spPr/>
      <dgm:t>
        <a:bodyPr/>
        <a:lstStyle/>
        <a:p>
          <a:r>
            <a:rPr lang="en-US"/>
            <a:t>Integrating theory and policy ensures better outcomes for older adults by addressing both their immediate needs and long-term wellbeing.</a:t>
          </a:r>
        </a:p>
      </dgm:t>
    </dgm:pt>
    <dgm:pt modelId="{094E8FC5-14E0-4592-8311-F3D77C803439}" type="parTrans" cxnId="{212A98EE-022F-4C3B-B09C-1E7788DFFA8A}">
      <dgm:prSet/>
      <dgm:spPr/>
      <dgm:t>
        <a:bodyPr/>
        <a:lstStyle/>
        <a:p>
          <a:endParaRPr lang="en-US"/>
        </a:p>
      </dgm:t>
    </dgm:pt>
    <dgm:pt modelId="{30990F3C-E551-4137-B649-4A141C821EA4}" type="sibTrans" cxnId="{212A98EE-022F-4C3B-B09C-1E7788DFFA8A}">
      <dgm:prSet/>
      <dgm:spPr/>
      <dgm:t>
        <a:bodyPr/>
        <a:lstStyle/>
        <a:p>
          <a:endParaRPr lang="en-US"/>
        </a:p>
      </dgm:t>
    </dgm:pt>
    <dgm:pt modelId="{5951FC84-973E-4045-9E9B-EDC04F3F5994}">
      <dgm:prSet/>
      <dgm:spPr/>
      <dgm:t>
        <a:bodyPr/>
        <a:lstStyle/>
        <a:p>
          <a:r>
            <a:rPr lang="en-US" b="1"/>
            <a:t>Outlook:</a:t>
          </a:r>
          <a:endParaRPr lang="en-US"/>
        </a:p>
      </dgm:t>
    </dgm:pt>
    <dgm:pt modelId="{A23B9E69-8578-4931-9675-1875E3CE45DE}" type="parTrans" cxnId="{C74843D5-4CAA-4488-B944-AB8685DD628C}">
      <dgm:prSet/>
      <dgm:spPr/>
      <dgm:t>
        <a:bodyPr/>
        <a:lstStyle/>
        <a:p>
          <a:endParaRPr lang="en-US"/>
        </a:p>
      </dgm:t>
    </dgm:pt>
    <dgm:pt modelId="{97004C1E-0DC8-4BBB-824C-BD63DB81B2B6}" type="sibTrans" cxnId="{C74843D5-4CAA-4488-B944-AB8685DD628C}">
      <dgm:prSet/>
      <dgm:spPr/>
      <dgm:t>
        <a:bodyPr/>
        <a:lstStyle/>
        <a:p>
          <a:endParaRPr lang="en-US"/>
        </a:p>
      </dgm:t>
    </dgm:pt>
    <dgm:pt modelId="{D47A8FD1-6560-4CE9-BA47-73DCD1FB5119}">
      <dgm:prSet/>
      <dgm:spPr/>
      <dgm:t>
        <a:bodyPr/>
        <a:lstStyle/>
        <a:p>
          <a:r>
            <a:rPr lang="en-US" dirty="0"/>
            <a:t>Continued innovation in technology and care models will be key to addressing the needs of an increasingly ageing population.</a:t>
          </a:r>
        </a:p>
      </dgm:t>
    </dgm:pt>
    <dgm:pt modelId="{387FE01F-4A28-4AFE-A477-0F53F45371AC}" type="parTrans" cxnId="{EE6D8F58-9DB1-48AF-BEE3-F1479CD0B514}">
      <dgm:prSet/>
      <dgm:spPr/>
      <dgm:t>
        <a:bodyPr/>
        <a:lstStyle/>
        <a:p>
          <a:endParaRPr lang="en-US"/>
        </a:p>
      </dgm:t>
    </dgm:pt>
    <dgm:pt modelId="{8EECC90E-859E-4C4C-ADE1-8461AF6999C8}" type="sibTrans" cxnId="{EE6D8F58-9DB1-48AF-BEE3-F1479CD0B514}">
      <dgm:prSet/>
      <dgm:spPr/>
      <dgm:t>
        <a:bodyPr/>
        <a:lstStyle/>
        <a:p>
          <a:endParaRPr lang="en-US"/>
        </a:p>
      </dgm:t>
    </dgm:pt>
    <dgm:pt modelId="{A5A7A479-1546-44C3-ADFA-76DC8D67E6EA}" type="pres">
      <dgm:prSet presAssocID="{95EC6DF9-1E58-4E3D-8144-C905A99F93C4}" presName="Name0" presStyleCnt="0">
        <dgm:presLayoutVars>
          <dgm:dir/>
          <dgm:animLvl val="lvl"/>
          <dgm:resizeHandles val="exact"/>
        </dgm:presLayoutVars>
      </dgm:prSet>
      <dgm:spPr/>
    </dgm:pt>
    <dgm:pt modelId="{BEFE7D23-395C-40BF-94DD-C05FBF95E919}" type="pres">
      <dgm:prSet presAssocID="{467DCFAA-FA0F-419F-A7DB-F0DDD41B5AEB}" presName="composite" presStyleCnt="0"/>
      <dgm:spPr/>
    </dgm:pt>
    <dgm:pt modelId="{F9223765-6A0E-4FD5-84D1-69A6AAF367F5}" type="pres">
      <dgm:prSet presAssocID="{467DCFAA-FA0F-419F-A7DB-F0DDD41B5AEB}" presName="parTx" presStyleLbl="alignNode1" presStyleIdx="0" presStyleCnt="3">
        <dgm:presLayoutVars>
          <dgm:chMax val="0"/>
          <dgm:chPref val="0"/>
          <dgm:bulletEnabled val="1"/>
        </dgm:presLayoutVars>
      </dgm:prSet>
      <dgm:spPr/>
    </dgm:pt>
    <dgm:pt modelId="{94FC7006-E032-489C-B70A-573AA4D3D3BB}" type="pres">
      <dgm:prSet presAssocID="{467DCFAA-FA0F-419F-A7DB-F0DDD41B5AEB}" presName="desTx" presStyleLbl="alignAccFollowNode1" presStyleIdx="0" presStyleCnt="3">
        <dgm:presLayoutVars>
          <dgm:bulletEnabled val="1"/>
        </dgm:presLayoutVars>
      </dgm:prSet>
      <dgm:spPr/>
    </dgm:pt>
    <dgm:pt modelId="{FCAD1399-2670-454B-A968-9F9B144B8E55}" type="pres">
      <dgm:prSet presAssocID="{CEEB7C88-E642-4FB3-88F1-07FDAED81067}" presName="space" presStyleCnt="0"/>
      <dgm:spPr/>
    </dgm:pt>
    <dgm:pt modelId="{596F6981-932D-4548-9A5B-F853A844A2E8}" type="pres">
      <dgm:prSet presAssocID="{BC2E59A1-231C-49D5-94B8-CE55A9AC9C4C}" presName="composite" presStyleCnt="0"/>
      <dgm:spPr/>
    </dgm:pt>
    <dgm:pt modelId="{E2EC0AF6-5AA6-42C0-8B61-33F2C09D0056}" type="pres">
      <dgm:prSet presAssocID="{BC2E59A1-231C-49D5-94B8-CE55A9AC9C4C}" presName="parTx" presStyleLbl="alignNode1" presStyleIdx="1" presStyleCnt="3">
        <dgm:presLayoutVars>
          <dgm:chMax val="0"/>
          <dgm:chPref val="0"/>
          <dgm:bulletEnabled val="1"/>
        </dgm:presLayoutVars>
      </dgm:prSet>
      <dgm:spPr/>
    </dgm:pt>
    <dgm:pt modelId="{FCEC1980-ECE9-4178-B102-E5BC8A82A49D}" type="pres">
      <dgm:prSet presAssocID="{BC2E59A1-231C-49D5-94B8-CE55A9AC9C4C}" presName="desTx" presStyleLbl="alignAccFollowNode1" presStyleIdx="1" presStyleCnt="3">
        <dgm:presLayoutVars>
          <dgm:bulletEnabled val="1"/>
        </dgm:presLayoutVars>
      </dgm:prSet>
      <dgm:spPr/>
    </dgm:pt>
    <dgm:pt modelId="{A501990A-50ED-4DE5-B52B-D62DCCAD7D95}" type="pres">
      <dgm:prSet presAssocID="{0B2162C0-F19F-4E98-8115-0F255A7C8CF4}" presName="space" presStyleCnt="0"/>
      <dgm:spPr/>
    </dgm:pt>
    <dgm:pt modelId="{8B802168-5872-44CD-9DB9-09989C40023F}" type="pres">
      <dgm:prSet presAssocID="{5951FC84-973E-4045-9E9B-EDC04F3F5994}" presName="composite" presStyleCnt="0"/>
      <dgm:spPr/>
    </dgm:pt>
    <dgm:pt modelId="{3536F5E1-1E14-4E22-9149-8C22291CAB95}" type="pres">
      <dgm:prSet presAssocID="{5951FC84-973E-4045-9E9B-EDC04F3F5994}" presName="parTx" presStyleLbl="alignNode1" presStyleIdx="2" presStyleCnt="3">
        <dgm:presLayoutVars>
          <dgm:chMax val="0"/>
          <dgm:chPref val="0"/>
          <dgm:bulletEnabled val="1"/>
        </dgm:presLayoutVars>
      </dgm:prSet>
      <dgm:spPr/>
    </dgm:pt>
    <dgm:pt modelId="{A9690488-61F4-482D-853F-966C92EBEE9F}" type="pres">
      <dgm:prSet presAssocID="{5951FC84-973E-4045-9E9B-EDC04F3F5994}" presName="desTx" presStyleLbl="alignAccFollowNode1" presStyleIdx="2" presStyleCnt="3">
        <dgm:presLayoutVars>
          <dgm:bulletEnabled val="1"/>
        </dgm:presLayoutVars>
      </dgm:prSet>
      <dgm:spPr/>
    </dgm:pt>
  </dgm:ptLst>
  <dgm:cxnLst>
    <dgm:cxn modelId="{61FF2C0A-DC14-4CB0-BBA1-F19C89680797}" type="presOf" srcId="{E37F37E7-89E3-49CC-AA35-97E761BE08C3}" destId="{94FC7006-E032-489C-B70A-573AA4D3D3BB}" srcOrd="0" destOrd="1" presId="urn:microsoft.com/office/officeart/2005/8/layout/hList1"/>
    <dgm:cxn modelId="{DF4EE311-67C6-4AD1-A60F-A2568412C7FE}" srcId="{95EC6DF9-1E58-4E3D-8144-C905A99F93C4}" destId="{467DCFAA-FA0F-419F-A7DB-F0DDD41B5AEB}" srcOrd="0" destOrd="0" parTransId="{31B202EF-94A5-4B0A-9966-381126A578C3}" sibTransId="{CEEB7C88-E642-4FB3-88F1-07FDAED81067}"/>
    <dgm:cxn modelId="{55E74A28-6186-49E1-89EB-70AC60A168A9}" type="presOf" srcId="{BC2E59A1-231C-49D5-94B8-CE55A9AC9C4C}" destId="{E2EC0AF6-5AA6-42C0-8B61-33F2C09D0056}" srcOrd="0" destOrd="0" presId="urn:microsoft.com/office/officeart/2005/8/layout/hList1"/>
    <dgm:cxn modelId="{8BE28235-5AE6-4074-A809-2201BD4EECDF}" type="presOf" srcId="{95EC6DF9-1E58-4E3D-8144-C905A99F93C4}" destId="{A5A7A479-1546-44C3-ADFA-76DC8D67E6EA}" srcOrd="0" destOrd="0" presId="urn:microsoft.com/office/officeart/2005/8/layout/hList1"/>
    <dgm:cxn modelId="{BD12EE5B-AAFC-4B2D-A1DE-D2CA0F4DB038}" type="presOf" srcId="{7833FD51-4B81-4DC4-A6A2-E739771252FA}" destId="{FCEC1980-ECE9-4178-B102-E5BC8A82A49D}" srcOrd="0" destOrd="0" presId="urn:microsoft.com/office/officeart/2005/8/layout/hList1"/>
    <dgm:cxn modelId="{A614F16E-BC3A-42DA-8BCA-2CB62C4708CB}" type="presOf" srcId="{77407229-13A6-4896-BCF3-626BEE92524D}" destId="{94FC7006-E032-489C-B70A-573AA4D3D3BB}" srcOrd="0" destOrd="0" presId="urn:microsoft.com/office/officeart/2005/8/layout/hList1"/>
    <dgm:cxn modelId="{EE6D8F58-9DB1-48AF-BEE3-F1479CD0B514}" srcId="{5951FC84-973E-4045-9E9B-EDC04F3F5994}" destId="{D47A8FD1-6560-4CE9-BA47-73DCD1FB5119}" srcOrd="0" destOrd="0" parTransId="{387FE01F-4A28-4AFE-A477-0F53F45371AC}" sibTransId="{8EECC90E-859E-4C4C-ADE1-8461AF6999C8}"/>
    <dgm:cxn modelId="{BBE88D86-646E-4AD2-8E9B-0402C3FFB40A}" srcId="{95EC6DF9-1E58-4E3D-8144-C905A99F93C4}" destId="{BC2E59A1-231C-49D5-94B8-CE55A9AC9C4C}" srcOrd="1" destOrd="0" parTransId="{0055EE25-6134-4837-8839-53E3FAE99143}" sibTransId="{0B2162C0-F19F-4E98-8115-0F255A7C8CF4}"/>
    <dgm:cxn modelId="{760C2487-A9E4-42E5-B0AB-B95DAF92D88F}" type="presOf" srcId="{5951FC84-973E-4045-9E9B-EDC04F3F5994}" destId="{3536F5E1-1E14-4E22-9149-8C22291CAB95}" srcOrd="0" destOrd="0" presId="urn:microsoft.com/office/officeart/2005/8/layout/hList1"/>
    <dgm:cxn modelId="{19B94FD1-D0CA-40AE-852B-3E7B082F168E}" srcId="{467DCFAA-FA0F-419F-A7DB-F0DDD41B5AEB}" destId="{77407229-13A6-4896-BCF3-626BEE92524D}" srcOrd="0" destOrd="0" parTransId="{5B1B46FB-66CE-45A5-A62F-F3BE8D8A7128}" sibTransId="{BC78F28B-23CF-4BCA-BA67-78BB7D2E2EAA}"/>
    <dgm:cxn modelId="{AFD9E6D4-7C00-4FF1-84B8-0FF4BAC1650D}" srcId="{467DCFAA-FA0F-419F-A7DB-F0DDD41B5AEB}" destId="{E37F37E7-89E3-49CC-AA35-97E761BE08C3}" srcOrd="1" destOrd="0" parTransId="{04433967-E476-4B94-BB75-08354A2A1578}" sibTransId="{0E8B2068-51E9-4110-8A30-71581CD1D58B}"/>
    <dgm:cxn modelId="{C74843D5-4CAA-4488-B944-AB8685DD628C}" srcId="{95EC6DF9-1E58-4E3D-8144-C905A99F93C4}" destId="{5951FC84-973E-4045-9E9B-EDC04F3F5994}" srcOrd="2" destOrd="0" parTransId="{A23B9E69-8578-4931-9675-1875E3CE45DE}" sibTransId="{97004C1E-0DC8-4BBB-824C-BD63DB81B2B6}"/>
    <dgm:cxn modelId="{212A98EE-022F-4C3B-B09C-1E7788DFFA8A}" srcId="{BC2E59A1-231C-49D5-94B8-CE55A9AC9C4C}" destId="{7833FD51-4B81-4DC4-A6A2-E739771252FA}" srcOrd="0" destOrd="0" parTransId="{094E8FC5-14E0-4592-8311-F3D77C803439}" sibTransId="{30990F3C-E551-4137-B649-4A141C821EA4}"/>
    <dgm:cxn modelId="{805A31F1-6795-448C-942E-13172FF9FD29}" type="presOf" srcId="{D47A8FD1-6560-4CE9-BA47-73DCD1FB5119}" destId="{A9690488-61F4-482D-853F-966C92EBEE9F}" srcOrd="0" destOrd="0" presId="urn:microsoft.com/office/officeart/2005/8/layout/hList1"/>
    <dgm:cxn modelId="{3B6C78F3-7C2A-45FD-9D36-AEE9CF33DC4D}" type="presOf" srcId="{467DCFAA-FA0F-419F-A7DB-F0DDD41B5AEB}" destId="{F9223765-6A0E-4FD5-84D1-69A6AAF367F5}" srcOrd="0" destOrd="0" presId="urn:microsoft.com/office/officeart/2005/8/layout/hList1"/>
    <dgm:cxn modelId="{7913C628-ECCF-423F-B82C-F227BDE9CD37}" type="presParOf" srcId="{A5A7A479-1546-44C3-ADFA-76DC8D67E6EA}" destId="{BEFE7D23-395C-40BF-94DD-C05FBF95E919}" srcOrd="0" destOrd="0" presId="urn:microsoft.com/office/officeart/2005/8/layout/hList1"/>
    <dgm:cxn modelId="{C0582796-B539-474B-9591-95802CD69844}" type="presParOf" srcId="{BEFE7D23-395C-40BF-94DD-C05FBF95E919}" destId="{F9223765-6A0E-4FD5-84D1-69A6AAF367F5}" srcOrd="0" destOrd="0" presId="urn:microsoft.com/office/officeart/2005/8/layout/hList1"/>
    <dgm:cxn modelId="{0FCF0F21-21EC-41FF-8279-7A9E16518030}" type="presParOf" srcId="{BEFE7D23-395C-40BF-94DD-C05FBF95E919}" destId="{94FC7006-E032-489C-B70A-573AA4D3D3BB}" srcOrd="1" destOrd="0" presId="urn:microsoft.com/office/officeart/2005/8/layout/hList1"/>
    <dgm:cxn modelId="{53A7E5EA-C35B-46BA-9A8C-B490B5B9079F}" type="presParOf" srcId="{A5A7A479-1546-44C3-ADFA-76DC8D67E6EA}" destId="{FCAD1399-2670-454B-A968-9F9B144B8E55}" srcOrd="1" destOrd="0" presId="urn:microsoft.com/office/officeart/2005/8/layout/hList1"/>
    <dgm:cxn modelId="{16568522-037C-404E-BBF4-ACBFED520784}" type="presParOf" srcId="{A5A7A479-1546-44C3-ADFA-76DC8D67E6EA}" destId="{596F6981-932D-4548-9A5B-F853A844A2E8}" srcOrd="2" destOrd="0" presId="urn:microsoft.com/office/officeart/2005/8/layout/hList1"/>
    <dgm:cxn modelId="{AD0177ED-CD61-4343-AFEF-39D061B38442}" type="presParOf" srcId="{596F6981-932D-4548-9A5B-F853A844A2E8}" destId="{E2EC0AF6-5AA6-42C0-8B61-33F2C09D0056}" srcOrd="0" destOrd="0" presId="urn:microsoft.com/office/officeart/2005/8/layout/hList1"/>
    <dgm:cxn modelId="{ABC9C1C2-4AC9-4321-9CDD-306D1690381B}" type="presParOf" srcId="{596F6981-932D-4548-9A5B-F853A844A2E8}" destId="{FCEC1980-ECE9-4178-B102-E5BC8A82A49D}" srcOrd="1" destOrd="0" presId="urn:microsoft.com/office/officeart/2005/8/layout/hList1"/>
    <dgm:cxn modelId="{64B8C0B6-87B6-417B-8705-3B48B6CA3370}" type="presParOf" srcId="{A5A7A479-1546-44C3-ADFA-76DC8D67E6EA}" destId="{A501990A-50ED-4DE5-B52B-D62DCCAD7D95}" srcOrd="3" destOrd="0" presId="urn:microsoft.com/office/officeart/2005/8/layout/hList1"/>
    <dgm:cxn modelId="{BD276C31-8A31-4237-875E-6A339D1F177F}" type="presParOf" srcId="{A5A7A479-1546-44C3-ADFA-76DC8D67E6EA}" destId="{8B802168-5872-44CD-9DB9-09989C40023F}" srcOrd="4" destOrd="0" presId="urn:microsoft.com/office/officeart/2005/8/layout/hList1"/>
    <dgm:cxn modelId="{53D166EE-3378-419D-B10E-9815B3B5C331}" type="presParOf" srcId="{8B802168-5872-44CD-9DB9-09989C40023F}" destId="{3536F5E1-1E14-4E22-9149-8C22291CAB95}" srcOrd="0" destOrd="0" presId="urn:microsoft.com/office/officeart/2005/8/layout/hList1"/>
    <dgm:cxn modelId="{CF0BF0F7-9534-406D-AAAC-04B33BF1033C}" type="presParOf" srcId="{8B802168-5872-44CD-9DB9-09989C40023F}" destId="{A9690488-61F4-482D-853F-966C92EBEE9F}" srcOrd="1" destOrd="0" presId="urn:microsoft.com/office/officeart/2005/8/layout/h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666C6E3F-A955-422F-80EB-91DBBE37113F}"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C91E520-2288-4D72-8716-5CF29DE3B5EA}">
      <dgm:prSet/>
      <dgm:spPr/>
      <dgm:t>
        <a:bodyPr/>
        <a:lstStyle/>
        <a:p>
          <a:r>
            <a:rPr lang="en-US"/>
            <a:t>Age UK (2022). </a:t>
          </a:r>
          <a:r>
            <a:rPr lang="en-US" i="1"/>
            <a:t>The equality act and age discrimination | Age UK</a:t>
          </a:r>
          <a:r>
            <a:rPr lang="en-US"/>
            <a:t>. [online] Ageuk.org.uk. Available at: </a:t>
          </a:r>
          <a:r>
            <a:rPr lang="en-US" u="sng">
              <a:hlinkClick xmlns:r="http://schemas.openxmlformats.org/officeDocument/2006/relationships" r:id="rId1"/>
            </a:rPr>
            <a:t>https://www.ageuk.org.uk/information-advice/work-learning/discrimination-rights/the-equality-act/</a:t>
          </a:r>
          <a:r>
            <a:rPr lang="en-US"/>
            <a:t>. </a:t>
          </a:r>
        </a:p>
      </dgm:t>
    </dgm:pt>
    <dgm:pt modelId="{7FD9E7FD-92D8-4C20-A18C-DA4DFD20F038}" type="parTrans" cxnId="{8ADB266D-429A-4F87-9036-7C67A2A3BF7A}">
      <dgm:prSet/>
      <dgm:spPr/>
      <dgm:t>
        <a:bodyPr/>
        <a:lstStyle/>
        <a:p>
          <a:endParaRPr lang="en-US"/>
        </a:p>
      </dgm:t>
    </dgm:pt>
    <dgm:pt modelId="{CC29E92F-183E-4135-A9C9-762DE5FE0EAF}" type="sibTrans" cxnId="{8ADB266D-429A-4F87-9036-7C67A2A3BF7A}">
      <dgm:prSet/>
      <dgm:spPr/>
      <dgm:t>
        <a:bodyPr/>
        <a:lstStyle/>
        <a:p>
          <a:endParaRPr lang="en-US"/>
        </a:p>
      </dgm:t>
    </dgm:pt>
    <dgm:pt modelId="{F080F708-3A3E-49C4-821C-B57242010F7C}">
      <dgm:prSet/>
      <dgm:spPr/>
      <dgm:t>
        <a:bodyPr/>
        <a:lstStyle/>
        <a:p>
          <a:r>
            <a:rPr lang="en-US"/>
            <a:t>Bardaro, G., Antonini, A. and Motta, E. (2021). Robots for Elderly Care in the Home: A Landscape Analysis and Co-Design Toolkit. </a:t>
          </a:r>
          <a:r>
            <a:rPr lang="en-US" i="1"/>
            <a:t>International Journal of Social Robotics</a:t>
          </a:r>
          <a:r>
            <a:rPr lang="en-US"/>
            <a:t>. </a:t>
          </a:r>
          <a:r>
            <a:rPr lang="en-US" u="sng">
              <a:hlinkClick xmlns:r="http://schemas.openxmlformats.org/officeDocument/2006/relationships" r:id="rId2"/>
            </a:rPr>
            <a:t>https://doi.org/10.1007/s12369-021-00816-3</a:t>
          </a:r>
          <a:r>
            <a:rPr lang="en-US"/>
            <a:t>. </a:t>
          </a:r>
        </a:p>
      </dgm:t>
    </dgm:pt>
    <dgm:pt modelId="{B96555ED-CDB5-417F-A39F-BD5DA91C23AA}" type="parTrans" cxnId="{A6E58537-F1F3-46A6-92C7-5134DB879E72}">
      <dgm:prSet/>
      <dgm:spPr/>
      <dgm:t>
        <a:bodyPr/>
        <a:lstStyle/>
        <a:p>
          <a:endParaRPr lang="en-US"/>
        </a:p>
      </dgm:t>
    </dgm:pt>
    <dgm:pt modelId="{E74AEB7D-5863-47FE-BE65-5505234676B3}" type="sibTrans" cxnId="{A6E58537-F1F3-46A6-92C7-5134DB879E72}">
      <dgm:prSet/>
      <dgm:spPr/>
      <dgm:t>
        <a:bodyPr/>
        <a:lstStyle/>
        <a:p>
          <a:endParaRPr lang="en-US"/>
        </a:p>
      </dgm:t>
    </dgm:pt>
    <dgm:pt modelId="{167F98C9-A150-44FF-B8B7-DE6F39E80A3E}">
      <dgm:prSet/>
      <dgm:spPr/>
      <dgm:t>
        <a:bodyPr/>
        <a:lstStyle/>
        <a:p>
          <a:r>
            <a:rPr lang="en-US"/>
            <a:t>Clara, M. and Rothermund, K. (2022). Prescriptive Views of Aging: Disengagement, Activation, Wisdom, and Dignity as Normative Expectations for Older People. </a:t>
          </a:r>
          <a:r>
            <a:rPr lang="en-US" i="1"/>
            <a:t>International perspectives on aging</a:t>
          </a:r>
          <a:r>
            <a:rPr lang="en-US"/>
            <a:t>, pp.59–75. </a:t>
          </a:r>
          <a:r>
            <a:rPr lang="en-US" u="sng">
              <a:hlinkClick xmlns:r="http://schemas.openxmlformats.org/officeDocument/2006/relationships" r:id="rId3"/>
            </a:rPr>
            <a:t>https://doi.org/10.1007/978-3-031-11073-3_4</a:t>
          </a:r>
          <a:r>
            <a:rPr lang="en-US"/>
            <a:t>. </a:t>
          </a:r>
        </a:p>
      </dgm:t>
    </dgm:pt>
    <dgm:pt modelId="{35C66E9C-BB8D-4DB3-8270-D71D7C199881}" type="parTrans" cxnId="{4B9D4005-40AA-47A0-87B4-293F89F3C2C9}">
      <dgm:prSet/>
      <dgm:spPr/>
      <dgm:t>
        <a:bodyPr/>
        <a:lstStyle/>
        <a:p>
          <a:endParaRPr lang="en-US"/>
        </a:p>
      </dgm:t>
    </dgm:pt>
    <dgm:pt modelId="{D99B815C-6EB3-4F7D-8A61-5FDD7AF8115C}" type="sibTrans" cxnId="{4B9D4005-40AA-47A0-87B4-293F89F3C2C9}">
      <dgm:prSet/>
      <dgm:spPr/>
      <dgm:t>
        <a:bodyPr/>
        <a:lstStyle/>
        <a:p>
          <a:endParaRPr lang="en-US"/>
        </a:p>
      </dgm:t>
    </dgm:pt>
    <dgm:pt modelId="{7E4AD2AD-2184-4A09-81E6-3A7571C42084}">
      <dgm:prSet/>
      <dgm:spPr/>
      <dgm:t>
        <a:bodyPr/>
        <a:lstStyle/>
        <a:p>
          <a:r>
            <a:rPr lang="en-US"/>
            <a:t>Da Silva, T.H.R. (2025). Transforming Geriatric Care: The Role of Remote Sensing Technologies in Nursing for Older Adults. </a:t>
          </a:r>
          <a:r>
            <a:rPr lang="en-US" i="1"/>
            <a:t>Remote Sensing for Environmental Monitoring</a:t>
          </a:r>
          <a:r>
            <a:rPr lang="en-US"/>
            <a:t>, pp.95–119. </a:t>
          </a:r>
          <a:r>
            <a:rPr lang="en-US" u="sng">
              <a:hlinkClick xmlns:r="http://schemas.openxmlformats.org/officeDocument/2006/relationships" r:id="rId4"/>
            </a:rPr>
            <a:t>https://doi.org/10.1007/978-981-96-5546-5_5</a:t>
          </a:r>
          <a:r>
            <a:rPr lang="en-US"/>
            <a:t>. </a:t>
          </a:r>
        </a:p>
      </dgm:t>
    </dgm:pt>
    <dgm:pt modelId="{1194A925-E30D-4168-B4DE-1160A28E85A6}" type="parTrans" cxnId="{820280DA-FD79-4440-B2EF-03B0ECF3A0B1}">
      <dgm:prSet/>
      <dgm:spPr/>
      <dgm:t>
        <a:bodyPr/>
        <a:lstStyle/>
        <a:p>
          <a:endParaRPr lang="en-US"/>
        </a:p>
      </dgm:t>
    </dgm:pt>
    <dgm:pt modelId="{A804DD3B-75FB-4DE8-9851-4FA936F183EC}" type="sibTrans" cxnId="{820280DA-FD79-4440-B2EF-03B0ECF3A0B1}">
      <dgm:prSet/>
      <dgm:spPr/>
      <dgm:t>
        <a:bodyPr/>
        <a:lstStyle/>
        <a:p>
          <a:endParaRPr lang="en-US"/>
        </a:p>
      </dgm:t>
    </dgm:pt>
    <dgm:pt modelId="{8D556DD7-03D9-4D7F-9E43-579219CD6424}">
      <dgm:prSet/>
      <dgm:spPr/>
      <dgm:t>
        <a:bodyPr/>
        <a:lstStyle/>
        <a:p>
          <a:r>
            <a:rPr lang="en-US"/>
            <a:t>Department of Health and Social Care (2016). </a:t>
          </a:r>
          <a:r>
            <a:rPr lang="en-US" i="1"/>
            <a:t>Care Act Factsheets</a:t>
          </a:r>
          <a:r>
            <a:rPr lang="en-US"/>
            <a:t>. [online] GOV.UK. Available at: </a:t>
          </a:r>
          <a:r>
            <a:rPr lang="en-US" u="sng">
              <a:hlinkClick xmlns:r="http://schemas.openxmlformats.org/officeDocument/2006/relationships" r:id="rId5"/>
            </a:rPr>
            <a:t>https://www.gov.uk/government/publications/care-act-2014-part-1-factsheets/care-act-factsheets</a:t>
          </a:r>
          <a:r>
            <a:rPr lang="en-US"/>
            <a:t>. </a:t>
          </a:r>
        </a:p>
      </dgm:t>
    </dgm:pt>
    <dgm:pt modelId="{BAA8B189-9A2D-44E4-8AC0-9F8B5FD298F5}" type="parTrans" cxnId="{CA5B229E-CE15-426C-AD42-12B05F134ED9}">
      <dgm:prSet/>
      <dgm:spPr/>
      <dgm:t>
        <a:bodyPr/>
        <a:lstStyle/>
        <a:p>
          <a:endParaRPr lang="en-US"/>
        </a:p>
      </dgm:t>
    </dgm:pt>
    <dgm:pt modelId="{60797828-0F7C-4EE2-A499-1667887EFD65}" type="sibTrans" cxnId="{CA5B229E-CE15-426C-AD42-12B05F134ED9}">
      <dgm:prSet/>
      <dgm:spPr/>
      <dgm:t>
        <a:bodyPr/>
        <a:lstStyle/>
        <a:p>
          <a:endParaRPr lang="en-US"/>
        </a:p>
      </dgm:t>
    </dgm:pt>
    <dgm:pt modelId="{F0BAB09D-1A84-41E4-8D2C-2D69A5DC0734}">
      <dgm:prSet/>
      <dgm:spPr/>
      <dgm:t>
        <a:bodyPr/>
        <a:lstStyle/>
        <a:p>
          <a:r>
            <a:rPr lang="en-US"/>
            <a:t>Dodds, L., Brayne, C. and Siette, J. (2024). Associations between social networks, cognitive function, and quality of life among older adults in long-term care. </a:t>
          </a:r>
          <a:r>
            <a:rPr lang="en-US" i="1"/>
            <a:t>BMC Geriatrics</a:t>
          </a:r>
          <a:r>
            <a:rPr lang="en-US"/>
            <a:t>, 24(1). </a:t>
          </a:r>
          <a:r>
            <a:rPr lang="en-US" u="sng">
              <a:hlinkClick xmlns:r="http://schemas.openxmlformats.org/officeDocument/2006/relationships" r:id="rId6"/>
            </a:rPr>
            <a:t>https://doi.org/10.1186/s12877-024-04794-9</a:t>
          </a:r>
          <a:r>
            <a:rPr lang="en-US"/>
            <a:t>. </a:t>
          </a:r>
        </a:p>
      </dgm:t>
    </dgm:pt>
    <dgm:pt modelId="{C2BDB84A-17D9-4349-9914-10F14BD4636B}" type="parTrans" cxnId="{7D6D30C4-A9E7-44C3-8290-920BF7BD618D}">
      <dgm:prSet/>
      <dgm:spPr/>
      <dgm:t>
        <a:bodyPr/>
        <a:lstStyle/>
        <a:p>
          <a:endParaRPr lang="en-US"/>
        </a:p>
      </dgm:t>
    </dgm:pt>
    <dgm:pt modelId="{CFEF3DBD-584C-4535-A55E-0E86E6D2F740}" type="sibTrans" cxnId="{7D6D30C4-A9E7-44C3-8290-920BF7BD618D}">
      <dgm:prSet/>
      <dgm:spPr/>
      <dgm:t>
        <a:bodyPr/>
        <a:lstStyle/>
        <a:p>
          <a:endParaRPr lang="en-US"/>
        </a:p>
      </dgm:t>
    </dgm:pt>
    <dgm:pt modelId="{A0BC5F96-C85E-4F7D-9197-B50CD2AAD491}">
      <dgm:prSet/>
      <dgm:spPr/>
      <dgm:t>
        <a:bodyPr/>
        <a:lstStyle/>
        <a:p>
          <a:r>
            <a:rPr lang="en-US"/>
            <a:t>ExtraCare Charitable Trust. (2025). </a:t>
          </a:r>
          <a:r>
            <a:rPr lang="en-US" i="1"/>
            <a:t>Lark Hill Village retirement community – services and facilities.</a:t>
          </a:r>
          <a:r>
            <a:rPr lang="en-US"/>
            <a:t> Carehome.co.uk. Available at: </a:t>
          </a:r>
          <a:r>
            <a:rPr lang="en-US" u="sng">
              <a:hlinkClick xmlns:r="http://schemas.openxmlformats.org/officeDocument/2006/relationships" r:id="rId7"/>
            </a:rPr>
            <a:t>https://www.carehome.co.uk/housing.cfm/id/65432193972</a:t>
          </a:r>
          <a:r>
            <a:rPr lang="en-US"/>
            <a:t> </a:t>
          </a:r>
        </a:p>
      </dgm:t>
    </dgm:pt>
    <dgm:pt modelId="{54DD299B-6052-4A2E-AB53-684E053E185D}" type="parTrans" cxnId="{4DF8EF2D-0D47-40F3-B00A-93E7DE152C99}">
      <dgm:prSet/>
      <dgm:spPr/>
      <dgm:t>
        <a:bodyPr/>
        <a:lstStyle/>
        <a:p>
          <a:endParaRPr lang="en-US"/>
        </a:p>
      </dgm:t>
    </dgm:pt>
    <dgm:pt modelId="{6344B145-75A9-455C-8CCC-0C979A704D6A}" type="sibTrans" cxnId="{4DF8EF2D-0D47-40F3-B00A-93E7DE152C99}">
      <dgm:prSet/>
      <dgm:spPr/>
      <dgm:t>
        <a:bodyPr/>
        <a:lstStyle/>
        <a:p>
          <a:endParaRPr lang="en-US"/>
        </a:p>
      </dgm:t>
    </dgm:pt>
    <dgm:pt modelId="{861C6DC9-5581-4D69-9F3C-08E13F8BCE4C}">
      <dgm:prSet/>
      <dgm:spPr/>
      <dgm:t>
        <a:bodyPr/>
        <a:lstStyle/>
        <a:p>
          <a:r>
            <a:rPr lang="en-US"/>
            <a:t>Gaviano, L., Pili, R., Petretto, A.D., Berti, R., Carrogu, G.P., Pinna, M. and Petretto, D.R. (2024). Definitions of Ageing According to the Perspective of the Psychology of Ageing: A Scoping Review. </a:t>
          </a:r>
          <a:r>
            <a:rPr lang="en-US" i="1"/>
            <a:t>Geriatrics</a:t>
          </a:r>
          <a:r>
            <a:rPr lang="en-US"/>
            <a:t>, 9(5), pp.107–107. </a:t>
          </a:r>
          <a:r>
            <a:rPr lang="en-US" u="sng">
              <a:hlinkClick xmlns:r="http://schemas.openxmlformats.org/officeDocument/2006/relationships" r:id="rId8"/>
            </a:rPr>
            <a:t>https://doi.org/10.3390/geriatrics9050107</a:t>
          </a:r>
          <a:r>
            <a:rPr lang="en-US"/>
            <a:t>. </a:t>
          </a:r>
        </a:p>
      </dgm:t>
    </dgm:pt>
    <dgm:pt modelId="{28AD3A0C-719D-458A-BDC3-4378EDE45368}" type="parTrans" cxnId="{F3D9D242-238C-4779-BD01-C147350D7CFE}">
      <dgm:prSet/>
      <dgm:spPr/>
      <dgm:t>
        <a:bodyPr/>
        <a:lstStyle/>
        <a:p>
          <a:endParaRPr lang="en-US"/>
        </a:p>
      </dgm:t>
    </dgm:pt>
    <dgm:pt modelId="{95A7F626-DEBF-489D-BF2A-E04B565D3349}" type="sibTrans" cxnId="{F3D9D242-238C-4779-BD01-C147350D7CFE}">
      <dgm:prSet/>
      <dgm:spPr/>
      <dgm:t>
        <a:bodyPr/>
        <a:lstStyle/>
        <a:p>
          <a:endParaRPr lang="en-US"/>
        </a:p>
      </dgm:t>
    </dgm:pt>
    <dgm:pt modelId="{71B577DE-DA63-4591-9761-1DECE058FDD6}">
      <dgm:prSet/>
      <dgm:spPr/>
      <dgm:t>
        <a:bodyPr/>
        <a:lstStyle/>
        <a:p>
          <a:r>
            <a:rPr lang="en-US"/>
            <a:t>IELTS Luminary (2024). </a:t>
          </a:r>
          <a:r>
            <a:rPr lang="en-US" i="1"/>
            <a:t>UK’s Ageing Population in 1985 and Predictions for 2035 - IELTS Task 1</a:t>
          </a:r>
          <a:r>
            <a:rPr lang="en-US"/>
            <a:t>. [online] ieltsluminary. Available at: </a:t>
          </a:r>
          <a:r>
            <a:rPr lang="en-US" u="sng">
              <a:hlinkClick xmlns:r="http://schemas.openxmlformats.org/officeDocument/2006/relationships" r:id="rId9"/>
            </a:rPr>
            <a:t>https://www.ieltsluminary.com/post/uk-s-ageing-population-in-1985-and-predictions-for-2035</a:t>
          </a:r>
          <a:r>
            <a:rPr lang="en-US"/>
            <a:t>. </a:t>
          </a:r>
        </a:p>
      </dgm:t>
    </dgm:pt>
    <dgm:pt modelId="{7248A0E8-59FD-4A70-8F75-4011F4B39476}" type="parTrans" cxnId="{E0A17643-D1B1-49D0-984A-FC110BF2E533}">
      <dgm:prSet/>
      <dgm:spPr/>
      <dgm:t>
        <a:bodyPr/>
        <a:lstStyle/>
        <a:p>
          <a:endParaRPr lang="en-US"/>
        </a:p>
      </dgm:t>
    </dgm:pt>
    <dgm:pt modelId="{D4446483-0415-486A-BB5D-34B1FE7FC295}" type="sibTrans" cxnId="{E0A17643-D1B1-49D0-984A-FC110BF2E533}">
      <dgm:prSet/>
      <dgm:spPr/>
      <dgm:t>
        <a:bodyPr/>
        <a:lstStyle/>
        <a:p>
          <a:endParaRPr lang="en-US"/>
        </a:p>
      </dgm:t>
    </dgm:pt>
    <dgm:pt modelId="{2A88BFF9-59AF-40CD-86F5-F6EBAF403BC2}">
      <dgm:prSet/>
      <dgm:spPr/>
      <dgm:t>
        <a:bodyPr/>
        <a:lstStyle/>
        <a:p>
          <a:r>
            <a:rPr lang="en-US"/>
            <a:t>Lambros Lazuras, Ypsilanti, A. and Mullings, E. (2024). The Emotional Burden of Loneliness and its Association with Mental Health Outcomes. </a:t>
          </a:r>
          <a:r>
            <a:rPr lang="en-US" i="1"/>
            <a:t>International Journal of Behavioral Medicine</a:t>
          </a:r>
          <a:r>
            <a:rPr lang="en-US"/>
            <a:t>. </a:t>
          </a:r>
          <a:r>
            <a:rPr lang="en-US" u="sng">
              <a:hlinkClick xmlns:r="http://schemas.openxmlformats.org/officeDocument/2006/relationships" r:id="rId10"/>
            </a:rPr>
            <a:t>https://doi.org/10.1007/s12529-023-10255-1</a:t>
          </a:r>
          <a:r>
            <a:rPr lang="en-US"/>
            <a:t>. </a:t>
          </a:r>
        </a:p>
      </dgm:t>
    </dgm:pt>
    <dgm:pt modelId="{EA15FE0E-C038-4D61-A6CF-84A3560F50BE}" type="parTrans" cxnId="{4FE83A6B-8511-4275-9BD5-B749159E5BCF}">
      <dgm:prSet/>
      <dgm:spPr/>
      <dgm:t>
        <a:bodyPr/>
        <a:lstStyle/>
        <a:p>
          <a:endParaRPr lang="en-US"/>
        </a:p>
      </dgm:t>
    </dgm:pt>
    <dgm:pt modelId="{6DB9DA01-7FD8-46F8-9F70-BA91420151A2}" type="sibTrans" cxnId="{4FE83A6B-8511-4275-9BD5-B749159E5BCF}">
      <dgm:prSet/>
      <dgm:spPr/>
      <dgm:t>
        <a:bodyPr/>
        <a:lstStyle/>
        <a:p>
          <a:endParaRPr lang="en-US"/>
        </a:p>
      </dgm:t>
    </dgm:pt>
    <dgm:pt modelId="{3173DA9A-8E3E-4A8A-A885-D7BD5C450B94}">
      <dgm:prSet/>
      <dgm:spPr/>
      <dgm:t>
        <a:bodyPr/>
        <a:lstStyle/>
        <a:p>
          <a:r>
            <a:rPr lang="en-US"/>
            <a:t>Leung, A.Y.M., Su, J.J., Lee, E.S.H., Fung, J.T.S. and Molassiotis, A. (2022). Intrinsic capacity of older people in the community using WHO Integrated Care for Older People (ICOPE) framework: a cross-sectional study. </a:t>
          </a:r>
          <a:r>
            <a:rPr lang="en-US" i="1"/>
            <a:t>BMC Geriatrics</a:t>
          </a:r>
          <a:r>
            <a:rPr lang="en-US"/>
            <a:t>, 22(1). </a:t>
          </a:r>
          <a:r>
            <a:rPr lang="en-US" u="sng">
              <a:hlinkClick xmlns:r="http://schemas.openxmlformats.org/officeDocument/2006/relationships" r:id="rId11"/>
            </a:rPr>
            <a:t>https://doi.org/10.1186/s12877-022-02980-1</a:t>
          </a:r>
          <a:r>
            <a:rPr lang="en-US"/>
            <a:t>. </a:t>
          </a:r>
        </a:p>
      </dgm:t>
    </dgm:pt>
    <dgm:pt modelId="{BDEF9A18-DD66-434A-B57A-F1D0FBE0671D}" type="parTrans" cxnId="{CA7D28F6-F18A-473C-BE6C-E820A66FF613}">
      <dgm:prSet/>
      <dgm:spPr/>
      <dgm:t>
        <a:bodyPr/>
        <a:lstStyle/>
        <a:p>
          <a:endParaRPr lang="en-US"/>
        </a:p>
      </dgm:t>
    </dgm:pt>
    <dgm:pt modelId="{48A3A46A-ADBD-4ADF-9D32-CE763B2D89D5}" type="sibTrans" cxnId="{CA7D28F6-F18A-473C-BE6C-E820A66FF613}">
      <dgm:prSet/>
      <dgm:spPr/>
      <dgm:t>
        <a:bodyPr/>
        <a:lstStyle/>
        <a:p>
          <a:endParaRPr lang="en-US"/>
        </a:p>
      </dgm:t>
    </dgm:pt>
    <dgm:pt modelId="{2A2F8012-56ED-450D-AEAA-A0C613793DE9}">
      <dgm:prSet/>
      <dgm:spPr/>
      <dgm:t>
        <a:bodyPr/>
        <a:lstStyle/>
        <a:p>
          <a:r>
            <a:rPr lang="en-US"/>
            <a:t>Long, T. and Guo, J. (2023). Moving beyond Inclusion to Belonging. </a:t>
          </a:r>
          <a:r>
            <a:rPr lang="en-US" i="1"/>
            <a:t>International Journal of Environmental Research and Public Health</a:t>
          </a:r>
          <a:r>
            <a:rPr lang="en-US"/>
            <a:t>, [online] 20(20), pp.6907–6907. </a:t>
          </a:r>
          <a:r>
            <a:rPr lang="en-US" u="sng">
              <a:hlinkClick xmlns:r="http://schemas.openxmlformats.org/officeDocument/2006/relationships" r:id="rId12"/>
            </a:rPr>
            <a:t>https://doi.org/10.3390/ijerph20206907</a:t>
          </a:r>
          <a:r>
            <a:rPr lang="en-US"/>
            <a:t>. </a:t>
          </a:r>
        </a:p>
      </dgm:t>
    </dgm:pt>
    <dgm:pt modelId="{CCCEBE4A-5D80-49F2-9EB0-97DE31E34A1F}" type="parTrans" cxnId="{4940A44F-0FEE-46B1-86A8-BD6DF497D0C8}">
      <dgm:prSet/>
      <dgm:spPr/>
      <dgm:t>
        <a:bodyPr/>
        <a:lstStyle/>
        <a:p>
          <a:endParaRPr lang="en-US"/>
        </a:p>
      </dgm:t>
    </dgm:pt>
    <dgm:pt modelId="{504576C5-A43F-40E4-9FEF-708D012AC0F2}" type="sibTrans" cxnId="{4940A44F-0FEE-46B1-86A8-BD6DF497D0C8}">
      <dgm:prSet/>
      <dgm:spPr/>
      <dgm:t>
        <a:bodyPr/>
        <a:lstStyle/>
        <a:p>
          <a:endParaRPr lang="en-US"/>
        </a:p>
      </dgm:t>
    </dgm:pt>
    <dgm:pt modelId="{875FC277-E063-4500-9B8E-1E6D5FAF8909}">
      <dgm:prSet/>
      <dgm:spPr/>
      <dgm:t>
        <a:bodyPr/>
        <a:lstStyle/>
        <a:p>
          <a:r>
            <a:rPr lang="en-US"/>
            <a:t>Nekkalapudi, M., Ashok Kumar, M., Karuna, K. and Valluru, R. (2025). Mobile Application for Supporting Mild Cognitive Impairment and Early-Stage Dementia Patients Using Task Management and Location-Based Services. </a:t>
          </a:r>
          <a:r>
            <a:rPr lang="en-US" i="1"/>
            <a:t>Lecture Notes in Electrical Engineering</a:t>
          </a:r>
          <a:r>
            <a:rPr lang="en-US"/>
            <a:t>, pp.357–375. </a:t>
          </a:r>
          <a:r>
            <a:rPr lang="en-US" u="sng">
              <a:hlinkClick xmlns:r="http://schemas.openxmlformats.org/officeDocument/2006/relationships" r:id="rId13"/>
            </a:rPr>
            <a:t>https://doi.org/10.1007/978-981-96-7222-6_29</a:t>
          </a:r>
          <a:r>
            <a:rPr lang="en-US"/>
            <a:t>. </a:t>
          </a:r>
        </a:p>
      </dgm:t>
    </dgm:pt>
    <dgm:pt modelId="{E5464929-01D8-4E00-8B0F-5112AB9133EC}" type="parTrans" cxnId="{F9954FB6-EADB-46A3-A893-A2030FA07B8A}">
      <dgm:prSet/>
      <dgm:spPr/>
      <dgm:t>
        <a:bodyPr/>
        <a:lstStyle/>
        <a:p>
          <a:endParaRPr lang="en-US"/>
        </a:p>
      </dgm:t>
    </dgm:pt>
    <dgm:pt modelId="{EC368AFE-5FB5-4C57-81B2-77794DA8BCFF}" type="sibTrans" cxnId="{F9954FB6-EADB-46A3-A893-A2030FA07B8A}">
      <dgm:prSet/>
      <dgm:spPr/>
      <dgm:t>
        <a:bodyPr/>
        <a:lstStyle/>
        <a:p>
          <a:endParaRPr lang="en-US"/>
        </a:p>
      </dgm:t>
    </dgm:pt>
    <dgm:pt modelId="{5C8E608E-2D98-473F-8540-09DA508694F1}">
      <dgm:prSet/>
      <dgm:spPr/>
      <dgm:t>
        <a:bodyPr/>
        <a:lstStyle/>
        <a:p>
          <a:r>
            <a:rPr lang="en-US"/>
            <a:t>NHS (2025). </a:t>
          </a:r>
          <a:r>
            <a:rPr lang="en-US" i="1"/>
            <a:t>NHS England» Ageing well and supporting people living with frailty</a:t>
          </a:r>
          <a:r>
            <a:rPr lang="en-US"/>
            <a:t>. [online] www.england.nhs.uk. Available at: </a:t>
          </a:r>
          <a:r>
            <a:rPr lang="en-US" u="sng">
              <a:hlinkClick xmlns:r="http://schemas.openxmlformats.org/officeDocument/2006/relationships" r:id="rId14"/>
            </a:rPr>
            <a:t>https://www.england.nhs.uk/ourwork/clinical-policy/older-people/frailty/</a:t>
          </a:r>
          <a:r>
            <a:rPr lang="en-US"/>
            <a:t>. </a:t>
          </a:r>
        </a:p>
      </dgm:t>
    </dgm:pt>
    <dgm:pt modelId="{2454EA77-B82F-4B31-9C74-154F5CBEA475}" type="parTrans" cxnId="{2B1D1CB9-824A-43B1-8481-C54891AE67A7}">
      <dgm:prSet/>
      <dgm:spPr/>
      <dgm:t>
        <a:bodyPr/>
        <a:lstStyle/>
        <a:p>
          <a:endParaRPr lang="en-US"/>
        </a:p>
      </dgm:t>
    </dgm:pt>
    <dgm:pt modelId="{23F046B5-FE8F-4E77-95F6-2DB8D5D5F33C}" type="sibTrans" cxnId="{2B1D1CB9-824A-43B1-8481-C54891AE67A7}">
      <dgm:prSet/>
      <dgm:spPr/>
      <dgm:t>
        <a:bodyPr/>
        <a:lstStyle/>
        <a:p>
          <a:endParaRPr lang="en-US"/>
        </a:p>
      </dgm:t>
    </dgm:pt>
    <dgm:pt modelId="{EDB70731-99BB-491A-A731-0260A2C7CA98}">
      <dgm:prSet/>
      <dgm:spPr/>
      <dgm:t>
        <a:bodyPr/>
        <a:lstStyle/>
        <a:p>
          <a:r>
            <a:rPr lang="en-US"/>
            <a:t>ONS. (2021). </a:t>
          </a:r>
          <a:r>
            <a:rPr lang="en-US" i="1"/>
            <a:t>Population projections for the UK, 2018 to 2043</a:t>
          </a:r>
          <a:r>
            <a:rPr lang="en-US"/>
            <a:t>. Office for National Statistics. Available at: </a:t>
          </a:r>
          <a:r>
            <a:rPr lang="en-US" u="sng">
              <a:hlinkClick xmlns:r="http://schemas.openxmlformats.org/officeDocument/2006/relationships" r:id="rId15"/>
            </a:rPr>
            <a:t>https://www.ons.gov.uk/</a:t>
          </a:r>
          <a:r>
            <a:rPr lang="en-US"/>
            <a:t> </a:t>
          </a:r>
        </a:p>
      </dgm:t>
    </dgm:pt>
    <dgm:pt modelId="{535CB781-4435-4A71-83D4-9C7C463F0649}" type="parTrans" cxnId="{5A3609E6-8F53-4EC3-9F31-80794677ABA4}">
      <dgm:prSet/>
      <dgm:spPr/>
      <dgm:t>
        <a:bodyPr/>
        <a:lstStyle/>
        <a:p>
          <a:endParaRPr lang="en-US"/>
        </a:p>
      </dgm:t>
    </dgm:pt>
    <dgm:pt modelId="{99EA0E7F-CACB-4803-9AA3-BAFB82D6535F}" type="sibTrans" cxnId="{5A3609E6-8F53-4EC3-9F31-80794677ABA4}">
      <dgm:prSet/>
      <dgm:spPr/>
      <dgm:t>
        <a:bodyPr/>
        <a:lstStyle/>
        <a:p>
          <a:endParaRPr lang="en-US"/>
        </a:p>
      </dgm:t>
    </dgm:pt>
    <dgm:pt modelId="{C5A131FC-DCEF-4FFF-98D8-298B09FE07BF}">
      <dgm:prSet/>
      <dgm:spPr/>
      <dgm:t>
        <a:bodyPr/>
        <a:lstStyle/>
        <a:p>
          <a:r>
            <a:rPr lang="en-US"/>
            <a:t>Paquet, C., Whitehead, J., Shah, R., Adams, A.M., Dooley, D., Spreng, R.N., Aunio, A.-L. and Dubé, L. (2023). Social Prescription Interventions Addressing Social Isolation and Loneliness in Older Adults: Meta-Review Integrating On-the-Ground Resources. </a:t>
          </a:r>
          <a:r>
            <a:rPr lang="en-US" i="1"/>
            <a:t>Journal of Medical Internet Research</a:t>
          </a:r>
          <a:r>
            <a:rPr lang="en-US"/>
            <a:t>, 25(1), p.e40213. </a:t>
          </a:r>
          <a:r>
            <a:rPr lang="en-US" u="sng">
              <a:hlinkClick xmlns:r="http://schemas.openxmlformats.org/officeDocument/2006/relationships" r:id="rId16"/>
            </a:rPr>
            <a:t>https://doi.org/10.2196/40213</a:t>
          </a:r>
          <a:r>
            <a:rPr lang="en-US"/>
            <a:t>. </a:t>
          </a:r>
        </a:p>
      </dgm:t>
    </dgm:pt>
    <dgm:pt modelId="{780ECB53-7DA6-4D8F-921C-F38E8662AFF7}" type="parTrans" cxnId="{C0F47918-D15D-4048-B155-CB6F23A6EA34}">
      <dgm:prSet/>
      <dgm:spPr/>
      <dgm:t>
        <a:bodyPr/>
        <a:lstStyle/>
        <a:p>
          <a:endParaRPr lang="en-US"/>
        </a:p>
      </dgm:t>
    </dgm:pt>
    <dgm:pt modelId="{866DE600-1067-4784-BF97-F3C52645E933}" type="sibTrans" cxnId="{C0F47918-D15D-4048-B155-CB6F23A6EA34}">
      <dgm:prSet/>
      <dgm:spPr/>
      <dgm:t>
        <a:bodyPr/>
        <a:lstStyle/>
        <a:p>
          <a:endParaRPr lang="en-US"/>
        </a:p>
      </dgm:t>
    </dgm:pt>
    <dgm:pt modelId="{EED2D458-A1CB-47CA-976F-3977C2941DEC}">
      <dgm:prSet/>
      <dgm:spPr/>
      <dgm:t>
        <a:bodyPr/>
        <a:lstStyle/>
        <a:p>
          <a:r>
            <a:rPr lang="en-US"/>
            <a:t>Pedro (2025). An overview of contemporary theories of ageing. </a:t>
          </a:r>
          <a:r>
            <a:rPr lang="en-US" i="1"/>
            <a:t>Nature Cell Biology</a:t>
          </a:r>
          <a:r>
            <a:rPr lang="en-US"/>
            <a:t>. [online] </a:t>
          </a:r>
          <a:r>
            <a:rPr lang="en-US" u="sng">
              <a:hlinkClick xmlns:r="http://schemas.openxmlformats.org/officeDocument/2006/relationships" r:id="rId17"/>
            </a:rPr>
            <a:t>https://doi.org/10.1038/s41556-025-01698-7</a:t>
          </a:r>
          <a:r>
            <a:rPr lang="en-US"/>
            <a:t>. </a:t>
          </a:r>
        </a:p>
      </dgm:t>
    </dgm:pt>
    <dgm:pt modelId="{1C882861-C245-46E0-9FAC-48FFBFABC1CA}" type="parTrans" cxnId="{BA4812C2-1563-4849-A9D1-901D53BFE382}">
      <dgm:prSet/>
      <dgm:spPr/>
      <dgm:t>
        <a:bodyPr/>
        <a:lstStyle/>
        <a:p>
          <a:endParaRPr lang="en-US"/>
        </a:p>
      </dgm:t>
    </dgm:pt>
    <dgm:pt modelId="{6492D344-A9A3-44CD-9CFC-1E706B0E30C8}" type="sibTrans" cxnId="{BA4812C2-1563-4849-A9D1-901D53BFE382}">
      <dgm:prSet/>
      <dgm:spPr/>
      <dgm:t>
        <a:bodyPr/>
        <a:lstStyle/>
        <a:p>
          <a:endParaRPr lang="en-US"/>
        </a:p>
      </dgm:t>
    </dgm:pt>
    <dgm:pt modelId="{CDC80E8F-17E0-47FF-AD85-E1236585A388}">
      <dgm:prSet/>
      <dgm:spPr/>
      <dgm:t>
        <a:bodyPr/>
        <a:lstStyle/>
        <a:p>
          <a:r>
            <a:rPr lang="en-US"/>
            <a:t>Staats, K., Jiang, Y., Wu, X.V., Grov, E.K. and Ann-Helen Torstveit (2026). Digital communication services facilitating nurse–patient dialog for home dwelling older adults: A scoping review. </a:t>
          </a:r>
          <a:r>
            <a:rPr lang="en-US" i="1"/>
            <a:t>International Journal of Nursing Studies</a:t>
          </a:r>
          <a:r>
            <a:rPr lang="en-US"/>
            <a:t>, pp.105340–105340. </a:t>
          </a:r>
          <a:r>
            <a:rPr lang="en-US" u="sng">
              <a:hlinkClick xmlns:r="http://schemas.openxmlformats.org/officeDocument/2006/relationships" r:id="rId18"/>
            </a:rPr>
            <a:t>https://doi.org/10.1016/j.ijnurstu.2026.105340</a:t>
          </a:r>
          <a:r>
            <a:rPr lang="en-US"/>
            <a:t>. </a:t>
          </a:r>
        </a:p>
      </dgm:t>
    </dgm:pt>
    <dgm:pt modelId="{B578E93F-CB28-4D89-8227-08B5A0EAF570}" type="parTrans" cxnId="{8FDBA3F4-C246-48E8-9D0B-63FA81ECE4D1}">
      <dgm:prSet/>
      <dgm:spPr/>
      <dgm:t>
        <a:bodyPr/>
        <a:lstStyle/>
        <a:p>
          <a:endParaRPr lang="en-US"/>
        </a:p>
      </dgm:t>
    </dgm:pt>
    <dgm:pt modelId="{6A69EDEA-0512-4D5B-A4FE-FB8F0952D0C7}" type="sibTrans" cxnId="{8FDBA3F4-C246-48E8-9D0B-63FA81ECE4D1}">
      <dgm:prSet/>
      <dgm:spPr/>
      <dgm:t>
        <a:bodyPr/>
        <a:lstStyle/>
        <a:p>
          <a:endParaRPr lang="en-US"/>
        </a:p>
      </dgm:t>
    </dgm:pt>
    <dgm:pt modelId="{113D685A-16BA-43C3-8289-17FD53A3AAD3}">
      <dgm:prSet/>
      <dgm:spPr/>
      <dgm:t>
        <a:bodyPr/>
        <a:lstStyle/>
        <a:p>
          <a:r>
            <a:rPr lang="en-US"/>
            <a:t>Sterkenburg, P.S., Ilic, M., Flachsmeyer, M. and Sappok, T. (2022). More than a Physical Problem: The Effects of Physical and Sensory Impairments on the Emotional Development of Adults with Intellectual Disabilities. </a:t>
          </a:r>
          <a:r>
            <a:rPr lang="en-US" i="1"/>
            <a:t>International Journal of Environmental Research and Public Health</a:t>
          </a:r>
          <a:r>
            <a:rPr lang="en-US"/>
            <a:t>, 19(24), p.17080. </a:t>
          </a:r>
          <a:r>
            <a:rPr lang="en-US" u="sng">
              <a:hlinkClick xmlns:r="http://schemas.openxmlformats.org/officeDocument/2006/relationships" r:id="rId19"/>
            </a:rPr>
            <a:t>https://doi.org/10.3390/ijerph192417080</a:t>
          </a:r>
          <a:r>
            <a:rPr lang="en-US"/>
            <a:t>. </a:t>
          </a:r>
        </a:p>
      </dgm:t>
    </dgm:pt>
    <dgm:pt modelId="{D32BE75A-25C1-405F-AC7F-9B02CECB9654}" type="parTrans" cxnId="{5B108EDD-4F45-4829-A472-127C886C3366}">
      <dgm:prSet/>
      <dgm:spPr/>
      <dgm:t>
        <a:bodyPr/>
        <a:lstStyle/>
        <a:p>
          <a:endParaRPr lang="en-US"/>
        </a:p>
      </dgm:t>
    </dgm:pt>
    <dgm:pt modelId="{DF53F737-C928-4A31-946F-DF8DD850422C}" type="sibTrans" cxnId="{5B108EDD-4F45-4829-A472-127C886C3366}">
      <dgm:prSet/>
      <dgm:spPr/>
      <dgm:t>
        <a:bodyPr/>
        <a:lstStyle/>
        <a:p>
          <a:endParaRPr lang="en-US"/>
        </a:p>
      </dgm:t>
    </dgm:pt>
    <dgm:pt modelId="{9DAC34F9-7F1B-4B83-8E3D-3976B0517AAB}">
      <dgm:prSet/>
      <dgm:spPr/>
      <dgm:t>
        <a:bodyPr/>
        <a:lstStyle/>
        <a:p>
          <a:r>
            <a:rPr lang="en-US"/>
            <a:t>Teles, S. and Ribeiro, O. (2021). Activity Theory. </a:t>
          </a:r>
          <a:r>
            <a:rPr lang="en-US" i="1"/>
            <a:t>Encyclopedia of Gerontology and Population Aging</a:t>
          </a:r>
          <a:r>
            <a:rPr lang="en-US"/>
            <a:t>, pp.36–44. </a:t>
          </a:r>
          <a:r>
            <a:rPr lang="en-US" u="sng">
              <a:hlinkClick xmlns:r="http://schemas.openxmlformats.org/officeDocument/2006/relationships" r:id="rId20"/>
            </a:rPr>
            <a:t>https://doi.org/10.1007/978-3-030-22009-9_748</a:t>
          </a:r>
          <a:r>
            <a:rPr lang="en-US"/>
            <a:t>. </a:t>
          </a:r>
        </a:p>
      </dgm:t>
    </dgm:pt>
    <dgm:pt modelId="{5CB2AD6B-CB08-4C58-98D6-A24572589E10}" type="parTrans" cxnId="{FEE059A5-E136-4782-8009-6F599BC725A9}">
      <dgm:prSet/>
      <dgm:spPr/>
      <dgm:t>
        <a:bodyPr/>
        <a:lstStyle/>
        <a:p>
          <a:endParaRPr lang="en-US"/>
        </a:p>
      </dgm:t>
    </dgm:pt>
    <dgm:pt modelId="{827F28EC-0E3A-49B0-B15F-7840A290669C}" type="sibTrans" cxnId="{FEE059A5-E136-4782-8009-6F599BC725A9}">
      <dgm:prSet/>
      <dgm:spPr/>
      <dgm:t>
        <a:bodyPr/>
        <a:lstStyle/>
        <a:p>
          <a:endParaRPr lang="en-US"/>
        </a:p>
      </dgm:t>
    </dgm:pt>
    <dgm:pt modelId="{776683C3-AE47-419A-A1FC-003DFA3A2B88}" type="pres">
      <dgm:prSet presAssocID="{666C6E3F-A955-422F-80EB-91DBBE37113F}" presName="vert0" presStyleCnt="0">
        <dgm:presLayoutVars>
          <dgm:dir/>
          <dgm:animOne val="branch"/>
          <dgm:animLvl val="lvl"/>
        </dgm:presLayoutVars>
      </dgm:prSet>
      <dgm:spPr/>
    </dgm:pt>
    <dgm:pt modelId="{F825221D-A738-456C-B6E0-677AAF5F70BC}" type="pres">
      <dgm:prSet presAssocID="{FC91E520-2288-4D72-8716-5CF29DE3B5EA}" presName="thickLine" presStyleLbl="alignNode1" presStyleIdx="0" presStyleCnt="20"/>
      <dgm:spPr/>
    </dgm:pt>
    <dgm:pt modelId="{3856329C-C972-4A13-94AF-2744DE079E39}" type="pres">
      <dgm:prSet presAssocID="{FC91E520-2288-4D72-8716-5CF29DE3B5EA}" presName="horz1" presStyleCnt="0"/>
      <dgm:spPr/>
    </dgm:pt>
    <dgm:pt modelId="{3806DE42-2408-4075-BAB1-42E257E2633F}" type="pres">
      <dgm:prSet presAssocID="{FC91E520-2288-4D72-8716-5CF29DE3B5EA}" presName="tx1" presStyleLbl="revTx" presStyleIdx="0" presStyleCnt="20"/>
      <dgm:spPr/>
    </dgm:pt>
    <dgm:pt modelId="{3BEAF9AA-09F9-4CEE-A4D0-FF8B6C156E80}" type="pres">
      <dgm:prSet presAssocID="{FC91E520-2288-4D72-8716-5CF29DE3B5EA}" presName="vert1" presStyleCnt="0"/>
      <dgm:spPr/>
    </dgm:pt>
    <dgm:pt modelId="{01BADFE2-739E-4186-9C8C-74DEE373C99E}" type="pres">
      <dgm:prSet presAssocID="{F080F708-3A3E-49C4-821C-B57242010F7C}" presName="thickLine" presStyleLbl="alignNode1" presStyleIdx="1" presStyleCnt="20"/>
      <dgm:spPr/>
    </dgm:pt>
    <dgm:pt modelId="{EE9411B4-538E-4211-9DA5-C893CBF057BE}" type="pres">
      <dgm:prSet presAssocID="{F080F708-3A3E-49C4-821C-B57242010F7C}" presName="horz1" presStyleCnt="0"/>
      <dgm:spPr/>
    </dgm:pt>
    <dgm:pt modelId="{57241E21-BF10-4592-BEA0-0432F03176C9}" type="pres">
      <dgm:prSet presAssocID="{F080F708-3A3E-49C4-821C-B57242010F7C}" presName="tx1" presStyleLbl="revTx" presStyleIdx="1" presStyleCnt="20"/>
      <dgm:spPr/>
    </dgm:pt>
    <dgm:pt modelId="{D9667CC5-9623-4E5F-9BFC-19201BD50FB3}" type="pres">
      <dgm:prSet presAssocID="{F080F708-3A3E-49C4-821C-B57242010F7C}" presName="vert1" presStyleCnt="0"/>
      <dgm:spPr/>
    </dgm:pt>
    <dgm:pt modelId="{4429F152-B525-43B8-BED7-85917A8D483B}" type="pres">
      <dgm:prSet presAssocID="{167F98C9-A150-44FF-B8B7-DE6F39E80A3E}" presName="thickLine" presStyleLbl="alignNode1" presStyleIdx="2" presStyleCnt="20"/>
      <dgm:spPr/>
    </dgm:pt>
    <dgm:pt modelId="{FC7240B3-2623-4851-AE8C-360BAA72A118}" type="pres">
      <dgm:prSet presAssocID="{167F98C9-A150-44FF-B8B7-DE6F39E80A3E}" presName="horz1" presStyleCnt="0"/>
      <dgm:spPr/>
    </dgm:pt>
    <dgm:pt modelId="{DFBB2BF3-C828-4D12-AA87-2E9D1972EFA8}" type="pres">
      <dgm:prSet presAssocID="{167F98C9-A150-44FF-B8B7-DE6F39E80A3E}" presName="tx1" presStyleLbl="revTx" presStyleIdx="2" presStyleCnt="20"/>
      <dgm:spPr/>
    </dgm:pt>
    <dgm:pt modelId="{310E250B-9C25-4D86-8BD5-21A6150286DB}" type="pres">
      <dgm:prSet presAssocID="{167F98C9-A150-44FF-B8B7-DE6F39E80A3E}" presName="vert1" presStyleCnt="0"/>
      <dgm:spPr/>
    </dgm:pt>
    <dgm:pt modelId="{963476A3-DFAC-4C8D-8994-97C27DC42063}" type="pres">
      <dgm:prSet presAssocID="{7E4AD2AD-2184-4A09-81E6-3A7571C42084}" presName="thickLine" presStyleLbl="alignNode1" presStyleIdx="3" presStyleCnt="20"/>
      <dgm:spPr/>
    </dgm:pt>
    <dgm:pt modelId="{1A6598EB-66A8-41A0-B8A0-7CD50084B620}" type="pres">
      <dgm:prSet presAssocID="{7E4AD2AD-2184-4A09-81E6-3A7571C42084}" presName="horz1" presStyleCnt="0"/>
      <dgm:spPr/>
    </dgm:pt>
    <dgm:pt modelId="{10521B4B-9C0D-4DBD-8DAF-AE280CA44A40}" type="pres">
      <dgm:prSet presAssocID="{7E4AD2AD-2184-4A09-81E6-3A7571C42084}" presName="tx1" presStyleLbl="revTx" presStyleIdx="3" presStyleCnt="20"/>
      <dgm:spPr/>
    </dgm:pt>
    <dgm:pt modelId="{D44D2237-DC9C-487D-983A-D29014BB9AEE}" type="pres">
      <dgm:prSet presAssocID="{7E4AD2AD-2184-4A09-81E6-3A7571C42084}" presName="vert1" presStyleCnt="0"/>
      <dgm:spPr/>
    </dgm:pt>
    <dgm:pt modelId="{8D6AB11F-9DA0-4648-8F91-CE14E2F727D9}" type="pres">
      <dgm:prSet presAssocID="{8D556DD7-03D9-4D7F-9E43-579219CD6424}" presName="thickLine" presStyleLbl="alignNode1" presStyleIdx="4" presStyleCnt="20"/>
      <dgm:spPr/>
    </dgm:pt>
    <dgm:pt modelId="{87B37DB4-DC91-4062-8DC8-5C22D6D02B0E}" type="pres">
      <dgm:prSet presAssocID="{8D556DD7-03D9-4D7F-9E43-579219CD6424}" presName="horz1" presStyleCnt="0"/>
      <dgm:spPr/>
    </dgm:pt>
    <dgm:pt modelId="{CD1B753A-FC56-408F-AC54-AF1C7583A93D}" type="pres">
      <dgm:prSet presAssocID="{8D556DD7-03D9-4D7F-9E43-579219CD6424}" presName="tx1" presStyleLbl="revTx" presStyleIdx="4" presStyleCnt="20"/>
      <dgm:spPr/>
    </dgm:pt>
    <dgm:pt modelId="{6E0A8CDC-8F05-4136-BEF2-B7F5D38B30F8}" type="pres">
      <dgm:prSet presAssocID="{8D556DD7-03D9-4D7F-9E43-579219CD6424}" presName="vert1" presStyleCnt="0"/>
      <dgm:spPr/>
    </dgm:pt>
    <dgm:pt modelId="{B82EE423-DFDD-4443-8C7A-565F436F8BF9}" type="pres">
      <dgm:prSet presAssocID="{F0BAB09D-1A84-41E4-8D2C-2D69A5DC0734}" presName="thickLine" presStyleLbl="alignNode1" presStyleIdx="5" presStyleCnt="20"/>
      <dgm:spPr/>
    </dgm:pt>
    <dgm:pt modelId="{8C84ACEA-53E2-40E9-9ADD-F27A31241FAA}" type="pres">
      <dgm:prSet presAssocID="{F0BAB09D-1A84-41E4-8D2C-2D69A5DC0734}" presName="horz1" presStyleCnt="0"/>
      <dgm:spPr/>
    </dgm:pt>
    <dgm:pt modelId="{1BD14295-36D2-4B3C-81F3-82C5D0E49708}" type="pres">
      <dgm:prSet presAssocID="{F0BAB09D-1A84-41E4-8D2C-2D69A5DC0734}" presName="tx1" presStyleLbl="revTx" presStyleIdx="5" presStyleCnt="20"/>
      <dgm:spPr/>
    </dgm:pt>
    <dgm:pt modelId="{800957AD-BC3E-4D7E-8C66-6541F6E37429}" type="pres">
      <dgm:prSet presAssocID="{F0BAB09D-1A84-41E4-8D2C-2D69A5DC0734}" presName="vert1" presStyleCnt="0"/>
      <dgm:spPr/>
    </dgm:pt>
    <dgm:pt modelId="{74AE9E08-887F-44BA-A7CD-ECA737614510}" type="pres">
      <dgm:prSet presAssocID="{A0BC5F96-C85E-4F7D-9197-B50CD2AAD491}" presName="thickLine" presStyleLbl="alignNode1" presStyleIdx="6" presStyleCnt="20"/>
      <dgm:spPr/>
    </dgm:pt>
    <dgm:pt modelId="{E2317822-AA9A-41B1-9132-84657CDFB7C9}" type="pres">
      <dgm:prSet presAssocID="{A0BC5F96-C85E-4F7D-9197-B50CD2AAD491}" presName="horz1" presStyleCnt="0"/>
      <dgm:spPr/>
    </dgm:pt>
    <dgm:pt modelId="{E24A0A32-5397-4F34-8B07-C8545D87CD7A}" type="pres">
      <dgm:prSet presAssocID="{A0BC5F96-C85E-4F7D-9197-B50CD2AAD491}" presName="tx1" presStyleLbl="revTx" presStyleIdx="6" presStyleCnt="20"/>
      <dgm:spPr/>
    </dgm:pt>
    <dgm:pt modelId="{A97B59F8-9C2C-4BEB-B054-DDCF5DF1809C}" type="pres">
      <dgm:prSet presAssocID="{A0BC5F96-C85E-4F7D-9197-B50CD2AAD491}" presName="vert1" presStyleCnt="0"/>
      <dgm:spPr/>
    </dgm:pt>
    <dgm:pt modelId="{8F706C04-AB0F-40FB-982D-6A08493A11B9}" type="pres">
      <dgm:prSet presAssocID="{861C6DC9-5581-4D69-9F3C-08E13F8BCE4C}" presName="thickLine" presStyleLbl="alignNode1" presStyleIdx="7" presStyleCnt="20"/>
      <dgm:spPr/>
    </dgm:pt>
    <dgm:pt modelId="{DDA48699-BEA9-43BD-9591-9AEAB8476110}" type="pres">
      <dgm:prSet presAssocID="{861C6DC9-5581-4D69-9F3C-08E13F8BCE4C}" presName="horz1" presStyleCnt="0"/>
      <dgm:spPr/>
    </dgm:pt>
    <dgm:pt modelId="{484FC84B-46FB-4238-834B-B358E88826E0}" type="pres">
      <dgm:prSet presAssocID="{861C6DC9-5581-4D69-9F3C-08E13F8BCE4C}" presName="tx1" presStyleLbl="revTx" presStyleIdx="7" presStyleCnt="20"/>
      <dgm:spPr/>
    </dgm:pt>
    <dgm:pt modelId="{FBF12A08-6370-423A-AE56-3FA056CB7305}" type="pres">
      <dgm:prSet presAssocID="{861C6DC9-5581-4D69-9F3C-08E13F8BCE4C}" presName="vert1" presStyleCnt="0"/>
      <dgm:spPr/>
    </dgm:pt>
    <dgm:pt modelId="{E0888B82-3484-4366-914D-B6D1FDA1E0A1}" type="pres">
      <dgm:prSet presAssocID="{71B577DE-DA63-4591-9761-1DECE058FDD6}" presName="thickLine" presStyleLbl="alignNode1" presStyleIdx="8" presStyleCnt="20"/>
      <dgm:spPr/>
    </dgm:pt>
    <dgm:pt modelId="{EF7E861A-8314-40E8-8FB2-619503B75061}" type="pres">
      <dgm:prSet presAssocID="{71B577DE-DA63-4591-9761-1DECE058FDD6}" presName="horz1" presStyleCnt="0"/>
      <dgm:spPr/>
    </dgm:pt>
    <dgm:pt modelId="{8C3AF4CC-E9A7-4953-9BBA-64B2A8F7A7B4}" type="pres">
      <dgm:prSet presAssocID="{71B577DE-DA63-4591-9761-1DECE058FDD6}" presName="tx1" presStyleLbl="revTx" presStyleIdx="8" presStyleCnt="20"/>
      <dgm:spPr/>
    </dgm:pt>
    <dgm:pt modelId="{64DA9F7D-54ED-44E5-9D28-B85B7EC32A3B}" type="pres">
      <dgm:prSet presAssocID="{71B577DE-DA63-4591-9761-1DECE058FDD6}" presName="vert1" presStyleCnt="0"/>
      <dgm:spPr/>
    </dgm:pt>
    <dgm:pt modelId="{DBD0FD19-CFFC-47F7-9715-BA129A07A62A}" type="pres">
      <dgm:prSet presAssocID="{2A88BFF9-59AF-40CD-86F5-F6EBAF403BC2}" presName="thickLine" presStyleLbl="alignNode1" presStyleIdx="9" presStyleCnt="20"/>
      <dgm:spPr/>
    </dgm:pt>
    <dgm:pt modelId="{FEBC0AC3-DFFC-41F9-87E0-BCCAF5D1AEAA}" type="pres">
      <dgm:prSet presAssocID="{2A88BFF9-59AF-40CD-86F5-F6EBAF403BC2}" presName="horz1" presStyleCnt="0"/>
      <dgm:spPr/>
    </dgm:pt>
    <dgm:pt modelId="{C40AB346-D123-4B7E-9037-6A09F982848F}" type="pres">
      <dgm:prSet presAssocID="{2A88BFF9-59AF-40CD-86F5-F6EBAF403BC2}" presName="tx1" presStyleLbl="revTx" presStyleIdx="9" presStyleCnt="20"/>
      <dgm:spPr/>
    </dgm:pt>
    <dgm:pt modelId="{2A8DBE82-0053-41E0-8BB5-A8BEE5DBE53C}" type="pres">
      <dgm:prSet presAssocID="{2A88BFF9-59AF-40CD-86F5-F6EBAF403BC2}" presName="vert1" presStyleCnt="0"/>
      <dgm:spPr/>
    </dgm:pt>
    <dgm:pt modelId="{76C358B0-2141-4B74-93F7-9C6B0C10626E}" type="pres">
      <dgm:prSet presAssocID="{3173DA9A-8E3E-4A8A-A885-D7BD5C450B94}" presName="thickLine" presStyleLbl="alignNode1" presStyleIdx="10" presStyleCnt="20"/>
      <dgm:spPr/>
    </dgm:pt>
    <dgm:pt modelId="{43686A60-D67E-4CEF-B10C-03BF1C7D1C64}" type="pres">
      <dgm:prSet presAssocID="{3173DA9A-8E3E-4A8A-A885-D7BD5C450B94}" presName="horz1" presStyleCnt="0"/>
      <dgm:spPr/>
    </dgm:pt>
    <dgm:pt modelId="{A89CA81B-D41E-4FA8-916B-D0867CED4A79}" type="pres">
      <dgm:prSet presAssocID="{3173DA9A-8E3E-4A8A-A885-D7BD5C450B94}" presName="tx1" presStyleLbl="revTx" presStyleIdx="10" presStyleCnt="20"/>
      <dgm:spPr/>
    </dgm:pt>
    <dgm:pt modelId="{7347C6B3-2EC6-4A08-BE12-B4E9FE2571F0}" type="pres">
      <dgm:prSet presAssocID="{3173DA9A-8E3E-4A8A-A885-D7BD5C450B94}" presName="vert1" presStyleCnt="0"/>
      <dgm:spPr/>
    </dgm:pt>
    <dgm:pt modelId="{8847CC68-D6F0-469A-9D11-CC4B4B89AF51}" type="pres">
      <dgm:prSet presAssocID="{2A2F8012-56ED-450D-AEAA-A0C613793DE9}" presName="thickLine" presStyleLbl="alignNode1" presStyleIdx="11" presStyleCnt="20"/>
      <dgm:spPr/>
    </dgm:pt>
    <dgm:pt modelId="{0CC07AA6-DC4E-4A21-B1BC-A5B00E443B4E}" type="pres">
      <dgm:prSet presAssocID="{2A2F8012-56ED-450D-AEAA-A0C613793DE9}" presName="horz1" presStyleCnt="0"/>
      <dgm:spPr/>
    </dgm:pt>
    <dgm:pt modelId="{754A5F20-7735-40E5-B1FC-20B02EF4E7BF}" type="pres">
      <dgm:prSet presAssocID="{2A2F8012-56ED-450D-AEAA-A0C613793DE9}" presName="tx1" presStyleLbl="revTx" presStyleIdx="11" presStyleCnt="20"/>
      <dgm:spPr/>
    </dgm:pt>
    <dgm:pt modelId="{EFBDD9BD-3ABA-426C-938E-5103B9208317}" type="pres">
      <dgm:prSet presAssocID="{2A2F8012-56ED-450D-AEAA-A0C613793DE9}" presName="vert1" presStyleCnt="0"/>
      <dgm:spPr/>
    </dgm:pt>
    <dgm:pt modelId="{EF726826-63EB-4D35-BF0B-D135A34F154B}" type="pres">
      <dgm:prSet presAssocID="{875FC277-E063-4500-9B8E-1E6D5FAF8909}" presName="thickLine" presStyleLbl="alignNode1" presStyleIdx="12" presStyleCnt="20"/>
      <dgm:spPr/>
    </dgm:pt>
    <dgm:pt modelId="{3336D0C8-8C9A-4159-917E-8295DAD93DC8}" type="pres">
      <dgm:prSet presAssocID="{875FC277-E063-4500-9B8E-1E6D5FAF8909}" presName="horz1" presStyleCnt="0"/>
      <dgm:spPr/>
    </dgm:pt>
    <dgm:pt modelId="{5429D227-955C-4BCF-8B51-600E5E523543}" type="pres">
      <dgm:prSet presAssocID="{875FC277-E063-4500-9B8E-1E6D5FAF8909}" presName="tx1" presStyleLbl="revTx" presStyleIdx="12" presStyleCnt="20"/>
      <dgm:spPr/>
    </dgm:pt>
    <dgm:pt modelId="{2538715A-5F0B-4A16-AA6D-6C067E590E1F}" type="pres">
      <dgm:prSet presAssocID="{875FC277-E063-4500-9B8E-1E6D5FAF8909}" presName="vert1" presStyleCnt="0"/>
      <dgm:spPr/>
    </dgm:pt>
    <dgm:pt modelId="{65D9FE46-BA7E-479C-B91A-4A93C56CA709}" type="pres">
      <dgm:prSet presAssocID="{5C8E608E-2D98-473F-8540-09DA508694F1}" presName="thickLine" presStyleLbl="alignNode1" presStyleIdx="13" presStyleCnt="20"/>
      <dgm:spPr/>
    </dgm:pt>
    <dgm:pt modelId="{13BFEDC9-C338-4D65-B3AE-0ED866553D19}" type="pres">
      <dgm:prSet presAssocID="{5C8E608E-2D98-473F-8540-09DA508694F1}" presName="horz1" presStyleCnt="0"/>
      <dgm:spPr/>
    </dgm:pt>
    <dgm:pt modelId="{5C3E6B82-9E32-4F57-B781-D764200AF658}" type="pres">
      <dgm:prSet presAssocID="{5C8E608E-2D98-473F-8540-09DA508694F1}" presName="tx1" presStyleLbl="revTx" presStyleIdx="13" presStyleCnt="20"/>
      <dgm:spPr/>
    </dgm:pt>
    <dgm:pt modelId="{CA77ABCB-DD69-4365-A0CE-24EDA1824F0C}" type="pres">
      <dgm:prSet presAssocID="{5C8E608E-2D98-473F-8540-09DA508694F1}" presName="vert1" presStyleCnt="0"/>
      <dgm:spPr/>
    </dgm:pt>
    <dgm:pt modelId="{11720AD8-0F9E-457B-98C8-6860323C2EDF}" type="pres">
      <dgm:prSet presAssocID="{EDB70731-99BB-491A-A731-0260A2C7CA98}" presName="thickLine" presStyleLbl="alignNode1" presStyleIdx="14" presStyleCnt="20"/>
      <dgm:spPr/>
    </dgm:pt>
    <dgm:pt modelId="{C2976825-65ED-4092-ADDE-821C4C2D3659}" type="pres">
      <dgm:prSet presAssocID="{EDB70731-99BB-491A-A731-0260A2C7CA98}" presName="horz1" presStyleCnt="0"/>
      <dgm:spPr/>
    </dgm:pt>
    <dgm:pt modelId="{3421DA0D-BDD7-4780-ABC8-35313C3D01AD}" type="pres">
      <dgm:prSet presAssocID="{EDB70731-99BB-491A-A731-0260A2C7CA98}" presName="tx1" presStyleLbl="revTx" presStyleIdx="14" presStyleCnt="20"/>
      <dgm:spPr/>
    </dgm:pt>
    <dgm:pt modelId="{40CDBE21-ACFF-4C7F-834A-EFC35C821798}" type="pres">
      <dgm:prSet presAssocID="{EDB70731-99BB-491A-A731-0260A2C7CA98}" presName="vert1" presStyleCnt="0"/>
      <dgm:spPr/>
    </dgm:pt>
    <dgm:pt modelId="{341C7DCA-C5E3-440F-8F78-9FC0A5DBA275}" type="pres">
      <dgm:prSet presAssocID="{C5A131FC-DCEF-4FFF-98D8-298B09FE07BF}" presName="thickLine" presStyleLbl="alignNode1" presStyleIdx="15" presStyleCnt="20"/>
      <dgm:spPr/>
    </dgm:pt>
    <dgm:pt modelId="{D0BB88DC-8BDC-43AD-ADE4-30BB552836DF}" type="pres">
      <dgm:prSet presAssocID="{C5A131FC-DCEF-4FFF-98D8-298B09FE07BF}" presName="horz1" presStyleCnt="0"/>
      <dgm:spPr/>
    </dgm:pt>
    <dgm:pt modelId="{22FB9189-FA82-4E0F-B6EF-5C1223E212E2}" type="pres">
      <dgm:prSet presAssocID="{C5A131FC-DCEF-4FFF-98D8-298B09FE07BF}" presName="tx1" presStyleLbl="revTx" presStyleIdx="15" presStyleCnt="20"/>
      <dgm:spPr/>
    </dgm:pt>
    <dgm:pt modelId="{BBC39D32-4C33-46A7-AFFF-CF8A5112019E}" type="pres">
      <dgm:prSet presAssocID="{C5A131FC-DCEF-4FFF-98D8-298B09FE07BF}" presName="vert1" presStyleCnt="0"/>
      <dgm:spPr/>
    </dgm:pt>
    <dgm:pt modelId="{460A033A-0FE2-4DCC-A7CD-3BA648FCBB3F}" type="pres">
      <dgm:prSet presAssocID="{EED2D458-A1CB-47CA-976F-3977C2941DEC}" presName="thickLine" presStyleLbl="alignNode1" presStyleIdx="16" presStyleCnt="20"/>
      <dgm:spPr/>
    </dgm:pt>
    <dgm:pt modelId="{5DEAA4AE-E03E-41BF-AB4F-3EB12EA4E1BC}" type="pres">
      <dgm:prSet presAssocID="{EED2D458-A1CB-47CA-976F-3977C2941DEC}" presName="horz1" presStyleCnt="0"/>
      <dgm:spPr/>
    </dgm:pt>
    <dgm:pt modelId="{AA22A3F2-DA35-45CE-8DCF-B1D868D3454E}" type="pres">
      <dgm:prSet presAssocID="{EED2D458-A1CB-47CA-976F-3977C2941DEC}" presName="tx1" presStyleLbl="revTx" presStyleIdx="16" presStyleCnt="20"/>
      <dgm:spPr/>
    </dgm:pt>
    <dgm:pt modelId="{21FE8439-30B7-4FD8-A554-31B3020CCEB0}" type="pres">
      <dgm:prSet presAssocID="{EED2D458-A1CB-47CA-976F-3977C2941DEC}" presName="vert1" presStyleCnt="0"/>
      <dgm:spPr/>
    </dgm:pt>
    <dgm:pt modelId="{691E4F9B-3DFF-44C0-86C6-322B4E10221E}" type="pres">
      <dgm:prSet presAssocID="{CDC80E8F-17E0-47FF-AD85-E1236585A388}" presName="thickLine" presStyleLbl="alignNode1" presStyleIdx="17" presStyleCnt="20"/>
      <dgm:spPr/>
    </dgm:pt>
    <dgm:pt modelId="{574766B2-48C2-4B4E-B0C9-F12600CCBD6D}" type="pres">
      <dgm:prSet presAssocID="{CDC80E8F-17E0-47FF-AD85-E1236585A388}" presName="horz1" presStyleCnt="0"/>
      <dgm:spPr/>
    </dgm:pt>
    <dgm:pt modelId="{B157408C-5808-4DA8-9E6E-FB610B9CE3F5}" type="pres">
      <dgm:prSet presAssocID="{CDC80E8F-17E0-47FF-AD85-E1236585A388}" presName="tx1" presStyleLbl="revTx" presStyleIdx="17" presStyleCnt="20"/>
      <dgm:spPr/>
    </dgm:pt>
    <dgm:pt modelId="{17711A0C-B1D7-43D9-820B-E9C49A3AF932}" type="pres">
      <dgm:prSet presAssocID="{CDC80E8F-17E0-47FF-AD85-E1236585A388}" presName="vert1" presStyleCnt="0"/>
      <dgm:spPr/>
    </dgm:pt>
    <dgm:pt modelId="{53ED346D-CECA-4C1A-919F-100509579632}" type="pres">
      <dgm:prSet presAssocID="{113D685A-16BA-43C3-8289-17FD53A3AAD3}" presName="thickLine" presStyleLbl="alignNode1" presStyleIdx="18" presStyleCnt="20"/>
      <dgm:spPr/>
    </dgm:pt>
    <dgm:pt modelId="{8E8F22C9-92E5-41CE-BABA-6CD9AE0AFBED}" type="pres">
      <dgm:prSet presAssocID="{113D685A-16BA-43C3-8289-17FD53A3AAD3}" presName="horz1" presStyleCnt="0"/>
      <dgm:spPr/>
    </dgm:pt>
    <dgm:pt modelId="{A831A7FF-0FF0-4AA2-A3BA-C6EA14D203BD}" type="pres">
      <dgm:prSet presAssocID="{113D685A-16BA-43C3-8289-17FD53A3AAD3}" presName="tx1" presStyleLbl="revTx" presStyleIdx="18" presStyleCnt="20"/>
      <dgm:spPr/>
    </dgm:pt>
    <dgm:pt modelId="{230D746B-68AE-4ACF-825D-08B01EC3C907}" type="pres">
      <dgm:prSet presAssocID="{113D685A-16BA-43C3-8289-17FD53A3AAD3}" presName="vert1" presStyleCnt="0"/>
      <dgm:spPr/>
    </dgm:pt>
    <dgm:pt modelId="{A8EA7BD5-F728-4F79-BF8A-6A9B693C1B41}" type="pres">
      <dgm:prSet presAssocID="{9DAC34F9-7F1B-4B83-8E3D-3976B0517AAB}" presName="thickLine" presStyleLbl="alignNode1" presStyleIdx="19" presStyleCnt="20"/>
      <dgm:spPr/>
    </dgm:pt>
    <dgm:pt modelId="{B456F002-7B4B-4024-954F-4B7297468CDC}" type="pres">
      <dgm:prSet presAssocID="{9DAC34F9-7F1B-4B83-8E3D-3976B0517AAB}" presName="horz1" presStyleCnt="0"/>
      <dgm:spPr/>
    </dgm:pt>
    <dgm:pt modelId="{9FC798C6-21D6-487F-B5DB-79B7BC8E99D0}" type="pres">
      <dgm:prSet presAssocID="{9DAC34F9-7F1B-4B83-8E3D-3976B0517AAB}" presName="tx1" presStyleLbl="revTx" presStyleIdx="19" presStyleCnt="20"/>
      <dgm:spPr/>
    </dgm:pt>
    <dgm:pt modelId="{EDB57AB6-B4C9-4296-9FBD-43F08C52DD05}" type="pres">
      <dgm:prSet presAssocID="{9DAC34F9-7F1B-4B83-8E3D-3976B0517AAB}" presName="vert1" presStyleCnt="0"/>
      <dgm:spPr/>
    </dgm:pt>
  </dgm:ptLst>
  <dgm:cxnLst>
    <dgm:cxn modelId="{4B9D4005-40AA-47A0-87B4-293F89F3C2C9}" srcId="{666C6E3F-A955-422F-80EB-91DBBE37113F}" destId="{167F98C9-A150-44FF-B8B7-DE6F39E80A3E}" srcOrd="2" destOrd="0" parTransId="{35C66E9C-BB8D-4DB3-8270-D71D7C199881}" sibTransId="{D99B815C-6EB3-4F7D-8A61-5FDD7AF8115C}"/>
    <dgm:cxn modelId="{22DD5210-E296-4B53-8FD6-F02778BE17C6}" type="presOf" srcId="{C5A131FC-DCEF-4FFF-98D8-298B09FE07BF}" destId="{22FB9189-FA82-4E0F-B6EF-5C1223E212E2}" srcOrd="0" destOrd="0" presId="urn:microsoft.com/office/officeart/2008/layout/LinedList"/>
    <dgm:cxn modelId="{C0F47918-D15D-4048-B155-CB6F23A6EA34}" srcId="{666C6E3F-A955-422F-80EB-91DBBE37113F}" destId="{C5A131FC-DCEF-4FFF-98D8-298B09FE07BF}" srcOrd="15" destOrd="0" parTransId="{780ECB53-7DA6-4D8F-921C-F38E8662AFF7}" sibTransId="{866DE600-1067-4784-BF97-F3C52645E933}"/>
    <dgm:cxn modelId="{D2E0AA25-AB48-49D1-80B7-7AAA586EDEE2}" type="presOf" srcId="{3173DA9A-8E3E-4A8A-A885-D7BD5C450B94}" destId="{A89CA81B-D41E-4FA8-916B-D0867CED4A79}" srcOrd="0" destOrd="0" presId="urn:microsoft.com/office/officeart/2008/layout/LinedList"/>
    <dgm:cxn modelId="{4DF8EF2D-0D47-40F3-B00A-93E7DE152C99}" srcId="{666C6E3F-A955-422F-80EB-91DBBE37113F}" destId="{A0BC5F96-C85E-4F7D-9197-B50CD2AAD491}" srcOrd="6" destOrd="0" parTransId="{54DD299B-6052-4A2E-AB53-684E053E185D}" sibTransId="{6344B145-75A9-455C-8CCC-0C979A704D6A}"/>
    <dgm:cxn modelId="{A6E58537-F1F3-46A6-92C7-5134DB879E72}" srcId="{666C6E3F-A955-422F-80EB-91DBBE37113F}" destId="{F080F708-3A3E-49C4-821C-B57242010F7C}" srcOrd="1" destOrd="0" parTransId="{B96555ED-CDB5-417F-A39F-BD5DA91C23AA}" sibTransId="{E74AEB7D-5863-47FE-BE65-5505234676B3}"/>
    <dgm:cxn modelId="{DD97DB38-2EEC-40C8-8F3E-9818567F00F7}" type="presOf" srcId="{F080F708-3A3E-49C4-821C-B57242010F7C}" destId="{57241E21-BF10-4592-BEA0-0432F03176C9}" srcOrd="0" destOrd="0" presId="urn:microsoft.com/office/officeart/2008/layout/LinedList"/>
    <dgm:cxn modelId="{1B83303B-0B81-482D-9458-0914D960F5C0}" type="presOf" srcId="{F0BAB09D-1A84-41E4-8D2C-2D69A5DC0734}" destId="{1BD14295-36D2-4B3C-81F3-82C5D0E49708}" srcOrd="0" destOrd="0" presId="urn:microsoft.com/office/officeart/2008/layout/LinedList"/>
    <dgm:cxn modelId="{17C2F95C-DB1A-40F1-A142-A2637DB5D16E}" type="presOf" srcId="{875FC277-E063-4500-9B8E-1E6D5FAF8909}" destId="{5429D227-955C-4BCF-8B51-600E5E523543}" srcOrd="0" destOrd="0" presId="urn:microsoft.com/office/officeart/2008/layout/LinedList"/>
    <dgm:cxn modelId="{F3D9D242-238C-4779-BD01-C147350D7CFE}" srcId="{666C6E3F-A955-422F-80EB-91DBBE37113F}" destId="{861C6DC9-5581-4D69-9F3C-08E13F8BCE4C}" srcOrd="7" destOrd="0" parTransId="{28AD3A0C-719D-458A-BDC3-4378EDE45368}" sibTransId="{95A7F626-DEBF-489D-BF2A-E04B565D3349}"/>
    <dgm:cxn modelId="{E0A17643-D1B1-49D0-984A-FC110BF2E533}" srcId="{666C6E3F-A955-422F-80EB-91DBBE37113F}" destId="{71B577DE-DA63-4591-9761-1DECE058FDD6}" srcOrd="8" destOrd="0" parTransId="{7248A0E8-59FD-4A70-8F75-4011F4B39476}" sibTransId="{D4446483-0415-486A-BB5D-34B1FE7FC295}"/>
    <dgm:cxn modelId="{4313B744-1850-49ED-9B3D-711A2B3C75E1}" type="presOf" srcId="{113D685A-16BA-43C3-8289-17FD53A3AAD3}" destId="{A831A7FF-0FF0-4AA2-A3BA-C6EA14D203BD}" srcOrd="0" destOrd="0" presId="urn:microsoft.com/office/officeart/2008/layout/LinedList"/>
    <dgm:cxn modelId="{825FC246-E1CB-4760-8F01-CA7294BDA973}" type="presOf" srcId="{8D556DD7-03D9-4D7F-9E43-579219CD6424}" destId="{CD1B753A-FC56-408F-AC54-AF1C7583A93D}" srcOrd="0" destOrd="0" presId="urn:microsoft.com/office/officeart/2008/layout/LinedList"/>
    <dgm:cxn modelId="{44529567-C0F3-4606-A561-F70B2E052B85}" type="presOf" srcId="{EDB70731-99BB-491A-A731-0260A2C7CA98}" destId="{3421DA0D-BDD7-4780-ABC8-35313C3D01AD}" srcOrd="0" destOrd="0" presId="urn:microsoft.com/office/officeart/2008/layout/LinedList"/>
    <dgm:cxn modelId="{4FE83A6B-8511-4275-9BD5-B749159E5BCF}" srcId="{666C6E3F-A955-422F-80EB-91DBBE37113F}" destId="{2A88BFF9-59AF-40CD-86F5-F6EBAF403BC2}" srcOrd="9" destOrd="0" parTransId="{EA15FE0E-C038-4D61-A6CF-84A3560F50BE}" sibTransId="{6DB9DA01-7FD8-46F8-9F70-BA91420151A2}"/>
    <dgm:cxn modelId="{8ADB266D-429A-4F87-9036-7C67A2A3BF7A}" srcId="{666C6E3F-A955-422F-80EB-91DBBE37113F}" destId="{FC91E520-2288-4D72-8716-5CF29DE3B5EA}" srcOrd="0" destOrd="0" parTransId="{7FD9E7FD-92D8-4C20-A18C-DA4DFD20F038}" sibTransId="{CC29E92F-183E-4135-A9C9-762DE5FE0EAF}"/>
    <dgm:cxn modelId="{4940A44F-0FEE-46B1-86A8-BD6DF497D0C8}" srcId="{666C6E3F-A955-422F-80EB-91DBBE37113F}" destId="{2A2F8012-56ED-450D-AEAA-A0C613793DE9}" srcOrd="11" destOrd="0" parTransId="{CCCEBE4A-5D80-49F2-9EB0-97DE31E34A1F}" sibTransId="{504576C5-A43F-40E4-9FEF-708D012AC0F2}"/>
    <dgm:cxn modelId="{C8D43F71-DF04-401F-9D32-43C4142171F5}" type="presOf" srcId="{FC91E520-2288-4D72-8716-5CF29DE3B5EA}" destId="{3806DE42-2408-4075-BAB1-42E257E2633F}" srcOrd="0" destOrd="0" presId="urn:microsoft.com/office/officeart/2008/layout/LinedList"/>
    <dgm:cxn modelId="{E0B13072-380E-4E6D-A81A-0ADDD81E0548}" type="presOf" srcId="{861C6DC9-5581-4D69-9F3C-08E13F8BCE4C}" destId="{484FC84B-46FB-4238-834B-B358E88826E0}" srcOrd="0" destOrd="0" presId="urn:microsoft.com/office/officeart/2008/layout/LinedList"/>
    <dgm:cxn modelId="{79C4C059-3A74-49D4-B82E-EA9E7C186142}" type="presOf" srcId="{7E4AD2AD-2184-4A09-81E6-3A7571C42084}" destId="{10521B4B-9C0D-4DBD-8DAF-AE280CA44A40}" srcOrd="0" destOrd="0" presId="urn:microsoft.com/office/officeart/2008/layout/LinedList"/>
    <dgm:cxn modelId="{88549585-C9A5-475D-BE1F-F912BF14B600}" type="presOf" srcId="{CDC80E8F-17E0-47FF-AD85-E1236585A388}" destId="{B157408C-5808-4DA8-9E6E-FB610B9CE3F5}" srcOrd="0" destOrd="0" presId="urn:microsoft.com/office/officeart/2008/layout/LinedList"/>
    <dgm:cxn modelId="{E00F9397-1C82-4F67-A840-5C550443017A}" type="presOf" srcId="{A0BC5F96-C85E-4F7D-9197-B50CD2AAD491}" destId="{E24A0A32-5397-4F34-8B07-C8545D87CD7A}" srcOrd="0" destOrd="0" presId="urn:microsoft.com/office/officeart/2008/layout/LinedList"/>
    <dgm:cxn modelId="{8B9B8D99-8899-4DC0-9EC7-C91BF3F0D183}" type="presOf" srcId="{9DAC34F9-7F1B-4B83-8E3D-3976B0517AAB}" destId="{9FC798C6-21D6-487F-B5DB-79B7BC8E99D0}" srcOrd="0" destOrd="0" presId="urn:microsoft.com/office/officeart/2008/layout/LinedList"/>
    <dgm:cxn modelId="{CB3A609B-635D-4D4F-BFDD-FC845890DCAC}" type="presOf" srcId="{666C6E3F-A955-422F-80EB-91DBBE37113F}" destId="{776683C3-AE47-419A-A1FC-003DFA3A2B88}" srcOrd="0" destOrd="0" presId="urn:microsoft.com/office/officeart/2008/layout/LinedList"/>
    <dgm:cxn modelId="{CA5B229E-CE15-426C-AD42-12B05F134ED9}" srcId="{666C6E3F-A955-422F-80EB-91DBBE37113F}" destId="{8D556DD7-03D9-4D7F-9E43-579219CD6424}" srcOrd="4" destOrd="0" parTransId="{BAA8B189-9A2D-44E4-8AC0-9F8B5FD298F5}" sibTransId="{60797828-0F7C-4EE2-A499-1667887EFD65}"/>
    <dgm:cxn modelId="{0B0877A1-1F37-44D3-BC41-333E809CE80B}" type="presOf" srcId="{167F98C9-A150-44FF-B8B7-DE6F39E80A3E}" destId="{DFBB2BF3-C828-4D12-AA87-2E9D1972EFA8}" srcOrd="0" destOrd="0" presId="urn:microsoft.com/office/officeart/2008/layout/LinedList"/>
    <dgm:cxn modelId="{FEE059A5-E136-4782-8009-6F599BC725A9}" srcId="{666C6E3F-A955-422F-80EB-91DBBE37113F}" destId="{9DAC34F9-7F1B-4B83-8E3D-3976B0517AAB}" srcOrd="19" destOrd="0" parTransId="{5CB2AD6B-CB08-4C58-98D6-A24572589E10}" sibTransId="{827F28EC-0E3A-49B0-B15F-7840A290669C}"/>
    <dgm:cxn modelId="{087419A6-741C-40C6-80F0-38AF209B5988}" type="presOf" srcId="{5C8E608E-2D98-473F-8540-09DA508694F1}" destId="{5C3E6B82-9E32-4F57-B781-D764200AF658}" srcOrd="0" destOrd="0" presId="urn:microsoft.com/office/officeart/2008/layout/LinedList"/>
    <dgm:cxn modelId="{F9954FB6-EADB-46A3-A893-A2030FA07B8A}" srcId="{666C6E3F-A955-422F-80EB-91DBBE37113F}" destId="{875FC277-E063-4500-9B8E-1E6D5FAF8909}" srcOrd="12" destOrd="0" parTransId="{E5464929-01D8-4E00-8B0F-5112AB9133EC}" sibTransId="{EC368AFE-5FB5-4C57-81B2-77794DA8BCFF}"/>
    <dgm:cxn modelId="{2B1D1CB9-824A-43B1-8481-C54891AE67A7}" srcId="{666C6E3F-A955-422F-80EB-91DBBE37113F}" destId="{5C8E608E-2D98-473F-8540-09DA508694F1}" srcOrd="13" destOrd="0" parTransId="{2454EA77-B82F-4B31-9C74-154F5CBEA475}" sibTransId="{23F046B5-FE8F-4E77-95F6-2DB8D5D5F33C}"/>
    <dgm:cxn modelId="{BA4812C2-1563-4849-A9D1-901D53BFE382}" srcId="{666C6E3F-A955-422F-80EB-91DBBE37113F}" destId="{EED2D458-A1CB-47CA-976F-3977C2941DEC}" srcOrd="16" destOrd="0" parTransId="{1C882861-C245-46E0-9FAC-48FFBFABC1CA}" sibTransId="{6492D344-A9A3-44CD-9CFC-1E706B0E30C8}"/>
    <dgm:cxn modelId="{7D6D30C4-A9E7-44C3-8290-920BF7BD618D}" srcId="{666C6E3F-A955-422F-80EB-91DBBE37113F}" destId="{F0BAB09D-1A84-41E4-8D2C-2D69A5DC0734}" srcOrd="5" destOrd="0" parTransId="{C2BDB84A-17D9-4349-9914-10F14BD4636B}" sibTransId="{CFEF3DBD-584C-4535-A55E-0E86E6D2F740}"/>
    <dgm:cxn modelId="{4428E7CE-E337-4E24-89E5-445CD720B830}" type="presOf" srcId="{2A2F8012-56ED-450D-AEAA-A0C613793DE9}" destId="{754A5F20-7735-40E5-B1FC-20B02EF4E7BF}" srcOrd="0" destOrd="0" presId="urn:microsoft.com/office/officeart/2008/layout/LinedList"/>
    <dgm:cxn modelId="{820280DA-FD79-4440-B2EF-03B0ECF3A0B1}" srcId="{666C6E3F-A955-422F-80EB-91DBBE37113F}" destId="{7E4AD2AD-2184-4A09-81E6-3A7571C42084}" srcOrd="3" destOrd="0" parTransId="{1194A925-E30D-4168-B4DE-1160A28E85A6}" sibTransId="{A804DD3B-75FB-4DE8-9851-4FA936F183EC}"/>
    <dgm:cxn modelId="{5B108EDD-4F45-4829-A472-127C886C3366}" srcId="{666C6E3F-A955-422F-80EB-91DBBE37113F}" destId="{113D685A-16BA-43C3-8289-17FD53A3AAD3}" srcOrd="18" destOrd="0" parTransId="{D32BE75A-25C1-405F-AC7F-9B02CECB9654}" sibTransId="{DF53F737-C928-4A31-946F-DF8DD850422C}"/>
    <dgm:cxn modelId="{5A3609E6-8F53-4EC3-9F31-80794677ABA4}" srcId="{666C6E3F-A955-422F-80EB-91DBBE37113F}" destId="{EDB70731-99BB-491A-A731-0260A2C7CA98}" srcOrd="14" destOrd="0" parTransId="{535CB781-4435-4A71-83D4-9C7C463F0649}" sibTransId="{99EA0E7F-CACB-4803-9AA3-BAFB82D6535F}"/>
    <dgm:cxn modelId="{5519D2EA-0EA9-45F6-963A-CF3056D25295}" type="presOf" srcId="{71B577DE-DA63-4591-9761-1DECE058FDD6}" destId="{8C3AF4CC-E9A7-4953-9BBA-64B2A8F7A7B4}" srcOrd="0" destOrd="0" presId="urn:microsoft.com/office/officeart/2008/layout/LinedList"/>
    <dgm:cxn modelId="{C92D62EF-2EEC-434E-97C6-527FC279A1C1}" type="presOf" srcId="{2A88BFF9-59AF-40CD-86F5-F6EBAF403BC2}" destId="{C40AB346-D123-4B7E-9037-6A09F982848F}" srcOrd="0" destOrd="0" presId="urn:microsoft.com/office/officeart/2008/layout/LinedList"/>
    <dgm:cxn modelId="{96ADB4EF-8641-41B3-8F56-BB4BFD6CC37D}" type="presOf" srcId="{EED2D458-A1CB-47CA-976F-3977C2941DEC}" destId="{AA22A3F2-DA35-45CE-8DCF-B1D868D3454E}" srcOrd="0" destOrd="0" presId="urn:microsoft.com/office/officeart/2008/layout/LinedList"/>
    <dgm:cxn modelId="{8FDBA3F4-C246-48E8-9D0B-63FA81ECE4D1}" srcId="{666C6E3F-A955-422F-80EB-91DBBE37113F}" destId="{CDC80E8F-17E0-47FF-AD85-E1236585A388}" srcOrd="17" destOrd="0" parTransId="{B578E93F-CB28-4D89-8227-08B5A0EAF570}" sibTransId="{6A69EDEA-0512-4D5B-A4FE-FB8F0952D0C7}"/>
    <dgm:cxn modelId="{CA7D28F6-F18A-473C-BE6C-E820A66FF613}" srcId="{666C6E3F-A955-422F-80EB-91DBBE37113F}" destId="{3173DA9A-8E3E-4A8A-A885-D7BD5C450B94}" srcOrd="10" destOrd="0" parTransId="{BDEF9A18-DD66-434A-B57A-F1D0FBE0671D}" sibTransId="{48A3A46A-ADBD-4ADF-9D32-CE763B2D89D5}"/>
    <dgm:cxn modelId="{386B343B-A025-4B03-835E-0FA39F15392B}" type="presParOf" srcId="{776683C3-AE47-419A-A1FC-003DFA3A2B88}" destId="{F825221D-A738-456C-B6E0-677AAF5F70BC}" srcOrd="0" destOrd="0" presId="urn:microsoft.com/office/officeart/2008/layout/LinedList"/>
    <dgm:cxn modelId="{CE4EE315-C1E9-47D9-9E7B-7FFE537C9485}" type="presParOf" srcId="{776683C3-AE47-419A-A1FC-003DFA3A2B88}" destId="{3856329C-C972-4A13-94AF-2744DE079E39}" srcOrd="1" destOrd="0" presId="urn:microsoft.com/office/officeart/2008/layout/LinedList"/>
    <dgm:cxn modelId="{BD37A9E9-B4AC-4933-A86E-744E2E358B5E}" type="presParOf" srcId="{3856329C-C972-4A13-94AF-2744DE079E39}" destId="{3806DE42-2408-4075-BAB1-42E257E2633F}" srcOrd="0" destOrd="0" presId="urn:microsoft.com/office/officeart/2008/layout/LinedList"/>
    <dgm:cxn modelId="{968998C0-3E18-46F1-A486-A5F95EFE2C1B}" type="presParOf" srcId="{3856329C-C972-4A13-94AF-2744DE079E39}" destId="{3BEAF9AA-09F9-4CEE-A4D0-FF8B6C156E80}" srcOrd="1" destOrd="0" presId="urn:microsoft.com/office/officeart/2008/layout/LinedList"/>
    <dgm:cxn modelId="{21BAAC9F-4A81-49C2-BC92-364C61321F9C}" type="presParOf" srcId="{776683C3-AE47-419A-A1FC-003DFA3A2B88}" destId="{01BADFE2-739E-4186-9C8C-74DEE373C99E}" srcOrd="2" destOrd="0" presId="urn:microsoft.com/office/officeart/2008/layout/LinedList"/>
    <dgm:cxn modelId="{065AFEC0-CD8E-4D3B-9027-DFADE6533B48}" type="presParOf" srcId="{776683C3-AE47-419A-A1FC-003DFA3A2B88}" destId="{EE9411B4-538E-4211-9DA5-C893CBF057BE}" srcOrd="3" destOrd="0" presId="urn:microsoft.com/office/officeart/2008/layout/LinedList"/>
    <dgm:cxn modelId="{9FBDFFD9-C699-47AD-9C6B-175C1AB29A56}" type="presParOf" srcId="{EE9411B4-538E-4211-9DA5-C893CBF057BE}" destId="{57241E21-BF10-4592-BEA0-0432F03176C9}" srcOrd="0" destOrd="0" presId="urn:microsoft.com/office/officeart/2008/layout/LinedList"/>
    <dgm:cxn modelId="{C1B98088-64AE-4E8B-AE5A-0875E1D72975}" type="presParOf" srcId="{EE9411B4-538E-4211-9DA5-C893CBF057BE}" destId="{D9667CC5-9623-4E5F-9BFC-19201BD50FB3}" srcOrd="1" destOrd="0" presId="urn:microsoft.com/office/officeart/2008/layout/LinedList"/>
    <dgm:cxn modelId="{7625927C-4428-45AE-889B-93FF347FA623}" type="presParOf" srcId="{776683C3-AE47-419A-A1FC-003DFA3A2B88}" destId="{4429F152-B525-43B8-BED7-85917A8D483B}" srcOrd="4" destOrd="0" presId="urn:microsoft.com/office/officeart/2008/layout/LinedList"/>
    <dgm:cxn modelId="{9596C21B-9FC4-4CC0-90B0-AEF4E2F22C9F}" type="presParOf" srcId="{776683C3-AE47-419A-A1FC-003DFA3A2B88}" destId="{FC7240B3-2623-4851-AE8C-360BAA72A118}" srcOrd="5" destOrd="0" presId="urn:microsoft.com/office/officeart/2008/layout/LinedList"/>
    <dgm:cxn modelId="{E67BDAE1-D84E-4E14-BAF7-D1A37B2A346E}" type="presParOf" srcId="{FC7240B3-2623-4851-AE8C-360BAA72A118}" destId="{DFBB2BF3-C828-4D12-AA87-2E9D1972EFA8}" srcOrd="0" destOrd="0" presId="urn:microsoft.com/office/officeart/2008/layout/LinedList"/>
    <dgm:cxn modelId="{88908C5C-6DD6-4364-8441-AFA11423F05C}" type="presParOf" srcId="{FC7240B3-2623-4851-AE8C-360BAA72A118}" destId="{310E250B-9C25-4D86-8BD5-21A6150286DB}" srcOrd="1" destOrd="0" presId="urn:microsoft.com/office/officeart/2008/layout/LinedList"/>
    <dgm:cxn modelId="{AB9BDA82-9047-412E-A5DE-F59DA2C10473}" type="presParOf" srcId="{776683C3-AE47-419A-A1FC-003DFA3A2B88}" destId="{963476A3-DFAC-4C8D-8994-97C27DC42063}" srcOrd="6" destOrd="0" presId="urn:microsoft.com/office/officeart/2008/layout/LinedList"/>
    <dgm:cxn modelId="{928D80B2-E1C8-482D-BAB0-E549279BB1E1}" type="presParOf" srcId="{776683C3-AE47-419A-A1FC-003DFA3A2B88}" destId="{1A6598EB-66A8-41A0-B8A0-7CD50084B620}" srcOrd="7" destOrd="0" presId="urn:microsoft.com/office/officeart/2008/layout/LinedList"/>
    <dgm:cxn modelId="{524519D7-D32C-4AE3-BEF2-320C7C6D3B48}" type="presParOf" srcId="{1A6598EB-66A8-41A0-B8A0-7CD50084B620}" destId="{10521B4B-9C0D-4DBD-8DAF-AE280CA44A40}" srcOrd="0" destOrd="0" presId="urn:microsoft.com/office/officeart/2008/layout/LinedList"/>
    <dgm:cxn modelId="{0830A7A5-A1A8-4DA7-898C-1B8A4BE04147}" type="presParOf" srcId="{1A6598EB-66A8-41A0-B8A0-7CD50084B620}" destId="{D44D2237-DC9C-487D-983A-D29014BB9AEE}" srcOrd="1" destOrd="0" presId="urn:microsoft.com/office/officeart/2008/layout/LinedList"/>
    <dgm:cxn modelId="{8B409F2E-1098-4FA8-81C0-B9923DB3C798}" type="presParOf" srcId="{776683C3-AE47-419A-A1FC-003DFA3A2B88}" destId="{8D6AB11F-9DA0-4648-8F91-CE14E2F727D9}" srcOrd="8" destOrd="0" presId="urn:microsoft.com/office/officeart/2008/layout/LinedList"/>
    <dgm:cxn modelId="{F54E5F29-4BC4-44E7-8A32-1C5B5BE41F90}" type="presParOf" srcId="{776683C3-AE47-419A-A1FC-003DFA3A2B88}" destId="{87B37DB4-DC91-4062-8DC8-5C22D6D02B0E}" srcOrd="9" destOrd="0" presId="urn:microsoft.com/office/officeart/2008/layout/LinedList"/>
    <dgm:cxn modelId="{D9319C0F-9260-48AB-A8EE-E0003C2D1947}" type="presParOf" srcId="{87B37DB4-DC91-4062-8DC8-5C22D6D02B0E}" destId="{CD1B753A-FC56-408F-AC54-AF1C7583A93D}" srcOrd="0" destOrd="0" presId="urn:microsoft.com/office/officeart/2008/layout/LinedList"/>
    <dgm:cxn modelId="{3BA32095-3096-45C4-ACAF-ABAA3B93F64D}" type="presParOf" srcId="{87B37DB4-DC91-4062-8DC8-5C22D6D02B0E}" destId="{6E0A8CDC-8F05-4136-BEF2-B7F5D38B30F8}" srcOrd="1" destOrd="0" presId="urn:microsoft.com/office/officeart/2008/layout/LinedList"/>
    <dgm:cxn modelId="{1B6D0D14-65D4-43E6-AAAB-77301128E35C}" type="presParOf" srcId="{776683C3-AE47-419A-A1FC-003DFA3A2B88}" destId="{B82EE423-DFDD-4443-8C7A-565F436F8BF9}" srcOrd="10" destOrd="0" presId="urn:microsoft.com/office/officeart/2008/layout/LinedList"/>
    <dgm:cxn modelId="{B4BABE85-3CDE-46A5-AE54-40C326D7B49D}" type="presParOf" srcId="{776683C3-AE47-419A-A1FC-003DFA3A2B88}" destId="{8C84ACEA-53E2-40E9-9ADD-F27A31241FAA}" srcOrd="11" destOrd="0" presId="urn:microsoft.com/office/officeart/2008/layout/LinedList"/>
    <dgm:cxn modelId="{0C7F39B3-5241-4F63-9914-A0B9739AB59C}" type="presParOf" srcId="{8C84ACEA-53E2-40E9-9ADD-F27A31241FAA}" destId="{1BD14295-36D2-4B3C-81F3-82C5D0E49708}" srcOrd="0" destOrd="0" presId="urn:microsoft.com/office/officeart/2008/layout/LinedList"/>
    <dgm:cxn modelId="{389C3D61-DC60-41C5-B760-7B61E684DA9C}" type="presParOf" srcId="{8C84ACEA-53E2-40E9-9ADD-F27A31241FAA}" destId="{800957AD-BC3E-4D7E-8C66-6541F6E37429}" srcOrd="1" destOrd="0" presId="urn:microsoft.com/office/officeart/2008/layout/LinedList"/>
    <dgm:cxn modelId="{9840D519-9F11-4B51-A818-7D9426746C05}" type="presParOf" srcId="{776683C3-AE47-419A-A1FC-003DFA3A2B88}" destId="{74AE9E08-887F-44BA-A7CD-ECA737614510}" srcOrd="12" destOrd="0" presId="urn:microsoft.com/office/officeart/2008/layout/LinedList"/>
    <dgm:cxn modelId="{3454AC5F-5427-485D-8542-01687CBF81D4}" type="presParOf" srcId="{776683C3-AE47-419A-A1FC-003DFA3A2B88}" destId="{E2317822-AA9A-41B1-9132-84657CDFB7C9}" srcOrd="13" destOrd="0" presId="urn:microsoft.com/office/officeart/2008/layout/LinedList"/>
    <dgm:cxn modelId="{F8A7C85C-53C4-49D5-9F9C-5BB003C876BC}" type="presParOf" srcId="{E2317822-AA9A-41B1-9132-84657CDFB7C9}" destId="{E24A0A32-5397-4F34-8B07-C8545D87CD7A}" srcOrd="0" destOrd="0" presId="urn:microsoft.com/office/officeart/2008/layout/LinedList"/>
    <dgm:cxn modelId="{A19D7CF1-66F9-4248-9A31-20A4A85A0DD7}" type="presParOf" srcId="{E2317822-AA9A-41B1-9132-84657CDFB7C9}" destId="{A97B59F8-9C2C-4BEB-B054-DDCF5DF1809C}" srcOrd="1" destOrd="0" presId="urn:microsoft.com/office/officeart/2008/layout/LinedList"/>
    <dgm:cxn modelId="{D1AF74D4-2FAC-4EB1-8B9A-E2B987DF940E}" type="presParOf" srcId="{776683C3-AE47-419A-A1FC-003DFA3A2B88}" destId="{8F706C04-AB0F-40FB-982D-6A08493A11B9}" srcOrd="14" destOrd="0" presId="urn:microsoft.com/office/officeart/2008/layout/LinedList"/>
    <dgm:cxn modelId="{E627F416-E46C-4C3E-B813-09D52FE99C47}" type="presParOf" srcId="{776683C3-AE47-419A-A1FC-003DFA3A2B88}" destId="{DDA48699-BEA9-43BD-9591-9AEAB8476110}" srcOrd="15" destOrd="0" presId="urn:microsoft.com/office/officeart/2008/layout/LinedList"/>
    <dgm:cxn modelId="{5A4550C9-D11A-45B6-845C-A427F1B19FFC}" type="presParOf" srcId="{DDA48699-BEA9-43BD-9591-9AEAB8476110}" destId="{484FC84B-46FB-4238-834B-B358E88826E0}" srcOrd="0" destOrd="0" presId="urn:microsoft.com/office/officeart/2008/layout/LinedList"/>
    <dgm:cxn modelId="{5EEBBEF4-63F6-430E-8D6A-C15CF0F1A24D}" type="presParOf" srcId="{DDA48699-BEA9-43BD-9591-9AEAB8476110}" destId="{FBF12A08-6370-423A-AE56-3FA056CB7305}" srcOrd="1" destOrd="0" presId="urn:microsoft.com/office/officeart/2008/layout/LinedList"/>
    <dgm:cxn modelId="{0825B0DF-BD96-4E75-96BF-64A6B692B19E}" type="presParOf" srcId="{776683C3-AE47-419A-A1FC-003DFA3A2B88}" destId="{E0888B82-3484-4366-914D-B6D1FDA1E0A1}" srcOrd="16" destOrd="0" presId="urn:microsoft.com/office/officeart/2008/layout/LinedList"/>
    <dgm:cxn modelId="{4652B73B-C088-443F-8FC7-05517004F707}" type="presParOf" srcId="{776683C3-AE47-419A-A1FC-003DFA3A2B88}" destId="{EF7E861A-8314-40E8-8FB2-619503B75061}" srcOrd="17" destOrd="0" presId="urn:microsoft.com/office/officeart/2008/layout/LinedList"/>
    <dgm:cxn modelId="{3746BB8C-68CD-4473-AAE5-E6D649DCAFED}" type="presParOf" srcId="{EF7E861A-8314-40E8-8FB2-619503B75061}" destId="{8C3AF4CC-E9A7-4953-9BBA-64B2A8F7A7B4}" srcOrd="0" destOrd="0" presId="urn:microsoft.com/office/officeart/2008/layout/LinedList"/>
    <dgm:cxn modelId="{7073623A-2937-41F9-A1F9-CFE45700BB14}" type="presParOf" srcId="{EF7E861A-8314-40E8-8FB2-619503B75061}" destId="{64DA9F7D-54ED-44E5-9D28-B85B7EC32A3B}" srcOrd="1" destOrd="0" presId="urn:microsoft.com/office/officeart/2008/layout/LinedList"/>
    <dgm:cxn modelId="{5731A914-D341-4221-ADB1-DDC5D5DF5BD7}" type="presParOf" srcId="{776683C3-AE47-419A-A1FC-003DFA3A2B88}" destId="{DBD0FD19-CFFC-47F7-9715-BA129A07A62A}" srcOrd="18" destOrd="0" presId="urn:microsoft.com/office/officeart/2008/layout/LinedList"/>
    <dgm:cxn modelId="{8B8C7BE0-BC6A-44D2-9AB2-9BB1BD0FDC47}" type="presParOf" srcId="{776683C3-AE47-419A-A1FC-003DFA3A2B88}" destId="{FEBC0AC3-DFFC-41F9-87E0-BCCAF5D1AEAA}" srcOrd="19" destOrd="0" presId="urn:microsoft.com/office/officeart/2008/layout/LinedList"/>
    <dgm:cxn modelId="{2DBD5278-98A1-400A-81DD-CAA5E6FCFBE9}" type="presParOf" srcId="{FEBC0AC3-DFFC-41F9-87E0-BCCAF5D1AEAA}" destId="{C40AB346-D123-4B7E-9037-6A09F982848F}" srcOrd="0" destOrd="0" presId="urn:microsoft.com/office/officeart/2008/layout/LinedList"/>
    <dgm:cxn modelId="{D4EC2C18-2B75-4D36-90DE-5E27CAB9B5C4}" type="presParOf" srcId="{FEBC0AC3-DFFC-41F9-87E0-BCCAF5D1AEAA}" destId="{2A8DBE82-0053-41E0-8BB5-A8BEE5DBE53C}" srcOrd="1" destOrd="0" presId="urn:microsoft.com/office/officeart/2008/layout/LinedList"/>
    <dgm:cxn modelId="{F003616A-7D3B-45DE-A7FA-A4183888756E}" type="presParOf" srcId="{776683C3-AE47-419A-A1FC-003DFA3A2B88}" destId="{76C358B0-2141-4B74-93F7-9C6B0C10626E}" srcOrd="20" destOrd="0" presId="urn:microsoft.com/office/officeart/2008/layout/LinedList"/>
    <dgm:cxn modelId="{C85C7191-C409-4A36-A3B1-E45C404F378F}" type="presParOf" srcId="{776683C3-AE47-419A-A1FC-003DFA3A2B88}" destId="{43686A60-D67E-4CEF-B10C-03BF1C7D1C64}" srcOrd="21" destOrd="0" presId="urn:microsoft.com/office/officeart/2008/layout/LinedList"/>
    <dgm:cxn modelId="{849700EB-8F9D-4CA3-9EB9-52AA21C39401}" type="presParOf" srcId="{43686A60-D67E-4CEF-B10C-03BF1C7D1C64}" destId="{A89CA81B-D41E-4FA8-916B-D0867CED4A79}" srcOrd="0" destOrd="0" presId="urn:microsoft.com/office/officeart/2008/layout/LinedList"/>
    <dgm:cxn modelId="{0823423A-AC64-438F-950D-5376ABF420F6}" type="presParOf" srcId="{43686A60-D67E-4CEF-B10C-03BF1C7D1C64}" destId="{7347C6B3-2EC6-4A08-BE12-B4E9FE2571F0}" srcOrd="1" destOrd="0" presId="urn:microsoft.com/office/officeart/2008/layout/LinedList"/>
    <dgm:cxn modelId="{DC03E6BD-8C2D-4DCE-8C73-AAB3ABADA03E}" type="presParOf" srcId="{776683C3-AE47-419A-A1FC-003DFA3A2B88}" destId="{8847CC68-D6F0-469A-9D11-CC4B4B89AF51}" srcOrd="22" destOrd="0" presId="urn:microsoft.com/office/officeart/2008/layout/LinedList"/>
    <dgm:cxn modelId="{3DC9F250-E9F8-4052-81B8-D84DB0BCE3FA}" type="presParOf" srcId="{776683C3-AE47-419A-A1FC-003DFA3A2B88}" destId="{0CC07AA6-DC4E-4A21-B1BC-A5B00E443B4E}" srcOrd="23" destOrd="0" presId="urn:microsoft.com/office/officeart/2008/layout/LinedList"/>
    <dgm:cxn modelId="{1CDD629A-7D68-4097-83D2-E58A93D8C688}" type="presParOf" srcId="{0CC07AA6-DC4E-4A21-B1BC-A5B00E443B4E}" destId="{754A5F20-7735-40E5-B1FC-20B02EF4E7BF}" srcOrd="0" destOrd="0" presId="urn:microsoft.com/office/officeart/2008/layout/LinedList"/>
    <dgm:cxn modelId="{F0AC5BA5-D909-4D8A-95F8-BFFE0C92B5E3}" type="presParOf" srcId="{0CC07AA6-DC4E-4A21-B1BC-A5B00E443B4E}" destId="{EFBDD9BD-3ABA-426C-938E-5103B9208317}" srcOrd="1" destOrd="0" presId="urn:microsoft.com/office/officeart/2008/layout/LinedList"/>
    <dgm:cxn modelId="{CC3058FB-DDFD-43B1-8190-49E45257402E}" type="presParOf" srcId="{776683C3-AE47-419A-A1FC-003DFA3A2B88}" destId="{EF726826-63EB-4D35-BF0B-D135A34F154B}" srcOrd="24" destOrd="0" presId="urn:microsoft.com/office/officeart/2008/layout/LinedList"/>
    <dgm:cxn modelId="{57668567-5539-4FDA-AE05-F1D1416BB3FE}" type="presParOf" srcId="{776683C3-AE47-419A-A1FC-003DFA3A2B88}" destId="{3336D0C8-8C9A-4159-917E-8295DAD93DC8}" srcOrd="25" destOrd="0" presId="urn:microsoft.com/office/officeart/2008/layout/LinedList"/>
    <dgm:cxn modelId="{CA7A3BC8-6D39-4970-B793-BE4D0F43036C}" type="presParOf" srcId="{3336D0C8-8C9A-4159-917E-8295DAD93DC8}" destId="{5429D227-955C-4BCF-8B51-600E5E523543}" srcOrd="0" destOrd="0" presId="urn:microsoft.com/office/officeart/2008/layout/LinedList"/>
    <dgm:cxn modelId="{82E2E723-BA8D-4043-A4DD-8935BC109C36}" type="presParOf" srcId="{3336D0C8-8C9A-4159-917E-8295DAD93DC8}" destId="{2538715A-5F0B-4A16-AA6D-6C067E590E1F}" srcOrd="1" destOrd="0" presId="urn:microsoft.com/office/officeart/2008/layout/LinedList"/>
    <dgm:cxn modelId="{9B604043-4640-4474-9D72-51357480B732}" type="presParOf" srcId="{776683C3-AE47-419A-A1FC-003DFA3A2B88}" destId="{65D9FE46-BA7E-479C-B91A-4A93C56CA709}" srcOrd="26" destOrd="0" presId="urn:microsoft.com/office/officeart/2008/layout/LinedList"/>
    <dgm:cxn modelId="{969DBDA2-8CE8-4105-B10A-0AE3FC66A32B}" type="presParOf" srcId="{776683C3-AE47-419A-A1FC-003DFA3A2B88}" destId="{13BFEDC9-C338-4D65-B3AE-0ED866553D19}" srcOrd="27" destOrd="0" presId="urn:microsoft.com/office/officeart/2008/layout/LinedList"/>
    <dgm:cxn modelId="{8363AC91-07F2-4027-BB72-1A6ED704B4DB}" type="presParOf" srcId="{13BFEDC9-C338-4D65-B3AE-0ED866553D19}" destId="{5C3E6B82-9E32-4F57-B781-D764200AF658}" srcOrd="0" destOrd="0" presId="urn:microsoft.com/office/officeart/2008/layout/LinedList"/>
    <dgm:cxn modelId="{17DBC5B0-7F50-40B7-8923-072032DFE861}" type="presParOf" srcId="{13BFEDC9-C338-4D65-B3AE-0ED866553D19}" destId="{CA77ABCB-DD69-4365-A0CE-24EDA1824F0C}" srcOrd="1" destOrd="0" presId="urn:microsoft.com/office/officeart/2008/layout/LinedList"/>
    <dgm:cxn modelId="{38134319-C1AA-4DD6-BA54-8BC6C8007DFC}" type="presParOf" srcId="{776683C3-AE47-419A-A1FC-003DFA3A2B88}" destId="{11720AD8-0F9E-457B-98C8-6860323C2EDF}" srcOrd="28" destOrd="0" presId="urn:microsoft.com/office/officeart/2008/layout/LinedList"/>
    <dgm:cxn modelId="{C1236E8C-791D-4865-AAB5-C55B51780DDC}" type="presParOf" srcId="{776683C3-AE47-419A-A1FC-003DFA3A2B88}" destId="{C2976825-65ED-4092-ADDE-821C4C2D3659}" srcOrd="29" destOrd="0" presId="urn:microsoft.com/office/officeart/2008/layout/LinedList"/>
    <dgm:cxn modelId="{00A6D7BD-5137-4E36-9095-600C80698957}" type="presParOf" srcId="{C2976825-65ED-4092-ADDE-821C4C2D3659}" destId="{3421DA0D-BDD7-4780-ABC8-35313C3D01AD}" srcOrd="0" destOrd="0" presId="urn:microsoft.com/office/officeart/2008/layout/LinedList"/>
    <dgm:cxn modelId="{32905958-A3AD-4B19-BEFD-02821BE92458}" type="presParOf" srcId="{C2976825-65ED-4092-ADDE-821C4C2D3659}" destId="{40CDBE21-ACFF-4C7F-834A-EFC35C821798}" srcOrd="1" destOrd="0" presId="urn:microsoft.com/office/officeart/2008/layout/LinedList"/>
    <dgm:cxn modelId="{DB81C454-8996-44F4-9553-8E304C31E1B0}" type="presParOf" srcId="{776683C3-AE47-419A-A1FC-003DFA3A2B88}" destId="{341C7DCA-C5E3-440F-8F78-9FC0A5DBA275}" srcOrd="30" destOrd="0" presId="urn:microsoft.com/office/officeart/2008/layout/LinedList"/>
    <dgm:cxn modelId="{2937806C-5906-43C0-8EBC-8BA20B20D8EA}" type="presParOf" srcId="{776683C3-AE47-419A-A1FC-003DFA3A2B88}" destId="{D0BB88DC-8BDC-43AD-ADE4-30BB552836DF}" srcOrd="31" destOrd="0" presId="urn:microsoft.com/office/officeart/2008/layout/LinedList"/>
    <dgm:cxn modelId="{5D4D5F69-78B6-400A-9A92-3488186262A6}" type="presParOf" srcId="{D0BB88DC-8BDC-43AD-ADE4-30BB552836DF}" destId="{22FB9189-FA82-4E0F-B6EF-5C1223E212E2}" srcOrd="0" destOrd="0" presId="urn:microsoft.com/office/officeart/2008/layout/LinedList"/>
    <dgm:cxn modelId="{90598897-7760-4F29-807B-43CE5FE34727}" type="presParOf" srcId="{D0BB88DC-8BDC-43AD-ADE4-30BB552836DF}" destId="{BBC39D32-4C33-46A7-AFFF-CF8A5112019E}" srcOrd="1" destOrd="0" presId="urn:microsoft.com/office/officeart/2008/layout/LinedList"/>
    <dgm:cxn modelId="{866D7AB5-B30B-4826-BA03-E3F0B9FD40E6}" type="presParOf" srcId="{776683C3-AE47-419A-A1FC-003DFA3A2B88}" destId="{460A033A-0FE2-4DCC-A7CD-3BA648FCBB3F}" srcOrd="32" destOrd="0" presId="urn:microsoft.com/office/officeart/2008/layout/LinedList"/>
    <dgm:cxn modelId="{D1E3E6ED-7962-4FEA-8A2C-395EEE696CAD}" type="presParOf" srcId="{776683C3-AE47-419A-A1FC-003DFA3A2B88}" destId="{5DEAA4AE-E03E-41BF-AB4F-3EB12EA4E1BC}" srcOrd="33" destOrd="0" presId="urn:microsoft.com/office/officeart/2008/layout/LinedList"/>
    <dgm:cxn modelId="{4387F977-C889-428F-ABC2-C18ED8C85268}" type="presParOf" srcId="{5DEAA4AE-E03E-41BF-AB4F-3EB12EA4E1BC}" destId="{AA22A3F2-DA35-45CE-8DCF-B1D868D3454E}" srcOrd="0" destOrd="0" presId="urn:microsoft.com/office/officeart/2008/layout/LinedList"/>
    <dgm:cxn modelId="{EE59CD89-112D-4BBE-8AA2-26C97F64284B}" type="presParOf" srcId="{5DEAA4AE-E03E-41BF-AB4F-3EB12EA4E1BC}" destId="{21FE8439-30B7-4FD8-A554-31B3020CCEB0}" srcOrd="1" destOrd="0" presId="urn:microsoft.com/office/officeart/2008/layout/LinedList"/>
    <dgm:cxn modelId="{9E08055A-7F30-42BD-826E-9B698C941E99}" type="presParOf" srcId="{776683C3-AE47-419A-A1FC-003DFA3A2B88}" destId="{691E4F9B-3DFF-44C0-86C6-322B4E10221E}" srcOrd="34" destOrd="0" presId="urn:microsoft.com/office/officeart/2008/layout/LinedList"/>
    <dgm:cxn modelId="{6E736441-1262-4622-9624-D0DE32A52F37}" type="presParOf" srcId="{776683C3-AE47-419A-A1FC-003DFA3A2B88}" destId="{574766B2-48C2-4B4E-B0C9-F12600CCBD6D}" srcOrd="35" destOrd="0" presId="urn:microsoft.com/office/officeart/2008/layout/LinedList"/>
    <dgm:cxn modelId="{6183994F-3018-4FF1-8A86-3F2874C8CFA2}" type="presParOf" srcId="{574766B2-48C2-4B4E-B0C9-F12600CCBD6D}" destId="{B157408C-5808-4DA8-9E6E-FB610B9CE3F5}" srcOrd="0" destOrd="0" presId="urn:microsoft.com/office/officeart/2008/layout/LinedList"/>
    <dgm:cxn modelId="{D62CC64D-3D81-4015-B436-7B4FDE203C7B}" type="presParOf" srcId="{574766B2-48C2-4B4E-B0C9-F12600CCBD6D}" destId="{17711A0C-B1D7-43D9-820B-E9C49A3AF932}" srcOrd="1" destOrd="0" presId="urn:microsoft.com/office/officeart/2008/layout/LinedList"/>
    <dgm:cxn modelId="{F16EBC55-E2C0-4C06-A6C6-2489D92C4179}" type="presParOf" srcId="{776683C3-AE47-419A-A1FC-003DFA3A2B88}" destId="{53ED346D-CECA-4C1A-919F-100509579632}" srcOrd="36" destOrd="0" presId="urn:microsoft.com/office/officeart/2008/layout/LinedList"/>
    <dgm:cxn modelId="{835D67EE-7D6F-4CBC-B529-00812E8A2766}" type="presParOf" srcId="{776683C3-AE47-419A-A1FC-003DFA3A2B88}" destId="{8E8F22C9-92E5-41CE-BABA-6CD9AE0AFBED}" srcOrd="37" destOrd="0" presId="urn:microsoft.com/office/officeart/2008/layout/LinedList"/>
    <dgm:cxn modelId="{41AE23EA-8421-4C2A-9596-44657DAB4FA1}" type="presParOf" srcId="{8E8F22C9-92E5-41CE-BABA-6CD9AE0AFBED}" destId="{A831A7FF-0FF0-4AA2-A3BA-C6EA14D203BD}" srcOrd="0" destOrd="0" presId="urn:microsoft.com/office/officeart/2008/layout/LinedList"/>
    <dgm:cxn modelId="{15B266E1-D98A-46B5-AE67-526F7F0D0D7A}" type="presParOf" srcId="{8E8F22C9-92E5-41CE-BABA-6CD9AE0AFBED}" destId="{230D746B-68AE-4ACF-825D-08B01EC3C907}" srcOrd="1" destOrd="0" presId="urn:microsoft.com/office/officeart/2008/layout/LinedList"/>
    <dgm:cxn modelId="{1B647A3B-DFF8-48FB-9BFA-3EB63C3C956D}" type="presParOf" srcId="{776683C3-AE47-419A-A1FC-003DFA3A2B88}" destId="{A8EA7BD5-F728-4F79-BF8A-6A9B693C1B41}" srcOrd="38" destOrd="0" presId="urn:microsoft.com/office/officeart/2008/layout/LinedList"/>
    <dgm:cxn modelId="{138DE544-F0A2-4E4E-8A1D-1F8BC8D306A0}" type="presParOf" srcId="{776683C3-AE47-419A-A1FC-003DFA3A2B88}" destId="{B456F002-7B4B-4024-954F-4B7297468CDC}" srcOrd="39" destOrd="0" presId="urn:microsoft.com/office/officeart/2008/layout/LinedList"/>
    <dgm:cxn modelId="{D1ADB6D9-2E33-431F-AF88-971835ADDAE9}" type="presParOf" srcId="{B456F002-7B4B-4024-954F-4B7297468CDC}" destId="{9FC798C6-21D6-487F-B5DB-79B7BC8E99D0}" srcOrd="0" destOrd="0" presId="urn:microsoft.com/office/officeart/2008/layout/LinedList"/>
    <dgm:cxn modelId="{17215981-F154-4D02-B009-688450EFF7DC}" type="presParOf" srcId="{B456F002-7B4B-4024-954F-4B7297468CDC}" destId="{EDB57AB6-B4C9-4296-9FBD-43F08C52DD0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60DB92-6882-42FA-A016-C9D3E54D71DA}">
      <dsp:nvSpPr>
        <dsp:cNvPr id="0" name=""/>
        <dsp:cNvSpPr/>
      </dsp:nvSpPr>
      <dsp:spPr>
        <a:xfrm>
          <a:off x="1778971" y="657533"/>
          <a:ext cx="377418" cy="91440"/>
        </a:xfrm>
        <a:custGeom>
          <a:avLst/>
          <a:gdLst/>
          <a:ahLst/>
          <a:cxnLst/>
          <a:rect l="0" t="0" r="0" b="0"/>
          <a:pathLst>
            <a:path>
              <a:moveTo>
                <a:pt x="0" y="45720"/>
              </a:moveTo>
              <a:lnTo>
                <a:pt x="377418"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57480" y="701213"/>
        <a:ext cx="20400" cy="4080"/>
      </dsp:txXfrm>
    </dsp:sp>
    <dsp:sp modelId="{7450E772-1E2A-498A-AD66-DC4CA70C8604}">
      <dsp:nvSpPr>
        <dsp:cNvPr id="0" name=""/>
        <dsp:cNvSpPr/>
      </dsp:nvSpPr>
      <dsp:spPr>
        <a:xfrm>
          <a:off x="6777" y="171055"/>
          <a:ext cx="1773994" cy="106439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622300">
            <a:lnSpc>
              <a:spcPct val="90000"/>
            </a:lnSpc>
            <a:spcBef>
              <a:spcPct val="0"/>
            </a:spcBef>
            <a:spcAft>
              <a:spcPct val="35000"/>
            </a:spcAft>
            <a:buNone/>
          </a:pPr>
          <a:r>
            <a:rPr lang="en-US" sz="1400" kern="1200"/>
            <a:t>Introduction</a:t>
          </a:r>
        </a:p>
      </dsp:txBody>
      <dsp:txXfrm>
        <a:off x="6777" y="171055"/>
        <a:ext cx="1773994" cy="1064396"/>
      </dsp:txXfrm>
    </dsp:sp>
    <dsp:sp modelId="{377C1527-D31E-4063-BD0B-33B8A42941F3}">
      <dsp:nvSpPr>
        <dsp:cNvPr id="0" name=""/>
        <dsp:cNvSpPr/>
      </dsp:nvSpPr>
      <dsp:spPr>
        <a:xfrm>
          <a:off x="3960984" y="657533"/>
          <a:ext cx="377418" cy="91440"/>
        </a:xfrm>
        <a:custGeom>
          <a:avLst/>
          <a:gdLst/>
          <a:ahLst/>
          <a:cxnLst/>
          <a:rect l="0" t="0" r="0" b="0"/>
          <a:pathLst>
            <a:path>
              <a:moveTo>
                <a:pt x="0" y="45720"/>
              </a:moveTo>
              <a:lnTo>
                <a:pt x="377418"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39493" y="701213"/>
        <a:ext cx="20400" cy="4080"/>
      </dsp:txXfrm>
    </dsp:sp>
    <dsp:sp modelId="{9F9CCE2C-8FB5-45B0-9158-74C6B44FCCA8}">
      <dsp:nvSpPr>
        <dsp:cNvPr id="0" name=""/>
        <dsp:cNvSpPr/>
      </dsp:nvSpPr>
      <dsp:spPr>
        <a:xfrm>
          <a:off x="2188790" y="171055"/>
          <a:ext cx="1773994" cy="106439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622300">
            <a:lnSpc>
              <a:spcPct val="90000"/>
            </a:lnSpc>
            <a:spcBef>
              <a:spcPct val="0"/>
            </a:spcBef>
            <a:spcAft>
              <a:spcPct val="35000"/>
            </a:spcAft>
            <a:buNone/>
          </a:pPr>
          <a:r>
            <a:rPr lang="en-US" sz="1400" kern="1200"/>
            <a:t>The Ageing Population</a:t>
          </a:r>
        </a:p>
      </dsp:txBody>
      <dsp:txXfrm>
        <a:off x="2188790" y="171055"/>
        <a:ext cx="1773994" cy="1064396"/>
      </dsp:txXfrm>
    </dsp:sp>
    <dsp:sp modelId="{2F235167-06C4-4FB2-B80B-988632BB5B60}">
      <dsp:nvSpPr>
        <dsp:cNvPr id="0" name=""/>
        <dsp:cNvSpPr/>
      </dsp:nvSpPr>
      <dsp:spPr>
        <a:xfrm>
          <a:off x="6142997" y="657533"/>
          <a:ext cx="377418" cy="91440"/>
        </a:xfrm>
        <a:custGeom>
          <a:avLst/>
          <a:gdLst/>
          <a:ahLst/>
          <a:cxnLst/>
          <a:rect l="0" t="0" r="0" b="0"/>
          <a:pathLst>
            <a:path>
              <a:moveTo>
                <a:pt x="0" y="45720"/>
              </a:moveTo>
              <a:lnTo>
                <a:pt x="377418"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21505" y="701213"/>
        <a:ext cx="20400" cy="4080"/>
      </dsp:txXfrm>
    </dsp:sp>
    <dsp:sp modelId="{E1AFF64B-AB02-4184-8880-F55425920A21}">
      <dsp:nvSpPr>
        <dsp:cNvPr id="0" name=""/>
        <dsp:cNvSpPr/>
      </dsp:nvSpPr>
      <dsp:spPr>
        <a:xfrm>
          <a:off x="4370802" y="171055"/>
          <a:ext cx="1773994" cy="106439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622300">
            <a:lnSpc>
              <a:spcPct val="90000"/>
            </a:lnSpc>
            <a:spcBef>
              <a:spcPct val="0"/>
            </a:spcBef>
            <a:spcAft>
              <a:spcPct val="35000"/>
            </a:spcAft>
            <a:buNone/>
          </a:pPr>
          <a:r>
            <a:rPr lang="en-US" sz="1400" kern="1200"/>
            <a:t>Theoretical Frameworks</a:t>
          </a:r>
        </a:p>
      </dsp:txBody>
      <dsp:txXfrm>
        <a:off x="4370802" y="171055"/>
        <a:ext cx="1773994" cy="1064396"/>
      </dsp:txXfrm>
    </dsp:sp>
    <dsp:sp modelId="{B6549AB6-E7E7-468A-8D43-A21315B0B2C8}">
      <dsp:nvSpPr>
        <dsp:cNvPr id="0" name=""/>
        <dsp:cNvSpPr/>
      </dsp:nvSpPr>
      <dsp:spPr>
        <a:xfrm>
          <a:off x="8325009" y="657533"/>
          <a:ext cx="377418" cy="91440"/>
        </a:xfrm>
        <a:custGeom>
          <a:avLst/>
          <a:gdLst/>
          <a:ahLst/>
          <a:cxnLst/>
          <a:rect l="0" t="0" r="0" b="0"/>
          <a:pathLst>
            <a:path>
              <a:moveTo>
                <a:pt x="0" y="45720"/>
              </a:moveTo>
              <a:lnTo>
                <a:pt x="377418"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503518" y="701213"/>
        <a:ext cx="20400" cy="4080"/>
      </dsp:txXfrm>
    </dsp:sp>
    <dsp:sp modelId="{028006DF-8325-4123-958F-0D9978DC0BB7}">
      <dsp:nvSpPr>
        <dsp:cNvPr id="0" name=""/>
        <dsp:cNvSpPr/>
      </dsp:nvSpPr>
      <dsp:spPr>
        <a:xfrm>
          <a:off x="6552815" y="171055"/>
          <a:ext cx="1773994" cy="106439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622300">
            <a:lnSpc>
              <a:spcPct val="90000"/>
            </a:lnSpc>
            <a:spcBef>
              <a:spcPct val="0"/>
            </a:spcBef>
            <a:spcAft>
              <a:spcPct val="35000"/>
            </a:spcAft>
            <a:buNone/>
          </a:pPr>
          <a:r>
            <a:rPr lang="en-US" sz="1400" kern="1200"/>
            <a:t>Policy and Legislation Overview</a:t>
          </a:r>
        </a:p>
      </dsp:txBody>
      <dsp:txXfrm>
        <a:off x="6552815" y="171055"/>
        <a:ext cx="1773994" cy="1064396"/>
      </dsp:txXfrm>
    </dsp:sp>
    <dsp:sp modelId="{662D6376-6FE2-46CD-A059-6133A36E358A}">
      <dsp:nvSpPr>
        <dsp:cNvPr id="0" name=""/>
        <dsp:cNvSpPr/>
      </dsp:nvSpPr>
      <dsp:spPr>
        <a:xfrm>
          <a:off x="893774" y="1233652"/>
          <a:ext cx="8728050" cy="377418"/>
        </a:xfrm>
        <a:custGeom>
          <a:avLst/>
          <a:gdLst/>
          <a:ahLst/>
          <a:cxnLst/>
          <a:rect l="0" t="0" r="0" b="0"/>
          <a:pathLst>
            <a:path>
              <a:moveTo>
                <a:pt x="8728050" y="0"/>
              </a:moveTo>
              <a:lnTo>
                <a:pt x="8728050" y="205809"/>
              </a:lnTo>
              <a:lnTo>
                <a:pt x="0" y="205809"/>
              </a:lnTo>
              <a:lnTo>
                <a:pt x="0" y="377418"/>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39360" y="1420321"/>
        <a:ext cx="436879" cy="4080"/>
      </dsp:txXfrm>
    </dsp:sp>
    <dsp:sp modelId="{80D369AE-DB27-457A-A51D-075188850824}">
      <dsp:nvSpPr>
        <dsp:cNvPr id="0" name=""/>
        <dsp:cNvSpPr/>
      </dsp:nvSpPr>
      <dsp:spPr>
        <a:xfrm>
          <a:off x="8734828" y="171055"/>
          <a:ext cx="1773994" cy="106439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622300">
            <a:lnSpc>
              <a:spcPct val="90000"/>
            </a:lnSpc>
            <a:spcBef>
              <a:spcPct val="0"/>
            </a:spcBef>
            <a:spcAft>
              <a:spcPct val="35000"/>
            </a:spcAft>
            <a:buNone/>
          </a:pPr>
          <a:r>
            <a:rPr lang="en-US" sz="1400" kern="1200"/>
            <a:t>Current Care Provisions in the UK</a:t>
          </a:r>
        </a:p>
      </dsp:txBody>
      <dsp:txXfrm>
        <a:off x="8734828" y="171055"/>
        <a:ext cx="1773994" cy="1064396"/>
      </dsp:txXfrm>
    </dsp:sp>
    <dsp:sp modelId="{37BBD013-4049-45BF-AD21-2A2F78E2EFC7}">
      <dsp:nvSpPr>
        <dsp:cNvPr id="0" name=""/>
        <dsp:cNvSpPr/>
      </dsp:nvSpPr>
      <dsp:spPr>
        <a:xfrm>
          <a:off x="1778971" y="2129948"/>
          <a:ext cx="377418" cy="91440"/>
        </a:xfrm>
        <a:custGeom>
          <a:avLst/>
          <a:gdLst/>
          <a:ahLst/>
          <a:cxnLst/>
          <a:rect l="0" t="0" r="0" b="0"/>
          <a:pathLst>
            <a:path>
              <a:moveTo>
                <a:pt x="0" y="45720"/>
              </a:moveTo>
              <a:lnTo>
                <a:pt x="377418"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57480" y="2173628"/>
        <a:ext cx="20400" cy="4080"/>
      </dsp:txXfrm>
    </dsp:sp>
    <dsp:sp modelId="{42A83631-7DF4-4BF6-BCAD-B7C904DAD814}">
      <dsp:nvSpPr>
        <dsp:cNvPr id="0" name=""/>
        <dsp:cNvSpPr/>
      </dsp:nvSpPr>
      <dsp:spPr>
        <a:xfrm>
          <a:off x="6777" y="1643470"/>
          <a:ext cx="1773994" cy="106439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622300">
            <a:lnSpc>
              <a:spcPct val="90000"/>
            </a:lnSpc>
            <a:spcBef>
              <a:spcPct val="0"/>
            </a:spcBef>
            <a:spcAft>
              <a:spcPct val="35000"/>
            </a:spcAft>
            <a:buNone/>
          </a:pPr>
          <a:r>
            <a:rPr lang="en-US" sz="1400" kern="1200"/>
            <a:t>Critical Evaluation of Residential Care Homes</a:t>
          </a:r>
        </a:p>
      </dsp:txBody>
      <dsp:txXfrm>
        <a:off x="6777" y="1643470"/>
        <a:ext cx="1773994" cy="1064396"/>
      </dsp:txXfrm>
    </dsp:sp>
    <dsp:sp modelId="{5CF73C91-8715-4881-86A0-34CD31F1E40A}">
      <dsp:nvSpPr>
        <dsp:cNvPr id="0" name=""/>
        <dsp:cNvSpPr/>
      </dsp:nvSpPr>
      <dsp:spPr>
        <a:xfrm>
          <a:off x="3960984" y="2129948"/>
          <a:ext cx="377418" cy="91440"/>
        </a:xfrm>
        <a:custGeom>
          <a:avLst/>
          <a:gdLst/>
          <a:ahLst/>
          <a:cxnLst/>
          <a:rect l="0" t="0" r="0" b="0"/>
          <a:pathLst>
            <a:path>
              <a:moveTo>
                <a:pt x="0" y="45720"/>
              </a:moveTo>
              <a:lnTo>
                <a:pt x="377418"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39493" y="2173628"/>
        <a:ext cx="20400" cy="4080"/>
      </dsp:txXfrm>
    </dsp:sp>
    <dsp:sp modelId="{D4D6AA2F-6DE2-40F3-A05D-AAC6E0625DD1}">
      <dsp:nvSpPr>
        <dsp:cNvPr id="0" name=""/>
        <dsp:cNvSpPr/>
      </dsp:nvSpPr>
      <dsp:spPr>
        <a:xfrm>
          <a:off x="2188790" y="1643470"/>
          <a:ext cx="1773994" cy="106439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622300">
            <a:lnSpc>
              <a:spcPct val="90000"/>
            </a:lnSpc>
            <a:spcBef>
              <a:spcPct val="0"/>
            </a:spcBef>
            <a:spcAft>
              <a:spcPct val="35000"/>
            </a:spcAft>
            <a:buNone/>
          </a:pPr>
          <a:r>
            <a:rPr lang="en-US" sz="1400" kern="1200"/>
            <a:t>Critical Evaluation of Day Centres</a:t>
          </a:r>
        </a:p>
      </dsp:txBody>
      <dsp:txXfrm>
        <a:off x="2188790" y="1643470"/>
        <a:ext cx="1773994" cy="1064396"/>
      </dsp:txXfrm>
    </dsp:sp>
    <dsp:sp modelId="{035BEF70-D857-4959-A524-A6541066532C}">
      <dsp:nvSpPr>
        <dsp:cNvPr id="0" name=""/>
        <dsp:cNvSpPr/>
      </dsp:nvSpPr>
      <dsp:spPr>
        <a:xfrm>
          <a:off x="6142997" y="2129948"/>
          <a:ext cx="377418" cy="91440"/>
        </a:xfrm>
        <a:custGeom>
          <a:avLst/>
          <a:gdLst/>
          <a:ahLst/>
          <a:cxnLst/>
          <a:rect l="0" t="0" r="0" b="0"/>
          <a:pathLst>
            <a:path>
              <a:moveTo>
                <a:pt x="0" y="45720"/>
              </a:moveTo>
              <a:lnTo>
                <a:pt x="377418"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21505" y="2173628"/>
        <a:ext cx="20400" cy="4080"/>
      </dsp:txXfrm>
    </dsp:sp>
    <dsp:sp modelId="{88CFDC78-9CCF-4A95-B312-B4E47A0A4EF8}">
      <dsp:nvSpPr>
        <dsp:cNvPr id="0" name=""/>
        <dsp:cNvSpPr/>
      </dsp:nvSpPr>
      <dsp:spPr>
        <a:xfrm>
          <a:off x="4370802" y="1643470"/>
          <a:ext cx="1773994" cy="106439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622300">
            <a:lnSpc>
              <a:spcPct val="90000"/>
            </a:lnSpc>
            <a:spcBef>
              <a:spcPct val="0"/>
            </a:spcBef>
            <a:spcAft>
              <a:spcPct val="35000"/>
            </a:spcAft>
            <a:buNone/>
          </a:pPr>
          <a:r>
            <a:rPr lang="en-US" sz="1400" kern="1200"/>
            <a:t>Technological Innovations in Elderly Care</a:t>
          </a:r>
        </a:p>
      </dsp:txBody>
      <dsp:txXfrm>
        <a:off x="4370802" y="1643470"/>
        <a:ext cx="1773994" cy="1064396"/>
      </dsp:txXfrm>
    </dsp:sp>
    <dsp:sp modelId="{7290657F-9009-42D5-AD70-D9472316C40B}">
      <dsp:nvSpPr>
        <dsp:cNvPr id="0" name=""/>
        <dsp:cNvSpPr/>
      </dsp:nvSpPr>
      <dsp:spPr>
        <a:xfrm>
          <a:off x="8325009" y="2129948"/>
          <a:ext cx="377418" cy="91440"/>
        </a:xfrm>
        <a:custGeom>
          <a:avLst/>
          <a:gdLst/>
          <a:ahLst/>
          <a:cxnLst/>
          <a:rect l="0" t="0" r="0" b="0"/>
          <a:pathLst>
            <a:path>
              <a:moveTo>
                <a:pt x="0" y="45720"/>
              </a:moveTo>
              <a:lnTo>
                <a:pt x="377418"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503518" y="2173628"/>
        <a:ext cx="20400" cy="4080"/>
      </dsp:txXfrm>
    </dsp:sp>
    <dsp:sp modelId="{089AC521-ACEF-40FC-ADEB-05CFBD177E76}">
      <dsp:nvSpPr>
        <dsp:cNvPr id="0" name=""/>
        <dsp:cNvSpPr/>
      </dsp:nvSpPr>
      <dsp:spPr>
        <a:xfrm>
          <a:off x="6552815" y="1643470"/>
          <a:ext cx="1773994" cy="106439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622300">
            <a:lnSpc>
              <a:spcPct val="90000"/>
            </a:lnSpc>
            <a:spcBef>
              <a:spcPct val="0"/>
            </a:spcBef>
            <a:spcAft>
              <a:spcPct val="35000"/>
            </a:spcAft>
            <a:buNone/>
          </a:pPr>
          <a:r>
            <a:rPr lang="en-US" sz="1400" kern="1200"/>
            <a:t>Technological Innovations in Elderly Care (Continued)</a:t>
          </a:r>
        </a:p>
      </dsp:txBody>
      <dsp:txXfrm>
        <a:off x="6552815" y="1643470"/>
        <a:ext cx="1773994" cy="1064396"/>
      </dsp:txXfrm>
    </dsp:sp>
    <dsp:sp modelId="{F49D52A4-81EA-4D1F-8723-BF284E368DB3}">
      <dsp:nvSpPr>
        <dsp:cNvPr id="0" name=""/>
        <dsp:cNvSpPr/>
      </dsp:nvSpPr>
      <dsp:spPr>
        <a:xfrm>
          <a:off x="893774" y="2706067"/>
          <a:ext cx="8728050" cy="377418"/>
        </a:xfrm>
        <a:custGeom>
          <a:avLst/>
          <a:gdLst/>
          <a:ahLst/>
          <a:cxnLst/>
          <a:rect l="0" t="0" r="0" b="0"/>
          <a:pathLst>
            <a:path>
              <a:moveTo>
                <a:pt x="8728050" y="0"/>
              </a:moveTo>
              <a:lnTo>
                <a:pt x="8728050" y="205809"/>
              </a:lnTo>
              <a:lnTo>
                <a:pt x="0" y="205809"/>
              </a:lnTo>
              <a:lnTo>
                <a:pt x="0" y="377418"/>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39360" y="2892736"/>
        <a:ext cx="436879" cy="4080"/>
      </dsp:txXfrm>
    </dsp:sp>
    <dsp:sp modelId="{B96A9673-F4FF-4148-8AA3-1929EAF93818}">
      <dsp:nvSpPr>
        <dsp:cNvPr id="0" name=""/>
        <dsp:cNvSpPr/>
      </dsp:nvSpPr>
      <dsp:spPr>
        <a:xfrm>
          <a:off x="8734828" y="1643470"/>
          <a:ext cx="1773994" cy="106439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622300">
            <a:lnSpc>
              <a:spcPct val="90000"/>
            </a:lnSpc>
            <a:spcBef>
              <a:spcPct val="0"/>
            </a:spcBef>
            <a:spcAft>
              <a:spcPct val="35000"/>
            </a:spcAft>
            <a:buNone/>
          </a:pPr>
          <a:r>
            <a:rPr lang="en-US" sz="1400" kern="1200"/>
            <a:t>Case Study 1: The Larkhill Village Model in the UK</a:t>
          </a:r>
        </a:p>
      </dsp:txBody>
      <dsp:txXfrm>
        <a:off x="8734828" y="1643470"/>
        <a:ext cx="1773994" cy="1064396"/>
      </dsp:txXfrm>
    </dsp:sp>
    <dsp:sp modelId="{C3A4860D-4105-4467-A2E1-3206E15B3E74}">
      <dsp:nvSpPr>
        <dsp:cNvPr id="0" name=""/>
        <dsp:cNvSpPr/>
      </dsp:nvSpPr>
      <dsp:spPr>
        <a:xfrm>
          <a:off x="1778971" y="3602364"/>
          <a:ext cx="377418" cy="91440"/>
        </a:xfrm>
        <a:custGeom>
          <a:avLst/>
          <a:gdLst/>
          <a:ahLst/>
          <a:cxnLst/>
          <a:rect l="0" t="0" r="0" b="0"/>
          <a:pathLst>
            <a:path>
              <a:moveTo>
                <a:pt x="0" y="45720"/>
              </a:moveTo>
              <a:lnTo>
                <a:pt x="377418"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57480" y="3646043"/>
        <a:ext cx="20400" cy="4080"/>
      </dsp:txXfrm>
    </dsp:sp>
    <dsp:sp modelId="{0EFD1CF5-DAD7-4C69-9A69-A66CF0780E45}">
      <dsp:nvSpPr>
        <dsp:cNvPr id="0" name=""/>
        <dsp:cNvSpPr/>
      </dsp:nvSpPr>
      <dsp:spPr>
        <a:xfrm>
          <a:off x="6777" y="3115885"/>
          <a:ext cx="1773994" cy="106439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622300">
            <a:lnSpc>
              <a:spcPct val="90000"/>
            </a:lnSpc>
            <a:spcBef>
              <a:spcPct val="0"/>
            </a:spcBef>
            <a:spcAft>
              <a:spcPct val="35000"/>
            </a:spcAft>
            <a:buNone/>
          </a:pPr>
          <a:r>
            <a:rPr lang="en-US" sz="1400" kern="1200"/>
            <a:t>Case Study 2: The NHS "Ageing Well" Program</a:t>
          </a:r>
        </a:p>
      </dsp:txBody>
      <dsp:txXfrm>
        <a:off x="6777" y="3115885"/>
        <a:ext cx="1773994" cy="1064396"/>
      </dsp:txXfrm>
    </dsp:sp>
    <dsp:sp modelId="{F63E9D0F-ACFA-46D4-A97E-9168A81A0C18}">
      <dsp:nvSpPr>
        <dsp:cNvPr id="0" name=""/>
        <dsp:cNvSpPr/>
      </dsp:nvSpPr>
      <dsp:spPr>
        <a:xfrm>
          <a:off x="3960984" y="3602364"/>
          <a:ext cx="377418" cy="91440"/>
        </a:xfrm>
        <a:custGeom>
          <a:avLst/>
          <a:gdLst/>
          <a:ahLst/>
          <a:cxnLst/>
          <a:rect l="0" t="0" r="0" b="0"/>
          <a:pathLst>
            <a:path>
              <a:moveTo>
                <a:pt x="0" y="45720"/>
              </a:moveTo>
              <a:lnTo>
                <a:pt x="377418"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39493" y="3646043"/>
        <a:ext cx="20400" cy="4080"/>
      </dsp:txXfrm>
    </dsp:sp>
    <dsp:sp modelId="{45552B1D-428F-4DD9-843D-9FD33095187E}">
      <dsp:nvSpPr>
        <dsp:cNvPr id="0" name=""/>
        <dsp:cNvSpPr/>
      </dsp:nvSpPr>
      <dsp:spPr>
        <a:xfrm>
          <a:off x="2188790" y="3115885"/>
          <a:ext cx="1773994" cy="106439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622300">
            <a:lnSpc>
              <a:spcPct val="90000"/>
            </a:lnSpc>
            <a:spcBef>
              <a:spcPct val="0"/>
            </a:spcBef>
            <a:spcAft>
              <a:spcPct val="35000"/>
            </a:spcAft>
            <a:buNone/>
          </a:pPr>
          <a:r>
            <a:rPr lang="en-US" sz="1400" kern="1200"/>
            <a:t>Recommendations for Improvement</a:t>
          </a:r>
        </a:p>
      </dsp:txBody>
      <dsp:txXfrm>
        <a:off x="2188790" y="3115885"/>
        <a:ext cx="1773994" cy="1064396"/>
      </dsp:txXfrm>
    </dsp:sp>
    <dsp:sp modelId="{14D8619D-74A5-4A14-85A6-07104E22D363}">
      <dsp:nvSpPr>
        <dsp:cNvPr id="0" name=""/>
        <dsp:cNvSpPr/>
      </dsp:nvSpPr>
      <dsp:spPr>
        <a:xfrm>
          <a:off x="6142997" y="3602364"/>
          <a:ext cx="377418" cy="91440"/>
        </a:xfrm>
        <a:custGeom>
          <a:avLst/>
          <a:gdLst/>
          <a:ahLst/>
          <a:cxnLst/>
          <a:rect l="0" t="0" r="0" b="0"/>
          <a:pathLst>
            <a:path>
              <a:moveTo>
                <a:pt x="0" y="45720"/>
              </a:moveTo>
              <a:lnTo>
                <a:pt x="377418"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21505" y="3646043"/>
        <a:ext cx="20400" cy="4080"/>
      </dsp:txXfrm>
    </dsp:sp>
    <dsp:sp modelId="{9F0E5DEA-0A23-42BE-9FA3-CB42B263C700}">
      <dsp:nvSpPr>
        <dsp:cNvPr id="0" name=""/>
        <dsp:cNvSpPr/>
      </dsp:nvSpPr>
      <dsp:spPr>
        <a:xfrm>
          <a:off x="4370802" y="3115885"/>
          <a:ext cx="1773994" cy="106439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622300">
            <a:lnSpc>
              <a:spcPct val="90000"/>
            </a:lnSpc>
            <a:spcBef>
              <a:spcPct val="0"/>
            </a:spcBef>
            <a:spcAft>
              <a:spcPct val="35000"/>
            </a:spcAft>
            <a:buNone/>
          </a:pPr>
          <a:r>
            <a:rPr lang="en-US" sz="1400" kern="1200"/>
            <a:t>Evaluating the Impact of Ageing on Health and Social Care Systems</a:t>
          </a:r>
        </a:p>
      </dsp:txBody>
      <dsp:txXfrm>
        <a:off x="4370802" y="3115885"/>
        <a:ext cx="1773994" cy="1064396"/>
      </dsp:txXfrm>
    </dsp:sp>
    <dsp:sp modelId="{439E9953-2FF8-4469-A3F7-8973C9E7E19F}">
      <dsp:nvSpPr>
        <dsp:cNvPr id="0" name=""/>
        <dsp:cNvSpPr/>
      </dsp:nvSpPr>
      <dsp:spPr>
        <a:xfrm>
          <a:off x="8325009" y="3602364"/>
          <a:ext cx="377418" cy="91440"/>
        </a:xfrm>
        <a:custGeom>
          <a:avLst/>
          <a:gdLst/>
          <a:ahLst/>
          <a:cxnLst/>
          <a:rect l="0" t="0" r="0" b="0"/>
          <a:pathLst>
            <a:path>
              <a:moveTo>
                <a:pt x="0" y="45720"/>
              </a:moveTo>
              <a:lnTo>
                <a:pt x="377418"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503518" y="3646043"/>
        <a:ext cx="20400" cy="4080"/>
      </dsp:txXfrm>
    </dsp:sp>
    <dsp:sp modelId="{33D3E4B6-5BAE-45E6-BF48-11894B142FBA}">
      <dsp:nvSpPr>
        <dsp:cNvPr id="0" name=""/>
        <dsp:cNvSpPr/>
      </dsp:nvSpPr>
      <dsp:spPr>
        <a:xfrm>
          <a:off x="6552815" y="3115885"/>
          <a:ext cx="1773994" cy="106439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622300">
            <a:lnSpc>
              <a:spcPct val="90000"/>
            </a:lnSpc>
            <a:spcBef>
              <a:spcPct val="0"/>
            </a:spcBef>
            <a:spcAft>
              <a:spcPct val="35000"/>
            </a:spcAft>
            <a:buNone/>
          </a:pPr>
          <a:r>
            <a:rPr lang="en-US" sz="1400" kern="1200"/>
            <a:t>Conclusion</a:t>
          </a:r>
        </a:p>
      </dsp:txBody>
      <dsp:txXfrm>
        <a:off x="6552815" y="3115885"/>
        <a:ext cx="1773994" cy="1064396"/>
      </dsp:txXfrm>
    </dsp:sp>
    <dsp:sp modelId="{EDE40869-13E0-4729-9C54-6365E3A04316}">
      <dsp:nvSpPr>
        <dsp:cNvPr id="0" name=""/>
        <dsp:cNvSpPr/>
      </dsp:nvSpPr>
      <dsp:spPr>
        <a:xfrm>
          <a:off x="8734828" y="3115885"/>
          <a:ext cx="1773994" cy="106439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622300">
            <a:lnSpc>
              <a:spcPct val="90000"/>
            </a:lnSpc>
            <a:spcBef>
              <a:spcPct val="0"/>
            </a:spcBef>
            <a:spcAft>
              <a:spcPct val="35000"/>
            </a:spcAft>
            <a:buNone/>
          </a:pPr>
          <a:r>
            <a:rPr lang="en-US" sz="1400" kern="1200"/>
            <a:t>References</a:t>
          </a:r>
        </a:p>
      </dsp:txBody>
      <dsp:txXfrm>
        <a:off x="8734828" y="3115885"/>
        <a:ext cx="1773994" cy="10643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D408BD-BB77-44AF-9E34-5FEB430138FE}">
      <dsp:nvSpPr>
        <dsp:cNvPr id="0" name=""/>
        <dsp:cNvSpPr/>
      </dsp:nvSpPr>
      <dsp:spPr>
        <a:xfrm>
          <a:off x="3414" y="14168"/>
          <a:ext cx="3329572" cy="489600"/>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US" sz="1700" b="1" kern="1200"/>
            <a:t>Purpose of the Presentation:</a:t>
          </a:r>
          <a:endParaRPr lang="en-US" sz="1700" kern="1200"/>
        </a:p>
      </dsp:txBody>
      <dsp:txXfrm>
        <a:off x="3414" y="14168"/>
        <a:ext cx="3329572" cy="489600"/>
      </dsp:txXfrm>
    </dsp:sp>
    <dsp:sp modelId="{45199562-C06D-4F7A-A360-124E229BE906}">
      <dsp:nvSpPr>
        <dsp:cNvPr id="0" name=""/>
        <dsp:cNvSpPr/>
      </dsp:nvSpPr>
      <dsp:spPr>
        <a:xfrm>
          <a:off x="3414" y="503768"/>
          <a:ext cx="3329572" cy="3674868"/>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US" sz="1700" kern="1200"/>
            <a:t>Explore the care, empowerment, and support needs of older people in the UK.</a:t>
          </a:r>
        </a:p>
        <a:p>
          <a:pPr marL="171450" lvl="1" indent="-171450" algn="l" defTabSz="755650">
            <a:lnSpc>
              <a:spcPct val="90000"/>
            </a:lnSpc>
            <a:spcBef>
              <a:spcPct val="0"/>
            </a:spcBef>
            <a:spcAft>
              <a:spcPct val="15000"/>
            </a:spcAft>
            <a:buChar char="•"/>
          </a:pPr>
          <a:r>
            <a:rPr lang="en-US" sz="1700" kern="1200"/>
            <a:t>Discuss relevant theories, policies, care provisions, and technological innovations.</a:t>
          </a:r>
        </a:p>
      </dsp:txBody>
      <dsp:txXfrm>
        <a:off x="3414" y="503768"/>
        <a:ext cx="3329572" cy="3674868"/>
      </dsp:txXfrm>
    </dsp:sp>
    <dsp:sp modelId="{BD1859B5-F427-4373-B864-B2888DC2BDA4}">
      <dsp:nvSpPr>
        <dsp:cNvPr id="0" name=""/>
        <dsp:cNvSpPr/>
      </dsp:nvSpPr>
      <dsp:spPr>
        <a:xfrm>
          <a:off x="3799128" y="14168"/>
          <a:ext cx="3329572" cy="489600"/>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US" sz="1700" b="1" kern="1200"/>
            <a:t>Defining Ageing:</a:t>
          </a:r>
          <a:endParaRPr lang="en-US" sz="1700" kern="1200"/>
        </a:p>
      </dsp:txBody>
      <dsp:txXfrm>
        <a:off x="3799128" y="14168"/>
        <a:ext cx="3329572" cy="489600"/>
      </dsp:txXfrm>
    </dsp:sp>
    <dsp:sp modelId="{0A97BABB-1634-4CF3-B86E-6267DDED9CA2}">
      <dsp:nvSpPr>
        <dsp:cNvPr id="0" name=""/>
        <dsp:cNvSpPr/>
      </dsp:nvSpPr>
      <dsp:spPr>
        <a:xfrm>
          <a:off x="3799128" y="503768"/>
          <a:ext cx="3329572" cy="3674868"/>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US" sz="1700" kern="1200" dirty="0"/>
            <a:t>Ageing is a natural, biological process characterized by physical, emotional, and cognitive changes (</a:t>
          </a:r>
          <a:r>
            <a:rPr lang="en-US" sz="1700" kern="1200" dirty="0" err="1"/>
            <a:t>Gaviano</a:t>
          </a:r>
          <a:r>
            <a:rPr lang="en-US" sz="1700" kern="1200" dirty="0"/>
            <a:t> et al., 2024).</a:t>
          </a:r>
        </a:p>
        <a:p>
          <a:pPr marL="171450" lvl="1" indent="-171450" algn="l" defTabSz="755650">
            <a:lnSpc>
              <a:spcPct val="90000"/>
            </a:lnSpc>
            <a:spcBef>
              <a:spcPct val="0"/>
            </a:spcBef>
            <a:spcAft>
              <a:spcPct val="15000"/>
            </a:spcAft>
            <a:buChar char="•"/>
          </a:pPr>
          <a:r>
            <a:rPr lang="en-US" sz="1700" b="1" kern="1200"/>
            <a:t>Biological Theories of Ageing:</a:t>
          </a:r>
          <a:endParaRPr lang="en-US" sz="1700" kern="1200"/>
        </a:p>
        <a:p>
          <a:pPr marL="342900" lvl="2" indent="-171450" algn="l" defTabSz="755650">
            <a:lnSpc>
              <a:spcPct val="90000"/>
            </a:lnSpc>
            <a:spcBef>
              <a:spcPct val="0"/>
            </a:spcBef>
            <a:spcAft>
              <a:spcPct val="15000"/>
            </a:spcAft>
            <a:buChar char="•"/>
          </a:pPr>
          <a:r>
            <a:rPr lang="en-US" sz="1700" kern="1200"/>
            <a:t>Wear and Tear Theory: Suggests that ageing is a result of cumulative damage to cells and tissues (Pedro, 2025).</a:t>
          </a:r>
        </a:p>
        <a:p>
          <a:pPr marL="342900" lvl="2" indent="-171450" algn="l" defTabSz="755650">
            <a:lnSpc>
              <a:spcPct val="90000"/>
            </a:lnSpc>
            <a:spcBef>
              <a:spcPct val="0"/>
            </a:spcBef>
            <a:spcAft>
              <a:spcPct val="15000"/>
            </a:spcAft>
            <a:buChar char="•"/>
          </a:pPr>
          <a:r>
            <a:rPr lang="en-US" sz="1700" kern="1200"/>
            <a:t>Genetic Theory: Proposes that ageing is programmed into our genes.</a:t>
          </a:r>
        </a:p>
      </dsp:txBody>
      <dsp:txXfrm>
        <a:off x="3799128" y="503768"/>
        <a:ext cx="3329572" cy="3674868"/>
      </dsp:txXfrm>
    </dsp:sp>
    <dsp:sp modelId="{6F673470-8C75-4B45-B07F-4E8930CE99F4}">
      <dsp:nvSpPr>
        <dsp:cNvPr id="0" name=""/>
        <dsp:cNvSpPr/>
      </dsp:nvSpPr>
      <dsp:spPr>
        <a:xfrm>
          <a:off x="7594841" y="14168"/>
          <a:ext cx="3329572" cy="489600"/>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US" sz="1700" b="1" kern="1200"/>
            <a:t>Key Themes:</a:t>
          </a:r>
          <a:endParaRPr lang="en-US" sz="1700" kern="1200"/>
        </a:p>
      </dsp:txBody>
      <dsp:txXfrm>
        <a:off x="7594841" y="14168"/>
        <a:ext cx="3329572" cy="489600"/>
      </dsp:txXfrm>
    </dsp:sp>
    <dsp:sp modelId="{B99AC663-D7CF-4581-9A1E-912294993101}">
      <dsp:nvSpPr>
        <dsp:cNvPr id="0" name=""/>
        <dsp:cNvSpPr/>
      </dsp:nvSpPr>
      <dsp:spPr>
        <a:xfrm>
          <a:off x="7594841" y="503768"/>
          <a:ext cx="3329572" cy="3674868"/>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US" sz="1700" kern="1200"/>
            <a:t>Theories of Ageing, Current Care Provisions, Technological Innovations, Policy, and Legislation.</a:t>
          </a:r>
        </a:p>
      </dsp:txBody>
      <dsp:txXfrm>
        <a:off x="7594841" y="503768"/>
        <a:ext cx="3329572" cy="36748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F73F97-E330-4133-9AC1-4E9902F80002}">
      <dsp:nvSpPr>
        <dsp:cNvPr id="0" name=""/>
        <dsp:cNvSpPr/>
      </dsp:nvSpPr>
      <dsp:spPr>
        <a:xfrm>
          <a:off x="0" y="374459"/>
          <a:ext cx="6457949" cy="757575"/>
        </a:xfrm>
        <a:prstGeom prst="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01209" tIns="270764" rIns="501209" bIns="92456" numCol="1" spcCol="1270" anchor="t" anchorCtr="0">
          <a:noAutofit/>
        </a:bodyPr>
        <a:lstStyle/>
        <a:p>
          <a:pPr marL="114300" lvl="1" indent="-114300" algn="l" defTabSz="577850">
            <a:lnSpc>
              <a:spcPct val="100000"/>
            </a:lnSpc>
            <a:spcBef>
              <a:spcPct val="0"/>
            </a:spcBef>
            <a:spcAft>
              <a:spcPct val="15000"/>
            </a:spcAft>
            <a:buChar char="•"/>
          </a:pPr>
          <a:r>
            <a:rPr lang="en-US" sz="1300" kern="1200" dirty="0">
              <a:latin typeface="Arial" panose="020B0604020202020204" pitchFamily="34" charset="0"/>
              <a:cs typeface="Arial" panose="020B0604020202020204" pitchFamily="34" charset="0"/>
            </a:rPr>
            <a:t>The UK’s ageing population is growing rapidly, with projections indicating that by 2040, one in four people will be over the age of 65 (ONS, 2021).</a:t>
          </a:r>
        </a:p>
      </dsp:txBody>
      <dsp:txXfrm>
        <a:off x="0" y="374459"/>
        <a:ext cx="6457949" cy="757575"/>
      </dsp:txXfrm>
    </dsp:sp>
    <dsp:sp modelId="{471878EE-A9AF-42F5-B9BF-29AAE97B2F1C}">
      <dsp:nvSpPr>
        <dsp:cNvPr id="0" name=""/>
        <dsp:cNvSpPr/>
      </dsp:nvSpPr>
      <dsp:spPr>
        <a:xfrm>
          <a:off x="322897" y="182579"/>
          <a:ext cx="4520565" cy="3837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867" tIns="0" rIns="170867" bIns="0" numCol="1" spcCol="1270" anchor="ctr" anchorCtr="0">
          <a:noAutofit/>
        </a:bodyPr>
        <a:lstStyle/>
        <a:p>
          <a:pPr marL="0" lvl="0" indent="0" algn="l" defTabSz="577850">
            <a:lnSpc>
              <a:spcPct val="100000"/>
            </a:lnSpc>
            <a:spcBef>
              <a:spcPct val="0"/>
            </a:spcBef>
            <a:spcAft>
              <a:spcPct val="35000"/>
            </a:spcAft>
            <a:buNone/>
          </a:pPr>
          <a:r>
            <a:rPr lang="en-US" sz="1300" b="1" kern="1200" dirty="0">
              <a:latin typeface="Arial" panose="020B0604020202020204" pitchFamily="34" charset="0"/>
              <a:cs typeface="Arial" panose="020B0604020202020204" pitchFamily="34" charset="0"/>
            </a:rPr>
            <a:t>Demographics:</a:t>
          </a:r>
          <a:endParaRPr lang="en-US" sz="1300" kern="1200" dirty="0">
            <a:latin typeface="Arial" panose="020B0604020202020204" pitchFamily="34" charset="0"/>
            <a:cs typeface="Arial" panose="020B0604020202020204" pitchFamily="34" charset="0"/>
          </a:endParaRPr>
        </a:p>
      </dsp:txBody>
      <dsp:txXfrm>
        <a:off x="341631" y="201313"/>
        <a:ext cx="4483097" cy="346292"/>
      </dsp:txXfrm>
    </dsp:sp>
    <dsp:sp modelId="{4C084012-84F2-4099-940B-ABB169485205}">
      <dsp:nvSpPr>
        <dsp:cNvPr id="0" name=""/>
        <dsp:cNvSpPr/>
      </dsp:nvSpPr>
      <dsp:spPr>
        <a:xfrm>
          <a:off x="0" y="1394114"/>
          <a:ext cx="6457949" cy="1597050"/>
        </a:xfrm>
        <a:prstGeom prst="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01209" tIns="270764" rIns="501209" bIns="92456" numCol="1" spcCol="1270" anchor="t" anchorCtr="0">
          <a:noAutofit/>
        </a:bodyPr>
        <a:lstStyle/>
        <a:p>
          <a:pPr marL="114300" lvl="1" indent="-114300" algn="l" defTabSz="577850">
            <a:lnSpc>
              <a:spcPct val="100000"/>
            </a:lnSpc>
            <a:spcBef>
              <a:spcPct val="0"/>
            </a:spcBef>
            <a:spcAft>
              <a:spcPct val="15000"/>
            </a:spcAft>
            <a:buChar char="•"/>
          </a:pPr>
          <a:r>
            <a:rPr lang="en-US" sz="1300" kern="1200" dirty="0">
              <a:latin typeface="Arial" panose="020B0604020202020204" pitchFamily="34" charset="0"/>
              <a:cs typeface="Arial" panose="020B0604020202020204" pitchFamily="34" charset="0"/>
            </a:rPr>
            <a:t>Physical: Chronic conditions, mobility issues, sensory impairments (Sterkenburg et al., 2022).</a:t>
          </a:r>
        </a:p>
        <a:p>
          <a:pPr marL="114300" lvl="1" indent="-114300" algn="l" defTabSz="577850">
            <a:lnSpc>
              <a:spcPct val="100000"/>
            </a:lnSpc>
            <a:spcBef>
              <a:spcPct val="0"/>
            </a:spcBef>
            <a:spcAft>
              <a:spcPct val="15000"/>
            </a:spcAft>
            <a:buChar char="•"/>
          </a:pPr>
          <a:r>
            <a:rPr lang="en-US" sz="1300" kern="1200" dirty="0">
              <a:latin typeface="Arial" panose="020B0604020202020204" pitchFamily="34" charset="0"/>
              <a:cs typeface="Arial" panose="020B0604020202020204" pitchFamily="34" charset="0"/>
            </a:rPr>
            <a:t>Emotional: Loneliness, mental health challenges (Lambros </a:t>
          </a:r>
          <a:r>
            <a:rPr lang="en-US" sz="1300" kern="1200" dirty="0" err="1">
              <a:latin typeface="Arial" panose="020B0604020202020204" pitchFamily="34" charset="0"/>
              <a:cs typeface="Arial" panose="020B0604020202020204" pitchFamily="34" charset="0"/>
            </a:rPr>
            <a:t>Lazuras</a:t>
          </a:r>
          <a:r>
            <a:rPr lang="en-US" sz="1300" kern="1200" dirty="0">
              <a:latin typeface="Arial" panose="020B0604020202020204" pitchFamily="34" charset="0"/>
              <a:cs typeface="Arial" panose="020B0604020202020204" pitchFamily="34" charset="0"/>
            </a:rPr>
            <a:t>, Ypsilanti and Mullings, 2024).</a:t>
          </a:r>
        </a:p>
        <a:p>
          <a:pPr marL="114300" lvl="1" indent="-114300" algn="l" defTabSz="577850">
            <a:lnSpc>
              <a:spcPct val="100000"/>
            </a:lnSpc>
            <a:spcBef>
              <a:spcPct val="0"/>
            </a:spcBef>
            <a:spcAft>
              <a:spcPct val="15000"/>
            </a:spcAft>
            <a:buChar char="•"/>
          </a:pPr>
          <a:r>
            <a:rPr lang="en-US" sz="1300" kern="1200" dirty="0">
              <a:latin typeface="Arial" panose="020B0604020202020204" pitchFamily="34" charset="0"/>
              <a:cs typeface="Arial" panose="020B0604020202020204" pitchFamily="34" charset="0"/>
            </a:rPr>
            <a:t>Social: Desire for social connections, community engagement.</a:t>
          </a:r>
        </a:p>
        <a:p>
          <a:pPr marL="114300" lvl="1" indent="-114300" algn="l" defTabSz="577850">
            <a:lnSpc>
              <a:spcPct val="100000"/>
            </a:lnSpc>
            <a:spcBef>
              <a:spcPct val="0"/>
            </a:spcBef>
            <a:spcAft>
              <a:spcPct val="15000"/>
            </a:spcAft>
            <a:buChar char="•"/>
          </a:pPr>
          <a:r>
            <a:rPr lang="en-US" sz="1300" kern="1200" dirty="0">
              <a:latin typeface="Arial" panose="020B0604020202020204" pitchFamily="34" charset="0"/>
              <a:cs typeface="Arial" panose="020B0604020202020204" pitchFamily="34" charset="0"/>
            </a:rPr>
            <a:t>Psychological: Coping with life changes, dementia-related challenges.</a:t>
          </a:r>
        </a:p>
      </dsp:txBody>
      <dsp:txXfrm>
        <a:off x="0" y="1394114"/>
        <a:ext cx="6457949" cy="1597050"/>
      </dsp:txXfrm>
    </dsp:sp>
    <dsp:sp modelId="{25BB614F-D2B0-4C55-9FCF-BF2101503265}">
      <dsp:nvSpPr>
        <dsp:cNvPr id="0" name=""/>
        <dsp:cNvSpPr/>
      </dsp:nvSpPr>
      <dsp:spPr>
        <a:xfrm>
          <a:off x="322897" y="1202234"/>
          <a:ext cx="4520565" cy="3837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867" tIns="0" rIns="170867" bIns="0" numCol="1" spcCol="1270" anchor="ctr" anchorCtr="0">
          <a:noAutofit/>
        </a:bodyPr>
        <a:lstStyle/>
        <a:p>
          <a:pPr marL="0" lvl="0" indent="0" algn="l" defTabSz="577850">
            <a:lnSpc>
              <a:spcPct val="100000"/>
            </a:lnSpc>
            <a:spcBef>
              <a:spcPct val="0"/>
            </a:spcBef>
            <a:spcAft>
              <a:spcPct val="35000"/>
            </a:spcAft>
            <a:buNone/>
          </a:pPr>
          <a:r>
            <a:rPr lang="en-US" sz="1300" b="1" kern="1200" dirty="0">
              <a:latin typeface="Arial" panose="020B0604020202020204" pitchFamily="34" charset="0"/>
              <a:cs typeface="Arial" panose="020B0604020202020204" pitchFamily="34" charset="0"/>
            </a:rPr>
            <a:t>Care Needs:</a:t>
          </a:r>
          <a:endParaRPr lang="en-US" sz="1300" kern="1200" dirty="0">
            <a:latin typeface="Arial" panose="020B0604020202020204" pitchFamily="34" charset="0"/>
            <a:cs typeface="Arial" panose="020B0604020202020204" pitchFamily="34" charset="0"/>
          </a:endParaRPr>
        </a:p>
      </dsp:txBody>
      <dsp:txXfrm>
        <a:off x="341631" y="1220968"/>
        <a:ext cx="4483097" cy="346292"/>
      </dsp:txXfrm>
    </dsp:sp>
    <dsp:sp modelId="{4CBDD8C7-E88C-4D08-AF69-C7F78726273E}">
      <dsp:nvSpPr>
        <dsp:cNvPr id="0" name=""/>
        <dsp:cNvSpPr/>
      </dsp:nvSpPr>
      <dsp:spPr>
        <a:xfrm>
          <a:off x="0" y="3253245"/>
          <a:ext cx="6457949" cy="962325"/>
        </a:xfrm>
        <a:prstGeom prst="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01209" tIns="270764" rIns="501209" bIns="92456" numCol="1" spcCol="1270" anchor="t" anchorCtr="0">
          <a:noAutofit/>
        </a:bodyPr>
        <a:lstStyle/>
        <a:p>
          <a:pPr marL="114300" lvl="1" indent="-114300" algn="l" defTabSz="577850">
            <a:lnSpc>
              <a:spcPct val="100000"/>
            </a:lnSpc>
            <a:spcBef>
              <a:spcPct val="0"/>
            </a:spcBef>
            <a:spcAft>
              <a:spcPct val="15000"/>
            </a:spcAft>
            <a:buChar char="•"/>
          </a:pPr>
          <a:r>
            <a:rPr lang="en-US" sz="1300" kern="1200" dirty="0">
              <a:latin typeface="Arial" panose="020B0604020202020204" pitchFamily="34" charset="0"/>
              <a:cs typeface="Arial" panose="020B0604020202020204" pitchFamily="34" charset="0"/>
            </a:rPr>
            <a:t>Innovation and effective policy are essential to meeting these needs.</a:t>
          </a:r>
        </a:p>
        <a:p>
          <a:pPr marL="114300" lvl="1" indent="-114300" algn="l" defTabSz="577850">
            <a:lnSpc>
              <a:spcPct val="100000"/>
            </a:lnSpc>
            <a:spcBef>
              <a:spcPct val="0"/>
            </a:spcBef>
            <a:spcAft>
              <a:spcPct val="15000"/>
            </a:spcAft>
            <a:buChar char="•"/>
          </a:pPr>
          <a:r>
            <a:rPr lang="en-US" sz="1300" kern="1200" dirty="0">
              <a:latin typeface="Arial" panose="020B0604020202020204" pitchFamily="34" charset="0"/>
              <a:cs typeface="Arial" panose="020B0604020202020204" pitchFamily="34" charset="0"/>
            </a:rPr>
            <a:t>The increased demand for services impacts the availability and quality of care for older adults.</a:t>
          </a:r>
        </a:p>
      </dsp:txBody>
      <dsp:txXfrm>
        <a:off x="0" y="3253245"/>
        <a:ext cx="6457949" cy="962325"/>
      </dsp:txXfrm>
    </dsp:sp>
    <dsp:sp modelId="{DDF2D9A1-4AA2-4527-91CC-A080513A21CB}">
      <dsp:nvSpPr>
        <dsp:cNvPr id="0" name=""/>
        <dsp:cNvSpPr/>
      </dsp:nvSpPr>
      <dsp:spPr>
        <a:xfrm>
          <a:off x="322897" y="3061365"/>
          <a:ext cx="4520565" cy="3837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867" tIns="0" rIns="170867" bIns="0" numCol="1" spcCol="1270" anchor="ctr" anchorCtr="0">
          <a:noAutofit/>
        </a:bodyPr>
        <a:lstStyle/>
        <a:p>
          <a:pPr marL="0" lvl="0" indent="0" algn="l" defTabSz="577850">
            <a:lnSpc>
              <a:spcPct val="100000"/>
            </a:lnSpc>
            <a:spcBef>
              <a:spcPct val="0"/>
            </a:spcBef>
            <a:spcAft>
              <a:spcPct val="35000"/>
            </a:spcAft>
            <a:buNone/>
          </a:pPr>
          <a:r>
            <a:rPr lang="en-US" sz="1300" b="1" kern="1200">
              <a:latin typeface="Arial" panose="020B0604020202020204" pitchFamily="34" charset="0"/>
              <a:cs typeface="Arial" panose="020B0604020202020204" pitchFamily="34" charset="0"/>
            </a:rPr>
            <a:t>Importance of Addressing These Needs:</a:t>
          </a:r>
          <a:endParaRPr lang="en-US" sz="1300" kern="1200">
            <a:latin typeface="Arial" panose="020B0604020202020204" pitchFamily="34" charset="0"/>
            <a:cs typeface="Arial" panose="020B0604020202020204" pitchFamily="34" charset="0"/>
          </a:endParaRPr>
        </a:p>
      </dsp:txBody>
      <dsp:txXfrm>
        <a:off x="341631" y="3080099"/>
        <a:ext cx="4483097" cy="3462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77B8EA-9AB0-4C24-A594-5B24F626D8C9}">
      <dsp:nvSpPr>
        <dsp:cNvPr id="0" name=""/>
        <dsp:cNvSpPr/>
      </dsp:nvSpPr>
      <dsp:spPr>
        <a:xfrm>
          <a:off x="0" y="339484"/>
          <a:ext cx="6666833" cy="3402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374904" rIns="517420" bIns="128016" numCol="1" spcCol="1270" anchor="t" anchorCtr="0">
          <a:noAutofit/>
        </a:bodyPr>
        <a:lstStyle/>
        <a:p>
          <a:pPr marL="171450" lvl="1" indent="-171450" algn="l" defTabSz="800100">
            <a:lnSpc>
              <a:spcPct val="90000"/>
            </a:lnSpc>
            <a:spcBef>
              <a:spcPct val="0"/>
            </a:spcBef>
            <a:spcAft>
              <a:spcPct val="15000"/>
            </a:spcAft>
            <a:buChar char="•"/>
          </a:pPr>
          <a:r>
            <a:rPr lang="en-US" sz="1800" b="1" kern="1200"/>
            <a:t>Disengagement Theory:</a:t>
          </a:r>
          <a:r>
            <a:rPr lang="en-US" sz="1800" kern="1200"/>
            <a:t> Suggests that older people withdraw from social roles as they age, which could be beneficial for both the individual and society (Clara and Rothermund, 2022).</a:t>
          </a:r>
        </a:p>
        <a:p>
          <a:pPr marL="171450" lvl="1" indent="-171450" algn="l" defTabSz="800100">
            <a:lnSpc>
              <a:spcPct val="90000"/>
            </a:lnSpc>
            <a:spcBef>
              <a:spcPct val="0"/>
            </a:spcBef>
            <a:spcAft>
              <a:spcPct val="15000"/>
            </a:spcAft>
            <a:buChar char="•"/>
          </a:pPr>
          <a:r>
            <a:rPr lang="en-US" sz="1800" b="1" kern="1200"/>
            <a:t>Activity Theory:</a:t>
          </a:r>
          <a:r>
            <a:rPr lang="en-US" sz="1800" kern="1200"/>
            <a:t> Argues that staying active and engaged leads to a more fulfilling old age (Teles and Ribeiro, 2021).</a:t>
          </a:r>
        </a:p>
        <a:p>
          <a:pPr marL="171450" lvl="1" indent="-171450" algn="l" defTabSz="800100">
            <a:lnSpc>
              <a:spcPct val="90000"/>
            </a:lnSpc>
            <a:spcBef>
              <a:spcPct val="0"/>
            </a:spcBef>
            <a:spcAft>
              <a:spcPct val="15000"/>
            </a:spcAft>
            <a:buChar char="•"/>
          </a:pPr>
          <a:r>
            <a:rPr lang="en-US" sz="1800" b="1" kern="1200"/>
            <a:t>Continuity Theory:</a:t>
          </a:r>
          <a:r>
            <a:rPr lang="en-US" sz="1800" kern="1200"/>
            <a:t> Emphasizes that older adults try to maintain a sense of consistency in their lives.</a:t>
          </a:r>
        </a:p>
        <a:p>
          <a:pPr marL="171450" lvl="1" indent="-171450" algn="l" defTabSz="800100">
            <a:lnSpc>
              <a:spcPct val="90000"/>
            </a:lnSpc>
            <a:spcBef>
              <a:spcPct val="0"/>
            </a:spcBef>
            <a:spcAft>
              <a:spcPct val="15000"/>
            </a:spcAft>
            <a:buChar char="•"/>
          </a:pPr>
          <a:r>
            <a:rPr lang="en-US" sz="1800" b="1" kern="1200"/>
            <a:t>Life Course Theory:</a:t>
          </a:r>
          <a:r>
            <a:rPr lang="en-US" sz="1800" kern="1200"/>
            <a:t> Focuses on the long-term effects of life experiences on health and wellbeing in old age.</a:t>
          </a:r>
        </a:p>
      </dsp:txBody>
      <dsp:txXfrm>
        <a:off x="0" y="339484"/>
        <a:ext cx="6666833" cy="3402000"/>
      </dsp:txXfrm>
    </dsp:sp>
    <dsp:sp modelId="{B656F3E8-BE71-422F-AB13-BABA9DF10651}">
      <dsp:nvSpPr>
        <dsp:cNvPr id="0" name=""/>
        <dsp:cNvSpPr/>
      </dsp:nvSpPr>
      <dsp:spPr>
        <a:xfrm>
          <a:off x="333341" y="73804"/>
          <a:ext cx="4666783" cy="5313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800100">
            <a:lnSpc>
              <a:spcPct val="90000"/>
            </a:lnSpc>
            <a:spcBef>
              <a:spcPct val="0"/>
            </a:spcBef>
            <a:spcAft>
              <a:spcPct val="35000"/>
            </a:spcAft>
            <a:buNone/>
          </a:pPr>
          <a:r>
            <a:rPr lang="en-US" sz="1800" b="1" kern="1200"/>
            <a:t>Ageing Theories:</a:t>
          </a:r>
          <a:endParaRPr lang="en-US" sz="1800" kern="1200"/>
        </a:p>
      </dsp:txBody>
      <dsp:txXfrm>
        <a:off x="359280" y="99743"/>
        <a:ext cx="4614905" cy="479482"/>
      </dsp:txXfrm>
    </dsp:sp>
    <dsp:sp modelId="{967750E9-F202-4F21-8F8F-E39E34AD1F80}">
      <dsp:nvSpPr>
        <dsp:cNvPr id="0" name=""/>
        <dsp:cNvSpPr/>
      </dsp:nvSpPr>
      <dsp:spPr>
        <a:xfrm>
          <a:off x="0" y="4104365"/>
          <a:ext cx="6666833" cy="1275750"/>
        </a:xfrm>
        <a:prstGeom prst="rect">
          <a:avLst/>
        </a:prstGeom>
        <a:solidFill>
          <a:schemeClr val="lt1">
            <a:alpha val="90000"/>
            <a:hueOff val="0"/>
            <a:satOff val="0"/>
            <a:lumOff val="0"/>
            <a:alphaOff val="0"/>
          </a:schemeClr>
        </a:soli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374904" rIns="517420"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a:t>Theories help explain how older people interact with care systems and how these systems can better meet their needs.</a:t>
          </a:r>
        </a:p>
      </dsp:txBody>
      <dsp:txXfrm>
        <a:off x="0" y="4104365"/>
        <a:ext cx="6666833" cy="1275750"/>
      </dsp:txXfrm>
    </dsp:sp>
    <dsp:sp modelId="{D2FCCB37-CFF5-45A3-91B1-C5963C4A95A5}">
      <dsp:nvSpPr>
        <dsp:cNvPr id="0" name=""/>
        <dsp:cNvSpPr/>
      </dsp:nvSpPr>
      <dsp:spPr>
        <a:xfrm>
          <a:off x="333341" y="3838685"/>
          <a:ext cx="4666783" cy="53136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800100">
            <a:lnSpc>
              <a:spcPct val="90000"/>
            </a:lnSpc>
            <a:spcBef>
              <a:spcPct val="0"/>
            </a:spcBef>
            <a:spcAft>
              <a:spcPct val="35000"/>
            </a:spcAft>
            <a:buNone/>
          </a:pPr>
          <a:r>
            <a:rPr lang="en-US" sz="1800" b="1" kern="1200"/>
            <a:t>Application to Care:</a:t>
          </a:r>
          <a:endParaRPr lang="en-US" sz="1800" kern="1200"/>
        </a:p>
      </dsp:txBody>
      <dsp:txXfrm>
        <a:off x="359280" y="3864624"/>
        <a:ext cx="4614905" cy="4794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DD2437-06A0-4B8E-B3E0-93ABDE512854}">
      <dsp:nvSpPr>
        <dsp:cNvPr id="0" name=""/>
        <dsp:cNvSpPr/>
      </dsp:nvSpPr>
      <dsp:spPr>
        <a:xfrm>
          <a:off x="0" y="459053"/>
          <a:ext cx="10515600" cy="2516849"/>
        </a:xfrm>
        <a:prstGeom prst="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354076" rIns="816127" bIns="120904" numCol="1" spcCol="1270" anchor="t" anchorCtr="0">
          <a:noAutofit/>
        </a:bodyPr>
        <a:lstStyle/>
        <a:p>
          <a:pPr marL="171450" lvl="1" indent="-171450" algn="l" defTabSz="755650">
            <a:lnSpc>
              <a:spcPct val="90000"/>
            </a:lnSpc>
            <a:spcBef>
              <a:spcPct val="0"/>
            </a:spcBef>
            <a:spcAft>
              <a:spcPct val="15000"/>
            </a:spcAft>
            <a:buChar char="•"/>
          </a:pPr>
          <a:r>
            <a:rPr lang="en-US" sz="1700" b="1" kern="1200" dirty="0"/>
            <a:t>Care Act 2014:</a:t>
          </a:r>
          <a:r>
            <a:rPr lang="en-US" sz="1700" kern="1200" dirty="0"/>
            <a:t> Focuses on the wellbeing and independence of older adults, </a:t>
          </a:r>
          <a:r>
            <a:rPr lang="en-US" sz="1700" kern="1200" dirty="0" err="1"/>
            <a:t>personalisation</a:t>
          </a:r>
          <a:r>
            <a:rPr lang="en-US" sz="1700" kern="1200" dirty="0"/>
            <a:t> of care services, and safeguarding (Department of Health and Social Care, 2016).</a:t>
          </a:r>
        </a:p>
        <a:p>
          <a:pPr marL="171450" lvl="1" indent="-171450" algn="l" defTabSz="755650">
            <a:lnSpc>
              <a:spcPct val="90000"/>
            </a:lnSpc>
            <a:spcBef>
              <a:spcPct val="0"/>
            </a:spcBef>
            <a:spcAft>
              <a:spcPct val="15000"/>
            </a:spcAft>
            <a:buChar char="•"/>
          </a:pPr>
          <a:r>
            <a:rPr lang="en-US" sz="1700" b="1" kern="1200"/>
            <a:t>Equality Act 2010:</a:t>
          </a:r>
          <a:r>
            <a:rPr lang="en-US" sz="1700" kern="1200"/>
            <a:t> Ensures that older people are protected against discrimination based on age, which directly impacts care and support (Age UK, 2022).</a:t>
          </a:r>
        </a:p>
        <a:p>
          <a:pPr marL="171450" lvl="1" indent="-171450" algn="l" defTabSz="755650">
            <a:lnSpc>
              <a:spcPct val="90000"/>
            </a:lnSpc>
            <a:spcBef>
              <a:spcPct val="0"/>
            </a:spcBef>
            <a:spcAft>
              <a:spcPct val="15000"/>
            </a:spcAft>
            <a:buChar char="•"/>
          </a:pPr>
          <a:r>
            <a:rPr lang="en-US" sz="1700" b="1" kern="1200"/>
            <a:t>NHS Long Term Plan (2019):</a:t>
          </a:r>
          <a:r>
            <a:rPr lang="en-US" sz="1700" kern="1200"/>
            <a:t> Aims to address the growing number of older people through sustainable care models and better support for chronic conditions.</a:t>
          </a:r>
        </a:p>
        <a:p>
          <a:pPr marL="171450" lvl="1" indent="-171450" algn="l" defTabSz="755650">
            <a:lnSpc>
              <a:spcPct val="90000"/>
            </a:lnSpc>
            <a:spcBef>
              <a:spcPct val="0"/>
            </a:spcBef>
            <a:spcAft>
              <a:spcPct val="15000"/>
            </a:spcAft>
            <a:buChar char="•"/>
          </a:pPr>
          <a:r>
            <a:rPr lang="en-US" sz="1700" b="1" kern="1200"/>
            <a:t>Human Rights Act 1998:</a:t>
          </a:r>
          <a:r>
            <a:rPr lang="en-US" sz="1700" kern="1200"/>
            <a:t> Guarantees the dignity and autonomy of older people in care settings.</a:t>
          </a:r>
        </a:p>
      </dsp:txBody>
      <dsp:txXfrm>
        <a:off x="0" y="459053"/>
        <a:ext cx="10515600" cy="2516849"/>
      </dsp:txXfrm>
    </dsp:sp>
    <dsp:sp modelId="{28DAF531-CEDC-4F08-A117-C57A073BBE74}">
      <dsp:nvSpPr>
        <dsp:cNvPr id="0" name=""/>
        <dsp:cNvSpPr/>
      </dsp:nvSpPr>
      <dsp:spPr>
        <a:xfrm>
          <a:off x="525780" y="208133"/>
          <a:ext cx="7360920" cy="50184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55650">
            <a:lnSpc>
              <a:spcPct val="90000"/>
            </a:lnSpc>
            <a:spcBef>
              <a:spcPct val="0"/>
            </a:spcBef>
            <a:spcAft>
              <a:spcPct val="35000"/>
            </a:spcAft>
            <a:buNone/>
          </a:pPr>
          <a:r>
            <a:rPr lang="en-US" sz="1700" b="1" kern="1200"/>
            <a:t>Key Policies and Legislation in the UK:</a:t>
          </a:r>
          <a:endParaRPr lang="en-US" sz="1700" kern="1200"/>
        </a:p>
      </dsp:txBody>
      <dsp:txXfrm>
        <a:off x="550278" y="232631"/>
        <a:ext cx="7311924" cy="452844"/>
      </dsp:txXfrm>
    </dsp:sp>
    <dsp:sp modelId="{3A37DD5C-C1DC-4879-9A0E-908AEFC72C93}">
      <dsp:nvSpPr>
        <dsp:cNvPr id="0" name=""/>
        <dsp:cNvSpPr/>
      </dsp:nvSpPr>
      <dsp:spPr>
        <a:xfrm>
          <a:off x="0" y="3318623"/>
          <a:ext cx="10515600" cy="963900"/>
        </a:xfrm>
        <a:prstGeom prst="rect">
          <a:avLst/>
        </a:prstGeom>
        <a:solidFill>
          <a:schemeClr val="lt1">
            <a:alpha val="90000"/>
            <a:hueOff val="0"/>
            <a:satOff val="0"/>
            <a:lumOff val="0"/>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354076" rIns="816127" bIns="120904" numCol="1" spcCol="1270" anchor="t" anchorCtr="0">
          <a:noAutofit/>
        </a:bodyPr>
        <a:lstStyle/>
        <a:p>
          <a:pPr marL="171450" lvl="1" indent="-171450" algn="l" defTabSz="755650">
            <a:lnSpc>
              <a:spcPct val="90000"/>
            </a:lnSpc>
            <a:spcBef>
              <a:spcPct val="0"/>
            </a:spcBef>
            <a:spcAft>
              <a:spcPct val="15000"/>
            </a:spcAft>
            <a:buChar char="•"/>
          </a:pPr>
          <a:r>
            <a:rPr lang="en-US" sz="1700" kern="1200"/>
            <a:t>These policies shape the way care is delivered, ensuring that older people’s rights are protected, and their needs are met effectively.</a:t>
          </a:r>
        </a:p>
      </dsp:txBody>
      <dsp:txXfrm>
        <a:off x="0" y="3318623"/>
        <a:ext cx="10515600" cy="963900"/>
      </dsp:txXfrm>
    </dsp:sp>
    <dsp:sp modelId="{BD9BFF94-66A3-4866-ADBE-B7061DC7E2EC}">
      <dsp:nvSpPr>
        <dsp:cNvPr id="0" name=""/>
        <dsp:cNvSpPr/>
      </dsp:nvSpPr>
      <dsp:spPr>
        <a:xfrm>
          <a:off x="525780" y="3067703"/>
          <a:ext cx="7360920" cy="50184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55650">
            <a:lnSpc>
              <a:spcPct val="90000"/>
            </a:lnSpc>
            <a:spcBef>
              <a:spcPct val="0"/>
            </a:spcBef>
            <a:spcAft>
              <a:spcPct val="35000"/>
            </a:spcAft>
            <a:buNone/>
          </a:pPr>
          <a:r>
            <a:rPr lang="en-US" sz="1700" b="1" kern="1200"/>
            <a:t>Impact on Care:</a:t>
          </a:r>
          <a:endParaRPr lang="en-US" sz="1700" kern="1200"/>
        </a:p>
      </dsp:txBody>
      <dsp:txXfrm>
        <a:off x="550278" y="3092201"/>
        <a:ext cx="7311924" cy="45284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866127-8019-4876-A10A-5E0CA66E2D55}">
      <dsp:nvSpPr>
        <dsp:cNvPr id="0" name=""/>
        <dsp:cNvSpPr/>
      </dsp:nvSpPr>
      <dsp:spPr>
        <a:xfrm>
          <a:off x="0" y="75806"/>
          <a:ext cx="5827245" cy="4422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Overview of Services:</a:t>
          </a:r>
          <a:endParaRPr lang="en-US" sz="1800" kern="1200"/>
        </a:p>
      </dsp:txBody>
      <dsp:txXfrm>
        <a:off x="21589" y="97395"/>
        <a:ext cx="5784067" cy="399082"/>
      </dsp:txXfrm>
    </dsp:sp>
    <dsp:sp modelId="{71DF68F1-700A-455E-AECF-01EA17E6A17B}">
      <dsp:nvSpPr>
        <dsp:cNvPr id="0" name=""/>
        <dsp:cNvSpPr/>
      </dsp:nvSpPr>
      <dsp:spPr>
        <a:xfrm>
          <a:off x="0" y="518066"/>
          <a:ext cx="5827245" cy="1751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015"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kern="1200"/>
            <a:t>Domiciliary Care: In-home care provided for older adults who wish to remain in their homes (Staats et al., 2026).</a:t>
          </a:r>
        </a:p>
        <a:p>
          <a:pPr marL="114300" lvl="1" indent="-114300" algn="l" defTabSz="622300">
            <a:lnSpc>
              <a:spcPct val="90000"/>
            </a:lnSpc>
            <a:spcBef>
              <a:spcPct val="0"/>
            </a:spcBef>
            <a:spcAft>
              <a:spcPct val="20000"/>
            </a:spcAft>
            <a:buChar char="•"/>
          </a:pPr>
          <a:r>
            <a:rPr lang="en-US" sz="1400" kern="1200"/>
            <a:t>Residential Care Homes: A live-in facility offering both personal care and nursing care.</a:t>
          </a:r>
        </a:p>
        <a:p>
          <a:pPr marL="114300" lvl="1" indent="-114300" algn="l" defTabSz="622300">
            <a:lnSpc>
              <a:spcPct val="90000"/>
            </a:lnSpc>
            <a:spcBef>
              <a:spcPct val="0"/>
            </a:spcBef>
            <a:spcAft>
              <a:spcPct val="20000"/>
            </a:spcAft>
            <a:buChar char="•"/>
          </a:pPr>
          <a:r>
            <a:rPr lang="en-US" sz="1400" kern="1200"/>
            <a:t>Day Centres: Social settings where older people can engage in activities during the day (Leung et al., 2022).</a:t>
          </a:r>
        </a:p>
        <a:p>
          <a:pPr marL="114300" lvl="1" indent="-114300" algn="l" defTabSz="622300">
            <a:lnSpc>
              <a:spcPct val="90000"/>
            </a:lnSpc>
            <a:spcBef>
              <a:spcPct val="0"/>
            </a:spcBef>
            <a:spcAft>
              <a:spcPct val="20000"/>
            </a:spcAft>
            <a:buChar char="•"/>
          </a:pPr>
          <a:r>
            <a:rPr lang="en-US" sz="1400" kern="1200"/>
            <a:t>Hospice Care: Specialized care for individuals with terminal conditions.</a:t>
          </a:r>
        </a:p>
      </dsp:txBody>
      <dsp:txXfrm>
        <a:off x="0" y="518066"/>
        <a:ext cx="5827245" cy="1751220"/>
      </dsp:txXfrm>
    </dsp:sp>
    <dsp:sp modelId="{B885C77F-CBF7-4B62-991C-1EA9F0980A16}">
      <dsp:nvSpPr>
        <dsp:cNvPr id="0" name=""/>
        <dsp:cNvSpPr/>
      </dsp:nvSpPr>
      <dsp:spPr>
        <a:xfrm>
          <a:off x="0" y="2269286"/>
          <a:ext cx="5827245" cy="4422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Critical Evaluation:</a:t>
          </a:r>
          <a:endParaRPr lang="en-US" sz="1800" kern="1200"/>
        </a:p>
      </dsp:txBody>
      <dsp:txXfrm>
        <a:off x="21589" y="2290875"/>
        <a:ext cx="5784067" cy="399082"/>
      </dsp:txXfrm>
    </dsp:sp>
    <dsp:sp modelId="{35CA9A3F-7900-4551-8A51-9ACED3C31C45}">
      <dsp:nvSpPr>
        <dsp:cNvPr id="0" name=""/>
        <dsp:cNvSpPr/>
      </dsp:nvSpPr>
      <dsp:spPr>
        <a:xfrm>
          <a:off x="0" y="2711546"/>
          <a:ext cx="5827245" cy="1341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015"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b="1" kern="1200"/>
            <a:t>Strengths:</a:t>
          </a:r>
          <a:r>
            <a:rPr lang="en-US" sz="1400" kern="1200"/>
            <a:t> Personalised care, independence, support for specific health needs.</a:t>
          </a:r>
        </a:p>
        <a:p>
          <a:pPr marL="114300" lvl="1" indent="-114300" algn="l" defTabSz="622300">
            <a:lnSpc>
              <a:spcPct val="90000"/>
            </a:lnSpc>
            <a:spcBef>
              <a:spcPct val="0"/>
            </a:spcBef>
            <a:spcAft>
              <a:spcPct val="20000"/>
            </a:spcAft>
            <a:buChar char="•"/>
          </a:pPr>
          <a:r>
            <a:rPr lang="en-US" sz="1400" b="1" kern="1200"/>
            <a:t>Weaknesses:</a:t>
          </a:r>
          <a:r>
            <a:rPr lang="en-US" sz="1400" kern="1200"/>
            <a:t> Accessibility issues, quality discrepancies, underfunding, and workforce shortages.</a:t>
          </a:r>
        </a:p>
        <a:p>
          <a:pPr marL="114300" lvl="1" indent="-114300" algn="l" defTabSz="622300">
            <a:lnSpc>
              <a:spcPct val="90000"/>
            </a:lnSpc>
            <a:spcBef>
              <a:spcPct val="0"/>
            </a:spcBef>
            <a:spcAft>
              <a:spcPct val="20000"/>
            </a:spcAft>
            <a:buChar char="•"/>
          </a:pPr>
          <a:r>
            <a:rPr lang="en-US" sz="1400" b="1" kern="1200" dirty="0"/>
            <a:t>Demographic Impact:</a:t>
          </a:r>
          <a:r>
            <a:rPr lang="en-US" sz="1400" kern="1200" dirty="0"/>
            <a:t> Increased demand for these services due to the ageing population.</a:t>
          </a:r>
        </a:p>
      </dsp:txBody>
      <dsp:txXfrm>
        <a:off x="0" y="2711546"/>
        <a:ext cx="5827245" cy="134136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B916D6-21E6-423B-86D2-065E3192AD29}">
      <dsp:nvSpPr>
        <dsp:cNvPr id="0" name=""/>
        <dsp:cNvSpPr/>
      </dsp:nvSpPr>
      <dsp:spPr>
        <a:xfrm>
          <a:off x="0" y="356494"/>
          <a:ext cx="6666833" cy="155925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374904" rIns="517420"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a:t>24/7 support and supervision (Dodds, Brayne and Siette, 2024).</a:t>
          </a:r>
        </a:p>
        <a:p>
          <a:pPr marL="171450" lvl="1" indent="-171450" algn="l" defTabSz="800100">
            <a:lnSpc>
              <a:spcPct val="90000"/>
            </a:lnSpc>
            <a:spcBef>
              <a:spcPct val="0"/>
            </a:spcBef>
            <a:spcAft>
              <a:spcPct val="15000"/>
            </a:spcAft>
            <a:buChar char="•"/>
          </a:pPr>
          <a:r>
            <a:rPr lang="en-US" sz="1800" kern="1200"/>
            <a:t>Tailored care for individuals with physical and cognitive impairments.</a:t>
          </a:r>
        </a:p>
      </dsp:txBody>
      <dsp:txXfrm>
        <a:off x="0" y="356494"/>
        <a:ext cx="6666833" cy="1559250"/>
      </dsp:txXfrm>
    </dsp:sp>
    <dsp:sp modelId="{38CD73F1-74E0-4EBC-B7E1-772268F6C9BF}">
      <dsp:nvSpPr>
        <dsp:cNvPr id="0" name=""/>
        <dsp:cNvSpPr/>
      </dsp:nvSpPr>
      <dsp:spPr>
        <a:xfrm>
          <a:off x="333341" y="90814"/>
          <a:ext cx="4666783" cy="5313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800100">
            <a:lnSpc>
              <a:spcPct val="90000"/>
            </a:lnSpc>
            <a:spcBef>
              <a:spcPct val="0"/>
            </a:spcBef>
            <a:spcAft>
              <a:spcPct val="35000"/>
            </a:spcAft>
            <a:buNone/>
          </a:pPr>
          <a:r>
            <a:rPr lang="en-US" sz="1800" b="1" kern="1200"/>
            <a:t>Strengths of Residential Care:</a:t>
          </a:r>
          <a:endParaRPr lang="en-US" sz="1800" kern="1200"/>
        </a:p>
      </dsp:txBody>
      <dsp:txXfrm>
        <a:off x="359280" y="116753"/>
        <a:ext cx="4614905" cy="479482"/>
      </dsp:txXfrm>
    </dsp:sp>
    <dsp:sp modelId="{184C6691-5225-42BA-A178-3E8FF1EACD8A}">
      <dsp:nvSpPr>
        <dsp:cNvPr id="0" name=""/>
        <dsp:cNvSpPr/>
      </dsp:nvSpPr>
      <dsp:spPr>
        <a:xfrm>
          <a:off x="0" y="2278624"/>
          <a:ext cx="6666833" cy="1360800"/>
        </a:xfrm>
        <a:prstGeom prst="rect">
          <a:avLst/>
        </a:prstGeom>
        <a:solidFill>
          <a:schemeClr val="lt1">
            <a:alpha val="90000"/>
            <a:hueOff val="0"/>
            <a:satOff val="0"/>
            <a:lumOff val="0"/>
            <a:alphaOff val="0"/>
          </a:schemeClr>
        </a:solidFill>
        <a:ln w="12700" cap="flat" cmpd="sng" algn="ctr">
          <a:solidFill>
            <a:schemeClr val="accent2">
              <a:hueOff val="3221807"/>
              <a:satOff val="-9246"/>
              <a:lumOff val="-14805"/>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374904" rIns="517420"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a:t>Limited social interactions lead to potential isolation.</a:t>
          </a:r>
        </a:p>
        <a:p>
          <a:pPr marL="171450" lvl="1" indent="-171450" algn="l" defTabSz="800100">
            <a:lnSpc>
              <a:spcPct val="90000"/>
            </a:lnSpc>
            <a:spcBef>
              <a:spcPct val="0"/>
            </a:spcBef>
            <a:spcAft>
              <a:spcPct val="15000"/>
            </a:spcAft>
            <a:buChar char="•"/>
          </a:pPr>
          <a:r>
            <a:rPr lang="en-US" sz="1800" kern="1200"/>
            <a:t>Variable quality across facilities.</a:t>
          </a:r>
        </a:p>
        <a:p>
          <a:pPr marL="171450" lvl="1" indent="-171450" algn="l" defTabSz="800100">
            <a:lnSpc>
              <a:spcPct val="90000"/>
            </a:lnSpc>
            <a:spcBef>
              <a:spcPct val="0"/>
            </a:spcBef>
            <a:spcAft>
              <a:spcPct val="15000"/>
            </a:spcAft>
            <a:buChar char="•"/>
          </a:pPr>
          <a:r>
            <a:rPr lang="en-US" sz="1800" kern="1200"/>
            <a:t>High costs for families.</a:t>
          </a:r>
        </a:p>
      </dsp:txBody>
      <dsp:txXfrm>
        <a:off x="0" y="2278624"/>
        <a:ext cx="6666833" cy="1360800"/>
      </dsp:txXfrm>
    </dsp:sp>
    <dsp:sp modelId="{DFBEFE70-D6C7-4AF6-AF64-AD7E62C2F4D8}">
      <dsp:nvSpPr>
        <dsp:cNvPr id="0" name=""/>
        <dsp:cNvSpPr/>
      </dsp:nvSpPr>
      <dsp:spPr>
        <a:xfrm>
          <a:off x="333341" y="2012944"/>
          <a:ext cx="4666783" cy="531360"/>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800100">
            <a:lnSpc>
              <a:spcPct val="90000"/>
            </a:lnSpc>
            <a:spcBef>
              <a:spcPct val="0"/>
            </a:spcBef>
            <a:spcAft>
              <a:spcPct val="35000"/>
            </a:spcAft>
            <a:buNone/>
          </a:pPr>
          <a:r>
            <a:rPr lang="en-US" sz="1800" b="1" kern="1200"/>
            <a:t>Weaknesses:</a:t>
          </a:r>
          <a:endParaRPr lang="en-US" sz="1800" kern="1200"/>
        </a:p>
      </dsp:txBody>
      <dsp:txXfrm>
        <a:off x="359280" y="2038883"/>
        <a:ext cx="4614905" cy="479482"/>
      </dsp:txXfrm>
    </dsp:sp>
    <dsp:sp modelId="{C5B89E7C-C992-46CE-B067-2D034E0312F2}">
      <dsp:nvSpPr>
        <dsp:cNvPr id="0" name=""/>
        <dsp:cNvSpPr/>
      </dsp:nvSpPr>
      <dsp:spPr>
        <a:xfrm>
          <a:off x="0" y="4002305"/>
          <a:ext cx="6666833" cy="1360800"/>
        </a:xfrm>
        <a:prstGeom prst="rect">
          <a:avLst/>
        </a:prstGeom>
        <a:solidFill>
          <a:schemeClr val="lt1">
            <a:alpha val="90000"/>
            <a:hueOff val="0"/>
            <a:satOff val="0"/>
            <a:lumOff val="0"/>
            <a:alphaOff val="0"/>
          </a:schemeClr>
        </a:soli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374904" rIns="517420"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a:t>Enhance training for care staff.</a:t>
          </a:r>
        </a:p>
        <a:p>
          <a:pPr marL="171450" lvl="1" indent="-171450" algn="l" defTabSz="800100">
            <a:lnSpc>
              <a:spcPct val="90000"/>
            </a:lnSpc>
            <a:spcBef>
              <a:spcPct val="0"/>
            </a:spcBef>
            <a:spcAft>
              <a:spcPct val="15000"/>
            </a:spcAft>
            <a:buChar char="•"/>
          </a:pPr>
          <a:r>
            <a:rPr lang="en-US" sz="1800" kern="1200"/>
            <a:t>Incorporate more community and family involvement.</a:t>
          </a:r>
        </a:p>
        <a:p>
          <a:pPr marL="171450" lvl="1" indent="-171450" algn="l" defTabSz="800100">
            <a:lnSpc>
              <a:spcPct val="90000"/>
            </a:lnSpc>
            <a:spcBef>
              <a:spcPct val="0"/>
            </a:spcBef>
            <a:spcAft>
              <a:spcPct val="15000"/>
            </a:spcAft>
            <a:buChar char="•"/>
          </a:pPr>
          <a:r>
            <a:rPr lang="en-US" sz="1800" kern="1200"/>
            <a:t>Increase government funding to improve accessibility.</a:t>
          </a:r>
        </a:p>
      </dsp:txBody>
      <dsp:txXfrm>
        <a:off x="0" y="4002305"/>
        <a:ext cx="6666833" cy="1360800"/>
      </dsp:txXfrm>
    </dsp:sp>
    <dsp:sp modelId="{CE35B000-D86A-4276-AC8F-C32D99432DBF}">
      <dsp:nvSpPr>
        <dsp:cNvPr id="0" name=""/>
        <dsp:cNvSpPr/>
      </dsp:nvSpPr>
      <dsp:spPr>
        <a:xfrm>
          <a:off x="333341" y="3736625"/>
          <a:ext cx="4666783" cy="53136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800100">
            <a:lnSpc>
              <a:spcPct val="90000"/>
            </a:lnSpc>
            <a:spcBef>
              <a:spcPct val="0"/>
            </a:spcBef>
            <a:spcAft>
              <a:spcPct val="35000"/>
            </a:spcAft>
            <a:buNone/>
          </a:pPr>
          <a:r>
            <a:rPr lang="en-US" sz="1800" b="1" kern="1200"/>
            <a:t>Recommendations for Improvement:</a:t>
          </a:r>
          <a:endParaRPr lang="en-US" sz="1800" kern="1200"/>
        </a:p>
      </dsp:txBody>
      <dsp:txXfrm>
        <a:off x="359280" y="3762564"/>
        <a:ext cx="4614905" cy="47948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BB777-A21B-421A-91D8-60B0D690E7B1}">
      <dsp:nvSpPr>
        <dsp:cNvPr id="0" name=""/>
        <dsp:cNvSpPr/>
      </dsp:nvSpPr>
      <dsp:spPr>
        <a:xfrm>
          <a:off x="0" y="507"/>
          <a:ext cx="11093450" cy="118761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3C334F-593A-46B8-AB2D-36B0C5978675}">
      <dsp:nvSpPr>
        <dsp:cNvPr id="0" name=""/>
        <dsp:cNvSpPr/>
      </dsp:nvSpPr>
      <dsp:spPr>
        <a:xfrm>
          <a:off x="359253" y="267720"/>
          <a:ext cx="653187" cy="653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026CA7-95D7-4848-A424-CD884B1D852F}">
      <dsp:nvSpPr>
        <dsp:cNvPr id="0" name=""/>
        <dsp:cNvSpPr/>
      </dsp:nvSpPr>
      <dsp:spPr>
        <a:xfrm>
          <a:off x="1371694" y="507"/>
          <a:ext cx="4992052" cy="11876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689" tIns="125689" rIns="125689" bIns="125689" numCol="1" spcCol="1270" anchor="ctr" anchorCtr="0">
          <a:noAutofit/>
        </a:bodyPr>
        <a:lstStyle/>
        <a:p>
          <a:pPr marL="0" lvl="0" indent="0" algn="l" defTabSz="1111250">
            <a:lnSpc>
              <a:spcPct val="90000"/>
            </a:lnSpc>
            <a:spcBef>
              <a:spcPct val="0"/>
            </a:spcBef>
            <a:spcAft>
              <a:spcPct val="35000"/>
            </a:spcAft>
            <a:buNone/>
          </a:pPr>
          <a:r>
            <a:rPr lang="en-US" sz="2500" b="1" kern="1200"/>
            <a:t>Strengths of Day Centres:</a:t>
          </a:r>
          <a:endParaRPr lang="en-US" sz="2500" kern="1200"/>
        </a:p>
      </dsp:txBody>
      <dsp:txXfrm>
        <a:off x="1371694" y="507"/>
        <a:ext cx="4992052" cy="1187613"/>
      </dsp:txXfrm>
    </dsp:sp>
    <dsp:sp modelId="{878A0043-F062-4E51-A99F-87A571A7A0C8}">
      <dsp:nvSpPr>
        <dsp:cNvPr id="0" name=""/>
        <dsp:cNvSpPr/>
      </dsp:nvSpPr>
      <dsp:spPr>
        <a:xfrm>
          <a:off x="6363746" y="507"/>
          <a:ext cx="4729703" cy="11876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689" tIns="125689" rIns="125689" bIns="125689" numCol="1" spcCol="1270" anchor="ctr" anchorCtr="0">
          <a:noAutofit/>
        </a:bodyPr>
        <a:lstStyle/>
        <a:p>
          <a:pPr marL="0" lvl="0" indent="0" algn="l" defTabSz="666750">
            <a:lnSpc>
              <a:spcPct val="90000"/>
            </a:lnSpc>
            <a:spcBef>
              <a:spcPct val="0"/>
            </a:spcBef>
            <a:spcAft>
              <a:spcPct val="35000"/>
            </a:spcAft>
            <a:buNone/>
          </a:pPr>
          <a:r>
            <a:rPr lang="en-US" sz="1500" kern="1200"/>
            <a:t>Provide social engagement, reduce isolation (Paquet et al., 2023).</a:t>
          </a:r>
        </a:p>
        <a:p>
          <a:pPr marL="0" lvl="0" indent="0" algn="l" defTabSz="666750">
            <a:lnSpc>
              <a:spcPct val="90000"/>
            </a:lnSpc>
            <a:spcBef>
              <a:spcPct val="0"/>
            </a:spcBef>
            <a:spcAft>
              <a:spcPct val="35000"/>
            </a:spcAft>
            <a:buNone/>
          </a:pPr>
          <a:r>
            <a:rPr lang="en-US" sz="1500" kern="1200"/>
            <a:t>Offer structured activities that promote mental and physical health.</a:t>
          </a:r>
        </a:p>
      </dsp:txBody>
      <dsp:txXfrm>
        <a:off x="6363746" y="507"/>
        <a:ext cx="4729703" cy="1187613"/>
      </dsp:txXfrm>
    </dsp:sp>
    <dsp:sp modelId="{662DA240-30E1-4490-B9FB-ACF0CF085449}">
      <dsp:nvSpPr>
        <dsp:cNvPr id="0" name=""/>
        <dsp:cNvSpPr/>
      </dsp:nvSpPr>
      <dsp:spPr>
        <a:xfrm>
          <a:off x="0" y="1485025"/>
          <a:ext cx="11093450" cy="118761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557CB3-DB63-4701-800D-5146B766DAFE}">
      <dsp:nvSpPr>
        <dsp:cNvPr id="0" name=""/>
        <dsp:cNvSpPr/>
      </dsp:nvSpPr>
      <dsp:spPr>
        <a:xfrm>
          <a:off x="359253" y="1752238"/>
          <a:ext cx="653187" cy="653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5EDB32-80AC-4F00-8A6D-8F8568FB5369}">
      <dsp:nvSpPr>
        <dsp:cNvPr id="0" name=""/>
        <dsp:cNvSpPr/>
      </dsp:nvSpPr>
      <dsp:spPr>
        <a:xfrm>
          <a:off x="1371694" y="1485025"/>
          <a:ext cx="4992052" cy="11876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689" tIns="125689" rIns="125689" bIns="125689" numCol="1" spcCol="1270" anchor="ctr" anchorCtr="0">
          <a:noAutofit/>
        </a:bodyPr>
        <a:lstStyle/>
        <a:p>
          <a:pPr marL="0" lvl="0" indent="0" algn="l" defTabSz="1111250">
            <a:lnSpc>
              <a:spcPct val="90000"/>
            </a:lnSpc>
            <a:spcBef>
              <a:spcPct val="0"/>
            </a:spcBef>
            <a:spcAft>
              <a:spcPct val="35000"/>
            </a:spcAft>
            <a:buNone/>
          </a:pPr>
          <a:r>
            <a:rPr lang="en-US" sz="2500" b="1" kern="1200"/>
            <a:t>Weaknesses:</a:t>
          </a:r>
          <a:endParaRPr lang="en-US" sz="2500" kern="1200"/>
        </a:p>
      </dsp:txBody>
      <dsp:txXfrm>
        <a:off x="1371694" y="1485025"/>
        <a:ext cx="4992052" cy="1187613"/>
      </dsp:txXfrm>
    </dsp:sp>
    <dsp:sp modelId="{2CCC3504-E207-4122-B1C4-2F060EFE85B3}">
      <dsp:nvSpPr>
        <dsp:cNvPr id="0" name=""/>
        <dsp:cNvSpPr/>
      </dsp:nvSpPr>
      <dsp:spPr>
        <a:xfrm>
          <a:off x="6363746" y="1485025"/>
          <a:ext cx="4729703" cy="11876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689" tIns="125689" rIns="125689" bIns="125689" numCol="1" spcCol="1270" anchor="ctr" anchorCtr="0">
          <a:noAutofit/>
        </a:bodyPr>
        <a:lstStyle/>
        <a:p>
          <a:pPr marL="0" lvl="0" indent="0" algn="l" defTabSz="666750">
            <a:lnSpc>
              <a:spcPct val="90000"/>
            </a:lnSpc>
            <a:spcBef>
              <a:spcPct val="0"/>
            </a:spcBef>
            <a:spcAft>
              <a:spcPct val="35000"/>
            </a:spcAft>
            <a:buNone/>
          </a:pPr>
          <a:r>
            <a:rPr lang="en-US" sz="1500" kern="1200"/>
            <a:t>Limited capacity and availability.</a:t>
          </a:r>
        </a:p>
        <a:p>
          <a:pPr marL="0" lvl="0" indent="0" algn="l" defTabSz="666750">
            <a:lnSpc>
              <a:spcPct val="90000"/>
            </a:lnSpc>
            <a:spcBef>
              <a:spcPct val="0"/>
            </a:spcBef>
            <a:spcAft>
              <a:spcPct val="35000"/>
            </a:spcAft>
            <a:buNone/>
          </a:pPr>
          <a:r>
            <a:rPr lang="en-US" sz="1500" kern="1200"/>
            <a:t>Some centres may not cater to individuals with complex needs (e.g., dementia).</a:t>
          </a:r>
        </a:p>
      </dsp:txBody>
      <dsp:txXfrm>
        <a:off x="6363746" y="1485025"/>
        <a:ext cx="4729703" cy="1187613"/>
      </dsp:txXfrm>
    </dsp:sp>
    <dsp:sp modelId="{CE40FEDD-51CC-4953-BFCC-BB6D1D4D0C27}">
      <dsp:nvSpPr>
        <dsp:cNvPr id="0" name=""/>
        <dsp:cNvSpPr/>
      </dsp:nvSpPr>
      <dsp:spPr>
        <a:xfrm>
          <a:off x="0" y="2969542"/>
          <a:ext cx="11093450" cy="118761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28362E-E9F4-4DE5-9729-C6F1E39B62E0}">
      <dsp:nvSpPr>
        <dsp:cNvPr id="0" name=""/>
        <dsp:cNvSpPr/>
      </dsp:nvSpPr>
      <dsp:spPr>
        <a:xfrm>
          <a:off x="359253" y="3236755"/>
          <a:ext cx="653187" cy="653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429088-02BF-4EAB-B893-0B58AAE2BEBE}">
      <dsp:nvSpPr>
        <dsp:cNvPr id="0" name=""/>
        <dsp:cNvSpPr/>
      </dsp:nvSpPr>
      <dsp:spPr>
        <a:xfrm>
          <a:off x="1371694" y="2969542"/>
          <a:ext cx="4992052" cy="11876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689" tIns="125689" rIns="125689" bIns="125689" numCol="1" spcCol="1270" anchor="ctr" anchorCtr="0">
          <a:noAutofit/>
        </a:bodyPr>
        <a:lstStyle/>
        <a:p>
          <a:pPr marL="0" lvl="0" indent="0" algn="l" defTabSz="1111250">
            <a:lnSpc>
              <a:spcPct val="90000"/>
            </a:lnSpc>
            <a:spcBef>
              <a:spcPct val="0"/>
            </a:spcBef>
            <a:spcAft>
              <a:spcPct val="35000"/>
            </a:spcAft>
            <a:buNone/>
          </a:pPr>
          <a:r>
            <a:rPr lang="en-US" sz="2500" b="1" kern="1200"/>
            <a:t>Recommendations for Improvement:</a:t>
          </a:r>
          <a:endParaRPr lang="en-US" sz="2500" kern="1200"/>
        </a:p>
      </dsp:txBody>
      <dsp:txXfrm>
        <a:off x="1371694" y="2969542"/>
        <a:ext cx="4992052" cy="1187613"/>
      </dsp:txXfrm>
    </dsp:sp>
    <dsp:sp modelId="{42A34A62-4EE0-4EDA-90AA-1C1DEEFEC761}">
      <dsp:nvSpPr>
        <dsp:cNvPr id="0" name=""/>
        <dsp:cNvSpPr/>
      </dsp:nvSpPr>
      <dsp:spPr>
        <a:xfrm>
          <a:off x="6363746" y="2969542"/>
          <a:ext cx="4729703" cy="11876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689" tIns="125689" rIns="125689" bIns="125689" numCol="1" spcCol="1270" anchor="ctr" anchorCtr="0">
          <a:noAutofit/>
        </a:bodyPr>
        <a:lstStyle/>
        <a:p>
          <a:pPr marL="0" lvl="0" indent="0" algn="l" defTabSz="666750">
            <a:lnSpc>
              <a:spcPct val="90000"/>
            </a:lnSpc>
            <a:spcBef>
              <a:spcPct val="0"/>
            </a:spcBef>
            <a:spcAft>
              <a:spcPct val="35000"/>
            </a:spcAft>
            <a:buNone/>
          </a:pPr>
          <a:r>
            <a:rPr lang="en-US" sz="1500" kern="1200"/>
            <a:t>Expanding services to reach more communities.</a:t>
          </a:r>
        </a:p>
        <a:p>
          <a:pPr marL="0" lvl="0" indent="0" algn="l" defTabSz="666750">
            <a:lnSpc>
              <a:spcPct val="90000"/>
            </a:lnSpc>
            <a:spcBef>
              <a:spcPct val="0"/>
            </a:spcBef>
            <a:spcAft>
              <a:spcPct val="35000"/>
            </a:spcAft>
            <a:buNone/>
          </a:pPr>
          <a:r>
            <a:rPr lang="en-US" sz="1500" kern="1200"/>
            <a:t>Tailoring activities to cater to diverse physical and cognitive abilities (Long and Guo, 2023).</a:t>
          </a:r>
        </a:p>
      </dsp:txBody>
      <dsp:txXfrm>
        <a:off x="6363746" y="2969542"/>
        <a:ext cx="4729703" cy="118761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64F348-54F4-4CFC-BA7C-9938BD79C386}">
      <dsp:nvSpPr>
        <dsp:cNvPr id="0" name=""/>
        <dsp:cNvSpPr/>
      </dsp:nvSpPr>
      <dsp:spPr>
        <a:xfrm>
          <a:off x="978975" y="72"/>
          <a:ext cx="2173643" cy="108682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US" sz="1800" b="1" kern="1200" dirty="0">
              <a:latin typeface="Arial" panose="020B0604020202020204" pitchFamily="34" charset="0"/>
              <a:cs typeface="Arial" panose="020B0604020202020204" pitchFamily="34" charset="0"/>
            </a:rPr>
            <a:t>Telecare &amp; Remote Monitoring:</a:t>
          </a:r>
          <a:endParaRPr lang="en-US" sz="1800" kern="1200" dirty="0">
            <a:latin typeface="Arial" panose="020B0604020202020204" pitchFamily="34" charset="0"/>
            <a:cs typeface="Arial" panose="020B0604020202020204" pitchFamily="34" charset="0"/>
          </a:endParaRPr>
        </a:p>
      </dsp:txBody>
      <dsp:txXfrm>
        <a:off x="1010807" y="31904"/>
        <a:ext cx="2109979" cy="1023157"/>
      </dsp:txXfrm>
    </dsp:sp>
    <dsp:sp modelId="{92451DC6-1CBC-4DE0-859A-C035889B015B}">
      <dsp:nvSpPr>
        <dsp:cNvPr id="0" name=""/>
        <dsp:cNvSpPr/>
      </dsp:nvSpPr>
      <dsp:spPr>
        <a:xfrm>
          <a:off x="1196340" y="1086894"/>
          <a:ext cx="217364" cy="815116"/>
        </a:xfrm>
        <a:custGeom>
          <a:avLst/>
          <a:gdLst/>
          <a:ahLst/>
          <a:cxnLst/>
          <a:rect l="0" t="0" r="0" b="0"/>
          <a:pathLst>
            <a:path>
              <a:moveTo>
                <a:pt x="0" y="0"/>
              </a:moveTo>
              <a:lnTo>
                <a:pt x="0" y="815116"/>
              </a:lnTo>
              <a:lnTo>
                <a:pt x="217364" y="815116"/>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2A8509B-CB32-41B6-B617-5C6A96D9455A}">
      <dsp:nvSpPr>
        <dsp:cNvPr id="0" name=""/>
        <dsp:cNvSpPr/>
      </dsp:nvSpPr>
      <dsp:spPr>
        <a:xfrm>
          <a:off x="1413704" y="1358599"/>
          <a:ext cx="1738915" cy="108682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Devices like fall detectors, medication reminders, and health monitors (Da Silva, 2025).</a:t>
          </a:r>
        </a:p>
      </dsp:txBody>
      <dsp:txXfrm>
        <a:off x="1445536" y="1390431"/>
        <a:ext cx="1675251" cy="1023157"/>
      </dsp:txXfrm>
    </dsp:sp>
    <dsp:sp modelId="{4EE522EF-D613-48F5-938C-6367F7D868CF}">
      <dsp:nvSpPr>
        <dsp:cNvPr id="0" name=""/>
        <dsp:cNvSpPr/>
      </dsp:nvSpPr>
      <dsp:spPr>
        <a:xfrm>
          <a:off x="1196340" y="1086894"/>
          <a:ext cx="217364" cy="2173643"/>
        </a:xfrm>
        <a:custGeom>
          <a:avLst/>
          <a:gdLst/>
          <a:ahLst/>
          <a:cxnLst/>
          <a:rect l="0" t="0" r="0" b="0"/>
          <a:pathLst>
            <a:path>
              <a:moveTo>
                <a:pt x="0" y="0"/>
              </a:moveTo>
              <a:lnTo>
                <a:pt x="0" y="2173643"/>
              </a:lnTo>
              <a:lnTo>
                <a:pt x="217364" y="2173643"/>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D243039-B3E6-406B-9369-5A58D0FDBB41}">
      <dsp:nvSpPr>
        <dsp:cNvPr id="0" name=""/>
        <dsp:cNvSpPr/>
      </dsp:nvSpPr>
      <dsp:spPr>
        <a:xfrm>
          <a:off x="1413704" y="2717127"/>
          <a:ext cx="1738915" cy="108682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Benefits:</a:t>
          </a:r>
          <a:r>
            <a:rPr lang="en-US" sz="1200" kern="1200" dirty="0">
              <a:latin typeface="Arial" panose="020B0604020202020204" pitchFamily="34" charset="0"/>
              <a:cs typeface="Arial" panose="020B0604020202020204" pitchFamily="34" charset="0"/>
            </a:rPr>
            <a:t> Increased independence, peace of mind for family members, early detection of health issues.</a:t>
          </a:r>
        </a:p>
      </dsp:txBody>
      <dsp:txXfrm>
        <a:off x="1445536" y="2748959"/>
        <a:ext cx="1675251" cy="1023157"/>
      </dsp:txXfrm>
    </dsp:sp>
    <dsp:sp modelId="{3B472056-D094-485C-BEEB-EF707B4F0326}">
      <dsp:nvSpPr>
        <dsp:cNvPr id="0" name=""/>
        <dsp:cNvSpPr/>
      </dsp:nvSpPr>
      <dsp:spPr>
        <a:xfrm>
          <a:off x="1196340" y="1086894"/>
          <a:ext cx="217364" cy="3532171"/>
        </a:xfrm>
        <a:custGeom>
          <a:avLst/>
          <a:gdLst/>
          <a:ahLst/>
          <a:cxnLst/>
          <a:rect l="0" t="0" r="0" b="0"/>
          <a:pathLst>
            <a:path>
              <a:moveTo>
                <a:pt x="0" y="0"/>
              </a:moveTo>
              <a:lnTo>
                <a:pt x="0" y="3532171"/>
              </a:lnTo>
              <a:lnTo>
                <a:pt x="217364" y="3532171"/>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9CE8019-23C0-48F0-8C94-9692CF2634E4}">
      <dsp:nvSpPr>
        <dsp:cNvPr id="0" name=""/>
        <dsp:cNvSpPr/>
      </dsp:nvSpPr>
      <dsp:spPr>
        <a:xfrm>
          <a:off x="1413704" y="4075654"/>
          <a:ext cx="1738915" cy="108682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Challenges:</a:t>
          </a:r>
          <a:r>
            <a:rPr lang="en-US" sz="1200" kern="1200" dirty="0">
              <a:latin typeface="Arial" panose="020B0604020202020204" pitchFamily="34" charset="0"/>
              <a:cs typeface="Arial" panose="020B0604020202020204" pitchFamily="34" charset="0"/>
            </a:rPr>
            <a:t> Digital exclusion, affordability, and privacy concerns.</a:t>
          </a:r>
        </a:p>
      </dsp:txBody>
      <dsp:txXfrm>
        <a:off x="1445536" y="4107486"/>
        <a:ext cx="1675251" cy="1023157"/>
      </dsp:txXfrm>
    </dsp:sp>
    <dsp:sp modelId="{FD59AF73-06CB-45DF-888A-DADA3C835BAA}">
      <dsp:nvSpPr>
        <dsp:cNvPr id="0" name=""/>
        <dsp:cNvSpPr/>
      </dsp:nvSpPr>
      <dsp:spPr>
        <a:xfrm>
          <a:off x="3696030" y="72"/>
          <a:ext cx="2173643" cy="108682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US" sz="1800" b="1" kern="1200" dirty="0">
              <a:latin typeface="Arial" panose="020B0604020202020204" pitchFamily="34" charset="0"/>
              <a:cs typeface="Arial" panose="020B0604020202020204" pitchFamily="34" charset="0"/>
            </a:rPr>
            <a:t>Dementia Technologies:</a:t>
          </a:r>
          <a:endParaRPr lang="en-US" sz="1800" kern="1200" dirty="0">
            <a:latin typeface="Arial" panose="020B0604020202020204" pitchFamily="34" charset="0"/>
            <a:cs typeface="Arial" panose="020B0604020202020204" pitchFamily="34" charset="0"/>
          </a:endParaRPr>
        </a:p>
      </dsp:txBody>
      <dsp:txXfrm>
        <a:off x="3727862" y="31904"/>
        <a:ext cx="2109979" cy="1023157"/>
      </dsp:txXfrm>
    </dsp:sp>
    <dsp:sp modelId="{008AC988-4492-40A8-9138-AFE895B1B269}">
      <dsp:nvSpPr>
        <dsp:cNvPr id="0" name=""/>
        <dsp:cNvSpPr/>
      </dsp:nvSpPr>
      <dsp:spPr>
        <a:xfrm>
          <a:off x="3913394" y="1086894"/>
          <a:ext cx="217364" cy="815116"/>
        </a:xfrm>
        <a:custGeom>
          <a:avLst/>
          <a:gdLst/>
          <a:ahLst/>
          <a:cxnLst/>
          <a:rect l="0" t="0" r="0" b="0"/>
          <a:pathLst>
            <a:path>
              <a:moveTo>
                <a:pt x="0" y="0"/>
              </a:moveTo>
              <a:lnTo>
                <a:pt x="0" y="815116"/>
              </a:lnTo>
              <a:lnTo>
                <a:pt x="217364" y="815116"/>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01B8137-0252-45F5-8B37-5B43E7D0F34E}">
      <dsp:nvSpPr>
        <dsp:cNvPr id="0" name=""/>
        <dsp:cNvSpPr/>
      </dsp:nvSpPr>
      <dsp:spPr>
        <a:xfrm>
          <a:off x="4130759" y="1358599"/>
          <a:ext cx="1738915" cy="108682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Apps and devices to help people with dementia maintain independence (e.g., GPS trackers, memory aids) (</a:t>
          </a:r>
          <a:r>
            <a:rPr lang="en-US" sz="1200" kern="1200" dirty="0" err="1">
              <a:latin typeface="Arial" panose="020B0604020202020204" pitchFamily="34" charset="0"/>
              <a:cs typeface="Arial" panose="020B0604020202020204" pitchFamily="34" charset="0"/>
            </a:rPr>
            <a:t>Nekkalapudi</a:t>
          </a:r>
          <a:r>
            <a:rPr lang="en-US" sz="1200" kern="1200" dirty="0">
              <a:latin typeface="Arial" panose="020B0604020202020204" pitchFamily="34" charset="0"/>
              <a:cs typeface="Arial" panose="020B0604020202020204" pitchFamily="34" charset="0"/>
            </a:rPr>
            <a:t> et al., 2025).</a:t>
          </a:r>
        </a:p>
      </dsp:txBody>
      <dsp:txXfrm>
        <a:off x="4162591" y="1390431"/>
        <a:ext cx="1675251" cy="1023157"/>
      </dsp:txXfrm>
    </dsp:sp>
    <dsp:sp modelId="{8BE12026-567D-43A7-8E50-A4195CDC5F40}">
      <dsp:nvSpPr>
        <dsp:cNvPr id="0" name=""/>
        <dsp:cNvSpPr/>
      </dsp:nvSpPr>
      <dsp:spPr>
        <a:xfrm>
          <a:off x="3913394" y="1086894"/>
          <a:ext cx="217364" cy="2173643"/>
        </a:xfrm>
        <a:custGeom>
          <a:avLst/>
          <a:gdLst/>
          <a:ahLst/>
          <a:cxnLst/>
          <a:rect l="0" t="0" r="0" b="0"/>
          <a:pathLst>
            <a:path>
              <a:moveTo>
                <a:pt x="0" y="0"/>
              </a:moveTo>
              <a:lnTo>
                <a:pt x="0" y="2173643"/>
              </a:lnTo>
              <a:lnTo>
                <a:pt x="217364" y="2173643"/>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FB60F2D-F422-41EA-9180-A5C06548FCE4}">
      <dsp:nvSpPr>
        <dsp:cNvPr id="0" name=""/>
        <dsp:cNvSpPr/>
      </dsp:nvSpPr>
      <dsp:spPr>
        <a:xfrm>
          <a:off x="4130759" y="2717127"/>
          <a:ext cx="1738915" cy="108682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Benefits:</a:t>
          </a:r>
          <a:r>
            <a:rPr lang="en-US" sz="1400" kern="1200" dirty="0">
              <a:latin typeface="Arial" panose="020B0604020202020204" pitchFamily="34" charset="0"/>
              <a:cs typeface="Arial" panose="020B0604020202020204" pitchFamily="34" charset="0"/>
            </a:rPr>
            <a:t> Safety, ability to remain in familiar surroundings.</a:t>
          </a:r>
        </a:p>
      </dsp:txBody>
      <dsp:txXfrm>
        <a:off x="4162591" y="2748959"/>
        <a:ext cx="1675251" cy="1023157"/>
      </dsp:txXfrm>
    </dsp:sp>
    <dsp:sp modelId="{15392C4C-3949-4491-8D13-688576EA724D}">
      <dsp:nvSpPr>
        <dsp:cNvPr id="0" name=""/>
        <dsp:cNvSpPr/>
      </dsp:nvSpPr>
      <dsp:spPr>
        <a:xfrm>
          <a:off x="3913394" y="1086894"/>
          <a:ext cx="217364" cy="3532171"/>
        </a:xfrm>
        <a:custGeom>
          <a:avLst/>
          <a:gdLst/>
          <a:ahLst/>
          <a:cxnLst/>
          <a:rect l="0" t="0" r="0" b="0"/>
          <a:pathLst>
            <a:path>
              <a:moveTo>
                <a:pt x="0" y="0"/>
              </a:moveTo>
              <a:lnTo>
                <a:pt x="0" y="3532171"/>
              </a:lnTo>
              <a:lnTo>
                <a:pt x="217364" y="3532171"/>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94F22F5-F0FB-4A25-A267-6894BAE9F08C}">
      <dsp:nvSpPr>
        <dsp:cNvPr id="0" name=""/>
        <dsp:cNvSpPr/>
      </dsp:nvSpPr>
      <dsp:spPr>
        <a:xfrm>
          <a:off x="4130759" y="4075654"/>
          <a:ext cx="1738915" cy="108682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Challenges:</a:t>
          </a:r>
          <a:r>
            <a:rPr lang="en-US" sz="1400" kern="1200" dirty="0">
              <a:latin typeface="Arial" panose="020B0604020202020204" pitchFamily="34" charset="0"/>
              <a:cs typeface="Arial" panose="020B0604020202020204" pitchFamily="34" charset="0"/>
            </a:rPr>
            <a:t> Over-reliance on technology, potential ethical issues.</a:t>
          </a:r>
        </a:p>
      </dsp:txBody>
      <dsp:txXfrm>
        <a:off x="4162591" y="4107486"/>
        <a:ext cx="1675251" cy="102315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1FA78D-24D9-4618-84AA-D634CB478F72}">
      <dsp:nvSpPr>
        <dsp:cNvPr id="0" name=""/>
        <dsp:cNvSpPr/>
      </dsp:nvSpPr>
      <dsp:spPr>
        <a:xfrm>
          <a:off x="0" y="36104"/>
          <a:ext cx="4530898" cy="442260"/>
        </a:xfrm>
        <a:prstGeom prst="roundRect">
          <a:avLst/>
        </a:prstGeom>
        <a:solidFill>
          <a:schemeClr val="accent1">
            <a:shade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Robotics:</a:t>
          </a:r>
          <a:endParaRPr lang="en-US" sz="1800" kern="1200"/>
        </a:p>
      </dsp:txBody>
      <dsp:txXfrm>
        <a:off x="21589" y="57693"/>
        <a:ext cx="4487720" cy="399082"/>
      </dsp:txXfrm>
    </dsp:sp>
    <dsp:sp modelId="{C753425B-069D-45FB-A947-D53FFEF8D2AE}">
      <dsp:nvSpPr>
        <dsp:cNvPr id="0" name=""/>
        <dsp:cNvSpPr/>
      </dsp:nvSpPr>
      <dsp:spPr>
        <a:xfrm>
          <a:off x="0" y="478364"/>
          <a:ext cx="4530898" cy="1341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856"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kern="1200"/>
            <a:t>Robots are designed to assist with daily activities, provide companionship, and reduce caregiving burden (Bardaro, Antonini and Motta, 2021).</a:t>
          </a:r>
        </a:p>
        <a:p>
          <a:pPr marL="114300" lvl="1" indent="-114300" algn="l" defTabSz="622300">
            <a:lnSpc>
              <a:spcPct val="90000"/>
            </a:lnSpc>
            <a:spcBef>
              <a:spcPct val="0"/>
            </a:spcBef>
            <a:spcAft>
              <a:spcPct val="20000"/>
            </a:spcAft>
            <a:buChar char="•"/>
          </a:pPr>
          <a:r>
            <a:rPr lang="en-US" sz="1400" b="1" kern="1200"/>
            <a:t>Benefits:</a:t>
          </a:r>
          <a:r>
            <a:rPr lang="en-US" sz="1400" kern="1200"/>
            <a:t> Increased efficiency, personal care support.</a:t>
          </a:r>
        </a:p>
        <a:p>
          <a:pPr marL="114300" lvl="1" indent="-114300" algn="l" defTabSz="622300">
            <a:lnSpc>
              <a:spcPct val="90000"/>
            </a:lnSpc>
            <a:spcBef>
              <a:spcPct val="0"/>
            </a:spcBef>
            <a:spcAft>
              <a:spcPct val="20000"/>
            </a:spcAft>
            <a:buChar char="•"/>
          </a:pPr>
          <a:r>
            <a:rPr lang="en-US" sz="1400" b="1" kern="1200"/>
            <a:t>Challenges:</a:t>
          </a:r>
          <a:r>
            <a:rPr lang="en-US" sz="1400" kern="1200"/>
            <a:t> High costs, emotional resistance from older adults.</a:t>
          </a:r>
        </a:p>
      </dsp:txBody>
      <dsp:txXfrm>
        <a:off x="0" y="478364"/>
        <a:ext cx="4530898" cy="1341360"/>
      </dsp:txXfrm>
    </dsp:sp>
    <dsp:sp modelId="{ED468BC0-B75D-4537-955B-D88BD6317885}">
      <dsp:nvSpPr>
        <dsp:cNvPr id="0" name=""/>
        <dsp:cNvSpPr/>
      </dsp:nvSpPr>
      <dsp:spPr>
        <a:xfrm>
          <a:off x="0" y="1819725"/>
          <a:ext cx="4530898" cy="442260"/>
        </a:xfrm>
        <a:prstGeom prst="roundRect">
          <a:avLst/>
        </a:prstGeom>
        <a:solidFill>
          <a:schemeClr val="accent1">
            <a:shade val="50000"/>
            <a:hueOff val="589649"/>
            <a:satOff val="-61978"/>
            <a:lumOff val="5348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Smart Homes:</a:t>
          </a:r>
          <a:endParaRPr lang="en-US" sz="1800" kern="1200"/>
        </a:p>
      </dsp:txBody>
      <dsp:txXfrm>
        <a:off x="21589" y="1841314"/>
        <a:ext cx="4487720" cy="399082"/>
      </dsp:txXfrm>
    </dsp:sp>
    <dsp:sp modelId="{04C96654-B1BD-4CB2-BAF5-1DCDEC489A1F}">
      <dsp:nvSpPr>
        <dsp:cNvPr id="0" name=""/>
        <dsp:cNvSpPr/>
      </dsp:nvSpPr>
      <dsp:spPr>
        <a:xfrm>
          <a:off x="0" y="2261985"/>
          <a:ext cx="4530898" cy="1341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856"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kern="1200"/>
            <a:t>Home automation systems that monitor health and provide reminders.</a:t>
          </a:r>
        </a:p>
        <a:p>
          <a:pPr marL="114300" lvl="1" indent="-114300" algn="l" defTabSz="622300">
            <a:lnSpc>
              <a:spcPct val="90000"/>
            </a:lnSpc>
            <a:spcBef>
              <a:spcPct val="0"/>
            </a:spcBef>
            <a:spcAft>
              <a:spcPct val="20000"/>
            </a:spcAft>
            <a:buChar char="•"/>
          </a:pPr>
          <a:r>
            <a:rPr lang="en-US" sz="1400" b="1" kern="1200"/>
            <a:t>Benefits:</a:t>
          </a:r>
          <a:r>
            <a:rPr lang="en-US" sz="1400" kern="1200"/>
            <a:t> Greater control over living space, safety features.</a:t>
          </a:r>
        </a:p>
        <a:p>
          <a:pPr marL="114300" lvl="1" indent="-114300" algn="l" defTabSz="622300">
            <a:lnSpc>
              <a:spcPct val="90000"/>
            </a:lnSpc>
            <a:spcBef>
              <a:spcPct val="0"/>
            </a:spcBef>
            <a:spcAft>
              <a:spcPct val="20000"/>
            </a:spcAft>
            <a:buChar char="•"/>
          </a:pPr>
          <a:r>
            <a:rPr lang="en-US" sz="1400" b="1" kern="1200"/>
            <a:t>Challenges:</a:t>
          </a:r>
          <a:r>
            <a:rPr lang="en-US" sz="1400" kern="1200"/>
            <a:t> Digital literacy barriers for older adults, the cost of installation.</a:t>
          </a:r>
        </a:p>
      </dsp:txBody>
      <dsp:txXfrm>
        <a:off x="0" y="2261985"/>
        <a:ext cx="4530898" cy="134136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F10547-499A-475F-9599-9BA914FDCCE8}">
      <dsp:nvSpPr>
        <dsp:cNvPr id="0" name=""/>
        <dsp:cNvSpPr/>
      </dsp:nvSpPr>
      <dsp:spPr>
        <a:xfrm>
          <a:off x="0" y="164837"/>
          <a:ext cx="5330638" cy="41769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kern="1200"/>
            <a:t>Overview of Larkhill Village:</a:t>
          </a:r>
          <a:endParaRPr lang="en-US" sz="1700" kern="1200"/>
        </a:p>
      </dsp:txBody>
      <dsp:txXfrm>
        <a:off x="20390" y="185227"/>
        <a:ext cx="5289858" cy="376910"/>
      </dsp:txXfrm>
    </dsp:sp>
    <dsp:sp modelId="{BFBA96CF-341A-4D39-8310-4FD39F85477F}">
      <dsp:nvSpPr>
        <dsp:cNvPr id="0" name=""/>
        <dsp:cNvSpPr/>
      </dsp:nvSpPr>
      <dsp:spPr>
        <a:xfrm>
          <a:off x="0" y="582527"/>
          <a:ext cx="5330638" cy="1002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248"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en-US" sz="1300" kern="1200"/>
            <a:t>Larkhill Village is a pioneering care home model in the UK that blends residential care with a supportive community, offering facilities like gardens, recreational areas, and onsite services for residents.</a:t>
          </a:r>
        </a:p>
        <a:p>
          <a:pPr marL="114300" lvl="1" indent="-114300" algn="l" defTabSz="577850">
            <a:lnSpc>
              <a:spcPct val="90000"/>
            </a:lnSpc>
            <a:spcBef>
              <a:spcPct val="0"/>
            </a:spcBef>
            <a:spcAft>
              <a:spcPct val="20000"/>
            </a:spcAft>
            <a:buChar char="•"/>
          </a:pPr>
          <a:r>
            <a:rPr lang="en-US" sz="1300" kern="1200"/>
            <a:t>The village is designed to enhance the autonomy and independence of older adults while providing necessary support and care.</a:t>
          </a:r>
        </a:p>
      </dsp:txBody>
      <dsp:txXfrm>
        <a:off x="0" y="582527"/>
        <a:ext cx="5330638" cy="1002915"/>
      </dsp:txXfrm>
    </dsp:sp>
    <dsp:sp modelId="{182FFD3B-5681-442B-AEA9-58089B5B1EC3}">
      <dsp:nvSpPr>
        <dsp:cNvPr id="0" name=""/>
        <dsp:cNvSpPr/>
      </dsp:nvSpPr>
      <dsp:spPr>
        <a:xfrm>
          <a:off x="0" y="1585443"/>
          <a:ext cx="5330638" cy="41769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kern="1200"/>
            <a:t>Link to Theories and Policies:</a:t>
          </a:r>
          <a:endParaRPr lang="en-US" sz="1700" kern="1200"/>
        </a:p>
      </dsp:txBody>
      <dsp:txXfrm>
        <a:off x="20390" y="1605833"/>
        <a:ext cx="5289858" cy="376910"/>
      </dsp:txXfrm>
    </dsp:sp>
    <dsp:sp modelId="{4E3D25B4-0ADA-4AAE-850C-174DBCA5D114}">
      <dsp:nvSpPr>
        <dsp:cNvPr id="0" name=""/>
        <dsp:cNvSpPr/>
      </dsp:nvSpPr>
      <dsp:spPr>
        <a:xfrm>
          <a:off x="0" y="2003133"/>
          <a:ext cx="5330638" cy="1002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248"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en-US" sz="1300" kern="1200"/>
            <a:t>Supports </a:t>
          </a:r>
          <a:r>
            <a:rPr lang="en-US" sz="1300" b="1" kern="1200"/>
            <a:t>Continuity Theory</a:t>
          </a:r>
          <a:r>
            <a:rPr lang="en-US" sz="1300" kern="1200"/>
            <a:t>, by creating a familiar, stable environment for residents, helping them maintain a consistent lifestyle.</a:t>
          </a:r>
        </a:p>
        <a:p>
          <a:pPr marL="114300" lvl="1" indent="-114300" algn="l" defTabSz="577850">
            <a:lnSpc>
              <a:spcPct val="90000"/>
            </a:lnSpc>
            <a:spcBef>
              <a:spcPct val="0"/>
            </a:spcBef>
            <a:spcAft>
              <a:spcPct val="20000"/>
            </a:spcAft>
            <a:buChar char="•"/>
          </a:pPr>
          <a:r>
            <a:rPr lang="en-US" sz="1300" kern="1200"/>
            <a:t>Aligned with the </a:t>
          </a:r>
          <a:r>
            <a:rPr lang="en-US" sz="1300" b="1" kern="1200"/>
            <a:t>Care Act 2014</a:t>
          </a:r>
          <a:r>
            <a:rPr lang="en-US" sz="1300" kern="1200"/>
            <a:t>, focusing on the wellbeing, autonomy, and personalisation of care services for older individuals.</a:t>
          </a:r>
        </a:p>
      </dsp:txBody>
      <dsp:txXfrm>
        <a:off x="0" y="2003133"/>
        <a:ext cx="5330638" cy="1002915"/>
      </dsp:txXfrm>
    </dsp:sp>
    <dsp:sp modelId="{6BE0ABBC-513C-41C5-8047-7238909E471B}">
      <dsp:nvSpPr>
        <dsp:cNvPr id="0" name=""/>
        <dsp:cNvSpPr/>
      </dsp:nvSpPr>
      <dsp:spPr>
        <a:xfrm>
          <a:off x="0" y="3006048"/>
          <a:ext cx="5330638" cy="41769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kern="1200"/>
            <a:t>Outcome for Older People:</a:t>
          </a:r>
          <a:endParaRPr lang="en-US" sz="1700" kern="1200"/>
        </a:p>
      </dsp:txBody>
      <dsp:txXfrm>
        <a:off x="20390" y="3026438"/>
        <a:ext cx="5289858" cy="376910"/>
      </dsp:txXfrm>
    </dsp:sp>
    <dsp:sp modelId="{A07ED64C-FABA-4E08-9057-9EEF7A9E740E}">
      <dsp:nvSpPr>
        <dsp:cNvPr id="0" name=""/>
        <dsp:cNvSpPr/>
      </dsp:nvSpPr>
      <dsp:spPr>
        <a:xfrm>
          <a:off x="0" y="3423738"/>
          <a:ext cx="5330638" cy="598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248"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en-US" sz="1300" kern="1200"/>
            <a:t>Residents report higher satisfaction due to the ability to live independently while receiving tailored care. The setting promotes social engagement and reduces isolation.</a:t>
          </a:r>
        </a:p>
      </dsp:txBody>
      <dsp:txXfrm>
        <a:off x="0" y="3423738"/>
        <a:ext cx="5330638" cy="59823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053E35-8F9D-4551-B5F5-A435E559368A}">
      <dsp:nvSpPr>
        <dsp:cNvPr id="0" name=""/>
        <dsp:cNvSpPr/>
      </dsp:nvSpPr>
      <dsp:spPr>
        <a:xfrm>
          <a:off x="0" y="63722"/>
          <a:ext cx="5536719" cy="4422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Overview of the NHS "Ageing Well" Program:</a:t>
          </a:r>
          <a:endParaRPr lang="en-US" sz="1800" kern="1200"/>
        </a:p>
      </dsp:txBody>
      <dsp:txXfrm>
        <a:off x="21589" y="85311"/>
        <a:ext cx="5493541" cy="399082"/>
      </dsp:txXfrm>
    </dsp:sp>
    <dsp:sp modelId="{E70A71F6-2344-43E8-A576-EDA61AAE6118}">
      <dsp:nvSpPr>
        <dsp:cNvPr id="0" name=""/>
        <dsp:cNvSpPr/>
      </dsp:nvSpPr>
      <dsp:spPr>
        <a:xfrm>
          <a:off x="0" y="505982"/>
          <a:ext cx="5536719" cy="1266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791"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kern="1200"/>
            <a:t>The "Ageing Well" initiative by the NHS focuses on preventing age-related health conditions by providing older people with a comprehensive range of services. This includes health checks, community-based support, and rehabilitation services.</a:t>
          </a:r>
        </a:p>
        <a:p>
          <a:pPr marL="114300" lvl="1" indent="-114300" algn="l" defTabSz="622300">
            <a:lnSpc>
              <a:spcPct val="90000"/>
            </a:lnSpc>
            <a:spcBef>
              <a:spcPct val="0"/>
            </a:spcBef>
            <a:spcAft>
              <a:spcPct val="20000"/>
            </a:spcAft>
            <a:buChar char="•"/>
          </a:pPr>
          <a:r>
            <a:rPr lang="en-US" sz="1400" kern="1200"/>
            <a:t>The program integrates healthcare with social care, promoting physical, mental, and emotional wellbeing.</a:t>
          </a:r>
        </a:p>
      </dsp:txBody>
      <dsp:txXfrm>
        <a:off x="0" y="505982"/>
        <a:ext cx="5536719" cy="1266840"/>
      </dsp:txXfrm>
    </dsp:sp>
    <dsp:sp modelId="{90A0CA29-AC9D-427A-8945-07B8B6DD1ED3}">
      <dsp:nvSpPr>
        <dsp:cNvPr id="0" name=""/>
        <dsp:cNvSpPr/>
      </dsp:nvSpPr>
      <dsp:spPr>
        <a:xfrm>
          <a:off x="0" y="1772822"/>
          <a:ext cx="5536719" cy="4422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Link to Theories and Policies:</a:t>
          </a:r>
          <a:endParaRPr lang="en-US" sz="1800" kern="1200"/>
        </a:p>
      </dsp:txBody>
      <dsp:txXfrm>
        <a:off x="21589" y="1794411"/>
        <a:ext cx="5493541" cy="399082"/>
      </dsp:txXfrm>
    </dsp:sp>
    <dsp:sp modelId="{F3EFFE14-3AE5-4F68-A984-B3DFBAC32BB5}">
      <dsp:nvSpPr>
        <dsp:cNvPr id="0" name=""/>
        <dsp:cNvSpPr/>
      </dsp:nvSpPr>
      <dsp:spPr>
        <a:xfrm>
          <a:off x="0" y="2215082"/>
          <a:ext cx="5536719" cy="1080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791"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kern="1200"/>
            <a:t>Integrates </a:t>
          </a:r>
          <a:r>
            <a:rPr lang="en-US" sz="1400" b="1" kern="1200"/>
            <a:t>Activity Theory</a:t>
          </a:r>
          <a:r>
            <a:rPr lang="en-US" sz="1400" kern="1200"/>
            <a:t>, encouraging older adults to stay active and engaged in both their healthcare and community.</a:t>
          </a:r>
        </a:p>
        <a:p>
          <a:pPr marL="114300" lvl="1" indent="-114300" algn="l" defTabSz="622300">
            <a:lnSpc>
              <a:spcPct val="90000"/>
            </a:lnSpc>
            <a:spcBef>
              <a:spcPct val="0"/>
            </a:spcBef>
            <a:spcAft>
              <a:spcPct val="20000"/>
            </a:spcAft>
            <a:buChar char="•"/>
          </a:pPr>
          <a:r>
            <a:rPr lang="en-US" sz="1400" kern="1200"/>
            <a:t>Supports the </a:t>
          </a:r>
          <a:r>
            <a:rPr lang="en-US" sz="1400" b="1" kern="1200"/>
            <a:t>NHS Long Term Plan</a:t>
          </a:r>
          <a:r>
            <a:rPr lang="en-US" sz="1400" kern="1200"/>
            <a:t> and </a:t>
          </a:r>
          <a:r>
            <a:rPr lang="en-US" sz="1400" b="1" kern="1200"/>
            <a:t>Care Act 2014</a:t>
          </a:r>
          <a:r>
            <a:rPr lang="en-US" sz="1400" kern="1200"/>
            <a:t>, by focusing on early intervention and prevention, which are key for maintaining the independence of older people.</a:t>
          </a:r>
        </a:p>
      </dsp:txBody>
      <dsp:txXfrm>
        <a:off x="0" y="2215082"/>
        <a:ext cx="5536719" cy="1080540"/>
      </dsp:txXfrm>
    </dsp:sp>
    <dsp:sp modelId="{4DAC8EED-B52A-4B83-A5BD-E3CC5078A04D}">
      <dsp:nvSpPr>
        <dsp:cNvPr id="0" name=""/>
        <dsp:cNvSpPr/>
      </dsp:nvSpPr>
      <dsp:spPr>
        <a:xfrm>
          <a:off x="0" y="3295622"/>
          <a:ext cx="5536719" cy="4422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Outcome for Older People:</a:t>
          </a:r>
          <a:endParaRPr lang="en-US" sz="1800" kern="1200"/>
        </a:p>
      </dsp:txBody>
      <dsp:txXfrm>
        <a:off x="21589" y="3317211"/>
        <a:ext cx="5493541" cy="399082"/>
      </dsp:txXfrm>
    </dsp:sp>
    <dsp:sp modelId="{A90ED677-72EA-409D-8647-66F102504DA1}">
      <dsp:nvSpPr>
        <dsp:cNvPr id="0" name=""/>
        <dsp:cNvSpPr/>
      </dsp:nvSpPr>
      <dsp:spPr>
        <a:xfrm>
          <a:off x="0" y="3737882"/>
          <a:ext cx="5536719" cy="838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791"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kern="1200" dirty="0"/>
            <a:t>The program has resulted in improved quality of life, increased physical activity, and better mental health outcomes for participants. It has also reduced hospital admissions by proactively addressing health issues in the community.</a:t>
          </a:r>
        </a:p>
      </dsp:txBody>
      <dsp:txXfrm>
        <a:off x="0" y="3737882"/>
        <a:ext cx="5536719" cy="83835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085540-306A-43BC-B17F-3B4D4B24E4FD}">
      <dsp:nvSpPr>
        <dsp:cNvPr id="0" name=""/>
        <dsp:cNvSpPr/>
      </dsp:nvSpPr>
      <dsp:spPr>
        <a:xfrm>
          <a:off x="0" y="387679"/>
          <a:ext cx="6666833" cy="1020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374904" rIns="517420"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a:t>Provide continuous professional development and emotional support for care staff.</a:t>
          </a:r>
        </a:p>
      </dsp:txBody>
      <dsp:txXfrm>
        <a:off x="0" y="387679"/>
        <a:ext cx="6666833" cy="1020600"/>
      </dsp:txXfrm>
    </dsp:sp>
    <dsp:sp modelId="{898E1962-4EA8-44FA-8485-FE603FCC8AF8}">
      <dsp:nvSpPr>
        <dsp:cNvPr id="0" name=""/>
        <dsp:cNvSpPr/>
      </dsp:nvSpPr>
      <dsp:spPr>
        <a:xfrm>
          <a:off x="333341" y="121999"/>
          <a:ext cx="4666783" cy="5313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800100">
            <a:lnSpc>
              <a:spcPct val="90000"/>
            </a:lnSpc>
            <a:spcBef>
              <a:spcPct val="0"/>
            </a:spcBef>
            <a:spcAft>
              <a:spcPct val="35000"/>
            </a:spcAft>
            <a:buNone/>
          </a:pPr>
          <a:r>
            <a:rPr lang="en-US" sz="1800" b="1" kern="1200"/>
            <a:t>Training and Support for Care Workers:</a:t>
          </a:r>
          <a:endParaRPr lang="en-US" sz="1800" kern="1200"/>
        </a:p>
      </dsp:txBody>
      <dsp:txXfrm>
        <a:off x="359280" y="147938"/>
        <a:ext cx="4614905" cy="479482"/>
      </dsp:txXfrm>
    </dsp:sp>
    <dsp:sp modelId="{096D4200-15C0-4C85-9EDF-F66940458D09}">
      <dsp:nvSpPr>
        <dsp:cNvPr id="0" name=""/>
        <dsp:cNvSpPr/>
      </dsp:nvSpPr>
      <dsp:spPr>
        <a:xfrm>
          <a:off x="0" y="1771159"/>
          <a:ext cx="6666833" cy="1304100"/>
        </a:xfrm>
        <a:prstGeom prst="rect">
          <a:avLst/>
        </a:prstGeom>
        <a:solidFill>
          <a:schemeClr val="lt1">
            <a:alpha val="90000"/>
            <a:hueOff val="0"/>
            <a:satOff val="0"/>
            <a:lumOff val="0"/>
            <a:alphaOff val="0"/>
          </a:schemeClr>
        </a:solidFill>
        <a:ln w="12700" cap="flat" cmpd="sng" algn="ctr">
          <a:solidFill>
            <a:schemeClr val="accent2">
              <a:hueOff val="2147871"/>
              <a:satOff val="-6164"/>
              <a:lumOff val="-987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374904" rIns="517420"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a:t>Increase funding for domiciliary care and day centres.</a:t>
          </a:r>
        </a:p>
        <a:p>
          <a:pPr marL="171450" lvl="1" indent="-171450" algn="l" defTabSz="800100">
            <a:lnSpc>
              <a:spcPct val="90000"/>
            </a:lnSpc>
            <a:spcBef>
              <a:spcPct val="0"/>
            </a:spcBef>
            <a:spcAft>
              <a:spcPct val="15000"/>
            </a:spcAft>
            <a:buChar char="•"/>
          </a:pPr>
          <a:r>
            <a:rPr lang="en-US" sz="1800" kern="1200"/>
            <a:t>Reform policies to ensure equity in care access and quality.</a:t>
          </a:r>
        </a:p>
      </dsp:txBody>
      <dsp:txXfrm>
        <a:off x="0" y="1771159"/>
        <a:ext cx="6666833" cy="1304100"/>
      </dsp:txXfrm>
    </dsp:sp>
    <dsp:sp modelId="{542353A4-A1D3-4CDE-B713-DD7B9AC9184A}">
      <dsp:nvSpPr>
        <dsp:cNvPr id="0" name=""/>
        <dsp:cNvSpPr/>
      </dsp:nvSpPr>
      <dsp:spPr>
        <a:xfrm>
          <a:off x="333341" y="1505479"/>
          <a:ext cx="4666783" cy="531360"/>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800100">
            <a:lnSpc>
              <a:spcPct val="90000"/>
            </a:lnSpc>
            <a:spcBef>
              <a:spcPct val="0"/>
            </a:spcBef>
            <a:spcAft>
              <a:spcPct val="35000"/>
            </a:spcAft>
            <a:buNone/>
          </a:pPr>
          <a:r>
            <a:rPr lang="en-US" sz="1800" b="1" kern="1200"/>
            <a:t>Policy Enhancements:</a:t>
          </a:r>
          <a:endParaRPr lang="en-US" sz="1800" kern="1200"/>
        </a:p>
      </dsp:txBody>
      <dsp:txXfrm>
        <a:off x="359280" y="1531418"/>
        <a:ext cx="4614905" cy="479482"/>
      </dsp:txXfrm>
    </dsp:sp>
    <dsp:sp modelId="{58F0FDD9-477D-4EE2-ADBD-223462C7C51B}">
      <dsp:nvSpPr>
        <dsp:cNvPr id="0" name=""/>
        <dsp:cNvSpPr/>
      </dsp:nvSpPr>
      <dsp:spPr>
        <a:xfrm>
          <a:off x="0" y="3438140"/>
          <a:ext cx="6666833" cy="765450"/>
        </a:xfrm>
        <a:prstGeom prst="rect">
          <a:avLst/>
        </a:prstGeom>
        <a:solidFill>
          <a:schemeClr val="lt1">
            <a:alpha val="90000"/>
            <a:hueOff val="0"/>
            <a:satOff val="0"/>
            <a:lumOff val="0"/>
            <a:alphaOff val="0"/>
          </a:schemeClr>
        </a:solidFill>
        <a:ln w="12700" cap="flat" cmpd="sng" algn="ctr">
          <a:solidFill>
            <a:schemeClr val="accent2">
              <a:hueOff val="4295743"/>
              <a:satOff val="-12329"/>
              <a:lumOff val="-1973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374904" rIns="517420"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a:t>Financial constraints, workforce shortages.</a:t>
          </a:r>
        </a:p>
      </dsp:txBody>
      <dsp:txXfrm>
        <a:off x="0" y="3438140"/>
        <a:ext cx="6666833" cy="765450"/>
      </dsp:txXfrm>
    </dsp:sp>
    <dsp:sp modelId="{8FB5903F-3BF7-4F54-B276-CC2479D6EA2E}">
      <dsp:nvSpPr>
        <dsp:cNvPr id="0" name=""/>
        <dsp:cNvSpPr/>
      </dsp:nvSpPr>
      <dsp:spPr>
        <a:xfrm>
          <a:off x="333341" y="3172460"/>
          <a:ext cx="4666783" cy="531360"/>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800100">
            <a:lnSpc>
              <a:spcPct val="90000"/>
            </a:lnSpc>
            <a:spcBef>
              <a:spcPct val="0"/>
            </a:spcBef>
            <a:spcAft>
              <a:spcPct val="35000"/>
            </a:spcAft>
            <a:buNone/>
          </a:pPr>
          <a:r>
            <a:rPr lang="en-US" sz="1800" b="1" kern="1200"/>
            <a:t>Barriers to Implementation:</a:t>
          </a:r>
          <a:endParaRPr lang="en-US" sz="1800" kern="1200"/>
        </a:p>
      </dsp:txBody>
      <dsp:txXfrm>
        <a:off x="359280" y="3198399"/>
        <a:ext cx="4614905" cy="479482"/>
      </dsp:txXfrm>
    </dsp:sp>
    <dsp:sp modelId="{247679B2-3FC3-4030-8440-4C66A822AF8C}">
      <dsp:nvSpPr>
        <dsp:cNvPr id="0" name=""/>
        <dsp:cNvSpPr/>
      </dsp:nvSpPr>
      <dsp:spPr>
        <a:xfrm>
          <a:off x="0" y="4566470"/>
          <a:ext cx="6666833" cy="765450"/>
        </a:xfrm>
        <a:prstGeom prst="rect">
          <a:avLst/>
        </a:prstGeom>
        <a:solidFill>
          <a:schemeClr val="lt1">
            <a:alpha val="90000"/>
            <a:hueOff val="0"/>
            <a:satOff val="0"/>
            <a:lumOff val="0"/>
            <a:alphaOff val="0"/>
          </a:schemeClr>
        </a:soli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374904" rIns="517420"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a:t>Government investment, public-private partnerships.</a:t>
          </a:r>
        </a:p>
      </dsp:txBody>
      <dsp:txXfrm>
        <a:off x="0" y="4566470"/>
        <a:ext cx="6666833" cy="765450"/>
      </dsp:txXfrm>
    </dsp:sp>
    <dsp:sp modelId="{76F29D38-080D-4150-A179-E15BB5FE1C99}">
      <dsp:nvSpPr>
        <dsp:cNvPr id="0" name=""/>
        <dsp:cNvSpPr/>
      </dsp:nvSpPr>
      <dsp:spPr>
        <a:xfrm>
          <a:off x="333341" y="4300790"/>
          <a:ext cx="4666783" cy="53136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800100">
            <a:lnSpc>
              <a:spcPct val="90000"/>
            </a:lnSpc>
            <a:spcBef>
              <a:spcPct val="0"/>
            </a:spcBef>
            <a:spcAft>
              <a:spcPct val="35000"/>
            </a:spcAft>
            <a:buNone/>
          </a:pPr>
          <a:r>
            <a:rPr lang="en-US" sz="1800" b="1" kern="1200"/>
            <a:t>Solutions:</a:t>
          </a:r>
          <a:endParaRPr lang="en-US" sz="1800" kern="1200"/>
        </a:p>
      </dsp:txBody>
      <dsp:txXfrm>
        <a:off x="359280" y="4326729"/>
        <a:ext cx="4614905" cy="47948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A9BB44-5DE6-481F-8DD9-6AFBCA704C5A}">
      <dsp:nvSpPr>
        <dsp:cNvPr id="0" name=""/>
        <dsp:cNvSpPr/>
      </dsp:nvSpPr>
      <dsp:spPr>
        <a:xfrm>
          <a:off x="0" y="5449"/>
          <a:ext cx="5047533" cy="3439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t>Increased Demand for Services:</a:t>
          </a:r>
          <a:endParaRPr lang="en-US" sz="1400" kern="1200"/>
        </a:p>
      </dsp:txBody>
      <dsp:txXfrm>
        <a:off x="16792" y="22241"/>
        <a:ext cx="5013949" cy="310396"/>
      </dsp:txXfrm>
    </dsp:sp>
    <dsp:sp modelId="{10462D06-C90B-49D3-BDD2-A46E27205251}">
      <dsp:nvSpPr>
        <dsp:cNvPr id="0" name=""/>
        <dsp:cNvSpPr/>
      </dsp:nvSpPr>
      <dsp:spPr>
        <a:xfrm>
          <a:off x="0" y="349430"/>
          <a:ext cx="5047533" cy="840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259" tIns="17780" rIns="99568" bIns="17780" numCol="1" spcCol="1270" anchor="t" anchorCtr="0">
          <a:noAutofit/>
        </a:bodyPr>
        <a:lstStyle/>
        <a:p>
          <a:pPr marL="57150" lvl="1" indent="-57150" algn="l" defTabSz="488950">
            <a:lnSpc>
              <a:spcPct val="90000"/>
            </a:lnSpc>
            <a:spcBef>
              <a:spcPct val="0"/>
            </a:spcBef>
            <a:spcAft>
              <a:spcPct val="20000"/>
            </a:spcAft>
            <a:buChar char="•"/>
          </a:pPr>
          <a:r>
            <a:rPr lang="en-US" sz="1100" kern="1200"/>
            <a:t>The growing ageing population leads to higher demand for health services, including hospital care, general medical care, and specialized services (e.g., dementia care).</a:t>
          </a:r>
        </a:p>
        <a:p>
          <a:pPr marL="57150" lvl="1" indent="-57150" algn="l" defTabSz="488950">
            <a:lnSpc>
              <a:spcPct val="90000"/>
            </a:lnSpc>
            <a:spcBef>
              <a:spcPct val="0"/>
            </a:spcBef>
            <a:spcAft>
              <a:spcPct val="20000"/>
            </a:spcAft>
            <a:buChar char="•"/>
          </a:pPr>
          <a:r>
            <a:rPr lang="en-US" sz="1100" kern="1200"/>
            <a:t>A significant rise in the number of individuals with chronic conditions and multi-morbidity impacts service delivery.</a:t>
          </a:r>
        </a:p>
      </dsp:txBody>
      <dsp:txXfrm>
        <a:off x="0" y="349430"/>
        <a:ext cx="5047533" cy="840420"/>
      </dsp:txXfrm>
    </dsp:sp>
    <dsp:sp modelId="{69929F66-734B-4370-8432-6BAD7A6F9F9E}">
      <dsp:nvSpPr>
        <dsp:cNvPr id="0" name=""/>
        <dsp:cNvSpPr/>
      </dsp:nvSpPr>
      <dsp:spPr>
        <a:xfrm>
          <a:off x="0" y="1189850"/>
          <a:ext cx="5047533" cy="3439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t>Pressure on Resources:</a:t>
          </a:r>
          <a:endParaRPr lang="en-US" sz="1400" kern="1200"/>
        </a:p>
      </dsp:txBody>
      <dsp:txXfrm>
        <a:off x="16792" y="1206642"/>
        <a:ext cx="5013949" cy="310396"/>
      </dsp:txXfrm>
    </dsp:sp>
    <dsp:sp modelId="{43BFA734-3DFF-493E-8E1C-F9489FCB9936}">
      <dsp:nvSpPr>
        <dsp:cNvPr id="0" name=""/>
        <dsp:cNvSpPr/>
      </dsp:nvSpPr>
      <dsp:spPr>
        <a:xfrm>
          <a:off x="0" y="1533830"/>
          <a:ext cx="5047533" cy="695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259" tIns="17780" rIns="99568" bIns="17780" numCol="1" spcCol="1270" anchor="t" anchorCtr="0">
          <a:noAutofit/>
        </a:bodyPr>
        <a:lstStyle/>
        <a:p>
          <a:pPr marL="57150" lvl="1" indent="-57150" algn="l" defTabSz="488950">
            <a:lnSpc>
              <a:spcPct val="90000"/>
            </a:lnSpc>
            <a:spcBef>
              <a:spcPct val="0"/>
            </a:spcBef>
            <a:spcAft>
              <a:spcPct val="20000"/>
            </a:spcAft>
            <a:buChar char="•"/>
          </a:pPr>
          <a:r>
            <a:rPr lang="en-US" sz="1100" kern="1200"/>
            <a:t>Increased demand for healthcare professionals, social workers, and caregivers.</a:t>
          </a:r>
        </a:p>
        <a:p>
          <a:pPr marL="57150" lvl="1" indent="-57150" algn="l" defTabSz="488950">
            <a:lnSpc>
              <a:spcPct val="90000"/>
            </a:lnSpc>
            <a:spcBef>
              <a:spcPct val="0"/>
            </a:spcBef>
            <a:spcAft>
              <a:spcPct val="20000"/>
            </a:spcAft>
            <a:buChar char="•"/>
          </a:pPr>
          <a:r>
            <a:rPr lang="en-US" sz="1100" kern="1200"/>
            <a:t>Limited funding and resource allocation are increasingly strained by the demands of an ageing population.</a:t>
          </a:r>
        </a:p>
      </dsp:txBody>
      <dsp:txXfrm>
        <a:off x="0" y="1533830"/>
        <a:ext cx="5047533" cy="695520"/>
      </dsp:txXfrm>
    </dsp:sp>
    <dsp:sp modelId="{30E212BC-C699-4E3E-8021-F86BD8E5BD53}">
      <dsp:nvSpPr>
        <dsp:cNvPr id="0" name=""/>
        <dsp:cNvSpPr/>
      </dsp:nvSpPr>
      <dsp:spPr>
        <a:xfrm>
          <a:off x="0" y="2229350"/>
          <a:ext cx="5047533" cy="3439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t>Integration of Health and Social Care:</a:t>
          </a:r>
          <a:endParaRPr lang="en-US" sz="1400" kern="1200"/>
        </a:p>
      </dsp:txBody>
      <dsp:txXfrm>
        <a:off x="16792" y="2246142"/>
        <a:ext cx="5013949" cy="310396"/>
      </dsp:txXfrm>
    </dsp:sp>
    <dsp:sp modelId="{BCF1CAE3-1DE0-43E6-980F-FA8789D72598}">
      <dsp:nvSpPr>
        <dsp:cNvPr id="0" name=""/>
        <dsp:cNvSpPr/>
      </dsp:nvSpPr>
      <dsp:spPr>
        <a:xfrm>
          <a:off x="0" y="2573330"/>
          <a:ext cx="5047533" cy="695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259" tIns="17780" rIns="99568" bIns="17780" numCol="1" spcCol="1270" anchor="t" anchorCtr="0">
          <a:noAutofit/>
        </a:bodyPr>
        <a:lstStyle/>
        <a:p>
          <a:pPr marL="57150" lvl="1" indent="-57150" algn="l" defTabSz="488950">
            <a:lnSpc>
              <a:spcPct val="90000"/>
            </a:lnSpc>
            <a:spcBef>
              <a:spcPct val="0"/>
            </a:spcBef>
            <a:spcAft>
              <a:spcPct val="20000"/>
            </a:spcAft>
            <a:buChar char="•"/>
          </a:pPr>
          <a:r>
            <a:rPr lang="en-US" sz="1100" kern="1200"/>
            <a:t>Need for more integrated care models to address both health and social needs of older people.</a:t>
          </a:r>
        </a:p>
        <a:p>
          <a:pPr marL="57150" lvl="1" indent="-57150" algn="l" defTabSz="488950">
            <a:lnSpc>
              <a:spcPct val="90000"/>
            </a:lnSpc>
            <a:spcBef>
              <a:spcPct val="0"/>
            </a:spcBef>
            <a:spcAft>
              <a:spcPct val="20000"/>
            </a:spcAft>
            <a:buChar char="•"/>
          </a:pPr>
          <a:r>
            <a:rPr lang="en-US" sz="1100" kern="1200"/>
            <a:t>The integration of services ensures that older individuals receive seamless care, from preventative measures to long-term care.</a:t>
          </a:r>
        </a:p>
      </dsp:txBody>
      <dsp:txXfrm>
        <a:off x="0" y="2573330"/>
        <a:ext cx="5047533" cy="695520"/>
      </dsp:txXfrm>
    </dsp:sp>
    <dsp:sp modelId="{2712A233-E2DE-4F42-97A8-B1B9AB97E857}">
      <dsp:nvSpPr>
        <dsp:cNvPr id="0" name=""/>
        <dsp:cNvSpPr/>
      </dsp:nvSpPr>
      <dsp:spPr>
        <a:xfrm>
          <a:off x="0" y="3268850"/>
          <a:ext cx="5047533" cy="3439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t>Policy Implications:</a:t>
          </a:r>
          <a:endParaRPr lang="en-US" sz="1400" kern="1200"/>
        </a:p>
      </dsp:txBody>
      <dsp:txXfrm>
        <a:off x="16792" y="3285642"/>
        <a:ext cx="5013949" cy="310396"/>
      </dsp:txXfrm>
    </dsp:sp>
    <dsp:sp modelId="{51616E74-FBE3-4B7A-BE41-6E9DCB2B301D}">
      <dsp:nvSpPr>
        <dsp:cNvPr id="0" name=""/>
        <dsp:cNvSpPr/>
      </dsp:nvSpPr>
      <dsp:spPr>
        <a:xfrm>
          <a:off x="0" y="3612830"/>
          <a:ext cx="5047533" cy="695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259" tIns="17780" rIns="99568" bIns="17780" numCol="1" spcCol="1270" anchor="t" anchorCtr="0">
          <a:noAutofit/>
        </a:bodyPr>
        <a:lstStyle/>
        <a:p>
          <a:pPr marL="57150" lvl="1" indent="-57150" algn="l" defTabSz="488950">
            <a:lnSpc>
              <a:spcPct val="90000"/>
            </a:lnSpc>
            <a:spcBef>
              <a:spcPct val="0"/>
            </a:spcBef>
            <a:spcAft>
              <a:spcPct val="20000"/>
            </a:spcAft>
            <a:buChar char="•"/>
          </a:pPr>
          <a:r>
            <a:rPr lang="en-US" sz="1100" kern="1200"/>
            <a:t>Policies need to focus on sustainability in care models, improving funding for elderly care, and expanding community-based care services.</a:t>
          </a:r>
        </a:p>
        <a:p>
          <a:pPr marL="57150" lvl="1" indent="-57150" algn="l" defTabSz="488950">
            <a:lnSpc>
              <a:spcPct val="90000"/>
            </a:lnSpc>
            <a:spcBef>
              <a:spcPct val="0"/>
            </a:spcBef>
            <a:spcAft>
              <a:spcPct val="20000"/>
            </a:spcAft>
            <a:buChar char="•"/>
          </a:pPr>
          <a:r>
            <a:rPr lang="en-US" sz="1100" kern="1200" dirty="0"/>
            <a:t>Reform is essential to meet the growing needs and to avoid overburdening hospital and institutional care systems.</a:t>
          </a:r>
        </a:p>
      </dsp:txBody>
      <dsp:txXfrm>
        <a:off x="0" y="3612830"/>
        <a:ext cx="5047533" cy="69552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223765-6A0E-4FD5-84D1-69A6AAF367F5}">
      <dsp:nvSpPr>
        <dsp:cNvPr id="0" name=""/>
        <dsp:cNvSpPr/>
      </dsp:nvSpPr>
      <dsp:spPr>
        <a:xfrm>
          <a:off x="2923" y="189942"/>
          <a:ext cx="2850688" cy="654435"/>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b="1" kern="1200"/>
            <a:t>Summary of Key Points:</a:t>
          </a:r>
          <a:endParaRPr lang="en-US" sz="1800" kern="1200"/>
        </a:p>
      </dsp:txBody>
      <dsp:txXfrm>
        <a:off x="2923" y="189942"/>
        <a:ext cx="2850688" cy="654435"/>
      </dsp:txXfrm>
    </dsp:sp>
    <dsp:sp modelId="{94FC7006-E032-489C-B70A-573AA4D3D3BB}">
      <dsp:nvSpPr>
        <dsp:cNvPr id="0" name=""/>
        <dsp:cNvSpPr/>
      </dsp:nvSpPr>
      <dsp:spPr>
        <a:xfrm>
          <a:off x="2923" y="844377"/>
          <a:ext cx="2850688" cy="3359879"/>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US" sz="1800" kern="1200"/>
            <a:t>The ageing population requires a shift in how care is delivered, with a focus on empowerment, innovation, and effective policies.</a:t>
          </a:r>
        </a:p>
        <a:p>
          <a:pPr marL="171450" lvl="1" indent="-171450" algn="l" defTabSz="800100">
            <a:lnSpc>
              <a:spcPct val="90000"/>
            </a:lnSpc>
            <a:spcBef>
              <a:spcPct val="0"/>
            </a:spcBef>
            <a:spcAft>
              <a:spcPct val="15000"/>
            </a:spcAft>
            <a:buChar char="•"/>
          </a:pPr>
          <a:r>
            <a:rPr lang="en-US" sz="1800" kern="1200"/>
            <a:t>Theories of ageing, relevant legislation, and technological advancements are crucial in shaping future care provisions.</a:t>
          </a:r>
        </a:p>
      </dsp:txBody>
      <dsp:txXfrm>
        <a:off x="2923" y="844377"/>
        <a:ext cx="2850688" cy="3359879"/>
      </dsp:txXfrm>
    </dsp:sp>
    <dsp:sp modelId="{E2EC0AF6-5AA6-42C0-8B61-33F2C09D0056}">
      <dsp:nvSpPr>
        <dsp:cNvPr id="0" name=""/>
        <dsp:cNvSpPr/>
      </dsp:nvSpPr>
      <dsp:spPr>
        <a:xfrm>
          <a:off x="3252709" y="189942"/>
          <a:ext cx="2850688" cy="654435"/>
        </a:xfrm>
        <a:prstGeom prst="rect">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b="1" kern="1200"/>
            <a:t>Importance of Integration:</a:t>
          </a:r>
          <a:endParaRPr lang="en-US" sz="1800" kern="1200"/>
        </a:p>
      </dsp:txBody>
      <dsp:txXfrm>
        <a:off x="3252709" y="189942"/>
        <a:ext cx="2850688" cy="654435"/>
      </dsp:txXfrm>
    </dsp:sp>
    <dsp:sp modelId="{FCEC1980-ECE9-4178-B102-E5BC8A82A49D}">
      <dsp:nvSpPr>
        <dsp:cNvPr id="0" name=""/>
        <dsp:cNvSpPr/>
      </dsp:nvSpPr>
      <dsp:spPr>
        <a:xfrm>
          <a:off x="3252709" y="844377"/>
          <a:ext cx="2850688" cy="3359879"/>
        </a:xfrm>
        <a:prstGeom prst="rect">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US" sz="1800" kern="1200"/>
            <a:t>Integrating theory and policy ensures better outcomes for older adults by addressing both their immediate needs and long-term wellbeing.</a:t>
          </a:r>
        </a:p>
      </dsp:txBody>
      <dsp:txXfrm>
        <a:off x="3252709" y="844377"/>
        <a:ext cx="2850688" cy="3359879"/>
      </dsp:txXfrm>
    </dsp:sp>
    <dsp:sp modelId="{3536F5E1-1E14-4E22-9149-8C22291CAB95}">
      <dsp:nvSpPr>
        <dsp:cNvPr id="0" name=""/>
        <dsp:cNvSpPr/>
      </dsp:nvSpPr>
      <dsp:spPr>
        <a:xfrm>
          <a:off x="6502494" y="189942"/>
          <a:ext cx="2850688" cy="654435"/>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b="1" kern="1200"/>
            <a:t>Outlook:</a:t>
          </a:r>
          <a:endParaRPr lang="en-US" sz="1800" kern="1200"/>
        </a:p>
      </dsp:txBody>
      <dsp:txXfrm>
        <a:off x="6502494" y="189942"/>
        <a:ext cx="2850688" cy="654435"/>
      </dsp:txXfrm>
    </dsp:sp>
    <dsp:sp modelId="{A9690488-61F4-482D-853F-966C92EBEE9F}">
      <dsp:nvSpPr>
        <dsp:cNvPr id="0" name=""/>
        <dsp:cNvSpPr/>
      </dsp:nvSpPr>
      <dsp:spPr>
        <a:xfrm>
          <a:off x="6502494" y="844377"/>
          <a:ext cx="2850688" cy="3359879"/>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US" sz="1800" kern="1200" dirty="0"/>
            <a:t>Continued innovation in technology and care models will be key to addressing the needs of an increasingly ageing population.</a:t>
          </a:r>
        </a:p>
      </dsp:txBody>
      <dsp:txXfrm>
        <a:off x="6502494" y="844377"/>
        <a:ext cx="2850688" cy="335987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25221D-A738-456C-B6E0-677AAF5F70BC}">
      <dsp:nvSpPr>
        <dsp:cNvPr id="0" name=""/>
        <dsp:cNvSpPr/>
      </dsp:nvSpPr>
      <dsp:spPr>
        <a:xfrm>
          <a:off x="0" y="644"/>
          <a:ext cx="11487149"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06DE42-2408-4075-BAB1-42E257E2633F}">
      <dsp:nvSpPr>
        <dsp:cNvPr id="0" name=""/>
        <dsp:cNvSpPr/>
      </dsp:nvSpPr>
      <dsp:spPr>
        <a:xfrm>
          <a:off x="0" y="644"/>
          <a:ext cx="11487149" cy="263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a:t>Age UK (2022). </a:t>
          </a:r>
          <a:r>
            <a:rPr lang="en-US" sz="700" i="1" kern="1200"/>
            <a:t>The equality act and age discrimination | Age UK</a:t>
          </a:r>
          <a:r>
            <a:rPr lang="en-US" sz="700" kern="1200"/>
            <a:t>. [online] Ageuk.org.uk. Available at: </a:t>
          </a:r>
          <a:r>
            <a:rPr lang="en-US" sz="700" u="sng" kern="1200">
              <a:hlinkClick xmlns:r="http://schemas.openxmlformats.org/officeDocument/2006/relationships" r:id="rId1"/>
            </a:rPr>
            <a:t>https://www.ageuk.org.uk/information-advice/work-learning/discrimination-rights/the-equality-act/</a:t>
          </a:r>
          <a:r>
            <a:rPr lang="en-US" sz="700" kern="1200"/>
            <a:t>. </a:t>
          </a:r>
        </a:p>
      </dsp:txBody>
      <dsp:txXfrm>
        <a:off x="0" y="644"/>
        <a:ext cx="11487149" cy="263936"/>
      </dsp:txXfrm>
    </dsp:sp>
    <dsp:sp modelId="{01BADFE2-739E-4186-9C8C-74DEE373C99E}">
      <dsp:nvSpPr>
        <dsp:cNvPr id="0" name=""/>
        <dsp:cNvSpPr/>
      </dsp:nvSpPr>
      <dsp:spPr>
        <a:xfrm>
          <a:off x="0" y="264581"/>
          <a:ext cx="11487149"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241E21-BF10-4592-BEA0-0432F03176C9}">
      <dsp:nvSpPr>
        <dsp:cNvPr id="0" name=""/>
        <dsp:cNvSpPr/>
      </dsp:nvSpPr>
      <dsp:spPr>
        <a:xfrm>
          <a:off x="0" y="264581"/>
          <a:ext cx="11487149" cy="263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a:t>Bardaro, G., Antonini, A. and Motta, E. (2021). Robots for Elderly Care in the Home: A Landscape Analysis and Co-Design Toolkit. </a:t>
          </a:r>
          <a:r>
            <a:rPr lang="en-US" sz="700" i="1" kern="1200"/>
            <a:t>International Journal of Social Robotics</a:t>
          </a:r>
          <a:r>
            <a:rPr lang="en-US" sz="700" kern="1200"/>
            <a:t>. </a:t>
          </a:r>
          <a:r>
            <a:rPr lang="en-US" sz="700" u="sng" kern="1200">
              <a:hlinkClick xmlns:r="http://schemas.openxmlformats.org/officeDocument/2006/relationships" r:id="rId2"/>
            </a:rPr>
            <a:t>https://doi.org/10.1007/s12369-021-00816-3</a:t>
          </a:r>
          <a:r>
            <a:rPr lang="en-US" sz="700" kern="1200"/>
            <a:t>. </a:t>
          </a:r>
        </a:p>
      </dsp:txBody>
      <dsp:txXfrm>
        <a:off x="0" y="264581"/>
        <a:ext cx="11487149" cy="263936"/>
      </dsp:txXfrm>
    </dsp:sp>
    <dsp:sp modelId="{4429F152-B525-43B8-BED7-85917A8D483B}">
      <dsp:nvSpPr>
        <dsp:cNvPr id="0" name=""/>
        <dsp:cNvSpPr/>
      </dsp:nvSpPr>
      <dsp:spPr>
        <a:xfrm>
          <a:off x="0" y="528518"/>
          <a:ext cx="11487149"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BB2BF3-C828-4D12-AA87-2E9D1972EFA8}">
      <dsp:nvSpPr>
        <dsp:cNvPr id="0" name=""/>
        <dsp:cNvSpPr/>
      </dsp:nvSpPr>
      <dsp:spPr>
        <a:xfrm>
          <a:off x="0" y="528518"/>
          <a:ext cx="11487149" cy="263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a:t>Clara, M. and Rothermund, K. (2022). Prescriptive Views of Aging: Disengagement, Activation, Wisdom, and Dignity as Normative Expectations for Older People. </a:t>
          </a:r>
          <a:r>
            <a:rPr lang="en-US" sz="700" i="1" kern="1200"/>
            <a:t>International perspectives on aging</a:t>
          </a:r>
          <a:r>
            <a:rPr lang="en-US" sz="700" kern="1200"/>
            <a:t>, pp.59–75. </a:t>
          </a:r>
          <a:r>
            <a:rPr lang="en-US" sz="700" u="sng" kern="1200">
              <a:hlinkClick xmlns:r="http://schemas.openxmlformats.org/officeDocument/2006/relationships" r:id="rId3"/>
            </a:rPr>
            <a:t>https://doi.org/10.1007/978-3-031-11073-3_4</a:t>
          </a:r>
          <a:r>
            <a:rPr lang="en-US" sz="700" kern="1200"/>
            <a:t>. </a:t>
          </a:r>
        </a:p>
      </dsp:txBody>
      <dsp:txXfrm>
        <a:off x="0" y="528518"/>
        <a:ext cx="11487149" cy="263936"/>
      </dsp:txXfrm>
    </dsp:sp>
    <dsp:sp modelId="{963476A3-DFAC-4C8D-8994-97C27DC42063}">
      <dsp:nvSpPr>
        <dsp:cNvPr id="0" name=""/>
        <dsp:cNvSpPr/>
      </dsp:nvSpPr>
      <dsp:spPr>
        <a:xfrm>
          <a:off x="0" y="792454"/>
          <a:ext cx="11487149"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521B4B-9C0D-4DBD-8DAF-AE280CA44A40}">
      <dsp:nvSpPr>
        <dsp:cNvPr id="0" name=""/>
        <dsp:cNvSpPr/>
      </dsp:nvSpPr>
      <dsp:spPr>
        <a:xfrm>
          <a:off x="0" y="792454"/>
          <a:ext cx="11487149" cy="263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a:t>Da Silva, T.H.R. (2025). Transforming Geriatric Care: The Role of Remote Sensing Technologies in Nursing for Older Adults. </a:t>
          </a:r>
          <a:r>
            <a:rPr lang="en-US" sz="700" i="1" kern="1200"/>
            <a:t>Remote Sensing for Environmental Monitoring</a:t>
          </a:r>
          <a:r>
            <a:rPr lang="en-US" sz="700" kern="1200"/>
            <a:t>, pp.95–119. </a:t>
          </a:r>
          <a:r>
            <a:rPr lang="en-US" sz="700" u="sng" kern="1200">
              <a:hlinkClick xmlns:r="http://schemas.openxmlformats.org/officeDocument/2006/relationships" r:id="rId4"/>
            </a:rPr>
            <a:t>https://doi.org/10.1007/978-981-96-5546-5_5</a:t>
          </a:r>
          <a:r>
            <a:rPr lang="en-US" sz="700" kern="1200"/>
            <a:t>. </a:t>
          </a:r>
        </a:p>
      </dsp:txBody>
      <dsp:txXfrm>
        <a:off x="0" y="792454"/>
        <a:ext cx="11487149" cy="263936"/>
      </dsp:txXfrm>
    </dsp:sp>
    <dsp:sp modelId="{8D6AB11F-9DA0-4648-8F91-CE14E2F727D9}">
      <dsp:nvSpPr>
        <dsp:cNvPr id="0" name=""/>
        <dsp:cNvSpPr/>
      </dsp:nvSpPr>
      <dsp:spPr>
        <a:xfrm>
          <a:off x="0" y="1056391"/>
          <a:ext cx="11487149"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1B753A-FC56-408F-AC54-AF1C7583A93D}">
      <dsp:nvSpPr>
        <dsp:cNvPr id="0" name=""/>
        <dsp:cNvSpPr/>
      </dsp:nvSpPr>
      <dsp:spPr>
        <a:xfrm>
          <a:off x="0" y="1056391"/>
          <a:ext cx="11487149" cy="263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a:t>Department of Health and Social Care (2016). </a:t>
          </a:r>
          <a:r>
            <a:rPr lang="en-US" sz="700" i="1" kern="1200"/>
            <a:t>Care Act Factsheets</a:t>
          </a:r>
          <a:r>
            <a:rPr lang="en-US" sz="700" kern="1200"/>
            <a:t>. [online] GOV.UK. Available at: </a:t>
          </a:r>
          <a:r>
            <a:rPr lang="en-US" sz="700" u="sng" kern="1200">
              <a:hlinkClick xmlns:r="http://schemas.openxmlformats.org/officeDocument/2006/relationships" r:id="rId5"/>
            </a:rPr>
            <a:t>https://www.gov.uk/government/publications/care-act-2014-part-1-factsheets/care-act-factsheets</a:t>
          </a:r>
          <a:r>
            <a:rPr lang="en-US" sz="700" kern="1200"/>
            <a:t>. </a:t>
          </a:r>
        </a:p>
      </dsp:txBody>
      <dsp:txXfrm>
        <a:off x="0" y="1056391"/>
        <a:ext cx="11487149" cy="263936"/>
      </dsp:txXfrm>
    </dsp:sp>
    <dsp:sp modelId="{B82EE423-DFDD-4443-8C7A-565F436F8BF9}">
      <dsp:nvSpPr>
        <dsp:cNvPr id="0" name=""/>
        <dsp:cNvSpPr/>
      </dsp:nvSpPr>
      <dsp:spPr>
        <a:xfrm>
          <a:off x="0" y="1320328"/>
          <a:ext cx="11487149"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D14295-36D2-4B3C-81F3-82C5D0E49708}">
      <dsp:nvSpPr>
        <dsp:cNvPr id="0" name=""/>
        <dsp:cNvSpPr/>
      </dsp:nvSpPr>
      <dsp:spPr>
        <a:xfrm>
          <a:off x="0" y="1320328"/>
          <a:ext cx="11487149" cy="263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a:t>Dodds, L., Brayne, C. and Siette, J. (2024). Associations between social networks, cognitive function, and quality of life among older adults in long-term care. </a:t>
          </a:r>
          <a:r>
            <a:rPr lang="en-US" sz="700" i="1" kern="1200"/>
            <a:t>BMC Geriatrics</a:t>
          </a:r>
          <a:r>
            <a:rPr lang="en-US" sz="700" kern="1200"/>
            <a:t>, 24(1). </a:t>
          </a:r>
          <a:r>
            <a:rPr lang="en-US" sz="700" u="sng" kern="1200">
              <a:hlinkClick xmlns:r="http://schemas.openxmlformats.org/officeDocument/2006/relationships" r:id="rId6"/>
            </a:rPr>
            <a:t>https://doi.org/10.1186/s12877-024-04794-9</a:t>
          </a:r>
          <a:r>
            <a:rPr lang="en-US" sz="700" kern="1200"/>
            <a:t>. </a:t>
          </a:r>
        </a:p>
      </dsp:txBody>
      <dsp:txXfrm>
        <a:off x="0" y="1320328"/>
        <a:ext cx="11487149" cy="263936"/>
      </dsp:txXfrm>
    </dsp:sp>
    <dsp:sp modelId="{74AE9E08-887F-44BA-A7CD-ECA737614510}">
      <dsp:nvSpPr>
        <dsp:cNvPr id="0" name=""/>
        <dsp:cNvSpPr/>
      </dsp:nvSpPr>
      <dsp:spPr>
        <a:xfrm>
          <a:off x="0" y="1584265"/>
          <a:ext cx="11487149"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4A0A32-5397-4F34-8B07-C8545D87CD7A}">
      <dsp:nvSpPr>
        <dsp:cNvPr id="0" name=""/>
        <dsp:cNvSpPr/>
      </dsp:nvSpPr>
      <dsp:spPr>
        <a:xfrm>
          <a:off x="0" y="1584265"/>
          <a:ext cx="11487149" cy="263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a:t>ExtraCare Charitable Trust. (2025). </a:t>
          </a:r>
          <a:r>
            <a:rPr lang="en-US" sz="700" i="1" kern="1200"/>
            <a:t>Lark Hill Village retirement community – services and facilities.</a:t>
          </a:r>
          <a:r>
            <a:rPr lang="en-US" sz="700" kern="1200"/>
            <a:t> Carehome.co.uk. Available at: </a:t>
          </a:r>
          <a:r>
            <a:rPr lang="en-US" sz="700" u="sng" kern="1200">
              <a:hlinkClick xmlns:r="http://schemas.openxmlformats.org/officeDocument/2006/relationships" r:id="rId7"/>
            </a:rPr>
            <a:t>https://www.carehome.co.uk/housing.cfm/id/65432193972</a:t>
          </a:r>
          <a:r>
            <a:rPr lang="en-US" sz="700" kern="1200"/>
            <a:t> </a:t>
          </a:r>
        </a:p>
      </dsp:txBody>
      <dsp:txXfrm>
        <a:off x="0" y="1584265"/>
        <a:ext cx="11487149" cy="263936"/>
      </dsp:txXfrm>
    </dsp:sp>
    <dsp:sp modelId="{8F706C04-AB0F-40FB-982D-6A08493A11B9}">
      <dsp:nvSpPr>
        <dsp:cNvPr id="0" name=""/>
        <dsp:cNvSpPr/>
      </dsp:nvSpPr>
      <dsp:spPr>
        <a:xfrm>
          <a:off x="0" y="1848202"/>
          <a:ext cx="11487149"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4FC84B-46FB-4238-834B-B358E88826E0}">
      <dsp:nvSpPr>
        <dsp:cNvPr id="0" name=""/>
        <dsp:cNvSpPr/>
      </dsp:nvSpPr>
      <dsp:spPr>
        <a:xfrm>
          <a:off x="0" y="1848202"/>
          <a:ext cx="11487149" cy="263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a:t>Gaviano, L., Pili, R., Petretto, A.D., Berti, R., Carrogu, G.P., Pinna, M. and Petretto, D.R. (2024). Definitions of Ageing According to the Perspective of the Psychology of Ageing: A Scoping Review. </a:t>
          </a:r>
          <a:r>
            <a:rPr lang="en-US" sz="700" i="1" kern="1200"/>
            <a:t>Geriatrics</a:t>
          </a:r>
          <a:r>
            <a:rPr lang="en-US" sz="700" kern="1200"/>
            <a:t>, 9(5), pp.107–107. </a:t>
          </a:r>
          <a:r>
            <a:rPr lang="en-US" sz="700" u="sng" kern="1200">
              <a:hlinkClick xmlns:r="http://schemas.openxmlformats.org/officeDocument/2006/relationships" r:id="rId8"/>
            </a:rPr>
            <a:t>https://doi.org/10.3390/geriatrics9050107</a:t>
          </a:r>
          <a:r>
            <a:rPr lang="en-US" sz="700" kern="1200"/>
            <a:t>. </a:t>
          </a:r>
        </a:p>
      </dsp:txBody>
      <dsp:txXfrm>
        <a:off x="0" y="1848202"/>
        <a:ext cx="11487149" cy="263936"/>
      </dsp:txXfrm>
    </dsp:sp>
    <dsp:sp modelId="{E0888B82-3484-4366-914D-B6D1FDA1E0A1}">
      <dsp:nvSpPr>
        <dsp:cNvPr id="0" name=""/>
        <dsp:cNvSpPr/>
      </dsp:nvSpPr>
      <dsp:spPr>
        <a:xfrm>
          <a:off x="0" y="2112138"/>
          <a:ext cx="11487149"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3AF4CC-E9A7-4953-9BBA-64B2A8F7A7B4}">
      <dsp:nvSpPr>
        <dsp:cNvPr id="0" name=""/>
        <dsp:cNvSpPr/>
      </dsp:nvSpPr>
      <dsp:spPr>
        <a:xfrm>
          <a:off x="0" y="2112138"/>
          <a:ext cx="11487149" cy="263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a:t>IELTS Luminary (2024). </a:t>
          </a:r>
          <a:r>
            <a:rPr lang="en-US" sz="700" i="1" kern="1200"/>
            <a:t>UK’s Ageing Population in 1985 and Predictions for 2035 - IELTS Task 1</a:t>
          </a:r>
          <a:r>
            <a:rPr lang="en-US" sz="700" kern="1200"/>
            <a:t>. [online] ieltsluminary. Available at: </a:t>
          </a:r>
          <a:r>
            <a:rPr lang="en-US" sz="700" u="sng" kern="1200">
              <a:hlinkClick xmlns:r="http://schemas.openxmlformats.org/officeDocument/2006/relationships" r:id="rId9"/>
            </a:rPr>
            <a:t>https://www.ieltsluminary.com/post/uk-s-ageing-population-in-1985-and-predictions-for-2035</a:t>
          </a:r>
          <a:r>
            <a:rPr lang="en-US" sz="700" kern="1200"/>
            <a:t>. </a:t>
          </a:r>
        </a:p>
      </dsp:txBody>
      <dsp:txXfrm>
        <a:off x="0" y="2112138"/>
        <a:ext cx="11487149" cy="263936"/>
      </dsp:txXfrm>
    </dsp:sp>
    <dsp:sp modelId="{DBD0FD19-CFFC-47F7-9715-BA129A07A62A}">
      <dsp:nvSpPr>
        <dsp:cNvPr id="0" name=""/>
        <dsp:cNvSpPr/>
      </dsp:nvSpPr>
      <dsp:spPr>
        <a:xfrm>
          <a:off x="0" y="2376075"/>
          <a:ext cx="11487149"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0AB346-D123-4B7E-9037-6A09F982848F}">
      <dsp:nvSpPr>
        <dsp:cNvPr id="0" name=""/>
        <dsp:cNvSpPr/>
      </dsp:nvSpPr>
      <dsp:spPr>
        <a:xfrm>
          <a:off x="0" y="2376075"/>
          <a:ext cx="11487149" cy="263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a:t>Lambros Lazuras, Ypsilanti, A. and Mullings, E. (2024). The Emotional Burden of Loneliness and its Association with Mental Health Outcomes. </a:t>
          </a:r>
          <a:r>
            <a:rPr lang="en-US" sz="700" i="1" kern="1200"/>
            <a:t>International Journal of Behavioral Medicine</a:t>
          </a:r>
          <a:r>
            <a:rPr lang="en-US" sz="700" kern="1200"/>
            <a:t>. </a:t>
          </a:r>
          <a:r>
            <a:rPr lang="en-US" sz="700" u="sng" kern="1200">
              <a:hlinkClick xmlns:r="http://schemas.openxmlformats.org/officeDocument/2006/relationships" r:id="rId10"/>
            </a:rPr>
            <a:t>https://doi.org/10.1007/s12529-023-10255-1</a:t>
          </a:r>
          <a:r>
            <a:rPr lang="en-US" sz="700" kern="1200"/>
            <a:t>. </a:t>
          </a:r>
        </a:p>
      </dsp:txBody>
      <dsp:txXfrm>
        <a:off x="0" y="2376075"/>
        <a:ext cx="11487149" cy="263936"/>
      </dsp:txXfrm>
    </dsp:sp>
    <dsp:sp modelId="{76C358B0-2141-4B74-93F7-9C6B0C10626E}">
      <dsp:nvSpPr>
        <dsp:cNvPr id="0" name=""/>
        <dsp:cNvSpPr/>
      </dsp:nvSpPr>
      <dsp:spPr>
        <a:xfrm>
          <a:off x="0" y="2640012"/>
          <a:ext cx="11487149"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9CA81B-D41E-4FA8-916B-D0867CED4A79}">
      <dsp:nvSpPr>
        <dsp:cNvPr id="0" name=""/>
        <dsp:cNvSpPr/>
      </dsp:nvSpPr>
      <dsp:spPr>
        <a:xfrm>
          <a:off x="0" y="2640012"/>
          <a:ext cx="11487149" cy="263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a:t>Leung, A.Y.M., Su, J.J., Lee, E.S.H., Fung, J.T.S. and Molassiotis, A. (2022). Intrinsic capacity of older people in the community using WHO Integrated Care for Older People (ICOPE) framework: a cross-sectional study. </a:t>
          </a:r>
          <a:r>
            <a:rPr lang="en-US" sz="700" i="1" kern="1200"/>
            <a:t>BMC Geriatrics</a:t>
          </a:r>
          <a:r>
            <a:rPr lang="en-US" sz="700" kern="1200"/>
            <a:t>, 22(1). </a:t>
          </a:r>
          <a:r>
            <a:rPr lang="en-US" sz="700" u="sng" kern="1200">
              <a:hlinkClick xmlns:r="http://schemas.openxmlformats.org/officeDocument/2006/relationships" r:id="rId11"/>
            </a:rPr>
            <a:t>https://doi.org/10.1186/s12877-022-02980-1</a:t>
          </a:r>
          <a:r>
            <a:rPr lang="en-US" sz="700" kern="1200"/>
            <a:t>. </a:t>
          </a:r>
        </a:p>
      </dsp:txBody>
      <dsp:txXfrm>
        <a:off x="0" y="2640012"/>
        <a:ext cx="11487149" cy="263936"/>
      </dsp:txXfrm>
    </dsp:sp>
    <dsp:sp modelId="{8847CC68-D6F0-469A-9D11-CC4B4B89AF51}">
      <dsp:nvSpPr>
        <dsp:cNvPr id="0" name=""/>
        <dsp:cNvSpPr/>
      </dsp:nvSpPr>
      <dsp:spPr>
        <a:xfrm>
          <a:off x="0" y="2903949"/>
          <a:ext cx="11487149"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4A5F20-7735-40E5-B1FC-20B02EF4E7BF}">
      <dsp:nvSpPr>
        <dsp:cNvPr id="0" name=""/>
        <dsp:cNvSpPr/>
      </dsp:nvSpPr>
      <dsp:spPr>
        <a:xfrm>
          <a:off x="0" y="2903949"/>
          <a:ext cx="11487149" cy="263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a:t>Long, T. and Guo, J. (2023). Moving beyond Inclusion to Belonging. </a:t>
          </a:r>
          <a:r>
            <a:rPr lang="en-US" sz="700" i="1" kern="1200"/>
            <a:t>International Journal of Environmental Research and Public Health</a:t>
          </a:r>
          <a:r>
            <a:rPr lang="en-US" sz="700" kern="1200"/>
            <a:t>, [online] 20(20), pp.6907–6907. </a:t>
          </a:r>
          <a:r>
            <a:rPr lang="en-US" sz="700" u="sng" kern="1200">
              <a:hlinkClick xmlns:r="http://schemas.openxmlformats.org/officeDocument/2006/relationships" r:id="rId12"/>
            </a:rPr>
            <a:t>https://doi.org/10.3390/ijerph20206907</a:t>
          </a:r>
          <a:r>
            <a:rPr lang="en-US" sz="700" kern="1200"/>
            <a:t>. </a:t>
          </a:r>
        </a:p>
      </dsp:txBody>
      <dsp:txXfrm>
        <a:off x="0" y="2903949"/>
        <a:ext cx="11487149" cy="263936"/>
      </dsp:txXfrm>
    </dsp:sp>
    <dsp:sp modelId="{EF726826-63EB-4D35-BF0B-D135A34F154B}">
      <dsp:nvSpPr>
        <dsp:cNvPr id="0" name=""/>
        <dsp:cNvSpPr/>
      </dsp:nvSpPr>
      <dsp:spPr>
        <a:xfrm>
          <a:off x="0" y="3167886"/>
          <a:ext cx="11487149"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29D227-955C-4BCF-8B51-600E5E523543}">
      <dsp:nvSpPr>
        <dsp:cNvPr id="0" name=""/>
        <dsp:cNvSpPr/>
      </dsp:nvSpPr>
      <dsp:spPr>
        <a:xfrm>
          <a:off x="0" y="3167886"/>
          <a:ext cx="11487149" cy="263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a:t>Nekkalapudi, M., Ashok Kumar, M., Karuna, K. and Valluru, R. (2025). Mobile Application for Supporting Mild Cognitive Impairment and Early-Stage Dementia Patients Using Task Management and Location-Based Services. </a:t>
          </a:r>
          <a:r>
            <a:rPr lang="en-US" sz="700" i="1" kern="1200"/>
            <a:t>Lecture Notes in Electrical Engineering</a:t>
          </a:r>
          <a:r>
            <a:rPr lang="en-US" sz="700" kern="1200"/>
            <a:t>, pp.357–375. </a:t>
          </a:r>
          <a:r>
            <a:rPr lang="en-US" sz="700" u="sng" kern="1200">
              <a:hlinkClick xmlns:r="http://schemas.openxmlformats.org/officeDocument/2006/relationships" r:id="rId13"/>
            </a:rPr>
            <a:t>https://doi.org/10.1007/978-981-96-7222-6_29</a:t>
          </a:r>
          <a:r>
            <a:rPr lang="en-US" sz="700" kern="1200"/>
            <a:t>. </a:t>
          </a:r>
        </a:p>
      </dsp:txBody>
      <dsp:txXfrm>
        <a:off x="0" y="3167886"/>
        <a:ext cx="11487149" cy="263936"/>
      </dsp:txXfrm>
    </dsp:sp>
    <dsp:sp modelId="{65D9FE46-BA7E-479C-B91A-4A93C56CA709}">
      <dsp:nvSpPr>
        <dsp:cNvPr id="0" name=""/>
        <dsp:cNvSpPr/>
      </dsp:nvSpPr>
      <dsp:spPr>
        <a:xfrm>
          <a:off x="0" y="3431822"/>
          <a:ext cx="11487149"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3E6B82-9E32-4F57-B781-D764200AF658}">
      <dsp:nvSpPr>
        <dsp:cNvPr id="0" name=""/>
        <dsp:cNvSpPr/>
      </dsp:nvSpPr>
      <dsp:spPr>
        <a:xfrm>
          <a:off x="0" y="3431822"/>
          <a:ext cx="11487149" cy="263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a:t>NHS (2025). </a:t>
          </a:r>
          <a:r>
            <a:rPr lang="en-US" sz="700" i="1" kern="1200"/>
            <a:t>NHS England» Ageing well and supporting people living with frailty</a:t>
          </a:r>
          <a:r>
            <a:rPr lang="en-US" sz="700" kern="1200"/>
            <a:t>. [online] www.england.nhs.uk. Available at: </a:t>
          </a:r>
          <a:r>
            <a:rPr lang="en-US" sz="700" u="sng" kern="1200">
              <a:hlinkClick xmlns:r="http://schemas.openxmlformats.org/officeDocument/2006/relationships" r:id="rId14"/>
            </a:rPr>
            <a:t>https://www.england.nhs.uk/ourwork/clinical-policy/older-people/frailty/</a:t>
          </a:r>
          <a:r>
            <a:rPr lang="en-US" sz="700" kern="1200"/>
            <a:t>. </a:t>
          </a:r>
        </a:p>
      </dsp:txBody>
      <dsp:txXfrm>
        <a:off x="0" y="3431822"/>
        <a:ext cx="11487149" cy="263936"/>
      </dsp:txXfrm>
    </dsp:sp>
    <dsp:sp modelId="{11720AD8-0F9E-457B-98C8-6860323C2EDF}">
      <dsp:nvSpPr>
        <dsp:cNvPr id="0" name=""/>
        <dsp:cNvSpPr/>
      </dsp:nvSpPr>
      <dsp:spPr>
        <a:xfrm>
          <a:off x="0" y="3695759"/>
          <a:ext cx="11487149"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21DA0D-BDD7-4780-ABC8-35313C3D01AD}">
      <dsp:nvSpPr>
        <dsp:cNvPr id="0" name=""/>
        <dsp:cNvSpPr/>
      </dsp:nvSpPr>
      <dsp:spPr>
        <a:xfrm>
          <a:off x="0" y="3695759"/>
          <a:ext cx="11487149" cy="263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a:t>ONS. (2021). </a:t>
          </a:r>
          <a:r>
            <a:rPr lang="en-US" sz="700" i="1" kern="1200"/>
            <a:t>Population projections for the UK, 2018 to 2043</a:t>
          </a:r>
          <a:r>
            <a:rPr lang="en-US" sz="700" kern="1200"/>
            <a:t>. Office for National Statistics. Available at: </a:t>
          </a:r>
          <a:r>
            <a:rPr lang="en-US" sz="700" u="sng" kern="1200">
              <a:hlinkClick xmlns:r="http://schemas.openxmlformats.org/officeDocument/2006/relationships" r:id="rId15"/>
            </a:rPr>
            <a:t>https://www.ons.gov.uk/</a:t>
          </a:r>
          <a:r>
            <a:rPr lang="en-US" sz="700" kern="1200"/>
            <a:t> </a:t>
          </a:r>
        </a:p>
      </dsp:txBody>
      <dsp:txXfrm>
        <a:off x="0" y="3695759"/>
        <a:ext cx="11487149" cy="263936"/>
      </dsp:txXfrm>
    </dsp:sp>
    <dsp:sp modelId="{341C7DCA-C5E3-440F-8F78-9FC0A5DBA275}">
      <dsp:nvSpPr>
        <dsp:cNvPr id="0" name=""/>
        <dsp:cNvSpPr/>
      </dsp:nvSpPr>
      <dsp:spPr>
        <a:xfrm>
          <a:off x="0" y="3959696"/>
          <a:ext cx="11487149"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FB9189-FA82-4E0F-B6EF-5C1223E212E2}">
      <dsp:nvSpPr>
        <dsp:cNvPr id="0" name=""/>
        <dsp:cNvSpPr/>
      </dsp:nvSpPr>
      <dsp:spPr>
        <a:xfrm>
          <a:off x="0" y="3959696"/>
          <a:ext cx="11487149" cy="263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a:t>Paquet, C., Whitehead, J., Shah, R., Adams, A.M., Dooley, D., Spreng, R.N., Aunio, A.-L. and Dubé, L. (2023). Social Prescription Interventions Addressing Social Isolation and Loneliness in Older Adults: Meta-Review Integrating On-the-Ground Resources. </a:t>
          </a:r>
          <a:r>
            <a:rPr lang="en-US" sz="700" i="1" kern="1200"/>
            <a:t>Journal of Medical Internet Research</a:t>
          </a:r>
          <a:r>
            <a:rPr lang="en-US" sz="700" kern="1200"/>
            <a:t>, 25(1), p.e40213. </a:t>
          </a:r>
          <a:r>
            <a:rPr lang="en-US" sz="700" u="sng" kern="1200">
              <a:hlinkClick xmlns:r="http://schemas.openxmlformats.org/officeDocument/2006/relationships" r:id="rId16"/>
            </a:rPr>
            <a:t>https://doi.org/10.2196/40213</a:t>
          </a:r>
          <a:r>
            <a:rPr lang="en-US" sz="700" kern="1200"/>
            <a:t>. </a:t>
          </a:r>
        </a:p>
      </dsp:txBody>
      <dsp:txXfrm>
        <a:off x="0" y="3959696"/>
        <a:ext cx="11487149" cy="263936"/>
      </dsp:txXfrm>
    </dsp:sp>
    <dsp:sp modelId="{460A033A-0FE2-4DCC-A7CD-3BA648FCBB3F}">
      <dsp:nvSpPr>
        <dsp:cNvPr id="0" name=""/>
        <dsp:cNvSpPr/>
      </dsp:nvSpPr>
      <dsp:spPr>
        <a:xfrm>
          <a:off x="0" y="4223633"/>
          <a:ext cx="11487149"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22A3F2-DA35-45CE-8DCF-B1D868D3454E}">
      <dsp:nvSpPr>
        <dsp:cNvPr id="0" name=""/>
        <dsp:cNvSpPr/>
      </dsp:nvSpPr>
      <dsp:spPr>
        <a:xfrm>
          <a:off x="0" y="4223633"/>
          <a:ext cx="11487149" cy="263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a:t>Pedro (2025). An overview of contemporary theories of ageing. </a:t>
          </a:r>
          <a:r>
            <a:rPr lang="en-US" sz="700" i="1" kern="1200"/>
            <a:t>Nature Cell Biology</a:t>
          </a:r>
          <a:r>
            <a:rPr lang="en-US" sz="700" kern="1200"/>
            <a:t>. [online] </a:t>
          </a:r>
          <a:r>
            <a:rPr lang="en-US" sz="700" u="sng" kern="1200">
              <a:hlinkClick xmlns:r="http://schemas.openxmlformats.org/officeDocument/2006/relationships" r:id="rId17"/>
            </a:rPr>
            <a:t>https://doi.org/10.1038/s41556-025-01698-7</a:t>
          </a:r>
          <a:r>
            <a:rPr lang="en-US" sz="700" kern="1200"/>
            <a:t>. </a:t>
          </a:r>
        </a:p>
      </dsp:txBody>
      <dsp:txXfrm>
        <a:off x="0" y="4223633"/>
        <a:ext cx="11487149" cy="263936"/>
      </dsp:txXfrm>
    </dsp:sp>
    <dsp:sp modelId="{691E4F9B-3DFF-44C0-86C6-322B4E10221E}">
      <dsp:nvSpPr>
        <dsp:cNvPr id="0" name=""/>
        <dsp:cNvSpPr/>
      </dsp:nvSpPr>
      <dsp:spPr>
        <a:xfrm>
          <a:off x="0" y="4487570"/>
          <a:ext cx="11487149"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57408C-5808-4DA8-9E6E-FB610B9CE3F5}">
      <dsp:nvSpPr>
        <dsp:cNvPr id="0" name=""/>
        <dsp:cNvSpPr/>
      </dsp:nvSpPr>
      <dsp:spPr>
        <a:xfrm>
          <a:off x="0" y="4487570"/>
          <a:ext cx="11487149" cy="263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a:t>Staats, K., Jiang, Y., Wu, X.V., Grov, E.K. and Ann-Helen Torstveit (2026). Digital communication services facilitating nurse–patient dialog for home dwelling older adults: A scoping review. </a:t>
          </a:r>
          <a:r>
            <a:rPr lang="en-US" sz="700" i="1" kern="1200"/>
            <a:t>International Journal of Nursing Studies</a:t>
          </a:r>
          <a:r>
            <a:rPr lang="en-US" sz="700" kern="1200"/>
            <a:t>, pp.105340–105340. </a:t>
          </a:r>
          <a:r>
            <a:rPr lang="en-US" sz="700" u="sng" kern="1200">
              <a:hlinkClick xmlns:r="http://schemas.openxmlformats.org/officeDocument/2006/relationships" r:id="rId18"/>
            </a:rPr>
            <a:t>https://doi.org/10.1016/j.ijnurstu.2026.105340</a:t>
          </a:r>
          <a:r>
            <a:rPr lang="en-US" sz="700" kern="1200"/>
            <a:t>. </a:t>
          </a:r>
        </a:p>
      </dsp:txBody>
      <dsp:txXfrm>
        <a:off x="0" y="4487570"/>
        <a:ext cx="11487149" cy="263936"/>
      </dsp:txXfrm>
    </dsp:sp>
    <dsp:sp modelId="{53ED346D-CECA-4C1A-919F-100509579632}">
      <dsp:nvSpPr>
        <dsp:cNvPr id="0" name=""/>
        <dsp:cNvSpPr/>
      </dsp:nvSpPr>
      <dsp:spPr>
        <a:xfrm>
          <a:off x="0" y="4751506"/>
          <a:ext cx="11487149"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31A7FF-0FF0-4AA2-A3BA-C6EA14D203BD}">
      <dsp:nvSpPr>
        <dsp:cNvPr id="0" name=""/>
        <dsp:cNvSpPr/>
      </dsp:nvSpPr>
      <dsp:spPr>
        <a:xfrm>
          <a:off x="0" y="4751506"/>
          <a:ext cx="11487149" cy="263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a:t>Sterkenburg, P.S., Ilic, M., Flachsmeyer, M. and Sappok, T. (2022). More than a Physical Problem: The Effects of Physical and Sensory Impairments on the Emotional Development of Adults with Intellectual Disabilities. </a:t>
          </a:r>
          <a:r>
            <a:rPr lang="en-US" sz="700" i="1" kern="1200"/>
            <a:t>International Journal of Environmental Research and Public Health</a:t>
          </a:r>
          <a:r>
            <a:rPr lang="en-US" sz="700" kern="1200"/>
            <a:t>, 19(24), p.17080. </a:t>
          </a:r>
          <a:r>
            <a:rPr lang="en-US" sz="700" u="sng" kern="1200">
              <a:hlinkClick xmlns:r="http://schemas.openxmlformats.org/officeDocument/2006/relationships" r:id="rId19"/>
            </a:rPr>
            <a:t>https://doi.org/10.3390/ijerph192417080</a:t>
          </a:r>
          <a:r>
            <a:rPr lang="en-US" sz="700" kern="1200"/>
            <a:t>. </a:t>
          </a:r>
        </a:p>
      </dsp:txBody>
      <dsp:txXfrm>
        <a:off x="0" y="4751506"/>
        <a:ext cx="11487149" cy="263936"/>
      </dsp:txXfrm>
    </dsp:sp>
    <dsp:sp modelId="{A8EA7BD5-F728-4F79-BF8A-6A9B693C1B41}">
      <dsp:nvSpPr>
        <dsp:cNvPr id="0" name=""/>
        <dsp:cNvSpPr/>
      </dsp:nvSpPr>
      <dsp:spPr>
        <a:xfrm>
          <a:off x="0" y="5015443"/>
          <a:ext cx="11487149"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C798C6-21D6-487F-B5DB-79B7BC8E99D0}">
      <dsp:nvSpPr>
        <dsp:cNvPr id="0" name=""/>
        <dsp:cNvSpPr/>
      </dsp:nvSpPr>
      <dsp:spPr>
        <a:xfrm>
          <a:off x="0" y="5015443"/>
          <a:ext cx="11487149" cy="263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a:t>Teles, S. and Ribeiro, O. (2021). Activity Theory. </a:t>
          </a:r>
          <a:r>
            <a:rPr lang="en-US" sz="700" i="1" kern="1200"/>
            <a:t>Encyclopedia of Gerontology and Population Aging</a:t>
          </a:r>
          <a:r>
            <a:rPr lang="en-US" sz="700" kern="1200"/>
            <a:t>, pp.36–44. </a:t>
          </a:r>
          <a:r>
            <a:rPr lang="en-US" sz="700" u="sng" kern="1200">
              <a:hlinkClick xmlns:r="http://schemas.openxmlformats.org/officeDocument/2006/relationships" r:id="rId20"/>
            </a:rPr>
            <a:t>https://doi.org/10.1007/978-3-030-22009-9_748</a:t>
          </a:r>
          <a:r>
            <a:rPr lang="en-US" sz="700" kern="1200"/>
            <a:t>. </a:t>
          </a:r>
        </a:p>
      </dsp:txBody>
      <dsp:txXfrm>
        <a:off x="0" y="5015443"/>
        <a:ext cx="11487149" cy="263936"/>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DD18C5-0722-442E-9CEE-D3B90B7515B8}" type="datetimeFigureOut">
              <a:rPr lang="en-US" smtClean="0"/>
              <a:t>2/27/2026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8AC37D-433A-44D9-BA32-B04636F02E1F}" type="slidenum">
              <a:rPr lang="en-US" smtClean="0"/>
              <a:t>‹#›</a:t>
            </a:fld>
            <a:endParaRPr lang="en-US"/>
          </a:p>
        </p:txBody>
      </p:sp>
    </p:spTree>
    <p:extLst>
      <p:ext uri="{BB962C8B-B14F-4D97-AF65-F5344CB8AC3E}">
        <p14:creationId xmlns:p14="http://schemas.microsoft.com/office/powerpoint/2010/main" val="29568131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Good day, everyone. My name is Anum Abid and I will be making a presentation about the care, empowerment, and support requirements of older people in the UK. This presentation will address different areas of elderly care, such as existing provisions, technological developments and the associated theories and policies that influence services in elderly care. I will also discuss case studies in the real world, make recommendations on how those can be improved and the overall effects of an ageing population. I am pleased to bring these observations today.</a:t>
            </a:r>
          </a:p>
          <a:p>
            <a:endParaRPr lang="en-US" dirty="0"/>
          </a:p>
        </p:txBody>
      </p:sp>
      <p:sp>
        <p:nvSpPr>
          <p:cNvPr id="4" name="Slide Number Placeholder 3"/>
          <p:cNvSpPr>
            <a:spLocks noGrp="1"/>
          </p:cNvSpPr>
          <p:nvPr>
            <p:ph type="sldNum" sz="quarter" idx="5"/>
          </p:nvPr>
        </p:nvSpPr>
        <p:spPr/>
        <p:txBody>
          <a:bodyPr/>
          <a:lstStyle/>
          <a:p>
            <a:fld id="{7B8AC37D-433A-44D9-BA32-B04636F02E1F}" type="slidenum">
              <a:rPr lang="en-US" smtClean="0"/>
              <a:t>1</a:t>
            </a:fld>
            <a:endParaRPr lang="en-US"/>
          </a:p>
        </p:txBody>
      </p:sp>
    </p:spTree>
    <p:extLst>
      <p:ext uri="{BB962C8B-B14F-4D97-AF65-F5344CB8AC3E}">
        <p14:creationId xmlns:p14="http://schemas.microsoft.com/office/powerpoint/2010/main" val="3380308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B8AC37D-433A-44D9-BA32-B04636F02E1F}" type="slidenum">
              <a:rPr lang="en-US" smtClean="0"/>
              <a:t>2</a:t>
            </a:fld>
            <a:endParaRPr lang="en-US"/>
          </a:p>
        </p:txBody>
      </p:sp>
    </p:spTree>
    <p:extLst>
      <p:ext uri="{BB962C8B-B14F-4D97-AF65-F5344CB8AC3E}">
        <p14:creationId xmlns:p14="http://schemas.microsoft.com/office/powerpoint/2010/main" val="23458882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this presentation, we shall discuss the care and support requirements of older individuals in the UK. We will talk about biological theories of ageing including the Wear and Tear Theory and the Genetic Theory that explain the physical changes that take place as we age (Pedro, 2025). Other important themes that will be discussed during the presentation include the relevance of ageing theories, policy frameworks and technological advances that can assist in addressing the various needs of older adults. The objective is to know how care provisions can be modified to support an ageing population.</a:t>
            </a:r>
          </a:p>
          <a:p>
            <a:endParaRPr lang="en-US" dirty="0"/>
          </a:p>
        </p:txBody>
      </p:sp>
      <p:sp>
        <p:nvSpPr>
          <p:cNvPr id="4" name="Slide Number Placeholder 3"/>
          <p:cNvSpPr>
            <a:spLocks noGrp="1"/>
          </p:cNvSpPr>
          <p:nvPr>
            <p:ph type="sldNum" sz="quarter" idx="5"/>
          </p:nvPr>
        </p:nvSpPr>
        <p:spPr/>
        <p:txBody>
          <a:bodyPr/>
          <a:lstStyle/>
          <a:p>
            <a:fld id="{7B8AC37D-433A-44D9-BA32-B04636F02E1F}" type="slidenum">
              <a:rPr lang="en-US" smtClean="0"/>
              <a:t>3</a:t>
            </a:fld>
            <a:endParaRPr lang="en-US"/>
          </a:p>
        </p:txBody>
      </p:sp>
    </p:spTree>
    <p:extLst>
      <p:ext uri="{BB962C8B-B14F-4D97-AF65-F5344CB8AC3E}">
        <p14:creationId xmlns:p14="http://schemas.microsoft.com/office/powerpoint/2010/main" val="11707068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UK population is ageing at a high rate whereby the number of people who are aged 65 and above has dramatically increased. By 2040, every fourth individual will be aged above 65 (ONS, 2021). The result of this demographic change poses health and social care systems challenges, and new approaches should be found to address the care, social, and psychological needs of the ageing population (Sterkenburg et al., 2022). The needs of health and social services increase as the proportion of older population increases (Lambros </a:t>
            </a:r>
            <a:r>
              <a:rPr lang="en-US" sz="1200" kern="1200" dirty="0" err="1">
                <a:solidFill>
                  <a:schemeClr val="tx1"/>
                </a:solidFill>
                <a:effectLst/>
                <a:latin typeface="+mn-lt"/>
                <a:ea typeface="+mn-ea"/>
                <a:cs typeface="+mn-cs"/>
              </a:rPr>
              <a:t>Lazuras</a:t>
            </a:r>
            <a:r>
              <a:rPr lang="en-US" sz="1200" kern="1200" dirty="0">
                <a:solidFill>
                  <a:schemeClr val="tx1"/>
                </a:solidFill>
                <a:effectLst/>
                <a:latin typeface="+mn-lt"/>
                <a:ea typeface="+mn-ea"/>
                <a:cs typeface="+mn-cs"/>
              </a:rPr>
              <a:t>, Ypsilanti and Mullings, 2024). It is necessary that the policy and models of care should change to help older people live healthy and independent lives as long as possible.</a:t>
            </a:r>
          </a:p>
          <a:p>
            <a:endParaRPr lang="en-US" dirty="0"/>
          </a:p>
        </p:txBody>
      </p:sp>
      <p:sp>
        <p:nvSpPr>
          <p:cNvPr id="4" name="Slide Number Placeholder 3"/>
          <p:cNvSpPr>
            <a:spLocks noGrp="1"/>
          </p:cNvSpPr>
          <p:nvPr>
            <p:ph type="sldNum" sz="quarter" idx="5"/>
          </p:nvPr>
        </p:nvSpPr>
        <p:spPr/>
        <p:txBody>
          <a:bodyPr/>
          <a:lstStyle/>
          <a:p>
            <a:fld id="{7B8AC37D-433A-44D9-BA32-B04636F02E1F}" type="slidenum">
              <a:rPr lang="en-US" smtClean="0"/>
              <a:t>4</a:t>
            </a:fld>
            <a:endParaRPr lang="en-US"/>
          </a:p>
        </p:txBody>
      </p:sp>
    </p:spTree>
    <p:extLst>
      <p:ext uri="{BB962C8B-B14F-4D97-AF65-F5344CB8AC3E}">
        <p14:creationId xmlns:p14="http://schemas.microsoft.com/office/powerpoint/2010/main" val="16323956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know how we offer care, then it is significant to refer to theories of ageing. According to the Disengagement Theory, older adults begin to grow out of society, and it can be beneficial to both individuals and society (Clara and Rothermund, 2022). However, the Activity Theory asserts that activity is the major contributor to satisfying old age (Teles and Ribeiro, 2021). The Continuity Theory highlights the need to maintain a consistent lifestyle whereas the Life course theory helps to examine the influence of previous life events on health in later life. The theories provide a glimpse of how aged people engage with the care systems and assist in designing effective care </a:t>
            </a:r>
            <a:r>
              <a:rPr lang="en-US" sz="1200" kern="1200" dirty="0" err="1">
                <a:solidFill>
                  <a:schemeClr val="tx1"/>
                </a:solidFill>
                <a:effectLst/>
                <a:latin typeface="+mn-lt"/>
                <a:ea typeface="+mn-ea"/>
                <a:cs typeface="+mn-cs"/>
              </a:rPr>
              <a:t>practises</a:t>
            </a:r>
            <a:r>
              <a:rPr lang="en-US"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7B8AC37D-433A-44D9-BA32-B04636F02E1F}" type="slidenum">
              <a:rPr lang="en-US" smtClean="0"/>
              <a:t>5</a:t>
            </a:fld>
            <a:endParaRPr lang="en-US"/>
          </a:p>
        </p:txBody>
      </p:sp>
    </p:spTree>
    <p:extLst>
      <p:ext uri="{BB962C8B-B14F-4D97-AF65-F5344CB8AC3E}">
        <p14:creationId xmlns:p14="http://schemas.microsoft.com/office/powerpoint/2010/main" val="32895722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Several significant policies and legislation inform the provision of care to older individuals in UK. The Care Act 2014 is based on the concepts of wellbeing and </a:t>
            </a:r>
            <a:r>
              <a:rPr lang="en-US" sz="1200" kern="1200" dirty="0" err="1">
                <a:solidFill>
                  <a:schemeClr val="tx1"/>
                </a:solidFill>
                <a:effectLst/>
                <a:latin typeface="+mn-lt"/>
                <a:ea typeface="+mn-ea"/>
                <a:cs typeface="+mn-cs"/>
              </a:rPr>
              <a:t>personalisation</a:t>
            </a:r>
            <a:r>
              <a:rPr lang="en-US" sz="1200" kern="1200" dirty="0">
                <a:solidFill>
                  <a:schemeClr val="tx1"/>
                </a:solidFill>
                <a:effectLst/>
                <a:latin typeface="+mn-lt"/>
                <a:ea typeface="+mn-ea"/>
                <a:cs typeface="+mn-cs"/>
              </a:rPr>
              <a:t> of care, where older populations obtain the care that best fits their needs (Department of Health and Social Care, 2016). The Equality Act 2010 applies to the prevention of age discrimination and guarantees equal access to services (Age UK, 2022). The NHS Long Term Plan serves the elderly generation by providing sustainable care models. These policies are needed to support the care delivery that is of high-quality, meets the various needs of older adults, and has their rights and dignity upheld.</a:t>
            </a:r>
          </a:p>
          <a:p>
            <a:pPr algn="just"/>
            <a:endParaRPr lang="en-US" dirty="0"/>
          </a:p>
        </p:txBody>
      </p:sp>
      <p:sp>
        <p:nvSpPr>
          <p:cNvPr id="4" name="Slide Number Placeholder 3"/>
          <p:cNvSpPr>
            <a:spLocks noGrp="1"/>
          </p:cNvSpPr>
          <p:nvPr>
            <p:ph type="sldNum" sz="quarter" idx="5"/>
          </p:nvPr>
        </p:nvSpPr>
        <p:spPr/>
        <p:txBody>
          <a:bodyPr/>
          <a:lstStyle/>
          <a:p>
            <a:fld id="{7B8AC37D-433A-44D9-BA32-B04636F02E1F}" type="slidenum">
              <a:rPr lang="en-US" smtClean="0"/>
              <a:t>6</a:t>
            </a:fld>
            <a:endParaRPr lang="en-US"/>
          </a:p>
        </p:txBody>
      </p:sp>
    </p:spTree>
    <p:extLst>
      <p:ext uri="{BB962C8B-B14F-4D97-AF65-F5344CB8AC3E}">
        <p14:creationId xmlns:p14="http://schemas.microsoft.com/office/powerpoint/2010/main" val="35831964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Care provisions within the UK are diverse and they entail domiciliary care, residential care homes, day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and Hospice care. Domiciliary care provides an opportunity to stay at home and receive assistance, whereas residential care is possible to provide 24/7 help in a special facility (Staats et al., 2026). The day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encourage social interaction, whereas hospice care aims at comforting the terminally ill (Leung et al., 2022). Although these services are crucial, there are issues of availability, differences between quality, and shortages of workforce. These services are straining because of the ageing population, which explains why there is a need to reform them.</a:t>
            </a:r>
          </a:p>
          <a:p>
            <a:endParaRPr lang="en-US" dirty="0"/>
          </a:p>
        </p:txBody>
      </p:sp>
      <p:sp>
        <p:nvSpPr>
          <p:cNvPr id="4" name="Slide Number Placeholder 3"/>
          <p:cNvSpPr>
            <a:spLocks noGrp="1"/>
          </p:cNvSpPr>
          <p:nvPr>
            <p:ph type="sldNum" sz="quarter" idx="5"/>
          </p:nvPr>
        </p:nvSpPr>
        <p:spPr/>
        <p:txBody>
          <a:bodyPr/>
          <a:lstStyle/>
          <a:p>
            <a:fld id="{7B8AC37D-433A-44D9-BA32-B04636F02E1F}" type="slidenum">
              <a:rPr lang="en-US" smtClean="0"/>
              <a:t>7</a:t>
            </a:fld>
            <a:endParaRPr lang="en-US"/>
          </a:p>
        </p:txBody>
      </p:sp>
    </p:spTree>
    <p:extLst>
      <p:ext uri="{BB962C8B-B14F-4D97-AF65-F5344CB8AC3E}">
        <p14:creationId xmlns:p14="http://schemas.microsoft.com/office/powerpoint/2010/main" val="648842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Residential care homes offer the necessary support, and they provide 24/7 care to physically or cognitively impaired individuals (Dodds, </a:t>
            </a:r>
            <a:r>
              <a:rPr lang="en-US" sz="1200" kern="1200" dirty="0" err="1">
                <a:solidFill>
                  <a:schemeClr val="tx1"/>
                </a:solidFill>
                <a:effectLst/>
                <a:latin typeface="+mn-lt"/>
                <a:ea typeface="+mn-ea"/>
                <a:cs typeface="+mn-cs"/>
              </a:rPr>
              <a:t>Brayne</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Siette</a:t>
            </a:r>
            <a:r>
              <a:rPr lang="en-US" sz="1200" kern="1200" dirty="0">
                <a:solidFill>
                  <a:schemeClr val="tx1"/>
                </a:solidFill>
                <a:effectLst/>
                <a:latin typeface="+mn-lt"/>
                <a:ea typeface="+mn-ea"/>
                <a:cs typeface="+mn-cs"/>
              </a:rPr>
              <a:t>, 2024). </a:t>
            </a:r>
            <a:r>
              <a:rPr lang="en-US" sz="1200" kern="1200" dirty="0" err="1">
                <a:solidFill>
                  <a:schemeClr val="tx1"/>
                </a:solidFill>
                <a:effectLst/>
                <a:latin typeface="+mn-lt"/>
                <a:ea typeface="+mn-ea"/>
                <a:cs typeface="+mn-cs"/>
              </a:rPr>
              <a:t>Individualised</a:t>
            </a:r>
            <a:r>
              <a:rPr lang="en-US" sz="1200" kern="1200" dirty="0">
                <a:solidFill>
                  <a:schemeClr val="tx1"/>
                </a:solidFill>
                <a:effectLst/>
                <a:latin typeface="+mn-lt"/>
                <a:ea typeface="+mn-ea"/>
                <a:cs typeface="+mn-cs"/>
              </a:rPr>
              <a:t> treatment and an </a:t>
            </a:r>
            <a:r>
              <a:rPr lang="en-US" sz="1200" kern="1200" dirty="0" err="1">
                <a:solidFill>
                  <a:schemeClr val="tx1"/>
                </a:solidFill>
                <a:effectLst/>
                <a:latin typeface="+mn-lt"/>
                <a:ea typeface="+mn-ea"/>
                <a:cs typeface="+mn-cs"/>
              </a:rPr>
              <a:t>organised</a:t>
            </a:r>
            <a:r>
              <a:rPr lang="en-US" sz="1200" kern="1200" dirty="0">
                <a:solidFill>
                  <a:schemeClr val="tx1"/>
                </a:solidFill>
                <a:effectLst/>
                <a:latin typeface="+mn-lt"/>
                <a:ea typeface="+mn-ea"/>
                <a:cs typeface="+mn-cs"/>
              </a:rPr>
              <a:t> setting should be noted as their main strengths. Nevertheless, they also encounter such problems as social isolation, particularly when the residents cannot interact with each other outside the facility. Different homes offer different levels of quality, and the cost of residential care is very expensive, and it may strain families. These homes should be improved by better staff training, greater community participation and more funding so that they can meet the changing needs of older adults in an effective manner.</a:t>
            </a:r>
          </a:p>
          <a:p>
            <a:endParaRPr lang="en-US" dirty="0"/>
          </a:p>
        </p:txBody>
      </p:sp>
      <p:sp>
        <p:nvSpPr>
          <p:cNvPr id="4" name="Slide Number Placeholder 3"/>
          <p:cNvSpPr>
            <a:spLocks noGrp="1"/>
          </p:cNvSpPr>
          <p:nvPr>
            <p:ph type="sldNum" sz="quarter" idx="5"/>
          </p:nvPr>
        </p:nvSpPr>
        <p:spPr/>
        <p:txBody>
          <a:bodyPr/>
          <a:lstStyle/>
          <a:p>
            <a:fld id="{7B8AC37D-433A-44D9-BA32-B04636F02E1F}" type="slidenum">
              <a:rPr lang="en-US" smtClean="0"/>
              <a:t>8</a:t>
            </a:fld>
            <a:endParaRPr lang="en-US"/>
          </a:p>
        </p:txBody>
      </p:sp>
    </p:spTree>
    <p:extLst>
      <p:ext uri="{BB962C8B-B14F-4D97-AF65-F5344CB8AC3E}">
        <p14:creationId xmlns:p14="http://schemas.microsoft.com/office/powerpoint/2010/main" val="19197514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Day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are important to support older people and reduce their insulation by offering social interaction and structured activities that promote mental health (Paquet et al., 2023). They are especially helpful to people who have mild cognitive impairment. Nonetheless, many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are of low capacity and might fail to support people with complicated needs like dementia. Furthermore, not every all-day </a:t>
            </a:r>
            <a:r>
              <a:rPr lang="en-US" sz="1200" kern="1200" dirty="0" err="1">
                <a:solidFill>
                  <a:schemeClr val="tx1"/>
                </a:solidFill>
                <a:effectLst/>
                <a:latin typeface="+mn-lt"/>
                <a:ea typeface="+mn-ea"/>
                <a:cs typeface="+mn-cs"/>
              </a:rPr>
              <a:t>centre</a:t>
            </a:r>
            <a:r>
              <a:rPr lang="en-US" sz="1200" kern="1200" dirty="0">
                <a:solidFill>
                  <a:schemeClr val="tx1"/>
                </a:solidFill>
                <a:effectLst/>
                <a:latin typeface="+mn-lt"/>
                <a:ea typeface="+mn-ea"/>
                <a:cs typeface="+mn-cs"/>
              </a:rPr>
              <a:t> is available, hence restricting their functionality. Providing services to underserved areas and </a:t>
            </a:r>
            <a:r>
              <a:rPr lang="en-US" sz="1200" kern="1200" dirty="0" err="1">
                <a:solidFill>
                  <a:schemeClr val="tx1"/>
                </a:solidFill>
                <a:effectLst/>
                <a:latin typeface="+mn-lt"/>
                <a:ea typeface="+mn-ea"/>
                <a:cs typeface="+mn-cs"/>
              </a:rPr>
              <a:t>customising</a:t>
            </a:r>
            <a:r>
              <a:rPr lang="en-US" sz="1200" kern="1200" dirty="0">
                <a:solidFill>
                  <a:schemeClr val="tx1"/>
                </a:solidFill>
                <a:effectLst/>
                <a:latin typeface="+mn-lt"/>
                <a:ea typeface="+mn-ea"/>
                <a:cs typeface="+mn-cs"/>
              </a:rPr>
              <a:t> them to address unique needs might contribute to making day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more accommodating and useful to more diverse groups of older adults (Long and Guo, 2023).</a:t>
            </a:r>
          </a:p>
          <a:p>
            <a:endParaRPr lang="en-US" dirty="0"/>
          </a:p>
        </p:txBody>
      </p:sp>
      <p:sp>
        <p:nvSpPr>
          <p:cNvPr id="4" name="Slide Number Placeholder 3"/>
          <p:cNvSpPr>
            <a:spLocks noGrp="1"/>
          </p:cNvSpPr>
          <p:nvPr>
            <p:ph type="sldNum" sz="quarter" idx="5"/>
          </p:nvPr>
        </p:nvSpPr>
        <p:spPr/>
        <p:txBody>
          <a:bodyPr/>
          <a:lstStyle/>
          <a:p>
            <a:fld id="{7B8AC37D-433A-44D9-BA32-B04636F02E1F}" type="slidenum">
              <a:rPr lang="en-US" smtClean="0"/>
              <a:t>9</a:t>
            </a:fld>
            <a:endParaRPr lang="en-US"/>
          </a:p>
        </p:txBody>
      </p:sp>
    </p:spTree>
    <p:extLst>
      <p:ext uri="{BB962C8B-B14F-4D97-AF65-F5344CB8AC3E}">
        <p14:creationId xmlns:p14="http://schemas.microsoft.com/office/powerpoint/2010/main" val="17752856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Telecare and remote monitoring systems are some of the technological innovations that change the care provided to the elderly (Da Silva, 2025). Such devices as fall detectors, health monitors, and medication reminders will make older adults more independent and safer. Although these technologies have the potential to enhance the results by providing early warning and </a:t>
            </a:r>
            <a:r>
              <a:rPr lang="en-US" sz="1200" kern="1200" dirty="0" err="1">
                <a:solidFill>
                  <a:schemeClr val="tx1"/>
                </a:solidFill>
                <a:effectLst/>
                <a:latin typeface="+mn-lt"/>
                <a:ea typeface="+mn-ea"/>
                <a:cs typeface="+mn-cs"/>
              </a:rPr>
              <a:t>minimising</a:t>
            </a:r>
            <a:r>
              <a:rPr lang="en-US" sz="1200" kern="1200" dirty="0">
                <a:solidFill>
                  <a:schemeClr val="tx1"/>
                </a:solidFill>
                <a:effectLst/>
                <a:latin typeface="+mn-lt"/>
                <a:ea typeface="+mn-ea"/>
                <a:cs typeface="+mn-cs"/>
              </a:rPr>
              <a:t> the number of visits to hospitals, such issues as the digital exclusion of some populations, their costs, and privacy issues must be considered. To make older adults successful and sustainable, it is essential that they possess the required skills to </a:t>
            </a:r>
            <a:r>
              <a:rPr lang="en-US" sz="1200" kern="1200" dirty="0" err="1">
                <a:solidFill>
                  <a:schemeClr val="tx1"/>
                </a:solidFill>
                <a:effectLst/>
                <a:latin typeface="+mn-lt"/>
                <a:ea typeface="+mn-ea"/>
                <a:cs typeface="+mn-cs"/>
              </a:rPr>
              <a:t>utilise</a:t>
            </a:r>
            <a:r>
              <a:rPr lang="en-US" sz="1200" kern="1200" dirty="0">
                <a:solidFill>
                  <a:schemeClr val="tx1"/>
                </a:solidFill>
                <a:effectLst/>
                <a:latin typeface="+mn-lt"/>
                <a:ea typeface="+mn-ea"/>
                <a:cs typeface="+mn-cs"/>
              </a:rPr>
              <a:t> such technologies and that they are well integrated into care services (</a:t>
            </a:r>
            <a:r>
              <a:rPr lang="en-US" sz="1200" kern="1200" dirty="0" err="1">
                <a:solidFill>
                  <a:schemeClr val="tx1"/>
                </a:solidFill>
                <a:effectLst/>
                <a:latin typeface="+mn-lt"/>
                <a:ea typeface="+mn-ea"/>
                <a:cs typeface="+mn-cs"/>
              </a:rPr>
              <a:t>Nekkalapudi</a:t>
            </a:r>
            <a:r>
              <a:rPr lang="en-US" sz="1200" kern="1200" dirty="0">
                <a:solidFill>
                  <a:schemeClr val="tx1"/>
                </a:solidFill>
                <a:effectLst/>
                <a:latin typeface="+mn-lt"/>
                <a:ea typeface="+mn-ea"/>
                <a:cs typeface="+mn-cs"/>
              </a:rPr>
              <a:t> et al., 2025).</a:t>
            </a:r>
          </a:p>
          <a:p>
            <a:endParaRPr lang="en-US" dirty="0"/>
          </a:p>
        </p:txBody>
      </p:sp>
      <p:sp>
        <p:nvSpPr>
          <p:cNvPr id="4" name="Slide Number Placeholder 3"/>
          <p:cNvSpPr>
            <a:spLocks noGrp="1"/>
          </p:cNvSpPr>
          <p:nvPr>
            <p:ph type="sldNum" sz="quarter" idx="5"/>
          </p:nvPr>
        </p:nvSpPr>
        <p:spPr/>
        <p:txBody>
          <a:bodyPr/>
          <a:lstStyle/>
          <a:p>
            <a:fld id="{7B8AC37D-433A-44D9-BA32-B04636F02E1F}" type="slidenum">
              <a:rPr lang="en-US" smtClean="0"/>
              <a:t>10</a:t>
            </a:fld>
            <a:endParaRPr lang="en-US"/>
          </a:p>
        </p:txBody>
      </p:sp>
    </p:spTree>
    <p:extLst>
      <p:ext uri="{BB962C8B-B14F-4D97-AF65-F5344CB8AC3E}">
        <p14:creationId xmlns:p14="http://schemas.microsoft.com/office/powerpoint/2010/main" val="27654160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Robotic technology is finding more applications to help in the process of personal care, companionship and daily activities (</a:t>
            </a:r>
            <a:r>
              <a:rPr lang="en-US" sz="1200" kern="1200" dirty="0" err="1">
                <a:solidFill>
                  <a:schemeClr val="tx1"/>
                </a:solidFill>
                <a:effectLst/>
                <a:latin typeface="+mn-lt"/>
                <a:ea typeface="+mn-ea"/>
                <a:cs typeface="+mn-cs"/>
              </a:rPr>
              <a:t>Bardaro</a:t>
            </a:r>
            <a:r>
              <a:rPr lang="en-US" sz="1200" kern="1200" dirty="0">
                <a:solidFill>
                  <a:schemeClr val="tx1"/>
                </a:solidFill>
                <a:effectLst/>
                <a:latin typeface="+mn-lt"/>
                <a:ea typeface="+mn-ea"/>
                <a:cs typeface="+mn-cs"/>
              </a:rPr>
              <a:t>, Antonini and Motta, 2021). Robots assist in lessening the care giving load and enhancing efficiency. Nonetheless, the aged might be averse to robotic care as they consider it to be impersonal. Also, such technologies are expensive, which makes them unaffordable to many people. Smart homes are fitted with monitoring systems, which enable more control and safety in the house. Although these technologies facilitate independence, they also have some constraints including cost and digital literacy requirement which should be taken into consideration in the implementation of such solutions.</a:t>
            </a:r>
          </a:p>
          <a:p>
            <a:endParaRPr lang="en-US" dirty="0"/>
          </a:p>
        </p:txBody>
      </p:sp>
      <p:sp>
        <p:nvSpPr>
          <p:cNvPr id="4" name="Slide Number Placeholder 3"/>
          <p:cNvSpPr>
            <a:spLocks noGrp="1"/>
          </p:cNvSpPr>
          <p:nvPr>
            <p:ph type="sldNum" sz="quarter" idx="5"/>
          </p:nvPr>
        </p:nvSpPr>
        <p:spPr/>
        <p:txBody>
          <a:bodyPr/>
          <a:lstStyle/>
          <a:p>
            <a:fld id="{7B8AC37D-433A-44D9-BA32-B04636F02E1F}" type="slidenum">
              <a:rPr lang="en-US" smtClean="0"/>
              <a:t>11</a:t>
            </a:fld>
            <a:endParaRPr lang="en-US"/>
          </a:p>
        </p:txBody>
      </p:sp>
    </p:spTree>
    <p:extLst>
      <p:ext uri="{BB962C8B-B14F-4D97-AF65-F5344CB8AC3E}">
        <p14:creationId xmlns:p14="http://schemas.microsoft.com/office/powerpoint/2010/main" val="17916110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Larkhill Village is a new concept of nursing the elderly. It incorporates residential care with the supportive community environment where residents live on their own but are surrounded by care needs services. The model is focused on autonomy and wellbeing, which enables older adults to be quite independent. This is in line with the Continuity Theory that offers a consistent environment, and the Care Act 2014, which is aimed at </a:t>
            </a:r>
            <a:r>
              <a:rPr lang="en-US" sz="1200" kern="1200" dirty="0" err="1">
                <a:solidFill>
                  <a:schemeClr val="tx1"/>
                </a:solidFill>
                <a:effectLst/>
                <a:latin typeface="+mn-lt"/>
                <a:ea typeface="+mn-ea"/>
                <a:cs typeface="+mn-cs"/>
              </a:rPr>
              <a:t>personalisation</a:t>
            </a:r>
            <a:r>
              <a:rPr lang="en-US" sz="1200" kern="1200" dirty="0">
                <a:solidFill>
                  <a:schemeClr val="tx1"/>
                </a:solidFill>
                <a:effectLst/>
                <a:latin typeface="+mn-lt"/>
                <a:ea typeface="+mn-ea"/>
                <a:cs typeface="+mn-cs"/>
              </a:rPr>
              <a:t>. There is a high level of satisfaction among the residents, especially because of its community base </a:t>
            </a:r>
            <a:r>
              <a:rPr lang="en-US" sz="1200" kern="1200" dirty="0" err="1">
                <a:solidFill>
                  <a:schemeClr val="tx1"/>
                </a:solidFill>
                <a:effectLst/>
                <a:latin typeface="+mn-lt"/>
                <a:ea typeface="+mn-ea"/>
                <a:cs typeface="+mn-cs"/>
              </a:rPr>
              <a:t>practise</a:t>
            </a:r>
            <a:r>
              <a:rPr lang="en-US" sz="1200" kern="1200" dirty="0">
                <a:solidFill>
                  <a:schemeClr val="tx1"/>
                </a:solidFill>
                <a:effectLst/>
                <a:latin typeface="+mn-lt"/>
                <a:ea typeface="+mn-ea"/>
                <a:cs typeface="+mn-cs"/>
              </a:rPr>
              <a:t> which fights against isolation and provides </a:t>
            </a:r>
            <a:r>
              <a:rPr lang="en-US" sz="1200" kern="1200" dirty="0" err="1">
                <a:solidFill>
                  <a:schemeClr val="tx1"/>
                </a:solidFill>
                <a:effectLst/>
                <a:latin typeface="+mn-lt"/>
                <a:ea typeface="+mn-ea"/>
                <a:cs typeface="+mn-cs"/>
              </a:rPr>
              <a:t>individualised</a:t>
            </a:r>
            <a:r>
              <a:rPr lang="en-US" sz="1200" kern="1200" dirty="0">
                <a:solidFill>
                  <a:schemeClr val="tx1"/>
                </a:solidFill>
                <a:effectLst/>
                <a:latin typeface="+mn-lt"/>
                <a:ea typeface="+mn-ea"/>
                <a:cs typeface="+mn-cs"/>
              </a:rPr>
              <a:t> support and care.</a:t>
            </a:r>
          </a:p>
          <a:p>
            <a:endParaRPr lang="en-US" dirty="0"/>
          </a:p>
        </p:txBody>
      </p:sp>
      <p:sp>
        <p:nvSpPr>
          <p:cNvPr id="4" name="Slide Number Placeholder 3"/>
          <p:cNvSpPr>
            <a:spLocks noGrp="1"/>
          </p:cNvSpPr>
          <p:nvPr>
            <p:ph type="sldNum" sz="quarter" idx="5"/>
          </p:nvPr>
        </p:nvSpPr>
        <p:spPr/>
        <p:txBody>
          <a:bodyPr/>
          <a:lstStyle/>
          <a:p>
            <a:fld id="{7B8AC37D-433A-44D9-BA32-B04636F02E1F}" type="slidenum">
              <a:rPr lang="en-US" smtClean="0"/>
              <a:t>12</a:t>
            </a:fld>
            <a:endParaRPr lang="en-US"/>
          </a:p>
        </p:txBody>
      </p:sp>
    </p:spTree>
    <p:extLst>
      <p:ext uri="{BB962C8B-B14F-4D97-AF65-F5344CB8AC3E}">
        <p14:creationId xmlns:p14="http://schemas.microsoft.com/office/powerpoint/2010/main" val="23713987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NHS 'Ageing Well'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is aimed at enhancing the health outcomes of the older population through early prevention and intervention. The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encompasses health cheque up, rehabilitation services, and community-based support, where it incorporates health and social care to cover the entire range of needs. It corresponds to the Activity Theory, which promotes both physical and social interactions. This project has been useful in enhancing the living standards of the elderly and decreasing the number of admissions to hospitals since illnesses are detected and addressed before they escalate further, which ultimately leads to independence and good health.</a:t>
            </a:r>
          </a:p>
          <a:p>
            <a:endParaRPr lang="en-US" dirty="0"/>
          </a:p>
        </p:txBody>
      </p:sp>
      <p:sp>
        <p:nvSpPr>
          <p:cNvPr id="4" name="Slide Number Placeholder 3"/>
          <p:cNvSpPr>
            <a:spLocks noGrp="1"/>
          </p:cNvSpPr>
          <p:nvPr>
            <p:ph type="sldNum" sz="quarter" idx="5"/>
          </p:nvPr>
        </p:nvSpPr>
        <p:spPr/>
        <p:txBody>
          <a:bodyPr/>
          <a:lstStyle/>
          <a:p>
            <a:fld id="{7B8AC37D-433A-44D9-BA32-B04636F02E1F}" type="slidenum">
              <a:rPr lang="en-US" smtClean="0"/>
              <a:t>13</a:t>
            </a:fld>
            <a:endParaRPr lang="en-US"/>
          </a:p>
        </p:txBody>
      </p:sp>
    </p:spTree>
    <p:extLst>
      <p:ext uri="{BB962C8B-B14F-4D97-AF65-F5344CB8AC3E}">
        <p14:creationId xmlns:p14="http://schemas.microsoft.com/office/powerpoint/2010/main" val="14525199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enhance care for the elderly, several measures can be adopted. First, care workers need to be trained, which will guarantee high-quality and caring care. Secondly, we must allocate more finances to domiciliary care and day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in order to make these services a little more affordable. Third, there should be reform of policies to ensure that people have fair access to the services, particularly among the underserved communities. Financial constraints and lack of personnel are some of the impediments to these gains. The possible way out may involve public-private partnership and specific government investment to address the increasing demands of the ageing population.</a:t>
            </a:r>
          </a:p>
          <a:p>
            <a:endParaRPr lang="en-US" dirty="0"/>
          </a:p>
        </p:txBody>
      </p:sp>
      <p:sp>
        <p:nvSpPr>
          <p:cNvPr id="4" name="Slide Number Placeholder 3"/>
          <p:cNvSpPr>
            <a:spLocks noGrp="1"/>
          </p:cNvSpPr>
          <p:nvPr>
            <p:ph type="sldNum" sz="quarter" idx="5"/>
          </p:nvPr>
        </p:nvSpPr>
        <p:spPr/>
        <p:txBody>
          <a:bodyPr/>
          <a:lstStyle/>
          <a:p>
            <a:fld id="{7B8AC37D-433A-44D9-BA32-B04636F02E1F}" type="slidenum">
              <a:rPr lang="en-US" smtClean="0"/>
              <a:t>14</a:t>
            </a:fld>
            <a:endParaRPr lang="en-US"/>
          </a:p>
        </p:txBody>
      </p:sp>
    </p:spTree>
    <p:extLst>
      <p:ext uri="{BB962C8B-B14F-4D97-AF65-F5344CB8AC3E}">
        <p14:creationId xmlns:p14="http://schemas.microsoft.com/office/powerpoint/2010/main" val="7563423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ageing population is significantly affecting health and social care systems, and it has increased the demand of services. With the increased population of older adults, services must be increased to accommodate them particularly in the older adults with chronic illnesses or the elderly who are cognitively impaired. This exerts a lot of strain on resources, which results in workforce shortage and rising costs. Health and social care should be integrated to establish a system that is more effective in addressing the multifaceted needs of older people. There is a need to change the policies so that the system is sustainable and reachable.</a:t>
            </a:r>
          </a:p>
          <a:p>
            <a:endParaRPr lang="en-US" dirty="0"/>
          </a:p>
        </p:txBody>
      </p:sp>
      <p:sp>
        <p:nvSpPr>
          <p:cNvPr id="4" name="Slide Number Placeholder 3"/>
          <p:cNvSpPr>
            <a:spLocks noGrp="1"/>
          </p:cNvSpPr>
          <p:nvPr>
            <p:ph type="sldNum" sz="quarter" idx="5"/>
          </p:nvPr>
        </p:nvSpPr>
        <p:spPr/>
        <p:txBody>
          <a:bodyPr/>
          <a:lstStyle/>
          <a:p>
            <a:fld id="{7B8AC37D-433A-44D9-BA32-B04636F02E1F}" type="slidenum">
              <a:rPr lang="en-US" smtClean="0"/>
              <a:t>15</a:t>
            </a:fld>
            <a:endParaRPr lang="en-US"/>
          </a:p>
        </p:txBody>
      </p:sp>
    </p:spTree>
    <p:extLst>
      <p:ext uri="{BB962C8B-B14F-4D97-AF65-F5344CB8AC3E}">
        <p14:creationId xmlns:p14="http://schemas.microsoft.com/office/powerpoint/2010/main" val="13451988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Conclusively, the ageing population poses many challenges as well as opportunities in innovation of care. Ageing theories, policies (Care Act 2014) and technological advancements play a very significant role in developing the future of elderly care. With the combination of these factors, we will be able to empower older adults and increase their independence and the quality of care. Continuous creation of new care models and technologies will be needed to address the needs of an ageing population and make sure that their wellbeing and dignity are preserved throughout their lives.</a:t>
            </a:r>
          </a:p>
          <a:p>
            <a:endParaRPr lang="en-US" dirty="0"/>
          </a:p>
        </p:txBody>
      </p:sp>
      <p:sp>
        <p:nvSpPr>
          <p:cNvPr id="4" name="Slide Number Placeholder 3"/>
          <p:cNvSpPr>
            <a:spLocks noGrp="1"/>
          </p:cNvSpPr>
          <p:nvPr>
            <p:ph type="sldNum" sz="quarter" idx="5"/>
          </p:nvPr>
        </p:nvSpPr>
        <p:spPr/>
        <p:txBody>
          <a:bodyPr/>
          <a:lstStyle/>
          <a:p>
            <a:fld id="{7B8AC37D-433A-44D9-BA32-B04636F02E1F}" type="slidenum">
              <a:rPr lang="en-US" smtClean="0"/>
              <a:t>16</a:t>
            </a:fld>
            <a:endParaRPr lang="en-US"/>
          </a:p>
        </p:txBody>
      </p:sp>
    </p:spTree>
    <p:extLst>
      <p:ext uri="{BB962C8B-B14F-4D97-AF65-F5344CB8AC3E}">
        <p14:creationId xmlns:p14="http://schemas.microsoft.com/office/powerpoint/2010/main" val="1511230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048FC-16F8-AFCD-C1E3-38765C7361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5F7650B-91E2-C3DF-323A-15E0AF9A02D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E8E7D43-1C82-D026-92DC-B3594F509A05}"/>
              </a:ext>
            </a:extLst>
          </p:cNvPr>
          <p:cNvSpPr>
            <a:spLocks noGrp="1"/>
          </p:cNvSpPr>
          <p:nvPr>
            <p:ph type="dt" sz="half" idx="10"/>
          </p:nvPr>
        </p:nvSpPr>
        <p:spPr/>
        <p:txBody>
          <a:bodyPr/>
          <a:lstStyle/>
          <a:p>
            <a:fld id="{8D9EEE99-6BEC-4368-9388-277F85A16525}" type="datetimeFigureOut">
              <a:rPr lang="en-US" smtClean="0"/>
              <a:t>2/27/2026</a:t>
            </a:fld>
            <a:endParaRPr lang="en-US"/>
          </a:p>
        </p:txBody>
      </p:sp>
      <p:sp>
        <p:nvSpPr>
          <p:cNvPr id="5" name="Footer Placeholder 4">
            <a:extLst>
              <a:ext uri="{FF2B5EF4-FFF2-40B4-BE49-F238E27FC236}">
                <a16:creationId xmlns:a16="http://schemas.microsoft.com/office/drawing/2014/main" id="{61BCB454-6A9B-E91B-343C-9E9DAA30CA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6E119B-307D-C35F-2936-5D554C6F6CC0}"/>
              </a:ext>
            </a:extLst>
          </p:cNvPr>
          <p:cNvSpPr>
            <a:spLocks noGrp="1"/>
          </p:cNvSpPr>
          <p:nvPr>
            <p:ph type="sldNum" sz="quarter" idx="12"/>
          </p:nvPr>
        </p:nvSpPr>
        <p:spPr/>
        <p:txBody>
          <a:bodyPr/>
          <a:lstStyle/>
          <a:p>
            <a:fld id="{0FFF1173-859C-4D06-90E6-33659F6CB6F2}" type="slidenum">
              <a:rPr lang="en-US" smtClean="0"/>
              <a:t>‹#›</a:t>
            </a:fld>
            <a:endParaRPr lang="en-US"/>
          </a:p>
        </p:txBody>
      </p:sp>
    </p:spTree>
    <p:extLst>
      <p:ext uri="{BB962C8B-B14F-4D97-AF65-F5344CB8AC3E}">
        <p14:creationId xmlns:p14="http://schemas.microsoft.com/office/powerpoint/2010/main" val="23482249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6AFED-8DD5-A6DD-3A6E-4A285B4E9EF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27A17A3-42BE-CE3C-83C1-287437D6C68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D663768-33DC-F727-BC2C-CA21ECFB6285}"/>
              </a:ext>
            </a:extLst>
          </p:cNvPr>
          <p:cNvSpPr>
            <a:spLocks noGrp="1"/>
          </p:cNvSpPr>
          <p:nvPr>
            <p:ph type="dt" sz="half" idx="10"/>
          </p:nvPr>
        </p:nvSpPr>
        <p:spPr/>
        <p:txBody>
          <a:bodyPr/>
          <a:lstStyle/>
          <a:p>
            <a:fld id="{8D9EEE99-6BEC-4368-9388-277F85A16525}" type="datetimeFigureOut">
              <a:rPr lang="en-US" smtClean="0"/>
              <a:t>2/27/2026</a:t>
            </a:fld>
            <a:endParaRPr lang="en-US"/>
          </a:p>
        </p:txBody>
      </p:sp>
      <p:sp>
        <p:nvSpPr>
          <p:cNvPr id="5" name="Footer Placeholder 4">
            <a:extLst>
              <a:ext uri="{FF2B5EF4-FFF2-40B4-BE49-F238E27FC236}">
                <a16:creationId xmlns:a16="http://schemas.microsoft.com/office/drawing/2014/main" id="{6F089B5D-2CF2-41A1-9868-802526142F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35AC41A-4684-7583-53B0-EDC87CF4F0B4}"/>
              </a:ext>
            </a:extLst>
          </p:cNvPr>
          <p:cNvSpPr>
            <a:spLocks noGrp="1"/>
          </p:cNvSpPr>
          <p:nvPr>
            <p:ph type="sldNum" sz="quarter" idx="12"/>
          </p:nvPr>
        </p:nvSpPr>
        <p:spPr/>
        <p:txBody>
          <a:bodyPr/>
          <a:lstStyle/>
          <a:p>
            <a:fld id="{0FFF1173-859C-4D06-90E6-33659F6CB6F2}" type="slidenum">
              <a:rPr lang="en-US" smtClean="0"/>
              <a:t>‹#›</a:t>
            </a:fld>
            <a:endParaRPr lang="en-US"/>
          </a:p>
        </p:txBody>
      </p:sp>
    </p:spTree>
    <p:extLst>
      <p:ext uri="{BB962C8B-B14F-4D97-AF65-F5344CB8AC3E}">
        <p14:creationId xmlns:p14="http://schemas.microsoft.com/office/powerpoint/2010/main" val="32282013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822D6-31D2-980C-92C2-583E4B200CB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1256F1B-AE67-745E-15B0-48538BD0429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969DCF-EE14-C98D-7BE2-CDC3E47F22F3}"/>
              </a:ext>
            </a:extLst>
          </p:cNvPr>
          <p:cNvSpPr>
            <a:spLocks noGrp="1"/>
          </p:cNvSpPr>
          <p:nvPr>
            <p:ph type="dt" sz="half" idx="10"/>
          </p:nvPr>
        </p:nvSpPr>
        <p:spPr/>
        <p:txBody>
          <a:bodyPr/>
          <a:lstStyle/>
          <a:p>
            <a:fld id="{8D9EEE99-6BEC-4368-9388-277F85A16525}" type="datetimeFigureOut">
              <a:rPr lang="en-US" smtClean="0"/>
              <a:t>2/27/2026</a:t>
            </a:fld>
            <a:endParaRPr lang="en-US"/>
          </a:p>
        </p:txBody>
      </p:sp>
      <p:sp>
        <p:nvSpPr>
          <p:cNvPr id="5" name="Footer Placeholder 4">
            <a:extLst>
              <a:ext uri="{FF2B5EF4-FFF2-40B4-BE49-F238E27FC236}">
                <a16:creationId xmlns:a16="http://schemas.microsoft.com/office/drawing/2014/main" id="{1BB55187-BE63-5A25-269D-117FEFA1DD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ED71D8C-714F-0902-FBC1-071878AE8CA1}"/>
              </a:ext>
            </a:extLst>
          </p:cNvPr>
          <p:cNvSpPr>
            <a:spLocks noGrp="1"/>
          </p:cNvSpPr>
          <p:nvPr>
            <p:ph type="sldNum" sz="quarter" idx="12"/>
          </p:nvPr>
        </p:nvSpPr>
        <p:spPr/>
        <p:txBody>
          <a:bodyPr/>
          <a:lstStyle/>
          <a:p>
            <a:fld id="{0FFF1173-859C-4D06-90E6-33659F6CB6F2}" type="slidenum">
              <a:rPr lang="en-US" smtClean="0"/>
              <a:t>‹#›</a:t>
            </a:fld>
            <a:endParaRPr lang="en-US"/>
          </a:p>
        </p:txBody>
      </p:sp>
    </p:spTree>
    <p:extLst>
      <p:ext uri="{BB962C8B-B14F-4D97-AF65-F5344CB8AC3E}">
        <p14:creationId xmlns:p14="http://schemas.microsoft.com/office/powerpoint/2010/main" val="13645631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7E453-E9B2-3A8E-6EB3-3F54D766939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DCCF75F-737D-4CC7-DB38-70F5295954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F8F2F9-97A8-CC62-F33B-9EECC601AC5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87CB171-E626-EB06-11C8-1A7BAB54C3BF}"/>
              </a:ext>
            </a:extLst>
          </p:cNvPr>
          <p:cNvSpPr>
            <a:spLocks noGrp="1"/>
          </p:cNvSpPr>
          <p:nvPr>
            <p:ph type="dt" sz="half" idx="10"/>
          </p:nvPr>
        </p:nvSpPr>
        <p:spPr/>
        <p:txBody>
          <a:bodyPr/>
          <a:lstStyle/>
          <a:p>
            <a:fld id="{8D9EEE99-6BEC-4368-9388-277F85A16525}" type="datetimeFigureOut">
              <a:rPr lang="en-US" smtClean="0"/>
              <a:t>2/27/2026</a:t>
            </a:fld>
            <a:endParaRPr lang="en-US"/>
          </a:p>
        </p:txBody>
      </p:sp>
      <p:sp>
        <p:nvSpPr>
          <p:cNvPr id="6" name="Footer Placeholder 5">
            <a:extLst>
              <a:ext uri="{FF2B5EF4-FFF2-40B4-BE49-F238E27FC236}">
                <a16:creationId xmlns:a16="http://schemas.microsoft.com/office/drawing/2014/main" id="{D271811E-AA46-85A9-E21D-B55FE2FD73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939D03F-1FDA-0757-0980-1376CC9C9A2F}"/>
              </a:ext>
            </a:extLst>
          </p:cNvPr>
          <p:cNvSpPr>
            <a:spLocks noGrp="1"/>
          </p:cNvSpPr>
          <p:nvPr>
            <p:ph type="sldNum" sz="quarter" idx="12"/>
          </p:nvPr>
        </p:nvSpPr>
        <p:spPr/>
        <p:txBody>
          <a:bodyPr/>
          <a:lstStyle/>
          <a:p>
            <a:fld id="{0FFF1173-859C-4D06-90E6-33659F6CB6F2}" type="slidenum">
              <a:rPr lang="en-US" smtClean="0"/>
              <a:t>‹#›</a:t>
            </a:fld>
            <a:endParaRPr lang="en-US"/>
          </a:p>
        </p:txBody>
      </p:sp>
    </p:spTree>
    <p:extLst>
      <p:ext uri="{BB962C8B-B14F-4D97-AF65-F5344CB8AC3E}">
        <p14:creationId xmlns:p14="http://schemas.microsoft.com/office/powerpoint/2010/main" val="1182634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1DFFB-E761-9CBA-D2C3-3686427A8AC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2C4934A-2F9B-B7FE-98BB-E2B5B2A5142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92353DA-8F89-E25D-FCC4-B0FE0E15672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E5BFD12-A10B-3489-091A-4CFA900E46C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8AC4457-E83B-F5A8-E29D-1B5A22C1604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B8FF815-08E9-B02E-0D6D-7A4721D46FB1}"/>
              </a:ext>
            </a:extLst>
          </p:cNvPr>
          <p:cNvSpPr>
            <a:spLocks noGrp="1"/>
          </p:cNvSpPr>
          <p:nvPr>
            <p:ph type="dt" sz="half" idx="10"/>
          </p:nvPr>
        </p:nvSpPr>
        <p:spPr/>
        <p:txBody>
          <a:bodyPr/>
          <a:lstStyle/>
          <a:p>
            <a:fld id="{8D9EEE99-6BEC-4368-9388-277F85A16525}" type="datetimeFigureOut">
              <a:rPr lang="en-US" smtClean="0"/>
              <a:t>2/27/2026</a:t>
            </a:fld>
            <a:endParaRPr lang="en-US"/>
          </a:p>
        </p:txBody>
      </p:sp>
      <p:sp>
        <p:nvSpPr>
          <p:cNvPr id="8" name="Footer Placeholder 7">
            <a:extLst>
              <a:ext uri="{FF2B5EF4-FFF2-40B4-BE49-F238E27FC236}">
                <a16:creationId xmlns:a16="http://schemas.microsoft.com/office/drawing/2014/main" id="{40185880-4B80-A120-C5C3-0EB0D46BE9E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F93150B-F48B-36AA-8C83-F1187E1C1E3A}"/>
              </a:ext>
            </a:extLst>
          </p:cNvPr>
          <p:cNvSpPr>
            <a:spLocks noGrp="1"/>
          </p:cNvSpPr>
          <p:nvPr>
            <p:ph type="sldNum" sz="quarter" idx="12"/>
          </p:nvPr>
        </p:nvSpPr>
        <p:spPr/>
        <p:txBody>
          <a:bodyPr/>
          <a:lstStyle/>
          <a:p>
            <a:fld id="{0FFF1173-859C-4D06-90E6-33659F6CB6F2}" type="slidenum">
              <a:rPr lang="en-US" smtClean="0"/>
              <a:t>‹#›</a:t>
            </a:fld>
            <a:endParaRPr lang="en-US"/>
          </a:p>
        </p:txBody>
      </p:sp>
    </p:spTree>
    <p:extLst>
      <p:ext uri="{BB962C8B-B14F-4D97-AF65-F5344CB8AC3E}">
        <p14:creationId xmlns:p14="http://schemas.microsoft.com/office/powerpoint/2010/main" val="19364563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D4C5F-4592-D75A-C79F-2359270AC64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64CAC2A-4B7B-2C95-32F4-8DCE996F41ED}"/>
              </a:ext>
            </a:extLst>
          </p:cNvPr>
          <p:cNvSpPr>
            <a:spLocks noGrp="1"/>
          </p:cNvSpPr>
          <p:nvPr>
            <p:ph type="dt" sz="half" idx="10"/>
          </p:nvPr>
        </p:nvSpPr>
        <p:spPr/>
        <p:txBody>
          <a:bodyPr/>
          <a:lstStyle/>
          <a:p>
            <a:fld id="{8D9EEE99-6BEC-4368-9388-277F85A16525}" type="datetimeFigureOut">
              <a:rPr lang="en-US" smtClean="0"/>
              <a:t>2/27/2026</a:t>
            </a:fld>
            <a:endParaRPr lang="en-US"/>
          </a:p>
        </p:txBody>
      </p:sp>
      <p:sp>
        <p:nvSpPr>
          <p:cNvPr id="4" name="Footer Placeholder 3">
            <a:extLst>
              <a:ext uri="{FF2B5EF4-FFF2-40B4-BE49-F238E27FC236}">
                <a16:creationId xmlns:a16="http://schemas.microsoft.com/office/drawing/2014/main" id="{4E16CD32-12B1-604B-AB9C-CE7AA156A60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EFB308-8771-C266-2082-F9DDE9D38B12}"/>
              </a:ext>
            </a:extLst>
          </p:cNvPr>
          <p:cNvSpPr>
            <a:spLocks noGrp="1"/>
          </p:cNvSpPr>
          <p:nvPr>
            <p:ph type="sldNum" sz="quarter" idx="12"/>
          </p:nvPr>
        </p:nvSpPr>
        <p:spPr/>
        <p:txBody>
          <a:bodyPr/>
          <a:lstStyle/>
          <a:p>
            <a:fld id="{0FFF1173-859C-4D06-90E6-33659F6CB6F2}" type="slidenum">
              <a:rPr lang="en-US" smtClean="0"/>
              <a:t>‹#›</a:t>
            </a:fld>
            <a:endParaRPr lang="en-US"/>
          </a:p>
        </p:txBody>
      </p:sp>
    </p:spTree>
    <p:extLst>
      <p:ext uri="{BB962C8B-B14F-4D97-AF65-F5344CB8AC3E}">
        <p14:creationId xmlns:p14="http://schemas.microsoft.com/office/powerpoint/2010/main" val="2443312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AB78CE-CE4E-F4BD-5468-8167EF65345B}"/>
              </a:ext>
            </a:extLst>
          </p:cNvPr>
          <p:cNvSpPr>
            <a:spLocks noGrp="1"/>
          </p:cNvSpPr>
          <p:nvPr>
            <p:ph type="dt" sz="half" idx="10"/>
          </p:nvPr>
        </p:nvSpPr>
        <p:spPr/>
        <p:txBody>
          <a:bodyPr/>
          <a:lstStyle/>
          <a:p>
            <a:fld id="{8D9EEE99-6BEC-4368-9388-277F85A16525}" type="datetimeFigureOut">
              <a:rPr lang="en-US" smtClean="0"/>
              <a:t>2/27/2026</a:t>
            </a:fld>
            <a:endParaRPr lang="en-US"/>
          </a:p>
        </p:txBody>
      </p:sp>
      <p:sp>
        <p:nvSpPr>
          <p:cNvPr id="3" name="Footer Placeholder 2">
            <a:extLst>
              <a:ext uri="{FF2B5EF4-FFF2-40B4-BE49-F238E27FC236}">
                <a16:creationId xmlns:a16="http://schemas.microsoft.com/office/drawing/2014/main" id="{508BA9FF-A3BC-CCEF-271C-29B0B274C2A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BC5A0D3-F8C2-F436-12B9-9ACAF5C59A6F}"/>
              </a:ext>
            </a:extLst>
          </p:cNvPr>
          <p:cNvSpPr>
            <a:spLocks noGrp="1"/>
          </p:cNvSpPr>
          <p:nvPr>
            <p:ph type="sldNum" sz="quarter" idx="12"/>
          </p:nvPr>
        </p:nvSpPr>
        <p:spPr/>
        <p:txBody>
          <a:bodyPr/>
          <a:lstStyle/>
          <a:p>
            <a:fld id="{0FFF1173-859C-4D06-90E6-33659F6CB6F2}" type="slidenum">
              <a:rPr lang="en-US" smtClean="0"/>
              <a:t>‹#›</a:t>
            </a:fld>
            <a:endParaRPr lang="en-US"/>
          </a:p>
        </p:txBody>
      </p:sp>
    </p:spTree>
    <p:extLst>
      <p:ext uri="{BB962C8B-B14F-4D97-AF65-F5344CB8AC3E}">
        <p14:creationId xmlns:p14="http://schemas.microsoft.com/office/powerpoint/2010/main" val="34232384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88883-6EC1-1C6D-CCF7-D52F2FA21B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CA7A3FB-B91B-FF16-6391-540BAFF1A5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6AA49B7-8C5A-E649-69AB-8F27204008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2C644D-8666-2A7F-0222-1EE54B3BC767}"/>
              </a:ext>
            </a:extLst>
          </p:cNvPr>
          <p:cNvSpPr>
            <a:spLocks noGrp="1"/>
          </p:cNvSpPr>
          <p:nvPr>
            <p:ph type="dt" sz="half" idx="10"/>
          </p:nvPr>
        </p:nvSpPr>
        <p:spPr/>
        <p:txBody>
          <a:bodyPr/>
          <a:lstStyle/>
          <a:p>
            <a:fld id="{8D9EEE99-6BEC-4368-9388-277F85A16525}" type="datetimeFigureOut">
              <a:rPr lang="en-US" smtClean="0"/>
              <a:t>2/27/2026</a:t>
            </a:fld>
            <a:endParaRPr lang="en-US"/>
          </a:p>
        </p:txBody>
      </p:sp>
      <p:sp>
        <p:nvSpPr>
          <p:cNvPr id="6" name="Footer Placeholder 5">
            <a:extLst>
              <a:ext uri="{FF2B5EF4-FFF2-40B4-BE49-F238E27FC236}">
                <a16:creationId xmlns:a16="http://schemas.microsoft.com/office/drawing/2014/main" id="{8E1A839E-30CF-514C-2F18-6C4D4593B77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3BC3F51-D53F-F0E2-38D9-17C4EBE80AD3}"/>
              </a:ext>
            </a:extLst>
          </p:cNvPr>
          <p:cNvSpPr>
            <a:spLocks noGrp="1"/>
          </p:cNvSpPr>
          <p:nvPr>
            <p:ph type="sldNum" sz="quarter" idx="12"/>
          </p:nvPr>
        </p:nvSpPr>
        <p:spPr/>
        <p:txBody>
          <a:bodyPr/>
          <a:lstStyle/>
          <a:p>
            <a:fld id="{0FFF1173-859C-4D06-90E6-33659F6CB6F2}" type="slidenum">
              <a:rPr lang="en-US" smtClean="0"/>
              <a:t>‹#›</a:t>
            </a:fld>
            <a:endParaRPr lang="en-US"/>
          </a:p>
        </p:txBody>
      </p:sp>
    </p:spTree>
    <p:extLst>
      <p:ext uri="{BB962C8B-B14F-4D97-AF65-F5344CB8AC3E}">
        <p14:creationId xmlns:p14="http://schemas.microsoft.com/office/powerpoint/2010/main" val="30891970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A2373-92AF-10A0-C262-930A5801AC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7E44526-2309-40A2-09AB-E7C543DEDEA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0F11AE2-1687-A495-8C4C-96EC9EE157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E515C80-8836-F05C-B08E-E53626AEB2CE}"/>
              </a:ext>
            </a:extLst>
          </p:cNvPr>
          <p:cNvSpPr>
            <a:spLocks noGrp="1"/>
          </p:cNvSpPr>
          <p:nvPr>
            <p:ph type="dt" sz="half" idx="10"/>
          </p:nvPr>
        </p:nvSpPr>
        <p:spPr/>
        <p:txBody>
          <a:bodyPr/>
          <a:lstStyle/>
          <a:p>
            <a:fld id="{8D9EEE99-6BEC-4368-9388-277F85A16525}" type="datetimeFigureOut">
              <a:rPr lang="en-US" smtClean="0"/>
              <a:t>2/27/2026</a:t>
            </a:fld>
            <a:endParaRPr lang="en-US"/>
          </a:p>
        </p:txBody>
      </p:sp>
      <p:sp>
        <p:nvSpPr>
          <p:cNvPr id="6" name="Footer Placeholder 5">
            <a:extLst>
              <a:ext uri="{FF2B5EF4-FFF2-40B4-BE49-F238E27FC236}">
                <a16:creationId xmlns:a16="http://schemas.microsoft.com/office/drawing/2014/main" id="{1138E37C-1195-C449-207C-CC911B7B7FE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D18756-B99D-397D-5DB4-3E7B01466C7F}"/>
              </a:ext>
            </a:extLst>
          </p:cNvPr>
          <p:cNvSpPr>
            <a:spLocks noGrp="1"/>
          </p:cNvSpPr>
          <p:nvPr>
            <p:ph type="sldNum" sz="quarter" idx="12"/>
          </p:nvPr>
        </p:nvSpPr>
        <p:spPr/>
        <p:txBody>
          <a:bodyPr/>
          <a:lstStyle/>
          <a:p>
            <a:fld id="{0FFF1173-859C-4D06-90E6-33659F6CB6F2}" type="slidenum">
              <a:rPr lang="en-US" smtClean="0"/>
              <a:t>‹#›</a:t>
            </a:fld>
            <a:endParaRPr lang="en-US"/>
          </a:p>
        </p:txBody>
      </p:sp>
    </p:spTree>
    <p:extLst>
      <p:ext uri="{BB962C8B-B14F-4D97-AF65-F5344CB8AC3E}">
        <p14:creationId xmlns:p14="http://schemas.microsoft.com/office/powerpoint/2010/main" val="2173254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DFCDA-8E3F-34A7-055E-E64E3CBA52F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60ABA7F-3227-3C8F-6EAB-53E16E8DB26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D75D39C-0034-190A-2256-456E6F1B18DF}"/>
              </a:ext>
            </a:extLst>
          </p:cNvPr>
          <p:cNvSpPr>
            <a:spLocks noGrp="1"/>
          </p:cNvSpPr>
          <p:nvPr>
            <p:ph type="dt" sz="half" idx="10"/>
          </p:nvPr>
        </p:nvSpPr>
        <p:spPr/>
        <p:txBody>
          <a:bodyPr/>
          <a:lstStyle/>
          <a:p>
            <a:fld id="{8D9EEE99-6BEC-4368-9388-277F85A16525}" type="datetimeFigureOut">
              <a:rPr lang="en-US" smtClean="0"/>
              <a:t>2/27/2026</a:t>
            </a:fld>
            <a:endParaRPr lang="en-US"/>
          </a:p>
        </p:txBody>
      </p:sp>
      <p:sp>
        <p:nvSpPr>
          <p:cNvPr id="5" name="Footer Placeholder 4">
            <a:extLst>
              <a:ext uri="{FF2B5EF4-FFF2-40B4-BE49-F238E27FC236}">
                <a16:creationId xmlns:a16="http://schemas.microsoft.com/office/drawing/2014/main" id="{0E1CE81C-E015-B81F-5C1A-4D561D164E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580E30F-B715-FD0E-4385-698E833C1BD9}"/>
              </a:ext>
            </a:extLst>
          </p:cNvPr>
          <p:cNvSpPr>
            <a:spLocks noGrp="1"/>
          </p:cNvSpPr>
          <p:nvPr>
            <p:ph type="sldNum" sz="quarter" idx="12"/>
          </p:nvPr>
        </p:nvSpPr>
        <p:spPr/>
        <p:txBody>
          <a:bodyPr/>
          <a:lstStyle/>
          <a:p>
            <a:fld id="{0FFF1173-859C-4D06-90E6-33659F6CB6F2}" type="slidenum">
              <a:rPr lang="en-US" smtClean="0"/>
              <a:t>‹#›</a:t>
            </a:fld>
            <a:endParaRPr lang="en-US"/>
          </a:p>
        </p:txBody>
      </p:sp>
    </p:spTree>
    <p:extLst>
      <p:ext uri="{BB962C8B-B14F-4D97-AF65-F5344CB8AC3E}">
        <p14:creationId xmlns:p14="http://schemas.microsoft.com/office/powerpoint/2010/main" val="1468976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5288E97-B372-1204-4C17-A2AAA000BB8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DEF1B8B-FF1F-55D0-5A74-3BB02B89A32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C5907D1-0307-A72D-3A7E-177494D0A4AC}"/>
              </a:ext>
            </a:extLst>
          </p:cNvPr>
          <p:cNvSpPr>
            <a:spLocks noGrp="1"/>
          </p:cNvSpPr>
          <p:nvPr>
            <p:ph type="dt" sz="half" idx="10"/>
          </p:nvPr>
        </p:nvSpPr>
        <p:spPr/>
        <p:txBody>
          <a:bodyPr/>
          <a:lstStyle/>
          <a:p>
            <a:fld id="{8D9EEE99-6BEC-4368-9388-277F85A16525}" type="datetimeFigureOut">
              <a:rPr lang="en-US" smtClean="0"/>
              <a:t>2/27/2026</a:t>
            </a:fld>
            <a:endParaRPr lang="en-US"/>
          </a:p>
        </p:txBody>
      </p:sp>
      <p:sp>
        <p:nvSpPr>
          <p:cNvPr id="5" name="Footer Placeholder 4">
            <a:extLst>
              <a:ext uri="{FF2B5EF4-FFF2-40B4-BE49-F238E27FC236}">
                <a16:creationId xmlns:a16="http://schemas.microsoft.com/office/drawing/2014/main" id="{CA34BEAC-6C82-4681-D873-A75750437F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EB226B-AD41-8CB1-F852-F671349666EC}"/>
              </a:ext>
            </a:extLst>
          </p:cNvPr>
          <p:cNvSpPr>
            <a:spLocks noGrp="1"/>
          </p:cNvSpPr>
          <p:nvPr>
            <p:ph type="sldNum" sz="quarter" idx="12"/>
          </p:nvPr>
        </p:nvSpPr>
        <p:spPr/>
        <p:txBody>
          <a:bodyPr/>
          <a:lstStyle/>
          <a:p>
            <a:fld id="{0FFF1173-859C-4D06-90E6-33659F6CB6F2}" type="slidenum">
              <a:rPr lang="en-US" smtClean="0"/>
              <a:t>‹#›</a:t>
            </a:fld>
            <a:endParaRPr lang="en-US"/>
          </a:p>
        </p:txBody>
      </p:sp>
    </p:spTree>
    <p:extLst>
      <p:ext uri="{BB962C8B-B14F-4D97-AF65-F5344CB8AC3E}">
        <p14:creationId xmlns:p14="http://schemas.microsoft.com/office/powerpoint/2010/main" val="25972640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E25B4D-3D64-58D9-0A5B-4D45DC530DB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79935E1-7AE5-FB5C-675D-5BEB98F2AC3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1E766B1-5913-63C4-D5B1-7119E9D12B5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D9EEE99-6BEC-4368-9388-277F85A16525}" type="datetimeFigureOut">
              <a:rPr lang="en-US" smtClean="0"/>
              <a:t>2/27/2026</a:t>
            </a:fld>
            <a:endParaRPr lang="en-US"/>
          </a:p>
        </p:txBody>
      </p:sp>
      <p:sp>
        <p:nvSpPr>
          <p:cNvPr id="5" name="Footer Placeholder 4">
            <a:extLst>
              <a:ext uri="{FF2B5EF4-FFF2-40B4-BE49-F238E27FC236}">
                <a16:creationId xmlns:a16="http://schemas.microsoft.com/office/drawing/2014/main" id="{FFCA58F0-F82C-223F-3AE4-466E1817CE3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05D10DC1-8740-A220-F85E-F9493DEE5F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FFF1173-859C-4D06-90E6-33659F6CB6F2}" type="slidenum">
              <a:rPr lang="en-US" smtClean="0"/>
              <a:t>‹#›</a:t>
            </a:fld>
            <a:endParaRPr lang="en-US"/>
          </a:p>
        </p:txBody>
      </p:sp>
    </p:spTree>
    <p:extLst>
      <p:ext uri="{BB962C8B-B14F-4D97-AF65-F5344CB8AC3E}">
        <p14:creationId xmlns:p14="http://schemas.microsoft.com/office/powerpoint/2010/main" val="3474829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audio" Target="../media/media1.m4a"/><Relationship Id="rId7" Type="http://schemas.openxmlformats.org/officeDocument/2006/relationships/notesSlide" Target="../notesSlides/notesSlide1.xml"/><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slideLayout" Target="../slideLayouts/slideLayout1.xml"/><Relationship Id="rId5" Type="http://schemas.openxmlformats.org/officeDocument/2006/relationships/audio" Target="../media/media2.m4a"/><Relationship Id="rId4" Type="http://schemas.microsoft.com/office/2007/relationships/media" Target="../media/media2.m4a"/><Relationship Id="rId9"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png"/><Relationship Id="rId7" Type="http://schemas.openxmlformats.org/officeDocument/2006/relationships/diagramQuickStyle" Target="../diagrams/quickStyle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1.xml"/><Relationship Id="rId11" Type="http://schemas.openxmlformats.org/officeDocument/2006/relationships/image" Target="../media/image6.svg"/><Relationship Id="rId5" Type="http://schemas.openxmlformats.org/officeDocument/2006/relationships/diagramData" Target="../diagrams/data1.xml"/><Relationship Id="rId10" Type="http://schemas.openxmlformats.org/officeDocument/2006/relationships/image" Target="../media/image5.png"/><Relationship Id="rId4" Type="http://schemas.openxmlformats.org/officeDocument/2006/relationships/image" Target="../media/image4.jpe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12"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2.xml"/><Relationship Id="rId11" Type="http://schemas.openxmlformats.org/officeDocument/2006/relationships/image" Target="../media/image6.svg"/><Relationship Id="rId5" Type="http://schemas.openxmlformats.org/officeDocument/2006/relationships/diagramData" Target="../diagrams/data2.xml"/><Relationship Id="rId10" Type="http://schemas.openxmlformats.org/officeDocument/2006/relationships/image" Target="../media/image5.png"/><Relationship Id="rId4" Type="http://schemas.openxmlformats.org/officeDocument/2006/relationships/notesSlide" Target="../notesSlides/notesSlide3.xml"/><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13"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diagramQuickStyle" Target="../diagrams/quickStyle3.xml"/><Relationship Id="rId12" Type="http://schemas.openxmlformats.org/officeDocument/2006/relationships/image" Target="../media/image6.sv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3.xml"/><Relationship Id="rId11" Type="http://schemas.openxmlformats.org/officeDocument/2006/relationships/image" Target="../media/image5.png"/><Relationship Id="rId5" Type="http://schemas.openxmlformats.org/officeDocument/2006/relationships/diagramData" Target="../diagrams/data3.xml"/><Relationship Id="rId10" Type="http://schemas.openxmlformats.org/officeDocument/2006/relationships/image" Target="../media/image7.png"/><Relationship Id="rId4" Type="http://schemas.openxmlformats.org/officeDocument/2006/relationships/notesSlide" Target="../notesSlides/notesSlide4.xml"/><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12"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4.xml"/><Relationship Id="rId11" Type="http://schemas.openxmlformats.org/officeDocument/2006/relationships/image" Target="../media/image6.svg"/><Relationship Id="rId5" Type="http://schemas.openxmlformats.org/officeDocument/2006/relationships/diagramData" Target="../diagrams/data4.xml"/><Relationship Id="rId10" Type="http://schemas.openxmlformats.org/officeDocument/2006/relationships/image" Target="../media/image5.png"/><Relationship Id="rId4" Type="http://schemas.openxmlformats.org/officeDocument/2006/relationships/notesSlide" Target="../notesSlides/notesSlide5.xml"/><Relationship Id="rId9" Type="http://schemas.microsoft.com/office/2007/relationships/diagramDrawing" Target="../diagrams/drawing4.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12" Type="http://schemas.openxmlformats.org/officeDocument/2006/relationships/image" Target="../media/image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5.xml"/><Relationship Id="rId11" Type="http://schemas.openxmlformats.org/officeDocument/2006/relationships/image" Target="../media/image6.svg"/><Relationship Id="rId5" Type="http://schemas.openxmlformats.org/officeDocument/2006/relationships/diagramData" Target="../diagrams/data5.xml"/><Relationship Id="rId10" Type="http://schemas.openxmlformats.org/officeDocument/2006/relationships/image" Target="../media/image5.png"/><Relationship Id="rId4" Type="http://schemas.openxmlformats.org/officeDocument/2006/relationships/notesSlide" Target="../notesSlides/notesSlide6.xml"/><Relationship Id="rId9" Type="http://schemas.microsoft.com/office/2007/relationships/diagramDrawing" Target="../diagrams/drawing5.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6.xml"/><Relationship Id="rId13"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diagramQuickStyle" Target="../diagrams/quickStyle6.xml"/><Relationship Id="rId12" Type="http://schemas.openxmlformats.org/officeDocument/2006/relationships/image" Target="../media/image6.sv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6.xml"/><Relationship Id="rId11" Type="http://schemas.openxmlformats.org/officeDocument/2006/relationships/image" Target="../media/image5.png"/><Relationship Id="rId5" Type="http://schemas.openxmlformats.org/officeDocument/2006/relationships/diagramData" Target="../diagrams/data6.xml"/><Relationship Id="rId10" Type="http://schemas.openxmlformats.org/officeDocument/2006/relationships/image" Target="../media/image3.png"/><Relationship Id="rId4" Type="http://schemas.openxmlformats.org/officeDocument/2006/relationships/notesSlide" Target="../notesSlides/notesSlide7.xml"/><Relationship Id="rId9" Type="http://schemas.microsoft.com/office/2007/relationships/diagramDrawing" Target="../diagrams/drawing6.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2.xml"/><Relationship Id="rId7" Type="http://schemas.openxmlformats.org/officeDocument/2006/relationships/diagramQuickStyle" Target="../diagrams/quickStyle7.xml"/><Relationship Id="rId12" Type="http://schemas.openxmlformats.org/officeDocument/2006/relationships/image" Target="../media/image2.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7.xml"/><Relationship Id="rId11" Type="http://schemas.openxmlformats.org/officeDocument/2006/relationships/image" Target="../media/image6.svg"/><Relationship Id="rId5" Type="http://schemas.openxmlformats.org/officeDocument/2006/relationships/diagramData" Target="../diagrams/data7.xml"/><Relationship Id="rId10" Type="http://schemas.openxmlformats.org/officeDocument/2006/relationships/image" Target="../media/image5.png"/><Relationship Id="rId4" Type="http://schemas.openxmlformats.org/officeDocument/2006/relationships/notesSlide" Target="../notesSlides/notesSlide8.xml"/><Relationship Id="rId9" Type="http://schemas.microsoft.com/office/2007/relationships/diagramDrawing" Target="../diagrams/drawing7.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slideLayout" Target="../slideLayouts/slideLayout2.xml"/><Relationship Id="rId7" Type="http://schemas.openxmlformats.org/officeDocument/2006/relationships/diagramQuickStyle" Target="../diagrams/quickStyle8.xml"/><Relationship Id="rId12"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8.xml"/><Relationship Id="rId11" Type="http://schemas.openxmlformats.org/officeDocument/2006/relationships/image" Target="../media/image6.svg"/><Relationship Id="rId5" Type="http://schemas.openxmlformats.org/officeDocument/2006/relationships/diagramData" Target="../diagrams/data8.xml"/><Relationship Id="rId10" Type="http://schemas.openxmlformats.org/officeDocument/2006/relationships/image" Target="../media/image5.png"/><Relationship Id="rId4" Type="http://schemas.openxmlformats.org/officeDocument/2006/relationships/notesSlide" Target="../notesSlides/notesSlide9.xml"/><Relationship Id="rId9" Type="http://schemas.microsoft.com/office/2007/relationships/diagramDrawing" Target="../diagrams/drawing8.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9.xml"/><Relationship Id="rId13"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diagramQuickStyle" Target="../diagrams/quickStyle9.xml"/><Relationship Id="rId12" Type="http://schemas.openxmlformats.org/officeDocument/2006/relationships/image" Target="../media/image6.sv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9.xml"/><Relationship Id="rId11" Type="http://schemas.openxmlformats.org/officeDocument/2006/relationships/image" Target="../media/image5.png"/><Relationship Id="rId5" Type="http://schemas.openxmlformats.org/officeDocument/2006/relationships/diagramData" Target="../diagrams/data9.xml"/><Relationship Id="rId10" Type="http://schemas.openxmlformats.org/officeDocument/2006/relationships/image" Target="../media/image1.png"/><Relationship Id="rId4" Type="http://schemas.openxmlformats.org/officeDocument/2006/relationships/notesSlide" Target="../notesSlides/notesSlide10.xml"/><Relationship Id="rId9" Type="http://schemas.microsoft.com/office/2007/relationships/diagramDrawing" Target="../diagrams/drawing9.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10.xml"/><Relationship Id="rId13"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diagramQuickStyle" Target="../diagrams/quickStyle10.xml"/><Relationship Id="rId12" Type="http://schemas.openxmlformats.org/officeDocument/2006/relationships/image" Target="../media/image6.sv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10.xml"/><Relationship Id="rId11" Type="http://schemas.openxmlformats.org/officeDocument/2006/relationships/image" Target="../media/image5.png"/><Relationship Id="rId5" Type="http://schemas.openxmlformats.org/officeDocument/2006/relationships/diagramData" Target="../diagrams/data10.xml"/><Relationship Id="rId10" Type="http://schemas.openxmlformats.org/officeDocument/2006/relationships/image" Target="../media/image14.png"/><Relationship Id="rId4" Type="http://schemas.openxmlformats.org/officeDocument/2006/relationships/notesSlide" Target="../notesSlides/notesSlide11.xml"/><Relationship Id="rId9" Type="http://schemas.microsoft.com/office/2007/relationships/diagramDrawing" Target="../diagrams/drawing10.xml"/></Relationships>
</file>

<file path=ppt/slides/_rels/slide12.xml.rels><?xml version="1.0" encoding="UTF-8" standalone="yes"?>
<Relationships xmlns="http://schemas.openxmlformats.org/package/2006/relationships"><Relationship Id="rId8" Type="http://schemas.openxmlformats.org/officeDocument/2006/relationships/diagramLayout" Target="../diagrams/layout11.xml"/><Relationship Id="rId13" Type="http://schemas.openxmlformats.org/officeDocument/2006/relationships/image" Target="../media/image6.svg"/><Relationship Id="rId3" Type="http://schemas.openxmlformats.org/officeDocument/2006/relationships/slideLayout" Target="../slideLayouts/slideLayout2.xml"/><Relationship Id="rId7" Type="http://schemas.openxmlformats.org/officeDocument/2006/relationships/diagramData" Target="../diagrams/data11.xml"/><Relationship Id="rId12" Type="http://schemas.openxmlformats.org/officeDocument/2006/relationships/image" Target="../media/image5.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www.geograph.org.uk/photo/1889515" TargetMode="External"/><Relationship Id="rId11" Type="http://schemas.microsoft.com/office/2007/relationships/diagramDrawing" Target="../diagrams/drawing11.xml"/><Relationship Id="rId5" Type="http://schemas.openxmlformats.org/officeDocument/2006/relationships/image" Target="../media/image15.jpg"/><Relationship Id="rId10" Type="http://schemas.openxmlformats.org/officeDocument/2006/relationships/diagramColors" Target="../diagrams/colors11.xml"/><Relationship Id="rId4" Type="http://schemas.openxmlformats.org/officeDocument/2006/relationships/notesSlide" Target="../notesSlides/notesSlide12.xml"/><Relationship Id="rId9" Type="http://schemas.openxmlformats.org/officeDocument/2006/relationships/diagramQuickStyle" Target="../diagrams/quickStyle11.xml"/><Relationship Id="rId14" Type="http://schemas.openxmlformats.org/officeDocument/2006/relationships/image" Target="../media/image2.png"/></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12.xml"/><Relationship Id="rId13" Type="http://schemas.openxmlformats.org/officeDocument/2006/relationships/image" Target="../media/image6.svg"/><Relationship Id="rId3" Type="http://schemas.openxmlformats.org/officeDocument/2006/relationships/slideLayout" Target="../slideLayouts/slideLayout2.xml"/><Relationship Id="rId7" Type="http://schemas.openxmlformats.org/officeDocument/2006/relationships/diagramQuickStyle" Target="../diagrams/quickStyle12.xml"/><Relationship Id="rId12" Type="http://schemas.openxmlformats.org/officeDocument/2006/relationships/image" Target="../media/image5.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12.xml"/><Relationship Id="rId11" Type="http://schemas.openxmlformats.org/officeDocument/2006/relationships/hyperlink" Target="https://general-southerner.blogspot.com/2017/05/" TargetMode="External"/><Relationship Id="rId5" Type="http://schemas.openxmlformats.org/officeDocument/2006/relationships/diagramData" Target="../diagrams/data12.xml"/><Relationship Id="rId10" Type="http://schemas.openxmlformats.org/officeDocument/2006/relationships/image" Target="../media/image16.jpg"/><Relationship Id="rId4" Type="http://schemas.openxmlformats.org/officeDocument/2006/relationships/notesSlide" Target="../notesSlides/notesSlide13.xml"/><Relationship Id="rId9" Type="http://schemas.microsoft.com/office/2007/relationships/diagramDrawing" Target="../diagrams/drawing12.xml"/><Relationship Id="rId14" Type="http://schemas.openxmlformats.org/officeDocument/2006/relationships/image" Target="../media/image2.png"/></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13.xml"/><Relationship Id="rId3" Type="http://schemas.openxmlformats.org/officeDocument/2006/relationships/slideLayout" Target="../slideLayouts/slideLayout2.xml"/><Relationship Id="rId7" Type="http://schemas.openxmlformats.org/officeDocument/2006/relationships/diagramQuickStyle" Target="../diagrams/quickStyle13.xml"/><Relationship Id="rId12" Type="http://schemas.openxmlformats.org/officeDocument/2006/relationships/image" Target="../media/image2.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13.xml"/><Relationship Id="rId11" Type="http://schemas.openxmlformats.org/officeDocument/2006/relationships/image" Target="../media/image6.svg"/><Relationship Id="rId5" Type="http://schemas.openxmlformats.org/officeDocument/2006/relationships/diagramData" Target="../diagrams/data13.xml"/><Relationship Id="rId10" Type="http://schemas.openxmlformats.org/officeDocument/2006/relationships/image" Target="../media/image5.png"/><Relationship Id="rId4" Type="http://schemas.openxmlformats.org/officeDocument/2006/relationships/notesSlide" Target="../notesSlides/notesSlide14.xml"/><Relationship Id="rId9" Type="http://schemas.microsoft.com/office/2007/relationships/diagramDrawing" Target="../diagrams/drawing13.xml"/></Relationships>
</file>

<file path=ppt/slides/_rels/slide15.xml.rels><?xml version="1.0" encoding="UTF-8" standalone="yes"?>
<Relationships xmlns="http://schemas.openxmlformats.org/package/2006/relationships"><Relationship Id="rId8" Type="http://schemas.openxmlformats.org/officeDocument/2006/relationships/diagramQuickStyle" Target="../diagrams/quickStyle14.xml"/><Relationship Id="rId13"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diagramLayout" Target="../diagrams/layout14.xml"/><Relationship Id="rId12" Type="http://schemas.openxmlformats.org/officeDocument/2006/relationships/image" Target="../media/image6.sv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Data" Target="../diagrams/data14.xml"/><Relationship Id="rId11" Type="http://schemas.openxmlformats.org/officeDocument/2006/relationships/image" Target="../media/image5.png"/><Relationship Id="rId5" Type="http://schemas.openxmlformats.org/officeDocument/2006/relationships/image" Target="../media/image17.png"/><Relationship Id="rId10" Type="http://schemas.microsoft.com/office/2007/relationships/diagramDrawing" Target="../diagrams/drawing14.xml"/><Relationship Id="rId4" Type="http://schemas.openxmlformats.org/officeDocument/2006/relationships/notesSlide" Target="../notesSlides/notesSlide15.xml"/><Relationship Id="rId9" Type="http://schemas.openxmlformats.org/officeDocument/2006/relationships/diagramColors" Target="../diagrams/colors14.xml"/></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15.xml"/><Relationship Id="rId3" Type="http://schemas.openxmlformats.org/officeDocument/2006/relationships/slideLayout" Target="../slideLayouts/slideLayout2.xml"/><Relationship Id="rId7" Type="http://schemas.openxmlformats.org/officeDocument/2006/relationships/diagramQuickStyle" Target="../diagrams/quickStyle15.xml"/><Relationship Id="rId12" Type="http://schemas.openxmlformats.org/officeDocument/2006/relationships/image" Target="../media/image2.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diagramLayout" Target="../diagrams/layout15.xml"/><Relationship Id="rId11" Type="http://schemas.openxmlformats.org/officeDocument/2006/relationships/image" Target="../media/image6.svg"/><Relationship Id="rId5" Type="http://schemas.openxmlformats.org/officeDocument/2006/relationships/diagramData" Target="../diagrams/data15.xml"/><Relationship Id="rId10" Type="http://schemas.openxmlformats.org/officeDocument/2006/relationships/image" Target="../media/image5.png"/><Relationship Id="rId4" Type="http://schemas.openxmlformats.org/officeDocument/2006/relationships/notesSlide" Target="../notesSlides/notesSlide16.xml"/><Relationship Id="rId9" Type="http://schemas.microsoft.com/office/2007/relationships/diagramDrawing" Target="../diagrams/drawing15.xml"/></Relationships>
</file>

<file path=ppt/slides/_rels/slide17.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slideLayout" Target="../slideLayouts/slideLayout2.xml"/><Relationship Id="rId7" Type="http://schemas.openxmlformats.org/officeDocument/2006/relationships/diagramColors" Target="../diagrams/colors16.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diagramQuickStyle" Target="../diagrams/quickStyle16.xml"/><Relationship Id="rId11" Type="http://schemas.openxmlformats.org/officeDocument/2006/relationships/image" Target="../media/image2.png"/><Relationship Id="rId5" Type="http://schemas.openxmlformats.org/officeDocument/2006/relationships/diagramLayout" Target="../diagrams/layout16.xml"/><Relationship Id="rId10" Type="http://schemas.openxmlformats.org/officeDocument/2006/relationships/image" Target="../media/image6.svg"/><Relationship Id="rId4" Type="http://schemas.openxmlformats.org/officeDocument/2006/relationships/diagramData" Target="../diagrams/data16.xml"/><Relationship Id="rId9" Type="http://schemas.openxmlformats.org/officeDocument/2006/relationships/image" Target="../media/image5.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D1EF205-E81C-4BCF-F2C1-CC15019449FE}"/>
              </a:ext>
            </a:extLst>
          </p:cNvPr>
          <p:cNvPicPr>
            <a:picLocks noChangeAspect="1"/>
          </p:cNvPicPr>
          <p:nvPr/>
        </p:nvPicPr>
        <p:blipFill>
          <a:blip r:embed="rId8">
            <a:extLst>
              <a:ext uri="{28A0092B-C50C-407E-A947-70E740481C1C}">
                <a14:useLocalDpi xmlns:a14="http://schemas.microsoft.com/office/drawing/2010/main" val="0"/>
              </a:ext>
            </a:extLst>
          </a:blip>
          <a:srcRect t="9091" r="23298"/>
          <a:stretch>
            <a:fillRect/>
          </a:stretch>
        </p:blipFill>
        <p:spPr>
          <a:xfrm>
            <a:off x="2914650" y="9"/>
            <a:ext cx="9277350" cy="7339665"/>
          </a:xfrm>
          <a:prstGeom prst="rect">
            <a:avLst/>
          </a:prstGeom>
        </p:spPr>
      </p:pic>
      <p:sp>
        <p:nvSpPr>
          <p:cNvPr id="23" name="Rectangle 22">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0FB6555-AC27-C2A4-FF40-5F31A4B15A26}"/>
              </a:ext>
            </a:extLst>
          </p:cNvPr>
          <p:cNvSpPr>
            <a:spLocks noGrp="1"/>
          </p:cNvSpPr>
          <p:nvPr>
            <p:ph type="ctrTitle"/>
          </p:nvPr>
        </p:nvSpPr>
        <p:spPr>
          <a:xfrm>
            <a:off x="477981" y="1122363"/>
            <a:ext cx="4023360" cy="3204134"/>
          </a:xfrm>
        </p:spPr>
        <p:txBody>
          <a:bodyPr anchor="b">
            <a:normAutofit/>
          </a:bodyPr>
          <a:lstStyle/>
          <a:p>
            <a:pPr algn="l"/>
            <a:r>
              <a:rPr lang="en-US" sz="4400"/>
              <a:t>Evaluating Care, Empowerment, and Support Needs of Older People in the UK</a:t>
            </a:r>
          </a:p>
        </p:txBody>
      </p:sp>
      <p:sp>
        <p:nvSpPr>
          <p:cNvPr id="3" name="Subtitle 2">
            <a:extLst>
              <a:ext uri="{FF2B5EF4-FFF2-40B4-BE49-F238E27FC236}">
                <a16:creationId xmlns:a16="http://schemas.microsoft.com/office/drawing/2014/main" id="{AB986D35-0CC0-6FC6-9DE3-9FD63ACBE596}"/>
              </a:ext>
            </a:extLst>
          </p:cNvPr>
          <p:cNvSpPr>
            <a:spLocks noGrp="1"/>
          </p:cNvSpPr>
          <p:nvPr>
            <p:ph type="subTitle" idx="1"/>
          </p:nvPr>
        </p:nvSpPr>
        <p:spPr>
          <a:xfrm>
            <a:off x="477980" y="4872922"/>
            <a:ext cx="4023359" cy="1208141"/>
          </a:xfrm>
        </p:spPr>
        <p:txBody>
          <a:bodyPr>
            <a:noAutofit/>
          </a:bodyPr>
          <a:lstStyle/>
          <a:p>
            <a:pPr algn="l"/>
            <a:r>
              <a:rPr lang="en-US" sz="1600" b="1" dirty="0">
                <a:latin typeface="Arial" panose="020B0604020202020204" pitchFamily="34" charset="0"/>
                <a:cs typeface="Arial" panose="020B0604020202020204" pitchFamily="34" charset="0"/>
              </a:rPr>
              <a:t>Module Title &amp; Code:</a:t>
            </a:r>
            <a:r>
              <a:rPr lang="en-US" sz="1600" dirty="0">
                <a:latin typeface="Arial" panose="020B0604020202020204" pitchFamily="34" charset="0"/>
                <a:cs typeface="Arial" panose="020B0604020202020204" pitchFamily="34" charset="0"/>
              </a:rPr>
              <a:t> BMHP6027 - Empowering the Older Person</a:t>
            </a:r>
          </a:p>
          <a:p>
            <a:pPr algn="l"/>
            <a:r>
              <a:rPr lang="en-US" sz="1600" dirty="0">
                <a:latin typeface="Arial" panose="020B0604020202020204" pitchFamily="34" charset="0"/>
                <a:cs typeface="Arial" panose="020B0604020202020204" pitchFamily="34" charset="0"/>
              </a:rPr>
              <a:t>Student ID/Name Anum Abid – 2313820</a:t>
            </a:r>
          </a:p>
          <a:p>
            <a:pPr algn="l"/>
            <a:r>
              <a:rPr lang="en-US" sz="1600" dirty="0">
                <a:latin typeface="Arial" panose="020B0604020202020204" pitchFamily="34" charset="0"/>
                <a:cs typeface="Arial" panose="020B0604020202020204" pitchFamily="34" charset="0"/>
              </a:rPr>
              <a:t>Date 27 </a:t>
            </a:r>
            <a:r>
              <a:rPr lang="en-US" sz="1600" dirty="0" err="1">
                <a:latin typeface="Arial" panose="020B0604020202020204" pitchFamily="34" charset="0"/>
                <a:cs typeface="Arial" panose="020B0604020202020204" pitchFamily="34" charset="0"/>
              </a:rPr>
              <a:t>Febuary</a:t>
            </a:r>
            <a:r>
              <a:rPr lang="en-US" sz="1600" dirty="0">
                <a:latin typeface="Arial" panose="020B0604020202020204" pitchFamily="34" charset="0"/>
                <a:cs typeface="Arial" panose="020B0604020202020204" pitchFamily="34" charset="0"/>
              </a:rPr>
              <a:t> 2026</a:t>
            </a:r>
          </a:p>
        </p:txBody>
      </p:sp>
      <p:sp>
        <p:nvSpPr>
          <p:cNvPr id="25" name="Rectangle 2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7" name="Rectangle 2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Audio 10">
            <a:hlinkClick r:id="" action="ppaction://media"/>
            <a:extLst>
              <a:ext uri="{FF2B5EF4-FFF2-40B4-BE49-F238E27FC236}">
                <a16:creationId xmlns:a16="http://schemas.microsoft.com/office/drawing/2014/main" id="{E77BD628-2558-026A-A1B9-26A4B465DEC4}"/>
              </a:ext>
            </a:extLst>
          </p:cNvPr>
          <p:cNvPicPr>
            <a:picLocks noChangeAspect="1"/>
          </p:cNvPicPr>
          <p:nvPr>
            <a:audioFile r:link="rId3"/>
            <p:extLst>
              <p:ext uri="{DAA4B4D4-6D71-4841-9C94-3DE7FCFB9230}">
                <p14:media xmlns:p14="http://schemas.microsoft.com/office/powerpoint/2010/main" r:embed="rId2"/>
              </p:ext>
            </p:extLst>
          </p:nvPr>
        </p:nvPicPr>
        <p:blipFill>
          <a:blip r:embed="rId9"/>
          <a:srcRect l="-287500" t="-287500" r="-287500" b="-287500"/>
          <a:stretch>
            <a:fillRect/>
          </a:stretch>
        </p:blipFill>
        <p:spPr>
          <a:xfrm>
            <a:off x="10052304" y="4718304"/>
            <a:ext cx="2057400" cy="2057400"/>
          </a:xfrm>
          <a:prstGeom prst="ellipse">
            <a:avLst/>
          </a:prstGeom>
        </p:spPr>
      </p:pic>
      <p:pic>
        <p:nvPicPr>
          <p:cNvPr id="14" name="Recorded Sound">
            <a:hlinkClick r:id="" action="ppaction://media"/>
            <a:extLst>
              <a:ext uri="{FF2B5EF4-FFF2-40B4-BE49-F238E27FC236}">
                <a16:creationId xmlns:a16="http://schemas.microsoft.com/office/drawing/2014/main" id="{21636DE1-7D1D-F1D7-F983-54CD8EFA8F26}"/>
              </a:ext>
            </a:extLst>
          </p:cNvPr>
          <p:cNvPicPr>
            <a:picLocks noChangeAspect="1"/>
          </p:cNvPicPr>
          <p:nvPr>
            <a:audioFile r:link="rId5"/>
            <p:extLst>
              <p:ext uri="{DAA4B4D4-6D71-4841-9C94-3DE7FCFB9230}">
                <p14:media xmlns:p14="http://schemas.microsoft.com/office/powerpoint/2010/main" r:embed="rId4"/>
              </p:ext>
            </p:extLst>
          </p:nvPr>
        </p:nvPicPr>
        <p:blipFill>
          <a:blip r:embed="rId9"/>
          <a:stretch>
            <a:fillRect/>
          </a:stretch>
        </p:blipFill>
        <p:spPr>
          <a:xfrm>
            <a:off x="5943600" y="3276600"/>
            <a:ext cx="304800" cy="304800"/>
          </a:xfrm>
          <a:prstGeom prst="rect">
            <a:avLst/>
          </a:prstGeom>
        </p:spPr>
      </p:pic>
    </p:spTree>
    <p:custDataLst>
      <p:tags r:id="rId1"/>
    </p:custDataLst>
    <p:extLst>
      <p:ext uri="{BB962C8B-B14F-4D97-AF65-F5344CB8AC3E}">
        <p14:creationId xmlns:p14="http://schemas.microsoft.com/office/powerpoint/2010/main" val="361521023"/>
      </p:ext>
    </p:extLst>
  </p:cSld>
  <p:clrMapOvr>
    <a:masterClrMapping/>
  </p:clrMapOvr>
  <mc:AlternateContent xmlns:mc="http://schemas.openxmlformats.org/markup-compatibility/2006">
    <mc:Choice xmlns:p14="http://schemas.microsoft.com/office/powerpoint/2010/main" Requires="p14">
      <p:transition spd="slow" p14:dur="2000" advTm="741"/>
    </mc:Choice>
    <mc:Fallback>
      <p:transition spd="slow" advTm="7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par>
                                <p:cTn id="10" presetID="10" presetClass="entr" presetSubtype="0" fill="hold" grpId="0" nodeType="withEffect">
                                  <p:stCondLst>
                                    <p:cond delay="1500"/>
                                  </p:stCondLst>
                                  <p:iterate>
                                    <p:tmPct val="10000"/>
                                  </p:iterate>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7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500"/>
                                  </p:stCondLst>
                                  <p:iterate>
                                    <p:tmPct val="10000"/>
                                  </p:iterate>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7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1500"/>
                                  </p:stCondLst>
                                  <p:iterate>
                                    <p:tmPct val="10000"/>
                                  </p:iterate>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700"/>
                                        <p:tgtEl>
                                          <p:spTgt spid="3">
                                            <p:txEl>
                                              <p:pRg st="2" end="2"/>
                                            </p:txEl>
                                          </p:spTgt>
                                        </p:tgtEl>
                                      </p:cBhvr>
                                    </p:animEffect>
                                  </p:childTnLst>
                                </p:cTn>
                              </p:par>
                            </p:childTnLst>
                          </p:cTn>
                        </p:par>
                        <p:par>
                          <p:cTn id="23" fill="hold">
                            <p:stCondLst>
                              <p:cond delay="2200"/>
                            </p:stCondLst>
                            <p:childTnLst>
                              <p:par>
                                <p:cTn id="24" presetID="1" presetClass="mediacall" presetSubtype="0" fill="hold" nodeType="afterEffect">
                                  <p:stCondLst>
                                    <p:cond delay="0"/>
                                  </p:stCondLst>
                                  <p:childTnLst>
                                    <p:cmd type="call" cmd="playFrom(0.0)">
                                      <p:cBhvr>
                                        <p:cTn id="25" dur="40790"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6" fill="hold" display="0">
                  <p:stCondLst>
                    <p:cond delay="indefinite"/>
                  </p:stCondLst>
                  <p:endCondLst>
                    <p:cond evt="onStopAudio" delay="0">
                      <p:tgtEl>
                        <p:sldTgt/>
                      </p:tgtEl>
                    </p:cond>
                  </p:endCondLst>
                </p:cTn>
                <p:tgtEl>
                  <p:spTgt spid="11"/>
                </p:tgtEl>
              </p:cMediaNode>
            </p:audio>
            <p:audio>
              <p:cMediaNode vol="80000">
                <p:cTn id="27" fill="hold" display="0">
                  <p:stCondLst>
                    <p:cond delay="indefinite"/>
                  </p:stCondLst>
                  <p:endCondLst>
                    <p:cond evt="onStopAudio" delay="0">
                      <p:tgtEl>
                        <p:sldTgt/>
                      </p:tgtEl>
                    </p:cond>
                  </p:endCondLst>
                </p:cTn>
                <p:tgtEl>
                  <p:spTgt spid="14"/>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3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D90BA-5CB6-D71D-BC10-F4CC4EDBC2DD}"/>
              </a:ext>
            </a:extLst>
          </p:cNvPr>
          <p:cNvSpPr>
            <a:spLocks noGrp="1"/>
          </p:cNvSpPr>
          <p:nvPr>
            <p:ph type="title"/>
          </p:nvPr>
        </p:nvSpPr>
        <p:spPr>
          <a:blipFill dpi="0" rotWithShape="1">
            <a:blip r:embed="rId4">
              <a:alphaModFix amt="0"/>
            </a:blip>
            <a:srcRect/>
            <a:tile tx="0" ty="0" sx="100000" sy="100000" flip="none" algn="tl"/>
          </a:blipFill>
        </p:spPr>
        <p:txBody>
          <a:bodyPr/>
          <a:lstStyle/>
          <a:p>
            <a:pPr algn="ctr"/>
            <a:r>
              <a:rPr lang="en-US" b="1" dirty="0">
                <a:latin typeface="Arial" panose="020B0604020202020204" pitchFamily="34" charset="0"/>
                <a:cs typeface="Arial" panose="020B0604020202020204" pitchFamily="34" charset="0"/>
              </a:rPr>
              <a:t>Table Of Contents</a:t>
            </a:r>
          </a:p>
        </p:txBody>
      </p:sp>
      <p:graphicFrame>
        <p:nvGraphicFramePr>
          <p:cNvPr id="7" name="Content Placeholder 2">
            <a:extLst>
              <a:ext uri="{FF2B5EF4-FFF2-40B4-BE49-F238E27FC236}">
                <a16:creationId xmlns:a16="http://schemas.microsoft.com/office/drawing/2014/main" id="{1C1B82F0-23B0-621A-DAD6-3C988CB3D345}"/>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Graphic 3">
            <a:extLst>
              <a:ext uri="{FF2B5EF4-FFF2-40B4-BE49-F238E27FC236}">
                <a16:creationId xmlns:a16="http://schemas.microsoft.com/office/drawing/2014/main" id="{9D19923D-4670-5C0A-A223-1691ADA095F7}"/>
              </a:ext>
            </a:extLst>
          </p:cNvPr>
          <p:cNvPicPr>
            <a:picLocks noChangeAspect="1"/>
            <a:extLst>
              <a:ext uri="{51228E76-BA90-4043-B771-695A4F85340A}">
                <alf:liveFeedProps xmlns:alf="http://schemas.microsoft.com/office/drawing/2021/livefeed"/>
              </a:ext>
            </a:extLst>
          </p:cNvPicPr>
          <p:nvPr/>
        </p:nvPicPr>
        <p:blipFill>
          <a:blip r:embed="rId10">
            <a:extLst>
              <a:ext uri="{96DAC541-7B7A-43D3-8B79-37D633B846F1}">
                <asvg:svgBlip xmlns:asvg="http://schemas.microsoft.com/office/drawing/2016/SVG/main" r:embed="rId11"/>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15225545"/>
      </p:ext>
    </p:extLst>
  </p:cSld>
  <p:clrMapOvr>
    <a:masterClrMapping/>
  </p:clrMapOvr>
  <mc:AlternateContent xmlns:mc="http://schemas.openxmlformats.org/markup-compatibility/2006">
    <mc:Choice xmlns:p14="http://schemas.microsoft.com/office/powerpoint/2010/main" Requires="p14">
      <p:transition spd="slow" p14:dur="2000" advTm="40538"/>
    </mc:Choice>
    <mc:Fallback>
      <p:transition spd="slow" advTm="40538"/>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A8F64E-A957-A511-ED1F-6ABEBD353CD5}"/>
              </a:ext>
            </a:extLst>
          </p:cNvPr>
          <p:cNvSpPr>
            <a:spLocks noGrp="1"/>
          </p:cNvSpPr>
          <p:nvPr>
            <p:ph type="title"/>
          </p:nvPr>
        </p:nvSpPr>
        <p:spPr>
          <a:xfrm>
            <a:off x="1371597" y="348865"/>
            <a:ext cx="10044023" cy="877729"/>
          </a:xfrm>
        </p:spPr>
        <p:txBody>
          <a:bodyPr anchor="ctr">
            <a:normAutofit fontScale="90000"/>
          </a:bodyPr>
          <a:lstStyle/>
          <a:p>
            <a:pPr algn="ctr"/>
            <a:r>
              <a:rPr lang="en-US" sz="4000" b="1" dirty="0">
                <a:solidFill>
                  <a:srgbClr val="FFFFFF"/>
                </a:solidFill>
              </a:rPr>
              <a:t>Introduction</a:t>
            </a:r>
            <a:br>
              <a:rPr lang="en-US" sz="2800" dirty="0">
                <a:solidFill>
                  <a:srgbClr val="FFFFFF"/>
                </a:solidFill>
              </a:rPr>
            </a:br>
            <a:endParaRPr lang="en-US" sz="2800" dirty="0">
              <a:solidFill>
                <a:srgbClr val="FFFFFF"/>
              </a:solidFill>
            </a:endParaRPr>
          </a:p>
        </p:txBody>
      </p:sp>
      <p:graphicFrame>
        <p:nvGraphicFramePr>
          <p:cNvPr id="5" name="Content Placeholder 2">
            <a:extLst>
              <a:ext uri="{FF2B5EF4-FFF2-40B4-BE49-F238E27FC236}">
                <a16:creationId xmlns:a16="http://schemas.microsoft.com/office/drawing/2014/main" id="{8019CE07-108C-5E0F-6D39-9B2953573870}"/>
              </a:ext>
            </a:extLst>
          </p:cNvPr>
          <p:cNvGraphicFramePr>
            <a:graphicFrameLocks noGrp="1"/>
          </p:cNvGraphicFramePr>
          <p:nvPr>
            <p:ph idx="1"/>
            <p:extLst>
              <p:ext uri="{D42A27DB-BD31-4B8C-83A1-F6EECF244321}">
                <p14:modId xmlns:p14="http://schemas.microsoft.com/office/powerpoint/2010/main" val="153100291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Graphic 2">
            <a:extLst>
              <a:ext uri="{FF2B5EF4-FFF2-40B4-BE49-F238E27FC236}">
                <a16:creationId xmlns:a16="http://schemas.microsoft.com/office/drawing/2014/main" id="{7224359F-5852-65C5-0071-F876FC65F006}"/>
              </a:ext>
            </a:extLst>
          </p:cNvPr>
          <p:cNvPicPr>
            <a:picLocks noChangeAspect="1"/>
            <a:extLst>
              <a:ext uri="{51228E76-BA90-4043-B771-695A4F85340A}">
                <alf:liveFeedProps xmlns:alf="http://schemas.microsoft.com/office/drawing/2021/livefeed"/>
              </a:ext>
            </a:extLst>
          </p:cNvPicPr>
          <p:nvPr/>
        </p:nvPicPr>
        <p:blipFill>
          <a:blip r:embed="rId10">
            <a:extLst>
              <a:ext uri="{96DAC541-7B7A-43D3-8B79-37D633B846F1}">
                <asvg:svgBlip xmlns:asvg="http://schemas.microsoft.com/office/drawing/2016/SVG/main" r:embed="rId11"/>
              </a:ext>
            </a:extLst>
          </a:blip>
          <a:stretch>
            <a:fillRect/>
          </a:stretch>
        </p:blipFill>
        <p:spPr>
          <a:xfrm>
            <a:off x="10052304" y="4718304"/>
            <a:ext cx="2057400" cy="2057400"/>
          </a:xfrm>
          <a:prstGeom prst="ellipse">
            <a:avLst/>
          </a:prstGeom>
        </p:spPr>
      </p:pic>
      <p:pic>
        <p:nvPicPr>
          <p:cNvPr id="6" name="Recorded Sound">
            <a:hlinkClick r:id="" action="ppaction://media"/>
            <a:extLst>
              <a:ext uri="{FF2B5EF4-FFF2-40B4-BE49-F238E27FC236}">
                <a16:creationId xmlns:a16="http://schemas.microsoft.com/office/drawing/2014/main" id="{0B26B005-7D82-6C9C-D97A-43B62B00E8FD}"/>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3632524847"/>
      </p:ext>
    </p:extLst>
  </p:cSld>
  <p:clrMapOvr>
    <a:masterClrMapping/>
  </p:clrMapOvr>
  <mc:AlternateContent xmlns:mc="http://schemas.openxmlformats.org/markup-compatibility/2006">
    <mc:Choice xmlns:p14="http://schemas.microsoft.com/office/powerpoint/2010/main" Requires="p14">
      <p:transition spd="slow" p14:dur="2000" advTm="62251"/>
    </mc:Choice>
    <mc:Fallback>
      <p:transition spd="slow" advTm="622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39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9C5C7E-461B-0D5B-D0BC-F74A988EE2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4FF13A-BB45-E322-BEA4-14F569984FED}"/>
              </a:ext>
            </a:extLst>
          </p:cNvPr>
          <p:cNvSpPr>
            <a:spLocks noGrp="1"/>
          </p:cNvSpPr>
          <p:nvPr>
            <p:ph type="title"/>
          </p:nvPr>
        </p:nvSpPr>
        <p:spPr/>
        <p:txBody>
          <a:bodyPr/>
          <a:lstStyle/>
          <a:p>
            <a:pPr algn="ctr"/>
            <a:r>
              <a:rPr lang="en-US" b="1" dirty="0"/>
              <a:t>The Ageing Population </a:t>
            </a:r>
            <a:endParaRPr lang="en-US" dirty="0"/>
          </a:p>
        </p:txBody>
      </p:sp>
      <p:graphicFrame>
        <p:nvGraphicFramePr>
          <p:cNvPr id="7" name="Content Placeholder 6">
            <a:extLst>
              <a:ext uri="{FF2B5EF4-FFF2-40B4-BE49-F238E27FC236}">
                <a16:creationId xmlns:a16="http://schemas.microsoft.com/office/drawing/2014/main" id="{F744E739-D092-BA62-0EA5-A5568F6B6EB2}"/>
              </a:ext>
            </a:extLst>
          </p:cNvPr>
          <p:cNvGraphicFramePr>
            <a:graphicFrameLocks noGrp="1"/>
          </p:cNvGraphicFramePr>
          <p:nvPr>
            <p:ph idx="1"/>
            <p:extLst>
              <p:ext uri="{D42A27DB-BD31-4B8C-83A1-F6EECF244321}">
                <p14:modId xmlns:p14="http://schemas.microsoft.com/office/powerpoint/2010/main" val="3738711616"/>
              </p:ext>
            </p:extLst>
          </p:nvPr>
        </p:nvGraphicFramePr>
        <p:xfrm>
          <a:off x="304800" y="1639502"/>
          <a:ext cx="6457950" cy="439815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Picture 4">
            <a:extLst>
              <a:ext uri="{FF2B5EF4-FFF2-40B4-BE49-F238E27FC236}">
                <a16:creationId xmlns:a16="http://schemas.microsoft.com/office/drawing/2014/main" id="{5AEE7FF3-CC13-DA70-1C9A-1DA6F325EB31}"/>
              </a:ext>
            </a:extLst>
          </p:cNvPr>
          <p:cNvPicPr>
            <a:picLocks noChangeAspect="1"/>
          </p:cNvPicPr>
          <p:nvPr/>
        </p:nvPicPr>
        <p:blipFill>
          <a:blip r:embed="rId10"/>
          <a:stretch>
            <a:fillRect/>
          </a:stretch>
        </p:blipFill>
        <p:spPr>
          <a:xfrm>
            <a:off x="6997038" y="2078813"/>
            <a:ext cx="4890162" cy="3826688"/>
          </a:xfrm>
          <a:prstGeom prst="rect">
            <a:avLst/>
          </a:prstGeom>
        </p:spPr>
      </p:pic>
      <p:sp>
        <p:nvSpPr>
          <p:cNvPr id="6" name="Rectangle 1">
            <a:extLst>
              <a:ext uri="{FF2B5EF4-FFF2-40B4-BE49-F238E27FC236}">
                <a16:creationId xmlns:a16="http://schemas.microsoft.com/office/drawing/2014/main" id="{55F78B1D-7648-516A-40B6-2F60D6972D96}"/>
              </a:ext>
            </a:extLst>
          </p:cNvPr>
          <p:cNvSpPr>
            <a:spLocks noChangeArrowheads="1"/>
          </p:cNvSpPr>
          <p:nvPr/>
        </p:nvSpPr>
        <p:spPr bwMode="auto">
          <a:xfrm rot="10800000" flipV="1">
            <a:off x="8743950" y="6091664"/>
            <a:ext cx="224790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Source: (IELTS Luminary, 2024)</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3" name="Graphic 2">
            <a:extLst>
              <a:ext uri="{FF2B5EF4-FFF2-40B4-BE49-F238E27FC236}">
                <a16:creationId xmlns:a16="http://schemas.microsoft.com/office/drawing/2014/main" id="{3023FBAE-8A56-0A2F-A763-60E84B90FFB7}"/>
              </a:ext>
            </a:extLst>
          </p:cNvPr>
          <p:cNvPicPr>
            <a:picLocks noChangeAspect="1"/>
            <a:extLst>
              <a:ext uri="{51228E76-BA90-4043-B771-695A4F85340A}">
                <alf:liveFeedProps xmlns:alf="http://schemas.microsoft.com/office/drawing/2021/livefeed"/>
              </a:ext>
            </a:extLst>
          </p:cNvPicPr>
          <p:nvPr/>
        </p:nvPicPr>
        <p:blipFill>
          <a:blip r:embed="rId11">
            <a:extLst>
              <a:ext uri="{96DAC541-7B7A-43D3-8B79-37D633B846F1}">
                <asvg:svgBlip xmlns:asvg="http://schemas.microsoft.com/office/drawing/2016/SVG/main" r:embed="rId12"/>
              </a:ext>
            </a:extLst>
          </a:blip>
          <a:stretch>
            <a:fillRect/>
          </a:stretch>
        </p:blipFill>
        <p:spPr>
          <a:xfrm>
            <a:off x="10052304" y="4718304"/>
            <a:ext cx="2057400" cy="2057400"/>
          </a:xfrm>
          <a:prstGeom prst="ellipse">
            <a:avLst/>
          </a:prstGeom>
        </p:spPr>
      </p:pic>
      <p:pic>
        <p:nvPicPr>
          <p:cNvPr id="4" name="Recorded Sound">
            <a:hlinkClick r:id="" action="ppaction://media"/>
            <a:extLst>
              <a:ext uri="{FF2B5EF4-FFF2-40B4-BE49-F238E27FC236}">
                <a16:creationId xmlns:a16="http://schemas.microsoft.com/office/drawing/2014/main" id="{EDF165C3-94EA-801A-4E98-1AECF5714106}"/>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330961544"/>
      </p:ext>
    </p:extLst>
  </p:cSld>
  <p:clrMapOvr>
    <a:masterClrMapping/>
  </p:clrMapOvr>
  <mc:AlternateContent xmlns:mc="http://schemas.openxmlformats.org/markup-compatibility/2006">
    <mc:Choice xmlns:p14="http://schemas.microsoft.com/office/powerpoint/2010/main" Requires="p14">
      <p:transition spd="slow" p14:dur="2000" advTm="49794"/>
    </mc:Choice>
    <mc:Fallback>
      <p:transition spd="slow" advTm="497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79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2323799-A885-4AEB-C22B-13DB41777190}"/>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8112B0-1EAE-A67E-7830-42DF15FFD42D}"/>
              </a:ext>
            </a:extLst>
          </p:cNvPr>
          <p:cNvSpPr>
            <a:spLocks noGrp="1"/>
          </p:cNvSpPr>
          <p:nvPr>
            <p:ph type="title"/>
          </p:nvPr>
        </p:nvSpPr>
        <p:spPr>
          <a:xfrm>
            <a:off x="586478" y="1683756"/>
            <a:ext cx="3115265" cy="2396359"/>
          </a:xfrm>
        </p:spPr>
        <p:txBody>
          <a:bodyPr anchor="b">
            <a:normAutofit/>
          </a:bodyPr>
          <a:lstStyle/>
          <a:p>
            <a:pPr algn="r"/>
            <a:r>
              <a:rPr lang="en-US" sz="4000" b="1">
                <a:solidFill>
                  <a:srgbClr val="FFFFFF"/>
                </a:solidFill>
              </a:rPr>
              <a:t>Theoretical Frameworks</a:t>
            </a:r>
            <a:br>
              <a:rPr lang="en-US" sz="4000">
                <a:solidFill>
                  <a:srgbClr val="FFFFFF"/>
                </a:solidFill>
              </a:rPr>
            </a:b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7A2C0998-64FC-F897-3698-359CC81A82D3}"/>
              </a:ext>
            </a:extLst>
          </p:cNvPr>
          <p:cNvGraphicFramePr>
            <a:graphicFrameLocks noGrp="1"/>
          </p:cNvGraphicFramePr>
          <p:nvPr>
            <p:ph idx="1"/>
            <p:extLst>
              <p:ext uri="{D42A27DB-BD31-4B8C-83A1-F6EECF244321}">
                <p14:modId xmlns:p14="http://schemas.microsoft.com/office/powerpoint/2010/main" val="119874558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Graphic 2">
            <a:extLst>
              <a:ext uri="{FF2B5EF4-FFF2-40B4-BE49-F238E27FC236}">
                <a16:creationId xmlns:a16="http://schemas.microsoft.com/office/drawing/2014/main" id="{B3FF58A6-A5E8-591E-F1F3-345C53C7DF26}"/>
              </a:ext>
            </a:extLst>
          </p:cNvPr>
          <p:cNvPicPr>
            <a:picLocks noChangeAspect="1"/>
            <a:extLst>
              <a:ext uri="{51228E76-BA90-4043-B771-695A4F85340A}">
                <alf:liveFeedProps xmlns:alf="http://schemas.microsoft.com/office/drawing/2021/livefeed"/>
              </a:ext>
            </a:extLst>
          </p:cNvPicPr>
          <p:nvPr/>
        </p:nvPicPr>
        <p:blipFill>
          <a:blip r:embed="rId10">
            <a:extLst>
              <a:ext uri="{96DAC541-7B7A-43D3-8B79-37D633B846F1}">
                <asvg:svgBlip xmlns:asvg="http://schemas.microsoft.com/office/drawing/2016/SVG/main" r:embed="rId11"/>
              </a:ext>
            </a:extLst>
          </a:blip>
          <a:stretch>
            <a:fillRect/>
          </a:stretch>
        </p:blipFill>
        <p:spPr>
          <a:xfrm>
            <a:off x="10052304" y="4718304"/>
            <a:ext cx="2057400" cy="2057400"/>
          </a:xfrm>
          <a:prstGeom prst="ellipse">
            <a:avLst/>
          </a:prstGeom>
        </p:spPr>
      </p:pic>
      <p:pic>
        <p:nvPicPr>
          <p:cNvPr id="4" name="Recorded Sound">
            <a:hlinkClick r:id="" action="ppaction://media"/>
            <a:extLst>
              <a:ext uri="{FF2B5EF4-FFF2-40B4-BE49-F238E27FC236}">
                <a16:creationId xmlns:a16="http://schemas.microsoft.com/office/drawing/2014/main" id="{37F9BB97-7760-1986-CF19-72820F9F6639}"/>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2849466047"/>
      </p:ext>
    </p:extLst>
  </p:cSld>
  <p:clrMapOvr>
    <a:masterClrMapping/>
  </p:clrMapOvr>
  <mc:AlternateContent xmlns:mc="http://schemas.openxmlformats.org/markup-compatibility/2006">
    <mc:Choice xmlns:p14="http://schemas.microsoft.com/office/powerpoint/2010/main" Requires="p14">
      <p:transition spd="slow" p14:dur="2000" advTm="49457"/>
    </mc:Choice>
    <mc:Fallback>
      <p:transition spd="slow" advTm="494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45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82C360E-0821-9A94-9D0B-D521A94772DD}"/>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0C9932-DF69-B2A3-80E7-B04F79354F8D}"/>
              </a:ext>
            </a:extLst>
          </p:cNvPr>
          <p:cNvSpPr>
            <a:spLocks noGrp="1"/>
          </p:cNvSpPr>
          <p:nvPr>
            <p:ph type="title"/>
          </p:nvPr>
        </p:nvSpPr>
        <p:spPr>
          <a:xfrm>
            <a:off x="838200" y="557188"/>
            <a:ext cx="10515600" cy="1133499"/>
          </a:xfrm>
        </p:spPr>
        <p:txBody>
          <a:bodyPr>
            <a:normAutofit/>
          </a:bodyPr>
          <a:lstStyle/>
          <a:p>
            <a:pPr algn="ctr"/>
            <a:r>
              <a:rPr lang="en-US" b="1" dirty="0"/>
              <a:t>Policy and Legislation Overview</a:t>
            </a:r>
            <a:endParaRPr lang="en-US" dirty="0"/>
          </a:p>
        </p:txBody>
      </p:sp>
      <p:graphicFrame>
        <p:nvGraphicFramePr>
          <p:cNvPr id="5" name="Content Placeholder 2">
            <a:extLst>
              <a:ext uri="{FF2B5EF4-FFF2-40B4-BE49-F238E27FC236}">
                <a16:creationId xmlns:a16="http://schemas.microsoft.com/office/drawing/2014/main" id="{5544C5C5-04DD-8DA1-54B4-AAAEED12DAE4}"/>
              </a:ext>
            </a:extLst>
          </p:cNvPr>
          <p:cNvGraphicFramePr>
            <a:graphicFrameLocks noGrp="1"/>
          </p:cNvGraphicFramePr>
          <p:nvPr>
            <p:ph idx="1"/>
            <p:extLst>
              <p:ext uri="{D42A27DB-BD31-4B8C-83A1-F6EECF244321}">
                <p14:modId xmlns:p14="http://schemas.microsoft.com/office/powerpoint/2010/main" val="634378244"/>
              </p:ext>
            </p:extLst>
          </p:nvPr>
        </p:nvGraphicFramePr>
        <p:xfrm>
          <a:off x="838200" y="1690687"/>
          <a:ext cx="10515600" cy="449065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Graphic 2">
            <a:extLst>
              <a:ext uri="{FF2B5EF4-FFF2-40B4-BE49-F238E27FC236}">
                <a16:creationId xmlns:a16="http://schemas.microsoft.com/office/drawing/2014/main" id="{B23BC095-C8DC-7AAA-91DF-8742C0ED19AE}"/>
              </a:ext>
            </a:extLst>
          </p:cNvPr>
          <p:cNvPicPr>
            <a:picLocks noChangeAspect="1"/>
            <a:extLst>
              <a:ext uri="{51228E76-BA90-4043-B771-695A4F85340A}">
                <alf:liveFeedProps xmlns:alf="http://schemas.microsoft.com/office/drawing/2021/livefeed"/>
              </a:ext>
            </a:extLst>
          </p:cNvPicPr>
          <p:nvPr/>
        </p:nvPicPr>
        <p:blipFill>
          <a:blip r:embed="rId10">
            <a:extLst>
              <a:ext uri="{96DAC541-7B7A-43D3-8B79-37D633B846F1}">
                <asvg:svgBlip xmlns:asvg="http://schemas.microsoft.com/office/drawing/2016/SVG/main" r:embed="rId11"/>
              </a:ext>
            </a:extLst>
          </a:blip>
          <a:stretch>
            <a:fillRect/>
          </a:stretch>
        </p:blipFill>
        <p:spPr>
          <a:xfrm>
            <a:off x="10052304" y="4718304"/>
            <a:ext cx="2057400" cy="2057400"/>
          </a:xfrm>
          <a:prstGeom prst="ellipse">
            <a:avLst/>
          </a:prstGeom>
        </p:spPr>
      </p:pic>
      <p:pic>
        <p:nvPicPr>
          <p:cNvPr id="4" name="Recorded Sound">
            <a:hlinkClick r:id="" action="ppaction://media"/>
            <a:extLst>
              <a:ext uri="{FF2B5EF4-FFF2-40B4-BE49-F238E27FC236}">
                <a16:creationId xmlns:a16="http://schemas.microsoft.com/office/drawing/2014/main" id="{126E0BF2-D953-39DE-FACA-E48C708D81C4}"/>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245959637"/>
      </p:ext>
    </p:extLst>
  </p:cSld>
  <p:clrMapOvr>
    <a:masterClrMapping/>
  </p:clrMapOvr>
  <mc:AlternateContent xmlns:mc="http://schemas.openxmlformats.org/markup-compatibility/2006">
    <mc:Choice xmlns:p14="http://schemas.microsoft.com/office/powerpoint/2010/main" Requires="p14">
      <p:transition spd="slow" p14:dur="2000" advTm="48092"/>
    </mc:Choice>
    <mc:Fallback>
      <p:transition spd="slow" advTm="480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09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8C98234-3A63-ED2C-5D01-E3D83E008AD1}"/>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222641-6595-D011-4099-2DA1436766C9}"/>
              </a:ext>
            </a:extLst>
          </p:cNvPr>
          <p:cNvSpPr>
            <a:spLocks noGrp="1"/>
          </p:cNvSpPr>
          <p:nvPr>
            <p:ph type="title"/>
          </p:nvPr>
        </p:nvSpPr>
        <p:spPr>
          <a:xfrm>
            <a:off x="572493" y="238539"/>
            <a:ext cx="11018520" cy="1434415"/>
          </a:xfrm>
        </p:spPr>
        <p:txBody>
          <a:bodyPr anchor="b">
            <a:normAutofit/>
          </a:bodyPr>
          <a:lstStyle/>
          <a:p>
            <a:r>
              <a:rPr lang="en-US" sz="5400" b="1"/>
              <a:t>Current Care Provisions in the UK</a:t>
            </a:r>
            <a:endParaRPr lang="en-US" sz="5400"/>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5">
            <a:extLst>
              <a:ext uri="{FF2B5EF4-FFF2-40B4-BE49-F238E27FC236}">
                <a16:creationId xmlns:a16="http://schemas.microsoft.com/office/drawing/2014/main" id="{4AC1D081-0B59-C4CC-4000-7A5781CF3D6C}"/>
              </a:ext>
            </a:extLst>
          </p:cNvPr>
          <p:cNvGraphicFramePr>
            <a:graphicFrameLocks noGrp="1"/>
          </p:cNvGraphicFramePr>
          <p:nvPr>
            <p:ph idx="1"/>
            <p:extLst>
              <p:ext uri="{D42A27DB-BD31-4B8C-83A1-F6EECF244321}">
                <p14:modId xmlns:p14="http://schemas.microsoft.com/office/powerpoint/2010/main" val="1093544906"/>
              </p:ext>
            </p:extLst>
          </p:nvPr>
        </p:nvGraphicFramePr>
        <p:xfrm>
          <a:off x="572493" y="2071315"/>
          <a:ext cx="5827245" cy="412871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Picture 4">
            <a:extLst>
              <a:ext uri="{FF2B5EF4-FFF2-40B4-BE49-F238E27FC236}">
                <a16:creationId xmlns:a16="http://schemas.microsoft.com/office/drawing/2014/main" id="{8122E426-BF70-99AB-3269-5FDADE3669E8}"/>
              </a:ext>
            </a:extLst>
          </p:cNvPr>
          <p:cNvPicPr>
            <a:picLocks noChangeAspect="1"/>
          </p:cNvPicPr>
          <p:nvPr/>
        </p:nvPicPr>
        <p:blipFill>
          <a:blip r:embed="rId10">
            <a:extLst>
              <a:ext uri="{28A0092B-C50C-407E-A947-70E740481C1C}">
                <a14:useLocalDpi xmlns:a14="http://schemas.microsoft.com/office/drawing/2010/main" val="0"/>
              </a:ext>
            </a:extLst>
          </a:blip>
          <a:srcRect l="1860" t="128" r="3191" b="-231"/>
          <a:stretch>
            <a:fillRect/>
          </a:stretch>
        </p:blipFill>
        <p:spPr>
          <a:xfrm>
            <a:off x="6629331" y="2308692"/>
            <a:ext cx="5197706" cy="3657852"/>
          </a:xfrm>
          <a:prstGeom prst="rect">
            <a:avLst/>
          </a:prstGeom>
        </p:spPr>
      </p:pic>
      <p:pic>
        <p:nvPicPr>
          <p:cNvPr id="3" name="Graphic 2">
            <a:extLst>
              <a:ext uri="{FF2B5EF4-FFF2-40B4-BE49-F238E27FC236}">
                <a16:creationId xmlns:a16="http://schemas.microsoft.com/office/drawing/2014/main" id="{11E2B754-7020-9801-5165-064EC73C10B9}"/>
              </a:ext>
            </a:extLst>
          </p:cNvPr>
          <p:cNvPicPr>
            <a:picLocks noChangeAspect="1"/>
            <a:extLst>
              <a:ext uri="{51228E76-BA90-4043-B771-695A4F85340A}">
                <alf:liveFeedProps xmlns:alf="http://schemas.microsoft.com/office/drawing/2021/livefeed"/>
              </a:ext>
            </a:extLst>
          </p:cNvPicPr>
          <p:nvPr/>
        </p:nvPicPr>
        <p:blipFill>
          <a:blip r:embed="rId11">
            <a:extLst>
              <a:ext uri="{96DAC541-7B7A-43D3-8B79-37D633B846F1}">
                <asvg:svgBlip xmlns:asvg="http://schemas.microsoft.com/office/drawing/2016/SVG/main" r:embed="rId12"/>
              </a:ext>
            </a:extLst>
          </a:blip>
          <a:stretch>
            <a:fillRect/>
          </a:stretch>
        </p:blipFill>
        <p:spPr>
          <a:xfrm>
            <a:off x="10052304" y="4718304"/>
            <a:ext cx="2057400" cy="2057400"/>
          </a:xfrm>
          <a:prstGeom prst="ellipse">
            <a:avLst/>
          </a:prstGeom>
        </p:spPr>
      </p:pic>
      <p:pic>
        <p:nvPicPr>
          <p:cNvPr id="4" name="Recorded Sound">
            <a:hlinkClick r:id="" action="ppaction://media"/>
            <a:extLst>
              <a:ext uri="{FF2B5EF4-FFF2-40B4-BE49-F238E27FC236}">
                <a16:creationId xmlns:a16="http://schemas.microsoft.com/office/drawing/2014/main" id="{3ACD4E56-A751-CB75-9044-6D1FA354090B}"/>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1162953166"/>
      </p:ext>
    </p:extLst>
  </p:cSld>
  <p:clrMapOvr>
    <a:masterClrMapping/>
  </p:clrMapOvr>
  <mc:AlternateContent xmlns:mc="http://schemas.openxmlformats.org/markup-compatibility/2006">
    <mc:Choice xmlns:p14="http://schemas.microsoft.com/office/powerpoint/2010/main" Requires="p14">
      <p:transition spd="slow" p14:dur="2000" advTm="43554"/>
    </mc:Choice>
    <mc:Fallback>
      <p:transition spd="slow" advTm="435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55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E55B226-3D5E-AEFF-9055-76E3696DF133}"/>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2363BF-8C5F-9DF9-B153-EC5920CB3DDF}"/>
              </a:ext>
            </a:extLst>
          </p:cNvPr>
          <p:cNvSpPr>
            <a:spLocks noGrp="1"/>
          </p:cNvSpPr>
          <p:nvPr>
            <p:ph type="title"/>
          </p:nvPr>
        </p:nvSpPr>
        <p:spPr>
          <a:xfrm>
            <a:off x="586478" y="1683756"/>
            <a:ext cx="3115265" cy="2396359"/>
          </a:xfrm>
        </p:spPr>
        <p:txBody>
          <a:bodyPr anchor="b">
            <a:normAutofit/>
          </a:bodyPr>
          <a:lstStyle/>
          <a:p>
            <a:pPr algn="r"/>
            <a:r>
              <a:rPr lang="en-US" sz="3100" b="1">
                <a:solidFill>
                  <a:srgbClr val="FFFFFF"/>
                </a:solidFill>
              </a:rPr>
              <a:t>Critical Evaluation of Residential Care Homes</a:t>
            </a:r>
            <a:br>
              <a:rPr lang="en-US" sz="3100">
                <a:solidFill>
                  <a:srgbClr val="FFFFFF"/>
                </a:solidFill>
              </a:rPr>
            </a:br>
            <a:endParaRPr lang="en-US" sz="3100">
              <a:solidFill>
                <a:srgbClr val="FFFFFF"/>
              </a:solidFill>
            </a:endParaRPr>
          </a:p>
        </p:txBody>
      </p:sp>
      <p:graphicFrame>
        <p:nvGraphicFramePr>
          <p:cNvPr id="5" name="Content Placeholder 2">
            <a:extLst>
              <a:ext uri="{FF2B5EF4-FFF2-40B4-BE49-F238E27FC236}">
                <a16:creationId xmlns:a16="http://schemas.microsoft.com/office/drawing/2014/main" id="{D023C8D5-162A-4DE2-5CDA-B3985F95521A}"/>
              </a:ext>
            </a:extLst>
          </p:cNvPr>
          <p:cNvGraphicFramePr>
            <a:graphicFrameLocks noGrp="1"/>
          </p:cNvGraphicFramePr>
          <p:nvPr>
            <p:ph idx="1"/>
            <p:extLst>
              <p:ext uri="{D42A27DB-BD31-4B8C-83A1-F6EECF244321}">
                <p14:modId xmlns:p14="http://schemas.microsoft.com/office/powerpoint/2010/main" val="277981163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Graphic 2">
            <a:extLst>
              <a:ext uri="{FF2B5EF4-FFF2-40B4-BE49-F238E27FC236}">
                <a16:creationId xmlns:a16="http://schemas.microsoft.com/office/drawing/2014/main" id="{91123FD7-D2BC-D40D-8A63-4044F7B5D6F9}"/>
              </a:ext>
            </a:extLst>
          </p:cNvPr>
          <p:cNvPicPr>
            <a:picLocks noChangeAspect="1"/>
            <a:extLst>
              <a:ext uri="{51228E76-BA90-4043-B771-695A4F85340A}">
                <alf:liveFeedProps xmlns:alf="http://schemas.microsoft.com/office/drawing/2021/livefeed"/>
              </a:ext>
            </a:extLst>
          </p:cNvPicPr>
          <p:nvPr/>
        </p:nvPicPr>
        <p:blipFill>
          <a:blip r:embed="rId10">
            <a:extLst>
              <a:ext uri="{96DAC541-7B7A-43D3-8B79-37D633B846F1}">
                <asvg:svgBlip xmlns:asvg="http://schemas.microsoft.com/office/drawing/2016/SVG/main" r:embed="rId11"/>
              </a:ext>
            </a:extLst>
          </a:blip>
          <a:stretch>
            <a:fillRect/>
          </a:stretch>
        </p:blipFill>
        <p:spPr>
          <a:xfrm>
            <a:off x="10052304" y="4718304"/>
            <a:ext cx="2057400" cy="2057400"/>
          </a:xfrm>
          <a:prstGeom prst="ellipse">
            <a:avLst/>
          </a:prstGeom>
        </p:spPr>
      </p:pic>
      <p:pic>
        <p:nvPicPr>
          <p:cNvPr id="4" name="Recorded Sound">
            <a:hlinkClick r:id="" action="ppaction://media"/>
            <a:extLst>
              <a:ext uri="{FF2B5EF4-FFF2-40B4-BE49-F238E27FC236}">
                <a16:creationId xmlns:a16="http://schemas.microsoft.com/office/drawing/2014/main" id="{236FD659-11CB-36FC-6B69-68DB10E7D8B1}"/>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2842886345"/>
      </p:ext>
    </p:extLst>
  </p:cSld>
  <p:clrMapOvr>
    <a:masterClrMapping/>
  </p:clrMapOvr>
  <mc:AlternateContent xmlns:mc="http://schemas.openxmlformats.org/markup-compatibility/2006">
    <mc:Choice xmlns:p14="http://schemas.microsoft.com/office/powerpoint/2010/main" Requires="p14">
      <p:transition spd="slow" p14:dur="2000" advTm="48079"/>
    </mc:Choice>
    <mc:Fallback>
      <p:transition spd="slow" advTm="480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07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99FF407-C1A5-AF3D-18FB-7D86125E263A}"/>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11688B-0A27-4E86-8D55-76F71ADF2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C84A868B-654E-447C-8D9C-0F9328308C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4E43F5E5-7E34-4029-B18F-CAED02086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59931FA-11DF-4781-8AAD-FEE88674F7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40F88E6C-5782-452A-8C4F-9D2C2EAC8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3" cy="31416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86130471-9405-E0CD-6D9D-CBBA9374411B}"/>
              </a:ext>
            </a:extLst>
          </p:cNvPr>
          <p:cNvSpPr>
            <a:spLocks noGrp="1"/>
          </p:cNvSpPr>
          <p:nvPr>
            <p:ph type="title"/>
          </p:nvPr>
        </p:nvSpPr>
        <p:spPr>
          <a:xfrm>
            <a:off x="550864" y="365125"/>
            <a:ext cx="11090274" cy="1325563"/>
          </a:xfrm>
        </p:spPr>
        <p:txBody>
          <a:bodyPr>
            <a:normAutofit/>
          </a:bodyPr>
          <a:lstStyle/>
          <a:p>
            <a:r>
              <a:rPr lang="en-US" sz="4000" b="1" dirty="0"/>
              <a:t>Critical Evaluation of Day Centers</a:t>
            </a:r>
            <a:br>
              <a:rPr lang="en-US" sz="4000" dirty="0"/>
            </a:br>
            <a:endParaRPr lang="en-US" sz="4000" dirty="0"/>
          </a:p>
        </p:txBody>
      </p:sp>
      <p:graphicFrame>
        <p:nvGraphicFramePr>
          <p:cNvPr id="5" name="Content Placeholder 2">
            <a:extLst>
              <a:ext uri="{FF2B5EF4-FFF2-40B4-BE49-F238E27FC236}">
                <a16:creationId xmlns:a16="http://schemas.microsoft.com/office/drawing/2014/main" id="{01BAA135-2BCF-8950-97E0-AAC33512F51B}"/>
              </a:ext>
            </a:extLst>
          </p:cNvPr>
          <p:cNvGraphicFramePr>
            <a:graphicFrameLocks noGrp="1"/>
          </p:cNvGraphicFramePr>
          <p:nvPr>
            <p:ph idx="1"/>
            <p:extLst>
              <p:ext uri="{D42A27DB-BD31-4B8C-83A1-F6EECF244321}">
                <p14:modId xmlns:p14="http://schemas.microsoft.com/office/powerpoint/2010/main" val="2792189357"/>
              </p:ext>
            </p:extLst>
          </p:nvPr>
        </p:nvGraphicFramePr>
        <p:xfrm>
          <a:off x="547688" y="2133600"/>
          <a:ext cx="11093450" cy="415766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Graphic 2">
            <a:extLst>
              <a:ext uri="{FF2B5EF4-FFF2-40B4-BE49-F238E27FC236}">
                <a16:creationId xmlns:a16="http://schemas.microsoft.com/office/drawing/2014/main" id="{EB382D12-4869-E314-4293-1F71F612F9F6}"/>
              </a:ext>
            </a:extLst>
          </p:cNvPr>
          <p:cNvPicPr>
            <a:picLocks noChangeAspect="1"/>
            <a:extLst>
              <a:ext uri="{51228E76-BA90-4043-B771-695A4F85340A}">
                <alf:liveFeedProps xmlns:alf="http://schemas.microsoft.com/office/drawing/2021/livefeed"/>
              </a:ext>
            </a:extLst>
          </p:cNvPicPr>
          <p:nvPr/>
        </p:nvPicPr>
        <p:blipFill>
          <a:blip r:embed="rId10">
            <a:extLst>
              <a:ext uri="{96DAC541-7B7A-43D3-8B79-37D633B846F1}">
                <asvg:svgBlip xmlns:asvg="http://schemas.microsoft.com/office/drawing/2016/SVG/main" r:embed="rId11"/>
              </a:ext>
            </a:extLst>
          </a:blip>
          <a:stretch>
            <a:fillRect/>
          </a:stretch>
        </p:blipFill>
        <p:spPr>
          <a:xfrm>
            <a:off x="10052304" y="4718304"/>
            <a:ext cx="2057400" cy="2057400"/>
          </a:xfrm>
          <a:prstGeom prst="ellipse">
            <a:avLst/>
          </a:prstGeom>
        </p:spPr>
      </p:pic>
      <p:pic>
        <p:nvPicPr>
          <p:cNvPr id="4" name="Recorded Sound">
            <a:hlinkClick r:id="" action="ppaction://media"/>
            <a:extLst>
              <a:ext uri="{FF2B5EF4-FFF2-40B4-BE49-F238E27FC236}">
                <a16:creationId xmlns:a16="http://schemas.microsoft.com/office/drawing/2014/main" id="{AD8969DA-5361-9C8A-7531-3E4CA0884087}"/>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2868156981"/>
      </p:ext>
    </p:extLst>
  </p:cSld>
  <p:clrMapOvr>
    <a:masterClrMapping/>
  </p:clrMapOvr>
  <mc:AlternateContent xmlns:mc="http://schemas.openxmlformats.org/markup-compatibility/2006">
    <mc:Choice xmlns:p14="http://schemas.microsoft.com/office/powerpoint/2010/main" Requires="p14">
      <p:transition spd="slow" p14:dur="2000" advTm="43910"/>
    </mc:Choice>
    <mc:Fallback>
      <p:transition spd="slow" advTm="439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9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AF3DC67-4031-CBA1-40B9-0D2E28612CD3}"/>
            </a:ext>
          </a:extLst>
        </p:cNvPr>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6CFA3B-47FA-AB75-A454-5F8F05CC16B3}"/>
              </a:ext>
            </a:extLst>
          </p:cNvPr>
          <p:cNvSpPr>
            <a:spLocks noGrp="1"/>
          </p:cNvSpPr>
          <p:nvPr>
            <p:ph type="title"/>
          </p:nvPr>
        </p:nvSpPr>
        <p:spPr>
          <a:xfrm>
            <a:off x="114300" y="247647"/>
            <a:ext cx="7011921" cy="1495425"/>
          </a:xfrm>
        </p:spPr>
        <p:txBody>
          <a:bodyPr>
            <a:normAutofit/>
          </a:bodyPr>
          <a:lstStyle/>
          <a:p>
            <a:r>
              <a:rPr lang="en-US" sz="2800" b="1" dirty="0"/>
              <a:t>Technological Innovations in Elderly Care</a:t>
            </a:r>
            <a:br>
              <a:rPr lang="en-US" sz="3400" dirty="0"/>
            </a:br>
            <a:endParaRPr lang="en-US" sz="3400" dirty="0"/>
          </a:p>
        </p:txBody>
      </p:sp>
      <p:graphicFrame>
        <p:nvGraphicFramePr>
          <p:cNvPr id="6" name="Content Placeholder 5">
            <a:extLst>
              <a:ext uri="{FF2B5EF4-FFF2-40B4-BE49-F238E27FC236}">
                <a16:creationId xmlns:a16="http://schemas.microsoft.com/office/drawing/2014/main" id="{EA1BE5E8-6C0D-C341-42CF-FA1C2E3BF18E}"/>
              </a:ext>
            </a:extLst>
          </p:cNvPr>
          <p:cNvGraphicFramePr>
            <a:graphicFrameLocks noGrp="1"/>
          </p:cNvGraphicFramePr>
          <p:nvPr>
            <p:ph idx="1"/>
            <p:extLst>
              <p:ext uri="{D42A27DB-BD31-4B8C-83A1-F6EECF244321}">
                <p14:modId xmlns:p14="http://schemas.microsoft.com/office/powerpoint/2010/main" val="473901879"/>
              </p:ext>
            </p:extLst>
          </p:nvPr>
        </p:nvGraphicFramePr>
        <p:xfrm>
          <a:off x="-3050" y="1200150"/>
          <a:ext cx="6848650" cy="516254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Picture 4">
            <a:extLst>
              <a:ext uri="{FF2B5EF4-FFF2-40B4-BE49-F238E27FC236}">
                <a16:creationId xmlns:a16="http://schemas.microsoft.com/office/drawing/2014/main" id="{5F1FA408-E454-E8B8-967A-5EC12F2AADB2}"/>
              </a:ext>
            </a:extLst>
          </p:cNvPr>
          <p:cNvPicPr>
            <a:picLocks noChangeAspect="1"/>
          </p:cNvPicPr>
          <p:nvPr/>
        </p:nvPicPr>
        <p:blipFill>
          <a:blip r:embed="rId10">
            <a:extLst>
              <a:ext uri="{28A0092B-C50C-407E-A947-70E740481C1C}">
                <a14:useLocalDpi xmlns:a14="http://schemas.microsoft.com/office/drawing/2010/main" val="0"/>
              </a:ext>
            </a:extLst>
          </a:blip>
          <a:srcRect l="7188" r="44218" b="-1"/>
          <a:stretch>
            <a:fillRect/>
          </a:stretch>
        </p:blipFill>
        <p:spPr>
          <a:xfrm>
            <a:off x="7199440" y="10"/>
            <a:ext cx="4992560" cy="6857990"/>
          </a:xfrm>
          <a:prstGeom prst="rect">
            <a:avLst/>
          </a:prstGeom>
          <a:effectLst/>
        </p:spPr>
      </p:pic>
      <p:pic>
        <p:nvPicPr>
          <p:cNvPr id="3" name="Graphic 2">
            <a:extLst>
              <a:ext uri="{FF2B5EF4-FFF2-40B4-BE49-F238E27FC236}">
                <a16:creationId xmlns:a16="http://schemas.microsoft.com/office/drawing/2014/main" id="{E9DFB1A4-5489-FBD5-D420-9D8D55FD4B1B}"/>
              </a:ext>
            </a:extLst>
          </p:cNvPr>
          <p:cNvPicPr>
            <a:picLocks noChangeAspect="1"/>
            <a:extLst>
              <a:ext uri="{51228E76-BA90-4043-B771-695A4F85340A}">
                <alf:liveFeedProps xmlns:alf="http://schemas.microsoft.com/office/drawing/2021/livefeed"/>
              </a:ext>
            </a:extLst>
          </p:cNvPicPr>
          <p:nvPr/>
        </p:nvPicPr>
        <p:blipFill>
          <a:blip r:embed="rId11">
            <a:extLst>
              <a:ext uri="{96DAC541-7B7A-43D3-8B79-37D633B846F1}">
                <asvg:svgBlip xmlns:asvg="http://schemas.microsoft.com/office/drawing/2016/SVG/main" r:embed="rId12"/>
              </a:ext>
            </a:extLst>
          </a:blip>
          <a:stretch>
            <a:fillRect/>
          </a:stretch>
        </p:blipFill>
        <p:spPr>
          <a:xfrm>
            <a:off x="10052304" y="4718304"/>
            <a:ext cx="2057400" cy="2057400"/>
          </a:xfrm>
          <a:prstGeom prst="ellipse">
            <a:avLst/>
          </a:prstGeom>
        </p:spPr>
      </p:pic>
      <p:pic>
        <p:nvPicPr>
          <p:cNvPr id="4" name="Recorded Sound">
            <a:hlinkClick r:id="" action="ppaction://media"/>
            <a:extLst>
              <a:ext uri="{FF2B5EF4-FFF2-40B4-BE49-F238E27FC236}">
                <a16:creationId xmlns:a16="http://schemas.microsoft.com/office/drawing/2014/main" id="{060F3FB1-6142-3BCC-16AC-A15F3A16A950}"/>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510614338"/>
      </p:ext>
    </p:extLst>
  </p:cSld>
  <p:clrMapOvr>
    <a:masterClrMapping/>
  </p:clrMapOvr>
  <mc:AlternateContent xmlns:mc="http://schemas.openxmlformats.org/markup-compatibility/2006">
    <mc:Choice xmlns:p14="http://schemas.microsoft.com/office/powerpoint/2010/main" Requires="p14">
      <p:transition spd="slow" p14:dur="2000" advTm="52662"/>
    </mc:Choice>
    <mc:Fallback>
      <p:transition spd="slow" advTm="526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66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BA0E83B-6809-6128-DCBA-FD4AEDCB2979}"/>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417821-84E2-E8CD-903D-7F434E634A0F}"/>
              </a:ext>
            </a:extLst>
          </p:cNvPr>
          <p:cNvSpPr>
            <a:spLocks noGrp="1"/>
          </p:cNvSpPr>
          <p:nvPr>
            <p:ph type="title"/>
          </p:nvPr>
        </p:nvSpPr>
        <p:spPr>
          <a:xfrm>
            <a:off x="793662" y="386930"/>
            <a:ext cx="10066122" cy="1298448"/>
          </a:xfrm>
        </p:spPr>
        <p:txBody>
          <a:bodyPr anchor="b">
            <a:normAutofit/>
          </a:bodyPr>
          <a:lstStyle/>
          <a:p>
            <a:r>
              <a:rPr lang="en-US" b="1"/>
              <a:t>Technological Innovations in Elderly Care </a:t>
            </a:r>
            <a:endParaRPr lang="en-US" dirty="0"/>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Content Placeholder 7">
            <a:extLst>
              <a:ext uri="{FF2B5EF4-FFF2-40B4-BE49-F238E27FC236}">
                <a16:creationId xmlns:a16="http://schemas.microsoft.com/office/drawing/2014/main" id="{C71F2899-AEDF-2B4C-0307-7AE8D969E1DA}"/>
              </a:ext>
            </a:extLst>
          </p:cNvPr>
          <p:cNvGraphicFramePr>
            <a:graphicFrameLocks noGrp="1"/>
          </p:cNvGraphicFramePr>
          <p:nvPr>
            <p:ph idx="1"/>
            <p:extLst>
              <p:ext uri="{D42A27DB-BD31-4B8C-83A1-F6EECF244321}">
                <p14:modId xmlns:p14="http://schemas.microsoft.com/office/powerpoint/2010/main" val="2056606996"/>
              </p:ext>
            </p:extLst>
          </p:nvPr>
        </p:nvGraphicFramePr>
        <p:xfrm>
          <a:off x="6219601" y="2517349"/>
          <a:ext cx="4530898" cy="363945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Picture 5">
            <a:extLst>
              <a:ext uri="{FF2B5EF4-FFF2-40B4-BE49-F238E27FC236}">
                <a16:creationId xmlns:a16="http://schemas.microsoft.com/office/drawing/2014/main" id="{2F647D50-E511-E25B-940A-EBB1B32EBDB5}"/>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34378" y="2430165"/>
            <a:ext cx="5961622" cy="3979382"/>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
            <a:extLst>
              <a:ext uri="{FF2B5EF4-FFF2-40B4-BE49-F238E27FC236}">
                <a16:creationId xmlns:a16="http://schemas.microsoft.com/office/drawing/2014/main" id="{D0AB9AD7-13BC-98FC-68CC-C0766056C1DE}"/>
              </a:ext>
            </a:extLst>
          </p:cNvPr>
          <p:cNvPicPr>
            <a:picLocks noChangeAspect="1"/>
            <a:extLst>
              <a:ext uri="{51228E76-BA90-4043-B771-695A4F85340A}">
                <alf:liveFeedProps xmlns:alf="http://schemas.microsoft.com/office/drawing/2021/livefeed"/>
              </a:ext>
            </a:extLst>
          </p:cNvPicPr>
          <p:nvPr/>
        </p:nvPicPr>
        <p:blipFill>
          <a:blip r:embed="rId11">
            <a:extLst>
              <a:ext uri="{96DAC541-7B7A-43D3-8B79-37D633B846F1}">
                <asvg:svgBlip xmlns:asvg="http://schemas.microsoft.com/office/drawing/2016/SVG/main" r:embed="rId12"/>
              </a:ext>
            </a:extLst>
          </a:blip>
          <a:stretch>
            <a:fillRect/>
          </a:stretch>
        </p:blipFill>
        <p:spPr>
          <a:xfrm>
            <a:off x="10052304" y="4718304"/>
            <a:ext cx="2057400" cy="2057400"/>
          </a:xfrm>
          <a:prstGeom prst="ellipse">
            <a:avLst/>
          </a:prstGeom>
        </p:spPr>
      </p:pic>
      <p:pic>
        <p:nvPicPr>
          <p:cNvPr id="4" name="Recorded Sound">
            <a:hlinkClick r:id="" action="ppaction://media"/>
            <a:extLst>
              <a:ext uri="{FF2B5EF4-FFF2-40B4-BE49-F238E27FC236}">
                <a16:creationId xmlns:a16="http://schemas.microsoft.com/office/drawing/2014/main" id="{14C7EE0B-6133-D1BC-E407-892578314F2E}"/>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991266211"/>
      </p:ext>
    </p:extLst>
  </p:cSld>
  <p:clrMapOvr>
    <a:masterClrMapping/>
  </p:clrMapOvr>
  <mc:AlternateContent xmlns:mc="http://schemas.openxmlformats.org/markup-compatibility/2006">
    <mc:Choice xmlns:p14="http://schemas.microsoft.com/office/powerpoint/2010/main" Requires="p14">
      <p:transition spd="slow" p14:dur="2000" advTm="48503"/>
    </mc:Choice>
    <mc:Fallback>
      <p:transition spd="slow" advTm="485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50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A410FAF-5D0A-65CB-14C0-FD7FAE4ADB1B}"/>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5B9D8B5-DD00-2424-4353-F3AC493407D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31501" t="3366" r="9261" b="-3366"/>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4DA6FF-1653-9D5A-4DF2-23CAA8CF5F1A}"/>
              </a:ext>
            </a:extLst>
          </p:cNvPr>
          <p:cNvSpPr>
            <a:spLocks noGrp="1"/>
          </p:cNvSpPr>
          <p:nvPr>
            <p:ph type="title"/>
          </p:nvPr>
        </p:nvSpPr>
        <p:spPr>
          <a:xfrm>
            <a:off x="761801" y="328512"/>
            <a:ext cx="4778387" cy="1628970"/>
          </a:xfrm>
        </p:spPr>
        <p:txBody>
          <a:bodyPr anchor="ctr">
            <a:normAutofit/>
          </a:bodyPr>
          <a:lstStyle/>
          <a:p>
            <a:r>
              <a:rPr lang="en-US" sz="2500" b="1" dirty="0"/>
              <a:t>Case Study 1: The Larkhill Village Model in the UK (</a:t>
            </a:r>
            <a:r>
              <a:rPr lang="en-US" sz="2500" b="1" dirty="0" err="1"/>
              <a:t>ExtraCare</a:t>
            </a:r>
            <a:r>
              <a:rPr lang="en-US" sz="2500" b="1" dirty="0"/>
              <a:t> Charitable Trust, 2025).</a:t>
            </a:r>
            <a:br>
              <a:rPr lang="en-US" sz="2500" dirty="0"/>
            </a:br>
            <a:endParaRPr lang="en-US" sz="2500" dirty="0"/>
          </a:p>
        </p:txBody>
      </p:sp>
      <p:graphicFrame>
        <p:nvGraphicFramePr>
          <p:cNvPr id="6" name="Content Placeholder 5">
            <a:extLst>
              <a:ext uri="{FF2B5EF4-FFF2-40B4-BE49-F238E27FC236}">
                <a16:creationId xmlns:a16="http://schemas.microsoft.com/office/drawing/2014/main" id="{47D25021-19DB-7AAE-B1B4-5560533C7C18}"/>
              </a:ext>
            </a:extLst>
          </p:cNvPr>
          <p:cNvGraphicFramePr>
            <a:graphicFrameLocks noGrp="1"/>
          </p:cNvGraphicFramePr>
          <p:nvPr>
            <p:ph idx="1"/>
            <p:extLst>
              <p:ext uri="{D42A27DB-BD31-4B8C-83A1-F6EECF244321}">
                <p14:modId xmlns:p14="http://schemas.microsoft.com/office/powerpoint/2010/main" val="340488368"/>
              </p:ext>
            </p:extLst>
          </p:nvPr>
        </p:nvGraphicFramePr>
        <p:xfrm>
          <a:off x="342901" y="2456982"/>
          <a:ext cx="5330638" cy="418680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 name="Graphic 2">
            <a:extLst>
              <a:ext uri="{FF2B5EF4-FFF2-40B4-BE49-F238E27FC236}">
                <a16:creationId xmlns:a16="http://schemas.microsoft.com/office/drawing/2014/main" id="{0FF3B48D-35AD-DEBE-258F-5A12D89FACF7}"/>
              </a:ext>
            </a:extLst>
          </p:cNvPr>
          <p:cNvPicPr>
            <a:picLocks noChangeAspect="1"/>
            <a:extLst>
              <a:ext uri="{51228E76-BA90-4043-B771-695A4F85340A}">
                <alf:liveFeedProps xmlns:alf="http://schemas.microsoft.com/office/drawing/2021/livefeed"/>
              </a:ext>
            </a:extLst>
          </p:cNvPicPr>
          <p:nvPr/>
        </p:nvPicPr>
        <p:blipFill>
          <a:blip r:embed="rId12">
            <a:extLst>
              <a:ext uri="{96DAC541-7B7A-43D3-8B79-37D633B846F1}">
                <asvg:svgBlip xmlns:asvg="http://schemas.microsoft.com/office/drawing/2016/SVG/main" r:embed="rId13"/>
              </a:ext>
            </a:extLst>
          </a:blip>
          <a:stretch>
            <a:fillRect/>
          </a:stretch>
        </p:blipFill>
        <p:spPr>
          <a:xfrm>
            <a:off x="10052304" y="4718304"/>
            <a:ext cx="2057400" cy="2057400"/>
          </a:xfrm>
          <a:prstGeom prst="ellipse">
            <a:avLst/>
          </a:prstGeom>
        </p:spPr>
      </p:pic>
      <p:pic>
        <p:nvPicPr>
          <p:cNvPr id="4" name="Recorded Sound">
            <a:hlinkClick r:id="" action="ppaction://media"/>
            <a:extLst>
              <a:ext uri="{FF2B5EF4-FFF2-40B4-BE49-F238E27FC236}">
                <a16:creationId xmlns:a16="http://schemas.microsoft.com/office/drawing/2014/main" id="{C4886B71-E350-A4EC-9212-CEDBB4DC94FC}"/>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3097532961"/>
      </p:ext>
    </p:extLst>
  </p:cSld>
  <p:clrMapOvr>
    <a:masterClrMapping/>
  </p:clrMapOvr>
  <mc:AlternateContent xmlns:mc="http://schemas.openxmlformats.org/markup-compatibility/2006">
    <mc:Choice xmlns:p14="http://schemas.microsoft.com/office/powerpoint/2010/main" Requires="p14">
      <p:transition spd="slow" p14:dur="2000" advTm="45086"/>
    </mc:Choice>
    <mc:Fallback>
      <p:transition spd="slow" advTm="450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08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B08857E-AFC4-84F8-A8DB-E5DEDA262232}"/>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5902651E-2789-309C-4B2B-6E4CDFD10235}"/>
              </a:ext>
            </a:extLst>
          </p:cNvPr>
          <p:cNvSpPr>
            <a:spLocks noGrp="1"/>
          </p:cNvSpPr>
          <p:nvPr>
            <p:ph type="title"/>
          </p:nvPr>
        </p:nvSpPr>
        <p:spPr>
          <a:xfrm>
            <a:off x="838200" y="365125"/>
            <a:ext cx="5393361" cy="1325563"/>
          </a:xfrm>
        </p:spPr>
        <p:txBody>
          <a:bodyPr>
            <a:normAutofit/>
          </a:bodyPr>
          <a:lstStyle/>
          <a:p>
            <a:r>
              <a:rPr lang="en-US" sz="2800" b="1" dirty="0"/>
              <a:t>Case Study 2: The NHS "Ageing Well" Program (NHS, 2025)</a:t>
            </a:r>
            <a:br>
              <a:rPr lang="en-US" sz="2800" dirty="0"/>
            </a:br>
            <a:endParaRPr lang="en-US" sz="2800" dirty="0"/>
          </a:p>
        </p:txBody>
      </p:sp>
      <p:graphicFrame>
        <p:nvGraphicFramePr>
          <p:cNvPr id="7" name="Content Placeholder 6">
            <a:extLst>
              <a:ext uri="{FF2B5EF4-FFF2-40B4-BE49-F238E27FC236}">
                <a16:creationId xmlns:a16="http://schemas.microsoft.com/office/drawing/2014/main" id="{7F012BFB-80D1-64E2-4507-9C1C610A1ABB}"/>
              </a:ext>
            </a:extLst>
          </p:cNvPr>
          <p:cNvGraphicFramePr>
            <a:graphicFrameLocks noGrp="1"/>
          </p:cNvGraphicFramePr>
          <p:nvPr>
            <p:ph idx="1"/>
            <p:extLst>
              <p:ext uri="{D42A27DB-BD31-4B8C-83A1-F6EECF244321}">
                <p14:modId xmlns:p14="http://schemas.microsoft.com/office/powerpoint/2010/main" val="3565214971"/>
              </p:ext>
            </p:extLst>
          </p:nvPr>
        </p:nvGraphicFramePr>
        <p:xfrm>
          <a:off x="694842" y="1825625"/>
          <a:ext cx="5536719" cy="463995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Picture 4">
            <a:extLst>
              <a:ext uri="{FF2B5EF4-FFF2-40B4-BE49-F238E27FC236}">
                <a16:creationId xmlns:a16="http://schemas.microsoft.com/office/drawing/2014/main" id="{8B678129-EBEC-3DA5-A855-1304B00F6F04}"/>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rcRect l="14445" t="1513" r="29555" b="-1514"/>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3"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5"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3" name="Graphic 2">
            <a:extLst>
              <a:ext uri="{FF2B5EF4-FFF2-40B4-BE49-F238E27FC236}">
                <a16:creationId xmlns:a16="http://schemas.microsoft.com/office/drawing/2014/main" id="{1A8E13CF-DC1F-041B-AED7-689CD739E899}"/>
              </a:ext>
            </a:extLst>
          </p:cNvPr>
          <p:cNvPicPr>
            <a:picLocks noChangeAspect="1"/>
            <a:extLst>
              <a:ext uri="{51228E76-BA90-4043-B771-695A4F85340A}">
                <alf:liveFeedProps xmlns:alf="http://schemas.microsoft.com/office/drawing/2021/livefeed"/>
              </a:ext>
            </a:extLst>
          </p:cNvPicPr>
          <p:nvPr/>
        </p:nvPicPr>
        <p:blipFill>
          <a:blip r:embed="rId12">
            <a:extLst>
              <a:ext uri="{96DAC541-7B7A-43D3-8B79-37D633B846F1}">
                <asvg:svgBlip xmlns:asvg="http://schemas.microsoft.com/office/drawing/2016/SVG/main" r:embed="rId13"/>
              </a:ext>
            </a:extLst>
          </a:blip>
          <a:stretch>
            <a:fillRect/>
          </a:stretch>
        </p:blipFill>
        <p:spPr>
          <a:xfrm>
            <a:off x="10052304" y="4718304"/>
            <a:ext cx="2057400" cy="2057400"/>
          </a:xfrm>
          <a:prstGeom prst="ellipse">
            <a:avLst/>
          </a:prstGeom>
        </p:spPr>
      </p:pic>
      <p:pic>
        <p:nvPicPr>
          <p:cNvPr id="4" name="Recorded Sound">
            <a:hlinkClick r:id="" action="ppaction://media"/>
            <a:extLst>
              <a:ext uri="{FF2B5EF4-FFF2-40B4-BE49-F238E27FC236}">
                <a16:creationId xmlns:a16="http://schemas.microsoft.com/office/drawing/2014/main" id="{1EE3ED82-9D68-481E-221E-AAEF21C943A0}"/>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3846999315"/>
      </p:ext>
    </p:extLst>
  </p:cSld>
  <p:clrMapOvr>
    <a:masterClrMapping/>
  </p:clrMapOvr>
  <mc:AlternateContent xmlns:mc="http://schemas.openxmlformats.org/markup-compatibility/2006">
    <mc:Choice xmlns:p14="http://schemas.microsoft.com/office/powerpoint/2010/main" Requires="p14">
      <p:transition spd="slow" p14:dur="2000" advTm="52550"/>
    </mc:Choice>
    <mc:Fallback>
      <p:transition spd="slow" advTm="525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55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E147677-7476-E7FC-A8BB-C8B0F052D3D7}"/>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4C7EE3-232D-1C9E-E3C4-4417CE2FE5B9}"/>
              </a:ext>
            </a:extLst>
          </p:cNvPr>
          <p:cNvSpPr>
            <a:spLocks noGrp="1"/>
          </p:cNvSpPr>
          <p:nvPr>
            <p:ph type="title"/>
          </p:nvPr>
        </p:nvSpPr>
        <p:spPr>
          <a:xfrm>
            <a:off x="586478" y="1683756"/>
            <a:ext cx="3115265" cy="2396359"/>
          </a:xfrm>
        </p:spPr>
        <p:txBody>
          <a:bodyPr anchor="b">
            <a:normAutofit/>
          </a:bodyPr>
          <a:lstStyle/>
          <a:p>
            <a:pPr algn="r"/>
            <a:r>
              <a:rPr lang="en-US" sz="2800" b="1">
                <a:solidFill>
                  <a:srgbClr val="FFFFFF"/>
                </a:solidFill>
              </a:rPr>
              <a:t>Recommendations for Improvement</a:t>
            </a:r>
            <a:br>
              <a:rPr lang="en-US" sz="2800">
                <a:solidFill>
                  <a:srgbClr val="FFFFFF"/>
                </a:solidFill>
              </a:rPr>
            </a:br>
            <a:endParaRPr lang="en-US" sz="2800">
              <a:solidFill>
                <a:srgbClr val="FFFFFF"/>
              </a:solidFill>
            </a:endParaRPr>
          </a:p>
        </p:txBody>
      </p:sp>
      <p:graphicFrame>
        <p:nvGraphicFramePr>
          <p:cNvPr id="5" name="Content Placeholder 2">
            <a:extLst>
              <a:ext uri="{FF2B5EF4-FFF2-40B4-BE49-F238E27FC236}">
                <a16:creationId xmlns:a16="http://schemas.microsoft.com/office/drawing/2014/main" id="{513616C2-0528-60FA-09FB-BB8C4C40E769}"/>
              </a:ext>
            </a:extLst>
          </p:cNvPr>
          <p:cNvGraphicFramePr>
            <a:graphicFrameLocks noGrp="1"/>
          </p:cNvGraphicFramePr>
          <p:nvPr>
            <p:ph idx="1"/>
            <p:extLst>
              <p:ext uri="{D42A27DB-BD31-4B8C-83A1-F6EECF244321}">
                <p14:modId xmlns:p14="http://schemas.microsoft.com/office/powerpoint/2010/main" val="270701063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Graphic 2">
            <a:extLst>
              <a:ext uri="{FF2B5EF4-FFF2-40B4-BE49-F238E27FC236}">
                <a16:creationId xmlns:a16="http://schemas.microsoft.com/office/drawing/2014/main" id="{DB198BF2-FEFA-25BC-4723-F2170E29C1BC}"/>
              </a:ext>
            </a:extLst>
          </p:cNvPr>
          <p:cNvPicPr>
            <a:picLocks noChangeAspect="1"/>
            <a:extLst>
              <a:ext uri="{51228E76-BA90-4043-B771-695A4F85340A}">
                <alf:liveFeedProps xmlns:alf="http://schemas.microsoft.com/office/drawing/2021/livefeed"/>
              </a:ext>
            </a:extLst>
          </p:cNvPicPr>
          <p:nvPr/>
        </p:nvPicPr>
        <p:blipFill>
          <a:blip r:embed="rId10">
            <a:extLst>
              <a:ext uri="{96DAC541-7B7A-43D3-8B79-37D633B846F1}">
                <asvg:svgBlip xmlns:asvg="http://schemas.microsoft.com/office/drawing/2016/SVG/main" r:embed="rId11"/>
              </a:ext>
            </a:extLst>
          </a:blip>
          <a:stretch>
            <a:fillRect/>
          </a:stretch>
        </p:blipFill>
        <p:spPr>
          <a:xfrm>
            <a:off x="10052304" y="4718304"/>
            <a:ext cx="2057400" cy="2057400"/>
          </a:xfrm>
          <a:prstGeom prst="ellipse">
            <a:avLst/>
          </a:prstGeom>
        </p:spPr>
      </p:pic>
      <p:pic>
        <p:nvPicPr>
          <p:cNvPr id="4" name="Recorded Sound">
            <a:hlinkClick r:id="" action="ppaction://media"/>
            <a:extLst>
              <a:ext uri="{FF2B5EF4-FFF2-40B4-BE49-F238E27FC236}">
                <a16:creationId xmlns:a16="http://schemas.microsoft.com/office/drawing/2014/main" id="{134D0DC8-DF18-A7B7-3C8A-8FA033CCDFF4}"/>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898497887"/>
      </p:ext>
    </p:extLst>
  </p:cSld>
  <p:clrMapOvr>
    <a:masterClrMapping/>
  </p:clrMapOvr>
  <mc:AlternateContent xmlns:mc="http://schemas.openxmlformats.org/markup-compatibility/2006">
    <mc:Choice xmlns:p14="http://schemas.microsoft.com/office/powerpoint/2010/main" Requires="p14">
      <p:transition spd="slow" p14:dur="2000" advTm="43451"/>
    </mc:Choice>
    <mc:Fallback>
      <p:transition spd="slow" advTm="434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45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7365D99-45C8-62EE-D0D8-9955179E6115}"/>
            </a:ext>
          </a:extLst>
        </p:cNvPr>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D0AB303-5330-555A-1588-10B6345FEDE6}"/>
              </a:ext>
            </a:extLst>
          </p:cNvPr>
          <p:cNvPicPr>
            <a:picLocks noChangeAspect="1"/>
          </p:cNvPicPr>
          <p:nvPr/>
        </p:nvPicPr>
        <p:blipFill>
          <a:blip r:embed="rId5">
            <a:extLst>
              <a:ext uri="{28A0092B-C50C-407E-A947-70E740481C1C}">
                <a14:useLocalDpi xmlns:a14="http://schemas.microsoft.com/office/drawing/2010/main" val="0"/>
              </a:ext>
            </a:extLst>
          </a:blip>
          <a:srcRect l="5884" t="5324" r="3633" b="5324"/>
          <a:stretch>
            <a:fillRect/>
          </a:stretch>
        </p:blipFill>
        <p:spPr>
          <a:xfrm>
            <a:off x="228601" y="1843650"/>
            <a:ext cx="6266639" cy="4130675"/>
          </a:xfrm>
          <a:prstGeom prst="rect">
            <a:avLst/>
          </a:prstGeom>
        </p:spPr>
      </p:pic>
      <p:sp>
        <p:nvSpPr>
          <p:cNvPr id="53" name="Rectangle 5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5B06AB6-394E-D901-51DF-3F4BB38FD11F}"/>
              </a:ext>
            </a:extLst>
          </p:cNvPr>
          <p:cNvSpPr>
            <a:spLocks noGrp="1"/>
          </p:cNvSpPr>
          <p:nvPr>
            <p:ph type="title"/>
          </p:nvPr>
        </p:nvSpPr>
        <p:spPr>
          <a:xfrm>
            <a:off x="682752" y="700550"/>
            <a:ext cx="11506199" cy="1052049"/>
          </a:xfrm>
        </p:spPr>
        <p:txBody>
          <a:bodyPr>
            <a:normAutofit/>
          </a:bodyPr>
          <a:lstStyle/>
          <a:p>
            <a:r>
              <a:rPr lang="en-US" sz="2800" b="1" dirty="0"/>
              <a:t>Evaluating the Impact of Ageing on Health and Social Care Systems</a:t>
            </a:r>
            <a:br>
              <a:rPr lang="en-US" sz="2800" dirty="0"/>
            </a:br>
            <a:endParaRPr lang="en-US" sz="2800" dirty="0"/>
          </a:p>
        </p:txBody>
      </p:sp>
      <p:graphicFrame>
        <p:nvGraphicFramePr>
          <p:cNvPr id="6" name="Content Placeholder 5">
            <a:extLst>
              <a:ext uri="{FF2B5EF4-FFF2-40B4-BE49-F238E27FC236}">
                <a16:creationId xmlns:a16="http://schemas.microsoft.com/office/drawing/2014/main" id="{624D4C15-4D1A-AB5D-354C-D67B7C317943}"/>
              </a:ext>
            </a:extLst>
          </p:cNvPr>
          <p:cNvGraphicFramePr>
            <a:graphicFrameLocks noGrp="1"/>
          </p:cNvGraphicFramePr>
          <p:nvPr>
            <p:ph idx="1"/>
            <p:extLst>
              <p:ext uri="{D42A27DB-BD31-4B8C-83A1-F6EECF244321}">
                <p14:modId xmlns:p14="http://schemas.microsoft.com/office/powerpoint/2010/main" val="3254831854"/>
              </p:ext>
            </p:extLst>
          </p:nvPr>
        </p:nvGraphicFramePr>
        <p:xfrm>
          <a:off x="6723842" y="1843650"/>
          <a:ext cx="5047533" cy="43138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Graphic 2">
            <a:extLst>
              <a:ext uri="{FF2B5EF4-FFF2-40B4-BE49-F238E27FC236}">
                <a16:creationId xmlns:a16="http://schemas.microsoft.com/office/drawing/2014/main" id="{709EC4C3-D82D-0313-063A-DDB3E19F73D8}"/>
              </a:ext>
            </a:extLst>
          </p:cNvPr>
          <p:cNvPicPr>
            <a:picLocks noChangeAspect="1"/>
            <a:extLst>
              <a:ext uri="{51228E76-BA90-4043-B771-695A4F85340A}">
                <alf:liveFeedProps xmlns:alf="http://schemas.microsoft.com/office/drawing/2021/livefeed"/>
              </a:ext>
            </a:extLst>
          </p:cNvPicPr>
          <p:nvPr/>
        </p:nvPicPr>
        <p:blipFill>
          <a:blip r:embed="rId11">
            <a:extLst>
              <a:ext uri="{96DAC541-7B7A-43D3-8B79-37D633B846F1}">
                <asvg:svgBlip xmlns:asvg="http://schemas.microsoft.com/office/drawing/2016/SVG/main" r:embed="rId12"/>
              </a:ext>
            </a:extLst>
          </a:blip>
          <a:stretch>
            <a:fillRect/>
          </a:stretch>
        </p:blipFill>
        <p:spPr>
          <a:xfrm>
            <a:off x="10052304" y="4718304"/>
            <a:ext cx="2057400" cy="2057400"/>
          </a:xfrm>
          <a:prstGeom prst="ellipse">
            <a:avLst/>
          </a:prstGeom>
        </p:spPr>
      </p:pic>
      <p:pic>
        <p:nvPicPr>
          <p:cNvPr id="4" name="Recorded Sound">
            <a:hlinkClick r:id="" action="ppaction://media"/>
            <a:extLst>
              <a:ext uri="{FF2B5EF4-FFF2-40B4-BE49-F238E27FC236}">
                <a16:creationId xmlns:a16="http://schemas.microsoft.com/office/drawing/2014/main" id="{E80CC220-CE30-4126-4985-D4F2AA5B0EED}"/>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3108396259"/>
      </p:ext>
    </p:extLst>
  </p:cSld>
  <p:clrMapOvr>
    <a:masterClrMapping/>
  </p:clrMapOvr>
  <mc:AlternateContent xmlns:mc="http://schemas.openxmlformats.org/markup-compatibility/2006">
    <mc:Choice xmlns:p14="http://schemas.microsoft.com/office/powerpoint/2010/main" Requires="p14">
      <p:transition spd="slow" p14:dur="2000" advTm="48752"/>
    </mc:Choice>
    <mc:Fallback>
      <p:transition spd="slow" advTm="487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75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1FFA339-E7E6-A844-00E0-AED08E266B0C}"/>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0D621B-A937-4EFC-FDAA-5487F6111E6E}"/>
              </a:ext>
            </a:extLst>
          </p:cNvPr>
          <p:cNvSpPr>
            <a:spLocks noGrp="1"/>
          </p:cNvSpPr>
          <p:nvPr>
            <p:ph type="title"/>
          </p:nvPr>
        </p:nvSpPr>
        <p:spPr>
          <a:xfrm>
            <a:off x="1188069" y="381935"/>
            <a:ext cx="9356106" cy="1200329"/>
          </a:xfrm>
        </p:spPr>
        <p:txBody>
          <a:bodyPr anchor="t">
            <a:normAutofit/>
          </a:bodyPr>
          <a:lstStyle/>
          <a:p>
            <a:r>
              <a:rPr lang="en-US" sz="3800" b="1"/>
              <a:t>Conclusion</a:t>
            </a:r>
            <a:br>
              <a:rPr lang="en-US" sz="3800"/>
            </a:br>
            <a:endParaRPr lang="en-US" sz="3800"/>
          </a:p>
        </p:txBody>
      </p:sp>
      <p:grpSp>
        <p:nvGrpSpPr>
          <p:cNvPr id="11" name="Group 10">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76B3DAF-FD34-77B0-3124-67B5678056CA}"/>
              </a:ext>
            </a:extLst>
          </p:cNvPr>
          <p:cNvGraphicFramePr>
            <a:graphicFrameLocks noGrp="1"/>
          </p:cNvGraphicFramePr>
          <p:nvPr>
            <p:ph idx="1"/>
            <p:extLst>
              <p:ext uri="{D42A27DB-BD31-4B8C-83A1-F6EECF244321}">
                <p14:modId xmlns:p14="http://schemas.microsoft.com/office/powerpoint/2010/main" val="2114107303"/>
              </p:ext>
            </p:extLst>
          </p:nvPr>
        </p:nvGraphicFramePr>
        <p:xfrm>
          <a:off x="1413080" y="1413294"/>
          <a:ext cx="9356107" cy="43942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Graphic 2">
            <a:extLst>
              <a:ext uri="{FF2B5EF4-FFF2-40B4-BE49-F238E27FC236}">
                <a16:creationId xmlns:a16="http://schemas.microsoft.com/office/drawing/2014/main" id="{2FBCAF6D-B8AA-AF76-B88C-91F7454F63C5}"/>
              </a:ext>
            </a:extLst>
          </p:cNvPr>
          <p:cNvPicPr>
            <a:picLocks noChangeAspect="1"/>
            <a:extLst>
              <a:ext uri="{51228E76-BA90-4043-B771-695A4F85340A}">
                <alf:liveFeedProps xmlns:alf="http://schemas.microsoft.com/office/drawing/2021/livefeed"/>
              </a:ext>
            </a:extLst>
          </p:cNvPicPr>
          <p:nvPr/>
        </p:nvPicPr>
        <p:blipFill>
          <a:blip r:embed="rId10">
            <a:extLst>
              <a:ext uri="{96DAC541-7B7A-43D3-8B79-37D633B846F1}">
                <asvg:svgBlip xmlns:asvg="http://schemas.microsoft.com/office/drawing/2016/SVG/main" r:embed="rId11"/>
              </a:ext>
            </a:extLst>
          </a:blip>
          <a:stretch>
            <a:fillRect/>
          </a:stretch>
        </p:blipFill>
        <p:spPr>
          <a:xfrm>
            <a:off x="10052304" y="4718304"/>
            <a:ext cx="2057400" cy="2057400"/>
          </a:xfrm>
          <a:prstGeom prst="ellipse">
            <a:avLst/>
          </a:prstGeom>
        </p:spPr>
      </p:pic>
      <p:pic>
        <p:nvPicPr>
          <p:cNvPr id="4" name="Recorded Sound">
            <a:hlinkClick r:id="" action="ppaction://media"/>
            <a:extLst>
              <a:ext uri="{FF2B5EF4-FFF2-40B4-BE49-F238E27FC236}">
                <a16:creationId xmlns:a16="http://schemas.microsoft.com/office/drawing/2014/main" id="{83901C85-055C-14AF-BCCD-5BBB84F704CE}"/>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1235433075"/>
      </p:ext>
    </p:extLst>
  </p:cSld>
  <p:clrMapOvr>
    <a:masterClrMapping/>
  </p:clrMapOvr>
  <mc:AlternateContent xmlns:mc="http://schemas.openxmlformats.org/markup-compatibility/2006">
    <mc:Choice xmlns:p14="http://schemas.microsoft.com/office/powerpoint/2010/main" Requires="p14">
      <p:transition spd="slow" p14:dur="2000" advTm="38039"/>
    </mc:Choice>
    <mc:Fallback>
      <p:transition spd="slow" advTm="380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03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688DE7-3AD3-6D14-0832-6C36B9A92D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5DDF51-0501-E6C2-2723-557362A767C9}"/>
              </a:ext>
            </a:extLst>
          </p:cNvPr>
          <p:cNvSpPr>
            <a:spLocks noGrp="1"/>
          </p:cNvSpPr>
          <p:nvPr>
            <p:ph type="title"/>
          </p:nvPr>
        </p:nvSpPr>
        <p:spPr/>
        <p:txBody>
          <a:bodyPr/>
          <a:lstStyle/>
          <a:p>
            <a:r>
              <a:rPr lang="en-US" dirty="0"/>
              <a:t>References</a:t>
            </a:r>
          </a:p>
        </p:txBody>
      </p:sp>
      <p:graphicFrame>
        <p:nvGraphicFramePr>
          <p:cNvPr id="4" name="Content Placeholder 3">
            <a:extLst>
              <a:ext uri="{FF2B5EF4-FFF2-40B4-BE49-F238E27FC236}">
                <a16:creationId xmlns:a16="http://schemas.microsoft.com/office/drawing/2014/main" id="{A1BA1A29-EA24-A014-0C75-56BDF79CBD24}"/>
              </a:ext>
            </a:extLst>
          </p:cNvPr>
          <p:cNvGraphicFramePr>
            <a:graphicFrameLocks noGrp="1"/>
          </p:cNvGraphicFramePr>
          <p:nvPr>
            <p:ph idx="1"/>
            <p:extLst>
              <p:ext uri="{D42A27DB-BD31-4B8C-83A1-F6EECF244321}">
                <p14:modId xmlns:p14="http://schemas.microsoft.com/office/powerpoint/2010/main" val="801035293"/>
              </p:ext>
            </p:extLst>
          </p:nvPr>
        </p:nvGraphicFramePr>
        <p:xfrm>
          <a:off x="438150" y="1425574"/>
          <a:ext cx="11487150" cy="52800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Graphic 2">
            <a:extLst>
              <a:ext uri="{FF2B5EF4-FFF2-40B4-BE49-F238E27FC236}">
                <a16:creationId xmlns:a16="http://schemas.microsoft.com/office/drawing/2014/main" id="{B74893F2-F128-F3C2-F4F3-BE9D95250FBE}"/>
              </a:ext>
            </a:extLst>
          </p:cNvPr>
          <p:cNvPicPr>
            <a:picLocks noChangeAspect="1"/>
            <a:extLst>
              <a:ext uri="{51228E76-BA90-4043-B771-695A4F85340A}">
                <alf:liveFeedProps xmlns:alf="http://schemas.microsoft.com/office/drawing/2021/livefeed"/>
              </a:ext>
            </a:extLst>
          </p:cNvPicPr>
          <p:nvPr/>
        </p:nvPicPr>
        <p:blipFill>
          <a:blip r:embed="rId9">
            <a:extLst>
              <a:ext uri="{96DAC541-7B7A-43D3-8B79-37D633B846F1}">
                <asvg:svgBlip xmlns:asvg="http://schemas.microsoft.com/office/drawing/2016/SVG/main" r:embed="rId10"/>
              </a:ext>
            </a:extLst>
          </a:blip>
          <a:stretch>
            <a:fillRect/>
          </a:stretch>
        </p:blipFill>
        <p:spPr>
          <a:xfrm>
            <a:off x="10052304" y="4718304"/>
            <a:ext cx="2057400" cy="2057400"/>
          </a:xfrm>
          <a:prstGeom prst="ellipse">
            <a:avLst/>
          </a:prstGeom>
        </p:spPr>
      </p:pic>
      <p:pic>
        <p:nvPicPr>
          <p:cNvPr id="5" name="Recorded Sound">
            <a:hlinkClick r:id="" action="ppaction://media"/>
            <a:extLst>
              <a:ext uri="{FF2B5EF4-FFF2-40B4-BE49-F238E27FC236}">
                <a16:creationId xmlns:a16="http://schemas.microsoft.com/office/drawing/2014/main" id="{9524CA79-C57C-CDA2-6F95-8D56A1E4C012}"/>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37481515"/>
      </p:ext>
    </p:extLst>
  </p:cSld>
  <p:clrMapOvr>
    <a:masterClrMapping/>
  </p:clrMapOvr>
  <mc:AlternateContent xmlns:mc="http://schemas.openxmlformats.org/markup-compatibility/2006">
    <mc:Choice xmlns:p14="http://schemas.microsoft.com/office/powerpoint/2010/main" Requires="p14">
      <p:transition spd="slow" p14:dur="2000" advTm="7271"/>
    </mc:Choice>
    <mc:Fallback>
      <p:transition spd="slow" advTm="72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7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7E42CCF-0AC6-56C9-0EEE-4080E7F175FB}"/>
            </a:ext>
          </a:extLst>
        </p:cNvPr>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14D6C8F-1422-55CB-BAA9-2DDD8C069FDA}"/>
              </a:ext>
            </a:extLst>
          </p:cNvPr>
          <p:cNvPicPr>
            <a:picLocks noGrp="1" noChangeAspect="1"/>
          </p:cNvPicPr>
          <p:nvPr>
            <p:ph idx="1"/>
          </p:nvPr>
        </p:nvPicPr>
        <p:blipFill>
          <a:blip r:embed="rId4">
            <a:extLst>
              <a:ext uri="{28A0092B-C50C-407E-A947-70E740481C1C}">
                <a14:useLocalDpi xmlns:a14="http://schemas.microsoft.com/office/drawing/2010/main" val="0"/>
              </a:ext>
            </a:extLst>
          </a:blip>
          <a:srcRect t="6132" b="9598"/>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00B87B-B4CC-3772-7DFA-51FE9856B5A3}"/>
              </a:ext>
            </a:extLst>
          </p:cNvPr>
          <p:cNvSpPr>
            <a:spLocks noGrp="1"/>
          </p:cNvSpPr>
          <p:nvPr>
            <p:ph type="title"/>
          </p:nvPr>
        </p:nvSpPr>
        <p:spPr>
          <a:xfrm>
            <a:off x="490537" y="5390015"/>
            <a:ext cx="11210925" cy="744836"/>
          </a:xfrm>
        </p:spPr>
        <p:txBody>
          <a:bodyPr vert="horz" lIns="91440" tIns="45720" rIns="91440" bIns="45720" rtlCol="0" anchor="ctr">
            <a:normAutofit fontScale="90000"/>
          </a:bodyPr>
          <a:lstStyle/>
          <a:p>
            <a:pPr algn="ctr"/>
            <a:r>
              <a:rPr lang="en-US" sz="3600" dirty="0">
                <a:latin typeface="Gagalin"/>
                <a:ea typeface="Gagalin"/>
                <a:cs typeface="Gagalin"/>
                <a:sym typeface="Gagalin"/>
              </a:rPr>
              <a:t>Q and A session </a:t>
            </a:r>
            <a:br>
              <a:rPr lang="en-US" sz="3600" dirty="0">
                <a:solidFill>
                  <a:srgbClr val="F22743"/>
                </a:solidFill>
                <a:latin typeface="Gagalin"/>
                <a:ea typeface="Gagalin"/>
                <a:cs typeface="Gagalin"/>
                <a:sym typeface="Gagalin"/>
              </a:rPr>
            </a:br>
            <a:r>
              <a:rPr lang="en-US" sz="3600" dirty="0">
                <a:solidFill>
                  <a:schemeClr val="tx1">
                    <a:lumMod val="85000"/>
                    <a:lumOff val="15000"/>
                  </a:schemeClr>
                </a:solidFill>
              </a:rPr>
              <a:t>Thank You</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pic>
        <p:nvPicPr>
          <p:cNvPr id="3" name="Graphic 2">
            <a:extLst>
              <a:ext uri="{FF2B5EF4-FFF2-40B4-BE49-F238E27FC236}">
                <a16:creationId xmlns:a16="http://schemas.microsoft.com/office/drawing/2014/main" id="{7CC547E5-2D36-5B1F-901A-E349DF756F76}"/>
              </a:ext>
            </a:extLst>
          </p:cNvPr>
          <p:cNvPicPr>
            <a:picLocks noChangeAspect="1"/>
            <a:extLst>
              <a:ext uri="{51228E76-BA90-4043-B771-695A4F85340A}">
                <alf:liveFeedProps xmlns:alf="http://schemas.microsoft.com/office/drawing/2021/livefeed"/>
              </a:ext>
            </a:extLst>
          </p:cNvPicPr>
          <p:nvPr/>
        </p:nvPicPr>
        <p:blipFill>
          <a:blip r:embed="rId5">
            <a:extLst>
              <a:ext uri="{96DAC541-7B7A-43D3-8B79-37D633B846F1}">
                <asvg:svgBlip xmlns:asvg="http://schemas.microsoft.com/office/drawing/2016/SVG/main" r:embed="rId6"/>
              </a:ext>
            </a:extLst>
          </a:blip>
          <a:stretch>
            <a:fillRect/>
          </a:stretch>
        </p:blipFill>
        <p:spPr>
          <a:xfrm>
            <a:off x="10052304" y="4718304"/>
            <a:ext cx="2057400" cy="2057400"/>
          </a:xfrm>
          <a:prstGeom prst="ellipse">
            <a:avLst/>
          </a:prstGeom>
        </p:spPr>
      </p:pic>
      <p:pic>
        <p:nvPicPr>
          <p:cNvPr id="4" name="Recorded Sound">
            <a:hlinkClick r:id="" action="ppaction://media"/>
            <a:extLst>
              <a:ext uri="{FF2B5EF4-FFF2-40B4-BE49-F238E27FC236}">
                <a16:creationId xmlns:a16="http://schemas.microsoft.com/office/drawing/2014/main" id="{6FDA4417-A25B-32A6-56B1-366120F131B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160293230"/>
      </p:ext>
    </p:extLst>
  </p:cSld>
  <p:clrMapOvr>
    <a:masterClrMapping/>
  </p:clrMapOvr>
  <mc:AlternateContent xmlns:mc="http://schemas.openxmlformats.org/markup-compatibility/2006">
    <mc:Choice xmlns:p14="http://schemas.microsoft.com/office/powerpoint/2010/main" Requires="p14">
      <p:transition spd="slow" p14:dur="2000" advTm="5628"/>
    </mc:Choice>
    <mc:Fallback>
      <p:transition spd="slow" advTm="56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2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41|2.5"/>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4573</Words>
  <Application>Microsoft Office PowerPoint</Application>
  <PresentationFormat>Widescreen</PresentationFormat>
  <Paragraphs>211</Paragraphs>
  <Slides>18</Slides>
  <Notes>16</Notes>
  <HiddenSlides>0</HiddenSlides>
  <MMClips>18</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Aptos</vt:lpstr>
      <vt:lpstr>Aptos Display</vt:lpstr>
      <vt:lpstr>Arial</vt:lpstr>
      <vt:lpstr>Calibri</vt:lpstr>
      <vt:lpstr>Gagalin</vt:lpstr>
      <vt:lpstr>Times New Roman</vt:lpstr>
      <vt:lpstr>Office Theme</vt:lpstr>
      <vt:lpstr>Evaluating Care, Empowerment, and Support Needs of Older People in the UK</vt:lpstr>
      <vt:lpstr>Table Of Contents</vt:lpstr>
      <vt:lpstr>Introduction </vt:lpstr>
      <vt:lpstr>The Ageing Population </vt:lpstr>
      <vt:lpstr>Theoretical Frameworks </vt:lpstr>
      <vt:lpstr>Policy and Legislation Overview</vt:lpstr>
      <vt:lpstr>Current Care Provisions in the UK</vt:lpstr>
      <vt:lpstr>Critical Evaluation of Residential Care Homes </vt:lpstr>
      <vt:lpstr>Critical Evaluation of Day Centers </vt:lpstr>
      <vt:lpstr>Technological Innovations in Elderly Care </vt:lpstr>
      <vt:lpstr>Technological Innovations in Elderly Care </vt:lpstr>
      <vt:lpstr>Case Study 1: The Larkhill Village Model in the UK (ExtraCare Charitable Trust, 2025). </vt:lpstr>
      <vt:lpstr>Case Study 2: The NHS "Ageing Well" Program (NHS, 2025) </vt:lpstr>
      <vt:lpstr>Recommendations for Improvement </vt:lpstr>
      <vt:lpstr>Evaluating the Impact of Ageing on Health and Social Care Systems </vt:lpstr>
      <vt:lpstr>Conclusion </vt:lpstr>
      <vt:lpstr>References</vt:lpstr>
      <vt:lpstr>Q and A session  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c:creator>
  <cp:lastModifiedBy>Umar Abid</cp:lastModifiedBy>
  <cp:revision>14</cp:revision>
  <dcterms:created xsi:type="dcterms:W3CDTF">2026-02-24T08:50:02Z</dcterms:created>
  <dcterms:modified xsi:type="dcterms:W3CDTF">2026-02-27T13:00:50Z</dcterms:modified>
</cp:coreProperties>
</file>