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3"/>
  </p:notesMasterIdLst>
  <p:sldIdLst>
    <p:sldId id="256" r:id="rId5"/>
    <p:sldId id="257" r:id="rId6"/>
    <p:sldId id="258" r:id="rId7"/>
    <p:sldId id="269" r:id="rId8"/>
    <p:sldId id="276" r:id="rId9"/>
    <p:sldId id="265" r:id="rId10"/>
    <p:sldId id="267" r:id="rId11"/>
    <p:sldId id="271" r:id="rId12"/>
    <p:sldId id="272" r:id="rId13"/>
    <p:sldId id="275" r:id="rId14"/>
    <p:sldId id="278" r:id="rId15"/>
    <p:sldId id="284" r:id="rId16"/>
    <p:sldId id="285" r:id="rId17"/>
    <p:sldId id="281" r:id="rId18"/>
    <p:sldId id="261" r:id="rId19"/>
    <p:sldId id="288" r:id="rId20"/>
    <p:sldId id="287" r:id="rId21"/>
    <p:sldId id="27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746BF5-09ED-4C20-A14C-95EC538CFFB0}" v="8" dt="2020-08-24T12:36:47.473"/>
    <p1510:client id="{067BD2A0-FE9B-4533-A862-AAD53696B334}" v="3" dt="2020-08-24T08:56:44.401"/>
    <p1510:client id="{0A7FFC3D-FD65-4C9A-B571-C0B5B624D2EB}" v="581" dt="2020-08-23T20:57:16.115"/>
    <p1510:client id="{0FAF2CC9-FAB7-4DEC-BE0B-F1270BFADA63}" v="357" dt="2020-08-23T21:10:22.253"/>
    <p1510:client id="{1F223360-4DC9-47BA-2D53-FD8306AF3D65}" v="1530" dt="2020-09-03T09:18:27.389"/>
    <p1510:client id="{2237DB5F-0A88-4AE4-B5D1-76D25FB653BD}" v="222" dt="2020-08-23T21:46:16.430"/>
    <p1510:client id="{284DA6EE-D51E-42F6-8CC1-505B3EA9278F}" v="135" dt="2020-08-24T10:32:23.073"/>
    <p1510:client id="{2D6B0699-CBDE-45D2-4A7A-7C81A1D901CA}" v="130" dt="2020-09-01T22:22:55.222"/>
    <p1510:client id="{4ECAEDA3-286D-4D0F-8DC0-08D455CE36DD}" v="34" dt="2020-08-23T16:34:39.994"/>
    <p1510:client id="{511C8FC0-F8E6-4BF1-94A4-8DD3EBA5E4FA}" v="55" dt="2020-08-23T18:52:05.247"/>
    <p1510:client id="{715F6CCF-59F0-497C-B110-839042EAAA2B}" v="579" dt="2020-08-23T18:39:44.141"/>
    <p1510:client id="{74724B11-003A-4E8E-3D1D-E7701697E7F5}" v="2439" dt="2020-09-01T23:21:08.613"/>
    <p1510:client id="{89FDE244-69CB-4E31-7BE8-F28660362E66}" v="93" dt="2020-08-31T08:48:55.576"/>
    <p1510:client id="{8A66310A-BBDA-414B-9AC1-F08EC0D6BDD9}" v="1" dt="2020-08-24T12:42:27.872"/>
    <p1510:client id="{B343188F-5E3F-46E7-7E74-BA41AD916C9E}" v="335" dt="2020-09-01T22:19:37.761"/>
    <p1510:client id="{C056D2CF-EE14-4D60-A04A-9A77091D4CCB}" v="71" dt="2020-08-23T18:10:19.080"/>
    <p1510:client id="{C1F58205-0562-4185-6723-E3A069669656}" v="28" dt="2020-08-27T16:33:58.207"/>
    <p1510:client id="{C2FB82A7-E4AC-424D-1F6B-58A808CDAE95}" v="727" dt="2020-08-29T16:08:27.145"/>
    <p1510:client id="{C880AC61-BF03-4F1D-B837-BD0AE9C7967A}" v="3" dt="2020-08-24T12:39:14.937"/>
    <p1510:client id="{D3658310-3334-48A4-8C9B-3011AEC472A5}" v="613" dt="2020-08-23T09:38:00.691"/>
    <p1510:client id="{D51FBBE0-1223-4E74-CC33-C5CA2FF54C69}" v="104" dt="2020-09-01T22:26:54.781"/>
    <p1510:client id="{D71FC470-1E67-4C1F-A60F-9DA79595E813}" v="67" dt="2020-08-24T10:31:19.349"/>
    <p1510:client id="{D964B02C-2BCC-4AB3-8689-EB5281E60B98}" v="2" dt="2020-08-23T21:14:18.413"/>
    <p1510:client id="{DEFF3726-1F45-48BB-2FFC-7C6060C92D39}" v="3" dt="2020-09-03T08:43:56.512"/>
    <p1510:client id="{EA6C37DB-8DC9-4F2D-8BBF-8C028E72708B}" v="842" dt="2020-09-01T22:11:12.662"/>
    <p1510:client id="{F9BE888C-C684-4303-DC0B-5D57FEC9F470}" v="153" dt="2020-08-31T09:01:20.0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isa Leparda (1808629)" userId="S::1808629@student.uwtsd.ac.uk::98eec801-d629-40ad-aec5-46b469971856" providerId="AD" clId="Web-{8A66310A-BBDA-414B-9AC1-F08EC0D6BDD9}"/>
    <pc:docChg chg="modSld">
      <pc:chgData name="Larisa Leparda (1808629)" userId="S::1808629@student.uwtsd.ac.uk::98eec801-d629-40ad-aec5-46b469971856" providerId="AD" clId="Web-{8A66310A-BBDA-414B-9AC1-F08EC0D6BDD9}" dt="2020-08-24T12:42:27.872" v="0" actId="20577"/>
      <pc:docMkLst>
        <pc:docMk/>
      </pc:docMkLst>
      <pc:sldChg chg="modSp">
        <pc:chgData name="Larisa Leparda (1808629)" userId="S::1808629@student.uwtsd.ac.uk::98eec801-d629-40ad-aec5-46b469971856" providerId="AD" clId="Web-{8A66310A-BBDA-414B-9AC1-F08EC0D6BDD9}" dt="2020-08-24T12:42:27.872" v="0" actId="20577"/>
        <pc:sldMkLst>
          <pc:docMk/>
          <pc:sldMk cId="71252642" sldId="270"/>
        </pc:sldMkLst>
        <pc:spChg chg="mod">
          <ac:chgData name="Larisa Leparda (1808629)" userId="S::1808629@student.uwtsd.ac.uk::98eec801-d629-40ad-aec5-46b469971856" providerId="AD" clId="Web-{8A66310A-BBDA-414B-9AC1-F08EC0D6BDD9}" dt="2020-08-24T12:42:27.872" v="0" actId="20577"/>
          <ac:spMkLst>
            <pc:docMk/>
            <pc:sldMk cId="71252642" sldId="270"/>
            <ac:spMk id="3" creationId="{8694F673-3328-4F54-A55D-473365F30D87}"/>
          </ac:spMkLst>
        </pc:spChg>
      </pc:sldChg>
    </pc:docChg>
  </pc:docChgLst>
  <pc:docChgLst>
    <pc:chgData name="Larisa Leparda (1808629)" userId="S::1808629@student.uwtsd.ac.uk::98eec801-d629-40ad-aec5-46b469971856" providerId="AD" clId="Web-{C880AC61-BF03-4F1D-B837-BD0AE9C7967A}"/>
    <pc:docChg chg="modSld">
      <pc:chgData name="Larisa Leparda (1808629)" userId="S::1808629@student.uwtsd.ac.uk::98eec801-d629-40ad-aec5-46b469971856" providerId="AD" clId="Web-{C880AC61-BF03-4F1D-B837-BD0AE9C7967A}" dt="2020-08-24T12:39:14.937" v="2" actId="20577"/>
      <pc:docMkLst>
        <pc:docMk/>
      </pc:docMkLst>
      <pc:sldChg chg="modSp">
        <pc:chgData name="Larisa Leparda (1808629)" userId="S::1808629@student.uwtsd.ac.uk::98eec801-d629-40ad-aec5-46b469971856" providerId="AD" clId="Web-{C880AC61-BF03-4F1D-B837-BD0AE9C7967A}" dt="2020-08-24T12:39:14.937" v="2" actId="20577"/>
        <pc:sldMkLst>
          <pc:docMk/>
          <pc:sldMk cId="71252642" sldId="270"/>
        </pc:sldMkLst>
        <pc:spChg chg="mod">
          <ac:chgData name="Larisa Leparda (1808629)" userId="S::1808629@student.uwtsd.ac.uk::98eec801-d629-40ad-aec5-46b469971856" providerId="AD" clId="Web-{C880AC61-BF03-4F1D-B837-BD0AE9C7967A}" dt="2020-08-24T12:39:14.937" v="2" actId="20577"/>
          <ac:spMkLst>
            <pc:docMk/>
            <pc:sldMk cId="71252642" sldId="270"/>
            <ac:spMk id="3" creationId="{8694F673-3328-4F54-A55D-473365F30D87}"/>
          </ac:spMkLst>
        </pc:spChg>
      </pc:sldChg>
    </pc:docChg>
  </pc:docChgLst>
  <pc:docChgLst>
    <pc:chgData name="Nazifa Ahmed (1808865)" userId="S::1808865@student.uwtsd.ac.uk::72056a0c-e56b-487b-9600-905e2c6660b6" providerId="AD" clId="Web-{89FDE244-69CB-4E31-7BE8-F28660362E66}"/>
    <pc:docChg chg="modSld">
      <pc:chgData name="Nazifa Ahmed (1808865)" userId="S::1808865@student.uwtsd.ac.uk::72056a0c-e56b-487b-9600-905e2c6660b6" providerId="AD" clId="Web-{89FDE244-69CB-4E31-7BE8-F28660362E66}" dt="2020-08-31T08:48:55.576" v="92"/>
      <pc:docMkLst>
        <pc:docMk/>
      </pc:docMkLst>
      <pc:sldChg chg="modSp">
        <pc:chgData name="Nazifa Ahmed (1808865)" userId="S::1808865@student.uwtsd.ac.uk::72056a0c-e56b-487b-9600-905e2c6660b6" providerId="AD" clId="Web-{89FDE244-69CB-4E31-7BE8-F28660362E66}" dt="2020-08-31T08:38:12.860" v="2" actId="20577"/>
        <pc:sldMkLst>
          <pc:docMk/>
          <pc:sldMk cId="3209298628" sldId="256"/>
        </pc:sldMkLst>
        <pc:spChg chg="mod">
          <ac:chgData name="Nazifa Ahmed (1808865)" userId="S::1808865@student.uwtsd.ac.uk::72056a0c-e56b-487b-9600-905e2c6660b6" providerId="AD" clId="Web-{89FDE244-69CB-4E31-7BE8-F28660362E66}" dt="2020-08-31T08:38:12.860" v="2" actId="20577"/>
          <ac:spMkLst>
            <pc:docMk/>
            <pc:sldMk cId="3209298628" sldId="256"/>
            <ac:spMk id="3" creationId="{8CBA7F70-DB38-48EB-B39E-49737D98F470}"/>
          </ac:spMkLst>
        </pc:spChg>
      </pc:sldChg>
      <pc:sldChg chg="addSp modSp">
        <pc:chgData name="Nazifa Ahmed (1808865)" userId="S::1808865@student.uwtsd.ac.uk::72056a0c-e56b-487b-9600-905e2c6660b6" providerId="AD" clId="Web-{89FDE244-69CB-4E31-7BE8-F28660362E66}" dt="2020-08-31T08:48:55.576" v="92"/>
        <pc:sldMkLst>
          <pc:docMk/>
          <pc:sldMk cId="4177964983" sldId="263"/>
        </pc:sldMkLst>
        <pc:spChg chg="mod">
          <ac:chgData name="Nazifa Ahmed (1808865)" userId="S::1808865@student.uwtsd.ac.uk::72056a0c-e56b-487b-9600-905e2c6660b6" providerId="AD" clId="Web-{89FDE244-69CB-4E31-7BE8-F28660362E66}" dt="2020-08-31T08:48:43.123" v="91" actId="20577"/>
          <ac:spMkLst>
            <pc:docMk/>
            <pc:sldMk cId="4177964983" sldId="263"/>
            <ac:spMk id="3" creationId="{6F627864-FD75-493C-8967-32B89C8AFA44}"/>
          </ac:spMkLst>
        </pc:spChg>
        <pc:spChg chg="add">
          <ac:chgData name="Nazifa Ahmed (1808865)" userId="S::1808865@student.uwtsd.ac.uk::72056a0c-e56b-487b-9600-905e2c6660b6" providerId="AD" clId="Web-{89FDE244-69CB-4E31-7BE8-F28660362E66}" dt="2020-08-31T08:48:55.576" v="92"/>
          <ac:spMkLst>
            <pc:docMk/>
            <pc:sldMk cId="4177964983" sldId="263"/>
            <ac:spMk id="4" creationId="{EAA9287A-268B-4EC1-9CBD-402DF80BBF4D}"/>
          </ac:spMkLst>
        </pc:spChg>
      </pc:sldChg>
      <pc:sldChg chg="modSp">
        <pc:chgData name="Nazifa Ahmed (1808865)" userId="S::1808865@student.uwtsd.ac.uk::72056a0c-e56b-487b-9600-905e2c6660b6" providerId="AD" clId="Web-{89FDE244-69CB-4E31-7BE8-F28660362E66}" dt="2020-08-31T08:48:23.186" v="88" actId="20577"/>
        <pc:sldMkLst>
          <pc:docMk/>
          <pc:sldMk cId="913853249" sldId="265"/>
        </pc:sldMkLst>
        <pc:spChg chg="mod">
          <ac:chgData name="Nazifa Ahmed (1808865)" userId="S::1808865@student.uwtsd.ac.uk::72056a0c-e56b-487b-9600-905e2c6660b6" providerId="AD" clId="Web-{89FDE244-69CB-4E31-7BE8-F28660362E66}" dt="2020-08-31T08:48:23.186" v="88" actId="20577"/>
          <ac:spMkLst>
            <pc:docMk/>
            <pc:sldMk cId="913853249" sldId="265"/>
            <ac:spMk id="3" creationId="{82536100-C519-4387-AD1F-FEF67B2DFF98}"/>
          </ac:spMkLst>
        </pc:spChg>
      </pc:sldChg>
    </pc:docChg>
  </pc:docChgLst>
  <pc:docChgLst>
    <pc:chgData name="Larisa Leparda (1808629)" userId="S::1808629@student.uwtsd.ac.uk::98eec801-d629-40ad-aec5-46b469971856" providerId="AD" clId="Web-{D51FBBE0-1223-4E74-CC33-C5CA2FF54C69}"/>
    <pc:docChg chg="modSld">
      <pc:chgData name="Larisa Leparda (1808629)" userId="S::1808629@student.uwtsd.ac.uk::98eec801-d629-40ad-aec5-46b469971856" providerId="AD" clId="Web-{D51FBBE0-1223-4E74-CC33-C5CA2FF54C69}" dt="2020-09-01T22:26:50.484" v="94" actId="20577"/>
      <pc:docMkLst>
        <pc:docMk/>
      </pc:docMkLst>
      <pc:sldChg chg="modSp">
        <pc:chgData name="Larisa Leparda (1808629)" userId="S::1808629@student.uwtsd.ac.uk::98eec801-d629-40ad-aec5-46b469971856" providerId="AD" clId="Web-{D51FBBE0-1223-4E74-CC33-C5CA2FF54C69}" dt="2020-09-01T22:26:50.484" v="94" actId="20577"/>
        <pc:sldMkLst>
          <pc:docMk/>
          <pc:sldMk cId="71252642" sldId="270"/>
        </pc:sldMkLst>
        <pc:spChg chg="mod">
          <ac:chgData name="Larisa Leparda (1808629)" userId="S::1808629@student.uwtsd.ac.uk::98eec801-d629-40ad-aec5-46b469971856" providerId="AD" clId="Web-{D51FBBE0-1223-4E74-CC33-C5CA2FF54C69}" dt="2020-09-01T22:26:50.484" v="94" actId="20577"/>
          <ac:spMkLst>
            <pc:docMk/>
            <pc:sldMk cId="71252642" sldId="270"/>
            <ac:spMk id="3" creationId="{8694F673-3328-4F54-A55D-473365F30D87}"/>
          </ac:spMkLst>
        </pc:spChg>
      </pc:sldChg>
      <pc:sldChg chg="modSp">
        <pc:chgData name="Larisa Leparda (1808629)" userId="S::1808629@student.uwtsd.ac.uk::98eec801-d629-40ad-aec5-46b469971856" providerId="AD" clId="Web-{D51FBBE0-1223-4E74-CC33-C5CA2FF54C69}" dt="2020-09-01T22:26:08.091" v="87" actId="20577"/>
        <pc:sldMkLst>
          <pc:docMk/>
          <pc:sldMk cId="732327207" sldId="276"/>
        </pc:sldMkLst>
        <pc:spChg chg="mod">
          <ac:chgData name="Larisa Leparda (1808629)" userId="S::1808629@student.uwtsd.ac.uk::98eec801-d629-40ad-aec5-46b469971856" providerId="AD" clId="Web-{D51FBBE0-1223-4E74-CC33-C5CA2FF54C69}" dt="2020-09-01T22:26:08.091" v="87" actId="20577"/>
          <ac:spMkLst>
            <pc:docMk/>
            <pc:sldMk cId="732327207" sldId="276"/>
            <ac:spMk id="3" creationId="{A9CC1618-4EDE-4CDA-BAB8-403484928D73}"/>
          </ac:spMkLst>
        </pc:spChg>
      </pc:sldChg>
    </pc:docChg>
  </pc:docChgLst>
  <pc:docChgLst>
    <pc:chgData name="Larisa Leparda (1808629)" userId="S::1808629@student.uwtsd.ac.uk::98eec801-d629-40ad-aec5-46b469971856" providerId="AD" clId="Web-{B343188F-5E3F-46E7-7E74-BA41AD916C9E}"/>
    <pc:docChg chg="modSld">
      <pc:chgData name="Larisa Leparda (1808629)" userId="S::1808629@student.uwtsd.ac.uk::98eec801-d629-40ad-aec5-46b469971856" providerId="AD" clId="Web-{B343188F-5E3F-46E7-7E74-BA41AD916C9E}" dt="2020-09-01T22:19:37.761" v="328" actId="1076"/>
      <pc:docMkLst>
        <pc:docMk/>
      </pc:docMkLst>
      <pc:sldChg chg="addSp modSp">
        <pc:chgData name="Larisa Leparda (1808629)" userId="S::1808629@student.uwtsd.ac.uk::98eec801-d629-40ad-aec5-46b469971856" providerId="AD" clId="Web-{B343188F-5E3F-46E7-7E74-BA41AD916C9E}" dt="2020-09-01T22:19:37.761" v="328" actId="1076"/>
        <pc:sldMkLst>
          <pc:docMk/>
          <pc:sldMk cId="3766229075" sldId="258"/>
        </pc:sldMkLst>
        <pc:spChg chg="mod">
          <ac:chgData name="Larisa Leparda (1808629)" userId="S::1808629@student.uwtsd.ac.uk::98eec801-d629-40ad-aec5-46b469971856" providerId="AD" clId="Web-{B343188F-5E3F-46E7-7E74-BA41AD916C9E}" dt="2020-09-01T22:19:01.293" v="320" actId="20577"/>
          <ac:spMkLst>
            <pc:docMk/>
            <pc:sldMk cId="3766229075" sldId="258"/>
            <ac:spMk id="2" creationId="{36807558-19EA-4790-B34A-F7A8A44D49B2}"/>
          </ac:spMkLst>
        </pc:spChg>
        <pc:graphicFrameChg chg="add mod modGraphic">
          <ac:chgData name="Larisa Leparda (1808629)" userId="S::1808629@student.uwtsd.ac.uk::98eec801-d629-40ad-aec5-46b469971856" providerId="AD" clId="Web-{B343188F-5E3F-46E7-7E74-BA41AD916C9E}" dt="2020-09-01T22:19:37.761" v="328" actId="1076"/>
          <ac:graphicFrameMkLst>
            <pc:docMk/>
            <pc:sldMk cId="3766229075" sldId="258"/>
            <ac:graphicFrameMk id="4" creationId="{B62BFCB0-7078-4CE1-8C20-F1EE72515568}"/>
          </ac:graphicFrameMkLst>
        </pc:graphicFrameChg>
      </pc:sldChg>
      <pc:sldChg chg="addSp modSp">
        <pc:chgData name="Larisa Leparda (1808629)" userId="S::1808629@student.uwtsd.ac.uk::98eec801-d629-40ad-aec5-46b469971856" providerId="AD" clId="Web-{B343188F-5E3F-46E7-7E74-BA41AD916C9E}" dt="2020-09-01T22:18:54.199" v="316" actId="20577"/>
        <pc:sldMkLst>
          <pc:docMk/>
          <pc:sldMk cId="2133165965" sldId="269"/>
        </pc:sldMkLst>
        <pc:spChg chg="mod">
          <ac:chgData name="Larisa Leparda (1808629)" userId="S::1808629@student.uwtsd.ac.uk::98eec801-d629-40ad-aec5-46b469971856" providerId="AD" clId="Web-{B343188F-5E3F-46E7-7E74-BA41AD916C9E}" dt="2020-09-01T22:18:54.199" v="316" actId="20577"/>
          <ac:spMkLst>
            <pc:docMk/>
            <pc:sldMk cId="2133165965" sldId="269"/>
            <ac:spMk id="2" creationId="{C25F06BB-BF93-4A35-9987-3928E8BBAAFF}"/>
          </ac:spMkLst>
        </pc:spChg>
        <pc:spChg chg="mod">
          <ac:chgData name="Larisa Leparda (1808629)" userId="S::1808629@student.uwtsd.ac.uk::98eec801-d629-40ad-aec5-46b469971856" providerId="AD" clId="Web-{B343188F-5E3F-46E7-7E74-BA41AD916C9E}" dt="2020-09-01T22:17:38.028" v="302" actId="20577"/>
          <ac:spMkLst>
            <pc:docMk/>
            <pc:sldMk cId="2133165965" sldId="269"/>
            <ac:spMk id="3" creationId="{CB145BD4-17AA-4CCA-A355-5A376ED84842}"/>
          </ac:spMkLst>
        </pc:spChg>
        <pc:graphicFrameChg chg="add mod modGraphic">
          <ac:chgData name="Larisa Leparda (1808629)" userId="S::1808629@student.uwtsd.ac.uk::98eec801-d629-40ad-aec5-46b469971856" providerId="AD" clId="Web-{B343188F-5E3F-46E7-7E74-BA41AD916C9E}" dt="2020-09-01T22:18:39.434" v="313"/>
          <ac:graphicFrameMkLst>
            <pc:docMk/>
            <pc:sldMk cId="2133165965" sldId="269"/>
            <ac:graphicFrameMk id="4" creationId="{25032497-D353-4E5A-8DF8-EED2564E530F}"/>
          </ac:graphicFrameMkLst>
        </pc:graphicFrameChg>
      </pc:sldChg>
      <pc:sldChg chg="modSp">
        <pc:chgData name="Larisa Leparda (1808629)" userId="S::1808629@student.uwtsd.ac.uk::98eec801-d629-40ad-aec5-46b469971856" providerId="AD" clId="Web-{B343188F-5E3F-46E7-7E74-BA41AD916C9E}" dt="2020-09-01T22:17:12.372" v="297" actId="20577"/>
        <pc:sldMkLst>
          <pc:docMk/>
          <pc:sldMk cId="732327207" sldId="276"/>
        </pc:sldMkLst>
        <pc:spChg chg="mod">
          <ac:chgData name="Larisa Leparda (1808629)" userId="S::1808629@student.uwtsd.ac.uk::98eec801-d629-40ad-aec5-46b469971856" providerId="AD" clId="Web-{B343188F-5E3F-46E7-7E74-BA41AD916C9E}" dt="2020-09-01T22:17:12.372" v="297" actId="20577"/>
          <ac:spMkLst>
            <pc:docMk/>
            <pc:sldMk cId="732327207" sldId="276"/>
            <ac:spMk id="3" creationId="{A9CC1618-4EDE-4CDA-BAB8-403484928D73}"/>
          </ac:spMkLst>
        </pc:spChg>
      </pc:sldChg>
    </pc:docChg>
  </pc:docChgLst>
  <pc:docChgLst>
    <pc:chgData name="Sharmin Rahman (1809328)" userId="S::1809328@student.uwtsd.ac.uk::cbf0ec25-d40c-4dab-b334-afad76c666e4" providerId="AD" clId="Web-{1F223360-4DC9-47BA-2D53-FD8306AF3D65}"/>
    <pc:docChg chg="modSld">
      <pc:chgData name="Sharmin Rahman (1809328)" userId="S::1809328@student.uwtsd.ac.uk::cbf0ec25-d40c-4dab-b334-afad76c666e4" providerId="AD" clId="Web-{1F223360-4DC9-47BA-2D53-FD8306AF3D65}" dt="2020-09-03T09:18:27.389" v="1533" actId="20577"/>
      <pc:docMkLst>
        <pc:docMk/>
      </pc:docMkLst>
      <pc:sldChg chg="modSp">
        <pc:chgData name="Sharmin Rahman (1809328)" userId="S::1809328@student.uwtsd.ac.uk::cbf0ec25-d40c-4dab-b334-afad76c666e4" providerId="AD" clId="Web-{1F223360-4DC9-47BA-2D53-FD8306AF3D65}" dt="2020-09-03T09:09:33.845" v="790" actId="20577"/>
        <pc:sldMkLst>
          <pc:docMk/>
          <pc:sldMk cId="2317240070" sldId="275"/>
        </pc:sldMkLst>
        <pc:spChg chg="mod">
          <ac:chgData name="Sharmin Rahman (1809328)" userId="S::1809328@student.uwtsd.ac.uk::cbf0ec25-d40c-4dab-b334-afad76c666e4" providerId="AD" clId="Web-{1F223360-4DC9-47BA-2D53-FD8306AF3D65}" dt="2020-09-03T09:09:33.845" v="790" actId="20577"/>
          <ac:spMkLst>
            <pc:docMk/>
            <pc:sldMk cId="2317240070" sldId="275"/>
            <ac:spMk id="2" creationId="{3C3E3372-C8D1-4FC0-8338-024962D5F4C9}"/>
          </ac:spMkLst>
        </pc:spChg>
      </pc:sldChg>
      <pc:sldChg chg="modSp">
        <pc:chgData name="Sharmin Rahman (1809328)" userId="S::1809328@student.uwtsd.ac.uk::cbf0ec25-d40c-4dab-b334-afad76c666e4" providerId="AD" clId="Web-{1F223360-4DC9-47BA-2D53-FD8306AF3D65}" dt="2020-09-03T09:18:27.373" v="1532" actId="20577"/>
        <pc:sldMkLst>
          <pc:docMk/>
          <pc:sldMk cId="1408793263" sldId="278"/>
        </pc:sldMkLst>
        <pc:spChg chg="mod">
          <ac:chgData name="Sharmin Rahman (1809328)" userId="S::1809328@student.uwtsd.ac.uk::cbf0ec25-d40c-4dab-b334-afad76c666e4" providerId="AD" clId="Web-{1F223360-4DC9-47BA-2D53-FD8306AF3D65}" dt="2020-09-03T09:18:27.373" v="1532" actId="20577"/>
          <ac:spMkLst>
            <pc:docMk/>
            <pc:sldMk cId="1408793263" sldId="278"/>
            <ac:spMk id="2" creationId="{456C8B28-4E2A-432F-8172-7B08CF53E47E}"/>
          </ac:spMkLst>
        </pc:spChg>
      </pc:sldChg>
    </pc:docChg>
  </pc:docChgLst>
  <pc:docChgLst>
    <pc:chgData name="Larisa Leparda (1808629)" userId="S::1808629@student.uwtsd.ac.uk::98eec801-d629-40ad-aec5-46b469971856" providerId="AD" clId="Web-{02746BF5-09ED-4C20-A14C-95EC538CFFB0}"/>
    <pc:docChg chg="modSld">
      <pc:chgData name="Larisa Leparda (1808629)" userId="S::1808629@student.uwtsd.ac.uk::98eec801-d629-40ad-aec5-46b469971856" providerId="AD" clId="Web-{02746BF5-09ED-4C20-A14C-95EC538CFFB0}" dt="2020-08-24T12:36:47.473" v="7" actId="20577"/>
      <pc:docMkLst>
        <pc:docMk/>
      </pc:docMkLst>
      <pc:sldChg chg="modSp">
        <pc:chgData name="Larisa Leparda (1808629)" userId="S::1808629@student.uwtsd.ac.uk::98eec801-d629-40ad-aec5-46b469971856" providerId="AD" clId="Web-{02746BF5-09ED-4C20-A14C-95EC538CFFB0}" dt="2020-08-24T12:36:47.473" v="7" actId="20577"/>
        <pc:sldMkLst>
          <pc:docMk/>
          <pc:sldMk cId="71252642" sldId="270"/>
        </pc:sldMkLst>
        <pc:spChg chg="mod">
          <ac:chgData name="Larisa Leparda (1808629)" userId="S::1808629@student.uwtsd.ac.uk::98eec801-d629-40ad-aec5-46b469971856" providerId="AD" clId="Web-{02746BF5-09ED-4C20-A14C-95EC538CFFB0}" dt="2020-08-24T12:36:47.473" v="7" actId="20577"/>
          <ac:spMkLst>
            <pc:docMk/>
            <pc:sldMk cId="71252642" sldId="270"/>
            <ac:spMk id="3" creationId="{8694F673-3328-4F54-A55D-473365F30D87}"/>
          </ac:spMkLst>
        </pc:spChg>
      </pc:sldChg>
    </pc:docChg>
  </pc:docChgLst>
  <pc:docChgLst>
    <pc:chgData name="Szilard Szanto (1808072)" userId="S::1808072@student.uwtsd.ac.uk::5be81390-c3db-45df-a1b0-f4c5d316bf07" providerId="AD" clId="Web-{C1F58205-0562-4185-6723-E3A069669656}"/>
    <pc:docChg chg="modSld">
      <pc:chgData name="Szilard Szanto (1808072)" userId="S::1808072@student.uwtsd.ac.uk::5be81390-c3db-45df-a1b0-f4c5d316bf07" providerId="AD" clId="Web-{C1F58205-0562-4185-6723-E3A069669656}" dt="2020-08-27T16:33:58.207" v="24" actId="1076"/>
      <pc:docMkLst>
        <pc:docMk/>
      </pc:docMkLst>
      <pc:sldChg chg="addSp delSp modSp">
        <pc:chgData name="Szilard Szanto (1808072)" userId="S::1808072@student.uwtsd.ac.uk::5be81390-c3db-45df-a1b0-f4c5d316bf07" providerId="AD" clId="Web-{C1F58205-0562-4185-6723-E3A069669656}" dt="2020-08-27T16:33:58.207" v="24" actId="1076"/>
        <pc:sldMkLst>
          <pc:docMk/>
          <pc:sldMk cId="2989573186" sldId="281"/>
        </pc:sldMkLst>
        <pc:picChg chg="del">
          <ac:chgData name="Szilard Szanto (1808072)" userId="S::1808072@student.uwtsd.ac.uk::5be81390-c3db-45df-a1b0-f4c5d316bf07" providerId="AD" clId="Web-{C1F58205-0562-4185-6723-E3A069669656}" dt="2020-08-27T16:29:46.263" v="16"/>
          <ac:picMkLst>
            <pc:docMk/>
            <pc:sldMk cId="2989573186" sldId="281"/>
            <ac:picMk id="2" creationId="{90021D0F-4402-4748-BF0F-A0D6F0FB2247}"/>
          </ac:picMkLst>
        </pc:picChg>
        <pc:picChg chg="add mod">
          <ac:chgData name="Szilard Szanto (1808072)" userId="S::1808072@student.uwtsd.ac.uk::5be81390-c3db-45df-a1b0-f4c5d316bf07" providerId="AD" clId="Web-{C1F58205-0562-4185-6723-E3A069669656}" dt="2020-08-27T16:33:58.207" v="24" actId="1076"/>
          <ac:picMkLst>
            <pc:docMk/>
            <pc:sldMk cId="2989573186" sldId="281"/>
            <ac:picMk id="3" creationId="{5BD6E0B6-9405-419A-AD76-6297628A9B2E}"/>
          </ac:picMkLst>
        </pc:picChg>
      </pc:sldChg>
      <pc:sldChg chg="addSp delSp modSp">
        <pc:chgData name="Szilard Szanto (1808072)" userId="S::1808072@student.uwtsd.ac.uk::5be81390-c3db-45df-a1b0-f4c5d316bf07" providerId="AD" clId="Web-{C1F58205-0562-4185-6723-E3A069669656}" dt="2020-08-27T16:27:57.198" v="11" actId="14100"/>
        <pc:sldMkLst>
          <pc:docMk/>
          <pc:sldMk cId="1342408296" sldId="284"/>
        </pc:sldMkLst>
        <pc:spChg chg="del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8" creationId="{46D6306C-ED4F-4AAE-B4A5-EEA6AFAD726E}"/>
          </ac:spMkLst>
        </pc:spChg>
        <pc:spChg chg="del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10" creationId="{0EC5361D-F897-4856-B945-0455A365EB24}"/>
          </ac:spMkLst>
        </pc:spChg>
        <pc:spChg chg="del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12" creationId="{4508C0C5-2268-42B5-B3C8-4D0899E05F8C}"/>
          </ac:spMkLst>
        </pc:spChg>
        <pc:spChg chg="del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14" creationId="{141ACBDB-38F8-4B34-8183-BD95B4E55A62}"/>
          </ac:spMkLst>
        </pc:spChg>
        <pc:spChg chg="del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16" creationId="{DE00DB52-3455-4E2F-867B-A6D0516E175B}"/>
          </ac:spMkLst>
        </pc:spChg>
        <pc:spChg chg="del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18" creationId="{9E914C83-E0D8-4953-92D5-169D28CB43AE}"/>
          </ac:spMkLst>
        </pc:spChg>
        <pc:spChg chg="del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20" creationId="{3512E083-F550-46AF-8490-767ECFD00CB7}"/>
          </ac:spMkLst>
        </pc:spChg>
        <pc:spChg chg="add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25" creationId="{F3060C83-F051-4F0E-ABAD-AA0DFC48B218}"/>
          </ac:spMkLst>
        </pc:spChg>
        <pc:spChg chg="add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27" creationId="{83C98ABE-055B-441F-B07E-44F97F083C39}"/>
          </ac:spMkLst>
        </pc:spChg>
        <pc:spChg chg="add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29" creationId="{29FDB030-9B49-4CED-8CCD-4D99382388AC}"/>
          </ac:spMkLst>
        </pc:spChg>
        <pc:spChg chg="add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31" creationId="{3783CA14-24A1-485C-8B30-D6A5D87987AD}"/>
          </ac:spMkLst>
        </pc:spChg>
        <pc:spChg chg="add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33" creationId="{9A97C86A-04D6-40F7-AE84-31AB43E6A846}"/>
          </ac:spMkLst>
        </pc:spChg>
        <pc:spChg chg="add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35" creationId="{FF9F2414-84E8-453E-B1F3-389FDE8192D9}"/>
          </ac:spMkLst>
        </pc:spChg>
        <pc:spChg chg="add">
          <ac:chgData name="Szilard Szanto (1808072)" userId="S::1808072@student.uwtsd.ac.uk::5be81390-c3db-45df-a1b0-f4c5d316bf07" providerId="AD" clId="Web-{C1F58205-0562-4185-6723-E3A069669656}" dt="2020-08-27T16:26:33.821" v="2"/>
          <ac:spMkLst>
            <pc:docMk/>
            <pc:sldMk cId="1342408296" sldId="284"/>
            <ac:spMk id="37" creationId="{3ECA69A1-7536-43AC-85EF-C7106179F5ED}"/>
          </ac:spMkLst>
        </pc:spChg>
        <pc:picChg chg="add del mod">
          <ac:chgData name="Szilard Szanto (1808072)" userId="S::1808072@student.uwtsd.ac.uk::5be81390-c3db-45df-a1b0-f4c5d316bf07" providerId="AD" clId="Web-{C1F58205-0562-4185-6723-E3A069669656}" dt="2020-08-27T16:27:29.776" v="5"/>
          <ac:picMkLst>
            <pc:docMk/>
            <pc:sldMk cId="1342408296" sldId="284"/>
            <ac:picMk id="2" creationId="{1236C409-29AF-4433-AF35-0A550EA120CF}"/>
          </ac:picMkLst>
        </pc:picChg>
        <pc:picChg chg="add mod">
          <ac:chgData name="Szilard Szanto (1808072)" userId="S::1808072@student.uwtsd.ac.uk::5be81390-c3db-45df-a1b0-f4c5d316bf07" providerId="AD" clId="Web-{C1F58205-0562-4185-6723-E3A069669656}" dt="2020-08-27T16:27:57.198" v="11" actId="14100"/>
          <ac:picMkLst>
            <pc:docMk/>
            <pc:sldMk cId="1342408296" sldId="284"/>
            <ac:picMk id="3" creationId="{55E86FDF-F191-4E0E-9542-564E2D9089E1}"/>
          </ac:picMkLst>
        </pc:picChg>
        <pc:picChg chg="del">
          <ac:chgData name="Szilard Szanto (1808072)" userId="S::1808072@student.uwtsd.ac.uk::5be81390-c3db-45df-a1b0-f4c5d316bf07" providerId="AD" clId="Web-{C1F58205-0562-4185-6723-E3A069669656}" dt="2020-08-27T16:26:09.462" v="0"/>
          <ac:picMkLst>
            <pc:docMk/>
            <pc:sldMk cId="1342408296" sldId="284"/>
            <ac:picMk id="5" creationId="{B268D0B1-2E7C-4325-99D3-E1B787F40366}"/>
          </ac:picMkLst>
        </pc:picChg>
      </pc:sldChg>
      <pc:sldChg chg="addSp delSp modSp">
        <pc:chgData name="Szilard Szanto (1808072)" userId="S::1808072@student.uwtsd.ac.uk::5be81390-c3db-45df-a1b0-f4c5d316bf07" providerId="AD" clId="Web-{C1F58205-0562-4185-6723-E3A069669656}" dt="2020-08-27T16:33:38.003" v="23"/>
        <pc:sldMkLst>
          <pc:docMk/>
          <pc:sldMk cId="3669256552" sldId="285"/>
        </pc:sldMkLst>
        <pc:picChg chg="add mod">
          <ac:chgData name="Szilard Szanto (1808072)" userId="S::1808072@student.uwtsd.ac.uk::5be81390-c3db-45df-a1b0-f4c5d316bf07" providerId="AD" clId="Web-{C1F58205-0562-4185-6723-E3A069669656}" dt="2020-08-27T16:33:38.003" v="23"/>
          <ac:picMkLst>
            <pc:docMk/>
            <pc:sldMk cId="3669256552" sldId="285"/>
            <ac:picMk id="2" creationId="{42EB0182-9572-4463-ACB7-2C1E4B952581}"/>
          </ac:picMkLst>
        </pc:picChg>
        <pc:picChg chg="del">
          <ac:chgData name="Szilard Szanto (1808072)" userId="S::1808072@student.uwtsd.ac.uk::5be81390-c3db-45df-a1b0-f4c5d316bf07" providerId="AD" clId="Web-{C1F58205-0562-4185-6723-E3A069669656}" dt="2020-08-27T16:28:58.997" v="12"/>
          <ac:picMkLst>
            <pc:docMk/>
            <pc:sldMk cId="3669256552" sldId="285"/>
            <ac:picMk id="6" creationId="{93596B0B-7AAC-4F43-A869-7E1B0F8D33F4}"/>
          </ac:picMkLst>
        </pc:picChg>
      </pc:sldChg>
    </pc:docChg>
  </pc:docChgLst>
  <pc:docChgLst>
    <pc:chgData name="Nazifa Ahmed (1808865)" userId="S::1808865@student.uwtsd.ac.uk::72056a0c-e56b-487b-9600-905e2c6660b6" providerId="AD" clId="Web-{F9BE888C-C684-4303-DC0B-5D57FEC9F470}"/>
    <pc:docChg chg="addSld delSld modSld">
      <pc:chgData name="Nazifa Ahmed (1808865)" userId="S::1808865@student.uwtsd.ac.uk::72056a0c-e56b-487b-9600-905e2c6660b6" providerId="AD" clId="Web-{F9BE888C-C684-4303-DC0B-5D57FEC9F470}" dt="2020-08-31T09:01:20.090" v="152" actId="20577"/>
      <pc:docMkLst>
        <pc:docMk/>
      </pc:docMkLst>
      <pc:sldChg chg="del">
        <pc:chgData name="Nazifa Ahmed (1808865)" userId="S::1808865@student.uwtsd.ac.uk::72056a0c-e56b-487b-9600-905e2c6660b6" providerId="AD" clId="Web-{F9BE888C-C684-4303-DC0B-5D57FEC9F470}" dt="2020-08-31T08:51:28.340" v="12"/>
        <pc:sldMkLst>
          <pc:docMk/>
          <pc:sldMk cId="4177964983" sldId="263"/>
        </pc:sldMkLst>
      </pc:sldChg>
      <pc:sldChg chg="modSp">
        <pc:chgData name="Nazifa Ahmed (1808865)" userId="S::1808865@student.uwtsd.ac.uk::72056a0c-e56b-487b-9600-905e2c6660b6" providerId="AD" clId="Web-{F9BE888C-C684-4303-DC0B-5D57FEC9F470}" dt="2020-08-31T09:01:20.090" v="151" actId="20577"/>
        <pc:sldMkLst>
          <pc:docMk/>
          <pc:sldMk cId="913853249" sldId="265"/>
        </pc:sldMkLst>
        <pc:spChg chg="mod">
          <ac:chgData name="Nazifa Ahmed (1808865)" userId="S::1808865@student.uwtsd.ac.uk::72056a0c-e56b-487b-9600-905e2c6660b6" providerId="AD" clId="Web-{F9BE888C-C684-4303-DC0B-5D57FEC9F470}" dt="2020-08-31T09:01:20.090" v="151" actId="20577"/>
          <ac:spMkLst>
            <pc:docMk/>
            <pc:sldMk cId="913853249" sldId="265"/>
            <ac:spMk id="3" creationId="{82536100-C519-4387-AD1F-FEF67B2DFF98}"/>
          </ac:spMkLst>
        </pc:spChg>
      </pc:sldChg>
      <pc:sldChg chg="modSp">
        <pc:chgData name="Nazifa Ahmed (1808865)" userId="S::1808865@student.uwtsd.ac.uk::72056a0c-e56b-487b-9600-905e2c6660b6" providerId="AD" clId="Web-{F9BE888C-C684-4303-DC0B-5D57FEC9F470}" dt="2020-08-31T08:52:09.388" v="14" actId="20577"/>
        <pc:sldMkLst>
          <pc:docMk/>
          <pc:sldMk cId="71252642" sldId="270"/>
        </pc:sldMkLst>
        <pc:spChg chg="mod">
          <ac:chgData name="Nazifa Ahmed (1808865)" userId="S::1808865@student.uwtsd.ac.uk::72056a0c-e56b-487b-9600-905e2c6660b6" providerId="AD" clId="Web-{F9BE888C-C684-4303-DC0B-5D57FEC9F470}" dt="2020-08-31T08:52:09.388" v="14" actId="20577"/>
          <ac:spMkLst>
            <pc:docMk/>
            <pc:sldMk cId="71252642" sldId="270"/>
            <ac:spMk id="3" creationId="{8694F673-3328-4F54-A55D-473365F30D87}"/>
          </ac:spMkLst>
        </pc:spChg>
      </pc:sldChg>
      <pc:sldChg chg="modSp del">
        <pc:chgData name="Nazifa Ahmed (1808865)" userId="S::1808865@student.uwtsd.ac.uk::72056a0c-e56b-487b-9600-905e2c6660b6" providerId="AD" clId="Web-{F9BE888C-C684-4303-DC0B-5D57FEC9F470}" dt="2020-08-31T08:53:02.983" v="20"/>
        <pc:sldMkLst>
          <pc:docMk/>
          <pc:sldMk cId="4146009320" sldId="283"/>
        </pc:sldMkLst>
        <pc:spChg chg="mod">
          <ac:chgData name="Nazifa Ahmed (1808865)" userId="S::1808865@student.uwtsd.ac.uk::72056a0c-e56b-487b-9600-905e2c6660b6" providerId="AD" clId="Web-{F9BE888C-C684-4303-DC0B-5D57FEC9F470}" dt="2020-08-31T08:52:28.654" v="18" actId="20577"/>
          <ac:spMkLst>
            <pc:docMk/>
            <pc:sldMk cId="4146009320" sldId="283"/>
            <ac:spMk id="3" creationId="{F2326A55-87C6-4DD7-8D60-342F0B3A8334}"/>
          </ac:spMkLst>
        </pc:spChg>
      </pc:sldChg>
      <pc:sldChg chg="modSp new del">
        <pc:chgData name="Nazifa Ahmed (1808865)" userId="S::1808865@student.uwtsd.ac.uk::72056a0c-e56b-487b-9600-905e2c6660b6" providerId="AD" clId="Web-{F9BE888C-C684-4303-DC0B-5D57FEC9F470}" dt="2020-08-31T08:55:36.831" v="41"/>
        <pc:sldMkLst>
          <pc:docMk/>
          <pc:sldMk cId="7524969" sldId="286"/>
        </pc:sldMkLst>
        <pc:spChg chg="mod">
          <ac:chgData name="Nazifa Ahmed (1808865)" userId="S::1808865@student.uwtsd.ac.uk::72056a0c-e56b-487b-9600-905e2c6660b6" providerId="AD" clId="Web-{F9BE888C-C684-4303-DC0B-5D57FEC9F470}" dt="2020-08-31T08:51:02.793" v="5" actId="20577"/>
          <ac:spMkLst>
            <pc:docMk/>
            <pc:sldMk cId="7524969" sldId="286"/>
            <ac:spMk id="2" creationId="{3DEA9AE7-2861-4467-AB27-F51AE5D4B2A6}"/>
          </ac:spMkLst>
        </pc:spChg>
        <pc:spChg chg="mod">
          <ac:chgData name="Nazifa Ahmed (1808865)" userId="S::1808865@student.uwtsd.ac.uk::72056a0c-e56b-487b-9600-905e2c6660b6" providerId="AD" clId="Web-{F9BE888C-C684-4303-DC0B-5D57FEC9F470}" dt="2020-08-31T08:51:24.856" v="10" actId="20577"/>
          <ac:spMkLst>
            <pc:docMk/>
            <pc:sldMk cId="7524969" sldId="286"/>
            <ac:spMk id="3" creationId="{17BAB159-9ABE-403C-9D95-EF5766885FB3}"/>
          </ac:spMkLst>
        </pc:spChg>
      </pc:sldChg>
      <pc:sldChg chg="modSp new">
        <pc:chgData name="Nazifa Ahmed (1808865)" userId="S::1808865@student.uwtsd.ac.uk::72056a0c-e56b-487b-9600-905e2c6660b6" providerId="AD" clId="Web-{F9BE888C-C684-4303-DC0B-5D57FEC9F470}" dt="2020-08-31T08:53:25.453" v="39" actId="20577"/>
        <pc:sldMkLst>
          <pc:docMk/>
          <pc:sldMk cId="3121666996" sldId="287"/>
        </pc:sldMkLst>
        <pc:spChg chg="mod">
          <ac:chgData name="Nazifa Ahmed (1808865)" userId="S::1808865@student.uwtsd.ac.uk::72056a0c-e56b-487b-9600-905e2c6660b6" providerId="AD" clId="Web-{F9BE888C-C684-4303-DC0B-5D57FEC9F470}" dt="2020-08-31T08:53:15.359" v="34" actId="20577"/>
          <ac:spMkLst>
            <pc:docMk/>
            <pc:sldMk cId="3121666996" sldId="287"/>
            <ac:spMk id="2" creationId="{8301EE57-A80F-4D9C-843C-31FB40C84DB6}"/>
          </ac:spMkLst>
        </pc:spChg>
        <pc:spChg chg="mod">
          <ac:chgData name="Nazifa Ahmed (1808865)" userId="S::1808865@student.uwtsd.ac.uk::72056a0c-e56b-487b-9600-905e2c6660b6" providerId="AD" clId="Web-{F9BE888C-C684-4303-DC0B-5D57FEC9F470}" dt="2020-08-31T08:53:25.453" v="39" actId="20577"/>
          <ac:spMkLst>
            <pc:docMk/>
            <pc:sldMk cId="3121666996" sldId="287"/>
            <ac:spMk id="3" creationId="{8C05E3CB-86D5-49F9-8FB8-4E00DC01BA20}"/>
          </ac:spMkLst>
        </pc:spChg>
      </pc:sldChg>
      <pc:sldChg chg="modSp new">
        <pc:chgData name="Nazifa Ahmed (1808865)" userId="S::1808865@student.uwtsd.ac.uk::72056a0c-e56b-487b-9600-905e2c6660b6" providerId="AD" clId="Web-{F9BE888C-C684-4303-DC0B-5D57FEC9F470}" dt="2020-08-31T08:57:32.006" v="70" actId="14100"/>
        <pc:sldMkLst>
          <pc:docMk/>
          <pc:sldMk cId="376676426" sldId="288"/>
        </pc:sldMkLst>
        <pc:spChg chg="mod">
          <ac:chgData name="Nazifa Ahmed (1808865)" userId="S::1808865@student.uwtsd.ac.uk::72056a0c-e56b-487b-9600-905e2c6660b6" providerId="AD" clId="Web-{F9BE888C-C684-4303-DC0B-5D57FEC9F470}" dt="2020-08-31T08:55:47.535" v="55" actId="20577"/>
          <ac:spMkLst>
            <pc:docMk/>
            <pc:sldMk cId="376676426" sldId="288"/>
            <ac:spMk id="2" creationId="{33372A9A-1BC6-4371-92A3-B83A1A7AC1FD}"/>
          </ac:spMkLst>
        </pc:spChg>
        <pc:spChg chg="mod">
          <ac:chgData name="Nazifa Ahmed (1808865)" userId="S::1808865@student.uwtsd.ac.uk::72056a0c-e56b-487b-9600-905e2c6660b6" providerId="AD" clId="Web-{F9BE888C-C684-4303-DC0B-5D57FEC9F470}" dt="2020-08-31T08:57:32.006" v="70" actId="14100"/>
          <ac:spMkLst>
            <pc:docMk/>
            <pc:sldMk cId="376676426" sldId="288"/>
            <ac:spMk id="3" creationId="{27C92061-764D-4646-A834-6D8ED7043BF3}"/>
          </ac:spMkLst>
        </pc:spChg>
      </pc:sldChg>
    </pc:docChg>
  </pc:docChgLst>
  <pc:docChgLst>
    <pc:chgData name="Sabrina Gneri (1808294)" userId="S::1808294@student.uwtsd.ac.uk::4c415183-bb0e-4459-aec9-fec258f32f1e" providerId="AD" clId="Web-{C2FB82A7-E4AC-424D-1F6B-58A808CDAE95}"/>
    <pc:docChg chg="modSld">
      <pc:chgData name="Sabrina Gneri (1808294)" userId="S::1808294@student.uwtsd.ac.uk::4c415183-bb0e-4459-aec9-fec258f32f1e" providerId="AD" clId="Web-{C2FB82A7-E4AC-424D-1F6B-58A808CDAE95}" dt="2020-08-29T16:08:27.145" v="719" actId="20577"/>
      <pc:docMkLst>
        <pc:docMk/>
      </pc:docMkLst>
      <pc:sldChg chg="modSp">
        <pc:chgData name="Sabrina Gneri (1808294)" userId="S::1808294@student.uwtsd.ac.uk::4c415183-bb0e-4459-aec9-fec258f32f1e" providerId="AD" clId="Web-{C2FB82A7-E4AC-424D-1F6B-58A808CDAE95}" dt="2020-08-29T14:09:03.132" v="521" actId="20577"/>
        <pc:sldMkLst>
          <pc:docMk/>
          <pc:sldMk cId="805222760" sldId="267"/>
        </pc:sldMkLst>
        <pc:spChg chg="mod">
          <ac:chgData name="Sabrina Gneri (1808294)" userId="S::1808294@student.uwtsd.ac.uk::4c415183-bb0e-4459-aec9-fec258f32f1e" providerId="AD" clId="Web-{C2FB82A7-E4AC-424D-1F6B-58A808CDAE95}" dt="2020-08-29T14:09:03.132" v="521" actId="20577"/>
          <ac:spMkLst>
            <pc:docMk/>
            <pc:sldMk cId="805222760" sldId="267"/>
            <ac:spMk id="4" creationId="{41EB7F29-DFD0-4FF6-9627-3C521A660E14}"/>
          </ac:spMkLst>
        </pc:spChg>
      </pc:sldChg>
      <pc:sldChg chg="modSp">
        <pc:chgData name="Sabrina Gneri (1808294)" userId="S::1808294@student.uwtsd.ac.uk::4c415183-bb0e-4459-aec9-fec258f32f1e" providerId="AD" clId="Web-{C2FB82A7-E4AC-424D-1F6B-58A808CDAE95}" dt="2020-08-29T14:14:17.345" v="632" actId="1076"/>
        <pc:sldMkLst>
          <pc:docMk/>
          <pc:sldMk cId="1244759292" sldId="271"/>
        </pc:sldMkLst>
        <pc:spChg chg="mod">
          <ac:chgData name="Sabrina Gneri (1808294)" userId="S::1808294@student.uwtsd.ac.uk::4c415183-bb0e-4459-aec9-fec258f32f1e" providerId="AD" clId="Web-{C2FB82A7-E4AC-424D-1F6B-58A808CDAE95}" dt="2020-08-29T14:14:17.345" v="632" actId="1076"/>
          <ac:spMkLst>
            <pc:docMk/>
            <pc:sldMk cId="1244759292" sldId="271"/>
            <ac:spMk id="3" creationId="{583A006D-3250-4614-9F1A-87536162CFBE}"/>
          </ac:spMkLst>
        </pc:spChg>
      </pc:sldChg>
      <pc:sldChg chg="modSp">
        <pc:chgData name="Sabrina Gneri (1808294)" userId="S::1808294@student.uwtsd.ac.uk::4c415183-bb0e-4459-aec9-fec258f32f1e" providerId="AD" clId="Web-{C2FB82A7-E4AC-424D-1F6B-58A808CDAE95}" dt="2020-08-29T16:08:23.348" v="718" actId="20577"/>
        <pc:sldMkLst>
          <pc:docMk/>
          <pc:sldMk cId="3969004880" sldId="272"/>
        </pc:sldMkLst>
        <pc:spChg chg="mod">
          <ac:chgData name="Sabrina Gneri (1808294)" userId="S::1808294@student.uwtsd.ac.uk::4c415183-bb0e-4459-aec9-fec258f32f1e" providerId="AD" clId="Web-{C2FB82A7-E4AC-424D-1F6B-58A808CDAE95}" dt="2020-08-29T16:08:23.348" v="718" actId="20577"/>
          <ac:spMkLst>
            <pc:docMk/>
            <pc:sldMk cId="3969004880" sldId="272"/>
            <ac:spMk id="4" creationId="{97B64FF0-9DF5-4949-9892-603018DE8944}"/>
          </ac:spMkLst>
        </pc:spChg>
      </pc:sldChg>
    </pc:docChg>
  </pc:docChgLst>
  <pc:docChgLst>
    <pc:chgData name="Sharmin Rahman (1809328)" userId="S::1809328@student.uwtsd.ac.uk::cbf0ec25-d40c-4dab-b334-afad76c666e4" providerId="AD" clId="Web-{74724B11-003A-4E8E-3D1D-E7701697E7F5}"/>
    <pc:docChg chg="modSld">
      <pc:chgData name="Sharmin Rahman (1809328)" userId="S::1809328@student.uwtsd.ac.uk::cbf0ec25-d40c-4dab-b334-afad76c666e4" providerId="AD" clId="Web-{74724B11-003A-4E8E-3D1D-E7701697E7F5}" dt="2020-09-01T23:21:08.613" v="2437" actId="20577"/>
      <pc:docMkLst>
        <pc:docMk/>
      </pc:docMkLst>
      <pc:sldChg chg="modSp">
        <pc:chgData name="Sharmin Rahman (1809328)" userId="S::1809328@student.uwtsd.ac.uk::cbf0ec25-d40c-4dab-b334-afad76c666e4" providerId="AD" clId="Web-{74724B11-003A-4E8E-3D1D-E7701697E7F5}" dt="2020-09-01T22:36:08.646" v="938" actId="20577"/>
        <pc:sldMkLst>
          <pc:docMk/>
          <pc:sldMk cId="2317240070" sldId="275"/>
        </pc:sldMkLst>
        <pc:spChg chg="mod">
          <ac:chgData name="Sharmin Rahman (1809328)" userId="S::1809328@student.uwtsd.ac.uk::cbf0ec25-d40c-4dab-b334-afad76c666e4" providerId="AD" clId="Web-{74724B11-003A-4E8E-3D1D-E7701697E7F5}" dt="2020-09-01T22:36:08.646" v="938" actId="20577"/>
          <ac:spMkLst>
            <pc:docMk/>
            <pc:sldMk cId="2317240070" sldId="275"/>
            <ac:spMk id="2" creationId="{3C3E3372-C8D1-4FC0-8338-024962D5F4C9}"/>
          </ac:spMkLst>
        </pc:spChg>
      </pc:sldChg>
      <pc:sldChg chg="modSp">
        <pc:chgData name="Sharmin Rahman (1809328)" userId="S::1809328@student.uwtsd.ac.uk::cbf0ec25-d40c-4dab-b334-afad76c666e4" providerId="AD" clId="Web-{74724B11-003A-4E8E-3D1D-E7701697E7F5}" dt="2020-09-01T23:21:08.598" v="2436" actId="20577"/>
        <pc:sldMkLst>
          <pc:docMk/>
          <pc:sldMk cId="1408793263" sldId="278"/>
        </pc:sldMkLst>
        <pc:spChg chg="mod">
          <ac:chgData name="Sharmin Rahman (1809328)" userId="S::1809328@student.uwtsd.ac.uk::cbf0ec25-d40c-4dab-b334-afad76c666e4" providerId="AD" clId="Web-{74724B11-003A-4E8E-3D1D-E7701697E7F5}" dt="2020-09-01T23:21:08.598" v="2436" actId="20577"/>
          <ac:spMkLst>
            <pc:docMk/>
            <pc:sldMk cId="1408793263" sldId="278"/>
            <ac:spMk id="2" creationId="{456C8B28-4E2A-432F-8172-7B08CF53E47E}"/>
          </ac:spMkLst>
        </pc:spChg>
      </pc:sldChg>
    </pc:docChg>
  </pc:docChgLst>
  <pc:docChgLst>
    <pc:chgData name="Larisa Leparda (1808629)" userId="S::1808629@student.uwtsd.ac.uk::98eec801-d629-40ad-aec5-46b469971856" providerId="AD" clId="Web-{EA6C37DB-8DC9-4F2D-8BBF-8C028E72708B}"/>
    <pc:docChg chg="modSld">
      <pc:chgData name="Larisa Leparda (1808629)" userId="S::1808629@student.uwtsd.ac.uk::98eec801-d629-40ad-aec5-46b469971856" providerId="AD" clId="Web-{EA6C37DB-8DC9-4F2D-8BBF-8C028E72708B}" dt="2020-09-01T22:11:12.662" v="841" actId="20577"/>
      <pc:docMkLst>
        <pc:docMk/>
      </pc:docMkLst>
      <pc:sldChg chg="modSp">
        <pc:chgData name="Larisa Leparda (1808629)" userId="S::1808629@student.uwtsd.ac.uk::98eec801-d629-40ad-aec5-46b469971856" providerId="AD" clId="Web-{EA6C37DB-8DC9-4F2D-8BBF-8C028E72708B}" dt="2020-09-01T21:09:24.638" v="9" actId="20577"/>
        <pc:sldMkLst>
          <pc:docMk/>
          <pc:sldMk cId="3766229075" sldId="258"/>
        </pc:sldMkLst>
        <pc:spChg chg="mod">
          <ac:chgData name="Larisa Leparda (1808629)" userId="S::1808629@student.uwtsd.ac.uk::98eec801-d629-40ad-aec5-46b469971856" providerId="AD" clId="Web-{EA6C37DB-8DC9-4F2D-8BBF-8C028E72708B}" dt="2020-09-01T21:09:24.638" v="9" actId="20577"/>
          <ac:spMkLst>
            <pc:docMk/>
            <pc:sldMk cId="3766229075" sldId="258"/>
            <ac:spMk id="3" creationId="{6F627864-FD75-493C-8967-32B89C8AFA44}"/>
          </ac:spMkLst>
        </pc:spChg>
      </pc:sldChg>
      <pc:sldChg chg="delSp modSp">
        <pc:chgData name="Larisa Leparda (1808629)" userId="S::1808629@student.uwtsd.ac.uk::98eec801-d629-40ad-aec5-46b469971856" providerId="AD" clId="Web-{EA6C37DB-8DC9-4F2D-8BBF-8C028E72708B}" dt="2020-09-01T22:04:42.481" v="739" actId="20577"/>
        <pc:sldMkLst>
          <pc:docMk/>
          <pc:sldMk cId="2133165965" sldId="269"/>
        </pc:sldMkLst>
        <pc:spChg chg="mod">
          <ac:chgData name="Larisa Leparda (1808629)" userId="S::1808629@student.uwtsd.ac.uk::98eec801-d629-40ad-aec5-46b469971856" providerId="AD" clId="Web-{EA6C37DB-8DC9-4F2D-8BBF-8C028E72708B}" dt="2020-09-01T22:04:42.481" v="739" actId="20577"/>
          <ac:spMkLst>
            <pc:docMk/>
            <pc:sldMk cId="2133165965" sldId="269"/>
            <ac:spMk id="3" creationId="{CB145BD4-17AA-4CCA-A355-5A376ED84842}"/>
          </ac:spMkLst>
        </pc:spChg>
        <pc:picChg chg="del mod">
          <ac:chgData name="Larisa Leparda (1808629)" userId="S::1808629@student.uwtsd.ac.uk::98eec801-d629-40ad-aec5-46b469971856" providerId="AD" clId="Web-{EA6C37DB-8DC9-4F2D-8BBF-8C028E72708B}" dt="2020-09-01T21:26:59.939" v="191"/>
          <ac:picMkLst>
            <pc:docMk/>
            <pc:sldMk cId="2133165965" sldId="269"/>
            <ac:picMk id="5" creationId="{850F1746-539A-4804-90CC-E8167A1530C4}"/>
          </ac:picMkLst>
        </pc:picChg>
      </pc:sldChg>
      <pc:sldChg chg="modSp">
        <pc:chgData name="Larisa Leparda (1808629)" userId="S::1808629@student.uwtsd.ac.uk::98eec801-d629-40ad-aec5-46b469971856" providerId="AD" clId="Web-{EA6C37DB-8DC9-4F2D-8BBF-8C028E72708B}" dt="2020-09-01T22:03:13.963" v="721" actId="20577"/>
        <pc:sldMkLst>
          <pc:docMk/>
          <pc:sldMk cId="71252642" sldId="270"/>
        </pc:sldMkLst>
        <pc:spChg chg="mod">
          <ac:chgData name="Larisa Leparda (1808629)" userId="S::1808629@student.uwtsd.ac.uk::98eec801-d629-40ad-aec5-46b469971856" providerId="AD" clId="Web-{EA6C37DB-8DC9-4F2D-8BBF-8C028E72708B}" dt="2020-09-01T22:03:13.963" v="721" actId="20577"/>
          <ac:spMkLst>
            <pc:docMk/>
            <pc:sldMk cId="71252642" sldId="270"/>
            <ac:spMk id="3" creationId="{8694F673-3328-4F54-A55D-473365F30D87}"/>
          </ac:spMkLst>
        </pc:spChg>
      </pc:sldChg>
      <pc:sldChg chg="delSp modSp">
        <pc:chgData name="Larisa Leparda (1808629)" userId="S::1808629@student.uwtsd.ac.uk::98eec801-d629-40ad-aec5-46b469971856" providerId="AD" clId="Web-{EA6C37DB-8DC9-4F2D-8BBF-8C028E72708B}" dt="2020-09-01T22:11:12.646" v="840" actId="20577"/>
        <pc:sldMkLst>
          <pc:docMk/>
          <pc:sldMk cId="732327207" sldId="276"/>
        </pc:sldMkLst>
        <pc:spChg chg="mod">
          <ac:chgData name="Larisa Leparda (1808629)" userId="S::1808629@student.uwtsd.ac.uk::98eec801-d629-40ad-aec5-46b469971856" providerId="AD" clId="Web-{EA6C37DB-8DC9-4F2D-8BBF-8C028E72708B}" dt="2020-09-01T22:11:12.646" v="840" actId="20577"/>
          <ac:spMkLst>
            <pc:docMk/>
            <pc:sldMk cId="732327207" sldId="276"/>
            <ac:spMk id="3" creationId="{A9CC1618-4EDE-4CDA-BAB8-403484928D73}"/>
          </ac:spMkLst>
        </pc:spChg>
        <pc:graphicFrameChg chg="del">
          <ac:chgData name="Larisa Leparda (1808629)" userId="S::1808629@student.uwtsd.ac.uk::98eec801-d629-40ad-aec5-46b469971856" providerId="AD" clId="Web-{EA6C37DB-8DC9-4F2D-8BBF-8C028E72708B}" dt="2020-09-01T22:09:23.519" v="743"/>
          <ac:graphicFrameMkLst>
            <pc:docMk/>
            <pc:sldMk cId="732327207" sldId="276"/>
            <ac:graphicFrameMk id="4" creationId="{A5A9D806-F17B-40E7-9791-9C1B701D2167}"/>
          </ac:graphicFrameMkLst>
        </pc:graphicFrameChg>
        <pc:graphicFrameChg chg="del">
          <ac:chgData name="Larisa Leparda (1808629)" userId="S::1808629@student.uwtsd.ac.uk::98eec801-d629-40ad-aec5-46b469971856" providerId="AD" clId="Web-{EA6C37DB-8DC9-4F2D-8BBF-8C028E72708B}" dt="2020-09-01T22:08:54.331" v="742"/>
          <ac:graphicFrameMkLst>
            <pc:docMk/>
            <pc:sldMk cId="732327207" sldId="276"/>
            <ac:graphicFrameMk id="108" creationId="{765FD115-7E60-4BAF-9246-11E2C407C6D3}"/>
          </ac:graphicFrameMkLst>
        </pc:graphicFrameChg>
      </pc:sldChg>
      <pc:sldChg chg="modSp">
        <pc:chgData name="Larisa Leparda (1808629)" userId="S::1808629@student.uwtsd.ac.uk::98eec801-d629-40ad-aec5-46b469971856" providerId="AD" clId="Web-{EA6C37DB-8DC9-4F2D-8BBF-8C028E72708B}" dt="2020-09-01T22:03:31.292" v="728" actId="20577"/>
        <pc:sldMkLst>
          <pc:docMk/>
          <pc:sldMk cId="3121666996" sldId="287"/>
        </pc:sldMkLst>
        <pc:spChg chg="mod">
          <ac:chgData name="Larisa Leparda (1808629)" userId="S::1808629@student.uwtsd.ac.uk::98eec801-d629-40ad-aec5-46b469971856" providerId="AD" clId="Web-{EA6C37DB-8DC9-4F2D-8BBF-8C028E72708B}" dt="2020-09-01T22:03:31.292" v="728" actId="20577"/>
          <ac:spMkLst>
            <pc:docMk/>
            <pc:sldMk cId="3121666996" sldId="287"/>
            <ac:spMk id="3" creationId="{8C05E3CB-86D5-49F9-8FB8-4E00DC01BA20}"/>
          </ac:spMkLst>
        </pc:spChg>
      </pc:sldChg>
    </pc:docChg>
  </pc:docChgLst>
  <pc:docChgLst>
    <pc:chgData name="Larisa Leparda (1808629)" userId="S::1808629@student.uwtsd.ac.uk::98eec801-d629-40ad-aec5-46b469971856" providerId="AD" clId="Web-{2D6B0699-CBDE-45D2-4A7A-7C81A1D901CA}"/>
    <pc:docChg chg="modSld">
      <pc:chgData name="Larisa Leparda (1808629)" userId="S::1808629@student.uwtsd.ac.uk::98eec801-d629-40ad-aec5-46b469971856" providerId="AD" clId="Web-{2D6B0699-CBDE-45D2-4A7A-7C81A1D901CA}" dt="2020-09-01T22:22:55.222" v="130" actId="20577"/>
      <pc:docMkLst>
        <pc:docMk/>
      </pc:docMkLst>
      <pc:sldChg chg="modSp">
        <pc:chgData name="Larisa Leparda (1808629)" userId="S::1808629@student.uwtsd.ac.uk::98eec801-d629-40ad-aec5-46b469971856" providerId="AD" clId="Web-{2D6B0699-CBDE-45D2-4A7A-7C81A1D901CA}" dt="2020-09-01T22:22:55.222" v="129" actId="20577"/>
        <pc:sldMkLst>
          <pc:docMk/>
          <pc:sldMk cId="732327207" sldId="276"/>
        </pc:sldMkLst>
        <pc:spChg chg="mod">
          <ac:chgData name="Larisa Leparda (1808629)" userId="S::1808629@student.uwtsd.ac.uk::98eec801-d629-40ad-aec5-46b469971856" providerId="AD" clId="Web-{2D6B0699-CBDE-45D2-4A7A-7C81A1D901CA}" dt="2020-09-01T22:22:55.222" v="129" actId="20577"/>
          <ac:spMkLst>
            <pc:docMk/>
            <pc:sldMk cId="732327207" sldId="276"/>
            <ac:spMk id="3" creationId="{A9CC1618-4EDE-4CDA-BAB8-403484928D73}"/>
          </ac:spMkLst>
        </pc:spChg>
        <pc:spChg chg="mod">
          <ac:chgData name="Larisa Leparda (1808629)" userId="S::1808629@student.uwtsd.ac.uk::98eec801-d629-40ad-aec5-46b469971856" providerId="AD" clId="Web-{2D6B0699-CBDE-45D2-4A7A-7C81A1D901CA}" dt="2020-09-01T22:20:39.463" v="2" actId="20577"/>
          <ac:spMkLst>
            <pc:docMk/>
            <pc:sldMk cId="732327207" sldId="276"/>
            <ac:spMk id="12" creationId="{A70802B4-8F4E-4841-A49F-20B64038017F}"/>
          </ac:spMkLst>
        </pc:spChg>
      </pc:sldChg>
    </pc:docChg>
  </pc:docChgLst>
  <pc:docChgLst>
    <pc:chgData name="Sabrina Gneri (1808294)" userId="S::1808294@student.uwtsd.ac.uk::4c415183-bb0e-4459-aec9-fec258f32f1e" providerId="AD" clId="Web-{DEFF3726-1F45-48BB-2FFC-7C6060C92D39}"/>
    <pc:docChg chg="modSld">
      <pc:chgData name="Sabrina Gneri (1808294)" userId="S::1808294@student.uwtsd.ac.uk::4c415183-bb0e-4459-aec9-fec258f32f1e" providerId="AD" clId="Web-{DEFF3726-1F45-48BB-2FFC-7C6060C92D39}" dt="2020-09-03T08:43:56.512" v="2" actId="20577"/>
      <pc:docMkLst>
        <pc:docMk/>
      </pc:docMkLst>
      <pc:sldChg chg="modSp">
        <pc:chgData name="Sabrina Gneri (1808294)" userId="S::1808294@student.uwtsd.ac.uk::4c415183-bb0e-4459-aec9-fec258f32f1e" providerId="AD" clId="Web-{DEFF3726-1F45-48BB-2FFC-7C6060C92D39}" dt="2020-09-03T08:43:56.512" v="2" actId="20577"/>
        <pc:sldMkLst>
          <pc:docMk/>
          <pc:sldMk cId="3766229075" sldId="258"/>
        </pc:sldMkLst>
        <pc:spChg chg="mod">
          <ac:chgData name="Sabrina Gneri (1808294)" userId="S::1808294@student.uwtsd.ac.uk::4c415183-bb0e-4459-aec9-fec258f32f1e" providerId="AD" clId="Web-{DEFF3726-1F45-48BB-2FFC-7C6060C92D39}" dt="2020-09-03T08:43:56.512" v="2" actId="20577"/>
          <ac:spMkLst>
            <pc:docMk/>
            <pc:sldMk cId="3766229075" sldId="258"/>
            <ac:spMk id="3" creationId="{6F627864-FD75-493C-8967-32B89C8AFA4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A3E96B-CD90-4DC0-8237-EC066B515306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4CB0AD-0F44-439C-8784-22F5E147C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762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677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403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831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800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429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580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861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777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995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504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324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861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organisations/public-health-englan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organisations/public-health-englan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s/publications/collaborative-strategy-for-england" TargetMode="External"/><Relationship Id="rId2" Type="http://schemas.openxmlformats.org/officeDocument/2006/relationships/hyperlink" Target="https://www.nhs.uk/conditions/tuberculosis-tb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3730/Tackling_TB_in_Under-Served_Populations_-_a_Resource_for_TBCBs_and_partners.pdf#:~:text=TB%20Control%20Boards%2C%20local%20government%2C%20CCGs%2C%20pri" TargetMode="External"/><Relationship Id="rId2" Type="http://schemas.openxmlformats.org/officeDocument/2006/relationships/hyperlink" Target="https://apps.who.int/iris/bitstream/handle/10665/329368/9789241565714-eng.pdf?ua=1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FA85F-1C2A-40FD-9DB3-B2D1B8CE6A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698171"/>
            <a:ext cx="3962061" cy="45163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000" kern="1200">
                <a:latin typeface="+mj-lt"/>
                <a:ea typeface="+mj-ea"/>
                <a:cs typeface="+mj-cs"/>
              </a:rPr>
              <a:t>Tuberculosis</a:t>
            </a:r>
            <a:r>
              <a:rPr lang="en-US" sz="3600" kern="1200">
                <a:latin typeface="+mj-lt"/>
                <a:ea typeface="+mj-ea"/>
                <a:cs typeface="+mj-cs"/>
              </a:rPr>
              <a:t>(TB)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BA7F70-DB38-48EB-B39E-49737D98F4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70020" y="1698170"/>
            <a:ext cx="6478513" cy="45163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/>
              <a:t>Public Health Policies </a:t>
            </a:r>
            <a:endParaRPr lang="en-US" sz="28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/>
              <a:t>Sabrina </a:t>
            </a:r>
            <a:r>
              <a:rPr lang="en-GB" sz="2800" err="1"/>
              <a:t>Gneri</a:t>
            </a:r>
            <a:r>
              <a:rPr lang="en-US" sz="2800"/>
              <a:t> (1808294)</a:t>
            </a:r>
            <a:endParaRPr lang="en-US" sz="28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/>
              <a:t>Szilard Szanto (1808072)</a:t>
            </a:r>
            <a:endParaRPr lang="en-US" sz="28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/>
              <a:t>Nazifa Ahmed (1808865)</a:t>
            </a:r>
            <a:endParaRPr lang="en-US" sz="28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/>
              <a:t>Sharmin Rahman (1809328)</a:t>
            </a:r>
            <a:endParaRPr lang="en-US" sz="28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98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07558-19EA-4790-B34A-F7A8A44D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4000">
                <a:latin typeface="Calibri"/>
                <a:cs typeface="Calibri"/>
              </a:rPr>
              <a:t>Introduction (Nazifa Ahmed)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27864-FD75-493C-8967-32B89C8A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cs typeface="Calibri"/>
              </a:rPr>
              <a:t>In this presentation we will be looking at Tuberculosis (TB).</a:t>
            </a:r>
          </a:p>
          <a:p>
            <a:r>
              <a:rPr lang="en-GB">
                <a:cs typeface="Calibri"/>
              </a:rPr>
              <a:t>This presentation aims to provide-</a:t>
            </a:r>
          </a:p>
          <a:p>
            <a:r>
              <a:rPr lang="en-GB">
                <a:cs typeface="Calibri"/>
              </a:rPr>
              <a:t>Definition of Tuberculosis.</a:t>
            </a:r>
          </a:p>
          <a:p>
            <a:r>
              <a:rPr lang="en-GB">
                <a:cs typeface="Calibri"/>
              </a:rPr>
              <a:t>UK and global statistics of Tuberculosis.</a:t>
            </a:r>
          </a:p>
          <a:p>
            <a:r>
              <a:rPr lang="en-GB">
                <a:cs typeface="Calibri"/>
              </a:rPr>
              <a:t>Background of Tuberculosis.</a:t>
            </a:r>
          </a:p>
          <a:p>
            <a:r>
              <a:rPr lang="en-GB">
                <a:cs typeface="Calibri"/>
              </a:rPr>
              <a:t>Relevant public health policies and the impact on different groups of people.</a:t>
            </a:r>
          </a:p>
          <a:p>
            <a:r>
              <a:rPr lang="en-GB">
                <a:cs typeface="Calibri"/>
              </a:rPr>
              <a:t>Roles of different agencies including local, national and international.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endParaRPr lang="en-GB" sz="2000"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442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07558-19EA-4790-B34A-F7A8A44D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835" y="1484276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Tuberculosis-definition  </a:t>
            </a:r>
            <a:endParaRPr lang="en-US" sz="4000">
              <a:cs typeface="Calibri Ligh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27864-FD75-493C-8967-32B89C8A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5824" y="-216539"/>
            <a:ext cx="6694173" cy="586783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b="1" dirty="0"/>
              <a:t>National Health Service(NHS)</a:t>
            </a:r>
            <a:endParaRPr lang="en-GB" b="1" dirty="0">
              <a:cs typeface="Calibri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Tuberculosis-bacterial infection, affects the lungs and other part of the body.(NHS Choices, 2019)</a:t>
            </a:r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World Health Organization(WHO)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Tuberculosis is caused by Mycobacterium tuberculosis and affect the lungs.(WHO;2020)</a:t>
            </a: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Public Health England</a:t>
            </a:r>
            <a:r>
              <a:rPr lang="en-GB" dirty="0">
                <a:ea typeface="+mn-lt"/>
                <a:cs typeface="+mn-lt"/>
              </a:rPr>
              <a:t> (PHE)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Tuberculosis  infection caused by a bacterium belonging to the Mycobacterium tuberculosis complex, which includes: M. Tuberculosis, M. </a:t>
            </a:r>
            <a:r>
              <a:rPr lang="en-GB" dirty="0" err="1">
                <a:ea typeface="+mn-lt"/>
                <a:cs typeface="+mn-lt"/>
              </a:rPr>
              <a:t>Africanum</a:t>
            </a:r>
            <a:r>
              <a:rPr lang="en-GB" dirty="0">
                <a:ea typeface="+mn-lt"/>
                <a:cs typeface="+mn-lt"/>
              </a:rPr>
              <a:t>, M. Bovis, some rare bacteria such as M. </a:t>
            </a:r>
            <a:r>
              <a:rPr lang="en-GB" dirty="0" err="1">
                <a:ea typeface="+mn-lt"/>
                <a:cs typeface="+mn-lt"/>
              </a:rPr>
              <a:t>microti</a:t>
            </a:r>
            <a:r>
              <a:rPr lang="en-GB" dirty="0">
                <a:ea typeface="+mn-lt"/>
                <a:cs typeface="+mn-lt"/>
              </a:rPr>
              <a:t> and M. </a:t>
            </a:r>
            <a:r>
              <a:rPr lang="en-GB" dirty="0" err="1">
                <a:ea typeface="+mn-lt"/>
                <a:cs typeface="+mn-lt"/>
              </a:rPr>
              <a:t>pinnipedii</a:t>
            </a:r>
            <a:r>
              <a:rPr lang="en-GB" dirty="0">
                <a:ea typeface="+mn-lt"/>
                <a:cs typeface="+mn-lt"/>
              </a:rPr>
              <a:t>.(</a:t>
            </a:r>
            <a:r>
              <a:rPr lang="en-GB" b="1" dirty="0">
                <a:ea typeface="+mn-lt"/>
                <a:cs typeface="+mn-lt"/>
                <a:hlinkClick r:id="rId2"/>
              </a:rPr>
              <a:t>Public Health England</a:t>
            </a:r>
            <a:r>
              <a:rPr lang="en-GB" dirty="0">
                <a:ea typeface="+mn-lt"/>
                <a:cs typeface="+mn-lt"/>
              </a:rPr>
              <a:t>,2020)</a:t>
            </a:r>
            <a:endParaRPr lang="en-GB" dirty="0"/>
          </a:p>
          <a:p>
            <a:pPr marL="0" indent="0">
              <a:buNone/>
            </a:pPr>
            <a:endParaRPr lang="en-GB" sz="2400">
              <a:cs typeface="Calibri"/>
            </a:endParaRPr>
          </a:p>
          <a:p>
            <a:endParaRPr lang="en-GB" sz="2400">
              <a:cs typeface="Calibri"/>
            </a:endParaRPr>
          </a:p>
          <a:p>
            <a:pPr marL="0" indent="0">
              <a:buNone/>
            </a:pPr>
            <a:endParaRPr lang="en-GB" sz="2400">
              <a:cs typeface="Calibri"/>
            </a:endParaRPr>
          </a:p>
          <a:p>
            <a:pPr marL="0" indent="0">
              <a:buNone/>
            </a:pPr>
            <a:endParaRPr lang="en-GB" sz="2400">
              <a:cs typeface="Calibri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62BFCB0-7078-4CE1-8C20-F1EE725155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0806048"/>
              </p:ext>
            </p:extLst>
          </p:nvPr>
        </p:nvGraphicFramePr>
        <p:xfrm>
          <a:off x="185121" y="6291700"/>
          <a:ext cx="175042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0422">
                  <a:extLst>
                    <a:ext uri="{9D8B030D-6E8A-4147-A177-3AD203B41FA5}">
                      <a16:colId xmlns:a16="http://schemas.microsoft.com/office/drawing/2014/main" val="41804910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latin typeface="Calibri"/>
                        </a:rPr>
                        <a:t>Larisa </a:t>
                      </a:r>
                      <a:r>
                        <a:rPr lang="en-GB" sz="1200" b="0" i="0" u="none" strike="noStrike" noProof="0" err="1">
                          <a:latin typeface="Calibri"/>
                        </a:rPr>
                        <a:t>Leparda</a:t>
                      </a:r>
                      <a:r>
                        <a:rPr lang="en-GB" sz="1200" b="0" i="0" u="none" strike="noStrike" noProof="0">
                          <a:latin typeface="Calibri"/>
                        </a:rPr>
                        <a:t> 1808629</a:t>
                      </a:r>
                      <a:endParaRPr 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5059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6229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06BB-BF93-4A35-9987-3928E8BBA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Tuberculosis in England  </a:t>
            </a:r>
            <a:endParaRPr lang="en-US" sz="4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45BD4-17AA-4CCA-A355-5A376ED84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1782981"/>
            <a:ext cx="6891188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In England tuberculosis is </a:t>
            </a:r>
            <a:r>
              <a:rPr lang="en">
                <a:ea typeface="+mn-lt"/>
                <a:cs typeface="+mn-lt"/>
              </a:rPr>
              <a:t>decreased, from 8,280 in 2011 to 4,655 in 2018.</a:t>
            </a:r>
          </a:p>
          <a:p>
            <a:r>
              <a:rPr lang="en">
                <a:ea typeface="+mn-lt"/>
                <a:cs typeface="+mn-lt"/>
              </a:rPr>
              <a:t>The high risk category are: male  age 25-29 and female age 50-54</a:t>
            </a:r>
          </a:p>
          <a:p>
            <a:r>
              <a:rPr lang="en">
                <a:cs typeface="Calibri" panose="020F0502020204030204"/>
              </a:rPr>
              <a:t>The low risk category are: male and female  age 90+.</a:t>
            </a:r>
            <a:r>
              <a:rPr lang="en-GB" sz="1100">
                <a:ea typeface="+mn-lt"/>
                <a:cs typeface="+mn-lt"/>
              </a:rPr>
              <a:t>(</a:t>
            </a:r>
            <a:r>
              <a:rPr lang="en-GB" sz="1100" b="1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Public Health England</a:t>
            </a:r>
            <a:r>
              <a:rPr lang="en-GB" sz="1100">
                <a:ea typeface="+mn-lt"/>
                <a:cs typeface="+mn-lt"/>
              </a:rPr>
              <a:t>,2020)</a:t>
            </a:r>
            <a:endParaRPr lang="en" sz="1100">
              <a:ea typeface="+mn-lt"/>
              <a:cs typeface="+mn-lt"/>
            </a:endParaRPr>
          </a:p>
          <a:p>
            <a:endParaRPr lang="en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endParaRPr lang="en"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endParaRPr lang="en-GB" sz="2000">
              <a:ea typeface="+mn-lt"/>
              <a:cs typeface="+mn-lt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  <p:sp>
        <p:nvSpPr>
          <p:cNvPr id="11" name="Rectangle 1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5032497-D353-4E5A-8DF8-EED2564E53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1787100"/>
              </p:ext>
            </p:extLst>
          </p:nvPr>
        </p:nvGraphicFramePr>
        <p:xfrm>
          <a:off x="941293" y="6252882"/>
          <a:ext cx="1918732" cy="358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8732">
                  <a:extLst>
                    <a:ext uri="{9D8B030D-6E8A-4147-A177-3AD203B41FA5}">
                      <a16:colId xmlns:a16="http://schemas.microsoft.com/office/drawing/2014/main" val="2138728936"/>
                    </a:ext>
                  </a:extLst>
                </a:gridCol>
              </a:tblGrid>
              <a:tr h="35858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latin typeface="Calibri"/>
                        </a:rPr>
                        <a:t>Larisa </a:t>
                      </a:r>
                      <a:r>
                        <a:rPr lang="en-GB" sz="1200" b="0" i="0" u="none" strike="noStrike" noProof="0" err="1">
                          <a:latin typeface="Calibri"/>
                        </a:rPr>
                        <a:t>Leparda</a:t>
                      </a:r>
                      <a:r>
                        <a:rPr lang="en-GB" sz="1200" b="0" i="0" u="none" strike="noStrike" noProof="0">
                          <a:latin typeface="Calibri"/>
                        </a:rPr>
                        <a:t> 1808629</a:t>
                      </a:r>
                      <a:endParaRPr 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59128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3165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51C7A-1780-4D52-99A7-42E6D7806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Global tuberculosis </a:t>
            </a:r>
            <a:endParaRPr lang="en-GB" sz="2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C1618-4EDE-4CDA-BAB8-403484928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cs typeface="Calibri"/>
              </a:rPr>
              <a:t>Globally </a:t>
            </a:r>
            <a:r>
              <a:rPr lang="en">
                <a:ea typeface="+mn-lt"/>
                <a:cs typeface="+mn-lt"/>
              </a:rPr>
              <a:t>the estimated number of cases with TB:</a:t>
            </a:r>
            <a:r>
              <a:rPr lang="en-GB">
                <a:ea typeface="+mn-lt"/>
                <a:cs typeface="+mn-lt"/>
              </a:rPr>
              <a:t>10 million people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800">
                <a:ea typeface="+mn-lt"/>
                <a:cs typeface="+mn-lt"/>
              </a:rPr>
              <a:t>5.7 million men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800">
                <a:ea typeface="+mn-lt"/>
                <a:cs typeface="+mn-lt"/>
              </a:rPr>
              <a:t>3.2 million women 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800">
                <a:ea typeface="+mn-lt"/>
                <a:cs typeface="+mn-lt"/>
              </a:rPr>
              <a:t> 1.1 million children. </a:t>
            </a:r>
          </a:p>
          <a:p>
            <a:endParaRPr lang="en">
              <a:ea typeface="+mn-lt"/>
              <a:cs typeface="+mn-lt"/>
            </a:endParaRPr>
          </a:p>
          <a:p>
            <a:r>
              <a:rPr lang="en">
                <a:ea typeface="+mn-lt"/>
                <a:cs typeface="+mn-lt"/>
              </a:rPr>
              <a:t>Hight risk country: South-East Asia, Africa, Western Pacific, Eastern Mediterranean, the Americas and Europe, India, China, Indonesia, the Philippines, Pakistan, Nigeria, Ban- </a:t>
            </a:r>
            <a:r>
              <a:rPr lang="en" err="1">
                <a:ea typeface="+mn-lt"/>
                <a:cs typeface="+mn-lt"/>
              </a:rPr>
              <a:t>Gladesh</a:t>
            </a:r>
            <a:r>
              <a:rPr lang="en">
                <a:ea typeface="+mn-lt"/>
                <a:cs typeface="+mn-lt"/>
              </a:rPr>
              <a:t> and South Africa . </a:t>
            </a:r>
            <a:endParaRPr lang="en">
              <a:cs typeface="Calibri"/>
            </a:endParaRPr>
          </a:p>
          <a:p>
            <a:endParaRPr lang="en">
              <a:cs typeface="Calibri"/>
            </a:endParaRPr>
          </a:p>
          <a:p>
            <a:endParaRPr lang="en-GB" b="1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711C7D-1C2A-46B0-AFB5-8A1980B6A546}"/>
              </a:ext>
            </a:extLst>
          </p:cNvPr>
          <p:cNvSpPr txBox="1"/>
          <p:nvPr/>
        </p:nvSpPr>
        <p:spPr>
          <a:xfrm>
            <a:off x="7705165" y="5486400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(WHO;2020)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0802B4-8F4E-4841-A49F-20B64038017F}"/>
              </a:ext>
            </a:extLst>
          </p:cNvPr>
          <p:cNvSpPr txBox="1"/>
          <p:nvPr/>
        </p:nvSpPr>
        <p:spPr>
          <a:xfrm>
            <a:off x="1004047" y="6169959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200">
                <a:latin typeface="Calibri Light"/>
              </a:rPr>
              <a:t>Larisa </a:t>
            </a:r>
            <a:r>
              <a:rPr lang="en-GB" sz="1200" err="1">
                <a:latin typeface="Calibri Light"/>
              </a:rPr>
              <a:t>Leparda</a:t>
            </a:r>
            <a:r>
              <a:rPr lang="en-GB" sz="1200">
                <a:latin typeface="Calibri Light"/>
              </a:rPr>
              <a:t> 1808629</a:t>
            </a:r>
            <a:endParaRPr lang="en-GB" sz="12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32327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BE68E-377F-4D30-9DC0-58872D115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4000">
                <a:cs typeface="Calibri Light"/>
              </a:rPr>
              <a:t>Causes and vulnerable group (Nazifa Ahmed)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36100-C519-4387-AD1F-FEF67B2DFF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>
                <a:cs typeface="Calibri"/>
              </a:rPr>
              <a:t>TB is caused by a bacteria  which is called Mycobacterium. </a:t>
            </a:r>
            <a:endParaRPr lang="en-US">
              <a:ea typeface="+mn-lt"/>
              <a:cs typeface="+mn-lt"/>
            </a:endParaRPr>
          </a:p>
          <a:p>
            <a:r>
              <a:rPr lang="en-GB">
                <a:cs typeface="Calibri"/>
              </a:rPr>
              <a:t>Anyone with active TB can spread the infection.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It is transmitted by person to person by airborne droplet (Castro,1995).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Persons who are exposed to these droplets are at risk of becoming infected by TB.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Migrants ,refugees  and homeless people.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Drug users, prisoners and ethnic minorities.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People living with HIV or diabetes 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Anyone with weak immune system 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(Munoz, 2008)                                     </a:t>
            </a:r>
            <a:r>
              <a:rPr lang="en-GB" sz="2000">
                <a:ea typeface="+mn-lt"/>
                <a:cs typeface="+mn-lt"/>
              </a:rPr>
              <a:t>                                                                                                                       </a:t>
            </a:r>
            <a:endParaRPr lang="en-GB" sz="2000">
              <a:cs typeface="Calibri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853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C2E509C9-92ED-457C-A4D9-470DBDBA554F}"/>
              </a:ext>
            </a:extLst>
          </p:cNvPr>
          <p:cNvSpPr txBox="1"/>
          <p:nvPr/>
        </p:nvSpPr>
        <p:spPr>
          <a:xfrm>
            <a:off x="83591" y="2168903"/>
            <a:ext cx="6515352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libri Light"/>
                <a:cs typeface="Calibri"/>
              </a:rPr>
              <a:t>Public health Policy </a:t>
            </a:r>
          </a:p>
          <a:p>
            <a:r>
              <a:rPr lang="en-GB" sz="4000">
                <a:latin typeface="Calibri Light"/>
                <a:cs typeface="Calibri"/>
              </a:rPr>
              <a:t>(Sabrina </a:t>
            </a:r>
            <a:r>
              <a:rPr lang="en-GB" sz="4000" err="1">
                <a:latin typeface="Calibri Light"/>
                <a:cs typeface="Calibri"/>
              </a:rPr>
              <a:t>Gneri</a:t>
            </a:r>
            <a:r>
              <a:rPr lang="en-GB" sz="4000">
                <a:latin typeface="Calibri Light"/>
                <a:cs typeface="Calibri"/>
              </a:rPr>
              <a:t>)</a:t>
            </a:r>
          </a:p>
          <a:p>
            <a:endParaRPr lang="en-GB" sz="4000">
              <a:cs typeface="Calibri"/>
            </a:endParaRPr>
          </a:p>
          <a:p>
            <a:endParaRPr lang="en-GB" sz="2800">
              <a:cs typeface="Calibri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A990483A-194C-4825-96B9-33531E76FD68}"/>
              </a:ext>
            </a:extLst>
          </p:cNvPr>
          <p:cNvSpPr txBox="1"/>
          <p:nvPr/>
        </p:nvSpPr>
        <p:spPr>
          <a:xfrm>
            <a:off x="2631574" y="375716"/>
            <a:ext cx="676665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it-IT" sz="2800">
                <a:cs typeface="Calibri"/>
              </a:rPr>
              <a:t>                                                        </a:t>
            </a: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41EB7F29-DFD0-4FF6-9627-3C521A660E14}"/>
              </a:ext>
            </a:extLst>
          </p:cNvPr>
          <p:cNvSpPr txBox="1"/>
          <p:nvPr/>
        </p:nvSpPr>
        <p:spPr>
          <a:xfrm>
            <a:off x="4473264" y="-54572"/>
            <a:ext cx="6670891" cy="6924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endParaRPr lang="en-GB" sz="2800"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GB" sz="2800">
                <a:ea typeface="+mn-lt"/>
                <a:cs typeface="+mn-lt"/>
              </a:rPr>
              <a:t>Public Health England and NHS England made a strategy for dealing with Tuberculosis from 2015 to 2020 (GOV.UK)</a:t>
            </a:r>
            <a:endParaRPr lang="en-GB" sz="2800"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The strategy consist in:</a:t>
            </a: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Support local services dealing with TB</a:t>
            </a: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Ensure clear lines of accountability and responsibility</a:t>
            </a: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Provide National support for local action</a:t>
            </a: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This strategy has been done  to ensure and protect the health of communities and populations</a:t>
            </a: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At last the disposal of TB as a general medical issue in England.</a:t>
            </a:r>
            <a:endParaRPr lang="en-GB"/>
          </a:p>
          <a:p>
            <a:r>
              <a:rPr lang="en-GB" sz="2800">
                <a:cs typeface="Calibri"/>
              </a:rPr>
              <a:t>      (GOV.UK)</a:t>
            </a:r>
          </a:p>
          <a:p>
            <a:endParaRPr lang="it-IT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05222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4D276544-75D1-4FEF-9F16-C038C45940CD}"/>
              </a:ext>
            </a:extLst>
          </p:cNvPr>
          <p:cNvSpPr txBox="1"/>
          <p:nvPr/>
        </p:nvSpPr>
        <p:spPr>
          <a:xfrm>
            <a:off x="643467" y="1698171"/>
            <a:ext cx="3962061" cy="45163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latin typeface="+mj-lt"/>
                <a:ea typeface="+mj-ea"/>
                <a:cs typeface="+mj-cs"/>
              </a:rPr>
              <a:t>Global Policy</a:t>
            </a:r>
            <a:endParaRPr lang="en-US" sz="4000" kern="1200"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latin typeface="+mj-lt"/>
                <a:ea typeface="+mj-ea"/>
                <a:cs typeface="+mj-cs"/>
              </a:rPr>
              <a:t>(Sabrina </a:t>
            </a:r>
            <a:r>
              <a:rPr lang="en-US" sz="4000" kern="1200" err="1">
                <a:latin typeface="+mj-lt"/>
                <a:ea typeface="+mj-ea"/>
                <a:cs typeface="+mj-cs"/>
              </a:rPr>
              <a:t>Gneri</a:t>
            </a:r>
            <a:r>
              <a:rPr lang="en-US" sz="4000" kern="1200">
                <a:latin typeface="+mj-lt"/>
                <a:ea typeface="+mj-ea"/>
                <a:cs typeface="+mj-cs"/>
              </a:rPr>
              <a:t>)</a:t>
            </a:r>
            <a:endParaRPr lang="en-US" sz="4000" kern="1200">
              <a:latin typeface="+mj-lt"/>
              <a:ea typeface="+mj-ea"/>
              <a:cs typeface="Calibri Ligh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583A006D-3250-4614-9F1A-87536162CFBE}"/>
              </a:ext>
            </a:extLst>
          </p:cNvPr>
          <p:cNvSpPr txBox="1"/>
          <p:nvPr/>
        </p:nvSpPr>
        <p:spPr>
          <a:xfrm>
            <a:off x="3980621" y="4417"/>
            <a:ext cx="6852324" cy="49189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/>
              <a:t>World Health </a:t>
            </a:r>
            <a:r>
              <a:rPr lang="en-US" altLang="ja-JP" sz="2800">
                <a:ea typeface="游ゴシック"/>
              </a:rPr>
              <a:t>Organization</a:t>
            </a:r>
            <a:r>
              <a:rPr lang="en-US" sz="2800"/>
              <a:t>/ Europe's policy</a:t>
            </a:r>
            <a:endParaRPr lang="en-US" sz="2800">
              <a:cs typeface="Calibri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/>
              <a:t>This policy is active in all the European members  state from 2020(Public Health:2017)</a:t>
            </a:r>
            <a:endParaRPr lang="en-US" sz="2800">
              <a:cs typeface="Calibri" panose="020F0502020204030204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/>
              <a:t>The European Respiratory Society has been collaborated with the World Health Organization regional office for Europe and European region(Public Health:2017)</a:t>
            </a:r>
            <a:endParaRPr lang="en-US" sz="28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cs typeface="Calibri"/>
              </a:rPr>
              <a:t>The review was performed between October 2015 and February 2016, and was possible thanks to the work between the European Respiratory Society and TB advocacy(Public Health:2017)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cs typeface="Calibri"/>
              </a:rPr>
              <a:t>Plus</a:t>
            </a:r>
            <a:r>
              <a:rPr lang="en-US" sz="2800"/>
              <a:t> 6 extra European applicant Nations have joined to support the Europe's Policy dealing with TB. (Public Health;2017) </a:t>
            </a:r>
            <a:endParaRPr lang="en-US" sz="2800">
              <a:cs typeface="Calibri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759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llaDiTesto 1">
            <a:extLst>
              <a:ext uri="{FF2B5EF4-FFF2-40B4-BE49-F238E27FC236}">
                <a16:creationId xmlns:a16="http://schemas.microsoft.com/office/drawing/2014/main" id="{C2BED53D-3B7A-48C6-9010-69095124E2CA}"/>
              </a:ext>
            </a:extLst>
          </p:cNvPr>
          <p:cNvSpPr txBox="1"/>
          <p:nvPr/>
        </p:nvSpPr>
        <p:spPr>
          <a:xfrm>
            <a:off x="232610" y="1716505"/>
            <a:ext cx="4259381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ea typeface="+mn-lt"/>
                <a:cs typeface="+mn-lt"/>
              </a:rPr>
              <a:t> </a:t>
            </a:r>
            <a:r>
              <a:rPr lang="en-GB" sz="4000">
                <a:latin typeface="Calibri Light"/>
                <a:ea typeface="+mn-lt"/>
                <a:cs typeface="+mn-lt"/>
              </a:rPr>
              <a:t>Impact of TB in different groups</a:t>
            </a:r>
          </a:p>
          <a:p>
            <a:r>
              <a:rPr lang="en-GB" sz="4000">
                <a:latin typeface="Calibri Light"/>
                <a:ea typeface="+mn-lt"/>
                <a:cs typeface="+mn-lt"/>
              </a:rPr>
              <a:t>(Sabrina </a:t>
            </a:r>
            <a:r>
              <a:rPr lang="en-GB" sz="4000" err="1">
                <a:latin typeface="Calibri Light"/>
                <a:ea typeface="+mn-lt"/>
                <a:cs typeface="+mn-lt"/>
              </a:rPr>
              <a:t>Gneri</a:t>
            </a:r>
            <a:r>
              <a:rPr lang="en-GB" sz="4000">
                <a:latin typeface="Calibri Light"/>
                <a:ea typeface="+mn-lt"/>
                <a:cs typeface="+mn-lt"/>
              </a:rPr>
              <a:t>)</a:t>
            </a:r>
          </a:p>
          <a:p>
            <a:endParaRPr lang="en-GB" sz="4000">
              <a:cs typeface="Calibri"/>
            </a:endParaRP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1085852D-B0D6-431A-B4C2-D5197C8DF59C}"/>
              </a:ext>
            </a:extLst>
          </p:cNvPr>
          <p:cNvSpPr txBox="1"/>
          <p:nvPr/>
        </p:nvSpPr>
        <p:spPr>
          <a:xfrm>
            <a:off x="1170" y="113748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it-IT">
              <a:cs typeface="Calibri"/>
            </a:endParaRPr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97B64FF0-9DF5-4949-9892-603018DE8944}"/>
              </a:ext>
            </a:extLst>
          </p:cNvPr>
          <p:cNvSpPr txBox="1"/>
          <p:nvPr/>
        </p:nvSpPr>
        <p:spPr>
          <a:xfrm>
            <a:off x="4497136" y="85557"/>
            <a:ext cx="6446253" cy="61247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In United Kingdom and Northen Ireland people from Indian sub-Continent and sub-Saharan Africa had  higher places of TB (WHO;2020)</a:t>
            </a:r>
            <a:endParaRPr lang="it-IT"/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Womens , homeless and Gypsy experience longer deferrals in looking for care bringing about expanded misery and high costs(WHO;2020)</a:t>
            </a: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Higher danger of network transmission(WHO;2020)</a:t>
            </a: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The relationship among TB and neediness is interceded by congestions, ailing health, smoking, stress, social hardship and malnutrition. (WHO;2020)</a:t>
            </a:r>
          </a:p>
        </p:txBody>
      </p:sp>
    </p:spTree>
    <p:extLst>
      <p:ext uri="{BB962C8B-B14F-4D97-AF65-F5344CB8AC3E}">
        <p14:creationId xmlns:p14="http://schemas.microsoft.com/office/powerpoint/2010/main" val="3969004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3E3372-C8D1-4FC0-8338-024962D5F4C9}"/>
              </a:ext>
            </a:extLst>
          </p:cNvPr>
          <p:cNvSpPr txBox="1"/>
          <p:nvPr/>
        </p:nvSpPr>
        <p:spPr>
          <a:xfrm>
            <a:off x="3916583" y="-2119"/>
            <a:ext cx="7962769" cy="93256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cs typeface="Calibri"/>
              </a:rPr>
              <a:t>World Health organization</a:t>
            </a:r>
            <a:endParaRPr lang="en-GB" sz="28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cs typeface="Calibri"/>
              </a:rPr>
              <a:t>Train and mobilize health workers around the glove who renders poor people in creating awareness.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cs typeface="Calibri"/>
              </a:rPr>
              <a:t>Provide technical support and monetary help in almost every country for developing health consciousness</a:t>
            </a: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cs typeface="Calibri"/>
              </a:rPr>
              <a:t>European Union</a:t>
            </a:r>
            <a:endParaRPr lang="en-GB" sz="28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cs typeface="Calibri"/>
              </a:rPr>
              <a:t>Sufficient resources for human and financial services are provided to affected community by EU.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cs typeface="Calibri"/>
              </a:rPr>
              <a:t>Enhance training system in different parts to curb the progression to active TB.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cs typeface="Calibri"/>
              </a:rPr>
              <a:t>Design surveillance for TB among numerous health workers and control plan.</a:t>
            </a: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cs typeface="Calibri"/>
              </a:rPr>
              <a:t>NHS Trade and Test Assurance and Support team: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 err="1">
                <a:cs typeface="Calibri"/>
              </a:rPr>
              <a:t>Creat</a:t>
            </a:r>
            <a:r>
              <a:rPr lang="en-GB" sz="2800" dirty="0">
                <a:cs typeface="Calibri"/>
              </a:rPr>
              <a:t> a link between local authority and national government by providing health assistance</a:t>
            </a:r>
            <a:endParaRPr lang="en-GB" sz="2800" b="1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cs typeface="Calibri"/>
              </a:rPr>
              <a:t>Educating patients on respiratory hygiene and importance of cough </a:t>
            </a:r>
            <a:r>
              <a:rPr lang="en-GB" sz="2800" dirty="0" err="1">
                <a:cs typeface="Calibri"/>
              </a:rPr>
              <a:t>ctiquette</a:t>
            </a:r>
            <a:r>
              <a:rPr lang="en-GB" sz="2800" dirty="0">
                <a:cs typeface="Calibri"/>
              </a:rPr>
              <a:t> procedures</a:t>
            </a:r>
            <a:endParaRPr lang="en-GB" sz="2800" b="1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2400">
              <a:cs typeface="Calibri"/>
            </a:endParaRPr>
          </a:p>
          <a:p>
            <a:endParaRPr lang="en-GB" sz="2400">
              <a:cs typeface="Calibri"/>
            </a:endParaRPr>
          </a:p>
          <a:p>
            <a:r>
              <a:rPr lang="en-GB" sz="2400" dirty="0">
                <a:cs typeface="Calibri"/>
              </a:rPr>
              <a:t>                                                                                                                                    </a:t>
            </a:r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B32990E8-D5E2-4602-B3D2-A3C980EA7C83}"/>
              </a:ext>
            </a:extLst>
          </p:cNvPr>
          <p:cNvSpPr txBox="1"/>
          <p:nvPr/>
        </p:nvSpPr>
        <p:spPr>
          <a:xfrm>
            <a:off x="192506" y="1569453"/>
            <a:ext cx="395972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it-IT" sz="4000" err="1">
                <a:latin typeface="Calibri Light"/>
                <a:cs typeface="Calibri"/>
              </a:rPr>
              <a:t>Role</a:t>
            </a:r>
            <a:r>
              <a:rPr lang="it-IT" sz="4000">
                <a:latin typeface="Calibri Light"/>
                <a:cs typeface="Calibri"/>
              </a:rPr>
              <a:t> of </a:t>
            </a:r>
            <a:r>
              <a:rPr lang="it-IT" sz="4000" err="1">
                <a:latin typeface="Calibri Light"/>
                <a:cs typeface="Calibri"/>
              </a:rPr>
              <a:t>different</a:t>
            </a:r>
            <a:r>
              <a:rPr lang="it-IT" sz="4000">
                <a:latin typeface="Calibri Light"/>
                <a:cs typeface="Calibri"/>
              </a:rPr>
              <a:t> </a:t>
            </a:r>
            <a:r>
              <a:rPr lang="it-IT" sz="4000" err="1">
                <a:latin typeface="Calibri Light"/>
                <a:cs typeface="Calibri"/>
              </a:rPr>
              <a:t>agencies</a:t>
            </a:r>
            <a:r>
              <a:rPr lang="it-IT" sz="4000">
                <a:latin typeface="Calibri Light"/>
                <a:cs typeface="Calibri"/>
              </a:rPr>
              <a:t> (</a:t>
            </a:r>
            <a:r>
              <a:rPr lang="it-IT" sz="4000" err="1">
                <a:latin typeface="Calibri Light"/>
                <a:cs typeface="Calibri"/>
              </a:rPr>
              <a:t>Sharmin</a:t>
            </a:r>
            <a:r>
              <a:rPr lang="it-IT" sz="4000">
                <a:latin typeface="Calibri Light"/>
                <a:cs typeface="Calibri"/>
              </a:rPr>
              <a:t> Rahman)</a:t>
            </a:r>
          </a:p>
        </p:txBody>
      </p:sp>
    </p:spTree>
    <p:extLst>
      <p:ext uri="{BB962C8B-B14F-4D97-AF65-F5344CB8AC3E}">
        <p14:creationId xmlns:p14="http://schemas.microsoft.com/office/powerpoint/2010/main" val="2317240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6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6C8B28-4E2A-432F-8172-7B08CF53E47E}"/>
              </a:ext>
            </a:extLst>
          </p:cNvPr>
          <p:cNvSpPr txBox="1"/>
          <p:nvPr/>
        </p:nvSpPr>
        <p:spPr>
          <a:xfrm>
            <a:off x="3303782" y="205508"/>
            <a:ext cx="8244751" cy="597145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6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>
              <a:cs typeface="Calibri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cs typeface="Calibri"/>
              </a:rPr>
              <a:t>Assign roles and responsibilities among health work and others.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800">
              <a:cs typeface="Calibri"/>
            </a:endParaRP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cs typeface="Calibri"/>
              </a:rPr>
              <a:t>Creating awareness among people about the importance of washing hand after sneezing and coughing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800">
              <a:cs typeface="Calibri"/>
            </a:endParaRP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cs typeface="Calibri"/>
              </a:rPr>
              <a:t>Ensuring and controlling TB infection data to use it in applying in epidemiology.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800">
              <a:cs typeface="Calibri"/>
            </a:endParaRP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cs typeface="Calibri"/>
              </a:rPr>
              <a:t>Ensure effective communication system sample collector, laboratory and different public health agencies.      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cs typeface="Calibri"/>
              </a:rPr>
              <a:t>Provide appropriate information to the patient, people who is in risk and laboratories that work for TB samples.                                                                                                                               </a:t>
            </a:r>
            <a:endParaRPr lang="en-US" dirty="0"/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cs typeface="Calibri"/>
              </a:rPr>
              <a:t>Newnham council has had the capital's most noteworthy paces of Tuberculosis; higher even than those in some creating nations.33%of Newnham's populace was brought into the world abroad, with numerous individuals originating from nations with significant levels of TB.        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8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Roberts, S., 2016. </a:t>
            </a:r>
            <a:r>
              <a:rPr lang="en-US" sz="2800" i="1" dirty="0"/>
              <a:t>Infectious Fear</a:t>
            </a:r>
            <a:r>
              <a:rPr lang="en-US" sz="2800" dirty="0"/>
              <a:t>. Chapel Hill: University of North Carolina Press.</a:t>
            </a:r>
            <a:endParaRPr lang="en-US" sz="2800" b="1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>
              <a:cs typeface="Calibri"/>
            </a:endParaRPr>
          </a:p>
        </p:txBody>
      </p:sp>
      <p:sp>
        <p:nvSpPr>
          <p:cNvPr id="22" name="Rectangle 8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10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12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ectangle 14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asellaDiTesto 2">
            <a:extLst>
              <a:ext uri="{FF2B5EF4-FFF2-40B4-BE49-F238E27FC236}">
                <a16:creationId xmlns:a16="http://schemas.microsoft.com/office/drawing/2014/main" id="{B39BFDC8-7000-4AD4-9DC4-BB4B33E48B09}"/>
              </a:ext>
            </a:extLst>
          </p:cNvPr>
          <p:cNvSpPr txBox="1"/>
          <p:nvPr/>
        </p:nvSpPr>
        <p:spPr>
          <a:xfrm>
            <a:off x="393032" y="1489242"/>
            <a:ext cx="274320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it-IT" sz="4000">
                <a:latin typeface="Calibri Light"/>
                <a:cs typeface="Calibri"/>
              </a:rPr>
              <a:t>Local </a:t>
            </a:r>
            <a:r>
              <a:rPr lang="it-IT" sz="4000" err="1">
                <a:latin typeface="Calibri Light"/>
                <a:cs typeface="Calibri"/>
              </a:rPr>
              <a:t>Authorities</a:t>
            </a:r>
            <a:r>
              <a:rPr lang="it-IT" sz="4000">
                <a:latin typeface="Calibri Light"/>
                <a:cs typeface="Calibri"/>
              </a:rPr>
              <a:t> </a:t>
            </a:r>
            <a:endParaRPr lang="it-IT"/>
          </a:p>
          <a:p>
            <a:r>
              <a:rPr lang="it-IT" sz="4000">
                <a:latin typeface="Calibri Light"/>
                <a:cs typeface="Calibri"/>
              </a:rPr>
              <a:t>( </a:t>
            </a:r>
            <a:r>
              <a:rPr lang="it-IT" sz="4000" err="1">
                <a:latin typeface="Calibri Light"/>
                <a:cs typeface="Calibri"/>
              </a:rPr>
              <a:t>Sharmin</a:t>
            </a:r>
            <a:r>
              <a:rPr lang="it-IT" sz="4000">
                <a:latin typeface="Calibri Light"/>
                <a:cs typeface="Calibri"/>
              </a:rPr>
              <a:t> Rahman)</a:t>
            </a:r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08793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55E86FDF-F191-4E0E-9542-564E2D9089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08" y="244"/>
            <a:ext cx="12199815" cy="6857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4082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42EB0182-9572-4463-ACB7-2C1E4B952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445"/>
            <a:ext cx="12192000" cy="6866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2565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BD6E0B6-9405-419A-AD76-6297628A9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36"/>
            <a:ext cx="12192000" cy="6866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5731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07558-19EA-4790-B34A-F7A8A44D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3600"/>
              <a:t>Conclusion</a:t>
            </a:r>
            <a:br>
              <a:rPr lang="en-GB" sz="3600"/>
            </a:br>
            <a:r>
              <a:rPr lang="en-GB" sz="3600"/>
              <a:t> (Nazifa Ahmed)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27864-FD75-493C-8967-32B89C8A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704" y="508380"/>
            <a:ext cx="6478513" cy="451636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cs typeface="Calibri"/>
              </a:rPr>
              <a:t>Tuberculosis is one of the most serious infectious disease which has impact on public and individual health.</a:t>
            </a:r>
            <a:endParaRPr lang="en-US">
              <a:cs typeface="Calibri"/>
            </a:endParaRPr>
          </a:p>
          <a:p>
            <a:r>
              <a:rPr lang="en-GB">
                <a:cs typeface="Calibri"/>
              </a:rPr>
              <a:t>Economically poor, vulnerable people and ethnic minorities are at great risk of TB.</a:t>
            </a:r>
          </a:p>
          <a:p>
            <a:r>
              <a:rPr lang="en-GB">
                <a:cs typeface="Calibri"/>
              </a:rPr>
              <a:t>Therefore healthcare providers should recognise the increased risk of TB in this population and give special attention.</a:t>
            </a:r>
          </a:p>
          <a:p>
            <a:r>
              <a:rPr lang="en-GB">
                <a:cs typeface="Calibri"/>
              </a:rPr>
              <a:t>Raising Tb awareness within primary care, social services and the general public is very important (Munoz,2008).</a:t>
            </a: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249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72A9A-1BC6-4371-92A3-B83A1A7AC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92061-764D-4646-A834-6D8ED7043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458091" cy="456699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>
                <a:cs typeface="Calibri"/>
              </a:rPr>
              <a:t>•Daniel, T.M., Bates, J.H. and Downes, K.A., 1994. History of tuberculosis. </a:t>
            </a:r>
            <a:r>
              <a:rPr lang="en-GB" i="1">
                <a:cs typeface="Calibri"/>
              </a:rPr>
              <a:t>Tuberculosis: pathogenesis, protection, and control</a:t>
            </a:r>
            <a:r>
              <a:rPr lang="en-GB">
                <a:cs typeface="Calibri"/>
              </a:rPr>
              <a:t>, pp.13-24.</a:t>
            </a:r>
            <a:endParaRPr lang="en-GB">
              <a:ea typeface="+mn-lt"/>
              <a:cs typeface="+mn-lt"/>
            </a:endParaRPr>
          </a:p>
          <a:p>
            <a:r>
              <a:rPr lang="en-GB">
                <a:cs typeface="Calibri"/>
              </a:rPr>
              <a:t>•Figueroa-Munoz, J.I. and Ramon-Pardo, P., 2008. Tuberculosis control in vulnerable groups. </a:t>
            </a:r>
            <a:r>
              <a:rPr lang="en-GB" i="1">
                <a:cs typeface="Calibri"/>
              </a:rPr>
              <a:t>Bulletin of the World Health Organization</a:t>
            </a:r>
            <a:r>
              <a:rPr lang="en-GB">
                <a:cs typeface="Calibri"/>
              </a:rPr>
              <a:t>, </a:t>
            </a:r>
            <a:r>
              <a:rPr lang="en-GB" i="1">
                <a:cs typeface="Calibri"/>
              </a:rPr>
              <a:t>86</a:t>
            </a:r>
            <a:r>
              <a:rPr lang="en-GB">
                <a:cs typeface="Calibri"/>
              </a:rPr>
              <a:t>, pp.733-735.2.</a:t>
            </a:r>
            <a:endParaRPr lang="en-GB">
              <a:ea typeface="+mn-lt"/>
              <a:cs typeface="+mn-lt"/>
            </a:endParaRPr>
          </a:p>
          <a:p>
            <a:r>
              <a:rPr lang="en-GB">
                <a:cs typeface="Calibri"/>
              </a:rPr>
              <a:t>•</a:t>
            </a:r>
            <a:r>
              <a:rPr lang="en-GB">
                <a:cs typeface="Calibri"/>
                <a:hlinkClick r:id="rId2"/>
              </a:rPr>
              <a:t>https://www.nhs.uk/conditions/tuberculosis-tb</a:t>
            </a:r>
            <a:endParaRPr lang="en-GB">
              <a:ea typeface="+mn-lt"/>
              <a:cs typeface="+mn-lt"/>
            </a:endParaRPr>
          </a:p>
          <a:p>
            <a:r>
              <a:rPr lang="en-GB">
                <a:cs typeface="Calibri"/>
              </a:rPr>
              <a:t>•https://www.who.int/news-room/fact-sheets/detail/tuberculosis.</a:t>
            </a:r>
            <a:endParaRPr lang="en-GB">
              <a:ea typeface="+mn-lt"/>
              <a:cs typeface="+mn-lt"/>
            </a:endParaRPr>
          </a:p>
          <a:p>
            <a:r>
              <a:rPr lang="en-GB">
                <a:cs typeface="Calibri"/>
              </a:rPr>
              <a:t>•https://www.local.gov.uk/sites/default/files/documents/22.22 Tackling</a:t>
            </a:r>
            <a:endParaRPr lang="en-GB">
              <a:ea typeface="+mn-lt"/>
              <a:cs typeface="+mn-lt"/>
            </a:endParaRPr>
          </a:p>
          <a:p>
            <a:r>
              <a:rPr lang="en-GB">
                <a:cs typeface="Calibri"/>
              </a:rPr>
              <a:t>•Joint Tuberculosis Committee of the British Thoracic Society, 2000. Control and prevention of tuberculosis in the United Kingdom: code of practice 2000. </a:t>
            </a:r>
            <a:r>
              <a:rPr lang="en-GB" i="1">
                <a:cs typeface="Calibri"/>
              </a:rPr>
              <a:t>Thorax</a:t>
            </a:r>
            <a:r>
              <a:rPr lang="en-GB">
                <a:cs typeface="Calibri"/>
              </a:rPr>
              <a:t>, </a:t>
            </a:r>
            <a:r>
              <a:rPr lang="en-GB" i="1">
                <a:cs typeface="Calibri"/>
              </a:rPr>
              <a:t>55</a:t>
            </a:r>
            <a:r>
              <a:rPr lang="en-GB">
                <a:cs typeface="Calibri"/>
              </a:rPr>
              <a:t>(11), pp.887-901.</a:t>
            </a:r>
            <a:endParaRPr lang="en-GB">
              <a:ea typeface="+mn-lt"/>
              <a:cs typeface="+mn-lt"/>
            </a:endParaRPr>
          </a:p>
          <a:p>
            <a:r>
              <a:rPr lang="en-GB">
                <a:cs typeface="Calibri"/>
              </a:rPr>
              <a:t>•GOV.UK.2020 </a:t>
            </a:r>
            <a:r>
              <a:rPr lang="en-GB" err="1">
                <a:cs typeface="Calibri"/>
              </a:rPr>
              <a:t>Tubercolosis</a:t>
            </a:r>
            <a:r>
              <a:rPr lang="en-GB">
                <a:cs typeface="Calibri"/>
              </a:rPr>
              <a:t>(TB) Collaborative Strategy For England. Available at </a:t>
            </a:r>
            <a:r>
              <a:rPr lang="en-GB">
                <a:cs typeface="Calibri"/>
                <a:hlinkClick r:id="rId3"/>
              </a:rPr>
              <a:t>https://www.gov.uk/governments/publications/collaborative-strategy-for-england</a:t>
            </a:r>
            <a:r>
              <a:rPr lang="en-GB">
                <a:cs typeface="Calibri"/>
              </a:rPr>
              <a:t>.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Castro KG. Tuberculosis as an opportunistic disease in persons infected with human immunodeficiency virus. Clinical infectious diseases. 1995 Aug 1;21(Supplement_1):S66-71.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66764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1EE57-A80F-4D9C-843C-31FB40C84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5E3CB-86D5-49F9-8FB8-4E00DC01B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>
                <a:ea typeface="+mn-lt"/>
                <a:cs typeface="+mn-lt"/>
              </a:rPr>
              <a:t>Newton, S.M., Brent, A.J., Anderson, S., Whittaker, E. and Kampmann, B., 2008. Paediatric tuberculosis. </a:t>
            </a:r>
            <a:r>
              <a:rPr lang="en-GB" sz="1100" i="1">
                <a:ea typeface="+mn-lt"/>
                <a:cs typeface="+mn-lt"/>
              </a:rPr>
              <a:t>The Lancet infectious diseases</a:t>
            </a:r>
            <a:r>
              <a:rPr lang="en-GB" sz="1100">
                <a:ea typeface="+mn-lt"/>
                <a:cs typeface="+mn-lt"/>
              </a:rPr>
              <a:t>, </a:t>
            </a:r>
            <a:r>
              <a:rPr lang="en-GB" sz="1100" i="1">
                <a:ea typeface="+mn-lt"/>
                <a:cs typeface="+mn-lt"/>
              </a:rPr>
              <a:t>8</a:t>
            </a:r>
            <a:r>
              <a:rPr lang="en-GB" sz="1100">
                <a:ea typeface="+mn-lt"/>
                <a:cs typeface="+mn-lt"/>
              </a:rPr>
              <a:t>(8), pp.498-510.</a:t>
            </a:r>
            <a:endParaRPr lang="en-GB" sz="1100">
              <a:cs typeface="Calibri" panose="020F0502020204030204"/>
            </a:endParaRPr>
          </a:p>
          <a:p>
            <a:r>
              <a:rPr lang="en-GB" sz="1100">
                <a:ea typeface="+mn-lt"/>
                <a:cs typeface="+mn-lt"/>
              </a:rPr>
              <a:t>Snider Jr, D.E. and Roper, W.L., 1992. The new tuberculosis.</a:t>
            </a:r>
            <a:endParaRPr lang="en-GB" sz="1100">
              <a:cs typeface="Calibri"/>
            </a:endParaRPr>
          </a:p>
          <a:p>
            <a:r>
              <a:rPr lang="en-GB" sz="1100">
                <a:ea typeface="+mn-lt"/>
                <a:cs typeface="+mn-lt"/>
              </a:rPr>
              <a:t>Appswho.int, 2019. </a:t>
            </a:r>
            <a:r>
              <a:rPr lang="en-GB" sz="1100" i="1">
                <a:ea typeface="+mn-lt"/>
                <a:cs typeface="+mn-lt"/>
              </a:rPr>
              <a:t>Appswho.int. </a:t>
            </a:r>
            <a:r>
              <a:rPr lang="en-GB" sz="1100">
                <a:ea typeface="+mn-lt"/>
                <a:cs typeface="+mn-lt"/>
              </a:rPr>
              <a:t>[Online] </a:t>
            </a:r>
            <a:br>
              <a:rPr lang="en-GB" sz="1100">
                <a:ea typeface="+mn-lt"/>
                <a:cs typeface="+mn-lt"/>
              </a:rPr>
            </a:br>
            <a:r>
              <a:rPr lang="en-GB" sz="1100">
                <a:ea typeface="+mn-lt"/>
                <a:cs typeface="+mn-lt"/>
              </a:rPr>
              <a:t> Available at: </a:t>
            </a:r>
            <a:r>
              <a:rPr lang="en-GB" sz="1100">
                <a:ea typeface="+mn-lt"/>
                <a:cs typeface="+mn-lt"/>
                <a:hlinkClick r:id="rId2"/>
              </a:rPr>
              <a:t>https://apps.who.int/iris/bitstream/handle/10665/329368/9789241565714-eng.pdf?ua=1</a:t>
            </a:r>
            <a:br>
              <a:rPr lang="en-GB" sz="1100">
                <a:ea typeface="+mn-lt"/>
                <a:cs typeface="+mn-lt"/>
              </a:rPr>
            </a:br>
            <a:r>
              <a:rPr lang="en-GB" sz="1100">
                <a:ea typeface="+mn-lt"/>
                <a:cs typeface="+mn-lt"/>
              </a:rPr>
              <a:t> [Accessed 17 Agust 2020]. </a:t>
            </a:r>
            <a:endParaRPr lang="en-GB" sz="1100">
              <a:cs typeface="Calibri"/>
            </a:endParaRPr>
          </a:p>
          <a:p>
            <a:r>
              <a:rPr lang="en-GB" sz="1100">
                <a:ea typeface="+mn-lt"/>
                <a:cs typeface="+mn-lt"/>
              </a:rPr>
              <a:t>Public Health England, 2019. </a:t>
            </a:r>
            <a:r>
              <a:rPr lang="en-GB" sz="1100" i="1">
                <a:ea typeface="+mn-lt"/>
                <a:cs typeface="+mn-lt"/>
              </a:rPr>
              <a:t>Public Health England. </a:t>
            </a:r>
            <a:r>
              <a:rPr lang="en-GB" sz="1100">
                <a:ea typeface="+mn-lt"/>
                <a:cs typeface="+mn-lt"/>
              </a:rPr>
              <a:t>[Online] </a:t>
            </a:r>
            <a:br>
              <a:rPr lang="en-GB" sz="1100">
                <a:ea typeface="+mn-lt"/>
                <a:cs typeface="+mn-lt"/>
              </a:rPr>
            </a:br>
            <a:r>
              <a:rPr lang="en-GB" sz="1100">
                <a:ea typeface="+mn-lt"/>
                <a:cs typeface="+mn-lt"/>
              </a:rPr>
              <a:t> Available at: </a:t>
            </a:r>
            <a:r>
              <a:rPr lang="en-GB" sz="1100">
                <a:ea typeface="+mn-lt"/>
                <a:cs typeface="+mn-lt"/>
                <a:hlinkClick r:id="rId3"/>
              </a:rPr>
              <a:t>https://assets.publishing.service.gov.uk/government/uploads/system/uploads/attachment_data/file/773730/Tackling_TB_in_Under-Served_Populations_-_a_Resource_for_TBCBs_and_partners.pdf#:~:text=TB%20Control%20Boards%2C%20local%20government%2C%20CCGs%2C%20pri</a:t>
            </a:r>
            <a:r>
              <a:rPr lang="en-GB" sz="1100">
                <a:ea typeface="+mn-lt"/>
                <a:cs typeface="+mn-lt"/>
              </a:rPr>
              <a:t> [Accessed 18 Agust 2020]. </a:t>
            </a:r>
            <a:endParaRPr lang="en-GB" sz="1100">
              <a:cs typeface="Calibri"/>
            </a:endParaRPr>
          </a:p>
          <a:p>
            <a:r>
              <a:rPr lang="en-GB" sz="1100">
                <a:ea typeface="+mn-lt"/>
                <a:cs typeface="+mn-lt"/>
              </a:rPr>
              <a:t>(PHE) P. Public Health Profiles - PHE. Fingertips.phe.org.uk. https://fingertips.phe.org.uk/search/tuberculosis#page/12/gid/1/pat/159/par/K02000001/ati/15/are/E92000001/iid/91361/age/1/sex/4/cid/4/tbm/1/page-options/ovw-do-0_car-do-0_car-ao-0. Published 2020. Accessed August 28, 2020.</a:t>
            </a:r>
            <a:endParaRPr lang="en-GB" sz="1100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16669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A0AA45-2738-41D9-9C59-7A6693831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3600">
                <a:cs typeface="Calibri Light"/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4F673-3328-4F54-A55D-473365F30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4441" y="294486"/>
            <a:ext cx="7596113" cy="636548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Snow, K.J., </a:t>
            </a:r>
            <a:r>
              <a:rPr lang="en-GB" sz="1100" err="1">
                <a:ea typeface="+mn-lt"/>
                <a:cs typeface="+mn-lt"/>
              </a:rPr>
              <a:t>Sismanidis</a:t>
            </a:r>
            <a:r>
              <a:rPr lang="en-GB" sz="1100">
                <a:ea typeface="+mn-lt"/>
                <a:cs typeface="+mn-lt"/>
              </a:rPr>
              <a:t>, C., Denholm, J., Sawyer, S.M. and Graham, S.M., 2018. The incidence of tuberculosis among adolescents and young adults: a global estimate. </a:t>
            </a:r>
            <a:r>
              <a:rPr lang="en-GB" sz="1100" i="1">
                <a:ea typeface="+mn-lt"/>
                <a:cs typeface="+mn-lt"/>
              </a:rPr>
              <a:t>European Respiratory Journal</a:t>
            </a:r>
            <a:r>
              <a:rPr lang="en-GB" sz="1100">
                <a:ea typeface="+mn-lt"/>
                <a:cs typeface="+mn-lt"/>
              </a:rPr>
              <a:t>, </a:t>
            </a:r>
            <a:r>
              <a:rPr lang="en-GB" sz="1100" i="1">
                <a:ea typeface="+mn-lt"/>
                <a:cs typeface="+mn-lt"/>
              </a:rPr>
              <a:t>51</a:t>
            </a:r>
            <a:r>
              <a:rPr lang="en-GB" sz="1100">
                <a:ea typeface="+mn-lt"/>
                <a:cs typeface="+mn-lt"/>
              </a:rPr>
              <a:t>(2).</a:t>
            </a:r>
            <a:endParaRPr lang="en-GB" sz="1100">
              <a:cs typeface="Calibri"/>
            </a:endParaRPr>
          </a:p>
          <a:p>
            <a:r>
              <a:rPr lang="en-GB" sz="1100">
                <a:ea typeface="+mn-lt"/>
                <a:cs typeface="+mn-lt"/>
              </a:rPr>
              <a:t>Sulis, G., </a:t>
            </a:r>
            <a:r>
              <a:rPr lang="en-GB" sz="1100" err="1">
                <a:ea typeface="+mn-lt"/>
                <a:cs typeface="+mn-lt"/>
              </a:rPr>
              <a:t>Roggi</a:t>
            </a:r>
            <a:r>
              <a:rPr lang="en-GB" sz="1100">
                <a:ea typeface="+mn-lt"/>
                <a:cs typeface="+mn-lt"/>
              </a:rPr>
              <a:t>, A., </a:t>
            </a:r>
            <a:r>
              <a:rPr lang="en-GB" sz="1100" err="1">
                <a:ea typeface="+mn-lt"/>
                <a:cs typeface="+mn-lt"/>
              </a:rPr>
              <a:t>Matteelli</a:t>
            </a:r>
            <a:r>
              <a:rPr lang="en-GB" sz="1100">
                <a:ea typeface="+mn-lt"/>
                <a:cs typeface="+mn-lt"/>
              </a:rPr>
              <a:t>, A. and Raviglione, M.C., 2014. Tuberculosis: epidemiology and control. </a:t>
            </a:r>
            <a:r>
              <a:rPr lang="en-GB" sz="1100" i="1">
                <a:ea typeface="+mn-lt"/>
                <a:cs typeface="+mn-lt"/>
              </a:rPr>
              <a:t>Mediterranean journal of haematology and infectious diseases</a:t>
            </a:r>
            <a:r>
              <a:rPr lang="en-GB" sz="1100">
                <a:ea typeface="+mn-lt"/>
                <a:cs typeface="+mn-lt"/>
              </a:rPr>
              <a:t>, </a:t>
            </a:r>
            <a:r>
              <a:rPr lang="en-GB" sz="1100" i="1">
                <a:ea typeface="+mn-lt"/>
                <a:cs typeface="+mn-lt"/>
              </a:rPr>
              <a:t>6</a:t>
            </a:r>
            <a:r>
              <a:rPr lang="en-GB" sz="1100">
                <a:ea typeface="+mn-lt"/>
                <a:cs typeface="+mn-lt"/>
              </a:rPr>
              <a:t>(1).</a:t>
            </a:r>
            <a:endParaRPr lang="en-GB" sz="1100">
              <a:cs typeface="Calibri"/>
            </a:endParaRPr>
          </a:p>
          <a:p>
            <a:r>
              <a:rPr lang="en-GB" sz="1100">
                <a:ea typeface="+mn-lt"/>
                <a:cs typeface="+mn-lt"/>
              </a:rPr>
              <a:t>Ritz, N., Brinkmann, F., Garcia, B.S., </a:t>
            </a:r>
            <a:r>
              <a:rPr lang="en-GB" sz="1100" err="1">
                <a:ea typeface="+mn-lt"/>
                <a:cs typeface="+mn-lt"/>
              </a:rPr>
              <a:t>Tebruegge</a:t>
            </a:r>
            <a:r>
              <a:rPr lang="en-GB" sz="1100">
                <a:ea typeface="+mn-lt"/>
                <a:cs typeface="+mn-lt"/>
              </a:rPr>
              <a:t>, M. and Kampmann, B., 2015. Tuberculosis in young refugees. </a:t>
            </a:r>
            <a:r>
              <a:rPr lang="en-GB" sz="1100" i="1">
                <a:ea typeface="+mn-lt"/>
                <a:cs typeface="+mn-lt"/>
              </a:rPr>
              <a:t>The Lancet</a:t>
            </a:r>
            <a:r>
              <a:rPr lang="en-GB" sz="1100">
                <a:ea typeface="+mn-lt"/>
                <a:cs typeface="+mn-lt"/>
              </a:rPr>
              <a:t>, </a:t>
            </a:r>
            <a:r>
              <a:rPr lang="en-GB" sz="1100" i="1">
                <a:ea typeface="+mn-lt"/>
                <a:cs typeface="+mn-lt"/>
              </a:rPr>
              <a:t>386</a:t>
            </a:r>
            <a:r>
              <a:rPr lang="en-GB" sz="1100">
                <a:ea typeface="+mn-lt"/>
                <a:cs typeface="+mn-lt"/>
              </a:rPr>
              <a:t>(10012), pp.2475-2476.</a:t>
            </a:r>
          </a:p>
          <a:p>
            <a:r>
              <a:rPr lang="en-GB" sz="1100">
                <a:ea typeface="+mn-lt"/>
                <a:cs typeface="+mn-lt"/>
              </a:rPr>
              <a:t>World Health Organization, 2013. </a:t>
            </a:r>
            <a:r>
              <a:rPr lang="en-GB" sz="1100" i="1">
                <a:ea typeface="+mn-lt"/>
                <a:cs typeface="+mn-lt"/>
              </a:rPr>
              <a:t>Global tuberculosis report 2013</a:t>
            </a:r>
            <a:r>
              <a:rPr lang="en-GB" sz="1100">
                <a:ea typeface="+mn-lt"/>
                <a:cs typeface="+mn-lt"/>
              </a:rPr>
              <a:t>. World Health Organization.</a:t>
            </a:r>
          </a:p>
          <a:p>
            <a:r>
              <a:rPr lang="en-GB" sz="1100">
                <a:ea typeface="+mn-lt"/>
                <a:cs typeface="+mn-lt"/>
              </a:rPr>
              <a:t>World Health Organization. Tuberculosis control in migrant populations: guiding principles and proposed actions.                            </a:t>
            </a:r>
          </a:p>
          <a:p>
            <a:r>
              <a:rPr lang="en-GB" sz="1100">
                <a:ea typeface="+mn-lt"/>
                <a:cs typeface="+mn-lt"/>
              </a:rPr>
              <a:t>WHO, Getahun, H. and World Health Organization, 2015. </a:t>
            </a:r>
            <a:r>
              <a:rPr lang="en-GB" sz="1100" i="1">
                <a:ea typeface="+mn-lt"/>
                <a:cs typeface="+mn-lt"/>
              </a:rPr>
              <a:t>Guide To Monitoring And Evaluation For Collaborative TB/HIV Activities -- 2015 Update</a:t>
            </a:r>
            <a:r>
              <a:rPr lang="en-GB" sz="1100">
                <a:ea typeface="+mn-lt"/>
                <a:cs typeface="+mn-lt"/>
              </a:rPr>
              <a:t>. World Health Organization.</a:t>
            </a:r>
          </a:p>
          <a:p>
            <a:r>
              <a:rPr lang="en-GB" sz="1100">
                <a:ea typeface="+mn-lt"/>
                <a:cs typeface="+mn-lt"/>
              </a:rPr>
              <a:t>Global tuberculosis report. (2019). </a:t>
            </a:r>
            <a:r>
              <a:rPr lang="en-GB" sz="1100" i="1">
                <a:ea typeface="+mn-lt"/>
                <a:cs typeface="+mn-lt"/>
              </a:rPr>
              <a:t>World Health Organization</a:t>
            </a:r>
            <a:r>
              <a:rPr lang="en-GB" sz="1100">
                <a:ea typeface="+mn-lt"/>
                <a:cs typeface="+mn-lt"/>
              </a:rPr>
              <a:t>. [online] Available at: https://www.who.int/tb/publications/global_report/en/.</a:t>
            </a:r>
          </a:p>
          <a:p>
            <a:r>
              <a:rPr lang="en-GB" sz="1100">
                <a:ea typeface="+mn-lt"/>
                <a:cs typeface="+mn-lt"/>
              </a:rPr>
              <a:t>Roberts, S., 2016. </a:t>
            </a:r>
            <a:r>
              <a:rPr lang="en-GB" sz="1100" i="1">
                <a:ea typeface="+mn-lt"/>
                <a:cs typeface="+mn-lt"/>
              </a:rPr>
              <a:t>Infectious Fear</a:t>
            </a:r>
            <a:r>
              <a:rPr lang="en-GB" sz="1100">
                <a:ea typeface="+mn-lt"/>
                <a:cs typeface="+mn-lt"/>
              </a:rPr>
              <a:t>. Chapel Hill: University of North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1100">
                <a:ea typeface="+mn-lt"/>
                <a:cs typeface="+mn-lt"/>
              </a:rPr>
              <a:t>Carolina Press.</a:t>
            </a:r>
          </a:p>
          <a:p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                                                      </a:t>
            </a:r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  <a:p>
            <a:pPr marL="0" indent="0">
              <a:buNone/>
            </a:pPr>
            <a:endParaRPr lang="en-GB" sz="1900">
              <a:cs typeface="Calibri"/>
            </a:endParaRPr>
          </a:p>
          <a:p>
            <a:endParaRPr lang="en-GB" sz="1900">
              <a:cs typeface="Calibri"/>
            </a:endParaRPr>
          </a:p>
          <a:p>
            <a:endParaRPr lang="en-GB" sz="1900">
              <a:cs typeface="Calibri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526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B5ED04FE9FAC743816F9CA9B568DDDB" ma:contentTypeVersion="2" ma:contentTypeDescription="Create a new document." ma:contentTypeScope="" ma:versionID="6fc49a90e2e12e755ad9fa7adfcb709b">
  <xsd:schema xmlns:xsd="http://www.w3.org/2001/XMLSchema" xmlns:xs="http://www.w3.org/2001/XMLSchema" xmlns:p="http://schemas.microsoft.com/office/2006/metadata/properties" xmlns:ns2="0e34cc91-09c6-428d-9fd8-de210e4fef60" targetNamespace="http://schemas.microsoft.com/office/2006/metadata/properties" ma:root="true" ma:fieldsID="909cdc65d885df586c460e9cbb2aa301" ns2:_="">
    <xsd:import namespace="0e34cc91-09c6-428d-9fd8-de210e4fef6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34cc91-09c6-428d-9fd8-de210e4fef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9CFC799-7DA2-448A-9669-B1F968592DED}">
  <ds:schemaRefs>
    <ds:schemaRef ds:uri="0e34cc91-09c6-428d-9fd8-de210e4fef6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729BCC2-E1D0-4E5A-A837-8C04F7B2DAD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F9B95B-5339-4444-A356-3838D1B82BC2}">
  <ds:schemaRefs>
    <ds:schemaRef ds:uri="0e34cc91-09c6-428d-9fd8-de210e4fef6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Tuberculosis(TB) </vt:lpstr>
      <vt:lpstr>Introduction (Nazifa Ahmed)</vt:lpstr>
      <vt:lpstr>Tuberculosis-definition  </vt:lpstr>
      <vt:lpstr>Tuberculosis in England  </vt:lpstr>
      <vt:lpstr>Global tuberculosis </vt:lpstr>
      <vt:lpstr>Causes and vulnerable group (Nazifa Ahmed)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 (Nazifa Ahmed)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Disease</dc:title>
  <dc:creator>Barbara Chinyani</dc:creator>
  <cp:revision>226</cp:revision>
  <dcterms:created xsi:type="dcterms:W3CDTF">2020-07-13T16:03:50Z</dcterms:created>
  <dcterms:modified xsi:type="dcterms:W3CDTF">2020-09-03T09:18:27Z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0x010100EB5ED04FE9FAC743816F9CA9B568DDDB</vt:lpwstr>
  </property>
</Properties>
</file>