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1" r:id="rId4"/>
  </p:sldMasterIdLst>
  <p:notesMasterIdLst>
    <p:notesMasterId r:id="rId16"/>
  </p:notesMasterIdLst>
  <p:handoutMasterIdLst>
    <p:handoutMasterId r:id="rId17"/>
  </p:handoutMasterIdLst>
  <p:sldIdLst>
    <p:sldId id="260" r:id="rId5"/>
    <p:sldId id="261" r:id="rId6"/>
    <p:sldId id="262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A3F260-27D8-241C-61D5-FF17CE4D9EB1}" v="697" dt="2026-10-12T08:05:37.8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wzeen Majeed Omar Omar (2519617)" userId="S::2519617@student.uwtsd.ac.uk::a64eda84-75af-40d0-a798-b2620d4e5db3" providerId="AD" clId="Web-{1E7E9A9F-A068-C027-3160-C9501665357C}"/>
    <pc:docChg chg="modSld">
      <pc:chgData name="Hawzeen Majeed Omar Omar (2519617)" userId="S::2519617@student.uwtsd.ac.uk::a64eda84-75af-40d0-a798-b2620d4e5db3" providerId="AD" clId="Web-{1E7E9A9F-A068-C027-3160-C9501665357C}" dt="2026-10-07T08:51:14.342" v="4" actId="20577"/>
      <pc:docMkLst>
        <pc:docMk/>
      </pc:docMkLst>
      <pc:sldChg chg="modSp">
        <pc:chgData name="Hawzeen Majeed Omar Omar (2519617)" userId="S::2519617@student.uwtsd.ac.uk::a64eda84-75af-40d0-a798-b2620d4e5db3" providerId="AD" clId="Web-{1E7E9A9F-A068-C027-3160-C9501665357C}" dt="2026-10-07T08:51:14.342" v="4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1E7E9A9F-A068-C027-3160-C9501665357C}" dt="2026-10-07T08:51:14.342" v="4" actId="20577"/>
          <ac:spMkLst>
            <pc:docMk/>
            <pc:sldMk cId="2329614230" sldId="260"/>
            <ac:spMk id="3" creationId="{F01FB9CD-CBF7-C634-8B2F-5E2490FDF9F0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00000000-0000-0000-0000-000000000000}"/>
    <pc:docChg chg="addSld modSld">
      <pc:chgData name="Hawzeen Majeed Omar Omar (2519617)" userId="S::2519617@student.uwtsd.ac.uk::a64eda84-75af-40d0-a798-b2620d4e5db3" providerId="AD" clId="Web-{00000000-0000-0000-0000-000000000000}" dt="2026-10-07T10:45:51.921" v="601" actId="14100"/>
      <pc:docMkLst>
        <pc:docMk/>
      </pc:docMkLst>
      <pc:sldChg chg="modSp new">
        <pc:chgData name="Hawzeen Majeed Omar Omar (2519617)" userId="S::2519617@student.uwtsd.ac.uk::a64eda84-75af-40d0-a798-b2620d4e5db3" providerId="AD" clId="Web-{00000000-0000-0000-0000-000000000000}" dt="2026-10-07T10:45:51.921" v="601" actId="14100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00000000-0000-0000-0000-000000000000}" dt="2026-10-07T09:54:13.126" v="15" actId="20577"/>
          <ac:spMkLst>
            <pc:docMk/>
            <pc:sldMk cId="2568006309" sldId="261"/>
            <ac:spMk id="2" creationId="{9F251B9B-5E22-4AE9-CBA0-68B6EA75CF64}"/>
          </ac:spMkLst>
        </pc:spChg>
        <pc:spChg chg="mod">
          <ac:chgData name="Hawzeen Majeed Omar Omar (2519617)" userId="S::2519617@student.uwtsd.ac.uk::a64eda84-75af-40d0-a798-b2620d4e5db3" providerId="AD" clId="Web-{00000000-0000-0000-0000-000000000000}" dt="2026-10-07T10:45:51.921" v="601" actId="14100"/>
          <ac:spMkLst>
            <pc:docMk/>
            <pc:sldMk cId="2568006309" sldId="261"/>
            <ac:spMk id="3" creationId="{3E647F34-D15F-5653-D4AD-9CA3628349D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24A3F260-27D8-241C-61D5-FF17CE4D9EB1}"/>
    <pc:docChg chg="modSld">
      <pc:chgData name="Hawzeen Majeed Omar Omar (2519617)" userId="S::2519617@student.uwtsd.ac.uk::a64eda84-75af-40d0-a798-b2620d4e5db3" providerId="AD" clId="Web-{24A3F260-27D8-241C-61D5-FF17CE4D9EB1}" dt="2026-10-12T08:05:37.868" v="631" actId="20577"/>
      <pc:docMkLst>
        <pc:docMk/>
      </pc:docMkLst>
      <pc:sldChg chg="modSp">
        <pc:chgData name="Hawzeen Majeed Omar Omar (2519617)" userId="S::2519617@student.uwtsd.ac.uk::a64eda84-75af-40d0-a798-b2620d4e5db3" providerId="AD" clId="Web-{24A3F260-27D8-241C-61D5-FF17CE4D9EB1}" dt="2026-10-12T07:43:30.985" v="65" actId="20577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7:43:30.985" v="65" actId="20577"/>
          <ac:spMkLst>
            <pc:docMk/>
            <pc:sldMk cId="3635954552" sldId="262"/>
            <ac:spMk id="15" creationId="{752E5442-9EED-FACF-A216-9B2E26916CB4}"/>
          </ac:spMkLst>
        </pc:spChg>
      </pc:sldChg>
      <pc:sldChg chg="modSp">
        <pc:chgData name="Hawzeen Majeed Omar Omar (2519617)" userId="S::2519617@student.uwtsd.ac.uk::a64eda84-75af-40d0-a798-b2620d4e5db3" providerId="AD" clId="Web-{24A3F260-27D8-241C-61D5-FF17CE4D9EB1}" dt="2026-10-12T07:45:45.678" v="167"/>
        <pc:sldMkLst>
          <pc:docMk/>
          <pc:sldMk cId="4162227372" sldId="266"/>
        </pc:sldMkLst>
        <pc:graphicFrameChg chg="mod modGraphic">
          <ac:chgData name="Hawzeen Majeed Omar Omar (2519617)" userId="S::2519617@student.uwtsd.ac.uk::a64eda84-75af-40d0-a798-b2620d4e5db3" providerId="AD" clId="Web-{24A3F260-27D8-241C-61D5-FF17CE4D9EB1}" dt="2026-10-12T07:45:45.678" v="167"/>
          <ac:graphicFrameMkLst>
            <pc:docMk/>
            <pc:sldMk cId="4162227372" sldId="266"/>
            <ac:graphicFrameMk id="3" creationId="{19677D90-0A10-25D6-A3BC-8E3E8AFE9BFE}"/>
          </ac:graphicFrameMkLst>
        </pc:graphicFrameChg>
      </pc:sldChg>
      <pc:sldChg chg="modSp">
        <pc:chgData name="Hawzeen Majeed Omar Omar (2519617)" userId="S::2519617@student.uwtsd.ac.uk::a64eda84-75af-40d0-a798-b2620d4e5db3" providerId="AD" clId="Web-{24A3F260-27D8-241C-61D5-FF17CE4D9EB1}" dt="2026-10-12T07:48:15.841" v="219" actId="20577"/>
        <pc:sldMkLst>
          <pc:docMk/>
          <pc:sldMk cId="149842483" sldId="267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7:46:36.180" v="186" actId="20577"/>
          <ac:spMkLst>
            <pc:docMk/>
            <pc:sldMk cId="149842483" sldId="267"/>
            <ac:spMk id="4" creationId="{0C922CCF-D5F5-697C-3D61-F244AD8722BC}"/>
          </ac:spMkLst>
        </pc:spChg>
        <pc:spChg chg="mod">
          <ac:chgData name="Hawzeen Majeed Omar Omar (2519617)" userId="S::2519617@student.uwtsd.ac.uk::a64eda84-75af-40d0-a798-b2620d4e5db3" providerId="AD" clId="Web-{24A3F260-27D8-241C-61D5-FF17CE4D9EB1}" dt="2026-10-12T07:47:11.682" v="198" actId="20577"/>
          <ac:spMkLst>
            <pc:docMk/>
            <pc:sldMk cId="149842483" sldId="267"/>
            <ac:spMk id="5" creationId="{3E2580F7-10EF-0C0A-9E26-6A6BFBA681DA}"/>
          </ac:spMkLst>
        </pc:spChg>
        <pc:spChg chg="mod">
          <ac:chgData name="Hawzeen Majeed Omar Omar (2519617)" userId="S::2519617@student.uwtsd.ac.uk::a64eda84-75af-40d0-a798-b2620d4e5db3" providerId="AD" clId="Web-{24A3F260-27D8-241C-61D5-FF17CE4D9EB1}" dt="2026-10-12T07:48:15.841" v="219" actId="20577"/>
          <ac:spMkLst>
            <pc:docMk/>
            <pc:sldMk cId="149842483" sldId="267"/>
            <ac:spMk id="6" creationId="{98D350C9-CAA2-D360-C7D1-24A7AA90665E}"/>
          </ac:spMkLst>
        </pc:spChg>
      </pc:sldChg>
      <pc:sldChg chg="addSp modSp">
        <pc:chgData name="Hawzeen Majeed Omar Omar (2519617)" userId="S::2519617@student.uwtsd.ac.uk::a64eda84-75af-40d0-a798-b2620d4e5db3" providerId="AD" clId="Web-{24A3F260-27D8-241C-61D5-FF17CE4D9EB1}" dt="2026-10-12T08:05:37.868" v="631" actId="20577"/>
        <pc:sldMkLst>
          <pc:docMk/>
          <pc:sldMk cId="202119437" sldId="268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8:01:44.452" v="515" actId="20577"/>
          <ac:spMkLst>
            <pc:docMk/>
            <pc:sldMk cId="202119437" sldId="268"/>
            <ac:spMk id="3" creationId="{4439248C-8AC2-47BA-2CC5-394C688EA8C3}"/>
          </ac:spMkLst>
        </pc:spChg>
        <pc:spChg chg="mod">
          <ac:chgData name="Hawzeen Majeed Omar Omar (2519617)" userId="S::2519617@student.uwtsd.ac.uk::a64eda84-75af-40d0-a798-b2620d4e5db3" providerId="AD" clId="Web-{24A3F260-27D8-241C-61D5-FF17CE4D9EB1}" dt="2026-10-12T08:01:37.530" v="512" actId="20577"/>
          <ac:spMkLst>
            <pc:docMk/>
            <pc:sldMk cId="202119437" sldId="268"/>
            <ac:spMk id="4" creationId="{25872D5F-74BA-F719-6038-219FB3E7D8EB}"/>
          </ac:spMkLst>
        </pc:spChg>
        <pc:spChg chg="mod">
          <ac:chgData name="Hawzeen Majeed Omar Omar (2519617)" userId="S::2519617@student.uwtsd.ac.uk::a64eda84-75af-40d0-a798-b2620d4e5db3" providerId="AD" clId="Web-{24A3F260-27D8-241C-61D5-FF17CE4D9EB1}" dt="2026-10-12T08:01:21.763" v="505" actId="20577"/>
          <ac:spMkLst>
            <pc:docMk/>
            <pc:sldMk cId="202119437" sldId="268"/>
            <ac:spMk id="5" creationId="{D4C3323B-9B88-B791-2BC6-75440383C852}"/>
          </ac:spMkLst>
        </pc:spChg>
        <pc:spChg chg="add mod">
          <ac:chgData name="Hawzeen Majeed Omar Omar (2519617)" userId="S::2519617@student.uwtsd.ac.uk::a64eda84-75af-40d0-a798-b2620d4e5db3" providerId="AD" clId="Web-{24A3F260-27D8-241C-61D5-FF17CE4D9EB1}" dt="2026-10-12T08:05:37.868" v="631" actId="20577"/>
          <ac:spMkLst>
            <pc:docMk/>
            <pc:sldMk cId="202119437" sldId="268"/>
            <ac:spMk id="6" creationId="{21E15C9F-CC4C-1AAD-EF90-6BF76D0D15C4}"/>
          </ac:spMkLst>
        </pc:spChg>
      </pc:sldChg>
      <pc:sldChg chg="modSp">
        <pc:chgData name="Hawzeen Majeed Omar Omar (2519617)" userId="S::2519617@student.uwtsd.ac.uk::a64eda84-75af-40d0-a798-b2620d4e5db3" providerId="AD" clId="Web-{24A3F260-27D8-241C-61D5-FF17CE4D9EB1}" dt="2026-10-12T07:53:17.025" v="367"/>
        <pc:sldMkLst>
          <pc:docMk/>
          <pc:sldMk cId="2140926781" sldId="269"/>
        </pc:sldMkLst>
        <pc:graphicFrameChg chg="mod modGraphic">
          <ac:chgData name="Hawzeen Majeed Omar Omar (2519617)" userId="S::2519617@student.uwtsd.ac.uk::a64eda84-75af-40d0-a798-b2620d4e5db3" providerId="AD" clId="Web-{24A3F260-27D8-241C-61D5-FF17CE4D9EB1}" dt="2026-10-12T07:53:17.025" v="367"/>
          <ac:graphicFrameMkLst>
            <pc:docMk/>
            <pc:sldMk cId="2140926781" sldId="269"/>
            <ac:graphicFrameMk id="6" creationId="{B5653AEF-BE45-D3C6-8138-86EA3C63E274}"/>
          </ac:graphicFrameMkLst>
        </pc:graphicFrameChg>
      </pc:sldChg>
      <pc:sldChg chg="modSp">
        <pc:chgData name="Hawzeen Majeed Omar Omar (2519617)" userId="S::2519617@student.uwtsd.ac.uk::a64eda84-75af-40d0-a798-b2620d4e5db3" providerId="AD" clId="Web-{24A3F260-27D8-241C-61D5-FF17CE4D9EB1}" dt="2026-10-12T07:54:58.404" v="404" actId="20577"/>
        <pc:sldMkLst>
          <pc:docMk/>
          <pc:sldMk cId="873045015" sldId="270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7:54:58.404" v="404" actId="20577"/>
          <ac:spMkLst>
            <pc:docMk/>
            <pc:sldMk cId="873045015" sldId="270"/>
            <ac:spMk id="3" creationId="{E716D32B-0995-8DAF-5FC2-4B2DCCB31A74}"/>
          </ac:spMkLst>
        </pc:spChg>
      </pc:sldChg>
      <pc:sldChg chg="modSp">
        <pc:chgData name="Hawzeen Majeed Omar Omar (2519617)" userId="S::2519617@student.uwtsd.ac.uk::a64eda84-75af-40d0-a798-b2620d4e5db3" providerId="AD" clId="Web-{24A3F260-27D8-241C-61D5-FF17CE4D9EB1}" dt="2026-10-12T07:57:25.723" v="452" actId="20577"/>
        <pc:sldMkLst>
          <pc:docMk/>
          <pc:sldMk cId="956403662" sldId="271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7:57:25.723" v="452" actId="20577"/>
          <ac:spMkLst>
            <pc:docMk/>
            <pc:sldMk cId="956403662" sldId="271"/>
            <ac:spMk id="3" creationId="{D6164D0C-BB59-E72E-CE93-9E84C16352FB}"/>
          </ac:spMkLst>
        </pc:spChg>
      </pc:sldChg>
      <pc:sldChg chg="modSp">
        <pc:chgData name="Hawzeen Majeed Omar Omar (2519617)" userId="S::2519617@student.uwtsd.ac.uk::a64eda84-75af-40d0-a798-b2620d4e5db3" providerId="AD" clId="Web-{24A3F260-27D8-241C-61D5-FF17CE4D9EB1}" dt="2026-10-12T07:59:30.946" v="490" actId="20577"/>
        <pc:sldMkLst>
          <pc:docMk/>
          <pc:sldMk cId="2965604355" sldId="272"/>
        </pc:sldMkLst>
        <pc:spChg chg="mod">
          <ac:chgData name="Hawzeen Majeed Omar Omar (2519617)" userId="S::2519617@student.uwtsd.ac.uk::a64eda84-75af-40d0-a798-b2620d4e5db3" providerId="AD" clId="Web-{24A3F260-27D8-241C-61D5-FF17CE4D9EB1}" dt="2026-10-12T07:59:30.946" v="490" actId="20577"/>
          <ac:spMkLst>
            <pc:docMk/>
            <pc:sldMk cId="2965604355" sldId="272"/>
            <ac:spMk id="3" creationId="{DAAA4337-3DE9-FAA1-48D6-F76E83AB48C7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F3FCCF34-41A7-1BBE-C38C-FE8EEF5A0C48}"/>
    <pc:docChg chg="modSld">
      <pc:chgData name="Hawzeen Majeed Omar Omar (2519617)" userId="S::2519617@student.uwtsd.ac.uk::a64eda84-75af-40d0-a798-b2620d4e5db3" providerId="AD" clId="Web-{F3FCCF34-41A7-1BBE-C38C-FE8EEF5A0C48}" dt="2026-10-07T21:28:02.778" v="594" actId="20577"/>
      <pc:docMkLst>
        <pc:docMk/>
      </pc:docMkLst>
      <pc:sldChg chg="modSp">
        <pc:chgData name="Hawzeen Majeed Omar Omar (2519617)" userId="S::2519617@student.uwtsd.ac.uk::a64eda84-75af-40d0-a798-b2620d4e5db3" providerId="AD" clId="Web-{F3FCCF34-41A7-1BBE-C38C-FE8EEF5A0C48}" dt="2026-10-07T21:28:02.778" v="594" actId="20577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F3FCCF34-41A7-1BBE-C38C-FE8EEF5A0C48}" dt="2026-10-07T21:08:32.425" v="20" actId="20577"/>
          <ac:spMkLst>
            <pc:docMk/>
            <pc:sldMk cId="3635954552" sldId="262"/>
            <ac:spMk id="2" creationId="{AF7971FB-93F0-E834-791F-04B5B8695C6A}"/>
          </ac:spMkLst>
        </pc:spChg>
        <pc:spChg chg="mod">
          <ac:chgData name="Hawzeen Majeed Omar Omar (2519617)" userId="S::2519617@student.uwtsd.ac.uk::a64eda84-75af-40d0-a798-b2620d4e5db3" providerId="AD" clId="Web-{F3FCCF34-41A7-1BBE-C38C-FE8EEF5A0C48}" dt="2026-10-07T21:28:02.778" v="594" actId="20577"/>
          <ac:spMkLst>
            <pc:docMk/>
            <pc:sldMk cId="3635954552" sldId="262"/>
            <ac:spMk id="3" creationId="{B7544A54-714E-F66B-2597-8794EFF12ABF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FDB45296-CB67-F3B0-A7F5-1D276B7693D6}"/>
    <pc:docChg chg="modSld">
      <pc:chgData name="Hawzeen Majeed Omar Omar (2519617)" userId="S::2519617@student.uwtsd.ac.uk::a64eda84-75af-40d0-a798-b2620d4e5db3" providerId="AD" clId="Web-{FDB45296-CB67-F3B0-A7F5-1D276B7693D6}" dt="2026-10-07T09:32:51.646" v="190" actId="20577"/>
      <pc:docMkLst>
        <pc:docMk/>
      </pc:docMkLst>
      <pc:sldChg chg="modSp mod modShow">
        <pc:chgData name="Hawzeen Majeed Omar Omar (2519617)" userId="S::2519617@student.uwtsd.ac.uk::a64eda84-75af-40d0-a798-b2620d4e5db3" providerId="AD" clId="Web-{FDB45296-CB67-F3B0-A7F5-1D276B7693D6}" dt="2026-10-07T09:32:51.646" v="190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FDB45296-CB67-F3B0-A7F5-1D276B7693D6}" dt="2026-10-07T09:24:05.961" v="57" actId="20577"/>
          <ac:spMkLst>
            <pc:docMk/>
            <pc:sldMk cId="2329614230" sldId="260"/>
            <ac:spMk id="3" creationId="{F01FB9CD-CBF7-C634-8B2F-5E2490FDF9F0}"/>
          </ac:spMkLst>
        </pc:spChg>
        <pc:spChg chg="mod">
          <ac:chgData name="Hawzeen Majeed Omar Omar (2519617)" userId="S::2519617@student.uwtsd.ac.uk::a64eda84-75af-40d0-a798-b2620d4e5db3" providerId="AD" clId="Web-{FDB45296-CB67-F3B0-A7F5-1D276B7693D6}" dt="2026-10-07T09:32:51.646" v="190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23E1CD0D-11BF-8244-A41F-6DA0BA09C264}"/>
    <pc:docChg chg="modSld">
      <pc:chgData name="Hawzeen Majeed Omar Omar (2519617)" userId="S::2519617@student.uwtsd.ac.uk::a64eda84-75af-40d0-a798-b2620d4e5db3" providerId="AD" clId="Web-{23E1CD0D-11BF-8244-A41F-6DA0BA09C264}" dt="2026-10-07T10:50:45.098" v="29" actId="20577"/>
      <pc:docMkLst>
        <pc:docMk/>
      </pc:docMkLst>
      <pc:sldChg chg="modSp">
        <pc:chgData name="Hawzeen Majeed Omar Omar (2519617)" userId="S::2519617@student.uwtsd.ac.uk::a64eda84-75af-40d0-a798-b2620d4e5db3" providerId="AD" clId="Web-{23E1CD0D-11BF-8244-A41F-6DA0BA09C264}" dt="2026-10-07T10:50:45.098" v="29" actId="20577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23E1CD0D-11BF-8244-A41F-6DA0BA09C264}" dt="2026-10-07T10:50:45.098" v="29" actId="20577"/>
          <ac:spMkLst>
            <pc:docMk/>
            <pc:sldMk cId="2568006309" sldId="261"/>
            <ac:spMk id="3" creationId="{3E647F34-D15F-5653-D4AD-9CA3628349D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149FF7D7-DFC6-71E0-F64D-233D43B9C612}"/>
    <pc:docChg chg="modSld">
      <pc:chgData name="Hawzeen Majeed Omar Omar (2519617)" userId="S::2519617@student.uwtsd.ac.uk::a64eda84-75af-40d0-a798-b2620d4e5db3" providerId="AD" clId="Web-{149FF7D7-DFC6-71E0-F64D-233D43B9C612}" dt="2026-10-07T09:43:27.881" v="14" actId="20577"/>
      <pc:docMkLst>
        <pc:docMk/>
      </pc:docMkLst>
      <pc:sldChg chg="modSp">
        <pc:chgData name="Hawzeen Majeed Omar Omar (2519617)" userId="S::2519617@student.uwtsd.ac.uk::a64eda84-75af-40d0-a798-b2620d4e5db3" providerId="AD" clId="Web-{149FF7D7-DFC6-71E0-F64D-233D43B9C612}" dt="2026-10-07T09:43:27.881" v="14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149FF7D7-DFC6-71E0-F64D-233D43B9C612}" dt="2026-10-07T09:43:27.881" v="14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CF700891-5780-3066-8155-A0DB38A54773}"/>
    <pc:docChg chg="modSld">
      <pc:chgData name="Hawzeen Majeed Omar Omar (2519617)" userId="S::2519617@student.uwtsd.ac.uk::a64eda84-75af-40d0-a798-b2620d4e5db3" providerId="AD" clId="Web-{CF700891-5780-3066-8155-A0DB38A54773}" dt="2026-10-07T09:37:25.257" v="3" actId="20577"/>
      <pc:docMkLst>
        <pc:docMk/>
      </pc:docMkLst>
      <pc:sldChg chg="modSp">
        <pc:chgData name="Hawzeen Majeed Omar Omar (2519617)" userId="S::2519617@student.uwtsd.ac.uk::a64eda84-75af-40d0-a798-b2620d4e5db3" providerId="AD" clId="Web-{CF700891-5780-3066-8155-A0DB38A54773}" dt="2026-10-07T09:37:25.257" v="3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CF700891-5780-3066-8155-A0DB38A54773}" dt="2026-10-07T09:37:25.257" v="3" actId="20577"/>
          <ac:spMkLst>
            <pc:docMk/>
            <pc:sldMk cId="2329614230" sldId="260"/>
            <ac:spMk id="4" creationId="{D8319D33-1EDC-2FD6-1393-613ECEB01295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5D1DBB3A-BED6-D938-D16A-A71055B5BE27}"/>
    <pc:docChg chg="addSld delSld modSld">
      <pc:chgData name="Hawzeen Majeed Omar Omar (2519617)" userId="S::2519617@student.uwtsd.ac.uk::a64eda84-75af-40d0-a798-b2620d4e5db3" providerId="AD" clId="Web-{5D1DBB3A-BED6-D938-D16A-A71055B5BE27}" dt="2026-10-08T23:23:19.299" v="4369" actId="20577"/>
      <pc:docMkLst>
        <pc:docMk/>
      </pc:docMkLst>
      <pc:sldChg chg="modSp">
        <pc:chgData name="Hawzeen Majeed Omar Omar (2519617)" userId="S::2519617@student.uwtsd.ac.uk::a64eda84-75af-40d0-a798-b2620d4e5db3" providerId="AD" clId="Web-{5D1DBB3A-BED6-D938-D16A-A71055B5BE27}" dt="2026-10-08T18:59:57.186" v="573" actId="20577"/>
        <pc:sldMkLst>
          <pc:docMk/>
          <pc:sldMk cId="2329614230" sldId="260"/>
        </pc:sldMkLst>
        <pc:spChg chg="mod">
          <ac:chgData name="Hawzeen Majeed Omar Omar (2519617)" userId="S::2519617@student.uwtsd.ac.uk::a64eda84-75af-40d0-a798-b2620d4e5db3" providerId="AD" clId="Web-{5D1DBB3A-BED6-D938-D16A-A71055B5BE27}" dt="2026-10-08T18:59:57.186" v="573" actId="20577"/>
          <ac:spMkLst>
            <pc:docMk/>
            <pc:sldMk cId="2329614230" sldId="260"/>
            <ac:spMk id="3" creationId="{F01FB9CD-CBF7-C634-8B2F-5E2490FDF9F0}"/>
          </ac:spMkLst>
        </pc:spChg>
      </pc:sldChg>
      <pc:sldChg chg="addSp delSp modSp">
        <pc:chgData name="Hawzeen Majeed Omar Omar (2519617)" userId="S::2519617@student.uwtsd.ac.uk::a64eda84-75af-40d0-a798-b2620d4e5db3" providerId="AD" clId="Web-{5D1DBB3A-BED6-D938-D16A-A71055B5BE27}" dt="2026-10-08T19:59:43.324" v="1836" actId="20577"/>
        <pc:sldMkLst>
          <pc:docMk/>
          <pc:sldMk cId="2568006309" sldId="261"/>
        </pc:sldMkLst>
        <pc:spChg chg="mod">
          <ac:chgData name="Hawzeen Majeed Omar Omar (2519617)" userId="S::2519617@student.uwtsd.ac.uk::a64eda84-75af-40d0-a798-b2620d4e5db3" providerId="AD" clId="Web-{5D1DBB3A-BED6-D938-D16A-A71055B5BE27}" dt="2026-10-08T18:59:38.264" v="571" actId="20577"/>
          <ac:spMkLst>
            <pc:docMk/>
            <pc:sldMk cId="2568006309" sldId="261"/>
            <ac:spMk id="2" creationId="{9F251B9B-5E22-4AE9-CBA0-68B6EA75CF64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18:56:56.551" v="510" actId="20577"/>
          <ac:spMkLst>
            <pc:docMk/>
            <pc:sldMk cId="2568006309" sldId="261"/>
            <ac:spMk id="3" creationId="{3E647F34-D15F-5653-D4AD-9CA3628349D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25:05.443" v="884" actId="14100"/>
          <ac:spMkLst>
            <pc:docMk/>
            <pc:sldMk cId="2568006309" sldId="261"/>
            <ac:spMk id="4" creationId="{867A65E7-6D89-4652-60E9-29E0A842BA4E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25:05.208" v="883" actId="14100"/>
          <ac:spMkLst>
            <pc:docMk/>
            <pc:sldMk cId="2568006309" sldId="261"/>
            <ac:spMk id="6" creationId="{03A43E95-3F4A-FBC6-0B5C-FC2DC474F1B7}"/>
          </ac:spMkLst>
        </pc:spChg>
        <pc:spChg chg="add del">
          <ac:chgData name="Hawzeen Majeed Omar Omar (2519617)" userId="S::2519617@student.uwtsd.ac.uk::a64eda84-75af-40d0-a798-b2620d4e5db3" providerId="AD" clId="Web-{5D1DBB3A-BED6-D938-D16A-A71055B5BE27}" dt="2026-10-08T19:25:05.693" v="885"/>
          <ac:spMkLst>
            <pc:docMk/>
            <pc:sldMk cId="2568006309" sldId="261"/>
            <ac:spMk id="7" creationId="{0980B596-E650-7A23-EBD5-E5B4D2E14BC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34:37.631" v="1004" actId="1076"/>
          <ac:spMkLst>
            <pc:docMk/>
            <pc:sldMk cId="2568006309" sldId="261"/>
            <ac:spMk id="8" creationId="{F3BF9758-E338-3BBC-1125-CC1FCE921BC4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19:59:43.324" v="1836" actId="20577"/>
          <ac:spMkLst>
            <pc:docMk/>
            <pc:sldMk cId="2568006309" sldId="261"/>
            <ac:spMk id="9" creationId="{4ED10025-2127-E2C8-1811-B8AE7FB02D1B}"/>
          </ac:spMkLst>
        </pc:spChg>
      </pc:sldChg>
      <pc:sldChg chg="addSp delSp modSp">
        <pc:chgData name="Hawzeen Majeed Omar Omar (2519617)" userId="S::2519617@student.uwtsd.ac.uk::a64eda84-75af-40d0-a798-b2620d4e5db3" providerId="AD" clId="Web-{5D1DBB3A-BED6-D938-D16A-A71055B5BE27}" dt="2026-10-08T20:20:57.318" v="2257" actId="14100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0:07:27.397" v="1957" actId="14100"/>
          <ac:spMkLst>
            <pc:docMk/>
            <pc:sldMk cId="3635954552" sldId="262"/>
            <ac:spMk id="2" creationId="{AF7971FB-93F0-E834-791F-04B5B8695C6A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0:08:42.214" v="1988" actId="20577"/>
          <ac:spMkLst>
            <pc:docMk/>
            <pc:sldMk cId="3635954552" sldId="262"/>
            <ac:spMk id="3" creationId="{B7544A54-714E-F66B-2597-8794EFF12ABF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15:37.925" v="2059"/>
          <ac:spMkLst>
            <pc:docMk/>
            <pc:sldMk cId="3635954552" sldId="262"/>
            <ac:spMk id="4" creationId="{D21D24AD-EF0F-3B20-876C-18956D7F8C08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14:24.311" v="2056" actId="20577"/>
          <ac:spMkLst>
            <pc:docMk/>
            <pc:sldMk cId="3635954552" sldId="262"/>
            <ac:spMk id="12" creationId="{D9E54868-5D94-22DC-52F3-2A6B76BAEA05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0:20:57.318" v="2257" actId="14100"/>
          <ac:spMkLst>
            <pc:docMk/>
            <pc:sldMk cId="3635954552" sldId="262"/>
            <ac:spMk id="15" creationId="{752E5442-9EED-FACF-A216-9B2E26916CB4}"/>
          </ac:spMkLst>
        </pc:spChg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01:03.396" v="2994"/>
        <pc:sldMkLst>
          <pc:docMk/>
          <pc:sldMk cId="4162227372" sldId="266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00:27.691" v="2988" actId="14100"/>
          <ac:spMkLst>
            <pc:docMk/>
            <pc:sldMk cId="4162227372" sldId="266"/>
            <ac:spMk id="6" creationId="{57BB85A3-DCD6-C5F4-8CC4-11FB63E7F7EF}"/>
          </ac:spMkLst>
        </pc:spChg>
        <pc:graphicFrameChg chg="add mod modGraphic">
          <ac:chgData name="Hawzeen Majeed Omar Omar (2519617)" userId="S::2519617@student.uwtsd.ac.uk::a64eda84-75af-40d0-a798-b2620d4e5db3" providerId="AD" clId="Web-{5D1DBB3A-BED6-D938-D16A-A71055B5BE27}" dt="2026-10-08T21:01:03.396" v="2994"/>
          <ac:graphicFrameMkLst>
            <pc:docMk/>
            <pc:sldMk cId="4162227372" sldId="266"/>
            <ac:graphicFrameMk id="3" creationId="{19677D90-0A10-25D6-A3BC-8E3E8AFE9BFE}"/>
          </ac:graphicFrameMkLst>
        </pc:graphicFrameChg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15:10.507" v="3343"/>
        <pc:sldMkLst>
          <pc:docMk/>
          <pc:sldMk cId="149842483" sldId="267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03:26.576" v="3028" actId="14100"/>
          <ac:spMkLst>
            <pc:docMk/>
            <pc:sldMk cId="149842483" sldId="267"/>
            <ac:spMk id="2" creationId="{0E11CA57-4964-DC03-64E1-9C76A4C15D12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09:17.486" v="3152" actId="14100"/>
          <ac:spMkLst>
            <pc:docMk/>
            <pc:sldMk cId="149842483" sldId="267"/>
            <ac:spMk id="4" creationId="{0C922CCF-D5F5-697C-3D61-F244AD8722BC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15:10.507" v="3343"/>
          <ac:spMkLst>
            <pc:docMk/>
            <pc:sldMk cId="149842483" sldId="267"/>
            <ac:spMk id="5" creationId="{3E2580F7-10EF-0C0A-9E26-6A6BFBA681DA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14:58.975" v="3342" actId="14100"/>
          <ac:spMkLst>
            <pc:docMk/>
            <pc:sldMk cId="149842483" sldId="267"/>
            <ac:spMk id="6" creationId="{98D350C9-CAA2-D360-C7D1-24A7AA90665E}"/>
          </ac:spMkLst>
        </pc:spChg>
      </pc:sldChg>
      <pc:sldChg chg="addSp modSp new">
        <pc:chgData name="Hawzeen Majeed Omar Omar (2519617)" userId="S::2519617@student.uwtsd.ac.uk::a64eda84-75af-40d0-a798-b2620d4e5db3" providerId="AD" clId="Web-{5D1DBB3A-BED6-D938-D16A-A71055B5BE27}" dt="2026-10-08T21:37:03.363" v="3591" actId="20577"/>
        <pc:sldMkLst>
          <pc:docMk/>
          <pc:sldMk cId="202119437" sldId="268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20:12.915" v="3403" actId="20577"/>
          <ac:spMkLst>
            <pc:docMk/>
            <pc:sldMk cId="202119437" sldId="268"/>
            <ac:spMk id="2" creationId="{8B9DBD4B-72F9-7D57-DD5E-4E55B1E41559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27:12.985" v="3524" actId="14100"/>
          <ac:spMkLst>
            <pc:docMk/>
            <pc:sldMk cId="202119437" sldId="268"/>
            <ac:spMk id="3" creationId="{4439248C-8AC2-47BA-2CC5-394C688EA8C3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37:03.363" v="3591" actId="20577"/>
          <ac:spMkLst>
            <pc:docMk/>
            <pc:sldMk cId="202119437" sldId="268"/>
            <ac:spMk id="4" creationId="{25872D5F-74BA-F719-6038-219FB3E7D8EB}"/>
          </ac:spMkLst>
        </pc:spChg>
        <pc:spChg chg="add mod">
          <ac:chgData name="Hawzeen Majeed Omar Omar (2519617)" userId="S::2519617@student.uwtsd.ac.uk::a64eda84-75af-40d0-a798-b2620d4e5db3" providerId="AD" clId="Web-{5D1DBB3A-BED6-D938-D16A-A71055B5BE27}" dt="2026-10-08T21:37:03.316" v="3590" actId="20577"/>
          <ac:spMkLst>
            <pc:docMk/>
            <pc:sldMk cId="202119437" sldId="268"/>
            <ac:spMk id="5" creationId="{D4C3323B-9B88-B791-2BC6-75440383C852}"/>
          </ac:spMkLst>
        </pc:spChg>
      </pc:sldChg>
      <pc:sldChg chg="addSp delSp modSp new">
        <pc:chgData name="Hawzeen Majeed Omar Omar (2519617)" userId="S::2519617@student.uwtsd.ac.uk::a64eda84-75af-40d0-a798-b2620d4e5db3" providerId="AD" clId="Web-{5D1DBB3A-BED6-D938-D16A-A71055B5BE27}" dt="2026-10-08T21:53:32.953" v="3849"/>
        <pc:sldMkLst>
          <pc:docMk/>
          <pc:sldMk cId="2140926781" sldId="269"/>
        </pc:sldMkLst>
        <pc:spChg chg="add mod">
          <ac:chgData name="Hawzeen Majeed Omar Omar (2519617)" userId="S::2519617@student.uwtsd.ac.uk::a64eda84-75af-40d0-a798-b2620d4e5db3" providerId="AD" clId="Web-{5D1DBB3A-BED6-D938-D16A-A71055B5BE27}" dt="2026-10-08T21:41:51.535" v="3615"/>
          <ac:spMkLst>
            <pc:docMk/>
            <pc:sldMk cId="2140926781" sldId="269"/>
            <ac:spMk id="4" creationId="{B6677651-18F0-6F79-1F17-9678D43E1B97}"/>
          </ac:spMkLst>
        </pc:spChg>
        <pc:graphicFrameChg chg="add">
          <ac:chgData name="Hawzeen Majeed Omar Omar (2519617)" userId="S::2519617@student.uwtsd.ac.uk::a64eda84-75af-40d0-a798-b2620d4e5db3" providerId="AD" clId="Web-{5D1DBB3A-BED6-D938-D16A-A71055B5BE27}" dt="2026-10-08T21:42:13.271" v="3616"/>
          <ac:graphicFrameMkLst>
            <pc:docMk/>
            <pc:sldMk cId="2140926781" sldId="269"/>
            <ac:graphicFrameMk id="5" creationId="{A7353E72-29F4-73CF-17A5-168F62CFA03E}"/>
          </ac:graphicFrameMkLst>
        </pc:graphicFrameChg>
        <pc:graphicFrameChg chg="add mod modGraphic">
          <ac:chgData name="Hawzeen Majeed Omar Omar (2519617)" userId="S::2519617@student.uwtsd.ac.uk::a64eda84-75af-40d0-a798-b2620d4e5db3" providerId="AD" clId="Web-{5D1DBB3A-BED6-D938-D16A-A71055B5BE27}" dt="2026-10-08T21:53:32.953" v="3849"/>
          <ac:graphicFrameMkLst>
            <pc:docMk/>
            <pc:sldMk cId="2140926781" sldId="269"/>
            <ac:graphicFrameMk id="6" creationId="{B5653AEF-BE45-D3C6-8138-86EA3C63E274}"/>
          </ac:graphicFrameMkLst>
        </pc:graphicFrameChg>
      </pc:sldChg>
      <pc:sldChg chg="modSp new">
        <pc:chgData name="Hawzeen Majeed Omar Omar (2519617)" userId="S::2519617@student.uwtsd.ac.uk::a64eda84-75af-40d0-a798-b2620d4e5db3" providerId="AD" clId="Web-{5D1DBB3A-BED6-D938-D16A-A71055B5BE27}" dt="2026-10-08T22:29:32.983" v="4002" actId="20577"/>
        <pc:sldMkLst>
          <pc:docMk/>
          <pc:sldMk cId="873045015" sldId="270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29:12.576" v="3998" actId="20577"/>
          <ac:spMkLst>
            <pc:docMk/>
            <pc:sldMk cId="873045015" sldId="270"/>
            <ac:spMk id="2" creationId="{4627BF89-63B6-274F-8F02-70C7540D9798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29:32.983" v="4002" actId="20577"/>
          <ac:spMkLst>
            <pc:docMk/>
            <pc:sldMk cId="873045015" sldId="270"/>
            <ac:spMk id="3" creationId="{E716D32B-0995-8DAF-5FC2-4B2DCCB31A74}"/>
          </ac:spMkLst>
        </pc:spChg>
      </pc:sldChg>
      <pc:sldChg chg="modSp new">
        <pc:chgData name="Hawzeen Majeed Omar Omar (2519617)" userId="S::2519617@student.uwtsd.ac.uk::a64eda84-75af-40d0-a798-b2620d4e5db3" providerId="AD" clId="Web-{5D1DBB3A-BED6-D938-D16A-A71055B5BE27}" dt="2026-10-08T22:47:49.078" v="4131" actId="20577"/>
        <pc:sldMkLst>
          <pc:docMk/>
          <pc:sldMk cId="956403662" sldId="271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31:55.257" v="4017" actId="14100"/>
          <ac:spMkLst>
            <pc:docMk/>
            <pc:sldMk cId="956403662" sldId="271"/>
            <ac:spMk id="2" creationId="{A2F7CFA7-C85D-5397-0A17-F139CAA8E2FC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47:49.078" v="4131" actId="20577"/>
          <ac:spMkLst>
            <pc:docMk/>
            <pc:sldMk cId="956403662" sldId="271"/>
            <ac:spMk id="3" creationId="{D6164D0C-BB59-E72E-CE93-9E84C16352FB}"/>
          </ac:spMkLst>
        </pc:spChg>
      </pc:sldChg>
      <pc:sldChg chg="modSp new">
        <pc:chgData name="Hawzeen Majeed Omar Omar (2519617)" userId="S::2519617@student.uwtsd.ac.uk::a64eda84-75af-40d0-a798-b2620d4e5db3" providerId="AD" clId="Web-{5D1DBB3A-BED6-D938-D16A-A71055B5BE27}" dt="2026-10-08T22:59:34.999" v="4213" actId="20577"/>
        <pc:sldMkLst>
          <pc:docMk/>
          <pc:sldMk cId="2965604355" sldId="272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2:48:34.612" v="4141" actId="20577"/>
          <ac:spMkLst>
            <pc:docMk/>
            <pc:sldMk cId="2965604355" sldId="272"/>
            <ac:spMk id="2" creationId="{198184F1-5D18-9DF3-B7CB-93A0B2AA3DBD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2:59:34.999" v="4213" actId="20577"/>
          <ac:spMkLst>
            <pc:docMk/>
            <pc:sldMk cId="2965604355" sldId="272"/>
            <ac:spMk id="3" creationId="{DAAA4337-3DE9-FAA1-48D6-F76E83AB48C7}"/>
          </ac:spMkLst>
        </pc:spChg>
      </pc:sldChg>
      <pc:sldChg chg="modSp new">
        <pc:chgData name="Hawzeen Majeed Omar Omar (2519617)" userId="S::2519617@student.uwtsd.ac.uk::a64eda84-75af-40d0-a798-b2620d4e5db3" providerId="AD" clId="Web-{5D1DBB3A-BED6-D938-D16A-A71055B5BE27}" dt="2026-10-08T23:23:19.299" v="4369" actId="20577"/>
        <pc:sldMkLst>
          <pc:docMk/>
          <pc:sldMk cId="3782318463" sldId="273"/>
        </pc:sldMkLst>
        <pc:spChg chg="mod">
          <ac:chgData name="Hawzeen Majeed Omar Omar (2519617)" userId="S::2519617@student.uwtsd.ac.uk::a64eda84-75af-40d0-a798-b2620d4e5db3" providerId="AD" clId="Web-{5D1DBB3A-BED6-D938-D16A-A71055B5BE27}" dt="2026-10-08T23:01:57.460" v="4225" actId="20577"/>
          <ac:spMkLst>
            <pc:docMk/>
            <pc:sldMk cId="3782318463" sldId="273"/>
            <ac:spMk id="2" creationId="{C5C525AB-2BED-0BC7-D69B-EA2F03BBF5AB}"/>
          </ac:spMkLst>
        </pc:spChg>
        <pc:spChg chg="mod">
          <ac:chgData name="Hawzeen Majeed Omar Omar (2519617)" userId="S::2519617@student.uwtsd.ac.uk::a64eda84-75af-40d0-a798-b2620d4e5db3" providerId="AD" clId="Web-{5D1DBB3A-BED6-D938-D16A-A71055B5BE27}" dt="2026-10-08T23:23:19.299" v="4369" actId="20577"/>
          <ac:spMkLst>
            <pc:docMk/>
            <pc:sldMk cId="3782318463" sldId="273"/>
            <ac:spMk id="3" creationId="{25E18FE2-7C74-7EE4-655C-A59E317B11B8}"/>
          </ac:spMkLst>
        </pc:spChg>
      </pc:sldChg>
    </pc:docChg>
  </pc:docChgLst>
  <pc:docChgLst>
    <pc:chgData name="Hawzeen Majeed Omar Omar (2519617)" userId="S::2519617@student.uwtsd.ac.uk::a64eda84-75af-40d0-a798-b2620d4e5db3" providerId="AD" clId="Web-{8E70DFF8-A2A8-F564-310D-37CCAE584FF5}"/>
    <pc:docChg chg="addSld modSld">
      <pc:chgData name="Hawzeen Majeed Omar Omar (2519617)" userId="S::2519617@student.uwtsd.ac.uk::a64eda84-75af-40d0-a798-b2620d4e5db3" providerId="AD" clId="Web-{8E70DFF8-A2A8-F564-310D-37CCAE584FF5}" dt="2026-10-07T19:26:48.460" v="186" actId="20577"/>
      <pc:docMkLst>
        <pc:docMk/>
      </pc:docMkLst>
      <pc:sldChg chg="addSp delSp modSp mod modClrScheme chgLayout">
        <pc:chgData name="Hawzeen Majeed Omar Omar (2519617)" userId="S::2519617@student.uwtsd.ac.uk::a64eda84-75af-40d0-a798-b2620d4e5db3" providerId="AD" clId="Web-{8E70DFF8-A2A8-F564-310D-37CCAE584FF5}" dt="2026-10-07T19:21:40.308" v="172"/>
        <pc:sldMkLst>
          <pc:docMk/>
          <pc:sldMk cId="2568006309" sldId="261"/>
        </pc:sldMkLst>
        <pc:spChg chg="mod ord">
          <ac:chgData name="Hawzeen Majeed Omar Omar (2519617)" userId="S::2519617@student.uwtsd.ac.uk::a64eda84-75af-40d0-a798-b2620d4e5db3" providerId="AD" clId="Web-{8E70DFF8-A2A8-F564-310D-37CCAE584FF5}" dt="2026-10-07T19:21:40.308" v="172"/>
          <ac:spMkLst>
            <pc:docMk/>
            <pc:sldMk cId="2568006309" sldId="261"/>
            <ac:spMk id="2" creationId="{9F251B9B-5E22-4AE9-CBA0-68B6EA75CF64}"/>
          </ac:spMkLst>
        </pc:spChg>
        <pc:spChg chg="mod ord">
          <ac:chgData name="Hawzeen Majeed Omar Omar (2519617)" userId="S::2519617@student.uwtsd.ac.uk::a64eda84-75af-40d0-a798-b2620d4e5db3" providerId="AD" clId="Web-{8E70DFF8-A2A8-F564-310D-37CCAE584FF5}" dt="2026-10-07T19:21:40.308" v="172"/>
          <ac:spMkLst>
            <pc:docMk/>
            <pc:sldMk cId="2568006309" sldId="261"/>
            <ac:spMk id="3" creationId="{3E647F34-D15F-5653-D4AD-9CA3628349D8}"/>
          </ac:spMkLst>
        </pc:spChg>
      </pc:sldChg>
      <pc:sldChg chg="modSp new">
        <pc:chgData name="Hawzeen Majeed Omar Omar (2519617)" userId="S::2519617@student.uwtsd.ac.uk::a64eda84-75af-40d0-a798-b2620d4e5db3" providerId="AD" clId="Web-{8E70DFF8-A2A8-F564-310D-37CCAE584FF5}" dt="2026-10-07T19:26:48.460" v="186" actId="20577"/>
        <pc:sldMkLst>
          <pc:docMk/>
          <pc:sldMk cId="3635954552" sldId="262"/>
        </pc:sldMkLst>
        <pc:spChg chg="mod">
          <ac:chgData name="Hawzeen Majeed Omar Omar (2519617)" userId="S::2519617@student.uwtsd.ac.uk::a64eda84-75af-40d0-a798-b2620d4e5db3" providerId="AD" clId="Web-{8E70DFF8-A2A8-F564-310D-37CCAE584FF5}" dt="2026-10-07T19:26:48.460" v="186" actId="20577"/>
          <ac:spMkLst>
            <pc:docMk/>
            <pc:sldMk cId="3635954552" sldId="262"/>
            <ac:spMk id="2" creationId="{AF7971FB-93F0-E834-791F-04B5B8695C6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jpe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0" y="2819400"/>
            <a:ext cx="5029200" cy="1295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0" y="4270248"/>
            <a:ext cx="5029200" cy="685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3857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D909A06-A364-5E3D-6D27-7FAA213C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72" y="1830774"/>
            <a:ext cx="10827328" cy="4332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1E58F-1A72-99FC-BFB5-C1A7E18D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3EAD-9C49-0E73-60D2-E95D760F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1C29A-9EE1-5B40-D317-4A98FF03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63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71529"/>
            <a:ext cx="5257800" cy="1981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257800"/>
            <a:ext cx="5257800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5888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326112-1BD1-F5C0-ED77-E41EEFB03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0" y="1142999"/>
            <a:ext cx="4807529" cy="31886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8300B8C-A996-EF72-0213-6F8F90333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0" y="4560236"/>
            <a:ext cx="4807529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91098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8619" y="609601"/>
            <a:ext cx="5447581" cy="37683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8618" y="4662326"/>
            <a:ext cx="5447582" cy="15860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4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4772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1" y="529496"/>
            <a:ext cx="10827330" cy="9906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1" y="5337048"/>
            <a:ext cx="10827329" cy="9875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C616236-6C34-2AB3-9A30-9F0CB3F4E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019299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1622" b="-4719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9772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609600"/>
            <a:ext cx="5188529" cy="49530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8504" y="5867400"/>
            <a:ext cx="5188529" cy="3775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3E0057A-BBE1-599B-C438-DC65F96145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05500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450" y="4038601"/>
            <a:ext cx="6587550" cy="22098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038601"/>
            <a:ext cx="3657600" cy="22097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609598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6486" b="-323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45483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359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743663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CED7D0-671B-7F63-5130-E35828ABE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340668"/>
            <a:ext cx="6932507" cy="113583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2A82A9B-9EBD-0A77-F607-E839D4365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  <a:noFill/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2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2C81-1CE9-A2E1-1417-0667434DFD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FFC3A-D237-7CAA-92EF-DF9B810EB27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7B383-8CF2-6BB2-8F46-605FE9710B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32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3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2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B878F-3C07-D360-EC90-8FEFB87A77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18733C-68A4-04E1-A968-B5C15E3F7E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E9E97-1DED-CCA3-AF67-F1BAD79A81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352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2EDB1F-A73E-55BD-6BDA-F6497810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24" y="855636"/>
            <a:ext cx="5796484" cy="107077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A4047690-7015-54CB-752C-C1C7BE42D7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08024" y="2057400"/>
            <a:ext cx="5798176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071DA00E-F240-EC85-5E2B-4DE591F61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sz="90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EED5FCE3-5050-A9AE-69B1-6AAB64B6317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505380" y="6346745"/>
            <a:ext cx="17623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15DD76-F653-F74F-4DCD-674241F38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50612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50141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85287"/>
            <a:ext cx="4973865" cy="147022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24600" y="1385287"/>
            <a:ext cx="5181600" cy="3491513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DAA7E-55EA-19E9-ECC7-C74FE582C0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3C363-6C3B-E28D-06F5-AB2EC53D7B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3258A-CFF4-775F-A29D-30D91D4A509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21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20333"/>
            <a:ext cx="7208520" cy="57506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84" y="1600200"/>
            <a:ext cx="5735507" cy="2590800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391C811-7699-F021-4CCB-539ACAD0BB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8871" y="6343955"/>
            <a:ext cx="273918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8D4E6C4-6819-0DF7-D9C4-34177C161B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785216" y="6343954"/>
            <a:ext cx="22026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8998F3-C99E-11E5-BC33-937A455B2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82179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43937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1388700"/>
            <a:ext cx="3859262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7117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E56440-14E3-7B9A-D161-08AB10B8DCA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8A7CF-81AE-0AC6-B47B-E2C1EA9D9AC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578E8-BCF2-BF9D-84B5-AA93D14D0DF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31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050111"/>
            <a:ext cx="3425026" cy="397710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1050111"/>
            <a:ext cx="6705601" cy="49406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C54C37D-3064-C3C9-078B-4FC8A705F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277C0F5-D964-B2D1-0F39-EC17AB0741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14677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685799"/>
            <a:ext cx="3276601" cy="5477257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1" y="685800"/>
            <a:ext cx="6858000" cy="5477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77C0F-A50D-ABB1-D91B-F877E2E8297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0A937-543E-BBB8-39DD-1E9A45291F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C33EC-C7FC-72B4-C208-8BA6FD4B585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977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687494"/>
            <a:ext cx="2618139" cy="201761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7171" y="687492"/>
            <a:ext cx="7500648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011" r="-15011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2983064"/>
            <a:ext cx="2625774" cy="318744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A72B8-D6F1-AF2B-DF03-17FD2A737E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DF5D5-DF03-873F-A2DA-E5C0EF793F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0C7DB-FD9D-21A6-66CB-087260FBAF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12268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5800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691" b="-980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2910-904E-268B-43B3-CAE9F2E4A0F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FEBCC-AB7F-E034-5C1D-1AFF70FC78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EE381-D50D-08D2-2D1B-9E61241A22B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36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953296" cy="1127275"/>
          </a:xfrm>
        </p:spPr>
        <p:txBody>
          <a:bodyPr anchor="t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685800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212152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6364" b="-813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151189-9025-E7C1-B611-A7A2BD03B49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EA616-DF83-AFFF-BC05-5AF6783B35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F149-C859-79EF-0D12-15B124182A2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8644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4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16A7-2B91-9487-82EB-D7D51219847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7B84B-FBFC-D589-881E-D4EA9886A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3CF0F-496C-B902-B8FD-2D816F5CB7A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31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94" y="687492"/>
            <a:ext cx="6308414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494" y="2997200"/>
            <a:ext cx="6308414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7" y="687492"/>
            <a:ext cx="3878100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75737" r="-7573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D054A-88D2-8AC5-BB55-C59F52769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85A21E-8763-2E88-7470-09E43DCB7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99C91-F0A3-3A11-A3D6-7F34DD79D69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63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522" y="687494"/>
            <a:ext cx="5662983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78871" y="687492"/>
            <a:ext cx="4452410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9518" r="-595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41522" y="2053560"/>
            <a:ext cx="567160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F20DA-AED3-283F-9A9E-1F1BCED1D04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F5FD8-373C-BC99-B74A-71C2F138E4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C579E-F3C4-55B0-6D77-9FEBF71C56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162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869" y="687494"/>
            <a:ext cx="6318225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8871" y="2053560"/>
            <a:ext cx="632784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07542" y="687492"/>
            <a:ext cx="3805587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7197" r="-6719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FC07B-DBB3-6713-7446-1CB062A1752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5CE356-8F45-9528-A1A3-57FFB6F123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DD9CF-D579-D07B-C24D-5A89B1A420D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995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3880757"/>
            <a:ext cx="2978729" cy="228230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732115"/>
            <a:ext cx="10827329" cy="27112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4535" b="-3999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8"/>
            <a:ext cx="7404607" cy="22823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808D1-FDEB-C4DA-A78C-86E9E878FF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C3112-C844-AF9C-BD29-9F54BFB4BEA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3455F-03AC-59D9-5F32-49E6590DEC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72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443498" cy="233045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267" y="685800"/>
            <a:ext cx="6892933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3636524"/>
            <a:ext cx="10827329" cy="2513999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94491" b="-4935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176D-6F59-6E6F-1B64-88FAB9F6DC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15A84-35DF-61C1-E0CD-9C9F5E85A1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8B36-4FE1-E52B-160B-145190055F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73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65601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8731" r="-8731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599" y="1830773"/>
            <a:ext cx="3657601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C74D3-4953-87AB-DEFD-DAE552B32F2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4D3FF-FC3B-DF81-D68A-C24A7A51E7F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1B140-6B27-A9E5-686F-E0A1260B131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788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51123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363" r="-253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62821" y="1830773"/>
            <a:ext cx="5143379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CDA6C-1820-A056-2B4A-240B4D831E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3D0EB-A6DA-C46E-D18F-B61C44EF042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B683A-634D-19CA-3758-07887799DC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276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74130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173850"/>
            <a:ext cx="4274130" cy="3963682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473" r="-32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3333" y="685800"/>
            <a:ext cx="5932867" cy="5477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79C85-F436-B8CC-25B1-1484A2E6D9E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E5895-9C3C-E2ED-0696-017C51EB8F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10E32-BBC0-38C8-4A92-51464FFB2E4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981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1763" y="687493"/>
            <a:ext cx="6724438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7492"/>
            <a:ext cx="3435929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1918" r="-919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3374" y="2419354"/>
            <a:ext cx="671421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434C21-9AE9-F631-7C47-0FF6C59427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4C698-492C-2FAD-95DB-969CC69A600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539C1F-4C6E-483B-915F-317EFA8BE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434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687493"/>
            <a:ext cx="7379174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419354"/>
            <a:ext cx="736795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24022" y="687492"/>
            <a:ext cx="2789107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4830" r="-12483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01B279-14F8-811B-68AF-FDEBF89CFB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87AEB-2562-14F9-A50E-AD7A31F76AD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BF552-6277-D4E7-9B98-D4080873F7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903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218" y="687493"/>
            <a:ext cx="7758911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7494" y="687492"/>
            <a:ext cx="2360507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6574" r="-1565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4218" y="1953528"/>
            <a:ext cx="7750288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34294-24E0-2032-5C49-55BAB969D4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22AC9E-77BC-1AD2-8EB8-923CDF4BBE0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A8A83-D457-8B0A-7A32-F95024D8D5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788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31" y="687493"/>
            <a:ext cx="8424453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1953528"/>
            <a:ext cx="8415090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769355" y="687492"/>
            <a:ext cx="1722308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33120" r="-233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3ABC3-6B6D-93A5-5D5C-31E2D53D3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FF304-5BE8-9322-A906-1705F80BA2A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9EE94-4C42-847B-A24C-BB0C72B4D2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2855064" cy="2972670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3942324"/>
            <a:ext cx="2855065" cy="2206578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8733" r="-1873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4267" y="687492"/>
            <a:ext cx="7348626" cy="5483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D4A13-0539-3541-39AF-1B480EBA2F2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ACC0E-954E-D09D-5796-336CDFE59B7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00B6B-DAF9-BF70-8202-C26BBB5E74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6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26CE28-2F47-41A4-DF25-8AEC2F9F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27214"/>
            <a:ext cx="7620000" cy="1135842"/>
          </a:xfrm>
        </p:spPr>
        <p:txBody>
          <a:bodyPr anchor="t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7B16B5-93A5-3ACF-80AB-6B1967DD6D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78872" y="2743201"/>
            <a:ext cx="5638800" cy="2284013"/>
          </a:xfrm>
        </p:spPr>
        <p:txBody>
          <a:bodyPr anchor="b"/>
          <a:lstStyle>
            <a:lvl1pPr marL="0" indent="0">
              <a:buNone/>
              <a:defRPr sz="13800"/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67011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4800600"/>
            <a:ext cx="5943600" cy="1388534"/>
          </a:xfrm>
        </p:spPr>
        <p:txBody>
          <a:bodyPr vert="horz" lIns="91440" tIns="45720" rIns="91440" bIns="45720" rtlCol="0" anchor="t">
            <a:normAutofit/>
          </a:bodyPr>
          <a:lstStyle>
            <a:lvl1pPr algn="r">
              <a:lnSpc>
                <a:spcPct val="110000"/>
              </a:lnSpc>
              <a:defRPr lang="en-US" sz="2000" dirty="0">
                <a:latin typeface="+mn-lt"/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1" y="1676400"/>
            <a:ext cx="5943600" cy="3124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lnSpc>
                <a:spcPct val="90000"/>
              </a:lnSpc>
              <a:buNone/>
              <a:defRPr lang="en-US" sz="13800" b="0" dirty="0">
                <a:latin typeface="+mj-lt"/>
              </a:defRPr>
            </a:lvl1pPr>
          </a:lstStyle>
          <a:p>
            <a:pPr marL="0" lvl="0" indent="0">
              <a:lnSpc>
                <a:spcPct val="90000"/>
              </a:lnSpc>
              <a:buNone/>
            </a:pPr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1429174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804" y="4191001"/>
            <a:ext cx="8470392" cy="176253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defRPr lang="en-US" sz="2000" b="0" kern="1200" cap="all" spc="600" baseline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0804" y="694935"/>
            <a:ext cx="8470392" cy="3496065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3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003862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39147" y="1830774"/>
            <a:ext cx="9113707" cy="319644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4000" b="0" cap="all" spc="600" baseline="0" dirty="0">
                <a:ea typeface="+mj-ea"/>
                <a:cs typeface="+mj-cs"/>
              </a:defRPr>
            </a:lvl1pPr>
            <a:lvl2pPr marL="228600" indent="0" algn="ctr">
              <a:lnSpc>
                <a:spcPct val="90000"/>
              </a:lnSpc>
              <a:buNone/>
              <a:defRPr lang="en-US" sz="2000" dirty="0"/>
            </a:lvl2pPr>
            <a:lvl3pPr marL="457200" indent="0" algn="ctr">
              <a:lnSpc>
                <a:spcPct val="90000"/>
              </a:lnSpc>
              <a:buNone/>
              <a:defRPr lang="en-US" sz="2000" dirty="0"/>
            </a:lvl3pPr>
            <a:lvl4pPr marL="685800" indent="0" algn="ctr">
              <a:lnSpc>
                <a:spcPct val="90000"/>
              </a:lnSpc>
              <a:buNone/>
              <a:defRPr lang="en-US" sz="2000" dirty="0"/>
            </a:lvl4pPr>
            <a:lvl5pPr marL="914400" indent="0" algn="ctr">
              <a:lnSpc>
                <a:spcPct val="90000"/>
              </a:lnSpc>
              <a:buNone/>
              <a:defRPr lang="en-US" sz="2000" dirty="0"/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687360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1325691"/>
            <a:ext cx="7169728" cy="483736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90131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A9D377F-07AE-65AF-821F-A5C0F12804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720332"/>
            <a:ext cx="6702552" cy="43068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41688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5400" y="5440680"/>
            <a:ext cx="6400800" cy="64008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05400" y="1600200"/>
            <a:ext cx="6400800" cy="3332480"/>
          </a:xfrm>
        </p:spPr>
        <p:txBody>
          <a:bodyPr anchor="b">
            <a:normAutofit/>
          </a:bodyPr>
          <a:lstStyle>
            <a:lvl1pPr marL="164592" indent="-164592" algn="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1048639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93739-F149-35A6-ADA9-A0193DD6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872" y="5440354"/>
            <a:ext cx="5102352" cy="669472"/>
          </a:xfrm>
        </p:spPr>
        <p:txBody>
          <a:bodyPr anchor="ctr"/>
          <a:lstStyle>
            <a:lvl1pPr>
              <a:lnSpc>
                <a:spcPct val="120000"/>
              </a:lnSpc>
              <a:defRPr sz="1600" spc="0" baseline="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2" y="914400"/>
            <a:ext cx="5102352" cy="420624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482489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943EF64-B72A-842D-443E-85E51FB9C0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5600" y="4602480"/>
            <a:ext cx="6400800" cy="64008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648D1EC-4439-0A29-775B-BBF446B5FEC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6850" y="1143000"/>
            <a:ext cx="9258300" cy="2951480"/>
          </a:xfrm>
        </p:spPr>
        <p:txBody>
          <a:bodyPr anchor="b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709600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C948E0A-DAAD-770F-21DF-99504CDB6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2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6122" y="2057399"/>
            <a:ext cx="5140007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2" y="2057399"/>
            <a:ext cx="5140328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A833E-541C-85C6-BF1E-EC605C8F4B3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C70C3-D6A0-EE88-649F-33534359824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95649-E940-A4B1-5901-B56C3AF3CD3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1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B7E0276-8109-589D-7633-DD4218D7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0" y="694932"/>
            <a:ext cx="10827329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0" y="1954766"/>
            <a:ext cx="514741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774" y="1954766"/>
            <a:ext cx="514191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68456CB-E141-4FD9-87C3-ECEBF8A7D9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0459" y="2788468"/>
            <a:ext cx="5145670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48C7E4C7-BE12-E106-3871-9FD922E346B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1" y="2788468"/>
            <a:ext cx="5140177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0D6F2-E303-8711-DD86-38797649A73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E9AFB-293B-FDFA-726C-92E53E70E9A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AF8AA-F8D4-60EA-F11A-6775234BA52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965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A025B8-8BA0-89AA-4360-51FBAF2B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59BD1-7576-196A-D571-FD57E7190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4E8B1-4F38-9B1B-6424-6BC2452D4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4E196-21CE-CE9F-7563-03912CCB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3924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9ECF3-58F8-D0BC-147E-E4CFB4923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39631-83CC-B848-B327-B33DAF5A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70C40-BA47-C8B9-46F3-E3616FAC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886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962398" cy="1616185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590800"/>
            <a:ext cx="3962399" cy="357225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85800"/>
            <a:ext cx="6371491" cy="546812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620653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42643" cy="162493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679" y="2826137"/>
            <a:ext cx="4230787" cy="333692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98756"/>
            <a:ext cx="6165717" cy="5442639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837" r="-28837"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77480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5417129" cy="1819664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871" y="3276599"/>
            <a:ext cx="10827329" cy="28864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79F71-BB04-AC80-5A43-4718DF5050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1D9A8-162F-30DE-21D0-F531C2AC38B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3FBD-DD44-33D2-4C38-3C6BF9FB5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345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06305"/>
            <a:ext cx="6370507" cy="1842020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701660"/>
            <a:ext cx="6370507" cy="232555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9DDBCCE-CCAB-448A-1E13-595ADE9E2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C093BF-07F3-517D-599F-4A80C3D44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59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8"/>
            <a:ext cx="10825637" cy="7920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2" y="1676400"/>
            <a:ext cx="10825636" cy="4486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Rectangle 10" hidden="1">
            <a:extLst>
              <a:ext uri="{FF2B5EF4-FFF2-40B4-BE49-F238E27FC236}">
                <a16:creationId xmlns:a16="http://schemas.microsoft.com/office/drawing/2014/main" id="{D7982C74-1A7B-1EF6-C767-EC1102B8BC05}"/>
              </a:ext>
            </a:extLst>
          </p:cNvPr>
          <p:cNvSpPr/>
          <p:nvPr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1C58F15E-3B29-FA0D-33D1-930904DB63AC}"/>
              </a:ext>
            </a:extLst>
          </p:cNvPr>
          <p:cNvSpPr/>
          <p:nvPr userDrawn="1"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ACE51C6-D285-36B9-E05D-34304BF866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3C65791-CE33-6F98-64A9-9C6803567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C4E2BDE-BF41-53AE-AAF9-E1E0BE6AB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1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  <p:sldLayoutId id="2147484029" r:id="rId18"/>
    <p:sldLayoutId id="2147484030" r:id="rId19"/>
    <p:sldLayoutId id="2147484031" r:id="rId20"/>
    <p:sldLayoutId id="2147484032" r:id="rId21"/>
    <p:sldLayoutId id="2147484033" r:id="rId22"/>
    <p:sldLayoutId id="2147484034" r:id="rId23"/>
    <p:sldLayoutId id="2147484035" r:id="rId24"/>
    <p:sldLayoutId id="2147484036" r:id="rId25"/>
    <p:sldLayoutId id="2147484037" r:id="rId26"/>
    <p:sldLayoutId id="2147484038" r:id="rId27"/>
    <p:sldLayoutId id="2147484039" r:id="rId28"/>
    <p:sldLayoutId id="2147484040" r:id="rId29"/>
    <p:sldLayoutId id="2147484041" r:id="rId30"/>
    <p:sldLayoutId id="2147484042" r:id="rId31"/>
    <p:sldLayoutId id="2147484043" r:id="rId32"/>
    <p:sldLayoutId id="2147484044" r:id="rId33"/>
    <p:sldLayoutId id="2147484045" r:id="rId34"/>
    <p:sldLayoutId id="2147484046" r:id="rId35"/>
    <p:sldLayoutId id="2147484047" r:id="rId36"/>
    <p:sldLayoutId id="2147484048" r:id="rId37"/>
    <p:sldLayoutId id="2147484049" r:id="rId38"/>
    <p:sldLayoutId id="2147484050" r:id="rId39"/>
    <p:sldLayoutId id="2147484051" r:id="rId40"/>
    <p:sldLayoutId id="2147484052" r:id="rId41"/>
    <p:sldLayoutId id="2147484053" r:id="rId42"/>
    <p:sldLayoutId id="2147484054" r:id="rId43"/>
    <p:sldLayoutId id="2147484055" r:id="rId44"/>
    <p:sldLayoutId id="2147484056" r:id="rId45"/>
    <p:sldLayoutId id="2147484057" r:id="rId46"/>
    <p:sldLayoutId id="2147484058" r:id="rId47"/>
    <p:sldLayoutId id="2147484059" r:id="rId48"/>
    <p:sldLayoutId id="2147484060" r:id="rId49"/>
    <p:sldLayoutId id="2147484061" r:id="rId50"/>
    <p:sldLayoutId id="2147484062" r:id="rId51"/>
    <p:sldLayoutId id="2147484063" r:id="rId52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0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 userDrawn="1">
          <p15:clr>
            <a:srgbClr val="F26B43"/>
          </p15:clr>
        </p15:guide>
        <p15:guide id="28" pos="3840" userDrawn="1">
          <p15:clr>
            <a:srgbClr val="F26B43"/>
          </p15:clr>
        </p15:guide>
        <p15:guide id="29" pos="7296" userDrawn="1">
          <p15:clr>
            <a:srgbClr val="F26B43"/>
          </p15:clr>
        </p15:guide>
        <p15:guide id="30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018" y="960337"/>
            <a:ext cx="10590178" cy="1408890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0000"/>
                </a:solidFill>
              </a:rPr>
              <a:t>A lifespan development support plan for </a:t>
            </a:r>
            <a:r>
              <a:rPr lang="en-US" err="1">
                <a:solidFill>
                  <a:srgbClr val="FF0000"/>
                </a:solidFill>
              </a:rPr>
              <a:t>shona</a:t>
            </a:r>
            <a:r>
              <a:rPr lang="en-US">
                <a:solidFill>
                  <a:srgbClr val="FF0000"/>
                </a:solidFill>
              </a:rPr>
              <a:t>: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an </a:t>
            </a:r>
            <a:r>
              <a:rPr lang="en-US" err="1">
                <a:solidFill>
                  <a:srgbClr val="FF0000"/>
                </a:solidFill>
              </a:rPr>
              <a:t>amalysis</a:t>
            </a:r>
            <a:r>
              <a:rPr lang="en-US">
                <a:solidFill>
                  <a:srgbClr val="FF0000"/>
                </a:solidFill>
              </a:rPr>
              <a:t> through attachment theory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1037" y="2805695"/>
            <a:ext cx="11076563" cy="3874310"/>
          </a:xfrm>
        </p:spPr>
        <p:txBody>
          <a:bodyPr>
            <a:normAutofit/>
          </a:bodyPr>
          <a:lstStyle/>
          <a:p>
            <a:r>
              <a:rPr lang="en-US"/>
              <a:t>Appling Attachment Theory in an Early Years Nursery Setting</a:t>
            </a:r>
          </a:p>
          <a:p>
            <a:r>
              <a:rPr lang="en-US"/>
              <a:t>Student Name: </a:t>
            </a:r>
            <a:r>
              <a:rPr lang="en-US" err="1"/>
              <a:t>Hawzeen</a:t>
            </a:r>
            <a:r>
              <a:rPr lang="en-US"/>
              <a:t> Omar </a:t>
            </a:r>
          </a:p>
          <a:p>
            <a:r>
              <a:rPr lang="en-US"/>
              <a:t>Student Number:2519617</a:t>
            </a:r>
          </a:p>
          <a:p>
            <a:r>
              <a:rPr lang="en-US"/>
              <a:t>Model Code:LCHS4010</a:t>
            </a:r>
          </a:p>
          <a:p>
            <a:r>
              <a:rPr lang="en-US" err="1"/>
              <a:t>Lecturer:Wafa</a:t>
            </a:r>
            <a:r>
              <a:rPr lang="en-US"/>
              <a:t> Nasir</a:t>
            </a:r>
          </a:p>
          <a:p>
            <a:endParaRPr lang="en-US"/>
          </a:p>
          <a:p>
            <a:endParaRPr lang="en-US" sz="11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51B9B-5E22-4AE9-CBA0-68B6EA75C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09" y="135520"/>
            <a:ext cx="11363998" cy="62783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0000"/>
                </a:solidFill>
              </a:rPr>
              <a:t>Scenario </a:t>
            </a:r>
            <a:r>
              <a:rPr lang="en-GB" err="1">
                <a:solidFill>
                  <a:srgbClr val="FF0000"/>
                </a:solidFill>
              </a:rPr>
              <a:t>diagnosis:shona's</a:t>
            </a:r>
            <a:r>
              <a:rPr lang="en-GB">
                <a:solidFill>
                  <a:srgbClr val="FF0000"/>
                </a:solidFill>
              </a:rPr>
              <a:t> 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47F34-D15F-5653-D4AD-9CA3628349D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67A65E7-6D89-4652-60E9-29E0A842BA4E}"/>
              </a:ext>
            </a:extLst>
          </p:cNvPr>
          <p:cNvSpPr/>
          <p:nvPr/>
        </p:nvSpPr>
        <p:spPr>
          <a:xfrm>
            <a:off x="138515" y="821182"/>
            <a:ext cx="3806471" cy="4680695"/>
          </a:xfrm>
          <a:prstGeom prst="round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EMOTIONAL SIGN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 Acute anxiety at </a:t>
            </a:r>
            <a:r>
              <a:rPr lang="en-GB" sz="1100" b="1" err="1">
                <a:solidFill>
                  <a:schemeClr val="bg1"/>
                </a:solidFill>
              </a:rPr>
              <a:t>separatio</a:t>
            </a:r>
            <a:r>
              <a:rPr lang="en-GB" sz="1100" b="1">
                <a:solidFill>
                  <a:schemeClr val="bg1"/>
                </a:solidFill>
              </a:rPr>
              <a:t>n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.Severe distress </a:t>
            </a:r>
            <a:r>
              <a:rPr lang="en-GB" sz="1100" b="1" err="1">
                <a:solidFill>
                  <a:schemeClr val="bg1"/>
                </a:solidFill>
              </a:rPr>
              <a:t>whe</a:t>
            </a:r>
            <a:r>
              <a:rPr lang="en-GB" sz="1100" b="1">
                <a:solidFill>
                  <a:schemeClr val="bg1"/>
                </a:solidFill>
              </a:rPr>
              <a:t>n left by primary carers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.Transition challenges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3A43E95-3F4A-FBC6-0B5C-FC2DC474F1B7}"/>
              </a:ext>
            </a:extLst>
          </p:cNvPr>
          <p:cNvSpPr/>
          <p:nvPr/>
        </p:nvSpPr>
        <p:spPr>
          <a:xfrm>
            <a:off x="4159528" y="815322"/>
            <a:ext cx="3888533" cy="4686557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SOCAIL BARRIER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Marked play difficulties</a:t>
            </a: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.Social isolation from group </a:t>
            </a:r>
            <a:r>
              <a:rPr lang="en-GB" sz="1100" b="1" err="1">
                <a:solidFill>
                  <a:schemeClr val="bg1"/>
                </a:solidFill>
              </a:rPr>
              <a:t>dynamices</a:t>
            </a:r>
            <a:endParaRPr lang="en-GB" sz="1100" b="1">
              <a:solidFill>
                <a:schemeClr val="bg1"/>
              </a:solidFill>
            </a:endParaRPr>
          </a:p>
          <a:p>
            <a:pPr algn="ctr"/>
            <a:r>
              <a:rPr lang="en-GB" sz="1100" b="1">
                <a:solidFill>
                  <a:schemeClr val="bg1"/>
                </a:solidFill>
              </a:rPr>
              <a:t>Struggles to join peers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80B596-E650-7A23-EBD5-E5B4D2E14BC8}"/>
              </a:ext>
            </a:extLst>
          </p:cNvPr>
          <p:cNvSpPr txBox="1"/>
          <p:nvPr/>
        </p:nvSpPr>
        <p:spPr>
          <a:xfrm>
            <a:off x="2860430" y="521676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3BF9758-E338-3BBC-1125-CC1FCE921BC4}"/>
              </a:ext>
            </a:extLst>
          </p:cNvPr>
          <p:cNvSpPr/>
          <p:nvPr/>
        </p:nvSpPr>
        <p:spPr>
          <a:xfrm>
            <a:off x="8212017" y="779586"/>
            <a:ext cx="3874474" cy="4724398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COGNITIVE HIGHLIHGT</a:t>
            </a:r>
          </a:p>
          <a:p>
            <a:pPr algn="ctr"/>
            <a:r>
              <a:rPr lang="en-GB" b="1">
                <a:solidFill>
                  <a:srgbClr val="FF0000"/>
                </a:solidFill>
              </a:rPr>
              <a:t>.</a:t>
            </a:r>
            <a:r>
              <a:rPr lang="en-GB" sz="1100" b="1">
                <a:solidFill>
                  <a:schemeClr val="bg1"/>
                </a:solidFill>
              </a:rPr>
              <a:t>Exceptionally minimal</a:t>
            </a:r>
            <a:endParaRPr lang="en-GB" sz="1100" b="1">
              <a:solidFill>
                <a:schemeClr val="bg2"/>
              </a:solidFill>
            </a:endParaRP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verbal  outflow</a:t>
            </a: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.Speech limitation within nursery setting.</a:t>
            </a:r>
          </a:p>
          <a:p>
            <a:pPr algn="ctr"/>
            <a:r>
              <a:rPr lang="en-GB" sz="1100" b="1">
                <a:solidFill>
                  <a:schemeClr val="bg2"/>
                </a:solidFill>
              </a:rPr>
              <a:t>.Communication blockages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D10025-2127-E2C8-1811-B8AE7FB02D1B}"/>
              </a:ext>
            </a:extLst>
          </p:cNvPr>
          <p:cNvSpPr txBox="1"/>
          <p:nvPr/>
        </p:nvSpPr>
        <p:spPr>
          <a:xfrm>
            <a:off x="703384" y="5779476"/>
            <a:ext cx="11254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OBJECTIVE:Construct</a:t>
            </a:r>
            <a:r>
              <a:rPr lang="en-GB"/>
              <a:t> a holistic framework to address the root psychological causes of distress.</a:t>
            </a:r>
          </a:p>
        </p:txBody>
      </p:sp>
    </p:spTree>
    <p:extLst>
      <p:ext uri="{BB962C8B-B14F-4D97-AF65-F5344CB8AC3E}">
        <p14:creationId xmlns:p14="http://schemas.microsoft.com/office/powerpoint/2010/main" val="2568006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971FB-93F0-E834-791F-04B5B869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41" y="155671"/>
            <a:ext cx="11401759" cy="487734"/>
          </a:xfrm>
        </p:spPr>
        <p:txBody>
          <a:bodyPr>
            <a:normAutofit fontScale="90000"/>
          </a:bodyPr>
          <a:lstStyle/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44A54-714E-F66B-2597-8794EFF12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40" y="664954"/>
            <a:ext cx="11615352" cy="54981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C00000"/>
                </a:solidFill>
              </a:rPr>
              <a:t>THE SECURE BASE SYSTEM(BOWLBY, 1988)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21D24AD-EF0F-3B20-876C-18956D7F8C08}"/>
              </a:ext>
            </a:extLst>
          </p:cNvPr>
          <p:cNvSpPr/>
          <p:nvPr/>
        </p:nvSpPr>
        <p:spPr>
          <a:xfrm>
            <a:off x="-1" y="955430"/>
            <a:ext cx="5673968" cy="4952999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C00000"/>
                </a:solidFill>
              </a:rPr>
              <a:t>PRIMARY CAREGIVER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(The safe haven)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Proximity-Seeking</a:t>
            </a:r>
          </a:p>
          <a:p>
            <a:pPr algn="ctr"/>
            <a:r>
              <a:rPr lang="en-GB">
                <a:solidFill>
                  <a:srgbClr val="C00000"/>
                </a:solidFill>
              </a:rPr>
              <a:t>THE CHILD (SHONA )</a:t>
            </a:r>
          </a:p>
          <a:p>
            <a:pPr algn="ctr"/>
            <a:r>
              <a:rPr lang="en-GB" sz="1100">
                <a:solidFill>
                  <a:srgbClr val="C00000"/>
                </a:solidFill>
              </a:rPr>
              <a:t>(Safe Exploration)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E54868-5D94-22DC-52F3-2A6B76BAEA05}"/>
              </a:ext>
            </a:extLst>
          </p:cNvPr>
          <p:cNvSpPr txBox="1"/>
          <p:nvPr/>
        </p:nvSpPr>
        <p:spPr>
          <a:xfrm flipH="1" flipV="1">
            <a:off x="5791199" y="1189892"/>
            <a:ext cx="5433647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2E5442-9EED-FACF-A216-9B2E26916CB4}"/>
              </a:ext>
            </a:extLst>
          </p:cNvPr>
          <p:cNvSpPr txBox="1"/>
          <p:nvPr/>
        </p:nvSpPr>
        <p:spPr>
          <a:xfrm>
            <a:off x="6928338" y="1559169"/>
            <a:ext cx="498230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.Early childhood is the critical lifespan window </a:t>
            </a:r>
            <a:r>
              <a:rPr lang="en-GB"/>
              <a:t>for foundational emotional grounding(Bowlby , 1988).</a:t>
            </a:r>
            <a:endParaRPr lang="en-GB" dirty="0"/>
          </a:p>
          <a:p>
            <a:r>
              <a:rPr lang="en-GB" dirty="0"/>
              <a:t>.Innate , biological drive hardwired into genetics geared purely toward safety and </a:t>
            </a:r>
            <a:r>
              <a:rPr lang="en-GB"/>
              <a:t>survival(Bowlby ,1988)</a:t>
            </a:r>
          </a:p>
          <a:p>
            <a:r>
              <a:rPr lang="en-GB" dirty="0"/>
              <a:t>.Emotional security provided by a warm base directly baseline fuels environmental exploration(Bowlby, 1988:Prior and </a:t>
            </a:r>
            <a:r>
              <a:rPr lang="en-GB"/>
              <a:t>Glaser,2006).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954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677D90-0A10-25D6-A3BC-8E3E8AFE9B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7873792"/>
              </p:ext>
            </p:extLst>
          </p:nvPr>
        </p:nvGraphicFramePr>
        <p:xfrm>
          <a:off x="1" y="996461"/>
          <a:ext cx="12302241" cy="3960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1077">
                  <a:extLst>
                    <a:ext uri="{9D8B030D-6E8A-4147-A177-3AD203B41FA5}">
                      <a16:colId xmlns:a16="http://schemas.microsoft.com/office/drawing/2014/main" val="667474732"/>
                    </a:ext>
                  </a:extLst>
                </a:gridCol>
                <a:gridCol w="8961164">
                  <a:extLst>
                    <a:ext uri="{9D8B030D-6E8A-4147-A177-3AD203B41FA5}">
                      <a16:colId xmlns:a16="http://schemas.microsoft.com/office/drawing/2014/main" val="4031036992"/>
                    </a:ext>
                  </a:extLst>
                </a:gridCol>
              </a:tblGrid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CONCEPT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PROFESSIONAL DEFENITION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606011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Separation anxiety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Immediate,instinctive</a:t>
                      </a:r>
                      <a:r>
                        <a:rPr lang="en-GB" dirty="0"/>
                        <a:t> distress response triggered when a child is physically separated their primary </a:t>
                      </a:r>
                      <a:r>
                        <a:rPr lang="en-GB" dirty="0" err="1"/>
                        <a:t>attachmen</a:t>
                      </a:r>
                      <a:r>
                        <a:rPr lang="en-GB" dirty="0"/>
                        <a:t>t figure (Bowlby, 1988).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337900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Internal Working Model (IWM)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Subconscious cognitive framework acting as a lifelong mental template for relationships and environmental trust(</a:t>
                      </a:r>
                      <a:r>
                        <a:rPr lang="en-GB" dirty="0" err="1"/>
                        <a:t>Cssidy</a:t>
                      </a:r>
                      <a:r>
                        <a:rPr lang="en-GB" dirty="0"/>
                        <a:t> and shaver,2016)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467313"/>
                  </a:ext>
                </a:extLst>
              </a:tr>
              <a:tr h="990119">
                <a:tc>
                  <a:txBody>
                    <a:bodyPr/>
                    <a:lstStyle/>
                    <a:p>
                      <a:r>
                        <a:rPr lang="en-GB"/>
                        <a:t>Monotropy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singular ,primary survival bond formed with a main caregiver, vital for early </a:t>
                      </a:r>
                      <a:r>
                        <a:rPr lang="en-GB"/>
                        <a:t>childhood emotional regulation(Bowlby ,1988).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86536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7BB85A3-DCD6-C5F4-8CC4-11FB63E7F7EF}"/>
              </a:ext>
            </a:extLst>
          </p:cNvPr>
          <p:cNvSpPr txBox="1"/>
          <p:nvPr/>
        </p:nvSpPr>
        <p:spPr>
          <a:xfrm>
            <a:off x="222738" y="11724"/>
            <a:ext cx="8686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C00000"/>
                </a:solidFill>
              </a:rPr>
              <a:t>CORE THEORETICAL  PILLARS</a:t>
            </a:r>
          </a:p>
        </p:txBody>
      </p:sp>
    </p:spTree>
    <p:extLst>
      <p:ext uri="{BB962C8B-B14F-4D97-AF65-F5344CB8AC3E}">
        <p14:creationId xmlns:p14="http://schemas.microsoft.com/office/powerpoint/2010/main" val="4162227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11CA57-4964-DC03-64E1-9C76A4C15D12}"/>
              </a:ext>
            </a:extLst>
          </p:cNvPr>
          <p:cNvSpPr txBox="1"/>
          <p:nvPr/>
        </p:nvSpPr>
        <p:spPr>
          <a:xfrm>
            <a:off x="199292" y="234461"/>
            <a:ext cx="60491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C00000"/>
                </a:solidFill>
              </a:rPr>
              <a:t>THEORETICAL APPLICATION TO SHONA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922CCF-D5F5-697C-3D61-F244AD8722BC}"/>
              </a:ext>
            </a:extLst>
          </p:cNvPr>
          <p:cNvSpPr/>
          <p:nvPr/>
        </p:nvSpPr>
        <p:spPr>
          <a:xfrm>
            <a:off x="105509" y="2432538"/>
            <a:ext cx="4185139" cy="335866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b="1">
                <a:solidFill>
                  <a:srgbClr val="C00000"/>
                </a:solidFill>
              </a:rPr>
              <a:t>1.CARER DEPARTS </a:t>
            </a:r>
          </a:p>
          <a:p>
            <a:pPr algn="ctr"/>
            <a:r>
              <a:rPr lang="en-GB" sz="1100"/>
              <a:t>.Sudden</a:t>
            </a:r>
            <a:r>
              <a:rPr lang="en-GB" sz="1100" dirty="0"/>
              <a:t> removal of the primary secure base .</a:t>
            </a:r>
          </a:p>
          <a:p>
            <a:pPr algn="ctr"/>
            <a:r>
              <a:rPr lang="en-GB" sz="1100"/>
              <a:t>.Insecure Internal Working Model is triggered by unfamiliar surroundings.</a:t>
            </a:r>
          </a:p>
          <a:p>
            <a:pPr algn="ctr"/>
            <a:r>
              <a:rPr lang="en-GB" sz="1100" dirty="0"/>
              <a:t>(Prior and Gl</a:t>
            </a:r>
            <a:r>
              <a:rPr lang="en-GB" sz="1100"/>
              <a:t>aser,2006).</a:t>
            </a:r>
            <a:endParaRPr lang="en-GB" sz="11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2580F7-10EF-0C0A-9E26-6A6BFBA681DA}"/>
              </a:ext>
            </a:extLst>
          </p:cNvPr>
          <p:cNvSpPr/>
          <p:nvPr/>
        </p:nvSpPr>
        <p:spPr>
          <a:xfrm>
            <a:off x="4384430" y="2450121"/>
            <a:ext cx="3880336" cy="335280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2.ACTIVE SURVIVAL MODE</a:t>
            </a:r>
          </a:p>
          <a:p>
            <a:pPr algn="ctr"/>
            <a:r>
              <a:rPr lang="en-GB" dirty="0"/>
              <a:t>.</a:t>
            </a:r>
            <a:r>
              <a:rPr lang="en-GB" sz="1100" dirty="0"/>
              <a:t>Amygdala flags nursery as unsafe </a:t>
            </a:r>
            <a:r>
              <a:rPr lang="en-GB" sz="1100"/>
              <a:t>environment</a:t>
            </a:r>
            <a:r>
              <a:rPr lang="en-GB" sz="1100" dirty="0"/>
              <a:t>.</a:t>
            </a:r>
          </a:p>
          <a:p>
            <a:pPr algn="ctr"/>
            <a:r>
              <a:rPr lang="en-GB" sz="1100"/>
              <a:t>.High biological anxiety limits exploration confidence.</a:t>
            </a:r>
          </a:p>
          <a:p>
            <a:pPr algn="ctr"/>
            <a:r>
              <a:rPr lang="en-GB" sz="1100"/>
              <a:t>(Geddes, 2018).</a:t>
            </a:r>
            <a:endParaRPr lang="en-GB" sz="11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D350C9-CAA2-D360-C7D1-24A7AA90665E}"/>
              </a:ext>
            </a:extLst>
          </p:cNvPr>
          <p:cNvSpPr/>
          <p:nvPr/>
        </p:nvSpPr>
        <p:spPr>
          <a:xfrm>
            <a:off x="8423031" y="2426675"/>
            <a:ext cx="3663460" cy="337038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3.COGNITIVE LOCKDOWN</a:t>
            </a:r>
          </a:p>
          <a:p>
            <a:pPr algn="ctr"/>
            <a:r>
              <a:rPr lang="en-GB"/>
              <a:t>.</a:t>
            </a:r>
            <a:r>
              <a:rPr lang="en-GB" sz="1100"/>
              <a:t>High stress levels. Shut down speech production.</a:t>
            </a:r>
          </a:p>
          <a:p>
            <a:pPr algn="ctr"/>
            <a:r>
              <a:rPr lang="en-GB" sz="1100"/>
              <a:t>.Energy fully focused on self –protection over play</a:t>
            </a:r>
          </a:p>
          <a:p>
            <a:pPr algn="ctr"/>
            <a:r>
              <a:rPr lang="en-GB" sz="1100" dirty="0"/>
              <a:t>(Geddes, 2018: Stoufe</a:t>
            </a:r>
            <a:r>
              <a:rPr lang="en-GB" sz="1100"/>
              <a:t>,2005).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9842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9DBD4B-72F9-7D57-DD5E-4E55B1E41559}"/>
              </a:ext>
            </a:extLst>
          </p:cNvPr>
          <p:cNvSpPr/>
          <p:nvPr/>
        </p:nvSpPr>
        <p:spPr>
          <a:xfrm>
            <a:off x="633046" y="398585"/>
            <a:ext cx="9542583" cy="6095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ACTION PLAN: NURSERY STRATEGIES AND INTERVENTIONS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39248C-8AC2-47BA-2CC5-394C688EA8C3}"/>
              </a:ext>
            </a:extLst>
          </p:cNvPr>
          <p:cNvSpPr/>
          <p:nvPr/>
        </p:nvSpPr>
        <p:spPr>
          <a:xfrm>
            <a:off x="246184" y="1324708"/>
            <a:ext cx="11283458" cy="114299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1.THE KEY PERSON APPROACH</a:t>
            </a:r>
          </a:p>
          <a:p>
            <a:pPr algn="ctr"/>
            <a:r>
              <a:rPr lang="en-GB" sz="1100" dirty="0"/>
              <a:t>1.Assign one specific early years practitioner to consistently handle Shona's drop-offs and routines to establish a secondary localized secure</a:t>
            </a:r>
            <a:r>
              <a:rPr lang="en-GB" sz="1400" dirty="0"/>
              <a:t> base(EYFS,2024:Geddes ,2018).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872D5F-74BA-F719-6038-219FB3E7D8EB}"/>
              </a:ext>
            </a:extLst>
          </p:cNvPr>
          <p:cNvSpPr/>
          <p:nvPr/>
        </p:nvSpPr>
        <p:spPr>
          <a:xfrm>
            <a:off x="246185" y="2930768"/>
            <a:ext cx="11301045" cy="11723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2.STAGGERED TRANSITION PLAN</a:t>
            </a:r>
          </a:p>
          <a:p>
            <a:pPr algn="ctr"/>
            <a:r>
              <a:rPr lang="en-GB" sz="1400" dirty="0"/>
              <a:t>2.Implement gradual separation phases where carers remain in the classroom playroom initially to ease </a:t>
            </a:r>
            <a:r>
              <a:rPr lang="en-GB" sz="1400" dirty="0" err="1"/>
              <a:t>sepration</a:t>
            </a:r>
            <a:r>
              <a:rPr lang="en-GB" sz="1400" dirty="0"/>
              <a:t> shock baseline (Prior and Glaser, 2006).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4C3323B-9B88-B791-2BC6-75440383C852}"/>
              </a:ext>
            </a:extLst>
          </p:cNvPr>
          <p:cNvSpPr/>
          <p:nvPr/>
        </p:nvSpPr>
        <p:spPr>
          <a:xfrm>
            <a:off x="137644" y="4415278"/>
            <a:ext cx="11509978" cy="7846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3.INTEGRATION OF TRANSITIONAL COMFORT OBJECTS</a:t>
            </a:r>
          </a:p>
          <a:p>
            <a:pPr algn="ctr"/>
            <a:r>
              <a:rPr lang="en-GB" sz="1400"/>
              <a:t>3.Encourage bringing a familiar blanket or soft toy from home to function as a reassuring sensory bridge between environments (Bowlby ,1988).</a:t>
            </a:r>
            <a:endParaRPr lang="en-GB" sz="14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E15C9F-CC4C-1AAD-EF90-6BF76D0D15C4}"/>
              </a:ext>
            </a:extLst>
          </p:cNvPr>
          <p:cNvSpPr/>
          <p:nvPr/>
        </p:nvSpPr>
        <p:spPr>
          <a:xfrm>
            <a:off x="157721" y="5462870"/>
            <a:ext cx="11671028" cy="9701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FF0000"/>
                </a:solidFill>
              </a:rPr>
              <a:t>4.PHYSICAL WELLBEING ADAPTATION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Create a quiet physical '</a:t>
            </a:r>
            <a:r>
              <a:rPr lang="en-GB" b="1" dirty="0" err="1">
                <a:solidFill>
                  <a:schemeClr val="tx1"/>
                </a:solidFill>
              </a:rPr>
              <a:t>saf</a:t>
            </a:r>
            <a:r>
              <a:rPr lang="en-GB" b="1" dirty="0">
                <a:solidFill>
                  <a:schemeClr val="tx1"/>
                </a:solidFill>
              </a:rPr>
              <a:t>e Hafen' den layout in the </a:t>
            </a:r>
            <a:r>
              <a:rPr lang="en-GB" b="1" dirty="0" err="1">
                <a:solidFill>
                  <a:schemeClr val="tx1"/>
                </a:solidFill>
              </a:rPr>
              <a:t>calssroom</a:t>
            </a:r>
            <a:r>
              <a:rPr lang="en-GB" b="1" dirty="0">
                <a:solidFill>
                  <a:schemeClr val="tx1"/>
                </a:solidFill>
              </a:rPr>
              <a:t> to allow somatic down-regulation during hyperarousal (Geddes ,2018).</a:t>
            </a:r>
          </a:p>
        </p:txBody>
      </p:sp>
    </p:spTree>
    <p:extLst>
      <p:ext uri="{BB962C8B-B14F-4D97-AF65-F5344CB8AC3E}">
        <p14:creationId xmlns:p14="http://schemas.microsoft.com/office/powerpoint/2010/main" val="20211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6677651-18F0-6F79-1F17-9678D43E1B97}"/>
              </a:ext>
            </a:extLst>
          </p:cNvPr>
          <p:cNvSpPr/>
          <p:nvPr/>
        </p:nvSpPr>
        <p:spPr>
          <a:xfrm>
            <a:off x="328579" y="131199"/>
            <a:ext cx="10665504" cy="46518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00000"/>
                </a:solidFill>
              </a:rPr>
              <a:t>THE LIFESPAN DEVELOPMENTAL INTERPLAY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7353E72-29F4-73CF-17A5-168F62CFA03E}"/>
              </a:ext>
            </a:extLst>
          </p:cNvPr>
          <p:cNvGraphicFramePr>
            <a:graphicFrameLocks noGrp="1"/>
          </p:cNvGraphicFramePr>
          <p:nvPr/>
        </p:nvGraphicFramePr>
        <p:xfrm>
          <a:off x="2011680" y="722376"/>
          <a:ext cx="816864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387031598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7958313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81965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005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059174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653AEF-BE45-D3C6-8138-86EA3C63E2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8004203"/>
              </p:ext>
            </p:extLst>
          </p:nvPr>
        </p:nvGraphicFramePr>
        <p:xfrm>
          <a:off x="178340" y="718765"/>
          <a:ext cx="11692640" cy="5579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90492">
                  <a:extLst>
                    <a:ext uri="{9D8B030D-6E8A-4147-A177-3AD203B41FA5}">
                      <a16:colId xmlns:a16="http://schemas.microsoft.com/office/drawing/2014/main" val="4093982613"/>
                    </a:ext>
                  </a:extLst>
                </a:gridCol>
                <a:gridCol w="5702148">
                  <a:extLst>
                    <a:ext uri="{9D8B030D-6E8A-4147-A177-3AD203B41FA5}">
                      <a16:colId xmlns:a16="http://schemas.microsoft.com/office/drawing/2014/main" val="2917879721"/>
                    </a:ext>
                  </a:extLst>
                </a:gridCol>
              </a:tblGrid>
              <a:tr h="1859784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C00000"/>
                          </a:solidFill>
                        </a:rPr>
                        <a:t>NATURE (BIOLOGY)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C00000"/>
                          </a:solidFill>
                        </a:rPr>
                        <a:t>NURTURE (ENVIRONMENT)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8980334"/>
                  </a:ext>
                </a:extLst>
              </a:tr>
              <a:tr h="1859784">
                <a:tc>
                  <a:txBody>
                    <a:bodyPr/>
                    <a:lstStyle/>
                    <a:p>
                      <a:r>
                        <a:rPr lang="en-GB" sz="1400" dirty="0"/>
                        <a:t>.Hardwired evolutionary proximity-seeking drive</a:t>
                      </a:r>
                      <a:r>
                        <a:rPr lang="en-GB" dirty="0"/>
                        <a:t> </a:t>
                      </a:r>
                      <a:r>
                        <a:rPr lang="en-GB" sz="1400" dirty="0"/>
                        <a:t>designed for </a:t>
                      </a:r>
                      <a:r>
                        <a:rPr lang="en-GB" sz="1400"/>
                        <a:t>vulnerability protection (Bowlby, 1988).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</a:t>
                      </a:r>
                      <a:r>
                        <a:rPr lang="en-GB" sz="1400" dirty="0"/>
                        <a:t>Historical quality , </a:t>
                      </a:r>
                      <a:r>
                        <a:rPr lang="en-GB" sz="1400" err="1"/>
                        <a:t>responsiveness,and</a:t>
                      </a:r>
                      <a:r>
                        <a:rPr lang="en-GB" sz="1400" dirty="0"/>
                        <a:t> stability of attachment </a:t>
                      </a:r>
                      <a:r>
                        <a:rPr lang="en-GB" sz="1400"/>
                        <a:t>caregiving received at home (Cassidy and Shaver, 2016)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7400736"/>
                  </a:ext>
                </a:extLst>
              </a:tr>
              <a:tr h="1859784">
                <a:tc>
                  <a:txBody>
                    <a:bodyPr/>
                    <a:lstStyle/>
                    <a:p>
                      <a:r>
                        <a:rPr lang="en-GB" sz="1400" dirty="0"/>
                        <a:t>.Genetic temperament variable and individual physiological stress </a:t>
                      </a:r>
                      <a:r>
                        <a:rPr lang="en-GB" sz="1400"/>
                        <a:t>reactivity levels(Sroufe, 2005).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.I</a:t>
                      </a:r>
                      <a:r>
                        <a:rPr lang="en-GB" sz="1400" dirty="0"/>
                        <a:t>mmediate early years nursery spatial </a:t>
                      </a:r>
                      <a:r>
                        <a:rPr lang="en-GB" sz="1400" err="1"/>
                        <a:t>desighn</a:t>
                      </a:r>
                      <a:r>
                        <a:rPr lang="en-GB" sz="1400" dirty="0"/>
                        <a:t> ,noise control ,</a:t>
                      </a:r>
                      <a:r>
                        <a:rPr lang="en-GB" sz="1400" err="1"/>
                        <a:t>andemotional</a:t>
                      </a:r>
                      <a:r>
                        <a:rPr lang="en-GB" sz="1400"/>
                        <a:t> practitioner warmth(Geddes, 2018).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6024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0926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7BF89-63B6-274F-8F02-70C7540D9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C00000"/>
                </a:solidFill>
              </a:rPr>
              <a:t>CRITICAL EVALUATION :PRACTICAL USEFULNESS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D32B-0995-8DAF-5FC2-4B2DCCB31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C00000"/>
                </a:solidFill>
              </a:rPr>
              <a:t>STATUTORY IMPACT</a:t>
            </a:r>
          </a:p>
          <a:p>
            <a:pPr marL="0" indent="0">
              <a:buNone/>
            </a:pPr>
            <a:r>
              <a:rPr lang="en-GB" dirty="0"/>
              <a:t>Directly underpins modern early years foundation stage guidelines globally through the mandatory implementation of the key </a:t>
            </a:r>
            <a:r>
              <a:rPr lang="en-GB"/>
              <a:t>person framework system setup(EYFS,2024).</a:t>
            </a:r>
          </a:p>
          <a:p>
            <a:pPr marL="0" indent="0">
              <a:buNone/>
            </a:pPr>
            <a:r>
              <a:rPr lang="en-GB"/>
              <a:t>.</a:t>
            </a:r>
            <a:r>
              <a:rPr lang="en-GB" b="1">
                <a:solidFill>
                  <a:srgbClr val="C00000"/>
                </a:solidFill>
              </a:rPr>
              <a:t>HOLISTIC PRACTICE FOCUC</a:t>
            </a:r>
          </a:p>
          <a:p>
            <a:pPr marL="0" indent="0">
              <a:buNone/>
            </a:pPr>
            <a:r>
              <a:rPr lang="en-GB" dirty="0"/>
              <a:t>Shift practitioner diagnostic perspective away from surface actions ; re-frames selective mutism and isolation as systemic emotional distress signs rather than </a:t>
            </a:r>
            <a:r>
              <a:rPr lang="en-GB"/>
              <a:t>stubbornness(Geddes,2018).</a:t>
            </a:r>
            <a:endParaRPr lang="en-GB" dirty="0"/>
          </a:p>
          <a:p>
            <a:pPr marL="0" indent="0">
              <a:buNone/>
            </a:pPr>
            <a:r>
              <a:rPr lang="en-GB"/>
              <a:t>.</a:t>
            </a:r>
            <a:r>
              <a:rPr lang="en-GB" b="1">
                <a:solidFill>
                  <a:srgbClr val="C00000"/>
                </a:solidFill>
              </a:rPr>
              <a:t>ACADEMIC &amp; EMPIRICAL STRENGTH</a:t>
            </a:r>
          </a:p>
          <a:p>
            <a:pPr marL="0" indent="0">
              <a:buNone/>
            </a:pPr>
            <a:r>
              <a:rPr lang="en-GB" dirty="0"/>
              <a:t>Extensively validated by longitudinal research training early infancy attachment outcomes directly to lifelong adult psychological wellness, </a:t>
            </a:r>
            <a:r>
              <a:rPr lang="en-GB" dirty="0" err="1"/>
              <a:t>stability,and</a:t>
            </a:r>
            <a:r>
              <a:rPr lang="en-GB" dirty="0"/>
              <a:t> milestones success(Sroufe,2005).</a:t>
            </a:r>
          </a:p>
        </p:txBody>
      </p:sp>
    </p:spTree>
    <p:extLst>
      <p:ext uri="{BB962C8B-B14F-4D97-AF65-F5344CB8AC3E}">
        <p14:creationId xmlns:p14="http://schemas.microsoft.com/office/powerpoint/2010/main" val="873045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7CFA7-C85D-5397-0A17-F139CAA8E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21" y="84252"/>
            <a:ext cx="12064901" cy="1239964"/>
          </a:xfrm>
        </p:spPr>
        <p:txBody>
          <a:bodyPr/>
          <a:lstStyle/>
          <a:p>
            <a:r>
              <a:rPr lang="en-GB"/>
              <a:t>CRITICAL EVALUATION :THEORETICAL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64D0C-BB59-E72E-CE93-9E84C1635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83" y="1241710"/>
            <a:ext cx="11448817" cy="53915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>
                <a:solidFill>
                  <a:srgbClr val="C00000"/>
                </a:solidFill>
              </a:rPr>
              <a:t>THE MONOTROPIC FLAW</a:t>
            </a:r>
          </a:p>
          <a:p>
            <a:r>
              <a:rPr lang="en-GB" dirty="0"/>
              <a:t>.Historically overemphasized a singular </a:t>
            </a:r>
            <a:r>
              <a:rPr lang="en-GB" dirty="0" err="1"/>
              <a:t>meternal</a:t>
            </a:r>
            <a:r>
              <a:rPr lang="en-GB" dirty="0"/>
              <a:t> attachment bond .Modern developmental data proves children </a:t>
            </a:r>
            <a:r>
              <a:rPr lang="en-GB" dirty="0" err="1"/>
              <a:t>thriv</a:t>
            </a:r>
            <a:r>
              <a:rPr lang="en-GB" dirty="0"/>
              <a:t> resiliently through </a:t>
            </a:r>
            <a:r>
              <a:rPr lang="en-GB"/>
              <a:t>multiple simultaneous secure bonds with educators and extended family (Cassidy and Shaver,2016)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C00000"/>
                </a:solidFill>
              </a:rPr>
              <a:t>EUROCENTRIC SAMPLE BIAS</a:t>
            </a:r>
          </a:p>
          <a:p>
            <a:pPr marL="0" indent="0" algn="ctr">
              <a:buNone/>
            </a:pPr>
            <a:r>
              <a:rPr lang="en-GB" b="1" dirty="0"/>
              <a:t>.Critiqued for culturally pathologizing highly effective collective ,multi –caregiver child –rearing </a:t>
            </a:r>
            <a:r>
              <a:rPr lang="en-GB" b="1" dirty="0" err="1"/>
              <a:t>enviroments</a:t>
            </a:r>
            <a:r>
              <a:rPr lang="en-GB" b="1" dirty="0"/>
              <a:t> common across non- </a:t>
            </a:r>
            <a:r>
              <a:rPr lang="en-GB" b="1"/>
              <a:t>Western hubs and global communitarian backgrounds(Prior and Glaser,2006).</a:t>
            </a:r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endParaRPr lang="en-GB" b="1"/>
          </a:p>
          <a:p>
            <a:pPr marL="0" indent="0" algn="ctr">
              <a:buNone/>
            </a:pPr>
            <a:r>
              <a:rPr lang="en-GB" b="1"/>
              <a:t>.Peer Socialization Dynamic Neglect:</a:t>
            </a:r>
          </a:p>
          <a:p>
            <a:pPr marL="0" indent="0" algn="ctr">
              <a:buNone/>
            </a:pPr>
            <a:r>
              <a:rPr lang="en-GB" b="1" dirty="0"/>
              <a:t>Places minimal conceptual emphasis on horizontal, same –age child group social learning systems(</a:t>
            </a:r>
            <a:r>
              <a:rPr lang="en-GB" b="1"/>
              <a:t>Sroufe ,2006).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56403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84F1-5D18-9DF3-B7CB-93A0B2AA3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CONCLUTION &amp; SUPPORT PLAN SUMMERY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A4337-3DE9-FAA1-48D6-F76E83AB4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277" y="1209285"/>
            <a:ext cx="11329923" cy="49537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C00000"/>
                </a:solidFill>
              </a:rPr>
              <a:t>EMOTIONAL  SECURITY MUST PRECEDE COGNITIVE AND SOCIAL LIFESPAN MIESTONE DEVELOPMENT </a:t>
            </a:r>
          </a:p>
          <a:p>
            <a:endParaRPr lang="en-GB" b="1">
              <a:solidFill>
                <a:srgbClr val="C00000"/>
              </a:solidFill>
            </a:endParaRPr>
          </a:p>
          <a:p>
            <a:endParaRPr lang="en-GB" b="1">
              <a:solidFill>
                <a:srgbClr val="C00000"/>
              </a:solidFill>
            </a:endParaRPr>
          </a:p>
          <a:p>
            <a:r>
              <a:rPr lang="en-GB" b="1">
                <a:solidFill>
                  <a:srgbClr val="C00000"/>
                </a:solidFill>
              </a:rPr>
              <a:t>.</a:t>
            </a:r>
            <a:r>
              <a:rPr lang="en-GB" b="1"/>
              <a:t>Diagnostic Insight: Shona's structural speech limitation and peer play avoidance stem completely from emotional insecurity(Geddes, 2018)</a:t>
            </a:r>
          </a:p>
          <a:p>
            <a:r>
              <a:rPr lang="en-GB" b="1" dirty="0"/>
              <a:t>.Systemic Target :Key Person Framework and staggered calendars actively reconstruct a baseline secure base in the nursery </a:t>
            </a:r>
            <a:r>
              <a:rPr lang="en-GB" b="1"/>
              <a:t>context(EYFS, 2024).</a:t>
            </a:r>
            <a:endParaRPr lang="en-GB" b="1" dirty="0"/>
          </a:p>
          <a:p>
            <a:r>
              <a:rPr lang="en-GB" b="1" dirty="0"/>
              <a:t>.Expected Outcome :Stabilizing individual cortisol levels naturally triggers cognitive language processes and cooperative(Srou</a:t>
            </a:r>
            <a:r>
              <a:rPr lang="en-GB" b="1"/>
              <a:t>fe, 2005).</a:t>
            </a:r>
          </a:p>
        </p:txBody>
      </p:sp>
    </p:spTree>
    <p:extLst>
      <p:ext uri="{BB962C8B-B14F-4D97-AF65-F5344CB8AC3E}">
        <p14:creationId xmlns:p14="http://schemas.microsoft.com/office/powerpoint/2010/main" val="2965604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525AB-2BED-0BC7-D69B-EA2F03BBF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</a:t>
            </a:r>
            <a:r>
              <a:rPr lang="en-GB" b="1">
                <a:solidFill>
                  <a:srgbClr val="C0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18FE2-7C74-7EE4-655C-A59E317B1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85" y="1290349"/>
            <a:ext cx="11319115" cy="4872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.</a:t>
            </a:r>
            <a:r>
              <a:rPr lang="en-GB" err="1"/>
              <a:t>Bowlby,J</a:t>
            </a:r>
            <a:r>
              <a:rPr lang="en-GB"/>
              <a:t>. (1988) A Secure Base :Parent-child Attachment and healthy Human Development.London:Routledge.</a:t>
            </a:r>
          </a:p>
          <a:p>
            <a:pPr marL="0" indent="0">
              <a:buNone/>
            </a:pPr>
            <a:r>
              <a:rPr lang="en-GB"/>
              <a:t>.Cassidy ,J. And Shaver ,</a:t>
            </a:r>
            <a:r>
              <a:rPr lang="en-GB" err="1"/>
              <a:t>p.r.eds</a:t>
            </a:r>
            <a:r>
              <a:rPr lang="en-GB"/>
              <a:t> (2016) Handbook of Attachment :Theory ,</a:t>
            </a:r>
            <a:r>
              <a:rPr lang="en-GB" err="1"/>
              <a:t>Research,and</a:t>
            </a:r>
            <a:r>
              <a:rPr lang="en-GB"/>
              <a:t> Clinical Applications .3rd </a:t>
            </a:r>
            <a:r>
              <a:rPr lang="en-GB" err="1"/>
              <a:t>edn</a:t>
            </a:r>
            <a:r>
              <a:rPr lang="en-GB"/>
              <a:t>. New York :Guilford press .</a:t>
            </a:r>
          </a:p>
          <a:p>
            <a:pPr marL="0" indent="0">
              <a:buNone/>
            </a:pPr>
            <a:r>
              <a:rPr lang="en-GB"/>
              <a:t>.Early years foundation stage (EYFS) (2024) </a:t>
            </a:r>
            <a:r>
              <a:rPr lang="en-GB" err="1"/>
              <a:t>Statutary</a:t>
            </a:r>
            <a:r>
              <a:rPr lang="en-GB"/>
              <a:t> Framework for the Early Years Foundation stages .London :Department for Educatio.</a:t>
            </a:r>
          </a:p>
          <a:p>
            <a:pPr marL="0" indent="0">
              <a:buNone/>
            </a:pPr>
            <a:r>
              <a:rPr lang="en-GB"/>
              <a:t>.Geddes,H. (2018) Attachment in the Classroom :The Link Between Children's Early Experience ,Emotional Well-Being and Performance.London:Worth</a:t>
            </a:r>
          </a:p>
          <a:p>
            <a:pPr marL="0" indent="0">
              <a:buNone/>
            </a:pPr>
            <a:r>
              <a:rPr lang="en-GB"/>
              <a:t>.Prior , V. and Glaser ,D .(2006) Understanding Attachment and Attachment Disorders: Theory ,Evidence and </a:t>
            </a:r>
            <a:r>
              <a:rPr lang="en-GB" err="1"/>
              <a:t>Practice.London:Jessica</a:t>
            </a:r>
            <a:r>
              <a:rPr lang="en-GB"/>
              <a:t> Kingsley</a:t>
            </a:r>
          </a:p>
          <a:p>
            <a:pPr marL="0" indent="0">
              <a:buNone/>
            </a:pPr>
            <a:r>
              <a:rPr lang="en-GB"/>
              <a:t>.Sroufe , L.A. (2005) The Development of the Person :The </a:t>
            </a:r>
            <a:r>
              <a:rPr lang="en-GB" err="1"/>
              <a:t>Minnesotta</a:t>
            </a:r>
            <a:r>
              <a:rPr lang="en-GB"/>
              <a:t> Study of risk and Adaptation from British to Adulthood .New York :Guilford Press </a:t>
            </a:r>
          </a:p>
        </p:txBody>
      </p:sp>
    </p:spTree>
    <p:extLst>
      <p:ext uri="{BB962C8B-B14F-4D97-AF65-F5344CB8AC3E}">
        <p14:creationId xmlns:p14="http://schemas.microsoft.com/office/powerpoint/2010/main" val="3782318463"/>
      </p:ext>
    </p:extLst>
  </p:cSld>
  <p:clrMapOvr>
    <a:masterClrMapping/>
  </p:clrMapOvr>
</p:sld>
</file>

<file path=ppt/theme/theme1.xml><?xml version="1.0" encoding="utf-8"?>
<a:theme xmlns:a="http://schemas.openxmlformats.org/drawingml/2006/main" name="Northern light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3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rthern Lights_win32_LW_v8" id="{3A4E34A6-668B-44CB-918B-D16B4D66424F}" vid="{9B1B68C5-1665-4FCB-8595-B203B3662C8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B99ED26-B189-4BA1-99D0-1112D8C2F106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CAF6374-A7FD-4717-AFE0-646B462CEB63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Northern lights</vt:lpstr>
      <vt:lpstr>A lifespan development support plan for shona: an amalysis through attachment theory</vt:lpstr>
      <vt:lpstr>Scenario diagnosis:shona's profile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CRITICAL EVALUATION :PRACTICAL USEFULNESS</vt:lpstr>
      <vt:lpstr>CRITICAL EVALUATION :THEORETICAL LIMITATIONS</vt:lpstr>
      <vt:lpstr>CONCLUTION &amp; SUPPORT PLAN SUMMERY </vt:lpstr>
      <vt:lpstr>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185</cp:revision>
  <dcterms:created xsi:type="dcterms:W3CDTF">2026-10-06T10:36:04Z</dcterms:created>
  <dcterms:modified xsi:type="dcterms:W3CDTF">2026-10-12T08:05:47Z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