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61" r:id="rId3"/>
    <p:sldId id="260" r:id="rId4"/>
    <p:sldId id="267" r:id="rId5"/>
    <p:sldId id="264" r:id="rId6"/>
    <p:sldId id="257" r:id="rId7"/>
    <p:sldId id="258" r:id="rId8"/>
    <p:sldId id="259" r:id="rId9"/>
    <p:sldId id="262" r:id="rId10"/>
    <p:sldId id="263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133DDC-7C38-57D9-D274-BEB539A9D3D7}" v="1" dt="2025-12-19T14:08:12.010"/>
    <p1510:client id="{76A9635A-02A1-5CE1-E27B-183680847E58}" v="45" dt="2025-12-18T01:16:38.2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bert Boadi (2517968)" userId="S::2517968@student.uwtsd.ac.uk::59ce98fe-0a18-40e5-ad2e-e6f614a03c36" providerId="AD" clId="Web-{69133DDC-7C38-57D9-D274-BEB539A9D3D7}"/>
    <pc:docChg chg="modSld">
      <pc:chgData name="Albert Boadi (2517968)" userId="S::2517968@student.uwtsd.ac.uk::59ce98fe-0a18-40e5-ad2e-e6f614a03c36" providerId="AD" clId="Web-{69133DDC-7C38-57D9-D274-BEB539A9D3D7}" dt="2025-12-19T14:08:12.010" v="0" actId="1076"/>
      <pc:docMkLst>
        <pc:docMk/>
      </pc:docMkLst>
      <pc:sldChg chg="modSp">
        <pc:chgData name="Albert Boadi (2517968)" userId="S::2517968@student.uwtsd.ac.uk::59ce98fe-0a18-40e5-ad2e-e6f614a03c36" providerId="AD" clId="Web-{69133DDC-7C38-57D9-D274-BEB539A9D3D7}" dt="2025-12-19T14:08:12.010" v="0" actId="1076"/>
        <pc:sldMkLst>
          <pc:docMk/>
          <pc:sldMk cId="861087157" sldId="256"/>
        </pc:sldMkLst>
        <pc:picChg chg="mod">
          <ac:chgData name="Albert Boadi (2517968)" userId="S::2517968@student.uwtsd.ac.uk::59ce98fe-0a18-40e5-ad2e-e6f614a03c36" providerId="AD" clId="Web-{69133DDC-7C38-57D9-D274-BEB539A9D3D7}" dt="2025-12-19T14:08:12.010" v="0" actId="1076"/>
          <ac:picMkLst>
            <pc:docMk/>
            <pc:sldMk cId="861087157" sldId="256"/>
            <ac:picMk id="4" creationId="{D7A927C6-9133-225A-4515-5FC2C30EA4D9}"/>
          </ac:picMkLst>
        </pc:picChg>
      </pc:sldChg>
    </pc:docChg>
  </pc:docChgLst>
  <pc:docChgLst>
    <pc:chgData name="Albert Boadi (2517968)" userId="59ce98fe-0a18-40e5-ad2e-e6f614a03c36" providerId="ADAL" clId="{577357A1-A7D7-4107-B927-C48332684D89}"/>
    <pc:docChg chg="undo redo custSel modSld">
      <pc:chgData name="Albert Boadi (2517968)" userId="59ce98fe-0a18-40e5-ad2e-e6f614a03c36" providerId="ADAL" clId="{577357A1-A7D7-4107-B927-C48332684D89}" dt="2025-12-08T12:18:31.228" v="2077" actId="14100"/>
      <pc:docMkLst>
        <pc:docMk/>
      </pc:docMkLst>
      <pc:sldChg chg="addSp delSp delDesignElem">
        <pc:chgData name="Albert Boadi (2517968)" userId="59ce98fe-0a18-40e5-ad2e-e6f614a03c36" providerId="ADAL" clId="{577357A1-A7D7-4107-B927-C48332684D89}" dt="2025-11-24T12:43:48.062" v="15"/>
        <pc:sldMkLst>
          <pc:docMk/>
          <pc:sldMk cId="2051130610" sldId="257"/>
        </pc:sldMkLst>
      </pc:sldChg>
      <pc:sldChg chg="addSp delSp modSp mod setBg delDesignElem">
        <pc:chgData name="Albert Boadi (2517968)" userId="59ce98fe-0a18-40e5-ad2e-e6f614a03c36" providerId="ADAL" clId="{577357A1-A7D7-4107-B927-C48332684D89}" dt="2025-11-24T12:45:53.071" v="108" actId="20577"/>
        <pc:sldMkLst>
          <pc:docMk/>
          <pc:sldMk cId="2281930653" sldId="258"/>
        </pc:sldMkLst>
        <pc:spChg chg="mod ord">
          <ac:chgData name="Albert Boadi (2517968)" userId="59ce98fe-0a18-40e5-ad2e-e6f614a03c36" providerId="ADAL" clId="{577357A1-A7D7-4107-B927-C48332684D89}" dt="2025-11-24T12:43:35.060" v="9" actId="26606"/>
          <ac:spMkLst>
            <pc:docMk/>
            <pc:sldMk cId="2281930653" sldId="258"/>
            <ac:spMk id="2" creationId="{0A25C383-B71C-9D09-873A-69F9CACC4B25}"/>
          </ac:spMkLst>
        </pc:spChg>
        <pc:graphicFrameChg chg="mod modGraphic">
          <ac:chgData name="Albert Boadi (2517968)" userId="59ce98fe-0a18-40e5-ad2e-e6f614a03c36" providerId="ADAL" clId="{577357A1-A7D7-4107-B927-C48332684D89}" dt="2025-11-24T12:45:53.071" v="108" actId="20577"/>
          <ac:graphicFrameMkLst>
            <pc:docMk/>
            <pc:sldMk cId="2281930653" sldId="258"/>
            <ac:graphicFrameMk id="6" creationId="{00C01AED-4C0D-BE9B-B44F-17376B0D7716}"/>
          </ac:graphicFrameMkLst>
        </pc:graphicFrameChg>
        <pc:picChg chg="mod">
          <ac:chgData name="Albert Boadi (2517968)" userId="59ce98fe-0a18-40e5-ad2e-e6f614a03c36" providerId="ADAL" clId="{577357A1-A7D7-4107-B927-C48332684D89}" dt="2025-11-24T12:43:35.060" v="9" actId="26606"/>
          <ac:picMkLst>
            <pc:docMk/>
            <pc:sldMk cId="2281930653" sldId="258"/>
            <ac:picMk id="5" creationId="{1B505614-3DFD-9FF4-1516-B70DE0E3608B}"/>
          </ac:picMkLst>
        </pc:picChg>
      </pc:sldChg>
      <pc:sldChg chg="modSp mod modTransition">
        <pc:chgData name="Albert Boadi (2517968)" userId="59ce98fe-0a18-40e5-ad2e-e6f614a03c36" providerId="ADAL" clId="{577357A1-A7D7-4107-B927-C48332684D89}" dt="2025-12-08T11:53:45.306" v="1516" actId="20577"/>
        <pc:sldMkLst>
          <pc:docMk/>
          <pc:sldMk cId="2928523967" sldId="259"/>
        </pc:sldMkLst>
        <pc:spChg chg="mod">
          <ac:chgData name="Albert Boadi (2517968)" userId="59ce98fe-0a18-40e5-ad2e-e6f614a03c36" providerId="ADAL" clId="{577357A1-A7D7-4107-B927-C48332684D89}" dt="2025-11-24T12:46:28.472" v="109"/>
          <ac:spMkLst>
            <pc:docMk/>
            <pc:sldMk cId="2928523967" sldId="259"/>
            <ac:spMk id="2" creationId="{24CFA8E0-B941-9F8B-E91A-80135DA34DE2}"/>
          </ac:spMkLst>
        </pc:spChg>
        <pc:graphicFrameChg chg="mod modGraphic">
          <ac:chgData name="Albert Boadi (2517968)" userId="59ce98fe-0a18-40e5-ad2e-e6f614a03c36" providerId="ADAL" clId="{577357A1-A7D7-4107-B927-C48332684D89}" dt="2025-12-08T11:53:45.306" v="1516" actId="20577"/>
          <ac:graphicFrameMkLst>
            <pc:docMk/>
            <pc:sldMk cId="2928523967" sldId="259"/>
            <ac:graphicFrameMk id="7" creationId="{FC604165-B5EA-3554-DE39-3133C51ED60D}"/>
          </ac:graphicFrameMkLst>
        </pc:graphicFrameChg>
      </pc:sldChg>
      <pc:sldChg chg="addSp delSp modSp mod setBg">
        <pc:chgData name="Albert Boadi (2517968)" userId="59ce98fe-0a18-40e5-ad2e-e6f614a03c36" providerId="ADAL" clId="{577357A1-A7D7-4107-B927-C48332684D89}" dt="2025-12-08T12:18:10.157" v="2066" actId="27614"/>
        <pc:sldMkLst>
          <pc:docMk/>
          <pc:sldMk cId="1491069200" sldId="260"/>
        </pc:sldMkLst>
        <pc:spChg chg="mod">
          <ac:chgData name="Albert Boadi (2517968)" userId="59ce98fe-0a18-40e5-ad2e-e6f614a03c36" providerId="ADAL" clId="{577357A1-A7D7-4107-B927-C48332684D89}" dt="2025-12-08T12:18:04.112" v="2065" actId="26606"/>
          <ac:spMkLst>
            <pc:docMk/>
            <pc:sldMk cId="1491069200" sldId="260"/>
            <ac:spMk id="2" creationId="{5B713537-21FF-EC79-5BDA-C5364EBCD040}"/>
          </ac:spMkLst>
        </pc:spChg>
        <pc:spChg chg="add">
          <ac:chgData name="Albert Boadi (2517968)" userId="59ce98fe-0a18-40e5-ad2e-e6f614a03c36" providerId="ADAL" clId="{577357A1-A7D7-4107-B927-C48332684D89}" dt="2025-12-08T12:18:04.112" v="2065" actId="26606"/>
          <ac:spMkLst>
            <pc:docMk/>
            <pc:sldMk cId="1491069200" sldId="260"/>
            <ac:spMk id="22" creationId="{9228552E-C8B1-4A80-8448-0787CE0FC704}"/>
          </ac:spMkLst>
        </pc:spChg>
        <pc:graphicFrameChg chg="mod modGraphic">
          <ac:chgData name="Albert Boadi (2517968)" userId="59ce98fe-0a18-40e5-ad2e-e6f614a03c36" providerId="ADAL" clId="{577357A1-A7D7-4107-B927-C48332684D89}" dt="2025-12-08T12:18:04.112" v="2065" actId="26606"/>
          <ac:graphicFrameMkLst>
            <pc:docMk/>
            <pc:sldMk cId="1491069200" sldId="260"/>
            <ac:graphicFrameMk id="5" creationId="{511A5C14-0D12-9022-74D7-68D010BB07A3}"/>
          </ac:graphicFrameMkLst>
        </pc:graphicFrameChg>
        <pc:picChg chg="add mod">
          <ac:chgData name="Albert Boadi (2517968)" userId="59ce98fe-0a18-40e5-ad2e-e6f614a03c36" providerId="ADAL" clId="{577357A1-A7D7-4107-B927-C48332684D89}" dt="2025-12-08T12:18:10.157" v="2066" actId="27614"/>
          <ac:picMkLst>
            <pc:docMk/>
            <pc:sldMk cId="1491069200" sldId="260"/>
            <ac:picMk id="18" creationId="{E520921A-122D-DBE8-0D38-4F3942FA52B7}"/>
          </ac:picMkLst>
        </pc:picChg>
      </pc:sldChg>
      <pc:sldChg chg="modSp">
        <pc:chgData name="Albert Boadi (2517968)" userId="59ce98fe-0a18-40e5-ad2e-e6f614a03c36" providerId="ADAL" clId="{577357A1-A7D7-4107-B927-C48332684D89}" dt="2025-11-24T12:46:28.472" v="109"/>
        <pc:sldMkLst>
          <pc:docMk/>
          <pc:sldMk cId="2953403888" sldId="261"/>
        </pc:sldMkLst>
        <pc:spChg chg="mod">
          <ac:chgData name="Albert Boadi (2517968)" userId="59ce98fe-0a18-40e5-ad2e-e6f614a03c36" providerId="ADAL" clId="{577357A1-A7D7-4107-B927-C48332684D89}" dt="2025-11-24T12:46:28.472" v="109"/>
          <ac:spMkLst>
            <pc:docMk/>
            <pc:sldMk cId="2953403888" sldId="261"/>
            <ac:spMk id="2" creationId="{3D9E6C5A-EE81-C9C4-D472-BA33F798AF69}"/>
          </ac:spMkLst>
        </pc:spChg>
      </pc:sldChg>
      <pc:sldChg chg="modSp mod">
        <pc:chgData name="Albert Boadi (2517968)" userId="59ce98fe-0a18-40e5-ad2e-e6f614a03c36" providerId="ADAL" clId="{577357A1-A7D7-4107-B927-C48332684D89}" dt="2025-12-08T12:02:08.068" v="1633" actId="20577"/>
        <pc:sldMkLst>
          <pc:docMk/>
          <pc:sldMk cId="461699373" sldId="262"/>
        </pc:sldMkLst>
        <pc:spChg chg="mod">
          <ac:chgData name="Albert Boadi (2517968)" userId="59ce98fe-0a18-40e5-ad2e-e6f614a03c36" providerId="ADAL" clId="{577357A1-A7D7-4107-B927-C48332684D89}" dt="2025-11-24T12:46:28.472" v="109"/>
          <ac:spMkLst>
            <pc:docMk/>
            <pc:sldMk cId="461699373" sldId="262"/>
            <ac:spMk id="2" creationId="{9B1F5B9F-ABED-2095-3C15-15080ED5FD90}"/>
          </ac:spMkLst>
        </pc:spChg>
        <pc:spChg chg="mod">
          <ac:chgData name="Albert Boadi (2517968)" userId="59ce98fe-0a18-40e5-ad2e-e6f614a03c36" providerId="ADAL" clId="{577357A1-A7D7-4107-B927-C48332684D89}" dt="2025-12-08T12:02:08.068" v="1633" actId="20577"/>
          <ac:spMkLst>
            <pc:docMk/>
            <pc:sldMk cId="461699373" sldId="262"/>
            <ac:spMk id="3" creationId="{105BB5AA-006C-7662-310B-D03346B3E460}"/>
          </ac:spMkLst>
        </pc:spChg>
      </pc:sldChg>
      <pc:sldChg chg="modSp">
        <pc:chgData name="Albert Boadi (2517968)" userId="59ce98fe-0a18-40e5-ad2e-e6f614a03c36" providerId="ADAL" clId="{577357A1-A7D7-4107-B927-C48332684D89}" dt="2025-11-24T12:46:28.472" v="109"/>
        <pc:sldMkLst>
          <pc:docMk/>
          <pc:sldMk cId="2130240305" sldId="263"/>
        </pc:sldMkLst>
        <pc:spChg chg="mod">
          <ac:chgData name="Albert Boadi (2517968)" userId="59ce98fe-0a18-40e5-ad2e-e6f614a03c36" providerId="ADAL" clId="{577357A1-A7D7-4107-B927-C48332684D89}" dt="2025-11-24T12:46:28.472" v="109"/>
          <ac:spMkLst>
            <pc:docMk/>
            <pc:sldMk cId="2130240305" sldId="263"/>
            <ac:spMk id="2" creationId="{C02C91DD-3F86-98A5-D5A3-526530AB14E5}"/>
          </ac:spMkLst>
        </pc:spChg>
      </pc:sldChg>
      <pc:sldChg chg="modSp">
        <pc:chgData name="Albert Boadi (2517968)" userId="59ce98fe-0a18-40e5-ad2e-e6f614a03c36" providerId="ADAL" clId="{577357A1-A7D7-4107-B927-C48332684D89}" dt="2025-11-24T12:46:28.472" v="109"/>
        <pc:sldMkLst>
          <pc:docMk/>
          <pc:sldMk cId="3620483937" sldId="265"/>
        </pc:sldMkLst>
        <pc:spChg chg="mod">
          <ac:chgData name="Albert Boadi (2517968)" userId="59ce98fe-0a18-40e5-ad2e-e6f614a03c36" providerId="ADAL" clId="{577357A1-A7D7-4107-B927-C48332684D89}" dt="2025-11-24T12:46:28.472" v="109"/>
          <ac:spMkLst>
            <pc:docMk/>
            <pc:sldMk cId="3620483937" sldId="265"/>
            <ac:spMk id="2" creationId="{DAF8F1A1-A6F1-F810-275F-209E4F48AA0E}"/>
          </ac:spMkLst>
        </pc:spChg>
      </pc:sldChg>
      <pc:sldChg chg="modSp mod">
        <pc:chgData name="Albert Boadi (2517968)" userId="59ce98fe-0a18-40e5-ad2e-e6f614a03c36" providerId="ADAL" clId="{577357A1-A7D7-4107-B927-C48332684D89}" dt="2025-12-08T12:18:31.228" v="2077" actId="14100"/>
        <pc:sldMkLst>
          <pc:docMk/>
          <pc:sldMk cId="3397657585" sldId="267"/>
        </pc:sldMkLst>
        <pc:spChg chg="mod">
          <ac:chgData name="Albert Boadi (2517968)" userId="59ce98fe-0a18-40e5-ad2e-e6f614a03c36" providerId="ADAL" clId="{577357A1-A7D7-4107-B927-C48332684D89}" dt="2025-12-08T12:18:31.228" v="2077" actId="14100"/>
          <ac:spMkLst>
            <pc:docMk/>
            <pc:sldMk cId="3397657585" sldId="267"/>
            <ac:spMk id="2" creationId="{8D0DD37E-BCCB-E743-C686-8FB3C75ED69C}"/>
          </ac:spMkLst>
        </pc:spChg>
      </pc:sldChg>
      <pc:sldChg chg="modSp">
        <pc:chgData name="Albert Boadi (2517968)" userId="59ce98fe-0a18-40e5-ad2e-e6f614a03c36" providerId="ADAL" clId="{577357A1-A7D7-4107-B927-C48332684D89}" dt="2025-11-24T12:46:28.472" v="109"/>
        <pc:sldMkLst>
          <pc:docMk/>
          <pc:sldMk cId="1722193067" sldId="268"/>
        </pc:sldMkLst>
        <pc:spChg chg="mod">
          <ac:chgData name="Albert Boadi (2517968)" userId="59ce98fe-0a18-40e5-ad2e-e6f614a03c36" providerId="ADAL" clId="{577357A1-A7D7-4107-B927-C48332684D89}" dt="2025-11-24T12:46:28.472" v="109"/>
          <ac:spMkLst>
            <pc:docMk/>
            <pc:sldMk cId="1722193067" sldId="268"/>
            <ac:spMk id="2" creationId="{6AE6C4E3-6ACA-CE05-3CC6-49665483A475}"/>
          </ac:spMkLst>
        </pc:spChg>
        <pc:spChg chg="mod">
          <ac:chgData name="Albert Boadi (2517968)" userId="59ce98fe-0a18-40e5-ad2e-e6f614a03c36" providerId="ADAL" clId="{577357A1-A7D7-4107-B927-C48332684D89}" dt="2025-11-24T12:46:28.472" v="109"/>
          <ac:spMkLst>
            <pc:docMk/>
            <pc:sldMk cId="1722193067" sldId="268"/>
            <ac:spMk id="3" creationId="{97854380-622D-D473-D002-F7079E482E1E}"/>
          </ac:spMkLst>
        </pc:spChg>
      </pc:sldChg>
    </pc:docChg>
  </pc:docChgLst>
  <pc:docChgLst>
    <pc:chgData name="Albert Boadi (2517968)" userId="59ce98fe-0a18-40e5-ad2e-e6f614a03c36" providerId="ADAL" clId="{F99CBC07-8F9F-4501-A250-1B1743DA3215}"/>
    <pc:docChg chg="custSel modSld">
      <pc:chgData name="Albert Boadi (2517968)" userId="59ce98fe-0a18-40e5-ad2e-e6f614a03c36" providerId="ADAL" clId="{F99CBC07-8F9F-4501-A250-1B1743DA3215}" dt="2025-12-19T00:39:40.254" v="183" actId="20577"/>
      <pc:docMkLst>
        <pc:docMk/>
      </pc:docMkLst>
      <pc:sldChg chg="modSp mod">
        <pc:chgData name="Albert Boadi (2517968)" userId="59ce98fe-0a18-40e5-ad2e-e6f614a03c36" providerId="ADAL" clId="{F99CBC07-8F9F-4501-A250-1B1743DA3215}" dt="2025-12-19T00:39:40.254" v="183" actId="20577"/>
        <pc:sldMkLst>
          <pc:docMk/>
          <pc:sldMk cId="861087157" sldId="256"/>
        </pc:sldMkLst>
        <pc:spChg chg="mod">
          <ac:chgData name="Albert Boadi (2517968)" userId="59ce98fe-0a18-40e5-ad2e-e6f614a03c36" providerId="ADAL" clId="{F99CBC07-8F9F-4501-A250-1B1743DA3215}" dt="2025-12-19T00:39:40.254" v="183" actId="20577"/>
          <ac:spMkLst>
            <pc:docMk/>
            <pc:sldMk cId="861087157" sldId="256"/>
            <ac:spMk id="3" creationId="{B7E3F062-9703-08CD-CFB0-3392F4CCBE1C}"/>
          </ac:spMkLst>
        </pc:spChg>
      </pc:sldChg>
      <pc:sldChg chg="modSp mod">
        <pc:chgData name="Albert Boadi (2517968)" userId="59ce98fe-0a18-40e5-ad2e-e6f614a03c36" providerId="ADAL" clId="{F99CBC07-8F9F-4501-A250-1B1743DA3215}" dt="2025-12-01T09:52:57.778" v="135"/>
        <pc:sldMkLst>
          <pc:docMk/>
          <pc:sldMk cId="2928523967" sldId="259"/>
        </pc:sldMkLst>
        <pc:graphicFrameChg chg="modGraphic">
          <ac:chgData name="Albert Boadi (2517968)" userId="59ce98fe-0a18-40e5-ad2e-e6f614a03c36" providerId="ADAL" clId="{F99CBC07-8F9F-4501-A250-1B1743DA3215}" dt="2025-12-01T09:52:57.778" v="135"/>
          <ac:graphicFrameMkLst>
            <pc:docMk/>
            <pc:sldMk cId="2928523967" sldId="259"/>
            <ac:graphicFrameMk id="7" creationId="{FC604165-B5EA-3554-DE39-3133C51ED60D}"/>
          </ac:graphicFrameMkLst>
        </pc:graphicFrameChg>
      </pc:sldChg>
      <pc:sldChg chg="modSp mod">
        <pc:chgData name="Albert Boadi (2517968)" userId="59ce98fe-0a18-40e5-ad2e-e6f614a03c36" providerId="ADAL" clId="{F99CBC07-8F9F-4501-A250-1B1743DA3215}" dt="2025-12-18T23:43:44.890" v="168" actId="20577"/>
        <pc:sldMkLst>
          <pc:docMk/>
          <pc:sldMk cId="3397657585" sldId="267"/>
        </pc:sldMkLst>
        <pc:spChg chg="mod">
          <ac:chgData name="Albert Boadi (2517968)" userId="59ce98fe-0a18-40e5-ad2e-e6f614a03c36" providerId="ADAL" clId="{F99CBC07-8F9F-4501-A250-1B1743DA3215}" dt="2025-12-18T23:43:44.890" v="168" actId="20577"/>
          <ac:spMkLst>
            <pc:docMk/>
            <pc:sldMk cId="3397657585" sldId="267"/>
            <ac:spMk id="4" creationId="{59611FEC-2AC0-AEE9-EB6D-38CD05062215}"/>
          </ac:spMkLst>
        </pc:spChg>
      </pc:sldChg>
    </pc:docChg>
  </pc:docChgLst>
  <pc:docChgLst>
    <pc:chgData name="Albert Boadi (2517968)" userId="S::2517968@student.uwtsd.ac.uk::59ce98fe-0a18-40e5-ad2e-e6f614a03c36" providerId="AD" clId="Web-{76A9635A-02A1-5CE1-E27B-183680847E58}"/>
    <pc:docChg chg="modSld">
      <pc:chgData name="Albert Boadi (2517968)" userId="S::2517968@student.uwtsd.ac.uk::59ce98fe-0a18-40e5-ad2e-e6f614a03c36" providerId="AD" clId="Web-{76A9635A-02A1-5CE1-E27B-183680847E58}" dt="2025-12-18T01:16:38.219" v="254" actId="20577"/>
      <pc:docMkLst>
        <pc:docMk/>
      </pc:docMkLst>
      <pc:sldChg chg="modSp">
        <pc:chgData name="Albert Boadi (2517968)" userId="S::2517968@student.uwtsd.ac.uk::59ce98fe-0a18-40e5-ad2e-e6f614a03c36" providerId="AD" clId="Web-{76A9635A-02A1-5CE1-E27B-183680847E58}" dt="2025-12-18T01:02:15.719" v="40" actId="20577"/>
        <pc:sldMkLst>
          <pc:docMk/>
          <pc:sldMk cId="461699373" sldId="262"/>
        </pc:sldMkLst>
        <pc:spChg chg="mod">
          <ac:chgData name="Albert Boadi (2517968)" userId="S::2517968@student.uwtsd.ac.uk::59ce98fe-0a18-40e5-ad2e-e6f614a03c36" providerId="AD" clId="Web-{76A9635A-02A1-5CE1-E27B-183680847E58}" dt="2025-12-18T01:02:15.719" v="40" actId="20577"/>
          <ac:spMkLst>
            <pc:docMk/>
            <pc:sldMk cId="461699373" sldId="262"/>
            <ac:spMk id="3" creationId="{105BB5AA-006C-7662-310B-D03346B3E460}"/>
          </ac:spMkLst>
        </pc:spChg>
      </pc:sldChg>
      <pc:sldChg chg="modSp">
        <pc:chgData name="Albert Boadi (2517968)" userId="S::2517968@student.uwtsd.ac.uk::59ce98fe-0a18-40e5-ad2e-e6f614a03c36" providerId="AD" clId="Web-{76A9635A-02A1-5CE1-E27B-183680847E58}" dt="2025-12-18T01:09:37.396" v="149" actId="20577"/>
        <pc:sldMkLst>
          <pc:docMk/>
          <pc:sldMk cId="2130240305" sldId="263"/>
        </pc:sldMkLst>
        <pc:graphicFrameChg chg="modGraphic">
          <ac:chgData name="Albert Boadi (2517968)" userId="S::2517968@student.uwtsd.ac.uk::59ce98fe-0a18-40e5-ad2e-e6f614a03c36" providerId="AD" clId="Web-{76A9635A-02A1-5CE1-E27B-183680847E58}" dt="2025-12-18T01:09:37.396" v="149" actId="20577"/>
          <ac:graphicFrameMkLst>
            <pc:docMk/>
            <pc:sldMk cId="2130240305" sldId="263"/>
            <ac:graphicFrameMk id="4" creationId="{9029C6B9-8A35-B00A-3074-720F055C24A9}"/>
          </ac:graphicFrameMkLst>
        </pc:graphicFrameChg>
      </pc:sldChg>
      <pc:sldChg chg="addSp delSp modSp">
        <pc:chgData name="Albert Boadi (2517968)" userId="S::2517968@student.uwtsd.ac.uk::59ce98fe-0a18-40e5-ad2e-e6f614a03c36" providerId="AD" clId="Web-{76A9635A-02A1-5CE1-E27B-183680847E58}" dt="2025-12-18T01:16:38.219" v="254" actId="20577"/>
        <pc:sldMkLst>
          <pc:docMk/>
          <pc:sldMk cId="3620483937" sldId="265"/>
        </pc:sldMkLst>
        <pc:spChg chg="mod">
          <ac:chgData name="Albert Boadi (2517968)" userId="S::2517968@student.uwtsd.ac.uk::59ce98fe-0a18-40e5-ad2e-e6f614a03c36" providerId="AD" clId="Web-{76A9635A-02A1-5CE1-E27B-183680847E58}" dt="2025-12-18T01:16:38.219" v="254" actId="20577"/>
          <ac:spMkLst>
            <pc:docMk/>
            <pc:sldMk cId="3620483937" sldId="265"/>
            <ac:spMk id="2" creationId="{DAF8F1A1-A6F1-F810-275F-209E4F48AA0E}"/>
          </ac:spMkLst>
        </pc:spChg>
        <pc:spChg chg="add mod">
          <ac:chgData name="Albert Boadi (2517968)" userId="S::2517968@student.uwtsd.ac.uk::59ce98fe-0a18-40e5-ad2e-e6f614a03c36" providerId="AD" clId="Web-{76A9635A-02A1-5CE1-E27B-183680847E58}" dt="2025-12-18T01:15:54.359" v="249" actId="20577"/>
          <ac:spMkLst>
            <pc:docMk/>
            <pc:sldMk cId="3620483937" sldId="265"/>
            <ac:spMk id="497" creationId="{8E615FF0-87B7-DFC1-971E-B499DECE2AD7}"/>
          </ac:spMkLst>
        </pc:spChg>
        <pc:graphicFrameChg chg="del mod modGraphic">
          <ac:chgData name="Albert Boadi (2517968)" userId="S::2517968@student.uwtsd.ac.uk::59ce98fe-0a18-40e5-ad2e-e6f614a03c36" providerId="AD" clId="Web-{76A9635A-02A1-5CE1-E27B-183680847E58}" dt="2025-12-18T01:14:47.356" v="241"/>
          <ac:graphicFrameMkLst>
            <pc:docMk/>
            <pc:sldMk cId="3620483937" sldId="265"/>
            <ac:graphicFrameMk id="4" creationId="{7F39E05A-11F2-E32A-C555-35B6FE15543E}"/>
          </ac:graphicFrameMkLst>
        </pc:graphicFrameChg>
        <pc:graphicFrameChg chg="add mod">
          <ac:chgData name="Albert Boadi (2517968)" userId="S::2517968@student.uwtsd.ac.uk::59ce98fe-0a18-40e5-ad2e-e6f614a03c36" providerId="AD" clId="Web-{76A9635A-02A1-5CE1-E27B-183680847E58}" dt="2025-12-18T01:16:11.843" v="250" actId="14100"/>
          <ac:graphicFrameMkLst>
            <pc:docMk/>
            <pc:sldMk cId="3620483937" sldId="265"/>
            <ac:graphicFrameMk id="498" creationId="{7F39E05A-11F2-E32A-C555-35B6FE15543E}"/>
          </ac:graphicFrameMkLst>
        </pc:graphicFrameChg>
      </pc:sldChg>
      <pc:sldChg chg="addSp delSp modSp">
        <pc:chgData name="Albert Boadi (2517968)" userId="S::2517968@student.uwtsd.ac.uk::59ce98fe-0a18-40e5-ad2e-e6f614a03c36" providerId="AD" clId="Web-{76A9635A-02A1-5CE1-E27B-183680847E58}" dt="2025-12-18T00:52:56.164" v="25" actId="14100"/>
        <pc:sldMkLst>
          <pc:docMk/>
          <pc:sldMk cId="3397657585" sldId="267"/>
        </pc:sldMkLst>
        <pc:spChg chg="add del mod">
          <ac:chgData name="Albert Boadi (2517968)" userId="S::2517968@student.uwtsd.ac.uk::59ce98fe-0a18-40e5-ad2e-e6f614a03c36" providerId="AD" clId="Web-{76A9635A-02A1-5CE1-E27B-183680847E58}" dt="2025-12-18T00:41:02.822" v="6"/>
          <ac:spMkLst>
            <pc:docMk/>
            <pc:sldMk cId="3397657585" sldId="267"/>
            <ac:spMk id="3" creationId="{C39BF21D-C448-7EB1-7A98-188EC3ED33D4}"/>
          </ac:spMkLst>
        </pc:spChg>
        <pc:spChg chg="add mod">
          <ac:chgData name="Albert Boadi (2517968)" userId="S::2517968@student.uwtsd.ac.uk::59ce98fe-0a18-40e5-ad2e-e6f614a03c36" providerId="AD" clId="Web-{76A9635A-02A1-5CE1-E27B-183680847E58}" dt="2025-12-18T00:52:56.164" v="25" actId="14100"/>
          <ac:spMkLst>
            <pc:docMk/>
            <pc:sldMk cId="3397657585" sldId="267"/>
            <ac:spMk id="4" creationId="{59611FEC-2AC0-AEE9-EB6D-38CD05062215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03440F-2700-49AD-B177-BFA627F537AB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50D1200-2AAC-4F4B-ADBE-92C1F222C9FF}">
      <dgm:prSet/>
      <dgm:spPr/>
      <dgm:t>
        <a:bodyPr/>
        <a:lstStyle/>
        <a:p>
          <a:r>
            <a:rPr lang="en-US"/>
            <a:t>Hello and I welcome you to my power point presentation </a:t>
          </a:r>
        </a:p>
      </dgm:t>
    </dgm:pt>
    <dgm:pt modelId="{CFD9ED69-F106-46CE-B766-F60A91AEB612}" type="parTrans" cxnId="{5CA363D1-5356-4C28-AF8C-547D0A4EA571}">
      <dgm:prSet/>
      <dgm:spPr/>
      <dgm:t>
        <a:bodyPr/>
        <a:lstStyle/>
        <a:p>
          <a:endParaRPr lang="en-US"/>
        </a:p>
      </dgm:t>
    </dgm:pt>
    <dgm:pt modelId="{9BA2CCD0-9D9D-4E92-93F2-8249CE493D9F}" type="sibTrans" cxnId="{5CA363D1-5356-4C28-AF8C-547D0A4EA571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29C82583-C75B-4E79-AAFA-3256F0CF6DE8}">
      <dgm:prSet/>
      <dgm:spPr/>
      <dgm:t>
        <a:bodyPr/>
        <a:lstStyle/>
        <a:p>
          <a:r>
            <a:rPr lang="en-US"/>
            <a:t>I go by the name Albrt Boadi and this is my power point presentation </a:t>
          </a:r>
        </a:p>
      </dgm:t>
    </dgm:pt>
    <dgm:pt modelId="{A433FC9F-C8EE-4DF2-9031-41F598809A66}" type="parTrans" cxnId="{2CE4E9A4-349C-4985-8A51-469B6C4CCF1C}">
      <dgm:prSet/>
      <dgm:spPr/>
      <dgm:t>
        <a:bodyPr/>
        <a:lstStyle/>
        <a:p>
          <a:endParaRPr lang="en-US"/>
        </a:p>
      </dgm:t>
    </dgm:pt>
    <dgm:pt modelId="{AA6EE010-9BD3-4139-88BA-B2847870CFA9}" type="sibTrans" cxnId="{2CE4E9A4-349C-4985-8A51-469B6C4CCF1C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1CA45390-CE08-4C72-BFA6-43A449DA59E0}">
      <dgm:prSet/>
      <dgm:spPr/>
      <dgm:t>
        <a:bodyPr/>
        <a:lstStyle/>
        <a:p>
          <a:r>
            <a:rPr lang="en-US"/>
            <a:t>The topic of my presentation is </a:t>
          </a:r>
          <a:r>
            <a:rPr lang="en-US" u="sng"/>
            <a:t>SELF-EVOLUTION</a:t>
          </a:r>
          <a:r>
            <a:rPr lang="en-US"/>
            <a:t> </a:t>
          </a:r>
        </a:p>
      </dgm:t>
    </dgm:pt>
    <dgm:pt modelId="{E6E6D209-9464-4381-B12F-7632A3C1716D}" type="parTrans" cxnId="{214BAB9B-509E-483C-9F2C-06C8B05B5DF6}">
      <dgm:prSet/>
      <dgm:spPr/>
      <dgm:t>
        <a:bodyPr/>
        <a:lstStyle/>
        <a:p>
          <a:endParaRPr lang="en-GB"/>
        </a:p>
      </dgm:t>
    </dgm:pt>
    <dgm:pt modelId="{741BC91F-1578-4EDB-80B2-2F293FAF8A3A}" type="sibTrans" cxnId="{214BAB9B-509E-483C-9F2C-06C8B05B5DF6}">
      <dgm:prSet/>
      <dgm:spPr/>
      <dgm:t>
        <a:bodyPr/>
        <a:lstStyle/>
        <a:p>
          <a:endParaRPr lang="en-GB"/>
        </a:p>
      </dgm:t>
    </dgm:pt>
    <dgm:pt modelId="{27D08452-5353-4392-96B9-3B52435993A5}" type="pres">
      <dgm:prSet presAssocID="{5703440F-2700-49AD-B177-BFA627F537AB}" presName="outerComposite" presStyleCnt="0">
        <dgm:presLayoutVars>
          <dgm:chMax val="5"/>
          <dgm:dir/>
          <dgm:resizeHandles val="exact"/>
        </dgm:presLayoutVars>
      </dgm:prSet>
      <dgm:spPr/>
    </dgm:pt>
    <dgm:pt modelId="{A8052725-0535-4554-BC17-1BCA5FF9EAF3}" type="pres">
      <dgm:prSet presAssocID="{5703440F-2700-49AD-B177-BFA627F537AB}" presName="dummyMaxCanvas" presStyleCnt="0">
        <dgm:presLayoutVars/>
      </dgm:prSet>
      <dgm:spPr/>
    </dgm:pt>
    <dgm:pt modelId="{0B16BE4E-21E2-484C-8A11-FB622F48DDEA}" type="pres">
      <dgm:prSet presAssocID="{5703440F-2700-49AD-B177-BFA627F537AB}" presName="ThreeNodes_1" presStyleLbl="node1" presStyleIdx="0" presStyleCnt="3">
        <dgm:presLayoutVars>
          <dgm:bulletEnabled val="1"/>
        </dgm:presLayoutVars>
      </dgm:prSet>
      <dgm:spPr/>
    </dgm:pt>
    <dgm:pt modelId="{FF202E71-7DE0-4885-91AF-8F01AA974FB5}" type="pres">
      <dgm:prSet presAssocID="{5703440F-2700-49AD-B177-BFA627F537AB}" presName="ThreeNodes_2" presStyleLbl="node1" presStyleIdx="1" presStyleCnt="3">
        <dgm:presLayoutVars>
          <dgm:bulletEnabled val="1"/>
        </dgm:presLayoutVars>
      </dgm:prSet>
      <dgm:spPr/>
    </dgm:pt>
    <dgm:pt modelId="{2EE6DCBD-A005-4FF2-ADDF-A936B214EE19}" type="pres">
      <dgm:prSet presAssocID="{5703440F-2700-49AD-B177-BFA627F537AB}" presName="ThreeNodes_3" presStyleLbl="node1" presStyleIdx="2" presStyleCnt="3">
        <dgm:presLayoutVars>
          <dgm:bulletEnabled val="1"/>
        </dgm:presLayoutVars>
      </dgm:prSet>
      <dgm:spPr/>
    </dgm:pt>
    <dgm:pt modelId="{13519490-C318-433B-AB85-F0015ACCDD31}" type="pres">
      <dgm:prSet presAssocID="{5703440F-2700-49AD-B177-BFA627F537AB}" presName="ThreeConn_1-2" presStyleLbl="fgAccFollowNode1" presStyleIdx="0" presStyleCnt="2">
        <dgm:presLayoutVars>
          <dgm:bulletEnabled val="1"/>
        </dgm:presLayoutVars>
      </dgm:prSet>
      <dgm:spPr/>
    </dgm:pt>
    <dgm:pt modelId="{C508E218-A8B0-4C74-ABEC-32505A00D442}" type="pres">
      <dgm:prSet presAssocID="{5703440F-2700-49AD-B177-BFA627F537AB}" presName="ThreeConn_2-3" presStyleLbl="fgAccFollowNode1" presStyleIdx="1" presStyleCnt="2">
        <dgm:presLayoutVars>
          <dgm:bulletEnabled val="1"/>
        </dgm:presLayoutVars>
      </dgm:prSet>
      <dgm:spPr/>
    </dgm:pt>
    <dgm:pt modelId="{6F0E18EA-9C1C-4141-96CC-94D98BC9ED41}" type="pres">
      <dgm:prSet presAssocID="{5703440F-2700-49AD-B177-BFA627F537AB}" presName="ThreeNodes_1_text" presStyleLbl="node1" presStyleIdx="2" presStyleCnt="3">
        <dgm:presLayoutVars>
          <dgm:bulletEnabled val="1"/>
        </dgm:presLayoutVars>
      </dgm:prSet>
      <dgm:spPr/>
    </dgm:pt>
    <dgm:pt modelId="{BF5A12F7-55D3-4166-B6E7-23F3121E826B}" type="pres">
      <dgm:prSet presAssocID="{5703440F-2700-49AD-B177-BFA627F537AB}" presName="ThreeNodes_2_text" presStyleLbl="node1" presStyleIdx="2" presStyleCnt="3">
        <dgm:presLayoutVars>
          <dgm:bulletEnabled val="1"/>
        </dgm:presLayoutVars>
      </dgm:prSet>
      <dgm:spPr/>
    </dgm:pt>
    <dgm:pt modelId="{C223670B-2B84-46C1-9B82-46146AC7A7AC}" type="pres">
      <dgm:prSet presAssocID="{5703440F-2700-49AD-B177-BFA627F537A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BB70C35-E25D-4F58-8F52-1C2F6E83AABA}" type="presOf" srcId="{29C82583-C75B-4E79-AAFA-3256F0CF6DE8}" destId="{FF202E71-7DE0-4885-91AF-8F01AA974FB5}" srcOrd="0" destOrd="0" presId="urn:microsoft.com/office/officeart/2005/8/layout/vProcess5"/>
    <dgm:cxn modelId="{E8DCFE61-1D68-4B67-81C3-0A1F110B42EC}" type="presOf" srcId="{1CA45390-CE08-4C72-BFA6-43A449DA59E0}" destId="{2EE6DCBD-A005-4FF2-ADDF-A936B214EE19}" srcOrd="0" destOrd="0" presId="urn:microsoft.com/office/officeart/2005/8/layout/vProcess5"/>
    <dgm:cxn modelId="{70425247-D2FA-44D0-8C32-F46CC5704680}" type="presOf" srcId="{5703440F-2700-49AD-B177-BFA627F537AB}" destId="{27D08452-5353-4392-96B9-3B52435993A5}" srcOrd="0" destOrd="0" presId="urn:microsoft.com/office/officeart/2005/8/layout/vProcess5"/>
    <dgm:cxn modelId="{93E79047-F871-4A32-95ED-819C3E8850FA}" type="presOf" srcId="{9BA2CCD0-9D9D-4E92-93F2-8249CE493D9F}" destId="{13519490-C318-433B-AB85-F0015ACCDD31}" srcOrd="0" destOrd="0" presId="urn:microsoft.com/office/officeart/2005/8/layout/vProcess5"/>
    <dgm:cxn modelId="{D1869767-2219-497C-9DA0-69AA73370A6F}" type="presOf" srcId="{AA6EE010-9BD3-4139-88BA-B2847870CFA9}" destId="{C508E218-A8B0-4C74-ABEC-32505A00D442}" srcOrd="0" destOrd="0" presId="urn:microsoft.com/office/officeart/2005/8/layout/vProcess5"/>
    <dgm:cxn modelId="{7825C549-A750-4668-82E6-304E354D6E19}" type="presOf" srcId="{350D1200-2AAC-4F4B-ADBE-92C1F222C9FF}" destId="{6F0E18EA-9C1C-4141-96CC-94D98BC9ED41}" srcOrd="1" destOrd="0" presId="urn:microsoft.com/office/officeart/2005/8/layout/vProcess5"/>
    <dgm:cxn modelId="{0F819D8E-73E2-4428-B879-27C0DE5F4E78}" type="presOf" srcId="{29C82583-C75B-4E79-AAFA-3256F0CF6DE8}" destId="{BF5A12F7-55D3-4166-B6E7-23F3121E826B}" srcOrd="1" destOrd="0" presId="urn:microsoft.com/office/officeart/2005/8/layout/vProcess5"/>
    <dgm:cxn modelId="{214BAB9B-509E-483C-9F2C-06C8B05B5DF6}" srcId="{5703440F-2700-49AD-B177-BFA627F537AB}" destId="{1CA45390-CE08-4C72-BFA6-43A449DA59E0}" srcOrd="2" destOrd="0" parTransId="{E6E6D209-9464-4381-B12F-7632A3C1716D}" sibTransId="{741BC91F-1578-4EDB-80B2-2F293FAF8A3A}"/>
    <dgm:cxn modelId="{EDE3E29C-EE16-489F-9CE8-F02302295089}" type="presOf" srcId="{350D1200-2AAC-4F4B-ADBE-92C1F222C9FF}" destId="{0B16BE4E-21E2-484C-8A11-FB622F48DDEA}" srcOrd="0" destOrd="0" presId="urn:microsoft.com/office/officeart/2005/8/layout/vProcess5"/>
    <dgm:cxn modelId="{2CE4E9A4-349C-4985-8A51-469B6C4CCF1C}" srcId="{5703440F-2700-49AD-B177-BFA627F537AB}" destId="{29C82583-C75B-4E79-AAFA-3256F0CF6DE8}" srcOrd="1" destOrd="0" parTransId="{A433FC9F-C8EE-4DF2-9031-41F598809A66}" sibTransId="{AA6EE010-9BD3-4139-88BA-B2847870CFA9}"/>
    <dgm:cxn modelId="{5CA363D1-5356-4C28-AF8C-547D0A4EA571}" srcId="{5703440F-2700-49AD-B177-BFA627F537AB}" destId="{350D1200-2AAC-4F4B-ADBE-92C1F222C9FF}" srcOrd="0" destOrd="0" parTransId="{CFD9ED69-F106-46CE-B766-F60A91AEB612}" sibTransId="{9BA2CCD0-9D9D-4E92-93F2-8249CE493D9F}"/>
    <dgm:cxn modelId="{205E4BD3-BCBB-4595-81AE-F66D1D5B49E9}" type="presOf" srcId="{1CA45390-CE08-4C72-BFA6-43A449DA59E0}" destId="{C223670B-2B84-46C1-9B82-46146AC7A7AC}" srcOrd="1" destOrd="0" presId="urn:microsoft.com/office/officeart/2005/8/layout/vProcess5"/>
    <dgm:cxn modelId="{6CEFFED0-74DC-4A4B-BABF-9290AA7AE87E}" type="presParOf" srcId="{27D08452-5353-4392-96B9-3B52435993A5}" destId="{A8052725-0535-4554-BC17-1BCA5FF9EAF3}" srcOrd="0" destOrd="0" presId="urn:microsoft.com/office/officeart/2005/8/layout/vProcess5"/>
    <dgm:cxn modelId="{2803AACA-15B7-4258-884A-40A53805037B}" type="presParOf" srcId="{27D08452-5353-4392-96B9-3B52435993A5}" destId="{0B16BE4E-21E2-484C-8A11-FB622F48DDEA}" srcOrd="1" destOrd="0" presId="urn:microsoft.com/office/officeart/2005/8/layout/vProcess5"/>
    <dgm:cxn modelId="{BCA2BBC2-7BD7-4CD5-9190-CBF31C3932AB}" type="presParOf" srcId="{27D08452-5353-4392-96B9-3B52435993A5}" destId="{FF202E71-7DE0-4885-91AF-8F01AA974FB5}" srcOrd="2" destOrd="0" presId="urn:microsoft.com/office/officeart/2005/8/layout/vProcess5"/>
    <dgm:cxn modelId="{34E815F1-ED8D-43B0-B7F6-17C7BA1ACF68}" type="presParOf" srcId="{27D08452-5353-4392-96B9-3B52435993A5}" destId="{2EE6DCBD-A005-4FF2-ADDF-A936B214EE19}" srcOrd="3" destOrd="0" presId="urn:microsoft.com/office/officeart/2005/8/layout/vProcess5"/>
    <dgm:cxn modelId="{B418B3EB-5F6B-4CE5-A550-14949AE3216F}" type="presParOf" srcId="{27D08452-5353-4392-96B9-3B52435993A5}" destId="{13519490-C318-433B-AB85-F0015ACCDD31}" srcOrd="4" destOrd="0" presId="urn:microsoft.com/office/officeart/2005/8/layout/vProcess5"/>
    <dgm:cxn modelId="{229D4FAE-257D-4C6D-B541-FAC473E74878}" type="presParOf" srcId="{27D08452-5353-4392-96B9-3B52435993A5}" destId="{C508E218-A8B0-4C74-ABEC-32505A00D442}" srcOrd="5" destOrd="0" presId="urn:microsoft.com/office/officeart/2005/8/layout/vProcess5"/>
    <dgm:cxn modelId="{FE48AEF4-6B2F-4B1D-A982-0C35DDCF72B5}" type="presParOf" srcId="{27D08452-5353-4392-96B9-3B52435993A5}" destId="{6F0E18EA-9C1C-4141-96CC-94D98BC9ED41}" srcOrd="6" destOrd="0" presId="urn:microsoft.com/office/officeart/2005/8/layout/vProcess5"/>
    <dgm:cxn modelId="{76C0D24A-9BCF-46B0-830E-D67025A3620D}" type="presParOf" srcId="{27D08452-5353-4392-96B9-3B52435993A5}" destId="{BF5A12F7-55D3-4166-B6E7-23F3121E826B}" srcOrd="7" destOrd="0" presId="urn:microsoft.com/office/officeart/2005/8/layout/vProcess5"/>
    <dgm:cxn modelId="{177F70D5-AE2C-438F-BCF5-D564FE7D75C2}" type="presParOf" srcId="{27D08452-5353-4392-96B9-3B52435993A5}" destId="{C223670B-2B84-46C1-9B82-46146AC7A7A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2EDE83-402D-4ECB-A458-095707357C43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6FCA3D8A-04E4-41E2-842A-E8253B9FE28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aseline="0"/>
            <a:t>Strengths</a:t>
          </a:r>
          <a:endParaRPr lang="en-GB"/>
        </a:p>
      </dgm:t>
    </dgm:pt>
    <dgm:pt modelId="{F0E6A7A9-CEFA-4AD3-B1B3-45FD2A5510A0}" type="parTrans" cxnId="{822333EB-B975-4CA8-8F79-8E8A27A7CD35}">
      <dgm:prSet/>
      <dgm:spPr/>
      <dgm:t>
        <a:bodyPr/>
        <a:lstStyle/>
        <a:p>
          <a:endParaRPr lang="en-GB"/>
        </a:p>
      </dgm:t>
    </dgm:pt>
    <dgm:pt modelId="{90218B48-2FB2-42F0-80D1-02CC2E6DF040}" type="sibTrans" cxnId="{822333EB-B975-4CA8-8F79-8E8A27A7CD35}">
      <dgm:prSet/>
      <dgm:spPr/>
      <dgm:t>
        <a:bodyPr/>
        <a:lstStyle/>
        <a:p>
          <a:endParaRPr lang="en-GB"/>
        </a:p>
      </dgm:t>
    </dgm:pt>
    <dgm:pt modelId="{65C272D7-9A09-4AF2-8701-2C237025BC8F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aseline="0"/>
            <a:t>Weaknesses</a:t>
          </a:r>
          <a:endParaRPr lang="en-GB"/>
        </a:p>
      </dgm:t>
    </dgm:pt>
    <dgm:pt modelId="{62996BBA-B10F-47F0-801E-CC1FBFDF1D64}" type="parTrans" cxnId="{60CDC7BA-825D-4632-B4D8-90A9637595FF}">
      <dgm:prSet/>
      <dgm:spPr/>
      <dgm:t>
        <a:bodyPr/>
        <a:lstStyle/>
        <a:p>
          <a:endParaRPr lang="en-GB"/>
        </a:p>
      </dgm:t>
    </dgm:pt>
    <dgm:pt modelId="{0EBF1380-09BC-465B-8367-38D0AD67E98A}" type="sibTrans" cxnId="{60CDC7BA-825D-4632-B4D8-90A9637595FF}">
      <dgm:prSet/>
      <dgm:spPr/>
      <dgm:t>
        <a:bodyPr/>
        <a:lstStyle/>
        <a:p>
          <a:endParaRPr lang="en-GB"/>
        </a:p>
      </dgm:t>
    </dgm:pt>
    <dgm:pt modelId="{E748FF04-D2E9-42BC-934A-F073B19559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am a quick learner. </a:t>
          </a:r>
        </a:p>
      </dgm:t>
    </dgm:pt>
    <dgm:pt modelId="{E14E4CA0-6BF3-4151-AE07-FA17960B2DA0}" type="parTrans" cxnId="{5F3DBC34-90F5-49EC-8B08-2891D3655D0E}">
      <dgm:prSet/>
      <dgm:spPr/>
      <dgm:t>
        <a:bodyPr/>
        <a:lstStyle/>
        <a:p>
          <a:endParaRPr lang="en-GB"/>
        </a:p>
      </dgm:t>
    </dgm:pt>
    <dgm:pt modelId="{FFC14146-1441-4E46-9762-4E0F836BA472}" type="sibTrans" cxnId="{5F3DBC34-90F5-49EC-8B08-2891D3655D0E}">
      <dgm:prSet/>
      <dgm:spPr/>
      <dgm:t>
        <a:bodyPr/>
        <a:lstStyle/>
        <a:p>
          <a:endParaRPr lang="en-US"/>
        </a:p>
      </dgm:t>
    </dgm:pt>
    <dgm:pt modelId="{C584DD27-4734-4F67-8771-1FC4AECE1A35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CF163F5A-6573-4CB7-A814-96BBF7B32E31}" type="parTrans" cxnId="{E378AA96-8B9C-44D6-A9C3-5583237C03D8}">
      <dgm:prSet/>
      <dgm:spPr/>
      <dgm:t>
        <a:bodyPr/>
        <a:lstStyle/>
        <a:p>
          <a:endParaRPr lang="en-GB"/>
        </a:p>
      </dgm:t>
    </dgm:pt>
    <dgm:pt modelId="{74046737-27DC-407D-B640-FC68B92B6D7B}" type="sibTrans" cxnId="{E378AA96-8B9C-44D6-A9C3-5583237C03D8}">
      <dgm:prSet/>
      <dgm:spPr/>
      <dgm:t>
        <a:bodyPr/>
        <a:lstStyle/>
        <a:p>
          <a:endParaRPr lang="en-US"/>
        </a:p>
      </dgm:t>
    </dgm:pt>
    <dgm:pt modelId="{C2958F24-7A4B-4BAE-AAE1-66FD989639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My time Management skill needs to be improved.</a:t>
          </a:r>
        </a:p>
      </dgm:t>
    </dgm:pt>
    <dgm:pt modelId="{F9C10B2F-1471-4B03-BB98-9692DEAF7489}" type="parTrans" cxnId="{2DAA5506-3142-4E86-A99C-528F9F0D3DED}">
      <dgm:prSet/>
      <dgm:spPr/>
      <dgm:t>
        <a:bodyPr/>
        <a:lstStyle/>
        <a:p>
          <a:endParaRPr lang="en-GB"/>
        </a:p>
      </dgm:t>
    </dgm:pt>
    <dgm:pt modelId="{D472DABE-2EDA-4137-8F3A-C25668DD4D81}" type="sibTrans" cxnId="{2DAA5506-3142-4E86-A99C-528F9F0D3DED}">
      <dgm:prSet/>
      <dgm:spPr/>
      <dgm:t>
        <a:bodyPr/>
        <a:lstStyle/>
        <a:p>
          <a:endParaRPr lang="en-GB"/>
        </a:p>
      </dgm:t>
    </dgm:pt>
    <dgm:pt modelId="{2F926C13-91BF-4EEC-8CB6-59C9D9949F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S2 teamwork </a:t>
          </a:r>
        </a:p>
      </dgm:t>
    </dgm:pt>
    <dgm:pt modelId="{66342187-FE72-478C-8C9B-853AF304F123}" type="parTrans" cxnId="{BB3C31EE-122D-4EBA-B56D-F045A5DF2F11}">
      <dgm:prSet/>
      <dgm:spPr/>
      <dgm:t>
        <a:bodyPr/>
        <a:lstStyle/>
        <a:p>
          <a:endParaRPr lang="en-GB"/>
        </a:p>
      </dgm:t>
    </dgm:pt>
    <dgm:pt modelId="{198BF1BD-1993-43F5-B7DC-796A24FADB69}" type="sibTrans" cxnId="{BB3C31EE-122D-4EBA-B56D-F045A5DF2F11}">
      <dgm:prSet/>
      <dgm:spPr/>
      <dgm:t>
        <a:bodyPr/>
        <a:lstStyle/>
        <a:p>
          <a:endParaRPr lang="en-GB"/>
        </a:p>
      </dgm:t>
    </dgm:pt>
    <dgm:pt modelId="{F055DC37-CCFA-4732-8B0D-BA74426B05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S3 communication </a:t>
          </a:r>
        </a:p>
      </dgm:t>
    </dgm:pt>
    <dgm:pt modelId="{B1277550-F29D-455D-ACC2-5DB4285D99FF}" type="parTrans" cxnId="{F3A2E325-FE42-4FF8-BAA3-4F59D50F0B01}">
      <dgm:prSet/>
      <dgm:spPr/>
      <dgm:t>
        <a:bodyPr/>
        <a:lstStyle/>
        <a:p>
          <a:endParaRPr lang="en-GB"/>
        </a:p>
      </dgm:t>
    </dgm:pt>
    <dgm:pt modelId="{579F7F78-9954-4D3A-8BA8-A170B46DC1AE}" type="sibTrans" cxnId="{F3A2E325-FE42-4FF8-BAA3-4F59D50F0B01}">
      <dgm:prSet/>
      <dgm:spPr/>
      <dgm:t>
        <a:bodyPr/>
        <a:lstStyle/>
        <a:p>
          <a:endParaRPr lang="en-GB"/>
        </a:p>
      </dgm:t>
    </dgm:pt>
    <dgm:pt modelId="{FBB7E444-4344-4F8A-9FFA-35081591D6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S4 adaptability</a:t>
          </a:r>
        </a:p>
      </dgm:t>
    </dgm:pt>
    <dgm:pt modelId="{38C62790-9EA3-46F8-B470-462C742C3A7D}" type="parTrans" cxnId="{A656371F-EF2D-4783-9AF7-930F8122B66A}">
      <dgm:prSet/>
      <dgm:spPr/>
      <dgm:t>
        <a:bodyPr/>
        <a:lstStyle/>
        <a:p>
          <a:endParaRPr lang="en-GB"/>
        </a:p>
      </dgm:t>
    </dgm:pt>
    <dgm:pt modelId="{35A1EDA4-BABE-499A-9000-13635F13FD40}" type="sibTrans" cxnId="{A656371F-EF2D-4783-9AF7-930F8122B66A}">
      <dgm:prSet/>
      <dgm:spPr/>
      <dgm:t>
        <a:bodyPr/>
        <a:lstStyle/>
        <a:p>
          <a:endParaRPr lang="en-GB"/>
        </a:p>
      </dgm:t>
    </dgm:pt>
    <dgm:pt modelId="{A2F4040D-2E67-4D9A-8BC5-14116A7F6F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W3 lack of experiences </a:t>
          </a:r>
        </a:p>
      </dgm:t>
    </dgm:pt>
    <dgm:pt modelId="{94046DFF-4E31-4E3E-9DEE-B6984A2CEFF0}" type="parTrans" cxnId="{90C274A2-4266-4C8C-A0CE-F4FD4E6F3EA9}">
      <dgm:prSet/>
      <dgm:spPr/>
      <dgm:t>
        <a:bodyPr/>
        <a:lstStyle/>
        <a:p>
          <a:endParaRPr lang="en-GB"/>
        </a:p>
      </dgm:t>
    </dgm:pt>
    <dgm:pt modelId="{99D2AE0F-64A1-4F1F-91BB-583AF4B4C53B}" type="sibTrans" cxnId="{90C274A2-4266-4C8C-A0CE-F4FD4E6F3EA9}">
      <dgm:prSet/>
      <dgm:spPr/>
      <dgm:t>
        <a:bodyPr/>
        <a:lstStyle/>
        <a:p>
          <a:endParaRPr lang="en-GB"/>
        </a:p>
      </dgm:t>
    </dgm:pt>
    <dgm:pt modelId="{5CE81FE2-C981-46E4-85A9-3F7450E336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W4 public speaking anxiety </a:t>
          </a:r>
        </a:p>
      </dgm:t>
    </dgm:pt>
    <dgm:pt modelId="{0949EE0F-74BF-4481-AB92-410EF5D024FD}" type="parTrans" cxnId="{AA8F205A-6AE3-422E-A8D6-81A04373E34A}">
      <dgm:prSet/>
      <dgm:spPr/>
      <dgm:t>
        <a:bodyPr/>
        <a:lstStyle/>
        <a:p>
          <a:endParaRPr lang="en-GB"/>
        </a:p>
      </dgm:t>
    </dgm:pt>
    <dgm:pt modelId="{26555EEC-FCE8-4401-9673-7AB5D14A0ADB}" type="sibTrans" cxnId="{AA8F205A-6AE3-422E-A8D6-81A04373E34A}">
      <dgm:prSet/>
      <dgm:spPr/>
      <dgm:t>
        <a:bodyPr/>
        <a:lstStyle/>
        <a:p>
          <a:endParaRPr lang="en-GB"/>
        </a:p>
      </dgm:t>
    </dgm:pt>
    <dgm:pt modelId="{40CB6C1F-69CE-4B01-8196-F266349276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W2 overthinking </a:t>
          </a:r>
        </a:p>
      </dgm:t>
    </dgm:pt>
    <dgm:pt modelId="{298DA4D5-3432-452E-892D-7B5ED869EA0D}" type="parTrans" cxnId="{BCDEBEB9-B0E1-4F4B-BFE1-2C384B22192B}">
      <dgm:prSet/>
      <dgm:spPr/>
      <dgm:t>
        <a:bodyPr/>
        <a:lstStyle/>
        <a:p>
          <a:endParaRPr lang="en-GB"/>
        </a:p>
      </dgm:t>
    </dgm:pt>
    <dgm:pt modelId="{7B10A7CC-F457-454B-B79C-E81C51349771}" type="sibTrans" cxnId="{BCDEBEB9-B0E1-4F4B-BFE1-2C384B22192B}">
      <dgm:prSet/>
      <dgm:spPr/>
      <dgm:t>
        <a:bodyPr/>
        <a:lstStyle/>
        <a:p>
          <a:endParaRPr lang="en-GB"/>
        </a:p>
      </dgm:t>
    </dgm:pt>
    <dgm:pt modelId="{87820609-24D1-4B4A-82B8-6AC39DC08966}" type="pres">
      <dgm:prSet presAssocID="{5E2EDE83-402D-4ECB-A458-095707357C43}" presName="root" presStyleCnt="0">
        <dgm:presLayoutVars>
          <dgm:dir/>
          <dgm:resizeHandles val="exact"/>
        </dgm:presLayoutVars>
      </dgm:prSet>
      <dgm:spPr/>
    </dgm:pt>
    <dgm:pt modelId="{CCCEC757-0F6B-420F-990E-42559967DC4B}" type="pres">
      <dgm:prSet presAssocID="{6FCA3D8A-04E4-41E2-842A-E8253B9FE28D}" presName="compNode" presStyleCnt="0"/>
      <dgm:spPr/>
    </dgm:pt>
    <dgm:pt modelId="{366AB0FD-2F38-47A4-8696-37EDFB10594B}" type="pres">
      <dgm:prSet presAssocID="{6FCA3D8A-04E4-41E2-842A-E8253B9FE28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4780259D-3BC8-4A20-9D14-25427FD1068F}" type="pres">
      <dgm:prSet presAssocID="{6FCA3D8A-04E4-41E2-842A-E8253B9FE28D}" presName="iconSpace" presStyleCnt="0"/>
      <dgm:spPr/>
    </dgm:pt>
    <dgm:pt modelId="{9837E33D-75FB-4E7F-9D6F-F2ABE8EECCCA}" type="pres">
      <dgm:prSet presAssocID="{6FCA3D8A-04E4-41E2-842A-E8253B9FE28D}" presName="parTx" presStyleLbl="revTx" presStyleIdx="0" presStyleCnt="4">
        <dgm:presLayoutVars>
          <dgm:chMax val="0"/>
          <dgm:chPref val="0"/>
        </dgm:presLayoutVars>
      </dgm:prSet>
      <dgm:spPr/>
    </dgm:pt>
    <dgm:pt modelId="{9BCD32A0-688E-4EC1-86BF-CF0F999FDCB5}" type="pres">
      <dgm:prSet presAssocID="{6FCA3D8A-04E4-41E2-842A-E8253B9FE28D}" presName="txSpace" presStyleCnt="0"/>
      <dgm:spPr/>
    </dgm:pt>
    <dgm:pt modelId="{63837160-5087-4F38-9CFF-9BED0529CB81}" type="pres">
      <dgm:prSet presAssocID="{6FCA3D8A-04E4-41E2-842A-E8253B9FE28D}" presName="desTx" presStyleLbl="revTx" presStyleIdx="1" presStyleCnt="4">
        <dgm:presLayoutVars/>
      </dgm:prSet>
      <dgm:spPr/>
    </dgm:pt>
    <dgm:pt modelId="{E43B38EE-0AE5-47E2-BE45-E52DFEB2A63F}" type="pres">
      <dgm:prSet presAssocID="{90218B48-2FB2-42F0-80D1-02CC2E6DF040}" presName="sibTrans" presStyleCnt="0"/>
      <dgm:spPr/>
    </dgm:pt>
    <dgm:pt modelId="{4D56DEB4-AC50-4A69-A1CE-78678FA9F205}" type="pres">
      <dgm:prSet presAssocID="{65C272D7-9A09-4AF2-8701-2C237025BC8F}" presName="compNode" presStyleCnt="0"/>
      <dgm:spPr/>
    </dgm:pt>
    <dgm:pt modelId="{155719F7-525C-498C-B35F-077AD3627B03}" type="pres">
      <dgm:prSet presAssocID="{65C272D7-9A09-4AF2-8701-2C237025BC8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6DB2CEC-B3BF-4C37-A3A4-1025096C29B6}" type="pres">
      <dgm:prSet presAssocID="{65C272D7-9A09-4AF2-8701-2C237025BC8F}" presName="iconSpace" presStyleCnt="0"/>
      <dgm:spPr/>
    </dgm:pt>
    <dgm:pt modelId="{8E1C3BA6-2561-4D65-A9F9-B62B7EFB9405}" type="pres">
      <dgm:prSet presAssocID="{65C272D7-9A09-4AF2-8701-2C237025BC8F}" presName="parTx" presStyleLbl="revTx" presStyleIdx="2" presStyleCnt="4">
        <dgm:presLayoutVars>
          <dgm:chMax val="0"/>
          <dgm:chPref val="0"/>
        </dgm:presLayoutVars>
      </dgm:prSet>
      <dgm:spPr/>
    </dgm:pt>
    <dgm:pt modelId="{A8622035-A52D-492C-901E-B9D3C800D3B8}" type="pres">
      <dgm:prSet presAssocID="{65C272D7-9A09-4AF2-8701-2C237025BC8F}" presName="txSpace" presStyleCnt="0"/>
      <dgm:spPr/>
    </dgm:pt>
    <dgm:pt modelId="{85B8AF60-6A47-4E1B-807F-A4746EAA7984}" type="pres">
      <dgm:prSet presAssocID="{65C272D7-9A09-4AF2-8701-2C237025BC8F}" presName="desTx" presStyleLbl="revTx" presStyleIdx="3" presStyleCnt="4">
        <dgm:presLayoutVars/>
      </dgm:prSet>
      <dgm:spPr/>
    </dgm:pt>
  </dgm:ptLst>
  <dgm:cxnLst>
    <dgm:cxn modelId="{2DAA5506-3142-4E86-A99C-528F9F0D3DED}" srcId="{65C272D7-9A09-4AF2-8701-2C237025BC8F}" destId="{C2958F24-7A4B-4BAE-AAE1-66FD98963908}" srcOrd="0" destOrd="0" parTransId="{F9C10B2F-1471-4B03-BB98-9692DEAF7489}" sibTransId="{D472DABE-2EDA-4137-8F3A-C25668DD4D81}"/>
    <dgm:cxn modelId="{A656371F-EF2D-4783-9AF7-930F8122B66A}" srcId="{6FCA3D8A-04E4-41E2-842A-E8253B9FE28D}" destId="{FBB7E444-4344-4F8A-9FFA-35081591D678}" srcOrd="3" destOrd="0" parTransId="{38C62790-9EA3-46F8-B470-462C742C3A7D}" sibTransId="{35A1EDA4-BABE-499A-9000-13635F13FD40}"/>
    <dgm:cxn modelId="{F3A2E325-FE42-4FF8-BAA3-4F59D50F0B01}" srcId="{6FCA3D8A-04E4-41E2-842A-E8253B9FE28D}" destId="{F055DC37-CCFA-4732-8B0D-BA74426B0541}" srcOrd="2" destOrd="0" parTransId="{B1277550-F29D-455D-ACC2-5DB4285D99FF}" sibTransId="{579F7F78-9954-4D3A-8BA8-A170B46DC1AE}"/>
    <dgm:cxn modelId="{5F3DBC34-90F5-49EC-8B08-2891D3655D0E}" srcId="{6FCA3D8A-04E4-41E2-842A-E8253B9FE28D}" destId="{E748FF04-D2E9-42BC-934A-F073B1955906}" srcOrd="0" destOrd="0" parTransId="{E14E4CA0-6BF3-4151-AE07-FA17960B2DA0}" sibTransId="{FFC14146-1441-4E46-9762-4E0F836BA472}"/>
    <dgm:cxn modelId="{CF79FD3A-188D-4103-A58C-BB71C0C41376}" type="presOf" srcId="{5E2EDE83-402D-4ECB-A458-095707357C43}" destId="{87820609-24D1-4B4A-82B8-6AC39DC08966}" srcOrd="0" destOrd="0" presId="urn:microsoft.com/office/officeart/2018/5/layout/CenteredIconLabelDescriptionList"/>
    <dgm:cxn modelId="{BE375E42-6760-4611-BBCF-680ED394606F}" type="presOf" srcId="{6FCA3D8A-04E4-41E2-842A-E8253B9FE28D}" destId="{9837E33D-75FB-4E7F-9D6F-F2ABE8EECCCA}" srcOrd="0" destOrd="0" presId="urn:microsoft.com/office/officeart/2018/5/layout/CenteredIconLabelDescriptionList"/>
    <dgm:cxn modelId="{C91D5F63-1318-442A-AAF4-B479CF70846C}" type="presOf" srcId="{F055DC37-CCFA-4732-8B0D-BA74426B0541}" destId="{63837160-5087-4F38-9CFF-9BED0529CB81}" srcOrd="0" destOrd="2" presId="urn:microsoft.com/office/officeart/2018/5/layout/CenteredIconLabelDescriptionList"/>
    <dgm:cxn modelId="{8BB0FC71-A1D5-4B6F-A316-6E4F52774342}" type="presOf" srcId="{40CB6C1F-69CE-4B01-8196-F2663492768C}" destId="{85B8AF60-6A47-4E1B-807F-A4746EAA7984}" srcOrd="0" destOrd="1" presId="urn:microsoft.com/office/officeart/2018/5/layout/CenteredIconLabelDescriptionList"/>
    <dgm:cxn modelId="{AA8F205A-6AE3-422E-A8D6-81A04373E34A}" srcId="{65C272D7-9A09-4AF2-8701-2C237025BC8F}" destId="{5CE81FE2-C981-46E4-85A9-3F7450E336C2}" srcOrd="3" destOrd="0" parTransId="{0949EE0F-74BF-4481-AB92-410EF5D024FD}" sibTransId="{26555EEC-FCE8-4401-9673-7AB5D14A0ADB}"/>
    <dgm:cxn modelId="{2AF94C8B-DF0C-4EF8-B50A-5A944FF3A6F9}" type="presOf" srcId="{FBB7E444-4344-4F8A-9FFA-35081591D678}" destId="{63837160-5087-4F38-9CFF-9BED0529CB81}" srcOrd="0" destOrd="3" presId="urn:microsoft.com/office/officeart/2018/5/layout/CenteredIconLabelDescriptionList"/>
    <dgm:cxn modelId="{E378AA96-8B9C-44D6-A9C3-5583237C03D8}" srcId="{6FCA3D8A-04E4-41E2-842A-E8253B9FE28D}" destId="{C584DD27-4734-4F67-8771-1FC4AECE1A35}" srcOrd="4" destOrd="0" parTransId="{CF163F5A-6573-4CB7-A814-96BBF7B32E31}" sibTransId="{74046737-27DC-407D-B640-FC68B92B6D7B}"/>
    <dgm:cxn modelId="{6B24B2A0-1E47-436B-BFF7-631675C5BD41}" type="presOf" srcId="{E748FF04-D2E9-42BC-934A-F073B1955906}" destId="{63837160-5087-4F38-9CFF-9BED0529CB81}" srcOrd="0" destOrd="0" presId="urn:microsoft.com/office/officeart/2018/5/layout/CenteredIconLabelDescriptionList"/>
    <dgm:cxn modelId="{90C274A2-4266-4C8C-A0CE-F4FD4E6F3EA9}" srcId="{65C272D7-9A09-4AF2-8701-2C237025BC8F}" destId="{A2F4040D-2E67-4D9A-8BC5-14116A7F6FEF}" srcOrd="2" destOrd="0" parTransId="{94046DFF-4E31-4E3E-9DEE-B6984A2CEFF0}" sibTransId="{99D2AE0F-64A1-4F1F-91BB-583AF4B4C53B}"/>
    <dgm:cxn modelId="{F4FFA5A8-54CB-471D-8E10-AB214D715040}" type="presOf" srcId="{A2F4040D-2E67-4D9A-8BC5-14116A7F6FEF}" destId="{85B8AF60-6A47-4E1B-807F-A4746EAA7984}" srcOrd="0" destOrd="2" presId="urn:microsoft.com/office/officeart/2018/5/layout/CenteredIconLabelDescriptionList"/>
    <dgm:cxn modelId="{C5A0C4AF-80A1-4E9A-A366-E63BAB1E930D}" type="presOf" srcId="{C2958F24-7A4B-4BAE-AAE1-66FD98963908}" destId="{85B8AF60-6A47-4E1B-807F-A4746EAA7984}" srcOrd="0" destOrd="0" presId="urn:microsoft.com/office/officeart/2018/5/layout/CenteredIconLabelDescriptionList"/>
    <dgm:cxn modelId="{E2A1A6B9-6354-4611-BB8A-2182D4DE5C1E}" type="presOf" srcId="{5CE81FE2-C981-46E4-85A9-3F7450E336C2}" destId="{85B8AF60-6A47-4E1B-807F-A4746EAA7984}" srcOrd="0" destOrd="3" presId="urn:microsoft.com/office/officeart/2018/5/layout/CenteredIconLabelDescriptionList"/>
    <dgm:cxn modelId="{BCDEBEB9-B0E1-4F4B-BFE1-2C384B22192B}" srcId="{65C272D7-9A09-4AF2-8701-2C237025BC8F}" destId="{40CB6C1F-69CE-4B01-8196-F2663492768C}" srcOrd="1" destOrd="0" parTransId="{298DA4D5-3432-452E-892D-7B5ED869EA0D}" sibTransId="{7B10A7CC-F457-454B-B79C-E81C51349771}"/>
    <dgm:cxn modelId="{60CDC7BA-825D-4632-B4D8-90A9637595FF}" srcId="{5E2EDE83-402D-4ECB-A458-095707357C43}" destId="{65C272D7-9A09-4AF2-8701-2C237025BC8F}" srcOrd="1" destOrd="0" parTransId="{62996BBA-B10F-47F0-801E-CC1FBFDF1D64}" sibTransId="{0EBF1380-09BC-465B-8367-38D0AD67E98A}"/>
    <dgm:cxn modelId="{52BF29C8-41F3-44E1-9AA3-147529A6BF18}" type="presOf" srcId="{65C272D7-9A09-4AF2-8701-2C237025BC8F}" destId="{8E1C3BA6-2561-4D65-A9F9-B62B7EFB9405}" srcOrd="0" destOrd="0" presId="urn:microsoft.com/office/officeart/2018/5/layout/CenteredIconLabelDescriptionList"/>
    <dgm:cxn modelId="{CADCA2D1-5AB0-44B4-9DAC-0D54E229B42C}" type="presOf" srcId="{2F926C13-91BF-4EEC-8CB6-59C9D9949F76}" destId="{63837160-5087-4F38-9CFF-9BED0529CB81}" srcOrd="0" destOrd="1" presId="urn:microsoft.com/office/officeart/2018/5/layout/CenteredIconLabelDescriptionList"/>
    <dgm:cxn modelId="{822333EB-B975-4CA8-8F79-8E8A27A7CD35}" srcId="{5E2EDE83-402D-4ECB-A458-095707357C43}" destId="{6FCA3D8A-04E4-41E2-842A-E8253B9FE28D}" srcOrd="0" destOrd="0" parTransId="{F0E6A7A9-CEFA-4AD3-B1B3-45FD2A5510A0}" sibTransId="{90218B48-2FB2-42F0-80D1-02CC2E6DF040}"/>
    <dgm:cxn modelId="{BB3C31EE-122D-4EBA-B56D-F045A5DF2F11}" srcId="{6FCA3D8A-04E4-41E2-842A-E8253B9FE28D}" destId="{2F926C13-91BF-4EEC-8CB6-59C9D9949F76}" srcOrd="1" destOrd="0" parTransId="{66342187-FE72-478C-8C9B-853AF304F123}" sibTransId="{198BF1BD-1993-43F5-B7DC-796A24FADB69}"/>
    <dgm:cxn modelId="{B3FF03F0-415A-4876-9F8B-43D4C4EE9FFC}" type="presOf" srcId="{C584DD27-4734-4F67-8771-1FC4AECE1A35}" destId="{63837160-5087-4F38-9CFF-9BED0529CB81}" srcOrd="0" destOrd="4" presId="urn:microsoft.com/office/officeart/2018/5/layout/CenteredIconLabelDescriptionList"/>
    <dgm:cxn modelId="{74891A23-47E7-4A41-90D8-4B99C04C108B}" type="presParOf" srcId="{87820609-24D1-4B4A-82B8-6AC39DC08966}" destId="{CCCEC757-0F6B-420F-990E-42559967DC4B}" srcOrd="0" destOrd="0" presId="urn:microsoft.com/office/officeart/2018/5/layout/CenteredIconLabelDescriptionList"/>
    <dgm:cxn modelId="{9057796A-E85A-498B-91C2-FA0DE65E67A7}" type="presParOf" srcId="{CCCEC757-0F6B-420F-990E-42559967DC4B}" destId="{366AB0FD-2F38-47A4-8696-37EDFB10594B}" srcOrd="0" destOrd="0" presId="urn:microsoft.com/office/officeart/2018/5/layout/CenteredIconLabelDescriptionList"/>
    <dgm:cxn modelId="{3C21A0D6-CCAC-4E09-AB12-7F338B42BEC4}" type="presParOf" srcId="{CCCEC757-0F6B-420F-990E-42559967DC4B}" destId="{4780259D-3BC8-4A20-9D14-25427FD1068F}" srcOrd="1" destOrd="0" presId="urn:microsoft.com/office/officeart/2018/5/layout/CenteredIconLabelDescriptionList"/>
    <dgm:cxn modelId="{AFAC5E7C-6B81-4D85-A03E-5E51CB9938B8}" type="presParOf" srcId="{CCCEC757-0F6B-420F-990E-42559967DC4B}" destId="{9837E33D-75FB-4E7F-9D6F-F2ABE8EECCCA}" srcOrd="2" destOrd="0" presId="urn:microsoft.com/office/officeart/2018/5/layout/CenteredIconLabelDescriptionList"/>
    <dgm:cxn modelId="{B2B03962-1D29-472A-BD79-DC3FBD9B612F}" type="presParOf" srcId="{CCCEC757-0F6B-420F-990E-42559967DC4B}" destId="{9BCD32A0-688E-4EC1-86BF-CF0F999FDCB5}" srcOrd="3" destOrd="0" presId="urn:microsoft.com/office/officeart/2018/5/layout/CenteredIconLabelDescriptionList"/>
    <dgm:cxn modelId="{FE0AFEFC-40FA-40E2-AC81-4214C5F39182}" type="presParOf" srcId="{CCCEC757-0F6B-420F-990E-42559967DC4B}" destId="{63837160-5087-4F38-9CFF-9BED0529CB81}" srcOrd="4" destOrd="0" presId="urn:microsoft.com/office/officeart/2018/5/layout/CenteredIconLabelDescriptionList"/>
    <dgm:cxn modelId="{55D6E0D7-7BB1-41B8-8155-308AC16B119B}" type="presParOf" srcId="{87820609-24D1-4B4A-82B8-6AC39DC08966}" destId="{E43B38EE-0AE5-47E2-BE45-E52DFEB2A63F}" srcOrd="1" destOrd="0" presId="urn:microsoft.com/office/officeart/2018/5/layout/CenteredIconLabelDescriptionList"/>
    <dgm:cxn modelId="{181C5016-E857-4CAA-A5F0-A6D44A981952}" type="presParOf" srcId="{87820609-24D1-4B4A-82B8-6AC39DC08966}" destId="{4D56DEB4-AC50-4A69-A1CE-78678FA9F205}" srcOrd="2" destOrd="0" presId="urn:microsoft.com/office/officeart/2018/5/layout/CenteredIconLabelDescriptionList"/>
    <dgm:cxn modelId="{7601A7AD-9C83-40C8-BF69-763F38AE0675}" type="presParOf" srcId="{4D56DEB4-AC50-4A69-A1CE-78678FA9F205}" destId="{155719F7-525C-498C-B35F-077AD3627B03}" srcOrd="0" destOrd="0" presId="urn:microsoft.com/office/officeart/2018/5/layout/CenteredIconLabelDescriptionList"/>
    <dgm:cxn modelId="{C46959F7-3720-494C-8422-C533614816B1}" type="presParOf" srcId="{4D56DEB4-AC50-4A69-A1CE-78678FA9F205}" destId="{C6DB2CEC-B3BF-4C37-A3A4-1025096C29B6}" srcOrd="1" destOrd="0" presId="urn:microsoft.com/office/officeart/2018/5/layout/CenteredIconLabelDescriptionList"/>
    <dgm:cxn modelId="{02D1B7A3-D3E4-48F6-85F3-8FE161C58A95}" type="presParOf" srcId="{4D56DEB4-AC50-4A69-A1CE-78678FA9F205}" destId="{8E1C3BA6-2561-4D65-A9F9-B62B7EFB9405}" srcOrd="2" destOrd="0" presId="urn:microsoft.com/office/officeart/2018/5/layout/CenteredIconLabelDescriptionList"/>
    <dgm:cxn modelId="{8A49CF97-1C92-4C4D-A6D3-9A3EC10FFC2C}" type="presParOf" srcId="{4D56DEB4-AC50-4A69-A1CE-78678FA9F205}" destId="{A8622035-A52D-492C-901E-B9D3C800D3B8}" srcOrd="3" destOrd="0" presId="urn:microsoft.com/office/officeart/2018/5/layout/CenteredIconLabelDescriptionList"/>
    <dgm:cxn modelId="{A2DE879A-0A73-41ED-91FD-C4267CC83790}" type="presParOf" srcId="{4D56DEB4-AC50-4A69-A1CE-78678FA9F205}" destId="{85B8AF60-6A47-4E1B-807F-A4746EAA7984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BAB5C7-1F62-4DB7-A587-60A5357AB107}" type="doc">
      <dgm:prSet loTypeId="urn:microsoft.com/office/officeart/2008/layout/AlternatingHexagons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A545666C-20CD-487E-9ED1-21FA8EC8880B}">
      <dgm:prSet/>
      <dgm:spPr/>
      <dgm:t>
        <a:bodyPr/>
        <a:lstStyle/>
        <a:p>
          <a:r>
            <a:rPr lang="en-GB"/>
            <a:t>T1 with brief explanation</a:t>
          </a:r>
        </a:p>
      </dgm:t>
    </dgm:pt>
    <dgm:pt modelId="{45AC4B40-AE02-444B-AB8D-A39343FD0FDA}" type="parTrans" cxnId="{163CB770-4E99-4304-ACE5-B6006870DAAF}">
      <dgm:prSet/>
      <dgm:spPr/>
      <dgm:t>
        <a:bodyPr/>
        <a:lstStyle/>
        <a:p>
          <a:endParaRPr lang="en-GB"/>
        </a:p>
      </dgm:t>
    </dgm:pt>
    <dgm:pt modelId="{D810EA19-C069-482C-B6D7-4D5D3DBE3E12}" type="sibTrans" cxnId="{163CB770-4E99-4304-ACE5-B6006870DAAF}">
      <dgm:prSet/>
      <dgm:spPr/>
      <dgm:t>
        <a:bodyPr/>
        <a:lstStyle/>
        <a:p>
          <a:r>
            <a:rPr lang="en-GB"/>
            <a:t>Clare conflict speaker</a:t>
          </a:r>
        </a:p>
      </dgm:t>
    </dgm:pt>
    <dgm:pt modelId="{135890A7-7916-4C80-9305-DBEC8855332E}">
      <dgm:prSet/>
      <dgm:spPr/>
      <dgm:t>
        <a:bodyPr/>
        <a:lstStyle/>
        <a:p>
          <a:r>
            <a:rPr lang="en-GB"/>
            <a:t>T2 with brief explanation</a:t>
          </a:r>
        </a:p>
      </dgm:t>
    </dgm:pt>
    <dgm:pt modelId="{DD1139E7-D036-4A2C-BC00-484E3A3B4F30}" type="parTrans" cxnId="{CB54402E-4B4C-435C-A3AA-4CE5E89F7037}">
      <dgm:prSet/>
      <dgm:spPr/>
      <dgm:t>
        <a:bodyPr/>
        <a:lstStyle/>
        <a:p>
          <a:endParaRPr lang="en-GB"/>
        </a:p>
      </dgm:t>
    </dgm:pt>
    <dgm:pt modelId="{69379B71-2E0B-450E-AE53-4F203AF20146}" type="sibTrans" cxnId="{CB54402E-4B4C-435C-A3AA-4CE5E89F7037}">
      <dgm:prSet/>
      <dgm:spPr/>
      <dgm:t>
        <a:bodyPr/>
        <a:lstStyle/>
        <a:p>
          <a:r>
            <a:rPr lang="en-GB"/>
            <a:t>Works well with others </a:t>
          </a:r>
        </a:p>
      </dgm:t>
    </dgm:pt>
    <dgm:pt modelId="{7ACEC770-C24F-499A-AF15-100923BF0718}">
      <dgm:prSet/>
      <dgm:spPr/>
      <dgm:t>
        <a:bodyPr/>
        <a:lstStyle/>
        <a:p>
          <a:r>
            <a:rPr lang="en-GB"/>
            <a:t>T3 with brief explanation </a:t>
          </a:r>
        </a:p>
      </dgm:t>
    </dgm:pt>
    <dgm:pt modelId="{B2C015C9-6900-459D-94A2-676677C50E1A}" type="parTrans" cxnId="{A1FACF62-78E7-4734-B94C-1DC3BA052D42}">
      <dgm:prSet/>
      <dgm:spPr/>
      <dgm:t>
        <a:bodyPr/>
        <a:lstStyle/>
        <a:p>
          <a:endParaRPr lang="en-GB"/>
        </a:p>
      </dgm:t>
    </dgm:pt>
    <dgm:pt modelId="{822C0E71-B5DD-46B6-A8FC-2A5C5207F4D6}" type="sibTrans" cxnId="{A1FACF62-78E7-4734-B94C-1DC3BA052D42}">
      <dgm:prSet/>
      <dgm:spPr/>
      <dgm:t>
        <a:bodyPr/>
        <a:lstStyle/>
        <a:p>
          <a:r>
            <a:rPr lang="en-GB"/>
            <a:t>Flexible in different situations </a:t>
          </a:r>
        </a:p>
      </dgm:t>
    </dgm:pt>
    <dgm:pt modelId="{54FDF7FA-FE76-4E9A-94C0-6B877DDE9CE6}" type="pres">
      <dgm:prSet presAssocID="{29BAB5C7-1F62-4DB7-A587-60A5357AB107}" presName="Name0" presStyleCnt="0">
        <dgm:presLayoutVars>
          <dgm:chMax/>
          <dgm:chPref/>
          <dgm:dir/>
          <dgm:animLvl val="lvl"/>
        </dgm:presLayoutVars>
      </dgm:prSet>
      <dgm:spPr/>
    </dgm:pt>
    <dgm:pt modelId="{5908635D-CE8D-463A-A298-FD34CDE53C76}" type="pres">
      <dgm:prSet presAssocID="{A545666C-20CD-487E-9ED1-21FA8EC8880B}" presName="composite" presStyleCnt="0"/>
      <dgm:spPr/>
    </dgm:pt>
    <dgm:pt modelId="{53DBF93B-2A34-43D5-BDCE-BECA12582CDD}" type="pres">
      <dgm:prSet presAssocID="{A545666C-20CD-487E-9ED1-21FA8EC8880B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0A7C608E-F837-42BF-8669-71D1B62B86CD}" type="pres">
      <dgm:prSet presAssocID="{A545666C-20CD-487E-9ED1-21FA8EC8880B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3CEEDBFA-57E3-4034-9A5E-1FBA02F27CF4}" type="pres">
      <dgm:prSet presAssocID="{A545666C-20CD-487E-9ED1-21FA8EC8880B}" presName="BalanceSpacing" presStyleCnt="0"/>
      <dgm:spPr/>
    </dgm:pt>
    <dgm:pt modelId="{B9492BB6-3426-4D32-9712-61AD48970457}" type="pres">
      <dgm:prSet presAssocID="{A545666C-20CD-487E-9ED1-21FA8EC8880B}" presName="BalanceSpacing1" presStyleCnt="0"/>
      <dgm:spPr/>
    </dgm:pt>
    <dgm:pt modelId="{C7C1F803-5BCF-4936-89C6-07B17A71F622}" type="pres">
      <dgm:prSet presAssocID="{D810EA19-C069-482C-B6D7-4D5D3DBE3E12}" presName="Accent1Text" presStyleLbl="node1" presStyleIdx="1" presStyleCnt="6"/>
      <dgm:spPr/>
    </dgm:pt>
    <dgm:pt modelId="{1911F7AC-778C-4E40-B2C9-8F75DF5347C1}" type="pres">
      <dgm:prSet presAssocID="{D810EA19-C069-482C-B6D7-4D5D3DBE3E12}" presName="spaceBetweenRectangles" presStyleCnt="0"/>
      <dgm:spPr/>
    </dgm:pt>
    <dgm:pt modelId="{F133AE4D-7C41-43D4-95ED-35A2CC376545}" type="pres">
      <dgm:prSet presAssocID="{135890A7-7916-4C80-9305-DBEC8855332E}" presName="composite" presStyleCnt="0"/>
      <dgm:spPr/>
    </dgm:pt>
    <dgm:pt modelId="{0C339E7D-1DCC-417D-B898-90FA06689116}" type="pres">
      <dgm:prSet presAssocID="{135890A7-7916-4C80-9305-DBEC8855332E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AD4A9842-3ECB-4C78-AEDE-303A3565BC0A}" type="pres">
      <dgm:prSet presAssocID="{135890A7-7916-4C80-9305-DBEC8855332E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C0F80F0C-2610-4EED-915E-AA671FB700C5}" type="pres">
      <dgm:prSet presAssocID="{135890A7-7916-4C80-9305-DBEC8855332E}" presName="BalanceSpacing" presStyleCnt="0"/>
      <dgm:spPr/>
    </dgm:pt>
    <dgm:pt modelId="{CFBDBD9F-06A3-4879-8A18-1F7345CE64A6}" type="pres">
      <dgm:prSet presAssocID="{135890A7-7916-4C80-9305-DBEC8855332E}" presName="BalanceSpacing1" presStyleCnt="0"/>
      <dgm:spPr/>
    </dgm:pt>
    <dgm:pt modelId="{48F00B00-562D-4400-9544-5A5DFA9DB43A}" type="pres">
      <dgm:prSet presAssocID="{69379B71-2E0B-450E-AE53-4F203AF20146}" presName="Accent1Text" presStyleLbl="node1" presStyleIdx="3" presStyleCnt="6"/>
      <dgm:spPr/>
    </dgm:pt>
    <dgm:pt modelId="{902279EC-1FC9-4180-9400-ED2C5AF06191}" type="pres">
      <dgm:prSet presAssocID="{69379B71-2E0B-450E-AE53-4F203AF20146}" presName="spaceBetweenRectangles" presStyleCnt="0"/>
      <dgm:spPr/>
    </dgm:pt>
    <dgm:pt modelId="{136F888A-DA9E-4B1E-9C91-0AF256FFC9BA}" type="pres">
      <dgm:prSet presAssocID="{7ACEC770-C24F-499A-AF15-100923BF0718}" presName="composite" presStyleCnt="0"/>
      <dgm:spPr/>
    </dgm:pt>
    <dgm:pt modelId="{A2E4A056-EAD8-4C1F-B285-948A87D2D646}" type="pres">
      <dgm:prSet presAssocID="{7ACEC770-C24F-499A-AF15-100923BF0718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10BC1621-7BDB-4A26-983B-C2263246F5CD}" type="pres">
      <dgm:prSet presAssocID="{7ACEC770-C24F-499A-AF15-100923BF0718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24207165-47B7-48AA-9D4B-721CBE69DA89}" type="pres">
      <dgm:prSet presAssocID="{7ACEC770-C24F-499A-AF15-100923BF0718}" presName="BalanceSpacing" presStyleCnt="0"/>
      <dgm:spPr/>
    </dgm:pt>
    <dgm:pt modelId="{AF523D54-C69A-40FF-B356-CDEEC2D93C3D}" type="pres">
      <dgm:prSet presAssocID="{7ACEC770-C24F-499A-AF15-100923BF0718}" presName="BalanceSpacing1" presStyleCnt="0"/>
      <dgm:spPr/>
    </dgm:pt>
    <dgm:pt modelId="{0E2C5D48-FD35-4F32-A6C6-6749EB12CED2}" type="pres">
      <dgm:prSet presAssocID="{822C0E71-B5DD-46B6-A8FC-2A5C5207F4D6}" presName="Accent1Text" presStyleLbl="node1" presStyleIdx="5" presStyleCnt="6"/>
      <dgm:spPr/>
    </dgm:pt>
  </dgm:ptLst>
  <dgm:cxnLst>
    <dgm:cxn modelId="{CB54402E-4B4C-435C-A3AA-4CE5E89F7037}" srcId="{29BAB5C7-1F62-4DB7-A587-60A5357AB107}" destId="{135890A7-7916-4C80-9305-DBEC8855332E}" srcOrd="1" destOrd="0" parTransId="{DD1139E7-D036-4A2C-BC00-484E3A3B4F30}" sibTransId="{69379B71-2E0B-450E-AE53-4F203AF20146}"/>
    <dgm:cxn modelId="{A1FACF62-78E7-4734-B94C-1DC3BA052D42}" srcId="{29BAB5C7-1F62-4DB7-A587-60A5357AB107}" destId="{7ACEC770-C24F-499A-AF15-100923BF0718}" srcOrd="2" destOrd="0" parTransId="{B2C015C9-6900-459D-94A2-676677C50E1A}" sibTransId="{822C0E71-B5DD-46B6-A8FC-2A5C5207F4D6}"/>
    <dgm:cxn modelId="{47E53A67-8FDE-4055-BA63-F6984EAB6862}" type="presOf" srcId="{A545666C-20CD-487E-9ED1-21FA8EC8880B}" destId="{53DBF93B-2A34-43D5-BDCE-BECA12582CDD}" srcOrd="0" destOrd="0" presId="urn:microsoft.com/office/officeart/2008/layout/AlternatingHexagons"/>
    <dgm:cxn modelId="{B40C1869-2BE4-4DD6-8EDF-FB93E3C0D708}" type="presOf" srcId="{7ACEC770-C24F-499A-AF15-100923BF0718}" destId="{A2E4A056-EAD8-4C1F-B285-948A87D2D646}" srcOrd="0" destOrd="0" presId="urn:microsoft.com/office/officeart/2008/layout/AlternatingHexagons"/>
    <dgm:cxn modelId="{ED56864A-AD27-4192-86A3-ED1BA8907B9E}" type="presOf" srcId="{135890A7-7916-4C80-9305-DBEC8855332E}" destId="{0C339E7D-1DCC-417D-B898-90FA06689116}" srcOrd="0" destOrd="0" presId="urn:microsoft.com/office/officeart/2008/layout/AlternatingHexagons"/>
    <dgm:cxn modelId="{163CB770-4E99-4304-ACE5-B6006870DAAF}" srcId="{29BAB5C7-1F62-4DB7-A587-60A5357AB107}" destId="{A545666C-20CD-487E-9ED1-21FA8EC8880B}" srcOrd="0" destOrd="0" parTransId="{45AC4B40-AE02-444B-AB8D-A39343FD0FDA}" sibTransId="{D810EA19-C069-482C-B6D7-4D5D3DBE3E12}"/>
    <dgm:cxn modelId="{74605151-9E0E-43C6-831A-F5DAD4F468B0}" type="presOf" srcId="{69379B71-2E0B-450E-AE53-4F203AF20146}" destId="{48F00B00-562D-4400-9544-5A5DFA9DB43A}" srcOrd="0" destOrd="0" presId="urn:microsoft.com/office/officeart/2008/layout/AlternatingHexagons"/>
    <dgm:cxn modelId="{7515B794-BF90-4DE3-8671-018525C6D2EA}" type="presOf" srcId="{822C0E71-B5DD-46B6-A8FC-2A5C5207F4D6}" destId="{0E2C5D48-FD35-4F32-A6C6-6749EB12CED2}" srcOrd="0" destOrd="0" presId="urn:microsoft.com/office/officeart/2008/layout/AlternatingHexagons"/>
    <dgm:cxn modelId="{47C9069D-14A5-407B-998F-FABDC77E715B}" type="presOf" srcId="{29BAB5C7-1F62-4DB7-A587-60A5357AB107}" destId="{54FDF7FA-FE76-4E9A-94C0-6B877DDE9CE6}" srcOrd="0" destOrd="0" presId="urn:microsoft.com/office/officeart/2008/layout/AlternatingHexagons"/>
    <dgm:cxn modelId="{AC4A6DAB-9939-4582-9AFD-8DEDD953C155}" type="presOf" srcId="{D810EA19-C069-482C-B6D7-4D5D3DBE3E12}" destId="{C7C1F803-5BCF-4936-89C6-07B17A71F622}" srcOrd="0" destOrd="0" presId="urn:microsoft.com/office/officeart/2008/layout/AlternatingHexagons"/>
    <dgm:cxn modelId="{70ACEED9-B55C-4250-ADDA-3F2B99C90195}" type="presParOf" srcId="{54FDF7FA-FE76-4E9A-94C0-6B877DDE9CE6}" destId="{5908635D-CE8D-463A-A298-FD34CDE53C76}" srcOrd="0" destOrd="0" presId="urn:microsoft.com/office/officeart/2008/layout/AlternatingHexagons"/>
    <dgm:cxn modelId="{40256A55-C6F4-4DB7-A741-5BC132E31655}" type="presParOf" srcId="{5908635D-CE8D-463A-A298-FD34CDE53C76}" destId="{53DBF93B-2A34-43D5-BDCE-BECA12582CDD}" srcOrd="0" destOrd="0" presId="urn:microsoft.com/office/officeart/2008/layout/AlternatingHexagons"/>
    <dgm:cxn modelId="{0FD34C90-48DE-4E28-9048-02E5757E7407}" type="presParOf" srcId="{5908635D-CE8D-463A-A298-FD34CDE53C76}" destId="{0A7C608E-F837-42BF-8669-71D1B62B86CD}" srcOrd="1" destOrd="0" presId="urn:microsoft.com/office/officeart/2008/layout/AlternatingHexagons"/>
    <dgm:cxn modelId="{9770C2B0-4E35-4CAD-BF80-2C8EA27C908A}" type="presParOf" srcId="{5908635D-CE8D-463A-A298-FD34CDE53C76}" destId="{3CEEDBFA-57E3-4034-9A5E-1FBA02F27CF4}" srcOrd="2" destOrd="0" presId="urn:microsoft.com/office/officeart/2008/layout/AlternatingHexagons"/>
    <dgm:cxn modelId="{FCD776DE-6771-401B-B32B-CCA86BB205B7}" type="presParOf" srcId="{5908635D-CE8D-463A-A298-FD34CDE53C76}" destId="{B9492BB6-3426-4D32-9712-61AD48970457}" srcOrd="3" destOrd="0" presId="urn:microsoft.com/office/officeart/2008/layout/AlternatingHexagons"/>
    <dgm:cxn modelId="{38E22E85-396D-4CBF-83D6-D7FA33A97550}" type="presParOf" srcId="{5908635D-CE8D-463A-A298-FD34CDE53C76}" destId="{C7C1F803-5BCF-4936-89C6-07B17A71F622}" srcOrd="4" destOrd="0" presId="urn:microsoft.com/office/officeart/2008/layout/AlternatingHexagons"/>
    <dgm:cxn modelId="{D7C48FBD-DA36-49B4-B125-0BC8CCAAD8C5}" type="presParOf" srcId="{54FDF7FA-FE76-4E9A-94C0-6B877DDE9CE6}" destId="{1911F7AC-778C-4E40-B2C9-8F75DF5347C1}" srcOrd="1" destOrd="0" presId="urn:microsoft.com/office/officeart/2008/layout/AlternatingHexagons"/>
    <dgm:cxn modelId="{A2B40635-69F6-4836-B65D-EFF3265CF46F}" type="presParOf" srcId="{54FDF7FA-FE76-4E9A-94C0-6B877DDE9CE6}" destId="{F133AE4D-7C41-43D4-95ED-35A2CC376545}" srcOrd="2" destOrd="0" presId="urn:microsoft.com/office/officeart/2008/layout/AlternatingHexagons"/>
    <dgm:cxn modelId="{70576BDC-F495-49DF-BECD-397AE063BD10}" type="presParOf" srcId="{F133AE4D-7C41-43D4-95ED-35A2CC376545}" destId="{0C339E7D-1DCC-417D-B898-90FA06689116}" srcOrd="0" destOrd="0" presId="urn:microsoft.com/office/officeart/2008/layout/AlternatingHexagons"/>
    <dgm:cxn modelId="{9D98BDA3-FBDB-4578-9FE2-17F396101BE6}" type="presParOf" srcId="{F133AE4D-7C41-43D4-95ED-35A2CC376545}" destId="{AD4A9842-3ECB-4C78-AEDE-303A3565BC0A}" srcOrd="1" destOrd="0" presId="urn:microsoft.com/office/officeart/2008/layout/AlternatingHexagons"/>
    <dgm:cxn modelId="{A31D1DF9-A566-4608-808F-64746C8BF71D}" type="presParOf" srcId="{F133AE4D-7C41-43D4-95ED-35A2CC376545}" destId="{C0F80F0C-2610-4EED-915E-AA671FB700C5}" srcOrd="2" destOrd="0" presId="urn:microsoft.com/office/officeart/2008/layout/AlternatingHexagons"/>
    <dgm:cxn modelId="{68C51948-B1A9-4C8B-9013-4401319A0429}" type="presParOf" srcId="{F133AE4D-7C41-43D4-95ED-35A2CC376545}" destId="{CFBDBD9F-06A3-4879-8A18-1F7345CE64A6}" srcOrd="3" destOrd="0" presId="urn:microsoft.com/office/officeart/2008/layout/AlternatingHexagons"/>
    <dgm:cxn modelId="{F5325F8D-54F7-48FD-9C02-61F982D75DDD}" type="presParOf" srcId="{F133AE4D-7C41-43D4-95ED-35A2CC376545}" destId="{48F00B00-562D-4400-9544-5A5DFA9DB43A}" srcOrd="4" destOrd="0" presId="urn:microsoft.com/office/officeart/2008/layout/AlternatingHexagons"/>
    <dgm:cxn modelId="{C6EAC25A-221B-48F0-B50C-350DCF3B6CC8}" type="presParOf" srcId="{54FDF7FA-FE76-4E9A-94C0-6B877DDE9CE6}" destId="{902279EC-1FC9-4180-9400-ED2C5AF06191}" srcOrd="3" destOrd="0" presId="urn:microsoft.com/office/officeart/2008/layout/AlternatingHexagons"/>
    <dgm:cxn modelId="{96B8A7E4-951F-4388-94D3-94B1785CFE8B}" type="presParOf" srcId="{54FDF7FA-FE76-4E9A-94C0-6B877DDE9CE6}" destId="{136F888A-DA9E-4B1E-9C91-0AF256FFC9BA}" srcOrd="4" destOrd="0" presId="urn:microsoft.com/office/officeart/2008/layout/AlternatingHexagons"/>
    <dgm:cxn modelId="{9B29F514-CF8B-49EB-9F00-1F2CAAD4D99B}" type="presParOf" srcId="{136F888A-DA9E-4B1E-9C91-0AF256FFC9BA}" destId="{A2E4A056-EAD8-4C1F-B285-948A87D2D646}" srcOrd="0" destOrd="0" presId="urn:microsoft.com/office/officeart/2008/layout/AlternatingHexagons"/>
    <dgm:cxn modelId="{9423645F-69AD-4F56-91E1-AD3E9E17841C}" type="presParOf" srcId="{136F888A-DA9E-4B1E-9C91-0AF256FFC9BA}" destId="{10BC1621-7BDB-4A26-983B-C2263246F5CD}" srcOrd="1" destOrd="0" presId="urn:microsoft.com/office/officeart/2008/layout/AlternatingHexagons"/>
    <dgm:cxn modelId="{EBA4D5D2-ED92-43CF-AA6C-1193B58B41B4}" type="presParOf" srcId="{136F888A-DA9E-4B1E-9C91-0AF256FFC9BA}" destId="{24207165-47B7-48AA-9D4B-721CBE69DA89}" srcOrd="2" destOrd="0" presId="urn:microsoft.com/office/officeart/2008/layout/AlternatingHexagons"/>
    <dgm:cxn modelId="{9C3528AF-13B2-411C-BCCC-DF8DCBE3B979}" type="presParOf" srcId="{136F888A-DA9E-4B1E-9C91-0AF256FFC9BA}" destId="{AF523D54-C69A-40FF-B356-CDEEC2D93C3D}" srcOrd="3" destOrd="0" presId="urn:microsoft.com/office/officeart/2008/layout/AlternatingHexagons"/>
    <dgm:cxn modelId="{71876CA3-AC66-472C-A790-ACE178100367}" type="presParOf" srcId="{136F888A-DA9E-4B1E-9C91-0AF256FFC9BA}" destId="{0E2C5D48-FD35-4F32-A6C6-6749EB12CED2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892E9A-DACE-469A-AA93-FE439B4B97A6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C3E024B-0234-43C3-B536-8B47922C832E}">
      <dgm:prSet phldr="0"/>
      <dgm:spPr/>
      <dgm:t>
        <a:bodyPr/>
        <a:lstStyle/>
        <a:p>
          <a:pPr algn="l" rtl="0"/>
          <a:r>
            <a:rPr lang="en-GB" b="0" u="sng"/>
            <a:t>Overall </a:t>
          </a:r>
          <a:r>
            <a:rPr lang="en-GB" b="0" u="sng">
              <a:latin typeface="Aptos Display" panose="02110004020202020204"/>
            </a:rPr>
            <a:t>Summary</a:t>
          </a:r>
          <a:r>
            <a:rPr lang="en-GB" b="0">
              <a:latin typeface="Aptos Display" panose="02110004020202020204"/>
            </a:rPr>
            <a:t> :Self-evolution</a:t>
          </a:r>
          <a:r>
            <a:rPr lang="en-GB" baseline="0"/>
            <a:t> is a continuous journey of personal growth that involves self-awareness, goal setting, and lifelong learning. It helps individuals adapt to change, build confidence, and improve overall well-being</a:t>
          </a:r>
          <a:r>
            <a:rPr lang="en-GB" baseline="0">
              <a:latin typeface="Aptos Display" panose="02110004020202020204"/>
            </a:rPr>
            <a:t>.</a:t>
          </a:r>
          <a:endParaRPr lang="en-GB" b="1">
            <a:latin typeface="Aptos Display" panose="02110004020202020204"/>
          </a:endParaRPr>
        </a:p>
      </dgm:t>
    </dgm:pt>
    <dgm:pt modelId="{8FB3EF34-927B-4C82-8EE0-1F5CFBCEFC62}" type="parTrans" cxnId="{A1333C5E-32E9-4A2A-9A6F-7C9564A8FCF8}">
      <dgm:prSet/>
      <dgm:spPr/>
    </dgm:pt>
    <dgm:pt modelId="{0684EAD2-7315-4A70-89CB-1200C5BB54F6}" type="sibTrans" cxnId="{A1333C5E-32E9-4A2A-9A6F-7C9564A8FCF8}">
      <dgm:prSet/>
      <dgm:spPr/>
    </dgm:pt>
    <dgm:pt modelId="{2CE6A066-EAF7-4F39-802E-A1F65021318A}">
      <dgm:prSet phldr="0"/>
      <dgm:spPr/>
      <dgm:t>
        <a:bodyPr/>
        <a:lstStyle/>
        <a:p>
          <a:pPr algn="l" rtl="0"/>
          <a:r>
            <a:rPr lang="en-GB" b="1" u="sng"/>
            <a:t>Lessons </a:t>
          </a:r>
          <a:r>
            <a:rPr lang="en-GB" b="1" u="sng">
              <a:latin typeface="Aptos Display" panose="02110004020202020204"/>
            </a:rPr>
            <a:t>Learnt </a:t>
          </a:r>
          <a:r>
            <a:rPr lang="en-GB">
              <a:latin typeface="Aptos Display" panose="02110004020202020204"/>
            </a:rPr>
            <a:t>:This</a:t>
          </a:r>
          <a:r>
            <a:rPr lang="en-GB"/>
            <a:t> presentation highlighted the importance of reflecting on personal strengths and weaknesses, embracing change, and taking responsibility for self-improvement. Consistency, resilience, and a positive mindset are key to successful self-evolution.</a:t>
          </a:r>
          <a:endParaRPr lang="en-GB">
            <a:latin typeface="Aptos Display" panose="02110004020202020204"/>
          </a:endParaRPr>
        </a:p>
      </dgm:t>
    </dgm:pt>
    <dgm:pt modelId="{25E95479-FA77-4384-8EEC-2E1959A88311}" type="parTrans" cxnId="{2D25FDC2-AE3C-49D3-A6FA-67D6214C4788}">
      <dgm:prSet/>
      <dgm:spPr/>
    </dgm:pt>
    <dgm:pt modelId="{F74AF184-DE19-4196-8491-FB076651DEB7}" type="sibTrans" cxnId="{2D25FDC2-AE3C-49D3-A6FA-67D6214C4788}">
      <dgm:prSet/>
      <dgm:spPr/>
    </dgm:pt>
    <dgm:pt modelId="{6D481C4C-0F94-45E6-93CA-35EEE2C3E222}">
      <dgm:prSet phldr="0"/>
      <dgm:spPr/>
      <dgm:t>
        <a:bodyPr/>
        <a:lstStyle/>
        <a:p>
          <a:pPr algn="l" rtl="0"/>
          <a:r>
            <a:rPr lang="en-GB" b="0" u="sng"/>
            <a:t>Personal </a:t>
          </a:r>
          <a:r>
            <a:rPr lang="en-GB" u="sng">
              <a:latin typeface="Aptos Display" panose="02110004020202020204"/>
            </a:rPr>
            <a:t>Evaluation:</a:t>
          </a:r>
          <a:r>
            <a:rPr lang="en-GB">
              <a:latin typeface="Aptos Display" panose="02110004020202020204"/>
            </a:rPr>
            <a:t>Through</a:t>
          </a:r>
          <a:r>
            <a:rPr lang="en-GB"/>
            <a:t> exploring self-evolution, I have gained a better understanding of my own growth areas and the steps needed to improve. I now feel more motivated to set realistic goals, develop my skills, and work towards becoming the best version of myself.</a:t>
          </a:r>
          <a:endParaRPr lang="en-GB">
            <a:latin typeface="Aptos Display" panose="02110004020202020204"/>
          </a:endParaRPr>
        </a:p>
      </dgm:t>
    </dgm:pt>
    <dgm:pt modelId="{AE0F2185-82ED-4144-A203-432C0554EA86}" type="parTrans" cxnId="{52C22B8F-A120-42A9-9735-E8E7E8377759}">
      <dgm:prSet/>
      <dgm:spPr/>
    </dgm:pt>
    <dgm:pt modelId="{E7BD637B-D308-46B6-8460-3B441C491D97}" type="sibTrans" cxnId="{52C22B8F-A120-42A9-9735-E8E7E8377759}">
      <dgm:prSet/>
      <dgm:spPr/>
    </dgm:pt>
    <dgm:pt modelId="{F2894153-E708-48FC-9FBF-1D45DC2F338C}" type="pres">
      <dgm:prSet presAssocID="{48892E9A-DACE-469A-AA93-FE439B4B97A6}" presName="Name0" presStyleCnt="0">
        <dgm:presLayoutVars>
          <dgm:dir/>
          <dgm:resizeHandles val="exact"/>
        </dgm:presLayoutVars>
      </dgm:prSet>
      <dgm:spPr/>
    </dgm:pt>
    <dgm:pt modelId="{B1D84586-F0CB-402E-AAB8-FC756D18014D}" type="pres">
      <dgm:prSet presAssocID="{48892E9A-DACE-469A-AA93-FE439B4B97A6}" presName="fgShape" presStyleLbl="fgShp" presStyleIdx="0" presStyleCnt="1"/>
      <dgm:spPr/>
    </dgm:pt>
    <dgm:pt modelId="{F4B135B2-A5B1-4BD3-A632-3DA7511B54E1}" type="pres">
      <dgm:prSet presAssocID="{48892E9A-DACE-469A-AA93-FE439B4B97A6}" presName="linComp" presStyleCnt="0"/>
      <dgm:spPr/>
    </dgm:pt>
    <dgm:pt modelId="{5BEAD3F7-F8BC-42E6-89E2-4537ED10B604}" type="pres">
      <dgm:prSet presAssocID="{6C3E024B-0234-43C3-B536-8B47922C832E}" presName="compNode" presStyleCnt="0"/>
      <dgm:spPr/>
    </dgm:pt>
    <dgm:pt modelId="{C2A38978-C52A-47C9-8A03-B34237909126}" type="pres">
      <dgm:prSet presAssocID="{6C3E024B-0234-43C3-B536-8B47922C832E}" presName="bkgdShape" presStyleLbl="node1" presStyleIdx="0" presStyleCnt="3"/>
      <dgm:spPr/>
    </dgm:pt>
    <dgm:pt modelId="{CEEA54F7-4805-4F55-AFF5-587D7285C81D}" type="pres">
      <dgm:prSet presAssocID="{6C3E024B-0234-43C3-B536-8B47922C832E}" presName="nodeTx" presStyleLbl="node1" presStyleIdx="0" presStyleCnt="3">
        <dgm:presLayoutVars>
          <dgm:bulletEnabled val="1"/>
        </dgm:presLayoutVars>
      </dgm:prSet>
      <dgm:spPr/>
    </dgm:pt>
    <dgm:pt modelId="{7E33885E-7B35-478D-A9AD-F6A9CDEE4688}" type="pres">
      <dgm:prSet presAssocID="{6C3E024B-0234-43C3-B536-8B47922C832E}" presName="invisiNode" presStyleLbl="node1" presStyleIdx="0" presStyleCnt="3"/>
      <dgm:spPr/>
    </dgm:pt>
    <dgm:pt modelId="{24889F8E-FA91-4B8A-8AF0-17295B7BDD48}" type="pres">
      <dgm:prSet presAssocID="{6C3E024B-0234-43C3-B536-8B47922C832E}" presName="imagNode" presStyleLbl="fgImgPlace1" presStyleIdx="0" presStyleCnt="3"/>
      <dgm:spPr/>
    </dgm:pt>
    <dgm:pt modelId="{97C9C4A8-BCEF-40DC-A027-4D969F95FA7B}" type="pres">
      <dgm:prSet presAssocID="{0684EAD2-7315-4A70-89CB-1200C5BB54F6}" presName="sibTrans" presStyleLbl="sibTrans2D1" presStyleIdx="0" presStyleCnt="0"/>
      <dgm:spPr/>
    </dgm:pt>
    <dgm:pt modelId="{052483EA-A97B-4527-B2B9-0B59A492042F}" type="pres">
      <dgm:prSet presAssocID="{2CE6A066-EAF7-4F39-802E-A1F65021318A}" presName="compNode" presStyleCnt="0"/>
      <dgm:spPr/>
    </dgm:pt>
    <dgm:pt modelId="{6E71ED6A-9070-4D1F-ABDB-3AB70B63EC7C}" type="pres">
      <dgm:prSet presAssocID="{2CE6A066-EAF7-4F39-802E-A1F65021318A}" presName="bkgdShape" presStyleLbl="node1" presStyleIdx="1" presStyleCnt="3"/>
      <dgm:spPr/>
    </dgm:pt>
    <dgm:pt modelId="{15D5827C-D7DF-4259-9F83-F235F0FDF5EC}" type="pres">
      <dgm:prSet presAssocID="{2CE6A066-EAF7-4F39-802E-A1F65021318A}" presName="nodeTx" presStyleLbl="node1" presStyleIdx="1" presStyleCnt="3">
        <dgm:presLayoutVars>
          <dgm:bulletEnabled val="1"/>
        </dgm:presLayoutVars>
      </dgm:prSet>
      <dgm:spPr/>
    </dgm:pt>
    <dgm:pt modelId="{CBED4936-D3DE-42F1-A010-9AB0283C7BB4}" type="pres">
      <dgm:prSet presAssocID="{2CE6A066-EAF7-4F39-802E-A1F65021318A}" presName="invisiNode" presStyleLbl="node1" presStyleIdx="1" presStyleCnt="3"/>
      <dgm:spPr/>
    </dgm:pt>
    <dgm:pt modelId="{2C39B51A-5F37-4035-94AA-A4B42D480936}" type="pres">
      <dgm:prSet presAssocID="{2CE6A066-EAF7-4F39-802E-A1F65021318A}" presName="imagNode" presStyleLbl="fgImgPlace1" presStyleIdx="1" presStyleCnt="3"/>
      <dgm:spPr/>
    </dgm:pt>
    <dgm:pt modelId="{D2C53EFB-E81C-41AE-83AE-F72875FC092D}" type="pres">
      <dgm:prSet presAssocID="{F74AF184-DE19-4196-8491-FB076651DEB7}" presName="sibTrans" presStyleLbl="sibTrans2D1" presStyleIdx="0" presStyleCnt="0"/>
      <dgm:spPr/>
    </dgm:pt>
    <dgm:pt modelId="{9DE1F37C-D99D-4739-A207-4CE1481BA264}" type="pres">
      <dgm:prSet presAssocID="{6D481C4C-0F94-45E6-93CA-35EEE2C3E222}" presName="compNode" presStyleCnt="0"/>
      <dgm:spPr/>
    </dgm:pt>
    <dgm:pt modelId="{C6054229-10E3-40C5-A0A2-F1DC03F46CED}" type="pres">
      <dgm:prSet presAssocID="{6D481C4C-0F94-45E6-93CA-35EEE2C3E222}" presName="bkgdShape" presStyleLbl="node1" presStyleIdx="2" presStyleCnt="3"/>
      <dgm:spPr/>
    </dgm:pt>
    <dgm:pt modelId="{B81B9D29-0879-4FD9-9B27-E590A13C63F4}" type="pres">
      <dgm:prSet presAssocID="{6D481C4C-0F94-45E6-93CA-35EEE2C3E222}" presName="nodeTx" presStyleLbl="node1" presStyleIdx="2" presStyleCnt="3">
        <dgm:presLayoutVars>
          <dgm:bulletEnabled val="1"/>
        </dgm:presLayoutVars>
      </dgm:prSet>
      <dgm:spPr/>
    </dgm:pt>
    <dgm:pt modelId="{2224DA3B-A54C-436D-9B03-C622BDA6B9D9}" type="pres">
      <dgm:prSet presAssocID="{6D481C4C-0F94-45E6-93CA-35EEE2C3E222}" presName="invisiNode" presStyleLbl="node1" presStyleIdx="2" presStyleCnt="3"/>
      <dgm:spPr/>
    </dgm:pt>
    <dgm:pt modelId="{89819437-7369-47DE-802A-A6B785C0CA8C}" type="pres">
      <dgm:prSet presAssocID="{6D481C4C-0F94-45E6-93CA-35EEE2C3E222}" presName="imagNode" presStyleLbl="fgImgPlace1" presStyleIdx="2" presStyleCnt="3"/>
      <dgm:spPr/>
    </dgm:pt>
  </dgm:ptLst>
  <dgm:cxnLst>
    <dgm:cxn modelId="{F8166D0C-61FE-44C9-9152-19FEAA838079}" type="presOf" srcId="{6C3E024B-0234-43C3-B536-8B47922C832E}" destId="{C2A38978-C52A-47C9-8A03-B34237909126}" srcOrd="0" destOrd="0" presId="urn:microsoft.com/office/officeart/2005/8/layout/hList7"/>
    <dgm:cxn modelId="{A1333C5E-32E9-4A2A-9A6F-7C9564A8FCF8}" srcId="{48892E9A-DACE-469A-AA93-FE439B4B97A6}" destId="{6C3E024B-0234-43C3-B536-8B47922C832E}" srcOrd="0" destOrd="0" parTransId="{8FB3EF34-927B-4C82-8EE0-1F5CFBCEFC62}" sibTransId="{0684EAD2-7315-4A70-89CB-1200C5BB54F6}"/>
    <dgm:cxn modelId="{65E4A34B-749D-4E2C-AD42-7F6565A9E853}" type="presOf" srcId="{2CE6A066-EAF7-4F39-802E-A1F65021318A}" destId="{15D5827C-D7DF-4259-9F83-F235F0FDF5EC}" srcOrd="1" destOrd="0" presId="urn:microsoft.com/office/officeart/2005/8/layout/hList7"/>
    <dgm:cxn modelId="{FC84015A-1731-460A-BC84-65B030293AB7}" type="presOf" srcId="{F74AF184-DE19-4196-8491-FB076651DEB7}" destId="{D2C53EFB-E81C-41AE-83AE-F72875FC092D}" srcOrd="0" destOrd="0" presId="urn:microsoft.com/office/officeart/2005/8/layout/hList7"/>
    <dgm:cxn modelId="{4DA0427B-E4DF-4C42-9A64-E1280174ACF7}" type="presOf" srcId="{6C3E024B-0234-43C3-B536-8B47922C832E}" destId="{CEEA54F7-4805-4F55-AFF5-587D7285C81D}" srcOrd="1" destOrd="0" presId="urn:microsoft.com/office/officeart/2005/8/layout/hList7"/>
    <dgm:cxn modelId="{147D487D-AAE6-46EF-A86C-6779BE01827E}" type="presOf" srcId="{6D481C4C-0F94-45E6-93CA-35EEE2C3E222}" destId="{B81B9D29-0879-4FD9-9B27-E590A13C63F4}" srcOrd="1" destOrd="0" presId="urn:microsoft.com/office/officeart/2005/8/layout/hList7"/>
    <dgm:cxn modelId="{52C22B8F-A120-42A9-9735-E8E7E8377759}" srcId="{48892E9A-DACE-469A-AA93-FE439B4B97A6}" destId="{6D481C4C-0F94-45E6-93CA-35EEE2C3E222}" srcOrd="2" destOrd="0" parTransId="{AE0F2185-82ED-4144-A203-432C0554EA86}" sibTransId="{E7BD637B-D308-46B6-8460-3B441C491D97}"/>
    <dgm:cxn modelId="{24946597-0443-42EB-B4E8-2F72667B2724}" type="presOf" srcId="{2CE6A066-EAF7-4F39-802E-A1F65021318A}" destId="{6E71ED6A-9070-4D1F-ABDB-3AB70B63EC7C}" srcOrd="0" destOrd="0" presId="urn:microsoft.com/office/officeart/2005/8/layout/hList7"/>
    <dgm:cxn modelId="{8B2D869A-D33D-44C7-9495-ADEF8BCB7A20}" type="presOf" srcId="{48892E9A-DACE-469A-AA93-FE439B4B97A6}" destId="{F2894153-E708-48FC-9FBF-1D45DC2F338C}" srcOrd="0" destOrd="0" presId="urn:microsoft.com/office/officeart/2005/8/layout/hList7"/>
    <dgm:cxn modelId="{2D25FDC2-AE3C-49D3-A6FA-67D6214C4788}" srcId="{48892E9A-DACE-469A-AA93-FE439B4B97A6}" destId="{2CE6A066-EAF7-4F39-802E-A1F65021318A}" srcOrd="1" destOrd="0" parTransId="{25E95479-FA77-4384-8EEC-2E1959A88311}" sibTransId="{F74AF184-DE19-4196-8491-FB076651DEB7}"/>
    <dgm:cxn modelId="{63A0C6D2-798D-4C7B-91A2-46D5FCD18200}" type="presOf" srcId="{0684EAD2-7315-4A70-89CB-1200C5BB54F6}" destId="{97C9C4A8-BCEF-40DC-A027-4D969F95FA7B}" srcOrd="0" destOrd="0" presId="urn:microsoft.com/office/officeart/2005/8/layout/hList7"/>
    <dgm:cxn modelId="{423DF6D3-BCAC-4503-B19F-B8578532B5BE}" type="presOf" srcId="{6D481C4C-0F94-45E6-93CA-35EEE2C3E222}" destId="{C6054229-10E3-40C5-A0A2-F1DC03F46CED}" srcOrd="0" destOrd="0" presId="urn:microsoft.com/office/officeart/2005/8/layout/hList7"/>
    <dgm:cxn modelId="{C1408C91-8722-4566-AEB7-805B6C8F7621}" type="presParOf" srcId="{F2894153-E708-48FC-9FBF-1D45DC2F338C}" destId="{B1D84586-F0CB-402E-AAB8-FC756D18014D}" srcOrd="0" destOrd="0" presId="urn:microsoft.com/office/officeart/2005/8/layout/hList7"/>
    <dgm:cxn modelId="{3E44E6F1-76F2-4340-8595-AE9804743FF8}" type="presParOf" srcId="{F2894153-E708-48FC-9FBF-1D45DC2F338C}" destId="{F4B135B2-A5B1-4BD3-A632-3DA7511B54E1}" srcOrd="1" destOrd="0" presId="urn:microsoft.com/office/officeart/2005/8/layout/hList7"/>
    <dgm:cxn modelId="{FBC1D2AB-D4EA-437F-A580-118EAE2D15A5}" type="presParOf" srcId="{F4B135B2-A5B1-4BD3-A632-3DA7511B54E1}" destId="{5BEAD3F7-F8BC-42E6-89E2-4537ED10B604}" srcOrd="0" destOrd="0" presId="urn:microsoft.com/office/officeart/2005/8/layout/hList7"/>
    <dgm:cxn modelId="{FE6A5429-4628-439F-B016-C43014A5B05F}" type="presParOf" srcId="{5BEAD3F7-F8BC-42E6-89E2-4537ED10B604}" destId="{C2A38978-C52A-47C9-8A03-B34237909126}" srcOrd="0" destOrd="0" presId="urn:microsoft.com/office/officeart/2005/8/layout/hList7"/>
    <dgm:cxn modelId="{519A9C2F-4D5D-4E3D-A43C-8FBDAF966B7B}" type="presParOf" srcId="{5BEAD3F7-F8BC-42E6-89E2-4537ED10B604}" destId="{CEEA54F7-4805-4F55-AFF5-587D7285C81D}" srcOrd="1" destOrd="0" presId="urn:microsoft.com/office/officeart/2005/8/layout/hList7"/>
    <dgm:cxn modelId="{37EB1567-88DD-4018-8B1D-8036DF4CBEF5}" type="presParOf" srcId="{5BEAD3F7-F8BC-42E6-89E2-4537ED10B604}" destId="{7E33885E-7B35-478D-A9AD-F6A9CDEE4688}" srcOrd="2" destOrd="0" presId="urn:microsoft.com/office/officeart/2005/8/layout/hList7"/>
    <dgm:cxn modelId="{892EA22E-B478-490D-A844-6BA84E9C177A}" type="presParOf" srcId="{5BEAD3F7-F8BC-42E6-89E2-4537ED10B604}" destId="{24889F8E-FA91-4B8A-8AF0-17295B7BDD48}" srcOrd="3" destOrd="0" presId="urn:microsoft.com/office/officeart/2005/8/layout/hList7"/>
    <dgm:cxn modelId="{9D641F47-01A5-45F6-80AC-3FB0F5AC9DC9}" type="presParOf" srcId="{F4B135B2-A5B1-4BD3-A632-3DA7511B54E1}" destId="{97C9C4A8-BCEF-40DC-A027-4D969F95FA7B}" srcOrd="1" destOrd="0" presId="urn:microsoft.com/office/officeart/2005/8/layout/hList7"/>
    <dgm:cxn modelId="{BB2C07F7-3A14-485E-8E47-844B3C3398B6}" type="presParOf" srcId="{F4B135B2-A5B1-4BD3-A632-3DA7511B54E1}" destId="{052483EA-A97B-4527-B2B9-0B59A492042F}" srcOrd="2" destOrd="0" presId="urn:microsoft.com/office/officeart/2005/8/layout/hList7"/>
    <dgm:cxn modelId="{B598A394-478E-41C6-974C-CFD77A57D156}" type="presParOf" srcId="{052483EA-A97B-4527-B2B9-0B59A492042F}" destId="{6E71ED6A-9070-4D1F-ABDB-3AB70B63EC7C}" srcOrd="0" destOrd="0" presId="urn:microsoft.com/office/officeart/2005/8/layout/hList7"/>
    <dgm:cxn modelId="{87292620-2620-48EF-ADDC-DDE87B9D6C0B}" type="presParOf" srcId="{052483EA-A97B-4527-B2B9-0B59A492042F}" destId="{15D5827C-D7DF-4259-9F83-F235F0FDF5EC}" srcOrd="1" destOrd="0" presId="urn:microsoft.com/office/officeart/2005/8/layout/hList7"/>
    <dgm:cxn modelId="{358CB93F-D57B-4AFB-BE64-1DF56CCB64DE}" type="presParOf" srcId="{052483EA-A97B-4527-B2B9-0B59A492042F}" destId="{CBED4936-D3DE-42F1-A010-9AB0283C7BB4}" srcOrd="2" destOrd="0" presId="urn:microsoft.com/office/officeart/2005/8/layout/hList7"/>
    <dgm:cxn modelId="{91BB6114-75C6-4EDA-9839-E7A1CFB3FEFC}" type="presParOf" srcId="{052483EA-A97B-4527-B2B9-0B59A492042F}" destId="{2C39B51A-5F37-4035-94AA-A4B42D480936}" srcOrd="3" destOrd="0" presId="urn:microsoft.com/office/officeart/2005/8/layout/hList7"/>
    <dgm:cxn modelId="{EEE74C7E-8F96-49E8-8D8A-CED83AFC32AA}" type="presParOf" srcId="{F4B135B2-A5B1-4BD3-A632-3DA7511B54E1}" destId="{D2C53EFB-E81C-41AE-83AE-F72875FC092D}" srcOrd="3" destOrd="0" presId="urn:microsoft.com/office/officeart/2005/8/layout/hList7"/>
    <dgm:cxn modelId="{D5D8BB4A-AACB-4E03-A38E-CB2928668784}" type="presParOf" srcId="{F4B135B2-A5B1-4BD3-A632-3DA7511B54E1}" destId="{9DE1F37C-D99D-4739-A207-4CE1481BA264}" srcOrd="4" destOrd="0" presId="urn:microsoft.com/office/officeart/2005/8/layout/hList7"/>
    <dgm:cxn modelId="{2CF9DF45-1A0C-4370-9F81-CEBD2105F300}" type="presParOf" srcId="{9DE1F37C-D99D-4739-A207-4CE1481BA264}" destId="{C6054229-10E3-40C5-A0A2-F1DC03F46CED}" srcOrd="0" destOrd="0" presId="urn:microsoft.com/office/officeart/2005/8/layout/hList7"/>
    <dgm:cxn modelId="{881A80EA-74F6-40B0-A15E-777A6458E8D8}" type="presParOf" srcId="{9DE1F37C-D99D-4739-A207-4CE1481BA264}" destId="{B81B9D29-0879-4FD9-9B27-E590A13C63F4}" srcOrd="1" destOrd="0" presId="urn:microsoft.com/office/officeart/2005/8/layout/hList7"/>
    <dgm:cxn modelId="{A3B1CF2D-77D7-4623-8F6B-8F52EC1398DD}" type="presParOf" srcId="{9DE1F37C-D99D-4739-A207-4CE1481BA264}" destId="{2224DA3B-A54C-436D-9B03-C622BDA6B9D9}" srcOrd="2" destOrd="0" presId="urn:microsoft.com/office/officeart/2005/8/layout/hList7"/>
    <dgm:cxn modelId="{B4504261-3F66-424D-BCB6-9059B3498E57}" type="presParOf" srcId="{9DE1F37C-D99D-4739-A207-4CE1481BA264}" destId="{89819437-7369-47DE-802A-A6B785C0CA8C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391E29-29B2-4FA0-ABF9-4E9499D5FB8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A3892EE-5A1F-4794-ADBB-601C74060740}">
      <dgm:prSet/>
      <dgm:spPr/>
      <dgm:t>
        <a:bodyPr/>
        <a:lstStyle/>
        <a:p>
          <a:endParaRPr lang="en-GB"/>
        </a:p>
      </dgm:t>
    </dgm:pt>
    <dgm:pt modelId="{524E22F4-911E-4EA2-9DF2-14EEB08DB010}" type="parTrans" cxnId="{AF757B24-0F39-4D8F-9955-EEA4EA190688}">
      <dgm:prSet/>
      <dgm:spPr/>
      <dgm:t>
        <a:bodyPr/>
        <a:lstStyle/>
        <a:p>
          <a:endParaRPr lang="en-GB"/>
        </a:p>
      </dgm:t>
    </dgm:pt>
    <dgm:pt modelId="{BB2F6A3F-C6EE-41BB-9D7E-EF268EA70A3D}" type="sibTrans" cxnId="{AF757B24-0F39-4D8F-9955-EEA4EA190688}">
      <dgm:prSet/>
      <dgm:spPr/>
      <dgm:t>
        <a:bodyPr/>
        <a:lstStyle/>
        <a:p>
          <a:endParaRPr lang="en-GB"/>
        </a:p>
      </dgm:t>
    </dgm:pt>
    <dgm:pt modelId="{775C7775-C458-4518-AA88-7B63967E4750}" type="pres">
      <dgm:prSet presAssocID="{72391E29-29B2-4FA0-ABF9-4E9499D5FB8F}" presName="linear" presStyleCnt="0">
        <dgm:presLayoutVars>
          <dgm:dir/>
          <dgm:animLvl val="lvl"/>
          <dgm:resizeHandles val="exact"/>
        </dgm:presLayoutVars>
      </dgm:prSet>
      <dgm:spPr/>
    </dgm:pt>
    <dgm:pt modelId="{499DAD3F-A37B-40BF-B40E-E0F08C672AC0}" type="pres">
      <dgm:prSet presAssocID="{3A3892EE-5A1F-4794-ADBB-601C74060740}" presName="parentLin" presStyleCnt="0"/>
      <dgm:spPr/>
    </dgm:pt>
    <dgm:pt modelId="{E6FC19B3-C0D9-414F-B23F-227DD6554A62}" type="pres">
      <dgm:prSet presAssocID="{3A3892EE-5A1F-4794-ADBB-601C74060740}" presName="parentLeftMargin" presStyleLbl="node1" presStyleIdx="0" presStyleCnt="1"/>
      <dgm:spPr/>
    </dgm:pt>
    <dgm:pt modelId="{06C1EC21-4E3D-4DBC-BD4F-9B8567DB4D90}" type="pres">
      <dgm:prSet presAssocID="{3A3892EE-5A1F-4794-ADBB-601C7406074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29F410EE-4EE7-420A-9D1C-49E918112042}" type="pres">
      <dgm:prSet presAssocID="{3A3892EE-5A1F-4794-ADBB-601C74060740}" presName="negativeSpace" presStyleCnt="0"/>
      <dgm:spPr/>
    </dgm:pt>
    <dgm:pt modelId="{39D7F3CE-4CE4-4218-A7D5-04C8C6F0841E}" type="pres">
      <dgm:prSet presAssocID="{3A3892EE-5A1F-4794-ADBB-601C74060740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AF757B24-0F39-4D8F-9955-EEA4EA190688}" srcId="{72391E29-29B2-4FA0-ABF9-4E9499D5FB8F}" destId="{3A3892EE-5A1F-4794-ADBB-601C74060740}" srcOrd="0" destOrd="0" parTransId="{524E22F4-911E-4EA2-9DF2-14EEB08DB010}" sibTransId="{BB2F6A3F-C6EE-41BB-9D7E-EF268EA70A3D}"/>
    <dgm:cxn modelId="{D5B8E968-7D40-4E65-B99B-99E3554A3848}" type="presOf" srcId="{3A3892EE-5A1F-4794-ADBB-601C74060740}" destId="{06C1EC21-4E3D-4DBC-BD4F-9B8567DB4D90}" srcOrd="1" destOrd="0" presId="urn:microsoft.com/office/officeart/2005/8/layout/list1"/>
    <dgm:cxn modelId="{23752AAF-0A0B-4B87-BC25-FBCC556B54F7}" type="presOf" srcId="{72391E29-29B2-4FA0-ABF9-4E9499D5FB8F}" destId="{775C7775-C458-4518-AA88-7B63967E4750}" srcOrd="0" destOrd="0" presId="urn:microsoft.com/office/officeart/2005/8/layout/list1"/>
    <dgm:cxn modelId="{7649ACC2-330A-46C2-8AB4-14486DF42751}" type="presOf" srcId="{3A3892EE-5A1F-4794-ADBB-601C74060740}" destId="{E6FC19B3-C0D9-414F-B23F-227DD6554A62}" srcOrd="0" destOrd="0" presId="urn:microsoft.com/office/officeart/2005/8/layout/list1"/>
    <dgm:cxn modelId="{50492C58-7A9F-4806-A4C4-BF387816FCC0}" type="presParOf" srcId="{775C7775-C458-4518-AA88-7B63967E4750}" destId="{499DAD3F-A37B-40BF-B40E-E0F08C672AC0}" srcOrd="0" destOrd="0" presId="urn:microsoft.com/office/officeart/2005/8/layout/list1"/>
    <dgm:cxn modelId="{7282AC68-334D-4499-BECB-37B6301A29F5}" type="presParOf" srcId="{499DAD3F-A37B-40BF-B40E-E0F08C672AC0}" destId="{E6FC19B3-C0D9-414F-B23F-227DD6554A62}" srcOrd="0" destOrd="0" presId="urn:microsoft.com/office/officeart/2005/8/layout/list1"/>
    <dgm:cxn modelId="{12A4CD36-316A-477C-A839-F3A5CCE8445E}" type="presParOf" srcId="{499DAD3F-A37B-40BF-B40E-E0F08C672AC0}" destId="{06C1EC21-4E3D-4DBC-BD4F-9B8567DB4D90}" srcOrd="1" destOrd="0" presId="urn:microsoft.com/office/officeart/2005/8/layout/list1"/>
    <dgm:cxn modelId="{E684A094-B8E8-4CBE-92A7-A2C4B19C48E2}" type="presParOf" srcId="{775C7775-C458-4518-AA88-7B63967E4750}" destId="{29F410EE-4EE7-420A-9D1C-49E918112042}" srcOrd="1" destOrd="0" presId="urn:microsoft.com/office/officeart/2005/8/layout/list1"/>
    <dgm:cxn modelId="{9754FBEC-57CB-4B1E-A18D-94DA5CB2E1B4}" type="presParOf" srcId="{775C7775-C458-4518-AA88-7B63967E4750}" destId="{39D7F3CE-4CE4-4218-A7D5-04C8C6F0841E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16BE4E-21E2-484C-8A11-FB622F48DDEA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Hello and I welcome you to my power point presentation </a:t>
          </a:r>
        </a:p>
      </dsp:txBody>
      <dsp:txXfrm>
        <a:off x="38234" y="38234"/>
        <a:ext cx="7529629" cy="1228933"/>
      </dsp:txXfrm>
    </dsp:sp>
    <dsp:sp modelId="{FF202E71-7DE0-4885-91AF-8F01AA974FB5}">
      <dsp:nvSpPr>
        <dsp:cNvPr id="0" name=""/>
        <dsp:cNvSpPr/>
      </dsp:nvSpPr>
      <dsp:spPr>
        <a:xfrm>
          <a:off x="788670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I go by the name Albrt Boadi and this is my power point presentation </a:t>
          </a:r>
        </a:p>
      </dsp:txBody>
      <dsp:txXfrm>
        <a:off x="826904" y="1561202"/>
        <a:ext cx="7224611" cy="1228933"/>
      </dsp:txXfrm>
    </dsp:sp>
    <dsp:sp modelId="{2EE6DCBD-A005-4FF2-ADDF-A936B214EE19}">
      <dsp:nvSpPr>
        <dsp:cNvPr id="0" name=""/>
        <dsp:cNvSpPr/>
      </dsp:nvSpPr>
      <dsp:spPr>
        <a:xfrm>
          <a:off x="1577340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The topic of my presentation is </a:t>
          </a:r>
          <a:r>
            <a:rPr lang="en-US" sz="3400" u="sng" kern="1200"/>
            <a:t>SELF-EVOLUTION</a:t>
          </a:r>
          <a:r>
            <a:rPr lang="en-US" sz="3400" kern="1200"/>
            <a:t> </a:t>
          </a:r>
        </a:p>
      </dsp:txBody>
      <dsp:txXfrm>
        <a:off x="1615574" y="3084170"/>
        <a:ext cx="7224611" cy="1228933"/>
      </dsp:txXfrm>
    </dsp:sp>
    <dsp:sp modelId="{13519490-C318-433B-AB85-F0015ACCDD31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1</a:t>
          </a:r>
        </a:p>
      </dsp:txBody>
      <dsp:txXfrm>
        <a:off x="8280664" y="989929"/>
        <a:ext cx="466680" cy="638504"/>
      </dsp:txXfrm>
    </dsp:sp>
    <dsp:sp modelId="{C508E218-A8B0-4C74-ABEC-32505A00D442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3</a:t>
          </a:r>
        </a:p>
      </dsp:txBody>
      <dsp:txXfrm>
        <a:off x="9069334" y="2504195"/>
        <a:ext cx="466680" cy="638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6AB0FD-2F38-47A4-8696-37EDFB10594B}">
      <dsp:nvSpPr>
        <dsp:cNvPr id="0" name=""/>
        <dsp:cNvSpPr/>
      </dsp:nvSpPr>
      <dsp:spPr>
        <a:xfrm>
          <a:off x="2169914" y="27228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37E33D-75FB-4E7F-9D6F-F2ABE8EECCCA}">
      <dsp:nvSpPr>
        <dsp:cNvPr id="0" name=""/>
        <dsp:cNvSpPr/>
      </dsp:nvSpPr>
      <dsp:spPr>
        <a:xfrm>
          <a:off x="765914" y="1717177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 baseline="0"/>
            <a:t>Strengths</a:t>
          </a:r>
          <a:endParaRPr lang="en-GB" sz="3600" kern="1200"/>
        </a:p>
      </dsp:txBody>
      <dsp:txXfrm>
        <a:off x="765914" y="1717177"/>
        <a:ext cx="4320000" cy="648000"/>
      </dsp:txXfrm>
    </dsp:sp>
    <dsp:sp modelId="{63837160-5087-4F38-9CFF-9BED0529CB81}">
      <dsp:nvSpPr>
        <dsp:cNvPr id="0" name=""/>
        <dsp:cNvSpPr/>
      </dsp:nvSpPr>
      <dsp:spPr>
        <a:xfrm>
          <a:off x="765914" y="2447944"/>
          <a:ext cx="4320000" cy="1717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 am a quick learner. 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S2 teamwork 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S3 communication 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S4 adaptability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765914" y="2447944"/>
        <a:ext cx="4320000" cy="1717631"/>
      </dsp:txXfrm>
    </dsp:sp>
    <dsp:sp modelId="{155719F7-525C-498C-B35F-077AD3627B03}">
      <dsp:nvSpPr>
        <dsp:cNvPr id="0" name=""/>
        <dsp:cNvSpPr/>
      </dsp:nvSpPr>
      <dsp:spPr>
        <a:xfrm>
          <a:off x="7245914" y="27228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C3BA6-2561-4D65-A9F9-B62B7EFB9405}">
      <dsp:nvSpPr>
        <dsp:cNvPr id="0" name=""/>
        <dsp:cNvSpPr/>
      </dsp:nvSpPr>
      <dsp:spPr>
        <a:xfrm>
          <a:off x="5841914" y="1717177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3600" kern="1200" baseline="0"/>
            <a:t>Weaknesses</a:t>
          </a:r>
          <a:endParaRPr lang="en-GB" sz="3600" kern="1200"/>
        </a:p>
      </dsp:txBody>
      <dsp:txXfrm>
        <a:off x="5841914" y="1717177"/>
        <a:ext cx="4320000" cy="648000"/>
      </dsp:txXfrm>
    </dsp:sp>
    <dsp:sp modelId="{85B8AF60-6A47-4E1B-807F-A4746EAA7984}">
      <dsp:nvSpPr>
        <dsp:cNvPr id="0" name=""/>
        <dsp:cNvSpPr/>
      </dsp:nvSpPr>
      <dsp:spPr>
        <a:xfrm>
          <a:off x="5841914" y="2447944"/>
          <a:ext cx="4320000" cy="1717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My time Management skill needs to be improved.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W2 overthinking 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W3 lack of experiences 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W4 public speaking anxiety </a:t>
          </a:r>
        </a:p>
      </dsp:txBody>
      <dsp:txXfrm>
        <a:off x="5841914" y="2447944"/>
        <a:ext cx="4320000" cy="17176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DBF93B-2A34-43D5-BDCE-BECA12582CDD}">
      <dsp:nvSpPr>
        <dsp:cNvPr id="0" name=""/>
        <dsp:cNvSpPr/>
      </dsp:nvSpPr>
      <dsp:spPr>
        <a:xfrm rot="5400000">
          <a:off x="1939840" y="188253"/>
          <a:ext cx="1274031" cy="1108407"/>
        </a:xfrm>
        <a:prstGeom prst="hexagon">
          <a:avLst>
            <a:gd name="adj" fmla="val 2500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T1 with brief explanation</a:t>
          </a:r>
        </a:p>
      </dsp:txBody>
      <dsp:txXfrm rot="-5400000">
        <a:off x="2195379" y="303979"/>
        <a:ext cx="762953" cy="876958"/>
      </dsp:txXfrm>
    </dsp:sp>
    <dsp:sp modelId="{0A7C608E-F837-42BF-8669-71D1B62B86CD}">
      <dsp:nvSpPr>
        <dsp:cNvPr id="0" name=""/>
        <dsp:cNvSpPr/>
      </dsp:nvSpPr>
      <dsp:spPr>
        <a:xfrm>
          <a:off x="3164693" y="360247"/>
          <a:ext cx="1421819" cy="764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C1F803-5BCF-4936-89C6-07B17A71F622}">
      <dsp:nvSpPr>
        <dsp:cNvPr id="0" name=""/>
        <dsp:cNvSpPr/>
      </dsp:nvSpPr>
      <dsp:spPr>
        <a:xfrm rot="5400000">
          <a:off x="742760" y="188253"/>
          <a:ext cx="1274031" cy="1108407"/>
        </a:xfrm>
        <a:prstGeom prst="hexagon">
          <a:avLst>
            <a:gd name="adj" fmla="val 2500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Clare conflict speaker</a:t>
          </a:r>
        </a:p>
      </dsp:txBody>
      <dsp:txXfrm rot="-5400000">
        <a:off x="998299" y="303979"/>
        <a:ext cx="762953" cy="876958"/>
      </dsp:txXfrm>
    </dsp:sp>
    <dsp:sp modelId="{0C339E7D-1DCC-417D-B898-90FA06689116}">
      <dsp:nvSpPr>
        <dsp:cNvPr id="0" name=""/>
        <dsp:cNvSpPr/>
      </dsp:nvSpPr>
      <dsp:spPr>
        <a:xfrm rot="5400000">
          <a:off x="1339006" y="1269651"/>
          <a:ext cx="1274031" cy="1108407"/>
        </a:xfrm>
        <a:prstGeom prst="hexagon">
          <a:avLst>
            <a:gd name="adj" fmla="val 2500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T2 with brief explanation</a:t>
          </a:r>
        </a:p>
      </dsp:txBody>
      <dsp:txXfrm rot="-5400000">
        <a:off x="1594545" y="1385377"/>
        <a:ext cx="762953" cy="876958"/>
      </dsp:txXfrm>
    </dsp:sp>
    <dsp:sp modelId="{AD4A9842-3ECB-4C78-AEDE-303A3565BC0A}">
      <dsp:nvSpPr>
        <dsp:cNvPr id="0" name=""/>
        <dsp:cNvSpPr/>
      </dsp:nvSpPr>
      <dsp:spPr>
        <a:xfrm>
          <a:off x="0" y="1441645"/>
          <a:ext cx="1375953" cy="764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F00B00-562D-4400-9544-5A5DFA9DB43A}">
      <dsp:nvSpPr>
        <dsp:cNvPr id="0" name=""/>
        <dsp:cNvSpPr/>
      </dsp:nvSpPr>
      <dsp:spPr>
        <a:xfrm rot="5400000">
          <a:off x="2536086" y="1269651"/>
          <a:ext cx="1274031" cy="1108407"/>
        </a:xfrm>
        <a:prstGeom prst="hexagon">
          <a:avLst>
            <a:gd name="adj" fmla="val 2500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Works well with others </a:t>
          </a:r>
        </a:p>
      </dsp:txBody>
      <dsp:txXfrm rot="-5400000">
        <a:off x="2791625" y="1385377"/>
        <a:ext cx="762953" cy="876958"/>
      </dsp:txXfrm>
    </dsp:sp>
    <dsp:sp modelId="{A2E4A056-EAD8-4C1F-B285-948A87D2D646}">
      <dsp:nvSpPr>
        <dsp:cNvPr id="0" name=""/>
        <dsp:cNvSpPr/>
      </dsp:nvSpPr>
      <dsp:spPr>
        <a:xfrm rot="5400000">
          <a:off x="1939840" y="2351049"/>
          <a:ext cx="1274031" cy="1108407"/>
        </a:xfrm>
        <a:prstGeom prst="hexagon">
          <a:avLst>
            <a:gd name="adj" fmla="val 2500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T3 with brief explanation </a:t>
          </a:r>
        </a:p>
      </dsp:txBody>
      <dsp:txXfrm rot="-5400000">
        <a:off x="2195379" y="2466775"/>
        <a:ext cx="762953" cy="876958"/>
      </dsp:txXfrm>
    </dsp:sp>
    <dsp:sp modelId="{10BC1621-7BDB-4A26-983B-C2263246F5CD}">
      <dsp:nvSpPr>
        <dsp:cNvPr id="0" name=""/>
        <dsp:cNvSpPr/>
      </dsp:nvSpPr>
      <dsp:spPr>
        <a:xfrm>
          <a:off x="3164693" y="2523043"/>
          <a:ext cx="1421819" cy="764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2C5D48-FD35-4F32-A6C6-6749EB12CED2}">
      <dsp:nvSpPr>
        <dsp:cNvPr id="0" name=""/>
        <dsp:cNvSpPr/>
      </dsp:nvSpPr>
      <dsp:spPr>
        <a:xfrm rot="5400000">
          <a:off x="742760" y="2351049"/>
          <a:ext cx="1274031" cy="1108407"/>
        </a:xfrm>
        <a:prstGeom prst="hexagon">
          <a:avLst>
            <a:gd name="adj" fmla="val 25000"/>
            <a:gd name="vf" fmla="val 11547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Flexible in different situations </a:t>
          </a:r>
        </a:p>
      </dsp:txBody>
      <dsp:txXfrm rot="-5400000">
        <a:off x="998299" y="2466775"/>
        <a:ext cx="762953" cy="8769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A38978-C52A-47C9-8A03-B34237909126}">
      <dsp:nvSpPr>
        <dsp:cNvPr id="0" name=""/>
        <dsp:cNvSpPr/>
      </dsp:nvSpPr>
      <dsp:spPr>
        <a:xfrm>
          <a:off x="2207" y="0"/>
          <a:ext cx="3435027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u="sng" kern="1200"/>
            <a:t>Overall </a:t>
          </a:r>
          <a:r>
            <a:rPr lang="en-GB" sz="1300" b="0" u="sng" kern="1200">
              <a:latin typeface="Aptos Display" panose="02110004020202020204"/>
            </a:rPr>
            <a:t>Summary</a:t>
          </a:r>
          <a:r>
            <a:rPr lang="en-GB" sz="1300" b="0" kern="1200">
              <a:latin typeface="Aptos Display" panose="02110004020202020204"/>
            </a:rPr>
            <a:t> :Self-evolution</a:t>
          </a:r>
          <a:r>
            <a:rPr lang="en-GB" sz="1300" kern="1200" baseline="0"/>
            <a:t> is a continuous journey of personal growth that involves self-awareness, goal setting, and lifelong learning. It helps individuals adapt to change, build confidence, and improve overall well-being</a:t>
          </a:r>
          <a:r>
            <a:rPr lang="en-GB" sz="1300" kern="1200" baseline="0">
              <a:latin typeface="Aptos Display" panose="02110004020202020204"/>
            </a:rPr>
            <a:t>.</a:t>
          </a:r>
          <a:endParaRPr lang="en-GB" sz="1300" b="1" kern="1200">
            <a:latin typeface="Aptos Display" panose="02110004020202020204"/>
          </a:endParaRPr>
        </a:p>
      </dsp:txBody>
      <dsp:txXfrm>
        <a:off x="2207" y="1740535"/>
        <a:ext cx="3435027" cy="1740535"/>
      </dsp:txXfrm>
    </dsp:sp>
    <dsp:sp modelId="{24889F8E-FA91-4B8A-8AF0-17295B7BDD48}">
      <dsp:nvSpPr>
        <dsp:cNvPr id="0" name=""/>
        <dsp:cNvSpPr/>
      </dsp:nvSpPr>
      <dsp:spPr>
        <a:xfrm>
          <a:off x="995223" y="261080"/>
          <a:ext cx="1448995" cy="144899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1ED6A-9070-4D1F-ABDB-3AB70B63EC7C}">
      <dsp:nvSpPr>
        <dsp:cNvPr id="0" name=""/>
        <dsp:cNvSpPr/>
      </dsp:nvSpPr>
      <dsp:spPr>
        <a:xfrm>
          <a:off x="3540286" y="0"/>
          <a:ext cx="3435027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u="sng" kern="1200"/>
            <a:t>Lessons </a:t>
          </a:r>
          <a:r>
            <a:rPr lang="en-GB" sz="1300" b="1" u="sng" kern="1200">
              <a:latin typeface="Aptos Display" panose="02110004020202020204"/>
            </a:rPr>
            <a:t>Learnt </a:t>
          </a:r>
          <a:r>
            <a:rPr lang="en-GB" sz="1300" kern="1200">
              <a:latin typeface="Aptos Display" panose="02110004020202020204"/>
            </a:rPr>
            <a:t>:This</a:t>
          </a:r>
          <a:r>
            <a:rPr lang="en-GB" sz="1300" kern="1200"/>
            <a:t> presentation highlighted the importance of reflecting on personal strengths and weaknesses, embracing change, and taking responsibility for self-improvement. Consistency, resilience, and a positive mindset are key to successful self-evolution.</a:t>
          </a:r>
          <a:endParaRPr lang="en-GB" sz="1300" kern="1200">
            <a:latin typeface="Aptos Display" panose="02110004020202020204"/>
          </a:endParaRPr>
        </a:p>
      </dsp:txBody>
      <dsp:txXfrm>
        <a:off x="3540286" y="1740535"/>
        <a:ext cx="3435027" cy="1740535"/>
      </dsp:txXfrm>
    </dsp:sp>
    <dsp:sp modelId="{2C39B51A-5F37-4035-94AA-A4B42D480936}">
      <dsp:nvSpPr>
        <dsp:cNvPr id="0" name=""/>
        <dsp:cNvSpPr/>
      </dsp:nvSpPr>
      <dsp:spPr>
        <a:xfrm>
          <a:off x="4533302" y="261080"/>
          <a:ext cx="1448995" cy="144899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54229-10E3-40C5-A0A2-F1DC03F46CED}">
      <dsp:nvSpPr>
        <dsp:cNvPr id="0" name=""/>
        <dsp:cNvSpPr/>
      </dsp:nvSpPr>
      <dsp:spPr>
        <a:xfrm>
          <a:off x="7078364" y="0"/>
          <a:ext cx="3435027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u="sng" kern="1200"/>
            <a:t>Personal </a:t>
          </a:r>
          <a:r>
            <a:rPr lang="en-GB" sz="1300" u="sng" kern="1200">
              <a:latin typeface="Aptos Display" panose="02110004020202020204"/>
            </a:rPr>
            <a:t>Evaluation:</a:t>
          </a:r>
          <a:r>
            <a:rPr lang="en-GB" sz="1300" kern="1200">
              <a:latin typeface="Aptos Display" panose="02110004020202020204"/>
            </a:rPr>
            <a:t>Through</a:t>
          </a:r>
          <a:r>
            <a:rPr lang="en-GB" sz="1300" kern="1200"/>
            <a:t> exploring self-evolution, I have gained a better understanding of my own growth areas and the steps needed to improve. I now feel more motivated to set realistic goals, develop my skills, and work towards becoming the best version of myself.</a:t>
          </a:r>
          <a:endParaRPr lang="en-GB" sz="1300" kern="1200">
            <a:latin typeface="Aptos Display" panose="02110004020202020204"/>
          </a:endParaRPr>
        </a:p>
      </dsp:txBody>
      <dsp:txXfrm>
        <a:off x="7078364" y="1740535"/>
        <a:ext cx="3435027" cy="1740535"/>
      </dsp:txXfrm>
    </dsp:sp>
    <dsp:sp modelId="{89819437-7369-47DE-802A-A6B785C0CA8C}">
      <dsp:nvSpPr>
        <dsp:cNvPr id="0" name=""/>
        <dsp:cNvSpPr/>
      </dsp:nvSpPr>
      <dsp:spPr>
        <a:xfrm>
          <a:off x="8071380" y="261080"/>
          <a:ext cx="1448995" cy="144899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84586-F0CB-402E-AAB8-FC756D18014D}">
      <dsp:nvSpPr>
        <dsp:cNvPr id="0" name=""/>
        <dsp:cNvSpPr/>
      </dsp:nvSpPr>
      <dsp:spPr>
        <a:xfrm>
          <a:off x="420623" y="3481070"/>
          <a:ext cx="9674352" cy="652700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7F3CE-4CE4-4218-A7D5-04C8C6F0841E}">
      <dsp:nvSpPr>
        <dsp:cNvPr id="0" name=""/>
        <dsp:cNvSpPr/>
      </dsp:nvSpPr>
      <dsp:spPr>
        <a:xfrm>
          <a:off x="0" y="1836369"/>
          <a:ext cx="207034" cy="163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C1EC21-4E3D-4DBC-BD4F-9B8567DB4D90}">
      <dsp:nvSpPr>
        <dsp:cNvPr id="0" name=""/>
        <dsp:cNvSpPr/>
      </dsp:nvSpPr>
      <dsp:spPr>
        <a:xfrm>
          <a:off x="10351" y="876969"/>
          <a:ext cx="144923" cy="191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78" tIns="0" rIns="5478" bIns="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/>
        </a:p>
      </dsp:txBody>
      <dsp:txXfrm>
        <a:off x="17426" y="884044"/>
        <a:ext cx="130773" cy="19046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839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817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190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117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987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057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382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15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783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12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306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12/19/2025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23483856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hyperlink" Target="https://www.psychologytoday.com/" TargetMode="External"/><Relationship Id="rId7" Type="http://schemas.openxmlformats.org/officeDocument/2006/relationships/diagramColors" Target="../diagrams/colors5.xml"/><Relationship Id="rId2" Type="http://schemas.openxmlformats.org/officeDocument/2006/relationships/hyperlink" Target="https://www.mindtool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45F53-5322-0701-5248-689CA4133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62827" y="-156400"/>
            <a:ext cx="5481306" cy="1874573"/>
          </a:xfrm>
        </p:spPr>
        <p:txBody>
          <a:bodyPr>
            <a:normAutofit/>
          </a:bodyPr>
          <a:lstStyle/>
          <a:p>
            <a:r>
              <a:rPr lang="en-GB" sz="2800"/>
              <a:t>A presentation on Self-Evaluation, Professional Development Plan and Assigned Topic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E3F062-9703-08CD-CFB0-3392F4CCBE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78964" y="3913302"/>
            <a:ext cx="4500561" cy="1720142"/>
          </a:xfrm>
        </p:spPr>
        <p:txBody>
          <a:bodyPr>
            <a:normAutofit fontScale="92500" lnSpcReduction="10000"/>
          </a:bodyPr>
          <a:lstStyle/>
          <a:p>
            <a:r>
              <a:rPr lang="en-GB" sz="1200"/>
              <a:t>Module Name: Learning in the Digital Era</a:t>
            </a:r>
          </a:p>
          <a:p>
            <a:r>
              <a:rPr lang="en-GB" sz="1200"/>
              <a:t>Module Code: ACCA 4025</a:t>
            </a:r>
          </a:p>
          <a:p>
            <a:r>
              <a:rPr lang="en-GB" sz="1200"/>
              <a:t>Student Name: Albert </a:t>
            </a:r>
            <a:r>
              <a:rPr lang="en-GB" sz="1200" err="1"/>
              <a:t>boadi</a:t>
            </a:r>
            <a:endParaRPr lang="en-GB" sz="1200"/>
          </a:p>
          <a:p>
            <a:r>
              <a:rPr lang="en-GB" sz="1200"/>
              <a:t>Student ID:2517968</a:t>
            </a:r>
          </a:p>
          <a:p>
            <a:r>
              <a:rPr lang="en-GB" sz="1200"/>
              <a:t>Lecturer’s Name: </a:t>
            </a:r>
            <a:r>
              <a:rPr lang="en-GB"/>
              <a:t>: </a:t>
            </a:r>
            <a:r>
              <a:rPr lang="en-GB" err="1"/>
              <a:t>Koushik</a:t>
            </a:r>
            <a:r>
              <a:rPr lang="en-GB"/>
              <a:t> </a:t>
            </a:r>
            <a:r>
              <a:rPr lang="en-GB" err="1"/>
              <a:t>Modak</a:t>
            </a:r>
            <a:endParaRPr lang="en-GB" sz="1200"/>
          </a:p>
          <a:p>
            <a:r>
              <a:rPr lang="en-GB" sz="1200"/>
              <a:t>Group:1</a:t>
            </a:r>
          </a:p>
          <a:p>
            <a:endParaRPr lang="en-GB" sz="1200"/>
          </a:p>
          <a:p>
            <a:endParaRPr lang="en-GB"/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D7A927C6-9133-225A-4515-5FC2C30EA4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15" r="10385" b="-1"/>
          <a:stretch/>
        </p:blipFill>
        <p:spPr>
          <a:xfrm>
            <a:off x="425843" y="179293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861087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E6C5A-EE81-C9C4-D472-BA33F798A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Contents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7408848-4AAE-D7A5-AB2C-51EDCFF40092}"/>
              </a:ext>
            </a:extLst>
          </p:cNvPr>
          <p:cNvGrpSpPr/>
          <p:nvPr/>
        </p:nvGrpSpPr>
        <p:grpSpPr>
          <a:xfrm>
            <a:off x="3924292" y="2218964"/>
            <a:ext cx="4923134" cy="3740501"/>
            <a:chOff x="2851805" y="2539217"/>
            <a:chExt cx="4923134" cy="3740501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E7DAD4F-06D2-88A0-A3CD-78A3B017D6EF}"/>
                </a:ext>
              </a:extLst>
            </p:cNvPr>
            <p:cNvSpPr/>
            <p:nvPr/>
          </p:nvSpPr>
          <p:spPr>
            <a:xfrm rot="2562172">
              <a:off x="5051929" y="5193950"/>
              <a:ext cx="572288" cy="2944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14721"/>
                  </a:moveTo>
                  <a:lnTo>
                    <a:pt x="572288" y="14721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41B3157-158C-833D-F9A2-186BA2813963}"/>
                </a:ext>
              </a:extLst>
            </p:cNvPr>
            <p:cNvSpPr/>
            <p:nvPr/>
          </p:nvSpPr>
          <p:spPr>
            <a:xfrm>
              <a:off x="5127791" y="4413359"/>
              <a:ext cx="636290" cy="2944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14721"/>
                  </a:moveTo>
                  <a:lnTo>
                    <a:pt x="636290" y="14721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B62E173-F5B5-C095-F89B-AA59D5C244ED}"/>
                </a:ext>
              </a:extLst>
            </p:cNvPr>
            <p:cNvSpPr/>
            <p:nvPr/>
          </p:nvSpPr>
          <p:spPr>
            <a:xfrm rot="19037828">
              <a:off x="5051929" y="3632769"/>
              <a:ext cx="572288" cy="2944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14721"/>
                  </a:moveTo>
                  <a:lnTo>
                    <a:pt x="572288" y="14721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5AEE2E62-3358-94AF-9555-AF9DCA5480F2}"/>
                </a:ext>
              </a:extLst>
            </p:cNvPr>
            <p:cNvSpPr/>
            <p:nvPr/>
          </p:nvSpPr>
          <p:spPr>
            <a:xfrm>
              <a:off x="2851805" y="3314974"/>
              <a:ext cx="2423172" cy="2196770"/>
            </a:xfrm>
            <a:prstGeom prst="ellipse">
              <a:avLst/>
            </a:prstGeom>
          </p:spPr>
          <p:style>
            <a:lnRef idx="2">
              <a:schemeClr val="accent6">
                <a:shade val="15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  <a:p>
              <a:endParaRPr lang="en-GB"/>
            </a:p>
            <a:p>
              <a:r>
                <a:rPr lang="en-GB"/>
                <a:t>Assignment 2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FBF5C8B-5114-685F-D491-12A541451C50}"/>
                </a:ext>
              </a:extLst>
            </p:cNvPr>
            <p:cNvSpPr/>
            <p:nvPr/>
          </p:nvSpPr>
          <p:spPr>
            <a:xfrm>
              <a:off x="5403929" y="2539217"/>
              <a:ext cx="2010858" cy="1089515"/>
            </a:xfrm>
            <a:custGeom>
              <a:avLst/>
              <a:gdLst>
                <a:gd name="connsiteX0" fmla="*/ 0 w 1089515"/>
                <a:gd name="connsiteY0" fmla="*/ 544758 h 1089515"/>
                <a:gd name="connsiteX1" fmla="*/ 544758 w 1089515"/>
                <a:gd name="connsiteY1" fmla="*/ 0 h 1089515"/>
                <a:gd name="connsiteX2" fmla="*/ 1089516 w 1089515"/>
                <a:gd name="connsiteY2" fmla="*/ 544758 h 1089515"/>
                <a:gd name="connsiteX3" fmla="*/ 544758 w 1089515"/>
                <a:gd name="connsiteY3" fmla="*/ 1089516 h 1089515"/>
                <a:gd name="connsiteX4" fmla="*/ 0 w 1089515"/>
                <a:gd name="connsiteY4" fmla="*/ 544758 h 1089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9515" h="1089515">
                  <a:moveTo>
                    <a:pt x="0" y="544758"/>
                  </a:moveTo>
                  <a:cubicBezTo>
                    <a:pt x="0" y="243896"/>
                    <a:pt x="243896" y="0"/>
                    <a:pt x="544758" y="0"/>
                  </a:cubicBezTo>
                  <a:cubicBezTo>
                    <a:pt x="845620" y="0"/>
                    <a:pt x="1089516" y="243896"/>
                    <a:pt x="1089516" y="544758"/>
                  </a:cubicBezTo>
                  <a:cubicBezTo>
                    <a:pt x="1089516" y="845620"/>
                    <a:pt x="845620" y="1089516"/>
                    <a:pt x="544758" y="1089516"/>
                  </a:cubicBezTo>
                  <a:cubicBezTo>
                    <a:pt x="243896" y="1089516"/>
                    <a:pt x="0" y="845620"/>
                    <a:pt x="0" y="544758"/>
                  </a:cubicBezTo>
                  <a:close/>
                </a:path>
              </a:pathLst>
            </a:cu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176066" tIns="176066" rIns="176066" bIns="176066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baseline="0"/>
                <a:t>Task 1: </a:t>
              </a:r>
            </a:p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000" kern="1200" baseline="0"/>
                <a:t>Self-Evaluation</a:t>
              </a:r>
              <a:endParaRPr lang="en-GB" sz="1000" kern="120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3FB792F-3832-842C-7198-A52EA85CCE05}"/>
                </a:ext>
              </a:extLst>
            </p:cNvPr>
            <p:cNvSpPr/>
            <p:nvPr/>
          </p:nvSpPr>
          <p:spPr>
            <a:xfrm>
              <a:off x="5764081" y="3883323"/>
              <a:ext cx="2010858" cy="1089515"/>
            </a:xfrm>
            <a:custGeom>
              <a:avLst/>
              <a:gdLst>
                <a:gd name="connsiteX0" fmla="*/ 0 w 1089515"/>
                <a:gd name="connsiteY0" fmla="*/ 544758 h 1089515"/>
                <a:gd name="connsiteX1" fmla="*/ 544758 w 1089515"/>
                <a:gd name="connsiteY1" fmla="*/ 0 h 1089515"/>
                <a:gd name="connsiteX2" fmla="*/ 1089516 w 1089515"/>
                <a:gd name="connsiteY2" fmla="*/ 544758 h 1089515"/>
                <a:gd name="connsiteX3" fmla="*/ 544758 w 1089515"/>
                <a:gd name="connsiteY3" fmla="*/ 1089516 h 1089515"/>
                <a:gd name="connsiteX4" fmla="*/ 0 w 1089515"/>
                <a:gd name="connsiteY4" fmla="*/ 544758 h 1089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9515" h="1089515">
                  <a:moveTo>
                    <a:pt x="0" y="544758"/>
                  </a:moveTo>
                  <a:cubicBezTo>
                    <a:pt x="0" y="243896"/>
                    <a:pt x="243896" y="0"/>
                    <a:pt x="544758" y="0"/>
                  </a:cubicBezTo>
                  <a:cubicBezTo>
                    <a:pt x="845620" y="0"/>
                    <a:pt x="1089516" y="243896"/>
                    <a:pt x="1089516" y="544758"/>
                  </a:cubicBezTo>
                  <a:cubicBezTo>
                    <a:pt x="1089516" y="845620"/>
                    <a:pt x="845620" y="1089516"/>
                    <a:pt x="544758" y="1089516"/>
                  </a:cubicBezTo>
                  <a:cubicBezTo>
                    <a:pt x="243896" y="1089516"/>
                    <a:pt x="0" y="845620"/>
                    <a:pt x="0" y="544758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6066" tIns="176066" rIns="176066" bIns="176066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baseline="0"/>
                <a:t>Task 2 </a:t>
              </a:r>
            </a:p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000" kern="1200" baseline="0"/>
                <a:t>PDP</a:t>
              </a:r>
              <a:endParaRPr lang="en-GB" sz="1000" kern="120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44723EE-1BE5-7477-C53C-3B9C551182F4}"/>
                </a:ext>
              </a:extLst>
            </p:cNvPr>
            <p:cNvSpPr/>
            <p:nvPr/>
          </p:nvSpPr>
          <p:spPr>
            <a:xfrm>
              <a:off x="5338073" y="5190203"/>
              <a:ext cx="1893860" cy="1089515"/>
            </a:xfrm>
            <a:custGeom>
              <a:avLst/>
              <a:gdLst>
                <a:gd name="connsiteX0" fmla="*/ 0 w 1089515"/>
                <a:gd name="connsiteY0" fmla="*/ 544758 h 1089515"/>
                <a:gd name="connsiteX1" fmla="*/ 544758 w 1089515"/>
                <a:gd name="connsiteY1" fmla="*/ 0 h 1089515"/>
                <a:gd name="connsiteX2" fmla="*/ 1089516 w 1089515"/>
                <a:gd name="connsiteY2" fmla="*/ 544758 h 1089515"/>
                <a:gd name="connsiteX3" fmla="*/ 544758 w 1089515"/>
                <a:gd name="connsiteY3" fmla="*/ 1089516 h 1089515"/>
                <a:gd name="connsiteX4" fmla="*/ 0 w 1089515"/>
                <a:gd name="connsiteY4" fmla="*/ 544758 h 1089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9515" h="1089515">
                  <a:moveTo>
                    <a:pt x="0" y="544758"/>
                  </a:moveTo>
                  <a:cubicBezTo>
                    <a:pt x="0" y="243896"/>
                    <a:pt x="243896" y="0"/>
                    <a:pt x="544758" y="0"/>
                  </a:cubicBezTo>
                  <a:cubicBezTo>
                    <a:pt x="845620" y="0"/>
                    <a:pt x="1089516" y="243896"/>
                    <a:pt x="1089516" y="544758"/>
                  </a:cubicBezTo>
                  <a:cubicBezTo>
                    <a:pt x="1089516" y="845620"/>
                    <a:pt x="845620" y="1089516"/>
                    <a:pt x="544758" y="1089516"/>
                  </a:cubicBezTo>
                  <a:cubicBezTo>
                    <a:pt x="243896" y="1089516"/>
                    <a:pt x="0" y="845620"/>
                    <a:pt x="0" y="544758"/>
                  </a:cubicBezTo>
                  <a:close/>
                </a:path>
              </a:pathLst>
            </a:cu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spcFirstLastPara="0" vert="horz" wrap="square" lIns="176066" tIns="176066" rIns="176066" bIns="176066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baseline="0"/>
                <a:t>Task 3</a:t>
              </a:r>
            </a:p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000"/>
                <a:t>Unit 4 topic summary</a:t>
              </a:r>
              <a:endParaRPr lang="en-GB" sz="10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2953403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A white wavy surface with a shadow&#10;&#10;AI-generated content may be incorrect.">
            <a:extLst>
              <a:ext uri="{FF2B5EF4-FFF2-40B4-BE49-F238E27FC236}">
                <a16:creationId xmlns:a16="http://schemas.microsoft.com/office/drawing/2014/main" id="{E520921A-122D-DBE8-0D38-4F3942FA52B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150" b="41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713537-21FF-EC79-5BDA-C5364EBCD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A5C14-0D12-9022-74D7-68D010BB07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10188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91069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DD37E-BCCB-E743-C686-8FB3C75ED6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5065077"/>
          </a:xfrm>
        </p:spPr>
        <p:txBody>
          <a:bodyPr/>
          <a:lstStyle/>
          <a:p>
            <a:r>
              <a:rPr lang="en-GB"/>
              <a:t>		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611FEC-2AC0-AEE9-EB6D-38CD05062215}"/>
              </a:ext>
            </a:extLst>
          </p:cNvPr>
          <p:cNvSpPr txBox="1"/>
          <p:nvPr/>
        </p:nvSpPr>
        <p:spPr>
          <a:xfrm>
            <a:off x="503209" y="1243641"/>
            <a:ext cx="9560941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/>
              <a:t>Main Body</a:t>
            </a:r>
          </a:p>
          <a:p>
            <a:endParaRPr lang="en-US" b="1"/>
          </a:p>
          <a:p>
            <a:r>
              <a:rPr lang="en-US" sz="2400"/>
              <a:t>Self-evolution is the continuous process of improving oneself through learning, self-reflection, and personal growth. In a rapidly changing world, developing skills, building confidence, and adapting to new challenges are essential for both personal and professional success. This presentation explores the concept of self-evolution, why it is important, and how individuals can actively work towards becoming better versions of themselves. By understanding self-evolution, we can make positive changes that lead to growth, resilience, and long-term success.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657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6909E-D715-A064-35B9-3259193B8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Reflective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2ED03-B684-79D5-C85F-B1CFBE47B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089" y="2548281"/>
            <a:ext cx="5122606" cy="3658689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Discuss ‘’Gibbs’’ reflective model with a clear diagram [reference required in this section i.e. in-text citation]</a:t>
            </a:r>
          </a:p>
          <a:p>
            <a:r>
              <a:rPr lang="en-GB"/>
              <a:t> conclusion.</a:t>
            </a:r>
          </a:p>
          <a:p>
            <a:r>
              <a:rPr lang="en-GB"/>
              <a:t>Summarise your key </a:t>
            </a:r>
            <a:r>
              <a:rPr lang="en-GB" err="1"/>
              <a:t>insighths</a:t>
            </a:r>
            <a:endParaRPr lang="en-GB"/>
          </a:p>
          <a:p>
            <a:r>
              <a:rPr lang="en-GB"/>
              <a:t>. What could u have done differently </a:t>
            </a:r>
          </a:p>
          <a:p>
            <a:r>
              <a:rPr lang="en-GB"/>
              <a:t>. What did you learn about yourself or the situation.</a:t>
            </a:r>
          </a:p>
        </p:txBody>
      </p:sp>
      <p:pic>
        <p:nvPicPr>
          <p:cNvPr id="5" name="Picture 4" descr="A diagram of a diagram&#10;&#10;AI-generated content may be incorrect.">
            <a:extLst>
              <a:ext uri="{FF2B5EF4-FFF2-40B4-BE49-F238E27FC236}">
                <a16:creationId xmlns:a16="http://schemas.microsoft.com/office/drawing/2014/main" id="{0E58F413-E107-EC04-CB2D-9F1FDD4721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484" y="2852834"/>
            <a:ext cx="5451627" cy="305291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011618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F5CC2-F15A-04DA-CEC3-59AF538CB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862" y="468789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Task 1: Self-Evaluation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78BC2C2-F907-5A09-894C-8E52FF6CC8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381563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1130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5C383-B71C-9D09-873A-69F9CACC4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>
                <a:solidFill>
                  <a:schemeClr val="bg1"/>
                </a:solidFill>
              </a:rPr>
              <a:t>Traits gained from the self-reflection</a:t>
            </a:r>
          </a:p>
        </p:txBody>
      </p:sp>
      <p:pic>
        <p:nvPicPr>
          <p:cNvPr id="5" name="Picture 4" descr="Reflections of palm trees in a swimming pool">
            <a:extLst>
              <a:ext uri="{FF2B5EF4-FFF2-40B4-BE49-F238E27FC236}">
                <a16:creationId xmlns:a16="http://schemas.microsoft.com/office/drawing/2014/main" id="{1B505614-3DFD-9FF4-1516-B70DE0E360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21" r="15421" b="-1"/>
          <a:stretch>
            <a:fillRect/>
          </a:stretch>
        </p:blipFill>
        <p:spPr>
          <a:xfrm>
            <a:off x="6525453" y="694350"/>
            <a:ext cx="5666547" cy="5469299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0C01AED-4C0D-BE9B-B44F-17376B0D77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0847496"/>
              </p:ext>
            </p:extLst>
          </p:nvPr>
        </p:nvGraphicFramePr>
        <p:xfrm>
          <a:off x="897769" y="1909192"/>
          <a:ext cx="4586513" cy="3647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81930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FA8E0-B941-9F8B-E91A-80135DA34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2: Professional Development Plan with SMART Goals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D28A5EE-918F-6731-CA34-46E76B4EF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5" y="2038001"/>
            <a:ext cx="11101136" cy="417188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C604165-B5EA-3554-DE39-3133C51ED6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2826577"/>
              </p:ext>
            </p:extLst>
          </p:nvPr>
        </p:nvGraphicFramePr>
        <p:xfrm>
          <a:off x="633048" y="1588840"/>
          <a:ext cx="10530672" cy="5066214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1332912">
                  <a:extLst>
                    <a:ext uri="{9D8B030D-6E8A-4147-A177-3AD203B41FA5}">
                      <a16:colId xmlns:a16="http://schemas.microsoft.com/office/drawing/2014/main" val="3739787647"/>
                    </a:ext>
                  </a:extLst>
                </a:gridCol>
                <a:gridCol w="1713809">
                  <a:extLst>
                    <a:ext uri="{9D8B030D-6E8A-4147-A177-3AD203B41FA5}">
                      <a16:colId xmlns:a16="http://schemas.microsoft.com/office/drawing/2014/main" val="1382228607"/>
                    </a:ext>
                  </a:extLst>
                </a:gridCol>
                <a:gridCol w="1978880">
                  <a:extLst>
                    <a:ext uri="{9D8B030D-6E8A-4147-A177-3AD203B41FA5}">
                      <a16:colId xmlns:a16="http://schemas.microsoft.com/office/drawing/2014/main" val="1739192020"/>
                    </a:ext>
                  </a:extLst>
                </a:gridCol>
                <a:gridCol w="1913413">
                  <a:extLst>
                    <a:ext uri="{9D8B030D-6E8A-4147-A177-3AD203B41FA5}">
                      <a16:colId xmlns:a16="http://schemas.microsoft.com/office/drawing/2014/main" val="3060573479"/>
                    </a:ext>
                  </a:extLst>
                </a:gridCol>
                <a:gridCol w="1777299">
                  <a:extLst>
                    <a:ext uri="{9D8B030D-6E8A-4147-A177-3AD203B41FA5}">
                      <a16:colId xmlns:a16="http://schemas.microsoft.com/office/drawing/2014/main" val="4088868369"/>
                    </a:ext>
                  </a:extLst>
                </a:gridCol>
                <a:gridCol w="1814359">
                  <a:extLst>
                    <a:ext uri="{9D8B030D-6E8A-4147-A177-3AD203B41FA5}">
                      <a16:colId xmlns:a16="http://schemas.microsoft.com/office/drawing/2014/main" val="2947253712"/>
                    </a:ext>
                  </a:extLst>
                </a:gridCol>
              </a:tblGrid>
              <a:tr h="1455280">
                <a:tc>
                  <a:txBody>
                    <a:bodyPr/>
                    <a:lstStyle/>
                    <a:p>
                      <a:r>
                        <a:rPr lang="en-GB"/>
                        <a:t>Goal to Achieve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Personal Action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Resources and Support  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Development Opportunity with Professional Qualification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Performance Measurement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Expected Completion 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6234417"/>
                  </a:ext>
                </a:extLst>
              </a:tr>
              <a:tr h="571360">
                <a:tc>
                  <a:txBody>
                    <a:bodyPr/>
                    <a:lstStyle/>
                    <a:p>
                      <a:r>
                        <a:rPr lang="en-GB"/>
                        <a:t> </a:t>
                      </a:r>
                      <a:r>
                        <a:rPr lang="en-GB" sz="1200"/>
                        <a:t>Improve</a:t>
                      </a:r>
                      <a:r>
                        <a:rPr lang="en-GB"/>
                        <a:t> </a:t>
                      </a:r>
                      <a:r>
                        <a:rPr lang="en-GB" sz="1200"/>
                        <a:t>teamwork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More interaction with </a:t>
                      </a:r>
                    </a:p>
                    <a:p>
                      <a:r>
                        <a:rPr lang="en-GB" sz="1200"/>
                        <a:t>Teammates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Internet connection , more suitable working area ,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Internal collaboration workshop or short courses on communication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Increased participation in discussion ;positive feedback from team, 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September10th 2026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0739094"/>
                  </a:ext>
                </a:extLst>
              </a:tr>
              <a:tr h="712400">
                <a:tc>
                  <a:txBody>
                    <a:bodyPr/>
                    <a:lstStyle/>
                    <a:p>
                      <a:r>
                        <a:rPr lang="en-GB" sz="1200"/>
                        <a:t>Became more proficient in using  (software, tools, system)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Complete an online course , practice with sample  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 </a:t>
                      </a:r>
                      <a:r>
                        <a:rPr lang="en-GB" sz="1200"/>
                        <a:t>course access, time allocation for management tutorials  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Accredited online certificate or internal training session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Ability to complete tasks Independently , reduced time taken accurate improvement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October 24</a:t>
                      </a:r>
                      <a:r>
                        <a:rPr lang="en-GB" sz="1200" baseline="30000"/>
                        <a:t>th</a:t>
                      </a:r>
                      <a:r>
                        <a:rPr lang="en-GB" sz="1200"/>
                        <a:t>  2026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01921"/>
                  </a:ext>
                </a:extLst>
              </a:tr>
              <a:tr h="971480">
                <a:tc>
                  <a:txBody>
                    <a:bodyPr/>
                    <a:lstStyle/>
                    <a:p>
                      <a:r>
                        <a:rPr lang="en-GB" sz="1200"/>
                        <a:t>Developing leadership 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Lead at least one team mini project, observe senior leaders and seek regular feedback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Mentorship from supervisor, opportunity to lead a project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Leadership training course or shadowing programme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Successful completion of the project , feedback from teammates, self-assessment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February 5</a:t>
                      </a:r>
                      <a:r>
                        <a:rPr lang="en-GB" sz="1200" baseline="30000"/>
                        <a:t>th</a:t>
                      </a:r>
                      <a:r>
                        <a:rPr lang="en-GB" sz="1200"/>
                        <a:t> 2026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5739188"/>
                  </a:ext>
                </a:extLst>
              </a:tr>
              <a:tr h="89433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475489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80E4A52-BDC8-5919-EB70-5609B4BD7781}"/>
              </a:ext>
            </a:extLst>
          </p:cNvPr>
          <p:cNvSpPr txBox="1"/>
          <p:nvPr/>
        </p:nvSpPr>
        <p:spPr>
          <a:xfrm>
            <a:off x="633047" y="5687367"/>
            <a:ext cx="7928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rgbClr val="FFFF00"/>
                </a:solidFill>
              </a:rPr>
              <a:t>Please free to add more rows and/or columns as you need  </a:t>
            </a:r>
          </a:p>
        </p:txBody>
      </p:sp>
    </p:spTree>
    <p:extLst>
      <p:ext uri="{BB962C8B-B14F-4D97-AF65-F5344CB8AC3E}">
        <p14:creationId xmlns:p14="http://schemas.microsoft.com/office/powerpoint/2010/main" val="2928523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F5B9F-ABED-2095-3C15-15080ED5F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3: Unit 4 Topic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BB5AA-006C-7662-310B-D03346B3E4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rgbClr val="FFFF00"/>
                </a:solidFill>
                <a:ea typeface="+mn-lt"/>
                <a:cs typeface="+mn-lt"/>
              </a:rPr>
              <a:t>Self-evolution is the ongoing journey of personal growth and self-improvement. It involves developing new skills, increasing self-awareness, and adapting to change. By setting goals, reflecting on experiences, and maintaining a positive mindset, individuals can improve their confidence, resilience, and overall quality of life. Self-evolution encourages lifelong learning and helps people become the best version of themselves.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699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C91DD-3F86-98A5-D5A3-526530AB1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029C6B9-8A35-B00A-3074-720F055C24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075384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0240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F1A1-A6F1-F810-275F-209E4F48A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References.</a:t>
            </a:r>
          </a:p>
        </p:txBody>
      </p:sp>
      <p:sp>
        <p:nvSpPr>
          <p:cNvPr id="497" name="Content Placeholder 496">
            <a:extLst>
              <a:ext uri="{FF2B5EF4-FFF2-40B4-BE49-F238E27FC236}">
                <a16:creationId xmlns:a16="http://schemas.microsoft.com/office/drawing/2014/main" id="{8E615FF0-87B7-DFC1-971E-B499DECE2A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ea typeface="+mn-lt"/>
                <a:cs typeface="+mn-lt"/>
              </a:rPr>
              <a:t>Covey, S. R. (2004). </a:t>
            </a:r>
            <a:r>
              <a:rPr lang="en-GB" i="1">
                <a:ea typeface="+mn-lt"/>
                <a:cs typeface="+mn-lt"/>
              </a:rPr>
              <a:t>The 7 Habits of Highly Effective People</a:t>
            </a:r>
            <a:r>
              <a:rPr lang="en-GB">
                <a:ea typeface="+mn-lt"/>
                <a:cs typeface="+mn-lt"/>
              </a:rPr>
              <a:t>. New York: Free Press.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Dweck, C. S. (2006). </a:t>
            </a:r>
            <a:r>
              <a:rPr lang="en-GB" i="1">
                <a:ea typeface="+mn-lt"/>
                <a:cs typeface="+mn-lt"/>
              </a:rPr>
              <a:t>Mindset: The New Psychology of Success</a:t>
            </a:r>
            <a:r>
              <a:rPr lang="en-GB">
                <a:ea typeface="+mn-lt"/>
                <a:cs typeface="+mn-lt"/>
              </a:rPr>
              <a:t>. New York: Random House.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Clear, J. (2018). </a:t>
            </a:r>
            <a:r>
              <a:rPr lang="en-GB" i="1">
                <a:ea typeface="+mn-lt"/>
                <a:cs typeface="+mn-lt"/>
              </a:rPr>
              <a:t>Atomic Habits: An Easy &amp; Proven Way to Build Good Habits</a:t>
            </a:r>
            <a:r>
              <a:rPr lang="en-GB">
                <a:ea typeface="+mn-lt"/>
                <a:cs typeface="+mn-lt"/>
              </a:rPr>
              <a:t>. New York: Avery.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Mind Tools. (2023). </a:t>
            </a:r>
            <a:r>
              <a:rPr lang="en-GB" i="1">
                <a:ea typeface="+mn-lt"/>
                <a:cs typeface="+mn-lt"/>
              </a:rPr>
              <a:t>Personal development skills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>
                <a:ea typeface="+mn-lt"/>
                <a:cs typeface="+mn-lt"/>
                <a:hlinkClick r:id="rId2"/>
              </a:rPr>
              <a:t>https://www.mindtools.com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Psychology Today. (2023). </a:t>
            </a:r>
            <a:r>
              <a:rPr lang="en-GB" i="1">
                <a:ea typeface="+mn-lt"/>
                <a:cs typeface="+mn-lt"/>
              </a:rPr>
              <a:t>Personal growth and self-improvement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>
                <a:ea typeface="+mn-lt"/>
                <a:cs typeface="+mn-lt"/>
                <a:hlinkClick r:id="rId3"/>
              </a:rPr>
              <a:t>https://www.psychologytoday.com</a:t>
            </a:r>
            <a:endParaRPr lang="en-GB"/>
          </a:p>
          <a:p>
            <a:endParaRPr lang="en-GB"/>
          </a:p>
        </p:txBody>
      </p:sp>
      <p:graphicFrame>
        <p:nvGraphicFramePr>
          <p:cNvPr id="498" name="Content Placeholder 3">
            <a:extLst>
              <a:ext uri="{FF2B5EF4-FFF2-40B4-BE49-F238E27FC236}">
                <a16:creationId xmlns:a16="http://schemas.microsoft.com/office/drawing/2014/main" id="{7F39E05A-11F2-E32A-C555-35B6FE1554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5609692"/>
              </p:ext>
            </p:extLst>
          </p:nvPr>
        </p:nvGraphicFramePr>
        <p:xfrm>
          <a:off x="11146766" y="7849738"/>
          <a:ext cx="20703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204839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6C4E3-6ACA-CE05-3CC6-49665483A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kern="100">
                <a:solidFill>
                  <a:srgbClr val="FF0000"/>
                </a:solidFill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Vrinda" panose="020B0502040204020203" pitchFamily="34" charset="0"/>
              </a:rPr>
              <a:t>Please feel free to be creative in making the presentation slide.</a:t>
            </a:r>
            <a:br>
              <a:rPr lang="en-GB" sz="1800" kern="100">
                <a:solidFill>
                  <a:srgbClr val="FF0000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Vrinda" panose="020B0502040204020203" pitchFamily="34" charset="0"/>
              </a:rPr>
            </a:br>
            <a:endParaRPr lang="en-GB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54380-622D-D473-D002-F7079E482E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Feel free to change the theme, design style, lay out etc.</a:t>
            </a:r>
          </a:p>
        </p:txBody>
      </p:sp>
    </p:spTree>
    <p:extLst>
      <p:ext uri="{BB962C8B-B14F-4D97-AF65-F5344CB8AC3E}">
        <p14:creationId xmlns:p14="http://schemas.microsoft.com/office/powerpoint/2010/main" val="1722193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A presentation on Self-Evaluation, Professional Development Plan and Assigned Topic Summary</vt:lpstr>
      <vt:lpstr>Contents</vt:lpstr>
      <vt:lpstr>Introduction</vt:lpstr>
      <vt:lpstr>  </vt:lpstr>
      <vt:lpstr>Reflective Model </vt:lpstr>
      <vt:lpstr>Task 1: Self-Evaluation</vt:lpstr>
      <vt:lpstr>Traits gained from the self-reflection</vt:lpstr>
      <vt:lpstr>Task 2: Professional Development Plan with SMART Goals</vt:lpstr>
      <vt:lpstr>Task 3: Unit 4 Topic Summary</vt:lpstr>
      <vt:lpstr>Conclusion</vt:lpstr>
      <vt:lpstr>References.</vt:lpstr>
      <vt:lpstr>Please feel free to be creative in making the presentation slide.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presentation on Self-Evaluation, Professional Development Plan and Assigned Topic Summary</dc:title>
  <dc:creator>Koushik Modak</dc:creator>
  <cp:revision>1</cp:revision>
  <dcterms:created xsi:type="dcterms:W3CDTF">2024-11-25T14:31:54Z</dcterms:created>
  <dcterms:modified xsi:type="dcterms:W3CDTF">2025-12-19T14:08:43Z</dcterms:modified>
</cp:coreProperties>
</file>