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5"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y="6858000" cx="12192000"/>
  <p:notesSz cx="6858000" cy="9144000"/>
  <p:embeddedFontLst>
    <p:embeddedFont>
      <p:font typeface="Century Gothic"/>
      <p:regular r:id="rId16"/>
      <p:bold r:id="rId17"/>
      <p:italic r:id="rId18"/>
      <p:boldItalic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CenturyGothic-bold.fntdata"/><Relationship Id="rId16" Type="http://schemas.openxmlformats.org/officeDocument/2006/relationships/font" Target="fonts/CenturyGothic-regular.fntdata"/><Relationship Id="rId5" Type="http://schemas.openxmlformats.org/officeDocument/2006/relationships/slide" Target="slides/slide1.xml"/><Relationship Id="rId19" Type="http://schemas.openxmlformats.org/officeDocument/2006/relationships/font" Target="fonts/CenturyGothic-boldItalic.fntdata"/><Relationship Id="rId6" Type="http://schemas.openxmlformats.org/officeDocument/2006/relationships/slide" Target="slides/slide2.xml"/><Relationship Id="rId18" Type="http://schemas.openxmlformats.org/officeDocument/2006/relationships/font" Target="fonts/CenturyGothic-italic.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51" name="Google Shape;251;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 name="Shape 255"/>
        <p:cNvGrpSpPr/>
        <p:nvPr/>
      </p:nvGrpSpPr>
      <p:grpSpPr>
        <a:xfrm>
          <a:off x="0" y="0"/>
          <a:ext cx="0" cy="0"/>
          <a:chOff x="0" y="0"/>
          <a:chExt cx="0" cy="0"/>
        </a:xfrm>
      </p:grpSpPr>
      <p:sp>
        <p:nvSpPr>
          <p:cNvPr id="256" name="Google Shape;256;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57" name="Google Shape;257;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63" name="Google Shape;263;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9" name="Google Shape;269;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research is on the requested secondment for the human resource specialists with spearhead for proper implementation of measures that are designed for handling the reduced staff absenteeism. The organization tends to foster on the employee centric culture with the satisfaction, engagement and the well-being that are considered to be foremost priority. The workforce is engaged on the direct impacts with productivity and the end-results. The resource management is for the integration for the professional development plans for the employees. </a:t>
            </a:r>
            <a:endParaRPr/>
          </a:p>
        </p:txBody>
      </p:sp>
      <p:sp>
        <p:nvSpPr>
          <p:cNvPr id="270" name="Google Shape;270;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 name="Shape 274"/>
        <p:cNvGrpSpPr/>
        <p:nvPr/>
      </p:nvGrpSpPr>
      <p:grpSpPr>
        <a:xfrm>
          <a:off x="0" y="0"/>
          <a:ext cx="0" cy="0"/>
          <a:chOff x="0" y="0"/>
          <a:chExt cx="0" cy="0"/>
        </a:xfrm>
      </p:grpSpPr>
      <p:sp>
        <p:nvSpPr>
          <p:cNvPr id="275" name="Google Shape;275;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6" name="Google Shape;276;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resources tend to face harassment or bullying from the co-workers with the trying to avoid the situation. The strategic goals includes the lack of commitment towards the firm of the goals and objectives. The effective of workplace absenteeism includes the high priority project with the unplanned absences. The resource costs are for handling the increased overhead with restriction on the course of project with handling the deterioration of project quality. </a:t>
            </a:r>
            <a:endParaRPr/>
          </a:p>
        </p:txBody>
      </p:sp>
      <p:sp>
        <p:nvSpPr>
          <p:cNvPr id="277" name="Google Shape;277;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3" name="Google Shape;283;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There is a need to focus on finding the time for training where Trust needs to ensure about the long term sickness with the monitoring of the management and the long term sickness factors. The coordination is on the assistant HR advisers who tend to play a major role for the attendance lead. It is also for the discussion for the motivational interviewing and providing the invaluable tools that will be important for handling conversations to deal on the cases which are for the long term. </a:t>
            </a:r>
            <a:endParaRPr/>
          </a:p>
        </p:txBody>
      </p:sp>
      <p:sp>
        <p:nvSpPr>
          <p:cNvPr id="284" name="Google Shape;284;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0" name="Google Shape;29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understanding is about the Trust that is found to be useful with ensuring the cases for the long term sickness. The monitoring for the occupational health appointments is for the offering of overall health check and then plan towards viewing and offering better advices and support to identify the interventions. The approach is about handling the referrals with the offering of close working on the occupational health standards. </a:t>
            </a:r>
            <a:endParaRPr/>
          </a:p>
        </p:txBody>
      </p:sp>
      <p:sp>
        <p:nvSpPr>
          <p:cNvPr id="291" name="Google Shape;29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5" name="Shape 295"/>
        <p:cNvGrpSpPr/>
        <p:nvPr/>
      </p:nvGrpSpPr>
      <p:grpSpPr>
        <a:xfrm>
          <a:off x="0" y="0"/>
          <a:ext cx="0" cy="0"/>
          <a:chOff x="0" y="0"/>
          <a:chExt cx="0" cy="0"/>
        </a:xfrm>
      </p:grpSpPr>
      <p:sp>
        <p:nvSpPr>
          <p:cNvPr id="296" name="Google Shape;296;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7" name="Google Shape;297;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employee motivation programs includes the recognition and motivation is about being staying committed to work. The reduced working is on the absence with the motivation of employees with satisfying the work and then in turn increase productivity.  There is a need to work on automated standards with the belief for the next step towards reduced short and medium term sickness absence. </a:t>
            </a:r>
            <a:endParaRPr/>
          </a:p>
        </p:txBody>
      </p:sp>
      <p:sp>
        <p:nvSpPr>
          <p:cNvPr id="298" name="Google Shape;298;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 name="Shape 302"/>
        <p:cNvGrpSpPr/>
        <p:nvPr/>
      </p:nvGrpSpPr>
      <p:grpSpPr>
        <a:xfrm>
          <a:off x="0" y="0"/>
          <a:ext cx="0" cy="0"/>
          <a:chOff x="0" y="0"/>
          <a:chExt cx="0" cy="0"/>
        </a:xfrm>
      </p:grpSpPr>
      <p:sp>
        <p:nvSpPr>
          <p:cNvPr id="303" name="Google Shape;303;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4" name="Google Shape;304;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Working on the key learning comes through handling the deals with the absence of sickness. There are covered arrangements and management time to deal on the short term arrangements along with reporting for better operational managers who are considered to be of the far greater nuisance value. The major emphasis is on the managing of the short term sickness and then realizing on contributing towards the amount for sickness absence. </a:t>
            </a:r>
            <a:endParaRPr/>
          </a:p>
        </p:txBody>
      </p:sp>
      <p:sp>
        <p:nvSpPr>
          <p:cNvPr id="305" name="Google Shape;305;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11" name="Google Shape;311;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5" name="Shape 315"/>
        <p:cNvGrpSpPr/>
        <p:nvPr/>
      </p:nvGrpSpPr>
      <p:grpSpPr>
        <a:xfrm>
          <a:off x="0" y="0"/>
          <a:ext cx="0" cy="0"/>
          <a:chOff x="0" y="0"/>
          <a:chExt cx="0" cy="0"/>
        </a:xfrm>
      </p:grpSpPr>
      <p:sp>
        <p:nvSpPr>
          <p:cNvPr id="316" name="Google Shape;316;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17" name="Google Shape;317;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6" name="Shape 26"/>
        <p:cNvGrpSpPr/>
        <p:nvPr/>
      </p:nvGrpSpPr>
      <p:grpSpPr>
        <a:xfrm>
          <a:off x="0" y="0"/>
          <a:ext cx="0" cy="0"/>
          <a:chOff x="0" y="0"/>
          <a:chExt cx="0" cy="0"/>
        </a:xfrm>
      </p:grpSpPr>
      <p:sp>
        <p:nvSpPr>
          <p:cNvPr id="27" name="Google Shape;27;p2"/>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2"/>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29" name="Google Shape;29;p2"/>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0" name="Google Shape;30;p2"/>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2"/>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32" name="Shape 32"/>
        <p:cNvGrpSpPr/>
        <p:nvPr/>
      </p:nvGrpSpPr>
      <p:grpSpPr>
        <a:xfrm>
          <a:off x="0" y="0"/>
          <a:ext cx="0" cy="0"/>
          <a:chOff x="0" y="0"/>
          <a:chExt cx="0" cy="0"/>
        </a:xfrm>
      </p:grpSpPr>
      <p:grpSp>
        <p:nvGrpSpPr>
          <p:cNvPr id="33" name="Google Shape;33;p3"/>
          <p:cNvGrpSpPr/>
          <p:nvPr/>
        </p:nvGrpSpPr>
        <p:grpSpPr>
          <a:xfrm>
            <a:off x="0" y="0"/>
            <a:ext cx="12192000" cy="6858000"/>
            <a:chOff x="0" y="0"/>
            <a:chExt cx="12192000" cy="6858000"/>
          </a:xfrm>
        </p:grpSpPr>
        <p:sp>
          <p:nvSpPr>
            <p:cNvPr id="34" name="Google Shape;34;p3"/>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 name="Google Shape;35;p3"/>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6" name="Google Shape;36;p3"/>
          <p:cNvSpPr txBox="1"/>
          <p:nvPr>
            <p:ph type="ctrTitle"/>
          </p:nvPr>
        </p:nvSpPr>
        <p:spPr>
          <a:xfrm>
            <a:off x="1154955" y="2099733"/>
            <a:ext cx="8825658" cy="2677648"/>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Clr>
                <a:schemeClr val="lt2"/>
              </a:buClr>
              <a:buSzPts val="5400"/>
              <a:buFont typeface="Century Gothic"/>
              <a:buNone/>
              <a:defRPr sz="5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3"/>
          <p:cNvSpPr txBox="1"/>
          <p:nvPr>
            <p:ph idx="1" type="subTitle"/>
          </p:nvPr>
        </p:nvSpPr>
        <p:spPr>
          <a:xfrm>
            <a:off x="1154955" y="4777380"/>
            <a:ext cx="8825658" cy="86142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1000"/>
              </a:spcBef>
              <a:spcAft>
                <a:spcPts val="0"/>
              </a:spcAft>
              <a:buSzPts val="1440"/>
              <a:buNone/>
              <a:defRPr cap="none">
                <a:solidFill>
                  <a:srgbClr val="EE52A4"/>
                </a:solidFill>
              </a:defRPr>
            </a:lvl1pPr>
            <a:lvl2pPr lvl="1" algn="ctr">
              <a:lnSpc>
                <a:spcPct val="100000"/>
              </a:lnSpc>
              <a:spcBef>
                <a:spcPts val="1000"/>
              </a:spcBef>
              <a:spcAft>
                <a:spcPts val="0"/>
              </a:spcAft>
              <a:buSzPts val="1280"/>
              <a:buNone/>
              <a:defRPr>
                <a:solidFill>
                  <a:srgbClr val="888888"/>
                </a:solidFill>
              </a:defRPr>
            </a:lvl2pPr>
            <a:lvl3pPr lvl="2" algn="ctr">
              <a:lnSpc>
                <a:spcPct val="100000"/>
              </a:lnSpc>
              <a:spcBef>
                <a:spcPts val="1000"/>
              </a:spcBef>
              <a:spcAft>
                <a:spcPts val="0"/>
              </a:spcAft>
              <a:buSzPts val="1120"/>
              <a:buNone/>
              <a:defRPr>
                <a:solidFill>
                  <a:srgbClr val="888888"/>
                </a:solidFill>
              </a:defRPr>
            </a:lvl3pPr>
            <a:lvl4pPr lvl="3" algn="ctr">
              <a:lnSpc>
                <a:spcPct val="100000"/>
              </a:lnSpc>
              <a:spcBef>
                <a:spcPts val="1000"/>
              </a:spcBef>
              <a:spcAft>
                <a:spcPts val="0"/>
              </a:spcAft>
              <a:buSzPts val="960"/>
              <a:buNone/>
              <a:defRPr>
                <a:solidFill>
                  <a:srgbClr val="888888"/>
                </a:solidFill>
              </a:defRPr>
            </a:lvl4pPr>
            <a:lvl5pPr lvl="4" algn="ctr">
              <a:lnSpc>
                <a:spcPct val="100000"/>
              </a:lnSpc>
              <a:spcBef>
                <a:spcPts val="1000"/>
              </a:spcBef>
              <a:spcAft>
                <a:spcPts val="0"/>
              </a:spcAft>
              <a:buSzPts val="960"/>
              <a:buNone/>
              <a:defRPr>
                <a:solidFill>
                  <a:srgbClr val="888888"/>
                </a:solidFill>
              </a:defRPr>
            </a:lvl5pPr>
            <a:lvl6pPr lvl="5" algn="ctr">
              <a:lnSpc>
                <a:spcPct val="100000"/>
              </a:lnSpc>
              <a:spcBef>
                <a:spcPts val="1000"/>
              </a:spcBef>
              <a:spcAft>
                <a:spcPts val="0"/>
              </a:spcAft>
              <a:buSzPts val="960"/>
              <a:buNone/>
              <a:defRPr>
                <a:solidFill>
                  <a:srgbClr val="888888"/>
                </a:solidFill>
              </a:defRPr>
            </a:lvl6pPr>
            <a:lvl7pPr lvl="6" algn="ctr">
              <a:lnSpc>
                <a:spcPct val="100000"/>
              </a:lnSpc>
              <a:spcBef>
                <a:spcPts val="1000"/>
              </a:spcBef>
              <a:spcAft>
                <a:spcPts val="0"/>
              </a:spcAft>
              <a:buSzPts val="960"/>
              <a:buNone/>
              <a:defRPr>
                <a:solidFill>
                  <a:srgbClr val="888888"/>
                </a:solidFill>
              </a:defRPr>
            </a:lvl7pPr>
            <a:lvl8pPr lvl="7" algn="ctr">
              <a:lnSpc>
                <a:spcPct val="100000"/>
              </a:lnSpc>
              <a:spcBef>
                <a:spcPts val="1000"/>
              </a:spcBef>
              <a:spcAft>
                <a:spcPts val="0"/>
              </a:spcAft>
              <a:buSzPts val="960"/>
              <a:buNone/>
              <a:defRPr>
                <a:solidFill>
                  <a:srgbClr val="888888"/>
                </a:solidFill>
              </a:defRPr>
            </a:lvl8pPr>
            <a:lvl9pPr lvl="8" algn="ctr">
              <a:lnSpc>
                <a:spcPct val="100000"/>
              </a:lnSpc>
              <a:spcBef>
                <a:spcPts val="1000"/>
              </a:spcBef>
              <a:spcAft>
                <a:spcPts val="0"/>
              </a:spcAft>
              <a:buSzPts val="960"/>
              <a:buNone/>
              <a:defRPr>
                <a:solidFill>
                  <a:srgbClr val="888888"/>
                </a:solidFill>
              </a:defRPr>
            </a:lvl9pPr>
          </a:lstStyle>
          <a:p/>
        </p:txBody>
      </p:sp>
      <p:sp>
        <p:nvSpPr>
          <p:cNvPr id="38" name="Google Shape;38;p3"/>
          <p:cNvSpPr txBox="1"/>
          <p:nvPr>
            <p:ph idx="10" type="dt"/>
          </p:nvPr>
        </p:nvSpPr>
        <p:spPr>
          <a:xfrm rot="5400000">
            <a:off x="10158984" y="1792224"/>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b="0" i="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3"/>
          <p:cNvSpPr txBox="1"/>
          <p:nvPr>
            <p:ph idx="11" type="ftr"/>
          </p:nvPr>
        </p:nvSpPr>
        <p:spPr>
          <a:xfrm rot="5400000">
            <a:off x="8951976" y="3227832"/>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b="0" i="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0" name="Google Shape;40;p3"/>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 name="Google Shape;41;p3"/>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spTree>
      <p:nvGrpSpPr>
        <p:cNvPr id="42" name="Shape 42"/>
        <p:cNvGrpSpPr/>
        <p:nvPr/>
      </p:nvGrpSpPr>
      <p:grpSpPr>
        <a:xfrm>
          <a:off x="0" y="0"/>
          <a:ext cx="0" cy="0"/>
          <a:chOff x="0" y="0"/>
          <a:chExt cx="0" cy="0"/>
        </a:xfrm>
      </p:grpSpPr>
      <p:grpSp>
        <p:nvGrpSpPr>
          <p:cNvPr id="43" name="Google Shape;43;p4"/>
          <p:cNvGrpSpPr/>
          <p:nvPr/>
        </p:nvGrpSpPr>
        <p:grpSpPr>
          <a:xfrm>
            <a:off x="0" y="0"/>
            <a:ext cx="12192000" cy="6858000"/>
            <a:chOff x="0" y="0"/>
            <a:chExt cx="12192000" cy="6858000"/>
          </a:xfrm>
        </p:grpSpPr>
        <p:sp>
          <p:nvSpPr>
            <p:cNvPr id="44" name="Google Shape;44;p4"/>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 name="Google Shape;45;p4"/>
            <p:cNvSpPr/>
            <p:nvPr/>
          </p:nvSpPr>
          <p:spPr>
            <a:xfrm>
              <a:off x="0" y="2667000"/>
              <a:ext cx="4191000" cy="4191000"/>
            </a:xfrm>
            <a:prstGeom prst="ellipse">
              <a:avLst/>
            </a:prstGeom>
            <a:gradFill>
              <a:gsLst>
                <a:gs pos="0">
                  <a:srgbClr val="9B6BF2">
                    <a:alpha val="10588"/>
                  </a:srgbClr>
                </a:gs>
                <a:gs pos="36000">
                  <a:srgbClr val="9B6BF2">
                    <a:alpha val="9411"/>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 name="Google Shape;46;p4"/>
            <p:cNvSpPr/>
            <p:nvPr/>
          </p:nvSpPr>
          <p:spPr>
            <a:xfrm>
              <a:off x="0" y="2895600"/>
              <a:ext cx="2362200" cy="2362200"/>
            </a:xfrm>
            <a:prstGeom prst="ellipse">
              <a:avLst/>
            </a:prstGeom>
            <a:gradFill>
              <a:gsLst>
                <a:gs pos="0">
                  <a:srgbClr val="9B6BF2">
                    <a:alpha val="7450"/>
                  </a:srgbClr>
                </a:gs>
                <a:gs pos="36000">
                  <a:srgbClr val="9B6BF2">
                    <a:alpha val="7450"/>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 name="Google Shape;47;p4"/>
            <p:cNvSpPr/>
            <p:nvPr/>
          </p:nvSpPr>
          <p:spPr>
            <a:xfrm>
              <a:off x="8609012" y="5867400"/>
              <a:ext cx="990600" cy="990600"/>
            </a:xfrm>
            <a:prstGeom prst="ellipse">
              <a:avLst/>
            </a:prstGeom>
            <a:gradFill>
              <a:gsLst>
                <a:gs pos="0">
                  <a:srgbClr val="9B6BF2">
                    <a:alpha val="13333"/>
                  </a:srgbClr>
                </a:gs>
                <a:gs pos="36000">
                  <a:srgbClr val="9B6BF2">
                    <a:alpha val="6274"/>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 name="Google Shape;48;p4"/>
            <p:cNvSpPr/>
            <p:nvPr/>
          </p:nvSpPr>
          <p:spPr>
            <a:xfrm>
              <a:off x="8609012" y="1676400"/>
              <a:ext cx="2819400" cy="2819400"/>
            </a:xfrm>
            <a:prstGeom prst="ellipse">
              <a:avLst/>
            </a:prstGeom>
            <a:gradFill>
              <a:gsLst>
                <a:gs pos="0">
                  <a:srgbClr val="9B6BF2">
                    <a:alpha val="6274"/>
                  </a:srgbClr>
                </a:gs>
                <a:gs pos="36000">
                  <a:srgbClr val="9B6BF2">
                    <a:alpha val="5490"/>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 name="Google Shape;49;p4"/>
            <p:cNvSpPr/>
            <p:nvPr/>
          </p:nvSpPr>
          <p:spPr>
            <a:xfrm>
              <a:off x="7999412" y="8464"/>
              <a:ext cx="1600200" cy="1600200"/>
            </a:xfrm>
            <a:prstGeom prst="ellipse">
              <a:avLst/>
            </a:prstGeom>
            <a:gradFill>
              <a:gsLst>
                <a:gs pos="0">
                  <a:srgbClr val="9B6BF2">
                    <a:alpha val="13333"/>
                  </a:srgbClr>
                </a:gs>
                <a:gs pos="36000">
                  <a:srgbClr val="9B6BF2">
                    <a:alpha val="6274"/>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 name="Google Shape;50;p4"/>
            <p:cNvSpPr/>
            <p:nvPr/>
          </p:nvSpPr>
          <p:spPr>
            <a:xfrm>
              <a:off x="7289800" y="402165"/>
              <a:ext cx="4478865" cy="605367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 name="Google Shape;51;p4"/>
            <p:cNvSpPr/>
            <p:nvPr/>
          </p:nvSpPr>
          <p:spPr>
            <a:xfrm rot="-5400000">
              <a:off x="3787244" y="2801721"/>
              <a:ext cx="6053670" cy="1254558"/>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52" name="Google Shape;52;p4"/>
            <p:cNvSpPr/>
            <p:nvPr/>
          </p:nvSpPr>
          <p:spPr>
            <a:xfrm rot="-5677511">
              <a:off x="4698352" y="1826078"/>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 name="Google Shape;53;p4"/>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54" name="Google Shape;54;p4"/>
          <p:cNvSpPr txBox="1"/>
          <p:nvPr>
            <p:ph type="title"/>
          </p:nvPr>
        </p:nvSpPr>
        <p:spPr>
          <a:xfrm>
            <a:off x="1154954" y="2677645"/>
            <a:ext cx="4351025" cy="228382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chemeClr val="lt2"/>
              </a:buClr>
              <a:buSzPts val="4000"/>
              <a:buFont typeface="Century Gothic"/>
              <a:buNone/>
              <a:defRPr b="0"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5" name="Google Shape;55;p4"/>
          <p:cNvSpPr txBox="1"/>
          <p:nvPr>
            <p:ph idx="1" type="body"/>
          </p:nvPr>
        </p:nvSpPr>
        <p:spPr>
          <a:xfrm>
            <a:off x="6895559" y="2677644"/>
            <a:ext cx="3757545" cy="2283824"/>
          </a:xfrm>
          <a:prstGeom prst="rect">
            <a:avLst/>
          </a:prstGeom>
          <a:noFill/>
          <a:ln>
            <a:noFill/>
          </a:ln>
        </p:spPr>
        <p:txBody>
          <a:bodyPr anchorCtr="0" anchor="ctr" bIns="45700" lIns="91425" spcFirstLastPara="1" rIns="91425" wrap="square" tIns="45700">
            <a:normAutofit/>
          </a:bodyPr>
          <a:lstStyle>
            <a:lvl1pPr indent="-228600" lvl="0" marL="457200" algn="l">
              <a:lnSpc>
                <a:spcPct val="100000"/>
              </a:lnSpc>
              <a:spcBef>
                <a:spcPts val="1000"/>
              </a:spcBef>
              <a:spcAft>
                <a:spcPts val="0"/>
              </a:spcAft>
              <a:buSzPts val="1600"/>
              <a:buNone/>
              <a:defRPr sz="2000" cap="none">
                <a:solidFill>
                  <a:srgbClr val="EE52A4"/>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56" name="Google Shape;56;p4"/>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4"/>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8" name="Google Shape;58;p4"/>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 name="Google Shape;59;p4"/>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0" name="Shape 60"/>
        <p:cNvGrpSpPr/>
        <p:nvPr/>
      </p:nvGrpSpPr>
      <p:grpSpPr>
        <a:xfrm>
          <a:off x="0" y="0"/>
          <a:ext cx="0" cy="0"/>
          <a:chOff x="0" y="0"/>
          <a:chExt cx="0" cy="0"/>
        </a:xfrm>
      </p:grpSpPr>
      <p:sp>
        <p:nvSpPr>
          <p:cNvPr id="61" name="Google Shape;61;p5"/>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2" name="Google Shape;62;p5"/>
          <p:cNvSpPr txBox="1"/>
          <p:nvPr>
            <p:ph idx="1" type="body"/>
          </p:nvPr>
        </p:nvSpPr>
        <p:spPr>
          <a:xfrm>
            <a:off x="1154954" y="2603500"/>
            <a:ext cx="4825158" cy="3416301"/>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63" name="Google Shape;63;p5"/>
          <p:cNvSpPr txBox="1"/>
          <p:nvPr>
            <p:ph idx="2" type="body"/>
          </p:nvPr>
        </p:nvSpPr>
        <p:spPr>
          <a:xfrm>
            <a:off x="6208712" y="2603500"/>
            <a:ext cx="4825159" cy="3416300"/>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64" name="Google Shape;64;p5"/>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5"/>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5"/>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7" name="Shape 67"/>
        <p:cNvGrpSpPr/>
        <p:nvPr/>
      </p:nvGrpSpPr>
      <p:grpSpPr>
        <a:xfrm>
          <a:off x="0" y="0"/>
          <a:ext cx="0" cy="0"/>
          <a:chOff x="0" y="0"/>
          <a:chExt cx="0" cy="0"/>
        </a:xfrm>
      </p:grpSpPr>
      <p:sp>
        <p:nvSpPr>
          <p:cNvPr id="68" name="Google Shape;68;p6"/>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chemeClr val="lt2"/>
              </a:buClr>
              <a:buSzPts val="3600"/>
              <a:buFont typeface="Century Gothic"/>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6"/>
          <p:cNvSpPr txBox="1"/>
          <p:nvPr>
            <p:ph idx="1" type="body"/>
          </p:nvPr>
        </p:nvSpPr>
        <p:spPr>
          <a:xfrm>
            <a:off x="1154954" y="2603500"/>
            <a:ext cx="4825157"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chemeClr val="accent1"/>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70" name="Google Shape;70;p6"/>
          <p:cNvSpPr txBox="1"/>
          <p:nvPr>
            <p:ph idx="2" type="body"/>
          </p:nvPr>
        </p:nvSpPr>
        <p:spPr>
          <a:xfrm>
            <a:off x="1154954" y="3179762"/>
            <a:ext cx="4825158" cy="2840039"/>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71" name="Google Shape;71;p6"/>
          <p:cNvSpPr txBox="1"/>
          <p:nvPr>
            <p:ph idx="3" type="body"/>
          </p:nvPr>
        </p:nvSpPr>
        <p:spPr>
          <a:xfrm>
            <a:off x="6208712" y="2603500"/>
            <a:ext cx="4825159"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chemeClr val="accent1"/>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72" name="Google Shape;72;p6"/>
          <p:cNvSpPr txBox="1"/>
          <p:nvPr>
            <p:ph idx="4" type="body"/>
          </p:nvPr>
        </p:nvSpPr>
        <p:spPr>
          <a:xfrm>
            <a:off x="6208712" y="3179762"/>
            <a:ext cx="4825159" cy="2840039"/>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sz="1800"/>
            </a:lvl1pPr>
            <a:lvl2pPr indent="-309880" lvl="1" marL="914400" algn="l">
              <a:lnSpc>
                <a:spcPct val="100000"/>
              </a:lnSpc>
              <a:spcBef>
                <a:spcPts val="1000"/>
              </a:spcBef>
              <a:spcAft>
                <a:spcPts val="0"/>
              </a:spcAft>
              <a:buSzPts val="1280"/>
              <a:buChar char="►"/>
              <a:defRPr sz="1600"/>
            </a:lvl2pPr>
            <a:lvl3pPr indent="-299719" lvl="2" marL="1371600" algn="l">
              <a:lnSpc>
                <a:spcPct val="100000"/>
              </a:lnSpc>
              <a:spcBef>
                <a:spcPts val="1000"/>
              </a:spcBef>
              <a:spcAft>
                <a:spcPts val="0"/>
              </a:spcAft>
              <a:buSzPts val="1120"/>
              <a:buChar char="►"/>
              <a:defRPr sz="1400"/>
            </a:lvl3pPr>
            <a:lvl4pPr indent="-289560" lvl="3" marL="1828800" algn="l">
              <a:lnSpc>
                <a:spcPct val="100000"/>
              </a:lnSpc>
              <a:spcBef>
                <a:spcPts val="1000"/>
              </a:spcBef>
              <a:spcAft>
                <a:spcPts val="0"/>
              </a:spcAft>
              <a:buSzPts val="960"/>
              <a:buChar char="►"/>
              <a:defRPr sz="1200"/>
            </a:lvl4pPr>
            <a:lvl5pPr indent="-289560" lvl="4" marL="2286000" algn="l">
              <a:lnSpc>
                <a:spcPct val="100000"/>
              </a:lnSpc>
              <a:spcBef>
                <a:spcPts val="1000"/>
              </a:spcBef>
              <a:spcAft>
                <a:spcPts val="0"/>
              </a:spcAft>
              <a:buSzPts val="960"/>
              <a:buChar char="►"/>
              <a:defRPr sz="1200"/>
            </a:lvl5pPr>
            <a:lvl6pPr indent="-289560" lvl="5" marL="2743200" algn="l">
              <a:lnSpc>
                <a:spcPct val="100000"/>
              </a:lnSpc>
              <a:spcBef>
                <a:spcPts val="1000"/>
              </a:spcBef>
              <a:spcAft>
                <a:spcPts val="0"/>
              </a:spcAft>
              <a:buSzPts val="960"/>
              <a:buChar char="►"/>
              <a:defRPr sz="1200"/>
            </a:lvl6pPr>
            <a:lvl7pPr indent="-289560" lvl="6" marL="3200400" algn="l">
              <a:lnSpc>
                <a:spcPct val="100000"/>
              </a:lnSpc>
              <a:spcBef>
                <a:spcPts val="1000"/>
              </a:spcBef>
              <a:spcAft>
                <a:spcPts val="0"/>
              </a:spcAft>
              <a:buSzPts val="960"/>
              <a:buChar char="►"/>
              <a:defRPr sz="1200"/>
            </a:lvl7pPr>
            <a:lvl8pPr indent="-289559" lvl="7" marL="3657600" algn="l">
              <a:lnSpc>
                <a:spcPct val="100000"/>
              </a:lnSpc>
              <a:spcBef>
                <a:spcPts val="1000"/>
              </a:spcBef>
              <a:spcAft>
                <a:spcPts val="0"/>
              </a:spcAft>
              <a:buSzPts val="960"/>
              <a:buChar char="►"/>
              <a:defRPr sz="1200"/>
            </a:lvl8pPr>
            <a:lvl9pPr indent="-289559" lvl="8" marL="4114800" algn="l">
              <a:lnSpc>
                <a:spcPct val="100000"/>
              </a:lnSpc>
              <a:spcBef>
                <a:spcPts val="1000"/>
              </a:spcBef>
              <a:spcAft>
                <a:spcPts val="0"/>
              </a:spcAft>
              <a:buSzPts val="960"/>
              <a:buChar char="►"/>
              <a:defRPr sz="1200"/>
            </a:lvl9pPr>
          </a:lstStyle>
          <a:p/>
        </p:txBody>
      </p:sp>
      <p:sp>
        <p:nvSpPr>
          <p:cNvPr id="73" name="Google Shape;73;p6"/>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6"/>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5" name="Google Shape;75;p6"/>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6" name="Shape 76"/>
        <p:cNvGrpSpPr/>
        <p:nvPr/>
      </p:nvGrpSpPr>
      <p:grpSpPr>
        <a:xfrm>
          <a:off x="0" y="0"/>
          <a:ext cx="0" cy="0"/>
          <a:chOff x="0" y="0"/>
          <a:chExt cx="0" cy="0"/>
        </a:xfrm>
      </p:grpSpPr>
      <p:sp>
        <p:nvSpPr>
          <p:cNvPr id="77" name="Google Shape;77;p7"/>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chemeClr val="lt2"/>
              </a:buClr>
              <a:buSzPts val="3600"/>
              <a:buFont typeface="Century Gothic"/>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7"/>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7"/>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7"/>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81" name="Shape 81"/>
        <p:cNvGrpSpPr/>
        <p:nvPr/>
      </p:nvGrpSpPr>
      <p:grpSpPr>
        <a:xfrm>
          <a:off x="0" y="0"/>
          <a:ext cx="0" cy="0"/>
          <a:chOff x="0" y="0"/>
          <a:chExt cx="0" cy="0"/>
        </a:xfrm>
      </p:grpSpPr>
      <p:sp>
        <p:nvSpPr>
          <p:cNvPr id="82" name="Google Shape;82;p8"/>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8"/>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4" name="Google Shape;84;p8"/>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5" name="Google Shape;85;p8"/>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86" name="Shape 86"/>
        <p:cNvGrpSpPr/>
        <p:nvPr/>
      </p:nvGrpSpPr>
      <p:grpSpPr>
        <a:xfrm>
          <a:off x="0" y="0"/>
          <a:ext cx="0" cy="0"/>
          <a:chOff x="0" y="0"/>
          <a:chExt cx="0" cy="0"/>
        </a:xfrm>
      </p:grpSpPr>
      <p:grpSp>
        <p:nvGrpSpPr>
          <p:cNvPr id="87" name="Google Shape;87;p9"/>
          <p:cNvGrpSpPr/>
          <p:nvPr/>
        </p:nvGrpSpPr>
        <p:grpSpPr>
          <a:xfrm>
            <a:off x="0" y="0"/>
            <a:ext cx="12192000" cy="6858000"/>
            <a:chOff x="0" y="0"/>
            <a:chExt cx="12192000" cy="6858000"/>
          </a:xfrm>
        </p:grpSpPr>
        <p:sp>
          <p:nvSpPr>
            <p:cNvPr id="88" name="Google Shape;88;p9"/>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 name="Google Shape;89;p9"/>
            <p:cNvSpPr/>
            <p:nvPr/>
          </p:nvSpPr>
          <p:spPr>
            <a:xfrm>
              <a:off x="0" y="2667000"/>
              <a:ext cx="4191000" cy="4191000"/>
            </a:xfrm>
            <a:prstGeom prst="ellipse">
              <a:avLst/>
            </a:prstGeom>
            <a:gradFill>
              <a:gsLst>
                <a:gs pos="0">
                  <a:srgbClr val="9B6BF2">
                    <a:alpha val="10588"/>
                  </a:srgbClr>
                </a:gs>
                <a:gs pos="36000">
                  <a:srgbClr val="9B6BF2">
                    <a:alpha val="9411"/>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 name="Google Shape;90;p9"/>
            <p:cNvSpPr/>
            <p:nvPr/>
          </p:nvSpPr>
          <p:spPr>
            <a:xfrm>
              <a:off x="0" y="2895600"/>
              <a:ext cx="2362200" cy="2362200"/>
            </a:xfrm>
            <a:prstGeom prst="ellipse">
              <a:avLst/>
            </a:prstGeom>
            <a:gradFill>
              <a:gsLst>
                <a:gs pos="0">
                  <a:srgbClr val="9B6BF2">
                    <a:alpha val="7450"/>
                  </a:srgbClr>
                </a:gs>
                <a:gs pos="36000">
                  <a:srgbClr val="9B6BF2">
                    <a:alpha val="7450"/>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 name="Google Shape;91;p9"/>
            <p:cNvSpPr/>
            <p:nvPr/>
          </p:nvSpPr>
          <p:spPr>
            <a:xfrm>
              <a:off x="8609012" y="5867400"/>
              <a:ext cx="990600" cy="990600"/>
            </a:xfrm>
            <a:prstGeom prst="ellipse">
              <a:avLst/>
            </a:prstGeom>
            <a:gradFill>
              <a:gsLst>
                <a:gs pos="0">
                  <a:srgbClr val="9B6BF2">
                    <a:alpha val="13333"/>
                  </a:srgbClr>
                </a:gs>
                <a:gs pos="36000">
                  <a:srgbClr val="9B6BF2">
                    <a:alpha val="6274"/>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 name="Google Shape;92;p9"/>
            <p:cNvSpPr/>
            <p:nvPr/>
          </p:nvSpPr>
          <p:spPr>
            <a:xfrm>
              <a:off x="8609012" y="1676400"/>
              <a:ext cx="2819400" cy="2819400"/>
            </a:xfrm>
            <a:prstGeom prst="ellipse">
              <a:avLst/>
            </a:prstGeom>
            <a:gradFill>
              <a:gsLst>
                <a:gs pos="0">
                  <a:srgbClr val="9B6BF2">
                    <a:alpha val="6274"/>
                  </a:srgbClr>
                </a:gs>
                <a:gs pos="36000">
                  <a:srgbClr val="9B6BF2">
                    <a:alpha val="5490"/>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 name="Google Shape;93;p9"/>
            <p:cNvSpPr/>
            <p:nvPr/>
          </p:nvSpPr>
          <p:spPr>
            <a:xfrm>
              <a:off x="7999412" y="8464"/>
              <a:ext cx="1600200" cy="1600200"/>
            </a:xfrm>
            <a:prstGeom prst="ellipse">
              <a:avLst/>
            </a:prstGeom>
            <a:gradFill>
              <a:gsLst>
                <a:gs pos="0">
                  <a:srgbClr val="9B6BF2">
                    <a:alpha val="13333"/>
                  </a:srgbClr>
                </a:gs>
                <a:gs pos="36000">
                  <a:srgbClr val="9B6BF2">
                    <a:alpha val="6274"/>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4" name="Google Shape;94;p9"/>
            <p:cNvSpPr/>
            <p:nvPr/>
          </p:nvSpPr>
          <p:spPr>
            <a:xfrm>
              <a:off x="5713412" y="402165"/>
              <a:ext cx="6055253" cy="605367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5" name="Google Shape;95;p9"/>
            <p:cNvSpPr/>
            <p:nvPr/>
          </p:nvSpPr>
          <p:spPr>
            <a:xfrm rot="-5677511">
              <a:off x="3140485" y="1826078"/>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 name="Google Shape;96;p9"/>
            <p:cNvSpPr/>
            <p:nvPr/>
          </p:nvSpPr>
          <p:spPr>
            <a:xfrm rot="-5400000">
              <a:off x="2229377" y="2801721"/>
              <a:ext cx="6053670" cy="1254558"/>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97" name="Google Shape;97;p9"/>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98" name="Google Shape;98;p9"/>
          <p:cNvSpPr txBox="1"/>
          <p:nvPr>
            <p:ph type="title"/>
          </p:nvPr>
        </p:nvSpPr>
        <p:spPr>
          <a:xfrm>
            <a:off x="1154955" y="1295400"/>
            <a:ext cx="2793158" cy="160020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Clr>
                <a:schemeClr val="lt2"/>
              </a:buClr>
              <a:buSzPts val="2400"/>
              <a:buFont typeface="Century Gothic"/>
              <a:buNone/>
              <a:defRPr b="0"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9" name="Google Shape;99;p9"/>
          <p:cNvSpPr txBox="1"/>
          <p:nvPr>
            <p:ph idx="1" type="body"/>
          </p:nvPr>
        </p:nvSpPr>
        <p:spPr>
          <a:xfrm>
            <a:off x="5781146" y="1447800"/>
            <a:ext cx="5190066" cy="4572000"/>
          </a:xfrm>
          <a:prstGeom prst="rect">
            <a:avLst/>
          </a:prstGeom>
          <a:noFill/>
          <a:ln>
            <a:noFill/>
          </a:ln>
        </p:spPr>
        <p:txBody>
          <a:bodyPr anchorCtr="0" anchor="ctr"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00" name="Google Shape;100;p9"/>
          <p:cNvSpPr txBox="1"/>
          <p:nvPr>
            <p:ph idx="2" type="body"/>
          </p:nvPr>
        </p:nvSpPr>
        <p:spPr>
          <a:xfrm>
            <a:off x="1154954" y="3129280"/>
            <a:ext cx="2793158" cy="2895599"/>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solidFill>
                  <a:srgbClr val="EE52A4"/>
                </a:solidFill>
              </a:defRPr>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101" name="Google Shape;101;p9"/>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2" name="Google Shape;102;p9"/>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3" name="Google Shape;103;p9"/>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 name="Google Shape;104;p9"/>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105" name="Shape 105"/>
        <p:cNvGrpSpPr/>
        <p:nvPr/>
      </p:nvGrpSpPr>
      <p:grpSpPr>
        <a:xfrm>
          <a:off x="0" y="0"/>
          <a:ext cx="0" cy="0"/>
          <a:chOff x="0" y="0"/>
          <a:chExt cx="0" cy="0"/>
        </a:xfrm>
      </p:grpSpPr>
      <p:grpSp>
        <p:nvGrpSpPr>
          <p:cNvPr id="106" name="Google Shape;106;p10"/>
          <p:cNvGrpSpPr/>
          <p:nvPr/>
        </p:nvGrpSpPr>
        <p:grpSpPr>
          <a:xfrm>
            <a:off x="0" y="0"/>
            <a:ext cx="12192000" cy="6858000"/>
            <a:chOff x="0" y="0"/>
            <a:chExt cx="12192000" cy="6858000"/>
          </a:xfrm>
        </p:grpSpPr>
        <p:sp>
          <p:nvSpPr>
            <p:cNvPr id="107" name="Google Shape;107;p10"/>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 name="Google Shape;108;p10"/>
            <p:cNvSpPr/>
            <p:nvPr/>
          </p:nvSpPr>
          <p:spPr>
            <a:xfrm>
              <a:off x="0" y="2667000"/>
              <a:ext cx="4191000" cy="4191000"/>
            </a:xfrm>
            <a:prstGeom prst="ellipse">
              <a:avLst/>
            </a:prstGeom>
            <a:gradFill>
              <a:gsLst>
                <a:gs pos="0">
                  <a:srgbClr val="9B6BF2">
                    <a:alpha val="10588"/>
                  </a:srgbClr>
                </a:gs>
                <a:gs pos="36000">
                  <a:srgbClr val="9B6BF2">
                    <a:alpha val="9411"/>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 name="Google Shape;109;p10"/>
            <p:cNvSpPr/>
            <p:nvPr/>
          </p:nvSpPr>
          <p:spPr>
            <a:xfrm>
              <a:off x="0" y="2895600"/>
              <a:ext cx="2362200" cy="2362200"/>
            </a:xfrm>
            <a:prstGeom prst="ellipse">
              <a:avLst/>
            </a:prstGeom>
            <a:gradFill>
              <a:gsLst>
                <a:gs pos="0">
                  <a:srgbClr val="9B6BF2">
                    <a:alpha val="7450"/>
                  </a:srgbClr>
                </a:gs>
                <a:gs pos="36000">
                  <a:srgbClr val="9B6BF2">
                    <a:alpha val="7450"/>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 name="Google Shape;110;p10"/>
            <p:cNvSpPr/>
            <p:nvPr/>
          </p:nvSpPr>
          <p:spPr>
            <a:xfrm>
              <a:off x="8609012" y="5867400"/>
              <a:ext cx="990600" cy="990600"/>
            </a:xfrm>
            <a:prstGeom prst="ellipse">
              <a:avLst/>
            </a:prstGeom>
            <a:gradFill>
              <a:gsLst>
                <a:gs pos="0">
                  <a:srgbClr val="9B6BF2">
                    <a:alpha val="13333"/>
                  </a:srgbClr>
                </a:gs>
                <a:gs pos="36000">
                  <a:srgbClr val="9B6BF2">
                    <a:alpha val="6274"/>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 name="Google Shape;111;p10"/>
            <p:cNvSpPr/>
            <p:nvPr/>
          </p:nvSpPr>
          <p:spPr>
            <a:xfrm>
              <a:off x="8609012" y="1676400"/>
              <a:ext cx="2819400" cy="2819400"/>
            </a:xfrm>
            <a:prstGeom prst="ellipse">
              <a:avLst/>
            </a:prstGeom>
            <a:gradFill>
              <a:gsLst>
                <a:gs pos="0">
                  <a:srgbClr val="9B6BF2">
                    <a:alpha val="6274"/>
                  </a:srgbClr>
                </a:gs>
                <a:gs pos="36000">
                  <a:srgbClr val="9B6BF2">
                    <a:alpha val="5490"/>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 name="Google Shape;112;p10"/>
            <p:cNvSpPr/>
            <p:nvPr/>
          </p:nvSpPr>
          <p:spPr>
            <a:xfrm>
              <a:off x="7999412" y="8464"/>
              <a:ext cx="1600200" cy="1600200"/>
            </a:xfrm>
            <a:prstGeom prst="ellipse">
              <a:avLst/>
            </a:prstGeom>
            <a:gradFill>
              <a:gsLst>
                <a:gs pos="0">
                  <a:srgbClr val="9B6BF2">
                    <a:alpha val="13333"/>
                  </a:srgbClr>
                </a:gs>
                <a:gs pos="36000">
                  <a:srgbClr val="9B6BF2">
                    <a:alpha val="6274"/>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 name="Google Shape;113;p10"/>
            <p:cNvSpPr/>
            <p:nvPr/>
          </p:nvSpPr>
          <p:spPr>
            <a:xfrm>
              <a:off x="6172200" y="402165"/>
              <a:ext cx="5596465" cy="605367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 name="Google Shape;114;p10"/>
            <p:cNvSpPr/>
            <p:nvPr/>
          </p:nvSpPr>
          <p:spPr>
            <a:xfrm rot="-5677511">
              <a:off x="4203594" y="1826078"/>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 name="Google Shape;115;p10"/>
            <p:cNvSpPr/>
            <p:nvPr/>
          </p:nvSpPr>
          <p:spPr>
            <a:xfrm rot="-5400000">
              <a:off x="3295432" y="2801721"/>
              <a:ext cx="6053670" cy="1254558"/>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16" name="Google Shape;116;p10"/>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17" name="Google Shape;117;p10"/>
          <p:cNvSpPr txBox="1"/>
          <p:nvPr>
            <p:ph type="title"/>
          </p:nvPr>
        </p:nvSpPr>
        <p:spPr>
          <a:xfrm>
            <a:off x="1154955" y="1693333"/>
            <a:ext cx="3865134" cy="1735667"/>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lt2"/>
              </a:buClr>
              <a:buSzPts val="3600"/>
              <a:buFont typeface="Century Gothic"/>
              <a:buNone/>
              <a:defRPr b="0" sz="3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8" name="Google Shape;118;p10"/>
          <p:cNvSpPr/>
          <p:nvPr>
            <p:ph idx="2" type="pic"/>
          </p:nvPr>
        </p:nvSpPr>
        <p:spPr>
          <a:xfrm>
            <a:off x="6547870" y="1143000"/>
            <a:ext cx="3227193" cy="4572000"/>
          </a:xfrm>
          <a:prstGeom prst="roundRect">
            <a:avLst>
              <a:gd fmla="val 1858" name="adj"/>
            </a:avLst>
          </a:prstGeom>
          <a:noFill/>
          <a:ln>
            <a:noFill/>
          </a:ln>
          <a:effectLst>
            <a:outerShdw blurRad="50800" rotWithShape="0" algn="tl" dir="5400000" dist="50800">
              <a:srgbClr val="000000">
                <a:alpha val="42352"/>
              </a:srgbClr>
            </a:outerShdw>
          </a:effectLst>
        </p:spPr>
      </p:sp>
      <p:sp>
        <p:nvSpPr>
          <p:cNvPr id="119" name="Google Shape;119;p10"/>
          <p:cNvSpPr txBox="1"/>
          <p:nvPr>
            <p:ph idx="1" type="body"/>
          </p:nvPr>
        </p:nvSpPr>
        <p:spPr>
          <a:xfrm>
            <a:off x="1154954" y="3657600"/>
            <a:ext cx="3859212" cy="137160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solidFill>
                  <a:srgbClr val="EE52A4"/>
                </a:solidFill>
              </a:defRPr>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120" name="Google Shape;120;p10"/>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1" name="Google Shape;121;p10"/>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2" name="Google Shape;122;p10"/>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 name="Google Shape;123;p10"/>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124" name="Shape 124"/>
        <p:cNvGrpSpPr/>
        <p:nvPr/>
      </p:nvGrpSpPr>
      <p:grpSpPr>
        <a:xfrm>
          <a:off x="0" y="0"/>
          <a:ext cx="0" cy="0"/>
          <a:chOff x="0" y="0"/>
          <a:chExt cx="0" cy="0"/>
        </a:xfrm>
      </p:grpSpPr>
      <p:grpSp>
        <p:nvGrpSpPr>
          <p:cNvPr id="125" name="Google Shape;125;p11"/>
          <p:cNvGrpSpPr/>
          <p:nvPr/>
        </p:nvGrpSpPr>
        <p:grpSpPr>
          <a:xfrm>
            <a:off x="0" y="0"/>
            <a:ext cx="12192000" cy="6858000"/>
            <a:chOff x="0" y="0"/>
            <a:chExt cx="12192000" cy="6858000"/>
          </a:xfrm>
        </p:grpSpPr>
        <p:sp>
          <p:nvSpPr>
            <p:cNvPr id="126" name="Google Shape;126;p11"/>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 name="Google Shape;127;p11"/>
            <p:cNvSpPr/>
            <p:nvPr/>
          </p:nvSpPr>
          <p:spPr>
            <a:xfrm>
              <a:off x="0" y="2667000"/>
              <a:ext cx="4191000" cy="4191000"/>
            </a:xfrm>
            <a:prstGeom prst="ellipse">
              <a:avLst/>
            </a:prstGeom>
            <a:gradFill>
              <a:gsLst>
                <a:gs pos="0">
                  <a:srgbClr val="9B6BF2">
                    <a:alpha val="10588"/>
                  </a:srgbClr>
                </a:gs>
                <a:gs pos="36000">
                  <a:srgbClr val="9B6BF2">
                    <a:alpha val="9411"/>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8" name="Google Shape;128;p11"/>
            <p:cNvSpPr/>
            <p:nvPr/>
          </p:nvSpPr>
          <p:spPr>
            <a:xfrm>
              <a:off x="0" y="2895600"/>
              <a:ext cx="2362200" cy="2362200"/>
            </a:xfrm>
            <a:prstGeom prst="ellipse">
              <a:avLst/>
            </a:prstGeom>
            <a:gradFill>
              <a:gsLst>
                <a:gs pos="0">
                  <a:srgbClr val="9B6BF2">
                    <a:alpha val="7450"/>
                  </a:srgbClr>
                </a:gs>
                <a:gs pos="36000">
                  <a:srgbClr val="9B6BF2">
                    <a:alpha val="7450"/>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9" name="Google Shape;129;p11"/>
            <p:cNvSpPr/>
            <p:nvPr/>
          </p:nvSpPr>
          <p:spPr>
            <a:xfrm>
              <a:off x="8609012" y="5867400"/>
              <a:ext cx="990600" cy="990600"/>
            </a:xfrm>
            <a:prstGeom prst="ellipse">
              <a:avLst/>
            </a:prstGeom>
            <a:gradFill>
              <a:gsLst>
                <a:gs pos="0">
                  <a:srgbClr val="9B6BF2">
                    <a:alpha val="13333"/>
                  </a:srgbClr>
                </a:gs>
                <a:gs pos="36000">
                  <a:srgbClr val="9B6BF2">
                    <a:alpha val="6274"/>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0" name="Google Shape;130;p11"/>
            <p:cNvSpPr/>
            <p:nvPr/>
          </p:nvSpPr>
          <p:spPr>
            <a:xfrm>
              <a:off x="8609012" y="1676400"/>
              <a:ext cx="2819400" cy="2819400"/>
            </a:xfrm>
            <a:prstGeom prst="ellipse">
              <a:avLst/>
            </a:prstGeom>
            <a:gradFill>
              <a:gsLst>
                <a:gs pos="0">
                  <a:srgbClr val="9B6BF2">
                    <a:alpha val="6274"/>
                  </a:srgbClr>
                </a:gs>
                <a:gs pos="36000">
                  <a:srgbClr val="9B6BF2">
                    <a:alpha val="5490"/>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1" name="Google Shape;131;p11"/>
            <p:cNvSpPr/>
            <p:nvPr/>
          </p:nvSpPr>
          <p:spPr>
            <a:xfrm>
              <a:off x="7999412" y="8464"/>
              <a:ext cx="1600200" cy="1600200"/>
            </a:xfrm>
            <a:prstGeom prst="ellipse">
              <a:avLst/>
            </a:prstGeom>
            <a:gradFill>
              <a:gsLst>
                <a:gs pos="0">
                  <a:srgbClr val="9B6BF2">
                    <a:alpha val="13333"/>
                  </a:srgbClr>
                </a:gs>
                <a:gs pos="36000">
                  <a:srgbClr val="9B6BF2">
                    <a:alpha val="6274"/>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 name="Google Shape;132;p11"/>
            <p:cNvSpPr/>
            <p:nvPr/>
          </p:nvSpPr>
          <p:spPr>
            <a:xfrm rot="10371525">
              <a:off x="263767" y="4438254"/>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3" name="Google Shape;133;p11"/>
            <p:cNvSpPr/>
            <p:nvPr/>
          </p:nvSpPr>
          <p:spPr>
            <a:xfrm rot="10800000">
              <a:off x="459506" y="321130"/>
              <a:ext cx="11277600" cy="4533900"/>
            </a:xfrm>
            <a:custGeom>
              <a:rect b="b" l="l" r="r" t="t"/>
              <a:pathLst>
                <a:path extrusionOk="0" h="2856" w="7104">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134" name="Google Shape;134;p11"/>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35" name="Google Shape;135;p11"/>
          <p:cNvSpPr txBox="1"/>
          <p:nvPr>
            <p:ph type="title"/>
          </p:nvPr>
        </p:nvSpPr>
        <p:spPr>
          <a:xfrm>
            <a:off x="1154954" y="4969927"/>
            <a:ext cx="8825659" cy="566738"/>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lt2"/>
              </a:buClr>
              <a:buSzPts val="2400"/>
              <a:buFont typeface="Century Gothic"/>
              <a:buNone/>
              <a:defRPr b="0"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6" name="Google Shape;136;p11"/>
          <p:cNvSpPr/>
          <p:nvPr>
            <p:ph idx="2" type="pic"/>
          </p:nvPr>
        </p:nvSpPr>
        <p:spPr>
          <a:xfrm>
            <a:off x="1154954" y="685800"/>
            <a:ext cx="8825659" cy="3429000"/>
          </a:xfrm>
          <a:prstGeom prst="roundRect">
            <a:avLst>
              <a:gd fmla="val 1858" name="adj"/>
            </a:avLst>
          </a:prstGeom>
          <a:noFill/>
          <a:ln>
            <a:noFill/>
          </a:ln>
          <a:effectLst>
            <a:outerShdw blurRad="50800" rotWithShape="0" algn="tl" dir="5400000" dist="50800">
              <a:srgbClr val="000000">
                <a:alpha val="42352"/>
              </a:srgbClr>
            </a:outerShdw>
          </a:effectLst>
        </p:spPr>
      </p:sp>
      <p:sp>
        <p:nvSpPr>
          <p:cNvPr id="137" name="Google Shape;137;p11"/>
          <p:cNvSpPr txBox="1"/>
          <p:nvPr>
            <p:ph idx="1" type="body"/>
          </p:nvPr>
        </p:nvSpPr>
        <p:spPr>
          <a:xfrm>
            <a:off x="1154954" y="5536665"/>
            <a:ext cx="8825658" cy="49371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960"/>
              <a:buNone/>
              <a:defRPr sz="1200">
                <a:solidFill>
                  <a:srgbClr val="EE52A4"/>
                </a:solidFill>
              </a:defRPr>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138" name="Google Shape;138;p11"/>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9" name="Google Shape;139;p11"/>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0" name="Google Shape;140;p11"/>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1" name="Google Shape;141;p11"/>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showMasterSp="0">
  <p:cSld name="Title and Caption">
    <p:spTree>
      <p:nvGrpSpPr>
        <p:cNvPr id="142" name="Shape 142"/>
        <p:cNvGrpSpPr/>
        <p:nvPr/>
      </p:nvGrpSpPr>
      <p:grpSpPr>
        <a:xfrm>
          <a:off x="0" y="0"/>
          <a:ext cx="0" cy="0"/>
          <a:chOff x="0" y="0"/>
          <a:chExt cx="0" cy="0"/>
        </a:xfrm>
      </p:grpSpPr>
      <p:grpSp>
        <p:nvGrpSpPr>
          <p:cNvPr id="143" name="Google Shape;143;p12"/>
          <p:cNvGrpSpPr/>
          <p:nvPr/>
        </p:nvGrpSpPr>
        <p:grpSpPr>
          <a:xfrm>
            <a:off x="0" y="0"/>
            <a:ext cx="12192000" cy="6858000"/>
            <a:chOff x="0" y="0"/>
            <a:chExt cx="12192000" cy="6858000"/>
          </a:xfrm>
        </p:grpSpPr>
        <p:sp>
          <p:nvSpPr>
            <p:cNvPr id="144" name="Google Shape;144;p12"/>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5" name="Google Shape;145;p12"/>
            <p:cNvSpPr/>
            <p:nvPr/>
          </p:nvSpPr>
          <p:spPr>
            <a:xfrm>
              <a:off x="0" y="2667000"/>
              <a:ext cx="4191000" cy="4191000"/>
            </a:xfrm>
            <a:prstGeom prst="ellipse">
              <a:avLst/>
            </a:prstGeom>
            <a:gradFill>
              <a:gsLst>
                <a:gs pos="0">
                  <a:srgbClr val="9B6BF2">
                    <a:alpha val="10588"/>
                  </a:srgbClr>
                </a:gs>
                <a:gs pos="36000">
                  <a:srgbClr val="9B6BF2">
                    <a:alpha val="9411"/>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6" name="Google Shape;146;p12"/>
            <p:cNvSpPr/>
            <p:nvPr/>
          </p:nvSpPr>
          <p:spPr>
            <a:xfrm>
              <a:off x="0" y="2895600"/>
              <a:ext cx="2362200" cy="2362200"/>
            </a:xfrm>
            <a:prstGeom prst="ellipse">
              <a:avLst/>
            </a:prstGeom>
            <a:gradFill>
              <a:gsLst>
                <a:gs pos="0">
                  <a:srgbClr val="9B6BF2">
                    <a:alpha val="7450"/>
                  </a:srgbClr>
                </a:gs>
                <a:gs pos="36000">
                  <a:srgbClr val="9B6BF2">
                    <a:alpha val="7450"/>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7" name="Google Shape;147;p12"/>
            <p:cNvSpPr/>
            <p:nvPr/>
          </p:nvSpPr>
          <p:spPr>
            <a:xfrm>
              <a:off x="8609012" y="5867400"/>
              <a:ext cx="990600" cy="990600"/>
            </a:xfrm>
            <a:prstGeom prst="ellipse">
              <a:avLst/>
            </a:prstGeom>
            <a:gradFill>
              <a:gsLst>
                <a:gs pos="0">
                  <a:srgbClr val="9B6BF2">
                    <a:alpha val="13333"/>
                  </a:srgbClr>
                </a:gs>
                <a:gs pos="36000">
                  <a:srgbClr val="9B6BF2">
                    <a:alpha val="6274"/>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8" name="Google Shape;148;p12"/>
            <p:cNvSpPr/>
            <p:nvPr/>
          </p:nvSpPr>
          <p:spPr>
            <a:xfrm>
              <a:off x="8609012" y="1676400"/>
              <a:ext cx="2819400" cy="2819400"/>
            </a:xfrm>
            <a:prstGeom prst="ellipse">
              <a:avLst/>
            </a:prstGeom>
            <a:gradFill>
              <a:gsLst>
                <a:gs pos="0">
                  <a:srgbClr val="9B6BF2">
                    <a:alpha val="6274"/>
                  </a:srgbClr>
                </a:gs>
                <a:gs pos="36000">
                  <a:srgbClr val="9B6BF2">
                    <a:alpha val="5490"/>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9" name="Google Shape;149;p12"/>
            <p:cNvSpPr/>
            <p:nvPr/>
          </p:nvSpPr>
          <p:spPr>
            <a:xfrm>
              <a:off x="7999412" y="8464"/>
              <a:ext cx="1600200" cy="1600200"/>
            </a:xfrm>
            <a:prstGeom prst="ellipse">
              <a:avLst/>
            </a:prstGeom>
            <a:gradFill>
              <a:gsLst>
                <a:gs pos="0">
                  <a:srgbClr val="9B6BF2">
                    <a:alpha val="13333"/>
                  </a:srgbClr>
                </a:gs>
                <a:gs pos="36000">
                  <a:srgbClr val="9B6BF2">
                    <a:alpha val="6274"/>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0" name="Google Shape;150;p12"/>
            <p:cNvSpPr/>
            <p:nvPr/>
          </p:nvSpPr>
          <p:spPr>
            <a:xfrm rot="-589932">
              <a:off x="8490951" y="2714874"/>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1" name="Google Shape;151;p12"/>
            <p:cNvSpPr/>
            <p:nvPr/>
          </p:nvSpPr>
          <p:spPr>
            <a:xfrm>
              <a:off x="455612" y="2801319"/>
              <a:ext cx="11277600" cy="3602637"/>
            </a:xfrm>
            <a:custGeom>
              <a:rect b="b" l="l" r="r" t="t"/>
              <a:pathLst>
                <a:path extrusionOk="0" h="7946" w="10000">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lt1"/>
            </a:solidFill>
            <a:ln>
              <a:noFill/>
            </a:ln>
          </p:spPr>
        </p:sp>
        <p:sp>
          <p:nvSpPr>
            <p:cNvPr id="152" name="Google Shape;152;p12"/>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53" name="Google Shape;153;p12"/>
          <p:cNvSpPr txBox="1"/>
          <p:nvPr>
            <p:ph type="title"/>
          </p:nvPr>
        </p:nvSpPr>
        <p:spPr>
          <a:xfrm>
            <a:off x="1148798" y="1063417"/>
            <a:ext cx="8831816" cy="1372986"/>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chemeClr val="lt2"/>
              </a:buClr>
              <a:buSzPts val="4000"/>
              <a:buFont typeface="Century Gothic"/>
              <a:buNone/>
              <a:defRPr sz="4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4" name="Google Shape;154;p12"/>
          <p:cNvSpPr txBox="1"/>
          <p:nvPr>
            <p:ph idx="1" type="body"/>
          </p:nvPr>
        </p:nvSpPr>
        <p:spPr>
          <a:xfrm>
            <a:off x="1154954" y="3543300"/>
            <a:ext cx="8825659" cy="2476500"/>
          </a:xfrm>
          <a:prstGeom prst="rect">
            <a:avLst/>
          </a:prstGeom>
          <a:noFill/>
          <a:ln>
            <a:noFill/>
          </a:ln>
        </p:spPr>
        <p:txBody>
          <a:bodyPr anchorCtr="0" anchor="ctr" bIns="45700" lIns="91425" spcFirstLastPara="1" rIns="91425" wrap="square" tIns="45700">
            <a:normAutofit/>
          </a:bodyPr>
          <a:lstStyle>
            <a:lvl1pPr indent="-228600" lvl="0" marL="457200" algn="l">
              <a:lnSpc>
                <a:spcPct val="100000"/>
              </a:lnSpc>
              <a:spcBef>
                <a:spcPts val="1000"/>
              </a:spcBef>
              <a:spcAft>
                <a:spcPts val="0"/>
              </a:spcAft>
              <a:buSzPts val="1440"/>
              <a:buNone/>
              <a:defRPr sz="18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155" name="Google Shape;155;p12"/>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6" name="Google Shape;156;p12"/>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7" name="Google Shape;157;p12"/>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8" name="Google Shape;158;p12"/>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showMasterSp="0">
  <p:cSld name="Quote with Caption">
    <p:spTree>
      <p:nvGrpSpPr>
        <p:cNvPr id="159" name="Shape 159"/>
        <p:cNvGrpSpPr/>
        <p:nvPr/>
      </p:nvGrpSpPr>
      <p:grpSpPr>
        <a:xfrm>
          <a:off x="0" y="0"/>
          <a:ext cx="0" cy="0"/>
          <a:chOff x="0" y="0"/>
          <a:chExt cx="0" cy="0"/>
        </a:xfrm>
      </p:grpSpPr>
      <p:grpSp>
        <p:nvGrpSpPr>
          <p:cNvPr id="160" name="Google Shape;160;p13"/>
          <p:cNvGrpSpPr/>
          <p:nvPr/>
        </p:nvGrpSpPr>
        <p:grpSpPr>
          <a:xfrm>
            <a:off x="0" y="0"/>
            <a:ext cx="12192000" cy="6858000"/>
            <a:chOff x="0" y="0"/>
            <a:chExt cx="12192000" cy="6858000"/>
          </a:xfrm>
        </p:grpSpPr>
        <p:sp>
          <p:nvSpPr>
            <p:cNvPr id="161" name="Google Shape;161;p13"/>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2" name="Google Shape;162;p13"/>
            <p:cNvSpPr/>
            <p:nvPr/>
          </p:nvSpPr>
          <p:spPr>
            <a:xfrm>
              <a:off x="0" y="2667000"/>
              <a:ext cx="4191000" cy="4191000"/>
            </a:xfrm>
            <a:prstGeom prst="ellipse">
              <a:avLst/>
            </a:prstGeom>
            <a:gradFill>
              <a:gsLst>
                <a:gs pos="0">
                  <a:srgbClr val="9B6BF2">
                    <a:alpha val="10588"/>
                  </a:srgbClr>
                </a:gs>
                <a:gs pos="36000">
                  <a:srgbClr val="9B6BF2">
                    <a:alpha val="9411"/>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3" name="Google Shape;163;p13"/>
            <p:cNvSpPr/>
            <p:nvPr/>
          </p:nvSpPr>
          <p:spPr>
            <a:xfrm>
              <a:off x="0" y="2895600"/>
              <a:ext cx="2362200" cy="2362200"/>
            </a:xfrm>
            <a:prstGeom prst="ellipse">
              <a:avLst/>
            </a:prstGeom>
            <a:gradFill>
              <a:gsLst>
                <a:gs pos="0">
                  <a:srgbClr val="9B6BF2">
                    <a:alpha val="7450"/>
                  </a:srgbClr>
                </a:gs>
                <a:gs pos="36000">
                  <a:srgbClr val="9B6BF2">
                    <a:alpha val="7450"/>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4" name="Google Shape;164;p13"/>
            <p:cNvSpPr/>
            <p:nvPr/>
          </p:nvSpPr>
          <p:spPr>
            <a:xfrm>
              <a:off x="8609012" y="5867400"/>
              <a:ext cx="990600" cy="990600"/>
            </a:xfrm>
            <a:prstGeom prst="ellipse">
              <a:avLst/>
            </a:prstGeom>
            <a:gradFill>
              <a:gsLst>
                <a:gs pos="0">
                  <a:srgbClr val="9B6BF2">
                    <a:alpha val="13333"/>
                  </a:srgbClr>
                </a:gs>
                <a:gs pos="36000">
                  <a:srgbClr val="9B6BF2">
                    <a:alpha val="6274"/>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5" name="Google Shape;165;p13"/>
            <p:cNvSpPr/>
            <p:nvPr/>
          </p:nvSpPr>
          <p:spPr>
            <a:xfrm>
              <a:off x="8609012" y="1676400"/>
              <a:ext cx="2819400" cy="2819400"/>
            </a:xfrm>
            <a:prstGeom prst="ellipse">
              <a:avLst/>
            </a:prstGeom>
            <a:gradFill>
              <a:gsLst>
                <a:gs pos="0">
                  <a:srgbClr val="9B6BF2">
                    <a:alpha val="6274"/>
                  </a:srgbClr>
                </a:gs>
                <a:gs pos="36000">
                  <a:srgbClr val="9B6BF2">
                    <a:alpha val="5490"/>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6" name="Google Shape;166;p13"/>
            <p:cNvSpPr/>
            <p:nvPr/>
          </p:nvSpPr>
          <p:spPr>
            <a:xfrm>
              <a:off x="7999412" y="8464"/>
              <a:ext cx="1600200" cy="1600200"/>
            </a:xfrm>
            <a:prstGeom prst="ellipse">
              <a:avLst/>
            </a:prstGeom>
            <a:gradFill>
              <a:gsLst>
                <a:gs pos="0">
                  <a:srgbClr val="9B6BF2">
                    <a:alpha val="13333"/>
                  </a:srgbClr>
                </a:gs>
                <a:gs pos="36000">
                  <a:srgbClr val="9B6BF2">
                    <a:alpha val="6274"/>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7" name="Google Shape;167;p13"/>
            <p:cNvSpPr/>
            <p:nvPr/>
          </p:nvSpPr>
          <p:spPr>
            <a:xfrm rot="-589932">
              <a:off x="8490951" y="4185117"/>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8" name="Google Shape;168;p13"/>
            <p:cNvSpPr/>
            <p:nvPr/>
          </p:nvSpPr>
          <p:spPr>
            <a:xfrm>
              <a:off x="455612" y="4241801"/>
              <a:ext cx="11277600" cy="2337161"/>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69" name="Google Shape;169;p13"/>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70" name="Google Shape;170;p13"/>
          <p:cNvSpPr txBox="1"/>
          <p:nvPr/>
        </p:nvSpPr>
        <p:spPr>
          <a:xfrm>
            <a:off x="881566" y="607336"/>
            <a:ext cx="801912" cy="156966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9600"/>
              <a:buFont typeface="Arial"/>
              <a:buNone/>
            </a:pPr>
            <a:r>
              <a:rPr b="0" i="0" lang="en-US" sz="9600" u="none" cap="none" strike="noStrike">
                <a:solidFill>
                  <a:srgbClr val="EE52A4"/>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
        <p:nvSpPr>
          <p:cNvPr id="171" name="Google Shape;171;p13"/>
          <p:cNvSpPr txBox="1"/>
          <p:nvPr/>
        </p:nvSpPr>
        <p:spPr>
          <a:xfrm>
            <a:off x="9884458" y="2613787"/>
            <a:ext cx="652763" cy="156966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9600"/>
              <a:buFont typeface="Arial"/>
              <a:buNone/>
            </a:pPr>
            <a:r>
              <a:rPr b="0" i="0" lang="en-US" sz="9600" u="none" cap="none" strike="noStrike">
                <a:solidFill>
                  <a:srgbClr val="EE52A4"/>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
        <p:nvSpPr>
          <p:cNvPr id="172" name="Google Shape;172;p13"/>
          <p:cNvSpPr txBox="1"/>
          <p:nvPr>
            <p:ph type="title"/>
          </p:nvPr>
        </p:nvSpPr>
        <p:spPr>
          <a:xfrm>
            <a:off x="1581878" y="982134"/>
            <a:ext cx="8453906" cy="2696632"/>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chemeClr val="lt2"/>
              </a:buClr>
              <a:buSzPts val="4000"/>
              <a:buFont typeface="Century Gothic"/>
              <a:buNone/>
              <a:defRPr sz="4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3" name="Google Shape;173;p13"/>
          <p:cNvSpPr txBox="1"/>
          <p:nvPr>
            <p:ph idx="1" type="body"/>
          </p:nvPr>
        </p:nvSpPr>
        <p:spPr>
          <a:xfrm>
            <a:off x="1945945" y="3678766"/>
            <a:ext cx="7731219" cy="34217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b="0" i="0" sz="1400" cap="small">
                <a:solidFill>
                  <a:srgbClr val="EE52A4"/>
                </a:solidFill>
                <a:latin typeface="Century Gothic"/>
                <a:ea typeface="Century Gothic"/>
                <a:cs typeface="Century Gothic"/>
                <a:sym typeface="Century Gothic"/>
              </a:defRPr>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174" name="Google Shape;174;p13"/>
          <p:cNvSpPr txBox="1"/>
          <p:nvPr>
            <p:ph idx="2" type="body"/>
          </p:nvPr>
        </p:nvSpPr>
        <p:spPr>
          <a:xfrm>
            <a:off x="1154954" y="5029199"/>
            <a:ext cx="9244897" cy="997857"/>
          </a:xfrm>
          <a:prstGeom prst="rect">
            <a:avLst/>
          </a:prstGeom>
          <a:noFill/>
          <a:ln>
            <a:noFill/>
          </a:ln>
        </p:spPr>
        <p:txBody>
          <a:bodyPr anchorCtr="0" anchor="ctr"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175" name="Google Shape;175;p13"/>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6" name="Google Shape;176;p13"/>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7" name="Google Shape;177;p13"/>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8" name="Google Shape;178;p13"/>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showMasterSp="0">
  <p:cSld name="Name Card">
    <p:spTree>
      <p:nvGrpSpPr>
        <p:cNvPr id="179" name="Shape 179"/>
        <p:cNvGrpSpPr/>
        <p:nvPr/>
      </p:nvGrpSpPr>
      <p:grpSpPr>
        <a:xfrm>
          <a:off x="0" y="0"/>
          <a:ext cx="0" cy="0"/>
          <a:chOff x="0" y="0"/>
          <a:chExt cx="0" cy="0"/>
        </a:xfrm>
      </p:grpSpPr>
      <p:grpSp>
        <p:nvGrpSpPr>
          <p:cNvPr id="180" name="Google Shape;180;p14"/>
          <p:cNvGrpSpPr/>
          <p:nvPr/>
        </p:nvGrpSpPr>
        <p:grpSpPr>
          <a:xfrm>
            <a:off x="0" y="0"/>
            <a:ext cx="12192000" cy="6858000"/>
            <a:chOff x="0" y="0"/>
            <a:chExt cx="12192000" cy="6858000"/>
          </a:xfrm>
        </p:grpSpPr>
        <p:sp>
          <p:nvSpPr>
            <p:cNvPr id="181" name="Google Shape;181;p14"/>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2" name="Google Shape;182;p14"/>
            <p:cNvSpPr/>
            <p:nvPr/>
          </p:nvSpPr>
          <p:spPr>
            <a:xfrm>
              <a:off x="0" y="2667000"/>
              <a:ext cx="4191000" cy="4191000"/>
            </a:xfrm>
            <a:prstGeom prst="ellipse">
              <a:avLst/>
            </a:prstGeom>
            <a:gradFill>
              <a:gsLst>
                <a:gs pos="0">
                  <a:srgbClr val="9B6BF2">
                    <a:alpha val="10588"/>
                  </a:srgbClr>
                </a:gs>
                <a:gs pos="36000">
                  <a:srgbClr val="9B6BF2">
                    <a:alpha val="9411"/>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3" name="Google Shape;183;p14"/>
            <p:cNvSpPr/>
            <p:nvPr/>
          </p:nvSpPr>
          <p:spPr>
            <a:xfrm>
              <a:off x="0" y="2895600"/>
              <a:ext cx="2362200" cy="2362200"/>
            </a:xfrm>
            <a:prstGeom prst="ellipse">
              <a:avLst/>
            </a:prstGeom>
            <a:gradFill>
              <a:gsLst>
                <a:gs pos="0">
                  <a:srgbClr val="9B6BF2">
                    <a:alpha val="7450"/>
                  </a:srgbClr>
                </a:gs>
                <a:gs pos="36000">
                  <a:srgbClr val="9B6BF2">
                    <a:alpha val="7450"/>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4" name="Google Shape;184;p14"/>
            <p:cNvSpPr/>
            <p:nvPr/>
          </p:nvSpPr>
          <p:spPr>
            <a:xfrm>
              <a:off x="8609012" y="5867400"/>
              <a:ext cx="990600" cy="990600"/>
            </a:xfrm>
            <a:prstGeom prst="ellipse">
              <a:avLst/>
            </a:prstGeom>
            <a:gradFill>
              <a:gsLst>
                <a:gs pos="0">
                  <a:srgbClr val="9B6BF2">
                    <a:alpha val="13333"/>
                  </a:srgbClr>
                </a:gs>
                <a:gs pos="36000">
                  <a:srgbClr val="9B6BF2">
                    <a:alpha val="6274"/>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5" name="Google Shape;185;p14"/>
            <p:cNvSpPr/>
            <p:nvPr/>
          </p:nvSpPr>
          <p:spPr>
            <a:xfrm>
              <a:off x="8609012" y="1676400"/>
              <a:ext cx="2819400" cy="2819400"/>
            </a:xfrm>
            <a:prstGeom prst="ellipse">
              <a:avLst/>
            </a:prstGeom>
            <a:gradFill>
              <a:gsLst>
                <a:gs pos="0">
                  <a:srgbClr val="9B6BF2">
                    <a:alpha val="6274"/>
                  </a:srgbClr>
                </a:gs>
                <a:gs pos="36000">
                  <a:srgbClr val="9B6BF2">
                    <a:alpha val="5490"/>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6" name="Google Shape;186;p14"/>
            <p:cNvSpPr/>
            <p:nvPr/>
          </p:nvSpPr>
          <p:spPr>
            <a:xfrm>
              <a:off x="7999412" y="8464"/>
              <a:ext cx="1600200" cy="1600200"/>
            </a:xfrm>
            <a:prstGeom prst="ellipse">
              <a:avLst/>
            </a:prstGeom>
            <a:gradFill>
              <a:gsLst>
                <a:gs pos="0">
                  <a:srgbClr val="9B6BF2">
                    <a:alpha val="13333"/>
                  </a:srgbClr>
                </a:gs>
                <a:gs pos="36000">
                  <a:srgbClr val="9B6BF2">
                    <a:alpha val="6274"/>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7" name="Google Shape;187;p14"/>
            <p:cNvSpPr/>
            <p:nvPr/>
          </p:nvSpPr>
          <p:spPr>
            <a:xfrm rot="-589932">
              <a:off x="8490951" y="4193583"/>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8" name="Google Shape;188;p14"/>
            <p:cNvSpPr/>
            <p:nvPr/>
          </p:nvSpPr>
          <p:spPr>
            <a:xfrm>
              <a:off x="455612" y="4241801"/>
              <a:ext cx="11277600" cy="2337161"/>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89" name="Google Shape;189;p14"/>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90" name="Google Shape;190;p14"/>
          <p:cNvSpPr txBox="1"/>
          <p:nvPr>
            <p:ph type="title"/>
          </p:nvPr>
        </p:nvSpPr>
        <p:spPr>
          <a:xfrm>
            <a:off x="1154954" y="2370667"/>
            <a:ext cx="8825660" cy="1822514"/>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Clr>
                <a:schemeClr val="lt2"/>
              </a:buClr>
              <a:buSzPts val="4000"/>
              <a:buFont typeface="Century Gothic"/>
              <a:buNone/>
              <a:defRPr b="0"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1" name="Google Shape;191;p14"/>
          <p:cNvSpPr txBox="1"/>
          <p:nvPr>
            <p:ph idx="1" type="body"/>
          </p:nvPr>
        </p:nvSpPr>
        <p:spPr>
          <a:xfrm>
            <a:off x="1154954" y="5024967"/>
            <a:ext cx="8825659" cy="86040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600"/>
              <a:buNone/>
              <a:defRPr sz="2000" cap="none">
                <a:solidFill>
                  <a:srgbClr val="EE52A4"/>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192" name="Google Shape;192;p14"/>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3" name="Google Shape;193;p14"/>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4" name="Google Shape;194;p14"/>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5" name="Google Shape;195;p14"/>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196" name="Shape 196"/>
        <p:cNvGrpSpPr/>
        <p:nvPr/>
      </p:nvGrpSpPr>
      <p:grpSpPr>
        <a:xfrm>
          <a:off x="0" y="0"/>
          <a:ext cx="0" cy="0"/>
          <a:chOff x="0" y="0"/>
          <a:chExt cx="0" cy="0"/>
        </a:xfrm>
      </p:grpSpPr>
      <p:sp>
        <p:nvSpPr>
          <p:cNvPr id="197" name="Google Shape;197;p15"/>
          <p:cNvSpPr txBox="1"/>
          <p:nvPr>
            <p:ph type="title"/>
          </p:nvPr>
        </p:nvSpPr>
        <p:spPr>
          <a:xfrm>
            <a:off x="1154954" y="973668"/>
            <a:ext cx="8825659" cy="70696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chemeClr val="lt2"/>
              </a:buClr>
              <a:buSzPts val="3600"/>
              <a:buFont typeface="Century Gothic"/>
              <a:buNone/>
              <a:defRPr sz="3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8" name="Google Shape;198;p15"/>
          <p:cNvSpPr txBox="1"/>
          <p:nvPr>
            <p:ph idx="1" type="body"/>
          </p:nvPr>
        </p:nvSpPr>
        <p:spPr>
          <a:xfrm>
            <a:off x="1154954" y="2603502"/>
            <a:ext cx="3141878"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EE52A4"/>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199" name="Google Shape;199;p15"/>
          <p:cNvSpPr txBox="1"/>
          <p:nvPr>
            <p:ph idx="2" type="body"/>
          </p:nvPr>
        </p:nvSpPr>
        <p:spPr>
          <a:xfrm>
            <a:off x="1154953" y="3179764"/>
            <a:ext cx="3141879" cy="2847293"/>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200" name="Google Shape;200;p15"/>
          <p:cNvSpPr txBox="1"/>
          <p:nvPr>
            <p:ph idx="3" type="body"/>
          </p:nvPr>
        </p:nvSpPr>
        <p:spPr>
          <a:xfrm>
            <a:off x="4512721" y="2603500"/>
            <a:ext cx="3147009"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EE52A4"/>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201" name="Google Shape;201;p15"/>
          <p:cNvSpPr txBox="1"/>
          <p:nvPr>
            <p:ph idx="4" type="body"/>
          </p:nvPr>
        </p:nvSpPr>
        <p:spPr>
          <a:xfrm>
            <a:off x="4512721" y="3179763"/>
            <a:ext cx="3147009" cy="2847293"/>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202" name="Google Shape;202;p15"/>
          <p:cNvSpPr txBox="1"/>
          <p:nvPr>
            <p:ph idx="5" type="body"/>
          </p:nvPr>
        </p:nvSpPr>
        <p:spPr>
          <a:xfrm>
            <a:off x="7888135" y="2603501"/>
            <a:ext cx="3145730"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EE52A4"/>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203" name="Google Shape;203;p15"/>
          <p:cNvSpPr txBox="1"/>
          <p:nvPr>
            <p:ph idx="6" type="body"/>
          </p:nvPr>
        </p:nvSpPr>
        <p:spPr>
          <a:xfrm>
            <a:off x="7888329" y="3179762"/>
            <a:ext cx="3145536" cy="2847293"/>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cxnSp>
        <p:nvCxnSpPr>
          <p:cNvPr id="204" name="Google Shape;204;p15"/>
          <p:cNvCxnSpPr/>
          <p:nvPr/>
        </p:nvCxnSpPr>
        <p:spPr>
          <a:xfrm>
            <a:off x="4403971" y="2569633"/>
            <a:ext cx="0" cy="3492499"/>
          </a:xfrm>
          <a:prstGeom prst="straightConnector1">
            <a:avLst/>
          </a:prstGeom>
          <a:noFill/>
          <a:ln cap="flat" cmpd="sng" w="12700">
            <a:solidFill>
              <a:schemeClr val="accent1">
                <a:alpha val="40000"/>
              </a:schemeClr>
            </a:solidFill>
            <a:prstDash val="solid"/>
            <a:round/>
            <a:headEnd len="sm" w="sm" type="none"/>
            <a:tailEnd len="sm" w="sm" type="none"/>
          </a:ln>
        </p:spPr>
      </p:cxnSp>
      <p:cxnSp>
        <p:nvCxnSpPr>
          <p:cNvPr id="205" name="Google Shape;205;p15"/>
          <p:cNvCxnSpPr/>
          <p:nvPr/>
        </p:nvCxnSpPr>
        <p:spPr>
          <a:xfrm>
            <a:off x="7772401" y="2569633"/>
            <a:ext cx="0" cy="3492499"/>
          </a:xfrm>
          <a:prstGeom prst="straightConnector1">
            <a:avLst/>
          </a:prstGeom>
          <a:noFill/>
          <a:ln cap="flat" cmpd="sng" w="12700">
            <a:solidFill>
              <a:schemeClr val="accent1">
                <a:alpha val="40000"/>
              </a:schemeClr>
            </a:solidFill>
            <a:prstDash val="solid"/>
            <a:round/>
            <a:headEnd len="sm" w="sm" type="none"/>
            <a:tailEnd len="sm" w="sm" type="none"/>
          </a:ln>
        </p:spPr>
      </p:cxnSp>
      <p:sp>
        <p:nvSpPr>
          <p:cNvPr id="206" name="Google Shape;206;p15"/>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7" name="Google Shape;207;p15"/>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8" name="Google Shape;208;p15"/>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209" name="Shape 209"/>
        <p:cNvGrpSpPr/>
        <p:nvPr/>
      </p:nvGrpSpPr>
      <p:grpSpPr>
        <a:xfrm>
          <a:off x="0" y="0"/>
          <a:ext cx="0" cy="0"/>
          <a:chOff x="0" y="0"/>
          <a:chExt cx="0" cy="0"/>
        </a:xfrm>
      </p:grpSpPr>
      <p:sp>
        <p:nvSpPr>
          <p:cNvPr id="210" name="Google Shape;210;p16"/>
          <p:cNvSpPr txBox="1"/>
          <p:nvPr>
            <p:ph type="title"/>
          </p:nvPr>
        </p:nvSpPr>
        <p:spPr>
          <a:xfrm>
            <a:off x="1154954" y="973668"/>
            <a:ext cx="8825659" cy="70696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chemeClr val="lt2"/>
              </a:buClr>
              <a:buSzPts val="3600"/>
              <a:buFont typeface="Century Gothic"/>
              <a:buNone/>
              <a:defRPr sz="3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1" name="Google Shape;211;p16"/>
          <p:cNvSpPr txBox="1"/>
          <p:nvPr>
            <p:ph idx="1" type="body"/>
          </p:nvPr>
        </p:nvSpPr>
        <p:spPr>
          <a:xfrm>
            <a:off x="1154954" y="4532844"/>
            <a:ext cx="3050438"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EE52A4"/>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212" name="Google Shape;212;p16"/>
          <p:cNvSpPr/>
          <p:nvPr>
            <p:ph idx="2" type="pic"/>
          </p:nvPr>
        </p:nvSpPr>
        <p:spPr>
          <a:xfrm>
            <a:off x="1334553" y="2603500"/>
            <a:ext cx="2691242" cy="1591510"/>
          </a:xfrm>
          <a:prstGeom prst="roundRect">
            <a:avLst>
              <a:gd fmla="val 1858" name="adj"/>
            </a:avLst>
          </a:prstGeom>
          <a:noFill/>
          <a:ln>
            <a:noFill/>
          </a:ln>
          <a:effectLst>
            <a:outerShdw blurRad="50800" rotWithShape="0" algn="tl" dir="5400000" dist="50800">
              <a:srgbClr val="000000">
                <a:alpha val="42352"/>
              </a:srgbClr>
            </a:outerShdw>
          </a:effectLst>
        </p:spPr>
      </p:sp>
      <p:sp>
        <p:nvSpPr>
          <p:cNvPr id="213" name="Google Shape;213;p16"/>
          <p:cNvSpPr txBox="1"/>
          <p:nvPr>
            <p:ph idx="3" type="body"/>
          </p:nvPr>
        </p:nvSpPr>
        <p:spPr>
          <a:xfrm>
            <a:off x="1154954" y="5109106"/>
            <a:ext cx="3050438" cy="91795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214" name="Google Shape;214;p16"/>
          <p:cNvSpPr txBox="1"/>
          <p:nvPr>
            <p:ph idx="4" type="body"/>
          </p:nvPr>
        </p:nvSpPr>
        <p:spPr>
          <a:xfrm>
            <a:off x="4568865" y="4532844"/>
            <a:ext cx="3050438" cy="576263"/>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EE52A4"/>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215" name="Google Shape;215;p16"/>
          <p:cNvSpPr/>
          <p:nvPr>
            <p:ph idx="5" type="pic"/>
          </p:nvPr>
        </p:nvSpPr>
        <p:spPr>
          <a:xfrm>
            <a:off x="4748462" y="2603500"/>
            <a:ext cx="2691243" cy="1591510"/>
          </a:xfrm>
          <a:prstGeom prst="roundRect">
            <a:avLst>
              <a:gd fmla="val 1858" name="adj"/>
            </a:avLst>
          </a:prstGeom>
          <a:noFill/>
          <a:ln>
            <a:noFill/>
          </a:ln>
          <a:effectLst>
            <a:outerShdw blurRad="50800" rotWithShape="0" algn="tl" dir="5400000" dist="50800">
              <a:srgbClr val="000000">
                <a:alpha val="42352"/>
              </a:srgbClr>
            </a:outerShdw>
          </a:effectLst>
        </p:spPr>
      </p:sp>
      <p:sp>
        <p:nvSpPr>
          <p:cNvPr id="216" name="Google Shape;216;p16"/>
          <p:cNvSpPr txBox="1"/>
          <p:nvPr>
            <p:ph idx="6" type="body"/>
          </p:nvPr>
        </p:nvSpPr>
        <p:spPr>
          <a:xfrm>
            <a:off x="4570172" y="5109105"/>
            <a:ext cx="3050438" cy="91795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217" name="Google Shape;217;p16"/>
          <p:cNvSpPr txBox="1"/>
          <p:nvPr>
            <p:ph idx="7" type="body"/>
          </p:nvPr>
        </p:nvSpPr>
        <p:spPr>
          <a:xfrm>
            <a:off x="7982775" y="4532845"/>
            <a:ext cx="3051095"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EE52A4"/>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218" name="Google Shape;218;p16"/>
          <p:cNvSpPr/>
          <p:nvPr>
            <p:ph idx="8" type="pic"/>
          </p:nvPr>
        </p:nvSpPr>
        <p:spPr>
          <a:xfrm>
            <a:off x="8163031" y="2603500"/>
            <a:ext cx="2691242" cy="1591510"/>
          </a:xfrm>
          <a:prstGeom prst="roundRect">
            <a:avLst>
              <a:gd fmla="val 1858" name="adj"/>
            </a:avLst>
          </a:prstGeom>
          <a:noFill/>
          <a:ln>
            <a:noFill/>
          </a:ln>
          <a:effectLst>
            <a:outerShdw blurRad="50800" rotWithShape="0" algn="tl" dir="5400000" dist="50800">
              <a:srgbClr val="000000">
                <a:alpha val="42352"/>
              </a:srgbClr>
            </a:outerShdw>
          </a:effectLst>
        </p:spPr>
      </p:sp>
      <p:sp>
        <p:nvSpPr>
          <p:cNvPr id="219" name="Google Shape;219;p16"/>
          <p:cNvSpPr txBox="1"/>
          <p:nvPr>
            <p:ph idx="9" type="body"/>
          </p:nvPr>
        </p:nvSpPr>
        <p:spPr>
          <a:xfrm>
            <a:off x="7982775" y="5109104"/>
            <a:ext cx="3051096" cy="91795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cxnSp>
        <p:nvCxnSpPr>
          <p:cNvPr id="220" name="Google Shape;220;p16"/>
          <p:cNvCxnSpPr/>
          <p:nvPr/>
        </p:nvCxnSpPr>
        <p:spPr>
          <a:xfrm>
            <a:off x="4405831" y="2569633"/>
            <a:ext cx="0" cy="3492499"/>
          </a:xfrm>
          <a:prstGeom prst="straightConnector1">
            <a:avLst/>
          </a:prstGeom>
          <a:noFill/>
          <a:ln cap="flat" cmpd="sng" w="12700">
            <a:solidFill>
              <a:schemeClr val="accent1">
                <a:alpha val="40000"/>
              </a:schemeClr>
            </a:solidFill>
            <a:prstDash val="solid"/>
            <a:round/>
            <a:headEnd len="sm" w="sm" type="none"/>
            <a:tailEnd len="sm" w="sm" type="none"/>
          </a:ln>
        </p:spPr>
      </p:cxnSp>
      <p:cxnSp>
        <p:nvCxnSpPr>
          <p:cNvPr id="221" name="Google Shape;221;p16"/>
          <p:cNvCxnSpPr/>
          <p:nvPr/>
        </p:nvCxnSpPr>
        <p:spPr>
          <a:xfrm>
            <a:off x="7797802" y="2569633"/>
            <a:ext cx="0" cy="3492499"/>
          </a:xfrm>
          <a:prstGeom prst="straightConnector1">
            <a:avLst/>
          </a:prstGeom>
          <a:noFill/>
          <a:ln cap="flat" cmpd="sng" w="12700">
            <a:solidFill>
              <a:schemeClr val="accent1">
                <a:alpha val="40000"/>
              </a:schemeClr>
            </a:solidFill>
            <a:prstDash val="solid"/>
            <a:round/>
            <a:headEnd len="sm" w="sm" type="none"/>
            <a:tailEnd len="sm" w="sm" type="none"/>
          </a:ln>
        </p:spPr>
      </p:cxnSp>
      <p:sp>
        <p:nvSpPr>
          <p:cNvPr id="222" name="Google Shape;222;p16"/>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3" name="Google Shape;223;p16"/>
          <p:cNvSpPr txBox="1"/>
          <p:nvPr>
            <p:ph idx="11" type="ftr"/>
          </p:nvPr>
        </p:nvSpPr>
        <p:spPr>
          <a:xfrm>
            <a:off x="561111" y="6391838"/>
            <a:ext cx="3644282"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4" name="Google Shape;224;p16"/>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225" name="Shape 225"/>
        <p:cNvGrpSpPr/>
        <p:nvPr/>
      </p:nvGrpSpPr>
      <p:grpSpPr>
        <a:xfrm>
          <a:off x="0" y="0"/>
          <a:ext cx="0" cy="0"/>
          <a:chOff x="0" y="0"/>
          <a:chExt cx="0" cy="0"/>
        </a:xfrm>
      </p:grpSpPr>
      <p:sp>
        <p:nvSpPr>
          <p:cNvPr id="226" name="Google Shape;226;p17"/>
          <p:cNvSpPr txBox="1"/>
          <p:nvPr>
            <p:ph type="title"/>
          </p:nvPr>
        </p:nvSpPr>
        <p:spPr>
          <a:xfrm>
            <a:off x="1154954" y="973668"/>
            <a:ext cx="8825659" cy="706964"/>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7" name="Google Shape;227;p17"/>
          <p:cNvSpPr txBox="1"/>
          <p:nvPr>
            <p:ph idx="1" type="body"/>
          </p:nvPr>
        </p:nvSpPr>
        <p:spPr>
          <a:xfrm rot="5400000">
            <a:off x="3859634" y="-101179"/>
            <a:ext cx="3416300" cy="8825659"/>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228" name="Google Shape;228;p17"/>
          <p:cNvSpPr txBox="1"/>
          <p:nvPr>
            <p:ph idx="10" type="dt"/>
          </p:nvPr>
        </p:nvSpPr>
        <p:spPr>
          <a:xfrm>
            <a:off x="10695439" y="6391838"/>
            <a:ext cx="990599"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9" name="Google Shape;229;p17"/>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30" name="Google Shape;230;p17"/>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showMasterSp="0" type="vertTitleAndTx">
  <p:cSld name="VERTICAL_TITLE_AND_VERTICAL_TEXT">
    <p:spTree>
      <p:nvGrpSpPr>
        <p:cNvPr id="231" name="Shape 231"/>
        <p:cNvGrpSpPr/>
        <p:nvPr/>
      </p:nvGrpSpPr>
      <p:grpSpPr>
        <a:xfrm>
          <a:off x="0" y="0"/>
          <a:ext cx="0" cy="0"/>
          <a:chOff x="0" y="0"/>
          <a:chExt cx="0" cy="0"/>
        </a:xfrm>
      </p:grpSpPr>
      <p:grpSp>
        <p:nvGrpSpPr>
          <p:cNvPr id="232" name="Google Shape;232;p18"/>
          <p:cNvGrpSpPr/>
          <p:nvPr/>
        </p:nvGrpSpPr>
        <p:grpSpPr>
          <a:xfrm>
            <a:off x="0" y="0"/>
            <a:ext cx="12192000" cy="6858000"/>
            <a:chOff x="0" y="0"/>
            <a:chExt cx="12192000" cy="6858000"/>
          </a:xfrm>
        </p:grpSpPr>
        <p:sp>
          <p:nvSpPr>
            <p:cNvPr id="233" name="Google Shape;233;p18"/>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4" name="Google Shape;234;p18"/>
            <p:cNvSpPr/>
            <p:nvPr/>
          </p:nvSpPr>
          <p:spPr>
            <a:xfrm>
              <a:off x="0" y="2667000"/>
              <a:ext cx="4191000" cy="4191000"/>
            </a:xfrm>
            <a:prstGeom prst="ellipse">
              <a:avLst/>
            </a:prstGeom>
            <a:gradFill>
              <a:gsLst>
                <a:gs pos="0">
                  <a:srgbClr val="9B6BF2">
                    <a:alpha val="10588"/>
                  </a:srgbClr>
                </a:gs>
                <a:gs pos="36000">
                  <a:srgbClr val="9B6BF2">
                    <a:alpha val="9411"/>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5" name="Google Shape;235;p18"/>
            <p:cNvSpPr/>
            <p:nvPr/>
          </p:nvSpPr>
          <p:spPr>
            <a:xfrm>
              <a:off x="0" y="2895600"/>
              <a:ext cx="2362200" cy="2362200"/>
            </a:xfrm>
            <a:prstGeom prst="ellipse">
              <a:avLst/>
            </a:prstGeom>
            <a:gradFill>
              <a:gsLst>
                <a:gs pos="0">
                  <a:srgbClr val="9B6BF2">
                    <a:alpha val="7450"/>
                  </a:srgbClr>
                </a:gs>
                <a:gs pos="36000">
                  <a:srgbClr val="9B6BF2">
                    <a:alpha val="7450"/>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6" name="Google Shape;236;p18"/>
            <p:cNvSpPr/>
            <p:nvPr/>
          </p:nvSpPr>
          <p:spPr>
            <a:xfrm>
              <a:off x="8609012" y="5867400"/>
              <a:ext cx="990600" cy="990600"/>
            </a:xfrm>
            <a:prstGeom prst="ellipse">
              <a:avLst/>
            </a:prstGeom>
            <a:gradFill>
              <a:gsLst>
                <a:gs pos="0">
                  <a:srgbClr val="9B6BF2">
                    <a:alpha val="13333"/>
                  </a:srgbClr>
                </a:gs>
                <a:gs pos="36000">
                  <a:srgbClr val="9B6BF2">
                    <a:alpha val="6274"/>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7" name="Google Shape;237;p18"/>
            <p:cNvSpPr/>
            <p:nvPr/>
          </p:nvSpPr>
          <p:spPr>
            <a:xfrm>
              <a:off x="8609012" y="1676400"/>
              <a:ext cx="2819400" cy="2819400"/>
            </a:xfrm>
            <a:prstGeom prst="ellipse">
              <a:avLst/>
            </a:prstGeom>
            <a:gradFill>
              <a:gsLst>
                <a:gs pos="0">
                  <a:srgbClr val="9B6BF2">
                    <a:alpha val="6274"/>
                  </a:srgbClr>
                </a:gs>
                <a:gs pos="36000">
                  <a:srgbClr val="9B6BF2">
                    <a:alpha val="5490"/>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8" name="Google Shape;238;p18"/>
            <p:cNvSpPr/>
            <p:nvPr/>
          </p:nvSpPr>
          <p:spPr>
            <a:xfrm>
              <a:off x="7999412" y="8464"/>
              <a:ext cx="1600200" cy="1600200"/>
            </a:xfrm>
            <a:prstGeom prst="ellipse">
              <a:avLst/>
            </a:prstGeom>
            <a:gradFill>
              <a:gsLst>
                <a:gs pos="0">
                  <a:srgbClr val="9B6BF2">
                    <a:alpha val="13333"/>
                  </a:srgbClr>
                </a:gs>
                <a:gs pos="36000">
                  <a:srgbClr val="9B6BF2">
                    <a:alpha val="6274"/>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9" name="Google Shape;239;p18"/>
            <p:cNvSpPr/>
            <p:nvPr/>
          </p:nvSpPr>
          <p:spPr>
            <a:xfrm>
              <a:off x="414867" y="402165"/>
              <a:ext cx="6510866" cy="605367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0" name="Google Shape;240;p18"/>
            <p:cNvSpPr/>
            <p:nvPr/>
          </p:nvSpPr>
          <p:spPr>
            <a:xfrm rot="5101749">
              <a:off x="6294738" y="4577737"/>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1" name="Google Shape;241;p18"/>
            <p:cNvSpPr/>
            <p:nvPr/>
          </p:nvSpPr>
          <p:spPr>
            <a:xfrm rot="5400000">
              <a:off x="4449232" y="2801721"/>
              <a:ext cx="6053670" cy="1254558"/>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242" name="Google Shape;242;p18"/>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243" name="Google Shape;243;p18"/>
          <p:cNvSpPr txBox="1"/>
          <p:nvPr>
            <p:ph type="title"/>
          </p:nvPr>
        </p:nvSpPr>
        <p:spPr>
          <a:xfrm rot="5400000">
            <a:off x="6915923" y="2947780"/>
            <a:ext cx="4748590" cy="1409965"/>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4" name="Google Shape;244;p18"/>
          <p:cNvSpPr txBox="1"/>
          <p:nvPr>
            <p:ph idx="1" type="body"/>
          </p:nvPr>
        </p:nvSpPr>
        <p:spPr>
          <a:xfrm rot="5400000">
            <a:off x="1908672" y="524749"/>
            <a:ext cx="4748590" cy="6256025"/>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245" name="Google Shape;245;p18"/>
          <p:cNvSpPr txBox="1"/>
          <p:nvPr>
            <p:ph idx="10" type="dt"/>
          </p:nvPr>
        </p:nvSpPr>
        <p:spPr>
          <a:xfrm>
            <a:off x="10653104" y="6391838"/>
            <a:ext cx="992135" cy="304799"/>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6" name="Google Shape;246;p18"/>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7" name="Google Shape;247;p18"/>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8" name="Google Shape;248;p18"/>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theme" Target="../theme/theme2.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grpSp>
        <p:nvGrpSpPr>
          <p:cNvPr id="10" name="Google Shape;10;p1"/>
          <p:cNvGrpSpPr/>
          <p:nvPr/>
        </p:nvGrpSpPr>
        <p:grpSpPr>
          <a:xfrm>
            <a:off x="0" y="0"/>
            <a:ext cx="12192000" cy="6858000"/>
            <a:chOff x="0" y="0"/>
            <a:chExt cx="12192000" cy="6858000"/>
          </a:xfrm>
        </p:grpSpPr>
        <p:sp>
          <p:nvSpPr>
            <p:cNvPr id="11" name="Google Shape;11;p1"/>
            <p:cNvSpPr/>
            <p:nvPr/>
          </p:nvSpPr>
          <p:spPr>
            <a:xfrm>
              <a:off x="0" y="0"/>
              <a:ext cx="12192000" cy="6858000"/>
            </a:xfrm>
            <a:prstGeom prst="rect">
              <a:avLst/>
            </a:prstGeom>
            <a:blipFill rotWithShape="1">
              <a:blip r:embed="rId1">
                <a:alphaModFix/>
              </a:blip>
              <a:stretch>
                <a:fillRect b="0" l="0" r="0" t="0"/>
              </a:stretch>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 name="Google Shape;12;p1"/>
            <p:cNvSpPr/>
            <p:nvPr/>
          </p:nvSpPr>
          <p:spPr>
            <a:xfrm>
              <a:off x="0" y="2667000"/>
              <a:ext cx="4191000" cy="4191000"/>
            </a:xfrm>
            <a:prstGeom prst="ellipse">
              <a:avLst/>
            </a:prstGeom>
            <a:gradFill>
              <a:gsLst>
                <a:gs pos="0">
                  <a:srgbClr val="9B6BF2">
                    <a:alpha val="10588"/>
                  </a:srgbClr>
                </a:gs>
                <a:gs pos="36000">
                  <a:srgbClr val="9B6BF2">
                    <a:alpha val="9411"/>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 name="Google Shape;13;p1"/>
            <p:cNvSpPr/>
            <p:nvPr/>
          </p:nvSpPr>
          <p:spPr>
            <a:xfrm>
              <a:off x="0" y="2895600"/>
              <a:ext cx="2362200" cy="2362200"/>
            </a:xfrm>
            <a:prstGeom prst="ellipse">
              <a:avLst/>
            </a:prstGeom>
            <a:gradFill>
              <a:gsLst>
                <a:gs pos="0">
                  <a:srgbClr val="9B6BF2">
                    <a:alpha val="7450"/>
                  </a:srgbClr>
                </a:gs>
                <a:gs pos="36000">
                  <a:srgbClr val="9B6BF2">
                    <a:alpha val="7450"/>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 name="Google Shape;14;p1"/>
            <p:cNvSpPr/>
            <p:nvPr/>
          </p:nvSpPr>
          <p:spPr>
            <a:xfrm>
              <a:off x="8609012" y="5867400"/>
              <a:ext cx="990600" cy="990600"/>
            </a:xfrm>
            <a:prstGeom prst="ellipse">
              <a:avLst/>
            </a:prstGeom>
            <a:gradFill>
              <a:gsLst>
                <a:gs pos="0">
                  <a:srgbClr val="9B6BF2">
                    <a:alpha val="13333"/>
                  </a:srgbClr>
                </a:gs>
                <a:gs pos="36000">
                  <a:srgbClr val="9B6BF2">
                    <a:alpha val="6274"/>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 name="Google Shape;15;p1"/>
            <p:cNvSpPr/>
            <p:nvPr/>
          </p:nvSpPr>
          <p:spPr>
            <a:xfrm>
              <a:off x="8609012" y="1676400"/>
              <a:ext cx="2819400" cy="2819400"/>
            </a:xfrm>
            <a:prstGeom prst="ellipse">
              <a:avLst/>
            </a:prstGeom>
            <a:gradFill>
              <a:gsLst>
                <a:gs pos="0">
                  <a:srgbClr val="9B6BF2">
                    <a:alpha val="6274"/>
                  </a:srgbClr>
                </a:gs>
                <a:gs pos="36000">
                  <a:srgbClr val="9B6BF2">
                    <a:alpha val="5490"/>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1"/>
            <p:cNvSpPr/>
            <p:nvPr/>
          </p:nvSpPr>
          <p:spPr>
            <a:xfrm>
              <a:off x="7999412" y="8464"/>
              <a:ext cx="1600200" cy="1600200"/>
            </a:xfrm>
            <a:prstGeom prst="ellipse">
              <a:avLst/>
            </a:prstGeom>
            <a:gradFill>
              <a:gsLst>
                <a:gs pos="0">
                  <a:srgbClr val="9B6BF2">
                    <a:alpha val="13333"/>
                  </a:srgbClr>
                </a:gs>
                <a:gs pos="36000">
                  <a:srgbClr val="9B6BF2">
                    <a:alpha val="6274"/>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 name="Google Shape;17;p1"/>
            <p:cNvSpPr/>
            <p:nvPr/>
          </p:nvSpPr>
          <p:spPr>
            <a:xfrm rot="-589932">
              <a:off x="8490951" y="1797517"/>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 name="Google Shape;18;p1"/>
            <p:cNvSpPr/>
            <p:nvPr/>
          </p:nvSpPr>
          <p:spPr>
            <a:xfrm>
              <a:off x="459506" y="1866405"/>
              <a:ext cx="11277600" cy="4533900"/>
            </a:xfrm>
            <a:custGeom>
              <a:rect b="b" l="l" r="r" t="t"/>
              <a:pathLst>
                <a:path extrusionOk="0" h="2856" w="7104">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19" name="Google Shape;19;p1"/>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20" name="Google Shape;20;p1"/>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chemeClr val="lt2"/>
              </a:buClr>
              <a:buSzPts val="3600"/>
              <a:buFont typeface="Century Gothic"/>
              <a:buNone/>
              <a:defRPr b="0" i="0" sz="3600" u="none" cap="none" strike="noStrike">
                <a:solidFill>
                  <a:schemeClr val="lt2"/>
                </a:solidFill>
                <a:latin typeface="Century Gothic"/>
                <a:ea typeface="Century Gothic"/>
                <a:cs typeface="Century Gothic"/>
                <a:sym typeface="Century Gothic"/>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9pPr>
          </a:lstStyle>
          <a:p/>
        </p:txBody>
      </p:sp>
      <p:sp>
        <p:nvSpPr>
          <p:cNvPr id="21" name="Google Shape;21;p1"/>
          <p:cNvSpPr txBox="1"/>
          <p:nvPr>
            <p:ph idx="1" type="body"/>
          </p:nvPr>
        </p:nvSpPr>
        <p:spPr>
          <a:xfrm>
            <a:off x="1154954" y="2603500"/>
            <a:ext cx="8761413" cy="3416300"/>
          </a:xfrm>
          <a:prstGeom prst="rect">
            <a:avLst/>
          </a:prstGeom>
          <a:noFill/>
          <a:ln>
            <a:noFill/>
          </a:ln>
        </p:spPr>
        <p:txBody>
          <a:bodyPr anchorCtr="0" anchor="t" bIns="45700" lIns="91425" spcFirstLastPara="1" rIns="91425" wrap="square" tIns="45700">
            <a:normAutofit/>
          </a:bodyPr>
          <a:lstStyle>
            <a:lvl1pPr indent="-320040" lvl="0" marL="457200" marR="0" rtl="0" algn="l">
              <a:lnSpc>
                <a:spcPct val="100000"/>
              </a:lnSpc>
              <a:spcBef>
                <a:spcPts val="1000"/>
              </a:spcBef>
              <a:spcAft>
                <a:spcPts val="0"/>
              </a:spcAft>
              <a:buClr>
                <a:schemeClr val="accent1"/>
              </a:buClr>
              <a:buSzPts val="1440"/>
              <a:buFont typeface="Noto Sans Symbols"/>
              <a:buChar char="►"/>
              <a:defRPr b="0" i="0" sz="1800" u="none" cap="none" strike="noStrike">
                <a:solidFill>
                  <a:srgbClr val="3F3F3F"/>
                </a:solidFill>
                <a:latin typeface="Century Gothic"/>
                <a:ea typeface="Century Gothic"/>
                <a:cs typeface="Century Gothic"/>
                <a:sym typeface="Century Gothic"/>
              </a:defRPr>
            </a:lvl1pPr>
            <a:lvl2pPr indent="-309880" lvl="1" marL="914400" marR="0" rtl="0" algn="l">
              <a:lnSpc>
                <a:spcPct val="100000"/>
              </a:lnSpc>
              <a:spcBef>
                <a:spcPts val="1000"/>
              </a:spcBef>
              <a:spcAft>
                <a:spcPts val="0"/>
              </a:spcAft>
              <a:buClr>
                <a:schemeClr val="accent1"/>
              </a:buClr>
              <a:buSzPts val="1280"/>
              <a:buFont typeface="Noto Sans Symbols"/>
              <a:buChar char="►"/>
              <a:defRPr b="0" i="0" sz="1600" u="none" cap="none" strike="noStrike">
                <a:solidFill>
                  <a:srgbClr val="3F3F3F"/>
                </a:solidFill>
                <a:latin typeface="Century Gothic"/>
                <a:ea typeface="Century Gothic"/>
                <a:cs typeface="Century Gothic"/>
                <a:sym typeface="Century Gothic"/>
              </a:defRPr>
            </a:lvl2pPr>
            <a:lvl3pPr indent="-299719" lvl="2" marL="1371600" marR="0" rtl="0" algn="l">
              <a:lnSpc>
                <a:spcPct val="100000"/>
              </a:lnSpc>
              <a:spcBef>
                <a:spcPts val="1000"/>
              </a:spcBef>
              <a:spcAft>
                <a:spcPts val="0"/>
              </a:spcAft>
              <a:buClr>
                <a:schemeClr val="accent1"/>
              </a:buClr>
              <a:buSzPts val="1120"/>
              <a:buFont typeface="Noto Sans Symbols"/>
              <a:buChar char="►"/>
              <a:defRPr b="0" i="0" sz="1400" u="none" cap="none" strike="noStrike">
                <a:solidFill>
                  <a:srgbClr val="3F3F3F"/>
                </a:solidFill>
                <a:latin typeface="Century Gothic"/>
                <a:ea typeface="Century Gothic"/>
                <a:cs typeface="Century Gothic"/>
                <a:sym typeface="Century Gothic"/>
              </a:defRPr>
            </a:lvl3pPr>
            <a:lvl4pPr indent="-289560" lvl="3" marL="18288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4pPr>
            <a:lvl5pPr indent="-289560" lvl="4" marL="22860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5pPr>
            <a:lvl6pPr indent="-289560" lvl="5" marL="27432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6pPr>
            <a:lvl7pPr indent="-289560" lvl="6" marL="32004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7pPr>
            <a:lvl8pPr indent="-289559" lvl="7" marL="36576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8pPr>
            <a:lvl9pPr indent="-289559" lvl="8" marL="41148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9pPr>
          </a:lstStyle>
          <a:p/>
        </p:txBody>
      </p:sp>
      <p:sp>
        <p:nvSpPr>
          <p:cNvPr id="22" name="Google Shape;22;p1"/>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1" i="0" sz="1000" u="none" cap="none" strike="noStrike">
                <a:solidFill>
                  <a:schemeClr val="accent1"/>
                </a:solidFill>
                <a:latin typeface="Century Gothic"/>
                <a:ea typeface="Century Gothic"/>
                <a:cs typeface="Century Gothic"/>
                <a:sym typeface="Century Gothic"/>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9pPr>
          </a:lstStyle>
          <a:p/>
        </p:txBody>
      </p:sp>
      <p:sp>
        <p:nvSpPr>
          <p:cNvPr id="23" name="Google Shape;23;p1"/>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1" i="0" sz="1000" u="none" cap="none" strike="noStrike">
                <a:solidFill>
                  <a:schemeClr val="accent1"/>
                </a:solidFill>
                <a:latin typeface="Century Gothic"/>
                <a:ea typeface="Century Gothic"/>
                <a:cs typeface="Century Gothic"/>
                <a:sym typeface="Century Gothic"/>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entury Gothic"/>
                <a:ea typeface="Century Gothic"/>
                <a:cs typeface="Century Gothic"/>
                <a:sym typeface="Century Gothic"/>
              </a:defRPr>
            </a:lvl9pPr>
          </a:lstStyle>
          <a:p/>
        </p:txBody>
      </p:sp>
      <p:sp>
        <p:nvSpPr>
          <p:cNvPr id="24" name="Google Shape;24;p1"/>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 name="Google Shape;25;p1"/>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2" name="Shape 252"/>
        <p:cNvGrpSpPr/>
        <p:nvPr/>
      </p:nvGrpSpPr>
      <p:grpSpPr>
        <a:xfrm>
          <a:off x="0" y="0"/>
          <a:ext cx="0" cy="0"/>
          <a:chOff x="0" y="0"/>
          <a:chExt cx="0" cy="0"/>
        </a:xfrm>
      </p:grpSpPr>
      <p:sp>
        <p:nvSpPr>
          <p:cNvPr id="253" name="Google Shape;253;p19"/>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2"/>
              </a:buClr>
              <a:buSzPts val="3600"/>
              <a:buFont typeface="Century Gothic"/>
              <a:buNone/>
            </a:pPr>
            <a:r>
              <a:rPr lang="en-US"/>
              <a:t>Problem Solving and Decision Making</a:t>
            </a:r>
            <a:endParaRPr/>
          </a:p>
        </p:txBody>
      </p:sp>
      <p:sp>
        <p:nvSpPr>
          <p:cNvPr id="254" name="Google Shape;254;p19"/>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a:bodyPr>
          <a:lstStyle/>
          <a:p>
            <a:pPr indent="-251459" lvl="0" marL="342900" rtl="0" algn="l">
              <a:lnSpc>
                <a:spcPct val="100000"/>
              </a:lnSpc>
              <a:spcBef>
                <a:spcPts val="0"/>
              </a:spcBef>
              <a:spcAft>
                <a:spcPts val="0"/>
              </a:spcAft>
              <a:buSzPts val="1440"/>
              <a:buNone/>
            </a:pPr>
            <a:r>
              <a:t/>
            </a:r>
            <a:endParaRPr/>
          </a:p>
          <a:p>
            <a:pPr indent="-342900" lvl="0" marL="342900" rtl="0" algn="l">
              <a:lnSpc>
                <a:spcPct val="100000"/>
              </a:lnSpc>
              <a:spcBef>
                <a:spcPts val="1000"/>
              </a:spcBef>
              <a:spcAft>
                <a:spcPts val="0"/>
              </a:spcAft>
              <a:buSzPts val="1440"/>
              <a:buChar char="►"/>
            </a:pPr>
            <a:r>
              <a:t/>
            </a:r>
            <a:endParaRPr/>
          </a:p>
          <a:p>
            <a:pPr indent="-342900" lvl="0" marL="342900" rtl="0" algn="l">
              <a:lnSpc>
                <a:spcPct val="100000"/>
              </a:lnSpc>
              <a:spcBef>
                <a:spcPts val="1000"/>
              </a:spcBef>
              <a:spcAft>
                <a:spcPts val="0"/>
              </a:spcAft>
              <a:buSzPts val="1440"/>
              <a:buChar char="►"/>
            </a:pPr>
            <a:r>
              <a:rPr lang="en-US"/>
              <a:t>NAME : CRISTIAN LAZAR</a:t>
            </a:r>
            <a:endParaRPr/>
          </a:p>
          <a:p>
            <a:pPr indent="-342900" lvl="0" marL="342900" rtl="0" algn="l">
              <a:lnSpc>
                <a:spcPct val="100000"/>
              </a:lnSpc>
              <a:spcBef>
                <a:spcPts val="1000"/>
              </a:spcBef>
              <a:spcAft>
                <a:spcPts val="0"/>
              </a:spcAft>
              <a:buSzPts val="1440"/>
              <a:buChar char="►"/>
            </a:pPr>
            <a:r>
              <a:rPr lang="en-US"/>
              <a:t>STUDENT ID : 2113774</a:t>
            </a:r>
            <a:endParaRPr/>
          </a:p>
          <a:p>
            <a:pPr indent="-342900" lvl="0" marL="342900" rtl="0" algn="l">
              <a:lnSpc>
                <a:spcPct val="100000"/>
              </a:lnSpc>
              <a:spcBef>
                <a:spcPts val="1000"/>
              </a:spcBef>
              <a:spcAft>
                <a:spcPts val="0"/>
              </a:spcAft>
              <a:buSzPts val="1440"/>
              <a:buChar char="►"/>
            </a:pPr>
            <a:r>
              <a:rPr lang="en-US"/>
              <a:t>MODULE CODE : BMSW4004</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20"/>
          <p:cNvSpPr txBox="1"/>
          <p:nvPr>
            <p:ph type="ctrTitle"/>
          </p:nvPr>
        </p:nvSpPr>
        <p:spPr>
          <a:xfrm>
            <a:off x="1154955" y="2099733"/>
            <a:ext cx="8825658" cy="2677648"/>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Clr>
                <a:schemeClr val="lt2"/>
              </a:buClr>
              <a:buSzPts val="5400"/>
              <a:buFont typeface="Century Gothic"/>
              <a:buNone/>
            </a:pPr>
            <a:r>
              <a:rPr b="1" lang="en-US"/>
              <a:t>BMSW 4004</a:t>
            </a:r>
            <a:endParaRPr/>
          </a:p>
        </p:txBody>
      </p:sp>
      <p:sp>
        <p:nvSpPr>
          <p:cNvPr id="260" name="Google Shape;260;p20"/>
          <p:cNvSpPr txBox="1"/>
          <p:nvPr>
            <p:ph idx="1" type="subTitle"/>
          </p:nvPr>
        </p:nvSpPr>
        <p:spPr>
          <a:xfrm>
            <a:off x="1154955" y="4777380"/>
            <a:ext cx="8825658" cy="86142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SzPts val="1440"/>
              <a:buNone/>
            </a:pPr>
            <a:r>
              <a:rPr lang="en-US"/>
              <a:t>REDUCING LONG TERM ABSENTEEISM</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p21"/>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2"/>
              </a:buClr>
              <a:buSzPts val="3600"/>
              <a:buFont typeface="Century Gothic"/>
              <a:buNone/>
            </a:pPr>
            <a:r>
              <a:rPr lang="en-US"/>
              <a:t>Introduction </a:t>
            </a:r>
            <a:endParaRPr/>
          </a:p>
        </p:txBody>
      </p:sp>
      <p:sp>
        <p:nvSpPr>
          <p:cNvPr id="266" name="Google Shape;266;p21"/>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a:bodyPr>
          <a:lstStyle/>
          <a:p>
            <a:pPr indent="-342900" lvl="0" marL="342900" rtl="0" algn="just">
              <a:lnSpc>
                <a:spcPct val="100000"/>
              </a:lnSpc>
              <a:spcBef>
                <a:spcPts val="0"/>
              </a:spcBef>
              <a:spcAft>
                <a:spcPts val="0"/>
              </a:spcAft>
              <a:buSzPts val="1440"/>
              <a:buChar char="►"/>
            </a:pPr>
            <a:r>
              <a:rPr lang="en-US"/>
              <a:t>Mid Cheshire Hospitals NHS Foundation Trust MCHT) has been facing the problem of staff absenteeism. </a:t>
            </a:r>
            <a:endParaRPr/>
          </a:p>
          <a:p>
            <a:pPr indent="-342900" lvl="0" marL="342900" rtl="0" algn="just">
              <a:lnSpc>
                <a:spcPct val="100000"/>
              </a:lnSpc>
              <a:spcBef>
                <a:spcPts val="1000"/>
              </a:spcBef>
              <a:spcAft>
                <a:spcPts val="0"/>
              </a:spcAft>
              <a:buSzPts val="1440"/>
              <a:buChar char="►"/>
            </a:pPr>
            <a:r>
              <a:rPr lang="en-US"/>
              <a:t>The trust has been rolling average with targeting 4.51% of the staff for the clinical commissioning.</a:t>
            </a:r>
            <a:endParaRPr/>
          </a:p>
          <a:p>
            <a:pPr indent="-342900" lvl="0" marL="342900" rtl="0" algn="just">
              <a:lnSpc>
                <a:spcPct val="100000"/>
              </a:lnSpc>
              <a:spcBef>
                <a:spcPts val="1000"/>
              </a:spcBef>
              <a:spcAft>
                <a:spcPts val="0"/>
              </a:spcAft>
              <a:buSzPts val="1440"/>
              <a:buChar char="►"/>
            </a:pPr>
            <a:r>
              <a:rPr lang="en-US"/>
              <a:t>There is an increase of the staff from 2007 to 2012.</a:t>
            </a:r>
            <a:endParaRPr/>
          </a:p>
          <a:p>
            <a:pPr indent="-342900" lvl="0" marL="342900" rtl="0" algn="just">
              <a:lnSpc>
                <a:spcPct val="100000"/>
              </a:lnSpc>
              <a:spcBef>
                <a:spcPts val="1000"/>
              </a:spcBef>
              <a:spcAft>
                <a:spcPts val="0"/>
              </a:spcAft>
              <a:buSzPts val="1440"/>
              <a:buChar char="►"/>
            </a:pPr>
            <a:r>
              <a:rPr lang="en-US"/>
              <a:t>The absence is costing them more than a 1 million pound for the higher level of poor quality service.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p22"/>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2"/>
              </a:buClr>
              <a:buSzPts val="3600"/>
              <a:buFont typeface="Century Gothic"/>
              <a:buNone/>
            </a:pPr>
            <a:r>
              <a:rPr lang="en-US"/>
              <a:t>Research Informed Discussion </a:t>
            </a:r>
            <a:endParaRPr/>
          </a:p>
        </p:txBody>
      </p:sp>
      <p:sp>
        <p:nvSpPr>
          <p:cNvPr id="273" name="Google Shape;273;p22"/>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a:bodyPr>
          <a:lstStyle/>
          <a:p>
            <a:pPr indent="-342900" lvl="0" marL="342900" rtl="0" algn="just">
              <a:lnSpc>
                <a:spcPct val="100000"/>
              </a:lnSpc>
              <a:spcBef>
                <a:spcPts val="0"/>
              </a:spcBef>
              <a:spcAft>
                <a:spcPts val="0"/>
              </a:spcAft>
              <a:buSzPts val="1440"/>
              <a:buChar char="►"/>
            </a:pPr>
            <a:r>
              <a:rPr lang="en-US"/>
              <a:t>The discussion is about the absence of the employees from the MCHT.</a:t>
            </a:r>
            <a:endParaRPr/>
          </a:p>
          <a:p>
            <a:pPr indent="-342900" lvl="0" marL="342900" rtl="0" algn="just">
              <a:lnSpc>
                <a:spcPct val="100000"/>
              </a:lnSpc>
              <a:spcBef>
                <a:spcPts val="1000"/>
              </a:spcBef>
              <a:spcAft>
                <a:spcPts val="0"/>
              </a:spcAft>
              <a:buSzPts val="1440"/>
              <a:buChar char="►"/>
            </a:pPr>
            <a:r>
              <a:rPr lang="en-US"/>
              <a:t>Problems related to the target of 4.51% where the NHS and the clinical commissioning groups well doing well (Tarro et al., 2020).</a:t>
            </a:r>
            <a:endParaRPr/>
          </a:p>
          <a:p>
            <a:pPr indent="-342900" lvl="0" marL="342900" rtl="0" algn="just">
              <a:lnSpc>
                <a:spcPct val="100000"/>
              </a:lnSpc>
              <a:spcBef>
                <a:spcPts val="1000"/>
              </a:spcBef>
              <a:spcAft>
                <a:spcPts val="0"/>
              </a:spcAft>
              <a:buSzPts val="1440"/>
              <a:buChar char="►"/>
            </a:pPr>
            <a:r>
              <a:rPr lang="en-US"/>
              <a:t>Absence was costing for more than 1 million pound every year.</a:t>
            </a:r>
            <a:endParaRPr/>
          </a:p>
          <a:p>
            <a:pPr indent="-342900" lvl="0" marL="342900" rtl="0" algn="just">
              <a:lnSpc>
                <a:spcPct val="100000"/>
              </a:lnSpc>
              <a:spcBef>
                <a:spcPts val="1000"/>
              </a:spcBef>
              <a:spcAft>
                <a:spcPts val="0"/>
              </a:spcAft>
              <a:buSzPts val="1440"/>
              <a:buChar char="►"/>
            </a:pPr>
            <a:r>
              <a:rPr lang="en-US"/>
              <a:t>There is a higher absent level for the poor quality of service.</a:t>
            </a:r>
            <a:endParaRPr/>
          </a:p>
          <a:p>
            <a:pPr indent="-342900" lvl="0" marL="342900" rtl="0" algn="just">
              <a:lnSpc>
                <a:spcPct val="100000"/>
              </a:lnSpc>
              <a:spcBef>
                <a:spcPts val="1000"/>
              </a:spcBef>
              <a:spcAft>
                <a:spcPts val="0"/>
              </a:spcAft>
              <a:buSzPts val="1440"/>
              <a:buChar char="►"/>
            </a:pPr>
            <a:r>
              <a:rPr lang="en-US"/>
              <a:t>There is an increase for the temporary use and the agency staff.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sp>
        <p:nvSpPr>
          <p:cNvPr id="279" name="Google Shape;279;p23"/>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2"/>
              </a:buClr>
              <a:buSzPts val="3600"/>
              <a:buFont typeface="Century Gothic"/>
              <a:buNone/>
            </a:pPr>
            <a:r>
              <a:rPr lang="en-US"/>
              <a:t>Impact of complex problem on employee and organization </a:t>
            </a:r>
            <a:endParaRPr/>
          </a:p>
        </p:txBody>
      </p:sp>
      <p:sp>
        <p:nvSpPr>
          <p:cNvPr id="280" name="Google Shape;280;p23"/>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a:bodyPr>
          <a:lstStyle/>
          <a:p>
            <a:pPr indent="-342900" lvl="0" marL="342900" rtl="0" algn="just">
              <a:lnSpc>
                <a:spcPct val="100000"/>
              </a:lnSpc>
              <a:spcBef>
                <a:spcPts val="0"/>
              </a:spcBef>
              <a:spcAft>
                <a:spcPts val="0"/>
              </a:spcAft>
              <a:buSzPts val="1440"/>
              <a:buChar char="►"/>
            </a:pPr>
            <a:r>
              <a:rPr lang="en-US"/>
              <a:t>The over-utilization is about the inefficiency in the managing of resources and schedules.</a:t>
            </a:r>
            <a:endParaRPr/>
          </a:p>
          <a:p>
            <a:pPr indent="-342900" lvl="0" marL="342900" rtl="0" algn="just">
              <a:lnSpc>
                <a:spcPct val="100000"/>
              </a:lnSpc>
              <a:spcBef>
                <a:spcPts val="1000"/>
              </a:spcBef>
              <a:spcAft>
                <a:spcPts val="0"/>
              </a:spcAft>
              <a:buSzPts val="1440"/>
              <a:buChar char="►"/>
            </a:pPr>
            <a:r>
              <a:rPr lang="en-US"/>
              <a:t>Overallocation of the workload with the unreal deadlines.</a:t>
            </a:r>
            <a:endParaRPr/>
          </a:p>
          <a:p>
            <a:pPr indent="-342900" lvl="0" marL="342900" rtl="0" algn="just">
              <a:lnSpc>
                <a:spcPct val="100000"/>
              </a:lnSpc>
              <a:spcBef>
                <a:spcPts val="1000"/>
              </a:spcBef>
              <a:spcAft>
                <a:spcPts val="0"/>
              </a:spcAft>
              <a:buSzPts val="1440"/>
              <a:buChar char="►"/>
            </a:pPr>
            <a:r>
              <a:rPr lang="en-US"/>
              <a:t>Lack of the growth opportunities which are profession. </a:t>
            </a:r>
            <a:endParaRPr/>
          </a:p>
          <a:p>
            <a:pPr indent="-342900" lvl="0" marL="342900" rtl="0" algn="just">
              <a:lnSpc>
                <a:spcPct val="100000"/>
              </a:lnSpc>
              <a:spcBef>
                <a:spcPts val="1000"/>
              </a:spcBef>
              <a:spcAft>
                <a:spcPts val="0"/>
              </a:spcAft>
              <a:buSzPts val="1440"/>
              <a:buChar char="►"/>
            </a:pPr>
            <a:r>
              <a:rPr lang="en-US"/>
              <a:t>The lack of training and development programs leads to the lowered motivation levels. </a:t>
            </a:r>
            <a:endParaRPr/>
          </a:p>
          <a:p>
            <a:pPr indent="-342900" lvl="0" marL="342900" rtl="0" algn="just">
              <a:lnSpc>
                <a:spcPct val="100000"/>
              </a:lnSpc>
              <a:spcBef>
                <a:spcPts val="1000"/>
              </a:spcBef>
              <a:spcAft>
                <a:spcPts val="0"/>
              </a:spcAft>
              <a:buSzPts val="1440"/>
              <a:buChar char="►"/>
            </a:pPr>
            <a:r>
              <a:rPr lang="en-US"/>
              <a:t>Lower morale and disengagement comes when there are lack of appreciation at the workplace with not committing to the work.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 name="Shape 285"/>
        <p:cNvGrpSpPr/>
        <p:nvPr/>
      </p:nvGrpSpPr>
      <p:grpSpPr>
        <a:xfrm>
          <a:off x="0" y="0"/>
          <a:ext cx="0" cy="0"/>
          <a:chOff x="0" y="0"/>
          <a:chExt cx="0" cy="0"/>
        </a:xfrm>
      </p:grpSpPr>
      <p:sp>
        <p:nvSpPr>
          <p:cNvPr id="286" name="Google Shape;286;p24"/>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2"/>
              </a:buClr>
              <a:buSzPts val="3600"/>
              <a:buFont typeface="Century Gothic"/>
              <a:buNone/>
            </a:pPr>
            <a:r>
              <a:rPr lang="en-US"/>
              <a:t>PESTLE Analysis of macroenvironmental factors </a:t>
            </a:r>
            <a:endParaRPr/>
          </a:p>
        </p:txBody>
      </p:sp>
      <p:sp>
        <p:nvSpPr>
          <p:cNvPr id="287" name="Google Shape;287;p24"/>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fontScale="85000" lnSpcReduction="20000"/>
          </a:bodyPr>
          <a:lstStyle/>
          <a:p>
            <a:pPr indent="-342900" lvl="0" marL="342900" rtl="0" algn="just">
              <a:lnSpc>
                <a:spcPct val="100000"/>
              </a:lnSpc>
              <a:spcBef>
                <a:spcPts val="0"/>
              </a:spcBef>
              <a:spcAft>
                <a:spcPts val="0"/>
              </a:spcAft>
              <a:buSzPct val="79999"/>
              <a:buChar char="►"/>
            </a:pPr>
            <a:r>
              <a:rPr b="1" lang="en-US"/>
              <a:t>Political: </a:t>
            </a:r>
            <a:r>
              <a:rPr lang="en-US"/>
              <a:t>The political standards are related to Trust rolling 12 months absence figures. The reduction is in the number and duration of long-term sickness absences. </a:t>
            </a:r>
            <a:endParaRPr/>
          </a:p>
          <a:p>
            <a:pPr indent="-342900" lvl="0" marL="342900" rtl="0" algn="just">
              <a:lnSpc>
                <a:spcPct val="100000"/>
              </a:lnSpc>
              <a:spcBef>
                <a:spcPts val="1000"/>
              </a:spcBef>
              <a:spcAft>
                <a:spcPts val="0"/>
              </a:spcAft>
              <a:buSzPct val="79999"/>
              <a:buChar char="►"/>
            </a:pPr>
            <a:r>
              <a:rPr b="1" lang="en-US"/>
              <a:t>Economic: </a:t>
            </a:r>
            <a:r>
              <a:rPr lang="en-US"/>
              <a:t>The reduction is for the 0.9 million euros. The cost is for the short term remaining more or less static. The figures are for the point equating to 1 million euro. </a:t>
            </a:r>
            <a:endParaRPr b="1"/>
          </a:p>
          <a:p>
            <a:pPr indent="-342900" lvl="0" marL="342900" rtl="0" algn="just">
              <a:lnSpc>
                <a:spcPct val="100000"/>
              </a:lnSpc>
              <a:spcBef>
                <a:spcPts val="1000"/>
              </a:spcBef>
              <a:spcAft>
                <a:spcPts val="0"/>
              </a:spcAft>
              <a:buSzPct val="79999"/>
              <a:buChar char="►"/>
            </a:pPr>
            <a:r>
              <a:rPr b="1" lang="en-US"/>
              <a:t>Social: </a:t>
            </a:r>
            <a:r>
              <a:rPr lang="en-US"/>
              <a:t>When the project commenced, then there are close monitoring for the case of long term sickness by Trust HR adviser team that is led by the project manager (Hernaes, 2018). </a:t>
            </a:r>
            <a:endParaRPr b="1"/>
          </a:p>
          <a:p>
            <a:pPr indent="-342900" lvl="0" marL="342900" rtl="0" algn="just">
              <a:lnSpc>
                <a:spcPct val="100000"/>
              </a:lnSpc>
              <a:spcBef>
                <a:spcPts val="1000"/>
              </a:spcBef>
              <a:spcAft>
                <a:spcPts val="0"/>
              </a:spcAft>
              <a:buSzPct val="79999"/>
              <a:buChar char="►"/>
            </a:pPr>
            <a:r>
              <a:rPr b="1" lang="en-US"/>
              <a:t>Technology: </a:t>
            </a:r>
            <a:r>
              <a:rPr lang="en-US"/>
              <a:t>The technological standards are for the long term sickness with improvement assessment that is based on the close working with the other occupational health standards. </a:t>
            </a:r>
            <a:endParaRPr b="1"/>
          </a:p>
          <a:p>
            <a:pPr indent="-342900" lvl="0" marL="342900" rtl="0" algn="just">
              <a:lnSpc>
                <a:spcPct val="100000"/>
              </a:lnSpc>
              <a:spcBef>
                <a:spcPts val="1000"/>
              </a:spcBef>
              <a:spcAft>
                <a:spcPts val="0"/>
              </a:spcAft>
              <a:buSzPct val="79999"/>
              <a:buChar char="►"/>
            </a:pPr>
            <a:r>
              <a:rPr b="1" lang="en-US"/>
              <a:t>Legal : </a:t>
            </a:r>
            <a:r>
              <a:rPr lang="en-US"/>
              <a:t>The legal standards are defined for the managing of attendance with undertaking the form of work with the engagement of services as well. </a:t>
            </a:r>
            <a:endParaRPr b="1"/>
          </a:p>
          <a:p>
            <a:pPr indent="-342900" lvl="0" marL="342900" rtl="0" algn="just">
              <a:lnSpc>
                <a:spcPct val="100000"/>
              </a:lnSpc>
              <a:spcBef>
                <a:spcPts val="1000"/>
              </a:spcBef>
              <a:spcAft>
                <a:spcPts val="0"/>
              </a:spcAft>
              <a:buSzPct val="79999"/>
              <a:buChar char="►"/>
            </a:pPr>
            <a:r>
              <a:rPr b="1" lang="en-US"/>
              <a:t>Environmental: </a:t>
            </a:r>
            <a:r>
              <a:rPr lang="en-US"/>
              <a:t>The improvements are based on the business cases with Trust considering on the sickness absence system of notification. </a:t>
            </a:r>
            <a:endParaRPr b="1"/>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2" name="Shape 292"/>
        <p:cNvGrpSpPr/>
        <p:nvPr/>
      </p:nvGrpSpPr>
      <p:grpSpPr>
        <a:xfrm>
          <a:off x="0" y="0"/>
          <a:ext cx="0" cy="0"/>
          <a:chOff x="0" y="0"/>
          <a:chExt cx="0" cy="0"/>
        </a:xfrm>
      </p:grpSpPr>
      <p:sp>
        <p:nvSpPr>
          <p:cNvPr id="293" name="Google Shape;293;p25"/>
          <p:cNvSpPr txBox="1"/>
          <p:nvPr>
            <p:ph type="title"/>
          </p:nvPr>
        </p:nvSpPr>
        <p:spPr>
          <a:xfrm>
            <a:off x="1154954" y="973668"/>
            <a:ext cx="10442314" cy="706964"/>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2"/>
              </a:buClr>
              <a:buSzPts val="3600"/>
              <a:buFont typeface="Century Gothic"/>
              <a:buNone/>
            </a:pPr>
            <a:r>
              <a:rPr lang="en-US"/>
              <a:t>Research Informed Cause and Effect Analysis </a:t>
            </a:r>
            <a:endParaRPr/>
          </a:p>
        </p:txBody>
      </p:sp>
      <p:sp>
        <p:nvSpPr>
          <p:cNvPr id="294" name="Google Shape;294;p25"/>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a:bodyPr>
          <a:lstStyle/>
          <a:p>
            <a:pPr indent="-342900" lvl="0" marL="342900" rtl="0" algn="just">
              <a:lnSpc>
                <a:spcPct val="100000"/>
              </a:lnSpc>
              <a:spcBef>
                <a:spcPts val="0"/>
              </a:spcBef>
              <a:spcAft>
                <a:spcPts val="0"/>
              </a:spcAft>
              <a:buSzPts val="1440"/>
              <a:buChar char="►"/>
            </a:pPr>
            <a:r>
              <a:rPr lang="en-US"/>
              <a:t>The research is about finding the time for training where the manager’s time in the trust is at the premium.</a:t>
            </a:r>
            <a:endParaRPr/>
          </a:p>
          <a:p>
            <a:pPr indent="-342900" lvl="0" marL="342900" rtl="0" algn="just">
              <a:lnSpc>
                <a:spcPct val="100000"/>
              </a:lnSpc>
              <a:spcBef>
                <a:spcPts val="1000"/>
              </a:spcBef>
              <a:spcAft>
                <a:spcPts val="0"/>
              </a:spcAft>
              <a:buSzPts val="1440"/>
              <a:buChar char="►"/>
            </a:pPr>
            <a:r>
              <a:rPr lang="en-US"/>
              <a:t>The importance is to engage the support from senior management with managing the sickness absence.</a:t>
            </a:r>
            <a:endParaRPr/>
          </a:p>
          <a:p>
            <a:pPr indent="-342900" lvl="0" marL="342900" rtl="0" algn="just">
              <a:lnSpc>
                <a:spcPct val="100000"/>
              </a:lnSpc>
              <a:spcBef>
                <a:spcPts val="1000"/>
              </a:spcBef>
              <a:spcAft>
                <a:spcPts val="0"/>
              </a:spcAft>
              <a:buSzPts val="1440"/>
              <a:buChar char="►"/>
            </a:pPr>
            <a:r>
              <a:rPr lang="en-US"/>
              <a:t>Dealing on the exceptional cases of Trust with the trust that is for the dealing on difficult cases (Allen et al., 2018).</a:t>
            </a:r>
            <a:endParaRPr/>
          </a:p>
          <a:p>
            <a:pPr indent="-342900" lvl="0" marL="342900" rtl="0" algn="just">
              <a:lnSpc>
                <a:spcPct val="100000"/>
              </a:lnSpc>
              <a:spcBef>
                <a:spcPts val="1000"/>
              </a:spcBef>
              <a:spcAft>
                <a:spcPts val="0"/>
              </a:spcAft>
              <a:buSzPts val="1440"/>
              <a:buChar char="►"/>
            </a:pPr>
            <a:r>
              <a:rPr lang="en-US"/>
              <a:t>The example is about the terminally ill factors with individual being signed off for the sick with stress but working away from home to look after there are relatives who are sick.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9" name="Shape 299"/>
        <p:cNvGrpSpPr/>
        <p:nvPr/>
      </p:nvGrpSpPr>
      <p:grpSpPr>
        <a:xfrm>
          <a:off x="0" y="0"/>
          <a:ext cx="0" cy="0"/>
          <a:chOff x="0" y="0"/>
          <a:chExt cx="0" cy="0"/>
        </a:xfrm>
      </p:grpSpPr>
      <p:sp>
        <p:nvSpPr>
          <p:cNvPr id="300" name="Google Shape;300;p26"/>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2"/>
              </a:buClr>
              <a:buSzPts val="3600"/>
              <a:buFont typeface="Century Gothic"/>
              <a:buNone/>
            </a:pPr>
            <a:r>
              <a:rPr lang="en-US"/>
              <a:t>Evaluation of alternative solutions </a:t>
            </a:r>
            <a:endParaRPr/>
          </a:p>
        </p:txBody>
      </p:sp>
      <p:sp>
        <p:nvSpPr>
          <p:cNvPr id="301" name="Google Shape;301;p26"/>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a:bodyPr>
          <a:lstStyle/>
          <a:p>
            <a:pPr indent="-342900" lvl="0" marL="342900" rtl="0" algn="just">
              <a:lnSpc>
                <a:spcPct val="100000"/>
              </a:lnSpc>
              <a:spcBef>
                <a:spcPts val="0"/>
              </a:spcBef>
              <a:spcAft>
                <a:spcPts val="0"/>
              </a:spcAft>
              <a:buSzPts val="1440"/>
              <a:buChar char="►"/>
            </a:pPr>
            <a:r>
              <a:rPr lang="en-US"/>
              <a:t>Working on the different factors relate to:</a:t>
            </a:r>
            <a:endParaRPr/>
          </a:p>
          <a:p>
            <a:pPr indent="-342900" lvl="0" marL="342900" rtl="0" algn="just">
              <a:lnSpc>
                <a:spcPct val="100000"/>
              </a:lnSpc>
              <a:spcBef>
                <a:spcPts val="1000"/>
              </a:spcBef>
              <a:spcAft>
                <a:spcPts val="0"/>
              </a:spcAft>
              <a:buSzPts val="1440"/>
              <a:buAutoNum type="alphaLcPeriod"/>
            </a:pPr>
            <a:r>
              <a:rPr lang="en-US"/>
              <a:t>Rewarding good attendance: The organization should reward employees for the good maintenance of attendance. This is by providing the bonus and also including the appraisal of performance.</a:t>
            </a:r>
            <a:endParaRPr/>
          </a:p>
          <a:p>
            <a:pPr indent="-342900" lvl="0" marL="342900" rtl="0" algn="just">
              <a:lnSpc>
                <a:spcPct val="100000"/>
              </a:lnSpc>
              <a:spcBef>
                <a:spcPts val="1000"/>
              </a:spcBef>
              <a:spcAft>
                <a:spcPts val="0"/>
              </a:spcAft>
              <a:buSzPts val="1440"/>
              <a:buAutoNum type="alphaLcPeriod"/>
            </a:pPr>
            <a:r>
              <a:rPr lang="en-US"/>
              <a:t>Employees tend to reduce absence with working on increased productivity with getting rewards timely (Schmidt et al., 2019). </a:t>
            </a:r>
            <a:endParaRPr/>
          </a:p>
          <a:p>
            <a:pPr indent="-342900" lvl="0" marL="342900" rtl="0" algn="just">
              <a:lnSpc>
                <a:spcPct val="100000"/>
              </a:lnSpc>
              <a:spcBef>
                <a:spcPts val="1000"/>
              </a:spcBef>
              <a:spcAft>
                <a:spcPts val="0"/>
              </a:spcAft>
              <a:buSzPts val="1440"/>
              <a:buAutoNum type="alphaLcPeriod"/>
            </a:pPr>
            <a:r>
              <a:rPr lang="en-US"/>
              <a:t>Flexible schedule for the work is important for the work life balance. It is for the handling of personal needs and to work as per the scheduled time.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 name="Shape 306"/>
        <p:cNvGrpSpPr/>
        <p:nvPr/>
      </p:nvGrpSpPr>
      <p:grpSpPr>
        <a:xfrm>
          <a:off x="0" y="0"/>
          <a:ext cx="0" cy="0"/>
          <a:chOff x="0" y="0"/>
          <a:chExt cx="0" cy="0"/>
        </a:xfrm>
      </p:grpSpPr>
      <p:sp>
        <p:nvSpPr>
          <p:cNvPr id="307" name="Google Shape;307;p27"/>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2"/>
              </a:buClr>
              <a:buSzPts val="3600"/>
              <a:buFont typeface="Century Gothic"/>
              <a:buNone/>
            </a:pPr>
            <a:r>
              <a:rPr lang="en-US"/>
              <a:t>Recommendation </a:t>
            </a:r>
            <a:endParaRPr/>
          </a:p>
        </p:txBody>
      </p:sp>
      <p:sp>
        <p:nvSpPr>
          <p:cNvPr id="308" name="Google Shape;308;p27"/>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a:bodyPr>
          <a:lstStyle/>
          <a:p>
            <a:pPr indent="-342900" lvl="0" marL="342900" rtl="0" algn="just">
              <a:lnSpc>
                <a:spcPct val="100000"/>
              </a:lnSpc>
              <a:spcBef>
                <a:spcPts val="0"/>
              </a:spcBef>
              <a:spcAft>
                <a:spcPts val="0"/>
              </a:spcAft>
              <a:buSzPts val="1440"/>
              <a:buChar char="►"/>
            </a:pPr>
            <a:r>
              <a:rPr lang="en-US"/>
              <a:t>The focus is on training, and then planning for managers who are able to manage towards the individual cases.</a:t>
            </a:r>
            <a:endParaRPr/>
          </a:p>
          <a:p>
            <a:pPr indent="-342900" lvl="0" marL="342900" rtl="0" algn="just">
              <a:lnSpc>
                <a:spcPct val="100000"/>
              </a:lnSpc>
              <a:spcBef>
                <a:spcPts val="1000"/>
              </a:spcBef>
              <a:spcAft>
                <a:spcPts val="0"/>
              </a:spcAft>
              <a:buSzPts val="1440"/>
              <a:buChar char="►"/>
            </a:pPr>
            <a:r>
              <a:rPr lang="en-US"/>
              <a:t>It is without the assistance and so there are fully embed changes for the HR experts to work on the challenging cases as well. </a:t>
            </a:r>
            <a:endParaRPr/>
          </a:p>
          <a:p>
            <a:pPr indent="-342900" lvl="0" marL="342900" rtl="0" algn="just">
              <a:lnSpc>
                <a:spcPct val="100000"/>
              </a:lnSpc>
              <a:spcBef>
                <a:spcPts val="1000"/>
              </a:spcBef>
              <a:spcAft>
                <a:spcPts val="0"/>
              </a:spcAft>
              <a:buSzPts val="1440"/>
              <a:buChar char="►"/>
            </a:pPr>
            <a:r>
              <a:rPr lang="en-US"/>
              <a:t>There is a need to work on reviewing the physiotherapy arrangements and then view on introducing the musco-skeletal disorders.</a:t>
            </a:r>
            <a:endParaRPr/>
          </a:p>
          <a:p>
            <a:pPr indent="-342900" lvl="0" marL="342900" rtl="0" algn="just">
              <a:lnSpc>
                <a:spcPct val="100000"/>
              </a:lnSpc>
              <a:spcBef>
                <a:spcPts val="1000"/>
              </a:spcBef>
              <a:spcAft>
                <a:spcPts val="0"/>
              </a:spcAft>
              <a:buSzPts val="1440"/>
              <a:buChar char="►"/>
            </a:pPr>
            <a:r>
              <a:rPr lang="en-US"/>
              <a:t>The possibilities are related to introduce the cognitive behavioral therapy as well at the early stage.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p28"/>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2"/>
              </a:buClr>
              <a:buSzPts val="3600"/>
              <a:buFont typeface="Century Gothic"/>
              <a:buNone/>
            </a:pPr>
            <a:r>
              <a:rPr lang="en-US"/>
              <a:t>Conclusion</a:t>
            </a:r>
            <a:endParaRPr/>
          </a:p>
        </p:txBody>
      </p:sp>
      <p:sp>
        <p:nvSpPr>
          <p:cNvPr id="314" name="Google Shape;314;p28"/>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a:bodyPr>
          <a:lstStyle/>
          <a:p>
            <a:pPr indent="-342900" lvl="0" marL="342900" rtl="0" algn="just">
              <a:lnSpc>
                <a:spcPct val="100000"/>
              </a:lnSpc>
              <a:spcBef>
                <a:spcPts val="0"/>
              </a:spcBef>
              <a:spcAft>
                <a:spcPts val="0"/>
              </a:spcAft>
              <a:buSzPts val="1440"/>
              <a:buChar char="►"/>
            </a:pPr>
            <a:r>
              <a:rPr lang="en-US"/>
              <a:t>Trust needs to review physiotherapy arrangements and then view on introducing the individuals who are absent.</a:t>
            </a:r>
            <a:endParaRPr/>
          </a:p>
          <a:p>
            <a:pPr indent="-342900" lvl="0" marL="342900" rtl="0" algn="just">
              <a:lnSpc>
                <a:spcPct val="100000"/>
              </a:lnSpc>
              <a:spcBef>
                <a:spcPts val="1000"/>
              </a:spcBef>
              <a:spcAft>
                <a:spcPts val="0"/>
              </a:spcAft>
              <a:buSzPts val="1440"/>
              <a:buChar char="►"/>
            </a:pPr>
            <a:r>
              <a:rPr lang="en-US"/>
              <a:t>There are forms of the musco-skeletal disorders with the possibility on the mental health provisions.</a:t>
            </a:r>
            <a:endParaRPr/>
          </a:p>
          <a:p>
            <a:pPr indent="-342900" lvl="0" marL="342900" rtl="0" algn="just">
              <a:lnSpc>
                <a:spcPct val="100000"/>
              </a:lnSpc>
              <a:spcBef>
                <a:spcPts val="1000"/>
              </a:spcBef>
              <a:spcAft>
                <a:spcPts val="0"/>
              </a:spcAft>
              <a:buSzPts val="1440"/>
              <a:buChar char="►"/>
            </a:pPr>
            <a:r>
              <a:rPr lang="en-US"/>
              <a:t>The sustainability is for managing the cases and changes that relates to the HR experts with availability to help and being more challenging as well.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8" name="Shape 318"/>
        <p:cNvGrpSpPr/>
        <p:nvPr/>
      </p:nvGrpSpPr>
      <p:grpSpPr>
        <a:xfrm>
          <a:off x="0" y="0"/>
          <a:ext cx="0" cy="0"/>
          <a:chOff x="0" y="0"/>
          <a:chExt cx="0" cy="0"/>
        </a:xfrm>
      </p:grpSpPr>
      <p:sp>
        <p:nvSpPr>
          <p:cNvPr id="319" name="Google Shape;319;p29"/>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lt2"/>
              </a:buClr>
              <a:buSzPts val="3600"/>
              <a:buFont typeface="Century Gothic"/>
              <a:buNone/>
            </a:pPr>
            <a:r>
              <a:rPr lang="en-US"/>
              <a:t>References</a:t>
            </a:r>
            <a:endParaRPr/>
          </a:p>
        </p:txBody>
      </p:sp>
      <p:sp>
        <p:nvSpPr>
          <p:cNvPr id="320" name="Google Shape;320;p29"/>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fontScale="92500" lnSpcReduction="20000"/>
          </a:bodyPr>
          <a:lstStyle/>
          <a:p>
            <a:pPr indent="-342900" lvl="0" marL="342900" rtl="0" algn="just">
              <a:lnSpc>
                <a:spcPct val="100000"/>
              </a:lnSpc>
              <a:spcBef>
                <a:spcPts val="0"/>
              </a:spcBef>
              <a:spcAft>
                <a:spcPts val="0"/>
              </a:spcAft>
              <a:buSzPct val="79999"/>
              <a:buChar char="►"/>
            </a:pPr>
            <a:r>
              <a:rPr lang="en-US"/>
              <a:t>Tarro, L., Llauradó, E., Ulldemolins, G., Hermoso, P. and Solà, R., 2020. </a:t>
            </a:r>
            <a:r>
              <a:rPr i="1" lang="en-US"/>
              <a:t>Effectiveness of workplace interventions for improving absenteeism, productivity, and work ability of employees: a systematic review and meta-analysis of randomized controlled trials.</a:t>
            </a:r>
            <a:r>
              <a:rPr lang="en-US"/>
              <a:t> International journal of environmental research and public health, </a:t>
            </a:r>
            <a:r>
              <a:rPr i="1" lang="en-US"/>
              <a:t>17</a:t>
            </a:r>
            <a:r>
              <a:rPr lang="en-US"/>
              <a:t>(6), pp.1901.</a:t>
            </a:r>
            <a:endParaRPr/>
          </a:p>
          <a:p>
            <a:pPr indent="-342900" lvl="0" marL="342900" rtl="0" algn="just">
              <a:lnSpc>
                <a:spcPct val="100000"/>
              </a:lnSpc>
              <a:spcBef>
                <a:spcPts val="1000"/>
              </a:spcBef>
              <a:spcAft>
                <a:spcPts val="0"/>
              </a:spcAft>
              <a:buSzPct val="79999"/>
              <a:buChar char="►"/>
            </a:pPr>
            <a:r>
              <a:rPr lang="en-US"/>
              <a:t>Hernæs, Ø., 2018. </a:t>
            </a:r>
            <a:r>
              <a:rPr i="1" lang="en-US"/>
              <a:t>Activation against absenteeism–Evidence from a sickness insurance reform in Norway</a:t>
            </a:r>
            <a:r>
              <a:rPr lang="en-US"/>
              <a:t>. </a:t>
            </a:r>
            <a:r>
              <a:rPr i="1" lang="en-US"/>
              <a:t>Journal of health economics</a:t>
            </a:r>
            <a:r>
              <a:rPr lang="en-US"/>
              <a:t>,</a:t>
            </a:r>
            <a:r>
              <a:rPr i="1" lang="en-US"/>
              <a:t> 62</a:t>
            </a:r>
            <a:r>
              <a:rPr lang="en-US"/>
              <a:t>, pp.60-68.</a:t>
            </a:r>
            <a:endParaRPr/>
          </a:p>
          <a:p>
            <a:pPr indent="-342900" lvl="0" marL="342900" rtl="0" algn="just">
              <a:lnSpc>
                <a:spcPct val="100000"/>
              </a:lnSpc>
              <a:spcBef>
                <a:spcPts val="1000"/>
              </a:spcBef>
              <a:spcAft>
                <a:spcPts val="0"/>
              </a:spcAft>
              <a:buSzPct val="79999"/>
              <a:buChar char="►"/>
            </a:pPr>
            <a:r>
              <a:rPr lang="en-US"/>
              <a:t>Allen, C.W., Diamond-Myrsten, S. and Rollins, L.K., 2018. </a:t>
            </a:r>
            <a:r>
              <a:rPr i="1" lang="en-US"/>
              <a:t>School absenteeism in children and adolescents</a:t>
            </a:r>
            <a:r>
              <a:rPr lang="en-US"/>
              <a:t>. </a:t>
            </a:r>
            <a:r>
              <a:rPr i="1" lang="en-US"/>
              <a:t>American family physician</a:t>
            </a:r>
            <a:r>
              <a:rPr lang="en-US"/>
              <a:t>,</a:t>
            </a:r>
            <a:r>
              <a:rPr i="1" lang="en-US"/>
              <a:t> 98</a:t>
            </a:r>
            <a:r>
              <a:rPr lang="en-US"/>
              <a:t>(12), pp.738-744.</a:t>
            </a:r>
            <a:endParaRPr/>
          </a:p>
          <a:p>
            <a:pPr indent="-342900" lvl="0" marL="342900" rtl="0" algn="just">
              <a:lnSpc>
                <a:spcPct val="100000"/>
              </a:lnSpc>
              <a:spcBef>
                <a:spcPts val="1000"/>
              </a:spcBef>
              <a:spcAft>
                <a:spcPts val="0"/>
              </a:spcAft>
              <a:buSzPct val="79999"/>
              <a:buChar char="►"/>
            </a:pPr>
            <a:r>
              <a:rPr lang="en-US"/>
              <a:t>Schmidt, B., Schneider, M., Seeger, P., van Vianen, A., Loerbroks, A. and Herr, R.M., 2019. </a:t>
            </a:r>
            <a:r>
              <a:rPr i="1" lang="en-US"/>
              <a:t>A comparison of job stress models: associations with employee well-being, absenteeism, presenteeism, and resulting costs</a:t>
            </a:r>
            <a:r>
              <a:rPr lang="en-US"/>
              <a:t>. </a:t>
            </a:r>
            <a:r>
              <a:rPr i="1" lang="en-US"/>
              <a:t>Journal of occupational and environmental medicine</a:t>
            </a:r>
            <a:r>
              <a:rPr lang="en-US"/>
              <a:t>, </a:t>
            </a:r>
            <a:r>
              <a:rPr i="1" lang="en-US"/>
              <a:t>61</a:t>
            </a:r>
            <a:r>
              <a:rPr lang="en-US"/>
              <a:t>(7), pp.535-544.</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Ion Boardroom">
  <a:themeElements>
    <a:clrScheme name="Ion Boardroom">
      <a:dk1>
        <a:srgbClr val="000000"/>
      </a:dk1>
      <a:lt1>
        <a:srgbClr val="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