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3" r:id="rId4"/>
    <p:sldMasterId id="2147483735" r:id="rId5"/>
  </p:sldMasterIdLst>
  <p:notesMasterIdLst>
    <p:notesMasterId r:id="rId28"/>
  </p:notesMasterIdLst>
  <p:handoutMasterIdLst>
    <p:handoutMasterId r:id="rId29"/>
  </p:handoutMasterIdLst>
  <p:sldIdLst>
    <p:sldId id="256" r:id="rId6"/>
    <p:sldId id="286" r:id="rId7"/>
    <p:sldId id="267" r:id="rId8"/>
    <p:sldId id="264" r:id="rId9"/>
    <p:sldId id="272" r:id="rId10"/>
    <p:sldId id="274" r:id="rId11"/>
    <p:sldId id="287" r:id="rId12"/>
    <p:sldId id="257" r:id="rId13"/>
    <p:sldId id="290" r:id="rId14"/>
    <p:sldId id="259" r:id="rId15"/>
    <p:sldId id="260" r:id="rId16"/>
    <p:sldId id="276" r:id="rId17"/>
    <p:sldId id="277" r:id="rId18"/>
    <p:sldId id="278" r:id="rId19"/>
    <p:sldId id="279" r:id="rId20"/>
    <p:sldId id="280" r:id="rId21"/>
    <p:sldId id="281" r:id="rId22"/>
    <p:sldId id="282" r:id="rId23"/>
    <p:sldId id="283" r:id="rId24"/>
    <p:sldId id="291" r:id="rId25"/>
    <p:sldId id="284" r:id="rId26"/>
    <p:sldId id="285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C"/>
    <a:srgbClr val="009900"/>
    <a:srgbClr val="FF0066"/>
    <a:srgbClr val="800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86339" autoAdjust="0"/>
  </p:normalViewPr>
  <p:slideViewPr>
    <p:cSldViewPr>
      <p:cViewPr varScale="1">
        <p:scale>
          <a:sx n="60" d="100"/>
          <a:sy n="60" d="100"/>
        </p:scale>
        <p:origin x="1686" y="96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microsoft.com/office/2016/11/relationships/changesInfo" Target="changesInfos/changesInfo1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presProps" Target="presProps.xml"/><Relationship Id="rId8" Type="http://schemas.openxmlformats.org/officeDocument/2006/relationships/slide" Target="slides/slide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aul Tinkler" userId="bcebf29c-73c2-433d-80d2-6bad896374bf" providerId="ADAL" clId="{2E4CC1C1-4C6B-4772-9392-A67FB9747A6A}"/>
    <pc:docChg chg="undo custSel addSld delSld modSld sldOrd addMainMaster delMainMaster modMainMaster">
      <pc:chgData name="Paul Tinkler" userId="bcebf29c-73c2-433d-80d2-6bad896374bf" providerId="ADAL" clId="{2E4CC1C1-4C6B-4772-9392-A67FB9747A6A}" dt="2021-04-29T17:25:25.090" v="773" actId="478"/>
      <pc:docMkLst>
        <pc:docMk/>
      </pc:docMkLst>
      <pc:sldChg chg="modSp mod">
        <pc:chgData name="Paul Tinkler" userId="bcebf29c-73c2-433d-80d2-6bad896374bf" providerId="ADAL" clId="{2E4CC1C1-4C6B-4772-9392-A67FB9747A6A}" dt="2021-04-22T10:16:40.036" v="258"/>
        <pc:sldMkLst>
          <pc:docMk/>
          <pc:sldMk cId="0" sldId="256"/>
        </pc:sldMkLst>
        <pc:spChg chg="mod">
          <ac:chgData name="Paul Tinkler" userId="bcebf29c-73c2-433d-80d2-6bad896374bf" providerId="ADAL" clId="{2E4CC1C1-4C6B-4772-9392-A67FB9747A6A}" dt="2021-04-22T10:16:40.036" v="258"/>
          <ac:spMkLst>
            <pc:docMk/>
            <pc:sldMk cId="0" sldId="256"/>
            <ac:spMk id="13314" creationId="{00000000-0000-0000-0000-000000000000}"/>
          </ac:spMkLst>
        </pc:spChg>
      </pc:sldChg>
      <pc:sldChg chg="delSp modSp mod">
        <pc:chgData name="Paul Tinkler" userId="bcebf29c-73c2-433d-80d2-6bad896374bf" providerId="ADAL" clId="{2E4CC1C1-4C6B-4772-9392-A67FB9747A6A}" dt="2021-04-22T10:16:40.036" v="258"/>
        <pc:sldMkLst>
          <pc:docMk/>
          <pc:sldMk cId="0" sldId="257"/>
        </pc:sldMkLst>
        <pc:spChg chg="mod">
          <ac:chgData name="Paul Tinkler" userId="bcebf29c-73c2-433d-80d2-6bad896374bf" providerId="ADAL" clId="{2E4CC1C1-4C6B-4772-9392-A67FB9747A6A}" dt="2021-04-22T10:16:40.036" v="258"/>
          <ac:spMkLst>
            <pc:docMk/>
            <pc:sldMk cId="0" sldId="257"/>
            <ac:spMk id="2" creationId="{CEA653C9-4388-48DC-83F1-DDF3C683602E}"/>
          </ac:spMkLst>
        </pc:spChg>
        <pc:picChg chg="mod">
          <ac:chgData name="Paul Tinkler" userId="bcebf29c-73c2-433d-80d2-6bad896374bf" providerId="ADAL" clId="{2E4CC1C1-4C6B-4772-9392-A67FB9747A6A}" dt="2021-04-22T10:06:21.918" v="210" actId="1076"/>
          <ac:picMkLst>
            <pc:docMk/>
            <pc:sldMk cId="0" sldId="257"/>
            <ac:picMk id="4" creationId="{B62BCFFF-12CA-4DFE-9CB7-C866E29AA531}"/>
          </ac:picMkLst>
        </pc:picChg>
        <pc:picChg chg="del mod">
          <ac:chgData name="Paul Tinkler" userId="bcebf29c-73c2-433d-80d2-6bad896374bf" providerId="ADAL" clId="{2E4CC1C1-4C6B-4772-9392-A67FB9747A6A}" dt="2021-04-22T09:43:58.638" v="41" actId="478"/>
          <ac:picMkLst>
            <pc:docMk/>
            <pc:sldMk cId="0" sldId="257"/>
            <ac:picMk id="2052" creationId="{6FC53C89-A8B9-4561-8C54-04B9FA2FB290}"/>
          </ac:picMkLst>
        </pc:picChg>
      </pc:sldChg>
      <pc:sldChg chg="addSp delSp modSp mod modAnim">
        <pc:chgData name="Paul Tinkler" userId="bcebf29c-73c2-433d-80d2-6bad896374bf" providerId="ADAL" clId="{2E4CC1C1-4C6B-4772-9392-A67FB9747A6A}" dt="2021-04-22T15:44:56.506" v="460" actId="14100"/>
        <pc:sldMkLst>
          <pc:docMk/>
          <pc:sldMk cId="0" sldId="259"/>
        </pc:sldMkLst>
        <pc:spChg chg="mod">
          <ac:chgData name="Paul Tinkler" userId="bcebf29c-73c2-433d-80d2-6bad896374bf" providerId="ADAL" clId="{2E4CC1C1-4C6B-4772-9392-A67FB9747A6A}" dt="2021-04-22T10:16:40.036" v="258"/>
          <ac:spMkLst>
            <pc:docMk/>
            <pc:sldMk cId="0" sldId="259"/>
            <ac:spMk id="2" creationId="{D7ADB34E-5D8B-4034-AEA2-643FE0B545E3}"/>
          </ac:spMkLst>
        </pc:spChg>
        <pc:spChg chg="mod">
          <ac:chgData name="Paul Tinkler" userId="bcebf29c-73c2-433d-80d2-6bad896374bf" providerId="ADAL" clId="{2E4CC1C1-4C6B-4772-9392-A67FB9747A6A}" dt="2021-04-22T15:44:50.570" v="458" actId="14100"/>
          <ac:spMkLst>
            <pc:docMk/>
            <pc:sldMk cId="0" sldId="259"/>
            <ac:spMk id="3" creationId="{1FBCEE41-42F2-4D20-8C1F-B063CA173403}"/>
          </ac:spMkLst>
        </pc:spChg>
        <pc:spChg chg="add del mod">
          <ac:chgData name="Paul Tinkler" userId="bcebf29c-73c2-433d-80d2-6bad896374bf" providerId="ADAL" clId="{2E4CC1C1-4C6B-4772-9392-A67FB9747A6A}" dt="2021-04-22T15:40:18.410" v="455" actId="478"/>
          <ac:spMkLst>
            <pc:docMk/>
            <pc:sldMk cId="0" sldId="259"/>
            <ac:spMk id="6" creationId="{4DA870E6-B009-44C3-B1C9-9F126D6E5205}"/>
          </ac:spMkLst>
        </pc:spChg>
        <pc:picChg chg="add mod">
          <ac:chgData name="Paul Tinkler" userId="bcebf29c-73c2-433d-80d2-6bad896374bf" providerId="ADAL" clId="{2E4CC1C1-4C6B-4772-9392-A67FB9747A6A}" dt="2021-04-22T15:44:56.506" v="460" actId="14100"/>
          <ac:picMkLst>
            <pc:docMk/>
            <pc:sldMk cId="0" sldId="259"/>
            <ac:picMk id="5" creationId="{8116A315-9344-4243-AAA7-79A76B73A0A1}"/>
          </ac:picMkLst>
        </pc:picChg>
        <pc:picChg chg="del mod">
          <ac:chgData name="Paul Tinkler" userId="bcebf29c-73c2-433d-80d2-6bad896374bf" providerId="ADAL" clId="{2E4CC1C1-4C6B-4772-9392-A67FB9747A6A}" dt="2021-04-22T09:43:53.452" v="39" actId="478"/>
          <ac:picMkLst>
            <pc:docMk/>
            <pc:sldMk cId="0" sldId="259"/>
            <ac:picMk id="4100" creationId="{160336CC-4F37-4A62-B827-959B34A86CC6}"/>
          </ac:picMkLst>
        </pc:picChg>
      </pc:sldChg>
      <pc:sldChg chg="modSp mod modAnim">
        <pc:chgData name="Paul Tinkler" userId="bcebf29c-73c2-433d-80d2-6bad896374bf" providerId="ADAL" clId="{2E4CC1C1-4C6B-4772-9392-A67FB9747A6A}" dt="2021-04-22T16:03:12.536" v="495"/>
        <pc:sldMkLst>
          <pc:docMk/>
          <pc:sldMk cId="0" sldId="260"/>
        </pc:sldMkLst>
        <pc:spChg chg="mod">
          <ac:chgData name="Paul Tinkler" userId="bcebf29c-73c2-433d-80d2-6bad896374bf" providerId="ADAL" clId="{2E4CC1C1-4C6B-4772-9392-A67FB9747A6A}" dt="2021-04-22T10:06:50.093" v="214" actId="313"/>
          <ac:spMkLst>
            <pc:docMk/>
            <pc:sldMk cId="0" sldId="260"/>
            <ac:spMk id="2" creationId="{0ED18DC3-C9EE-4751-8A5A-AB68A409557C}"/>
          </ac:spMkLst>
        </pc:spChg>
        <pc:spChg chg="mod">
          <ac:chgData name="Paul Tinkler" userId="bcebf29c-73c2-433d-80d2-6bad896374bf" providerId="ADAL" clId="{2E4CC1C1-4C6B-4772-9392-A67FB9747A6A}" dt="2021-04-22T16:01:19.779" v="489" actId="20577"/>
          <ac:spMkLst>
            <pc:docMk/>
            <pc:sldMk cId="0" sldId="260"/>
            <ac:spMk id="3" creationId="{BF0EB0A0-38B5-4E44-BB61-1F0691F996C9}"/>
          </ac:spMkLst>
        </pc:spChg>
      </pc:sldChg>
      <pc:sldChg chg="addSp modSp mod modAnim modNotesTx">
        <pc:chgData name="Paul Tinkler" userId="bcebf29c-73c2-433d-80d2-6bad896374bf" providerId="ADAL" clId="{2E4CC1C1-4C6B-4772-9392-A67FB9747A6A}" dt="2021-04-22T15:29:51.825" v="422"/>
        <pc:sldMkLst>
          <pc:docMk/>
          <pc:sldMk cId="0" sldId="264"/>
        </pc:sldMkLst>
        <pc:spChg chg="mod">
          <ac:chgData name="Paul Tinkler" userId="bcebf29c-73c2-433d-80d2-6bad896374bf" providerId="ADAL" clId="{2E4CC1C1-4C6B-4772-9392-A67FB9747A6A}" dt="2021-04-22T10:16:40.036" v="258"/>
          <ac:spMkLst>
            <pc:docMk/>
            <pc:sldMk cId="0" sldId="264"/>
            <ac:spMk id="18434" creationId="{00000000-0000-0000-0000-000000000000}"/>
          </ac:spMkLst>
        </pc:spChg>
        <pc:spChg chg="mod">
          <ac:chgData name="Paul Tinkler" userId="bcebf29c-73c2-433d-80d2-6bad896374bf" providerId="ADAL" clId="{2E4CC1C1-4C6B-4772-9392-A67FB9747A6A}" dt="2021-04-22T09:49:53.931" v="64" actId="20577"/>
          <ac:spMkLst>
            <pc:docMk/>
            <pc:sldMk cId="0" sldId="264"/>
            <ac:spMk id="18435" creationId="{00000000-0000-0000-0000-000000000000}"/>
          </ac:spMkLst>
        </pc:spChg>
        <pc:picChg chg="add mod">
          <ac:chgData name="Paul Tinkler" userId="bcebf29c-73c2-433d-80d2-6bad896374bf" providerId="ADAL" clId="{2E4CC1C1-4C6B-4772-9392-A67FB9747A6A}" dt="2021-04-22T09:52:06.830" v="69" actId="1076"/>
          <ac:picMkLst>
            <pc:docMk/>
            <pc:sldMk cId="0" sldId="264"/>
            <ac:picMk id="3" creationId="{BC7A077F-6E0A-4627-9FBE-6226270DF03D}"/>
          </ac:picMkLst>
        </pc:picChg>
        <pc:picChg chg="add mod">
          <ac:chgData name="Paul Tinkler" userId="bcebf29c-73c2-433d-80d2-6bad896374bf" providerId="ADAL" clId="{2E4CC1C1-4C6B-4772-9392-A67FB9747A6A}" dt="2021-04-22T09:54:12.434" v="74" actId="1076"/>
          <ac:picMkLst>
            <pc:docMk/>
            <pc:sldMk cId="0" sldId="264"/>
            <ac:picMk id="5" creationId="{AAEEA277-D83E-4107-A96F-C3A100A764FF}"/>
          </ac:picMkLst>
        </pc:picChg>
      </pc:sldChg>
      <pc:sldChg chg="delSp modSp mod modAnim">
        <pc:chgData name="Paul Tinkler" userId="bcebf29c-73c2-433d-80d2-6bad896374bf" providerId="ADAL" clId="{2E4CC1C1-4C6B-4772-9392-A67FB9747A6A}" dt="2021-04-22T15:28:40.029" v="419"/>
        <pc:sldMkLst>
          <pc:docMk/>
          <pc:sldMk cId="1417974261" sldId="267"/>
        </pc:sldMkLst>
        <pc:spChg chg="mod">
          <ac:chgData name="Paul Tinkler" userId="bcebf29c-73c2-433d-80d2-6bad896374bf" providerId="ADAL" clId="{2E4CC1C1-4C6B-4772-9392-A67FB9747A6A}" dt="2021-04-22T12:03:22.269" v="296" actId="1076"/>
          <ac:spMkLst>
            <pc:docMk/>
            <pc:sldMk cId="1417974261" sldId="267"/>
            <ac:spMk id="2" creationId="{A1911CA0-6FF3-462B-A6F6-2E5936B0AC8A}"/>
          </ac:spMkLst>
        </pc:spChg>
        <pc:spChg chg="mod">
          <ac:chgData name="Paul Tinkler" userId="bcebf29c-73c2-433d-80d2-6bad896374bf" providerId="ADAL" clId="{2E4CC1C1-4C6B-4772-9392-A67FB9747A6A}" dt="2021-04-22T08:59:19.253" v="6" actId="207"/>
          <ac:spMkLst>
            <pc:docMk/>
            <pc:sldMk cId="1417974261" sldId="267"/>
            <ac:spMk id="3" creationId="{1C8BB9E4-2A3A-4B9A-90FC-C64E5CA8EAEC}"/>
          </ac:spMkLst>
        </pc:spChg>
        <pc:spChg chg="del">
          <ac:chgData name="Paul Tinkler" userId="bcebf29c-73c2-433d-80d2-6bad896374bf" providerId="ADAL" clId="{2E4CC1C1-4C6B-4772-9392-A67FB9747A6A}" dt="2021-04-22T08:56:37.160" v="1" actId="478"/>
          <ac:spMkLst>
            <pc:docMk/>
            <pc:sldMk cId="1417974261" sldId="267"/>
            <ac:spMk id="4" creationId="{F01D2A6B-50BE-492E-97A8-2E127DCBAD7A}"/>
          </ac:spMkLst>
        </pc:spChg>
      </pc:sldChg>
      <pc:sldChg chg="addSp delSp modSp mod">
        <pc:chgData name="Paul Tinkler" userId="bcebf29c-73c2-433d-80d2-6bad896374bf" providerId="ADAL" clId="{2E4CC1C1-4C6B-4772-9392-A67FB9747A6A}" dt="2021-04-22T09:40:55.335" v="18" actId="14100"/>
        <pc:sldMkLst>
          <pc:docMk/>
          <pc:sldMk cId="3618808150" sldId="272"/>
        </pc:sldMkLst>
        <pc:spChg chg="del">
          <ac:chgData name="Paul Tinkler" userId="bcebf29c-73c2-433d-80d2-6bad896374bf" providerId="ADAL" clId="{2E4CC1C1-4C6B-4772-9392-A67FB9747A6A}" dt="2021-04-22T08:56:44.784" v="2" actId="478"/>
          <ac:spMkLst>
            <pc:docMk/>
            <pc:sldMk cId="3618808150" sldId="272"/>
            <ac:spMk id="2" creationId="{B9516B57-3451-47CA-9B1F-3CCA344D6C96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6" creationId="{3281D447-D8F9-469D-B06F-DAB95D4B543B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7" creationId="{96764C04-6D10-4908-B20C-3B28D7D3B178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8" creationId="{1C647C2A-249B-40C0-9CE7-CBC94A5DFEA3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9" creationId="{1FB6C3CC-0A9D-45BB-B06D-EE1F2F0CCFEE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0" creationId="{708E7326-91CA-4E44-8F76-29A828EF7BE4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1" creationId="{83D65725-DC1C-4FF5-A410-6CDEE9DE2BA6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2" creationId="{55B076C5-169D-45AB-AF20-23B7F746933C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3" creationId="{860685A9-7F3A-44B5-9E08-9D129B4BDCCD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4" creationId="{27048EFC-B7DC-490E-A708-C43F542D6D3C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5" creationId="{5CBED192-7821-4267-8DD4-81155160C9E3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6" creationId="{A85D79F9-99A1-463E-BA25-16C33E8B0FE5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7" creationId="{65774E18-8CF1-482A-B1B5-EE8EDFE9F518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8" creationId="{7760107E-842F-4028-92FC-EB22AE65E753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19" creationId="{FCD0C8B6-9C4E-429D-A096-0CAC880BF724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20" creationId="{2A00571F-FE45-41E1-B58F-74BD77517FA2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21" creationId="{6D237544-6316-4F18-A645-D5620430E4C7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22" creationId="{CBE5D4F6-25B9-4F51-9382-DFE64D4CCE81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23" creationId="{51ABC138-8F78-4D5B-A348-644B26967E2F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24" creationId="{C16E1FA0-67E2-4FB0-AE76-23D2F9672FE4}"/>
          </ac:spMkLst>
        </pc:spChg>
        <pc:spChg chg="del">
          <ac:chgData name="Paul Tinkler" userId="bcebf29c-73c2-433d-80d2-6bad896374bf" providerId="ADAL" clId="{2E4CC1C1-4C6B-4772-9392-A67FB9747A6A}" dt="2021-04-22T09:40:06.281" v="9" actId="478"/>
          <ac:spMkLst>
            <pc:docMk/>
            <pc:sldMk cId="3618808150" sldId="272"/>
            <ac:spMk id="25" creationId="{1A515A1E-0417-4EFC-87D0-563668F81AFD}"/>
          </ac:spMkLst>
        </pc:spChg>
        <pc:picChg chg="del">
          <ac:chgData name="Paul Tinkler" userId="bcebf29c-73c2-433d-80d2-6bad896374bf" providerId="ADAL" clId="{2E4CC1C1-4C6B-4772-9392-A67FB9747A6A}" dt="2021-04-22T09:40:01.295" v="8" actId="478"/>
          <ac:picMkLst>
            <pc:docMk/>
            <pc:sldMk cId="3618808150" sldId="272"/>
            <ac:picMk id="3" creationId="{D4AADC19-2A96-4A7B-A03D-0E1629B91F90}"/>
          </ac:picMkLst>
        </pc:picChg>
        <pc:picChg chg="add mod">
          <ac:chgData name="Paul Tinkler" userId="bcebf29c-73c2-433d-80d2-6bad896374bf" providerId="ADAL" clId="{2E4CC1C1-4C6B-4772-9392-A67FB9747A6A}" dt="2021-04-22T09:40:55.335" v="18" actId="14100"/>
          <ac:picMkLst>
            <pc:docMk/>
            <pc:sldMk cId="3618808150" sldId="272"/>
            <ac:picMk id="27" creationId="{BF59C858-460A-4E0E-AE45-0A068A7811AD}"/>
          </ac:picMkLst>
        </pc:picChg>
      </pc:sldChg>
      <pc:sldChg chg="addSp delSp modSp mod modAnim">
        <pc:chgData name="Paul Tinkler" userId="bcebf29c-73c2-433d-80d2-6bad896374bf" providerId="ADAL" clId="{2E4CC1C1-4C6B-4772-9392-A67FB9747A6A}" dt="2021-04-22T15:34:03.122" v="441"/>
        <pc:sldMkLst>
          <pc:docMk/>
          <pc:sldMk cId="684433856" sldId="274"/>
        </pc:sldMkLst>
        <pc:spChg chg="mod">
          <ac:chgData name="Paul Tinkler" userId="bcebf29c-73c2-433d-80d2-6bad896374bf" providerId="ADAL" clId="{2E4CC1C1-4C6B-4772-9392-A67FB9747A6A}" dt="2021-04-22T14:36:52.550" v="306" actId="1076"/>
          <ac:spMkLst>
            <pc:docMk/>
            <pc:sldMk cId="684433856" sldId="274"/>
            <ac:spMk id="2" creationId="{00000000-0000-0000-0000-000000000000}"/>
          </ac:spMkLst>
        </pc:spChg>
        <pc:spChg chg="mod">
          <ac:chgData name="Paul Tinkler" userId="bcebf29c-73c2-433d-80d2-6bad896374bf" providerId="ADAL" clId="{2E4CC1C1-4C6B-4772-9392-A67FB9747A6A}" dt="2021-04-22T14:36:43.320" v="303" actId="1076"/>
          <ac:spMkLst>
            <pc:docMk/>
            <pc:sldMk cId="684433856" sldId="274"/>
            <ac:spMk id="3" creationId="{00000000-0000-0000-0000-000000000000}"/>
          </ac:spMkLst>
        </pc:spChg>
        <pc:picChg chg="del">
          <ac:chgData name="Paul Tinkler" userId="bcebf29c-73c2-433d-80d2-6bad896374bf" providerId="ADAL" clId="{2E4CC1C1-4C6B-4772-9392-A67FB9747A6A}" dt="2021-04-22T09:44:03.821" v="42" actId="478"/>
          <ac:picMkLst>
            <pc:docMk/>
            <pc:sldMk cId="684433856" sldId="274"/>
            <ac:picMk id="4" creationId="{00000000-0000-0000-0000-000000000000}"/>
          </ac:picMkLst>
        </pc:picChg>
        <pc:picChg chg="add mod">
          <ac:chgData name="Paul Tinkler" userId="bcebf29c-73c2-433d-80d2-6bad896374bf" providerId="ADAL" clId="{2E4CC1C1-4C6B-4772-9392-A67FB9747A6A}" dt="2021-04-22T14:36:35.360" v="301" actId="14100"/>
          <ac:picMkLst>
            <pc:docMk/>
            <pc:sldMk cId="684433856" sldId="274"/>
            <ac:picMk id="6" creationId="{98205E5C-6622-4641-94FD-A86A989D18A9}"/>
          </ac:picMkLst>
        </pc:picChg>
      </pc:sldChg>
      <pc:sldChg chg="modSp modAnim">
        <pc:chgData name="Paul Tinkler" userId="bcebf29c-73c2-433d-80d2-6bad896374bf" providerId="ADAL" clId="{2E4CC1C1-4C6B-4772-9392-A67FB9747A6A}" dt="2021-04-22T16:06:34.935" v="511"/>
        <pc:sldMkLst>
          <pc:docMk/>
          <pc:sldMk cId="0" sldId="276"/>
        </pc:sldMkLst>
        <pc:spChg chg="mod">
          <ac:chgData name="Paul Tinkler" userId="bcebf29c-73c2-433d-80d2-6bad896374bf" providerId="ADAL" clId="{2E4CC1C1-4C6B-4772-9392-A67FB9747A6A}" dt="2021-04-22T09:42:03.376" v="22" actId="207"/>
          <ac:spMkLst>
            <pc:docMk/>
            <pc:sldMk cId="0" sldId="276"/>
            <ac:spMk id="3" creationId="{08DE4ECC-1FC6-4B47-953C-745D44545228}"/>
          </ac:spMkLst>
        </pc:spChg>
      </pc:sldChg>
      <pc:sldChg chg="addSp modSp mod modAnim">
        <pc:chgData name="Paul Tinkler" userId="bcebf29c-73c2-433d-80d2-6bad896374bf" providerId="ADAL" clId="{2E4CC1C1-4C6B-4772-9392-A67FB9747A6A}" dt="2021-04-22T16:20:33.770" v="644"/>
        <pc:sldMkLst>
          <pc:docMk/>
          <pc:sldMk cId="0" sldId="277"/>
        </pc:sldMkLst>
        <pc:spChg chg="mod">
          <ac:chgData name="Paul Tinkler" userId="bcebf29c-73c2-433d-80d2-6bad896374bf" providerId="ADAL" clId="{2E4CC1C1-4C6B-4772-9392-A67FB9747A6A}" dt="2021-04-22T16:17:24.389" v="544" actId="1076"/>
          <ac:spMkLst>
            <pc:docMk/>
            <pc:sldMk cId="0" sldId="277"/>
            <ac:spMk id="2" creationId="{C687193C-7FE0-48BD-A126-1762924B2A2A}"/>
          </ac:spMkLst>
        </pc:spChg>
        <pc:spChg chg="mod">
          <ac:chgData name="Paul Tinkler" userId="bcebf29c-73c2-433d-80d2-6bad896374bf" providerId="ADAL" clId="{2E4CC1C1-4C6B-4772-9392-A67FB9747A6A}" dt="2021-04-22T16:17:41.619" v="548" actId="14100"/>
          <ac:spMkLst>
            <pc:docMk/>
            <pc:sldMk cId="0" sldId="277"/>
            <ac:spMk id="3" creationId="{DF8AF8CC-A2A8-4023-BEF2-DB779CE3A0F3}"/>
          </ac:spMkLst>
        </pc:spChg>
        <pc:spChg chg="mod">
          <ac:chgData name="Paul Tinkler" userId="bcebf29c-73c2-433d-80d2-6bad896374bf" providerId="ADAL" clId="{2E4CC1C1-4C6B-4772-9392-A67FB9747A6A}" dt="2021-04-22T16:19:30.802" v="641" actId="14100"/>
          <ac:spMkLst>
            <pc:docMk/>
            <pc:sldMk cId="0" sldId="277"/>
            <ac:spMk id="7" creationId="{3CBCCFFD-CDC8-4DB8-A1A0-142702ACCD20}"/>
          </ac:spMkLst>
        </pc:spChg>
        <pc:spChg chg="mod">
          <ac:chgData name="Paul Tinkler" userId="bcebf29c-73c2-433d-80d2-6bad896374bf" providerId="ADAL" clId="{2E4CC1C1-4C6B-4772-9392-A67FB9747A6A}" dt="2021-04-22T16:19:30.802" v="641" actId="14100"/>
          <ac:spMkLst>
            <pc:docMk/>
            <pc:sldMk cId="0" sldId="277"/>
            <ac:spMk id="8" creationId="{86521D7E-1FD6-4C27-95FC-68B2F176DD12}"/>
          </ac:spMkLst>
        </pc:spChg>
        <pc:spChg chg="mod">
          <ac:chgData name="Paul Tinkler" userId="bcebf29c-73c2-433d-80d2-6bad896374bf" providerId="ADAL" clId="{2E4CC1C1-4C6B-4772-9392-A67FB9747A6A}" dt="2021-04-22T16:19:30.802" v="641" actId="14100"/>
          <ac:spMkLst>
            <pc:docMk/>
            <pc:sldMk cId="0" sldId="277"/>
            <ac:spMk id="9" creationId="{3C752263-A642-4F11-8EF7-935457145BDB}"/>
          </ac:spMkLst>
        </pc:spChg>
        <pc:spChg chg="mod">
          <ac:chgData name="Paul Tinkler" userId="bcebf29c-73c2-433d-80d2-6bad896374bf" providerId="ADAL" clId="{2E4CC1C1-4C6B-4772-9392-A67FB9747A6A}" dt="2021-04-22T16:19:30.802" v="641" actId="14100"/>
          <ac:spMkLst>
            <pc:docMk/>
            <pc:sldMk cId="0" sldId="277"/>
            <ac:spMk id="16" creationId="{02BB0AE9-F240-4619-8B3A-F4365D2FB0B4}"/>
          </ac:spMkLst>
        </pc:spChg>
        <pc:grpChg chg="add mod">
          <ac:chgData name="Paul Tinkler" userId="bcebf29c-73c2-433d-80d2-6bad896374bf" providerId="ADAL" clId="{2E4CC1C1-4C6B-4772-9392-A67FB9747A6A}" dt="2021-04-22T16:19:30.802" v="641" actId="14100"/>
          <ac:grpSpMkLst>
            <pc:docMk/>
            <pc:sldMk cId="0" sldId="277"/>
            <ac:grpSpMk id="5" creationId="{51D18BB1-6863-4311-9790-9662B14AEE21}"/>
          </ac:grpSpMkLst>
        </pc:grpChg>
        <pc:picChg chg="mod">
          <ac:chgData name="Paul Tinkler" userId="bcebf29c-73c2-433d-80d2-6bad896374bf" providerId="ADAL" clId="{2E4CC1C1-4C6B-4772-9392-A67FB9747A6A}" dt="2021-04-22T16:19:30.802" v="641" actId="14100"/>
          <ac:picMkLst>
            <pc:docMk/>
            <pc:sldMk cId="0" sldId="277"/>
            <ac:picMk id="11" creationId="{3DB87611-F3F1-4F15-BC75-1732CABB61E5}"/>
          </ac:picMkLst>
        </pc:picChg>
        <pc:picChg chg="mod">
          <ac:chgData name="Paul Tinkler" userId="bcebf29c-73c2-433d-80d2-6bad896374bf" providerId="ADAL" clId="{2E4CC1C1-4C6B-4772-9392-A67FB9747A6A}" dt="2021-04-22T16:19:30.802" v="641" actId="14100"/>
          <ac:picMkLst>
            <pc:docMk/>
            <pc:sldMk cId="0" sldId="277"/>
            <ac:picMk id="12" creationId="{EA082F4C-01FB-4C64-A705-454FDB75E9B0}"/>
          </ac:picMkLst>
        </pc:picChg>
        <pc:picChg chg="mod">
          <ac:chgData name="Paul Tinkler" userId="bcebf29c-73c2-433d-80d2-6bad896374bf" providerId="ADAL" clId="{2E4CC1C1-4C6B-4772-9392-A67FB9747A6A}" dt="2021-04-22T16:19:30.802" v="641" actId="14100"/>
          <ac:picMkLst>
            <pc:docMk/>
            <pc:sldMk cId="0" sldId="277"/>
            <ac:picMk id="13" creationId="{BB078E1A-03A2-4EA7-ABAA-8D095549BF79}"/>
          </ac:picMkLst>
        </pc:picChg>
        <pc:picChg chg="mod">
          <ac:chgData name="Paul Tinkler" userId="bcebf29c-73c2-433d-80d2-6bad896374bf" providerId="ADAL" clId="{2E4CC1C1-4C6B-4772-9392-A67FB9747A6A}" dt="2021-04-22T16:19:30.802" v="641" actId="14100"/>
          <ac:picMkLst>
            <pc:docMk/>
            <pc:sldMk cId="0" sldId="277"/>
            <ac:picMk id="14" creationId="{080D3096-8D0C-4047-932F-7F197AD6E097}"/>
          </ac:picMkLst>
        </pc:picChg>
        <pc:picChg chg="mod">
          <ac:chgData name="Paul Tinkler" userId="bcebf29c-73c2-433d-80d2-6bad896374bf" providerId="ADAL" clId="{2E4CC1C1-4C6B-4772-9392-A67FB9747A6A}" dt="2021-04-22T16:19:30.802" v="641" actId="14100"/>
          <ac:picMkLst>
            <pc:docMk/>
            <pc:sldMk cId="0" sldId="277"/>
            <ac:picMk id="15" creationId="{2FB46AA3-1B85-4D49-A16C-7BDBDE3916AA}"/>
          </ac:picMkLst>
        </pc:picChg>
        <pc:picChg chg="mod">
          <ac:chgData name="Paul Tinkler" userId="bcebf29c-73c2-433d-80d2-6bad896374bf" providerId="ADAL" clId="{2E4CC1C1-4C6B-4772-9392-A67FB9747A6A}" dt="2021-04-22T16:17:38.230" v="547" actId="14100"/>
          <ac:picMkLst>
            <pc:docMk/>
            <pc:sldMk cId="0" sldId="277"/>
            <ac:picMk id="5122" creationId="{535938B7-3527-43D6-81D2-446E83336713}"/>
          </ac:picMkLst>
        </pc:picChg>
        <pc:cxnChg chg="mod">
          <ac:chgData name="Paul Tinkler" userId="bcebf29c-73c2-433d-80d2-6bad896374bf" providerId="ADAL" clId="{2E4CC1C1-4C6B-4772-9392-A67FB9747A6A}" dt="2021-04-22T16:19:30.802" v="641" actId="14100"/>
          <ac:cxnSpMkLst>
            <pc:docMk/>
            <pc:sldMk cId="0" sldId="277"/>
            <ac:cxnSpMk id="6" creationId="{4B750974-8FD1-43CB-BCBA-452EF96DB3E0}"/>
          </ac:cxnSpMkLst>
        </pc:cxnChg>
        <pc:cxnChg chg="mod">
          <ac:chgData name="Paul Tinkler" userId="bcebf29c-73c2-433d-80d2-6bad896374bf" providerId="ADAL" clId="{2E4CC1C1-4C6B-4772-9392-A67FB9747A6A}" dt="2021-04-22T16:19:30.802" v="641" actId="14100"/>
          <ac:cxnSpMkLst>
            <pc:docMk/>
            <pc:sldMk cId="0" sldId="277"/>
            <ac:cxnSpMk id="10" creationId="{A9E7937B-21B8-4483-9D2F-46CFD9A224FB}"/>
          </ac:cxnSpMkLst>
        </pc:cxnChg>
      </pc:sldChg>
      <pc:sldChg chg="modSp mod modAnim">
        <pc:chgData name="Paul Tinkler" userId="bcebf29c-73c2-433d-80d2-6bad896374bf" providerId="ADAL" clId="{2E4CC1C1-4C6B-4772-9392-A67FB9747A6A}" dt="2021-04-22T16:23:33.978" v="660" actId="1076"/>
        <pc:sldMkLst>
          <pc:docMk/>
          <pc:sldMk cId="0" sldId="278"/>
        </pc:sldMkLst>
        <pc:spChg chg="mod">
          <ac:chgData name="Paul Tinkler" userId="bcebf29c-73c2-433d-80d2-6bad896374bf" providerId="ADAL" clId="{2E4CC1C1-4C6B-4772-9392-A67FB9747A6A}" dt="2021-04-22T16:23:33.978" v="660" actId="1076"/>
          <ac:spMkLst>
            <pc:docMk/>
            <pc:sldMk cId="0" sldId="278"/>
            <ac:spMk id="2" creationId="{0CC1ED5D-9D78-441C-989F-50C254ED532A}"/>
          </ac:spMkLst>
        </pc:spChg>
        <pc:spChg chg="mod">
          <ac:chgData name="Paul Tinkler" userId="bcebf29c-73c2-433d-80d2-6bad896374bf" providerId="ADAL" clId="{2E4CC1C1-4C6B-4772-9392-A67FB9747A6A}" dt="2021-04-22T16:23:22.193" v="658" actId="20577"/>
          <ac:spMkLst>
            <pc:docMk/>
            <pc:sldMk cId="0" sldId="278"/>
            <ac:spMk id="3" creationId="{172C4958-5DC2-4609-B5BE-FCAB8BC88789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9" creationId="{A7874858-8F55-4603-A8F6-3D9CF4119FDC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10" creationId="{E455BAC3-B53C-41FF-A31F-641BD0064BBC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14" creationId="{D510BE93-348E-4669-8495-813D898BDC7F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15" creationId="{87BD62AC-C412-4E66-A46F-7F1F9BEDDDCB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16" creationId="{F6DB0997-DC16-43F3-8152-7D65CB3BC1B3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17" creationId="{F7830A4B-45B4-4131-9818-E38DADA86B98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18" creationId="{991EA254-B42F-425A-B9B2-F3F82317A2BD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19" creationId="{D56880BD-32D5-4B35-A600-9B5B5B123DB7}"/>
          </ac:spMkLst>
        </pc:spChg>
        <pc:spChg chg="mod">
          <ac:chgData name="Paul Tinkler" userId="bcebf29c-73c2-433d-80d2-6bad896374bf" providerId="ADAL" clId="{2E4CC1C1-4C6B-4772-9392-A67FB9747A6A}" dt="2021-04-22T10:10:50.546" v="238" actId="1076"/>
          <ac:spMkLst>
            <pc:docMk/>
            <pc:sldMk cId="0" sldId="278"/>
            <ac:spMk id="8202" creationId="{5C55D61A-999C-4F26-86FB-6525CB6154F5}"/>
          </ac:spMkLst>
        </pc:spChg>
        <pc:grpChg chg="mod">
          <ac:chgData name="Paul Tinkler" userId="bcebf29c-73c2-433d-80d2-6bad896374bf" providerId="ADAL" clId="{2E4CC1C1-4C6B-4772-9392-A67FB9747A6A}" dt="2021-04-22T10:10:50.546" v="238" actId="1076"/>
          <ac:grpSpMkLst>
            <pc:docMk/>
            <pc:sldMk cId="0" sldId="278"/>
            <ac:grpSpMk id="27" creationId="{5FF7CC6F-31BA-4029-A4BA-FA551D49778E}"/>
          </ac:grpSpMkLst>
        </pc:grpChg>
        <pc:grpChg chg="mod">
          <ac:chgData name="Paul Tinkler" userId="bcebf29c-73c2-433d-80d2-6bad896374bf" providerId="ADAL" clId="{2E4CC1C1-4C6B-4772-9392-A67FB9747A6A}" dt="2021-04-22T10:10:50.546" v="238" actId="1076"/>
          <ac:grpSpMkLst>
            <pc:docMk/>
            <pc:sldMk cId="0" sldId="278"/>
            <ac:grpSpMk id="8198" creationId="{37005C23-48FF-4547-A8B5-37BA9946B9AD}"/>
          </ac:grpSpMkLst>
        </pc:grpChg>
        <pc:grpChg chg="mod">
          <ac:chgData name="Paul Tinkler" userId="bcebf29c-73c2-433d-80d2-6bad896374bf" providerId="ADAL" clId="{2E4CC1C1-4C6B-4772-9392-A67FB9747A6A}" dt="2021-04-22T10:10:50.546" v="238" actId="1076"/>
          <ac:grpSpMkLst>
            <pc:docMk/>
            <pc:sldMk cId="0" sldId="278"/>
            <ac:grpSpMk id="8205" creationId="{A712DABD-CFAE-4107-A7F9-905391D3FBD2}"/>
          </ac:grpSpMkLst>
        </pc:grpChg>
        <pc:grpChg chg="mod">
          <ac:chgData name="Paul Tinkler" userId="bcebf29c-73c2-433d-80d2-6bad896374bf" providerId="ADAL" clId="{2E4CC1C1-4C6B-4772-9392-A67FB9747A6A}" dt="2021-04-22T10:10:50.546" v="238" actId="1076"/>
          <ac:grpSpMkLst>
            <pc:docMk/>
            <pc:sldMk cId="0" sldId="278"/>
            <ac:grpSpMk id="8206" creationId="{FDC7B92D-788F-4D60-9F32-53DA8510ABF9}"/>
          </ac:grpSpMkLst>
        </pc:grpChg>
        <pc:grpChg chg="mod">
          <ac:chgData name="Paul Tinkler" userId="bcebf29c-73c2-433d-80d2-6bad896374bf" providerId="ADAL" clId="{2E4CC1C1-4C6B-4772-9392-A67FB9747A6A}" dt="2021-04-22T10:10:50.546" v="238" actId="1076"/>
          <ac:grpSpMkLst>
            <pc:docMk/>
            <pc:sldMk cId="0" sldId="278"/>
            <ac:grpSpMk id="8207" creationId="{C35AF208-465A-4EE9-90D5-6FB56C991B4D}"/>
          </ac:grpSpMkLst>
        </pc:grpChg>
        <pc:cxnChg chg="mod">
          <ac:chgData name="Paul Tinkler" userId="bcebf29c-73c2-433d-80d2-6bad896374bf" providerId="ADAL" clId="{2E4CC1C1-4C6B-4772-9392-A67FB9747A6A}" dt="2021-04-22T10:10:50.546" v="238" actId="1076"/>
          <ac:cxnSpMkLst>
            <pc:docMk/>
            <pc:sldMk cId="0" sldId="278"/>
            <ac:cxnSpMk id="21" creationId="{4E48AD9A-5625-4704-A1FF-8D26D8EC60D2}"/>
          </ac:cxnSpMkLst>
        </pc:cxnChg>
        <pc:cxnChg chg="mod">
          <ac:chgData name="Paul Tinkler" userId="bcebf29c-73c2-433d-80d2-6bad896374bf" providerId="ADAL" clId="{2E4CC1C1-4C6B-4772-9392-A67FB9747A6A}" dt="2021-04-22T10:10:50.546" v="238" actId="1076"/>
          <ac:cxnSpMkLst>
            <pc:docMk/>
            <pc:sldMk cId="0" sldId="278"/>
            <ac:cxnSpMk id="23" creationId="{68C1C962-8ECD-48AF-93B0-5F7FF579E430}"/>
          </ac:cxnSpMkLst>
        </pc:cxnChg>
        <pc:cxnChg chg="mod">
          <ac:chgData name="Paul Tinkler" userId="bcebf29c-73c2-433d-80d2-6bad896374bf" providerId="ADAL" clId="{2E4CC1C1-4C6B-4772-9392-A67FB9747A6A}" dt="2021-04-22T10:10:50.546" v="238" actId="1076"/>
          <ac:cxnSpMkLst>
            <pc:docMk/>
            <pc:sldMk cId="0" sldId="278"/>
            <ac:cxnSpMk id="25" creationId="{251E884C-0C3A-47B1-8294-DF96C6FDB03A}"/>
          </ac:cxnSpMkLst>
        </pc:cxnChg>
      </pc:sldChg>
      <pc:sldChg chg="addSp delSp modSp mod modAnim">
        <pc:chgData name="Paul Tinkler" userId="bcebf29c-73c2-433d-80d2-6bad896374bf" providerId="ADAL" clId="{2E4CC1C1-4C6B-4772-9392-A67FB9747A6A}" dt="2021-04-22T16:31:45.261" v="710"/>
        <pc:sldMkLst>
          <pc:docMk/>
          <pc:sldMk cId="0" sldId="279"/>
        </pc:sldMkLst>
        <pc:spChg chg="mod">
          <ac:chgData name="Paul Tinkler" userId="bcebf29c-73c2-433d-80d2-6bad896374bf" providerId="ADAL" clId="{2E4CC1C1-4C6B-4772-9392-A67FB9747A6A}" dt="2021-04-22T16:27:24.311" v="686" actId="1076"/>
          <ac:spMkLst>
            <pc:docMk/>
            <pc:sldMk cId="0" sldId="279"/>
            <ac:spMk id="2" creationId="{405295E2-0863-4B0C-8E00-D7B12080A436}"/>
          </ac:spMkLst>
        </pc:spChg>
        <pc:spChg chg="mod">
          <ac:chgData name="Paul Tinkler" userId="bcebf29c-73c2-433d-80d2-6bad896374bf" providerId="ADAL" clId="{2E4CC1C1-4C6B-4772-9392-A67FB9747A6A}" dt="2021-04-22T16:30:03.549" v="700" actId="14100"/>
          <ac:spMkLst>
            <pc:docMk/>
            <pc:sldMk cId="0" sldId="279"/>
            <ac:spMk id="3" creationId="{58D47CA1-1CDB-461C-A5F9-F261D6AC74C2}"/>
          </ac:spMkLst>
        </pc:spChg>
        <pc:spChg chg="add del mod">
          <ac:chgData name="Paul Tinkler" userId="bcebf29c-73c2-433d-80d2-6bad896374bf" providerId="ADAL" clId="{2E4CC1C1-4C6B-4772-9392-A67FB9747A6A}" dt="2021-04-22T16:25:06.064" v="664" actId="478"/>
          <ac:spMkLst>
            <pc:docMk/>
            <pc:sldMk cId="0" sldId="279"/>
            <ac:spMk id="6" creationId="{C69CAC1A-BF4A-4AA0-874C-859304118CA7}"/>
          </ac:spMkLst>
        </pc:spChg>
        <pc:spChg chg="add del mod">
          <ac:chgData name="Paul Tinkler" userId="bcebf29c-73c2-433d-80d2-6bad896374bf" providerId="ADAL" clId="{2E4CC1C1-4C6B-4772-9392-A67FB9747A6A}" dt="2021-04-22T16:31:11.232" v="704" actId="478"/>
          <ac:spMkLst>
            <pc:docMk/>
            <pc:sldMk cId="0" sldId="279"/>
            <ac:spMk id="9" creationId="{AD82DB2B-626C-45F7-94A4-E3F41CF319F3}"/>
          </ac:spMkLst>
        </pc:spChg>
        <pc:picChg chg="add mod">
          <ac:chgData name="Paul Tinkler" userId="bcebf29c-73c2-433d-80d2-6bad896374bf" providerId="ADAL" clId="{2E4CC1C1-4C6B-4772-9392-A67FB9747A6A}" dt="2021-04-22T16:31:24.861" v="706" actId="1076"/>
          <ac:picMkLst>
            <pc:docMk/>
            <pc:sldMk cId="0" sldId="279"/>
            <ac:picMk id="5" creationId="{CB18A517-DC90-42DB-9EA2-9F095A118275}"/>
          </ac:picMkLst>
        </pc:picChg>
        <pc:picChg chg="add mod">
          <ac:chgData name="Paul Tinkler" userId="bcebf29c-73c2-433d-80d2-6bad896374bf" providerId="ADAL" clId="{2E4CC1C1-4C6B-4772-9392-A67FB9747A6A}" dt="2021-04-22T16:31:28.289" v="707" actId="1076"/>
          <ac:picMkLst>
            <pc:docMk/>
            <pc:sldMk cId="0" sldId="279"/>
            <ac:picMk id="8" creationId="{50C2993A-CF02-43ED-A2ED-F3DAE637C721}"/>
          </ac:picMkLst>
        </pc:picChg>
      </pc:sldChg>
      <pc:sldChg chg="addSp delSp modSp mod modAnim">
        <pc:chgData name="Paul Tinkler" userId="bcebf29c-73c2-433d-80d2-6bad896374bf" providerId="ADAL" clId="{2E4CC1C1-4C6B-4772-9392-A67FB9747A6A}" dt="2021-04-22T16:34:47.201" v="725" actId="20577"/>
        <pc:sldMkLst>
          <pc:docMk/>
          <pc:sldMk cId="0" sldId="280"/>
        </pc:sldMkLst>
        <pc:spChg chg="mod">
          <ac:chgData name="Paul Tinkler" userId="bcebf29c-73c2-433d-80d2-6bad896374bf" providerId="ADAL" clId="{2E4CC1C1-4C6B-4772-9392-A67FB9747A6A}" dt="2021-04-22T09:43:23.023" v="34" actId="1076"/>
          <ac:spMkLst>
            <pc:docMk/>
            <pc:sldMk cId="0" sldId="280"/>
            <ac:spMk id="2" creationId="{9B6869DB-55D9-4790-B7EE-571E01B1D600}"/>
          </ac:spMkLst>
        </pc:spChg>
        <pc:spChg chg="mod">
          <ac:chgData name="Paul Tinkler" userId="bcebf29c-73c2-433d-80d2-6bad896374bf" providerId="ADAL" clId="{2E4CC1C1-4C6B-4772-9392-A67FB9747A6A}" dt="2021-04-22T16:34:47.201" v="725" actId="20577"/>
          <ac:spMkLst>
            <pc:docMk/>
            <pc:sldMk cId="0" sldId="280"/>
            <ac:spMk id="3" creationId="{D74BF2AF-893B-4651-B68D-855A2081BC0C}"/>
          </ac:spMkLst>
        </pc:spChg>
        <pc:spChg chg="add del mod">
          <ac:chgData name="Paul Tinkler" userId="bcebf29c-73c2-433d-80d2-6bad896374bf" providerId="ADAL" clId="{2E4CC1C1-4C6B-4772-9392-A67FB9747A6A}" dt="2021-04-22T15:08:24.002" v="353" actId="931"/>
          <ac:spMkLst>
            <pc:docMk/>
            <pc:sldMk cId="0" sldId="280"/>
            <ac:spMk id="6" creationId="{FE129E05-9943-468D-BC56-C695D101B1A9}"/>
          </ac:spMkLst>
        </pc:spChg>
        <pc:spChg chg="add del mod">
          <ac:chgData name="Paul Tinkler" userId="bcebf29c-73c2-433d-80d2-6bad896374bf" providerId="ADAL" clId="{2E4CC1C1-4C6B-4772-9392-A67FB9747A6A}" dt="2021-04-22T15:10:24.778" v="364"/>
          <ac:spMkLst>
            <pc:docMk/>
            <pc:sldMk cId="0" sldId="280"/>
            <ac:spMk id="9" creationId="{247DC7AA-F2B8-4924-AE7E-595FF7CEFD0E}"/>
          </ac:spMkLst>
        </pc:spChg>
        <pc:spChg chg="add mod">
          <ac:chgData name="Paul Tinkler" userId="bcebf29c-73c2-433d-80d2-6bad896374bf" providerId="ADAL" clId="{2E4CC1C1-4C6B-4772-9392-A67FB9747A6A}" dt="2021-04-22T15:10:49.939" v="370" actId="12"/>
          <ac:spMkLst>
            <pc:docMk/>
            <pc:sldMk cId="0" sldId="280"/>
            <ac:spMk id="11" creationId="{7232D24F-8926-4CFB-8121-4002636D15D4}"/>
          </ac:spMkLst>
        </pc:spChg>
        <pc:picChg chg="add del mod">
          <ac:chgData name="Paul Tinkler" userId="bcebf29c-73c2-433d-80d2-6bad896374bf" providerId="ADAL" clId="{2E4CC1C1-4C6B-4772-9392-A67FB9747A6A}" dt="2021-04-22T15:08:24.002" v="353" actId="931"/>
          <ac:picMkLst>
            <pc:docMk/>
            <pc:sldMk cId="0" sldId="280"/>
            <ac:picMk id="5" creationId="{2E72C760-106F-4002-A559-563C604337D6}"/>
          </ac:picMkLst>
        </pc:picChg>
        <pc:picChg chg="add del mod">
          <ac:chgData name="Paul Tinkler" userId="bcebf29c-73c2-433d-80d2-6bad896374bf" providerId="ADAL" clId="{2E4CC1C1-4C6B-4772-9392-A67FB9747A6A}" dt="2021-04-22T15:11:20.574" v="373" actId="478"/>
          <ac:picMkLst>
            <pc:docMk/>
            <pc:sldMk cId="0" sldId="280"/>
            <ac:picMk id="8" creationId="{22E9054F-514B-4FE9-AA1B-146A459C0810}"/>
          </ac:picMkLst>
        </pc:picChg>
        <pc:picChg chg="add mod ord">
          <ac:chgData name="Paul Tinkler" userId="bcebf29c-73c2-433d-80d2-6bad896374bf" providerId="ADAL" clId="{2E4CC1C1-4C6B-4772-9392-A67FB9747A6A}" dt="2021-04-22T15:13:00.951" v="378" actId="166"/>
          <ac:picMkLst>
            <pc:docMk/>
            <pc:sldMk cId="0" sldId="280"/>
            <ac:picMk id="13" creationId="{6BB98F85-FE07-401F-9106-A3B2CF1B942D}"/>
          </ac:picMkLst>
        </pc:picChg>
      </pc:sldChg>
      <pc:sldChg chg="delSp modSp mod">
        <pc:chgData name="Paul Tinkler" userId="bcebf29c-73c2-433d-80d2-6bad896374bf" providerId="ADAL" clId="{2E4CC1C1-4C6B-4772-9392-A67FB9747A6A}" dt="2021-04-22T10:32:58.158" v="289" actId="20577"/>
        <pc:sldMkLst>
          <pc:docMk/>
          <pc:sldMk cId="0" sldId="281"/>
        </pc:sldMkLst>
        <pc:spChg chg="mod">
          <ac:chgData name="Paul Tinkler" userId="bcebf29c-73c2-433d-80d2-6bad896374bf" providerId="ADAL" clId="{2E4CC1C1-4C6B-4772-9392-A67FB9747A6A}" dt="2021-04-22T10:16:40.036" v="258"/>
          <ac:spMkLst>
            <pc:docMk/>
            <pc:sldMk cId="0" sldId="281"/>
            <ac:spMk id="2" creationId="{272A3268-73F1-440A-BC8D-4B4F73CAAD52}"/>
          </ac:spMkLst>
        </pc:spChg>
        <pc:spChg chg="mod">
          <ac:chgData name="Paul Tinkler" userId="bcebf29c-73c2-433d-80d2-6bad896374bf" providerId="ADAL" clId="{2E4CC1C1-4C6B-4772-9392-A67FB9747A6A}" dt="2021-04-22T10:32:58.158" v="289" actId="20577"/>
          <ac:spMkLst>
            <pc:docMk/>
            <pc:sldMk cId="0" sldId="281"/>
            <ac:spMk id="3" creationId="{FA702D52-5826-490B-957A-852A89C89279}"/>
          </ac:spMkLst>
        </pc:spChg>
        <pc:spChg chg="mod">
          <ac:chgData name="Paul Tinkler" userId="bcebf29c-73c2-433d-80d2-6bad896374bf" providerId="ADAL" clId="{2E4CC1C1-4C6B-4772-9392-A67FB9747A6A}" dt="2021-04-22T10:12:56.338" v="245" actId="1076"/>
          <ac:spMkLst>
            <pc:docMk/>
            <pc:sldMk cId="0" sldId="281"/>
            <ac:spMk id="6" creationId="{E9F56CA5-B1C9-4440-8E3B-BF36A6A7AB7D}"/>
          </ac:spMkLst>
        </pc:spChg>
        <pc:spChg chg="mod">
          <ac:chgData name="Paul Tinkler" userId="bcebf29c-73c2-433d-80d2-6bad896374bf" providerId="ADAL" clId="{2E4CC1C1-4C6B-4772-9392-A67FB9747A6A}" dt="2021-04-22T10:12:56.338" v="245" actId="1076"/>
          <ac:spMkLst>
            <pc:docMk/>
            <pc:sldMk cId="0" sldId="281"/>
            <ac:spMk id="7" creationId="{8E69F705-73EC-459B-8E5F-3C7C4B9384D4}"/>
          </ac:spMkLst>
        </pc:spChg>
        <pc:spChg chg="mod">
          <ac:chgData name="Paul Tinkler" userId="bcebf29c-73c2-433d-80d2-6bad896374bf" providerId="ADAL" clId="{2E4CC1C1-4C6B-4772-9392-A67FB9747A6A}" dt="2021-04-22T10:12:56.338" v="245" actId="1076"/>
          <ac:spMkLst>
            <pc:docMk/>
            <pc:sldMk cId="0" sldId="281"/>
            <ac:spMk id="13" creationId="{484E6B8C-9E92-410A-9F57-1AD4962C2D39}"/>
          </ac:spMkLst>
        </pc:spChg>
        <pc:spChg chg="mod">
          <ac:chgData name="Paul Tinkler" userId="bcebf29c-73c2-433d-80d2-6bad896374bf" providerId="ADAL" clId="{2E4CC1C1-4C6B-4772-9392-A67FB9747A6A}" dt="2021-04-22T10:12:56.338" v="245" actId="1076"/>
          <ac:spMkLst>
            <pc:docMk/>
            <pc:sldMk cId="0" sldId="281"/>
            <ac:spMk id="11273" creationId="{0D69BF32-DBDA-4F1E-801D-0D37D3A620C5}"/>
          </ac:spMkLst>
        </pc:spChg>
        <pc:spChg chg="mod">
          <ac:chgData name="Paul Tinkler" userId="bcebf29c-73c2-433d-80d2-6bad896374bf" providerId="ADAL" clId="{2E4CC1C1-4C6B-4772-9392-A67FB9747A6A}" dt="2021-04-22T10:12:56.338" v="245" actId="1076"/>
          <ac:spMkLst>
            <pc:docMk/>
            <pc:sldMk cId="0" sldId="281"/>
            <ac:spMk id="11274" creationId="{098F5034-5A77-4CF5-BAC9-DADE6716504B}"/>
          </ac:spMkLst>
        </pc:spChg>
        <pc:grpChg chg="mod">
          <ac:chgData name="Paul Tinkler" userId="bcebf29c-73c2-433d-80d2-6bad896374bf" providerId="ADAL" clId="{2E4CC1C1-4C6B-4772-9392-A67FB9747A6A}" dt="2021-04-22T10:12:56.338" v="245" actId="1076"/>
          <ac:grpSpMkLst>
            <pc:docMk/>
            <pc:sldMk cId="0" sldId="281"/>
            <ac:grpSpMk id="17" creationId="{D89216AA-C9EA-4739-92B0-C6DA3328089D}"/>
          </ac:grpSpMkLst>
        </pc:grpChg>
        <pc:grpChg chg="mod">
          <ac:chgData name="Paul Tinkler" userId="bcebf29c-73c2-433d-80d2-6bad896374bf" providerId="ADAL" clId="{2E4CC1C1-4C6B-4772-9392-A67FB9747A6A}" dt="2021-04-22T10:12:56.338" v="245" actId="1076"/>
          <ac:grpSpMkLst>
            <pc:docMk/>
            <pc:sldMk cId="0" sldId="281"/>
            <ac:grpSpMk id="11270" creationId="{0F1C9A35-791F-4C83-AD91-5EA839DD8963}"/>
          </ac:grpSpMkLst>
        </pc:grpChg>
        <pc:picChg chg="del mod">
          <ac:chgData name="Paul Tinkler" userId="bcebf29c-73c2-433d-80d2-6bad896374bf" providerId="ADAL" clId="{2E4CC1C1-4C6B-4772-9392-A67FB9747A6A}" dt="2021-04-22T09:43:42.245" v="37" actId="478"/>
          <ac:picMkLst>
            <pc:docMk/>
            <pc:sldMk cId="0" sldId="281"/>
            <ac:picMk id="11269" creationId="{68323C2F-19A2-4B7E-A4CA-2B7E7F00D624}"/>
          </ac:picMkLst>
        </pc:picChg>
        <pc:picChg chg="mod">
          <ac:chgData name="Paul Tinkler" userId="bcebf29c-73c2-433d-80d2-6bad896374bf" providerId="ADAL" clId="{2E4CC1C1-4C6B-4772-9392-A67FB9747A6A}" dt="2021-04-22T10:12:56.338" v="245" actId="1076"/>
          <ac:picMkLst>
            <pc:docMk/>
            <pc:sldMk cId="0" sldId="281"/>
            <ac:picMk id="11271" creationId="{5BE1BA19-AAFC-49F7-B541-0CA11791F023}"/>
          </ac:picMkLst>
        </pc:picChg>
        <pc:picChg chg="mod">
          <ac:chgData name="Paul Tinkler" userId="bcebf29c-73c2-433d-80d2-6bad896374bf" providerId="ADAL" clId="{2E4CC1C1-4C6B-4772-9392-A67FB9747A6A}" dt="2021-04-22T10:12:56.338" v="245" actId="1076"/>
          <ac:picMkLst>
            <pc:docMk/>
            <pc:sldMk cId="0" sldId="281"/>
            <ac:picMk id="11272" creationId="{9CDAE8CE-78DD-48E1-8323-E17400C5E4F2}"/>
          </ac:picMkLst>
        </pc:picChg>
        <pc:picChg chg="mod">
          <ac:chgData name="Paul Tinkler" userId="bcebf29c-73c2-433d-80d2-6bad896374bf" providerId="ADAL" clId="{2E4CC1C1-4C6B-4772-9392-A67FB9747A6A}" dt="2021-04-22T10:12:56.338" v="245" actId="1076"/>
          <ac:picMkLst>
            <pc:docMk/>
            <pc:sldMk cId="0" sldId="281"/>
            <ac:picMk id="11276" creationId="{6F270CD1-3F28-45C0-AB63-D6ED00032153}"/>
          </ac:picMkLst>
        </pc:picChg>
        <pc:picChg chg="mod">
          <ac:chgData name="Paul Tinkler" userId="bcebf29c-73c2-433d-80d2-6bad896374bf" providerId="ADAL" clId="{2E4CC1C1-4C6B-4772-9392-A67FB9747A6A}" dt="2021-04-22T10:12:56.338" v="245" actId="1076"/>
          <ac:picMkLst>
            <pc:docMk/>
            <pc:sldMk cId="0" sldId="281"/>
            <ac:picMk id="11277" creationId="{ED0BDC3A-B11F-4920-BEB3-F8AECA02508D}"/>
          </ac:picMkLst>
        </pc:picChg>
        <pc:cxnChg chg="mod">
          <ac:chgData name="Paul Tinkler" userId="bcebf29c-73c2-433d-80d2-6bad896374bf" providerId="ADAL" clId="{2E4CC1C1-4C6B-4772-9392-A67FB9747A6A}" dt="2021-04-22T10:12:56.338" v="245" actId="1076"/>
          <ac:cxnSpMkLst>
            <pc:docMk/>
            <pc:sldMk cId="0" sldId="281"/>
            <ac:cxnSpMk id="11" creationId="{8872DBAD-F558-48D8-BD4F-B020A2539492}"/>
          </ac:cxnSpMkLst>
        </pc:cxnChg>
        <pc:cxnChg chg="mod">
          <ac:chgData name="Paul Tinkler" userId="bcebf29c-73c2-433d-80d2-6bad896374bf" providerId="ADAL" clId="{2E4CC1C1-4C6B-4772-9392-A67FB9747A6A}" dt="2021-04-22T10:12:56.338" v="245" actId="1076"/>
          <ac:cxnSpMkLst>
            <pc:docMk/>
            <pc:sldMk cId="0" sldId="281"/>
            <ac:cxnSpMk id="14" creationId="{46EFF449-B0E5-4101-8DD9-34245BE114F4}"/>
          </ac:cxnSpMkLst>
        </pc:cxnChg>
        <pc:cxnChg chg="mod">
          <ac:chgData name="Paul Tinkler" userId="bcebf29c-73c2-433d-80d2-6bad896374bf" providerId="ADAL" clId="{2E4CC1C1-4C6B-4772-9392-A67FB9747A6A}" dt="2021-04-22T10:12:56.338" v="245" actId="1076"/>
          <ac:cxnSpMkLst>
            <pc:docMk/>
            <pc:sldMk cId="0" sldId="281"/>
            <ac:cxnSpMk id="16" creationId="{10F87E61-A1E3-48FC-B633-DEA1C9E0591E}"/>
          </ac:cxnSpMkLst>
        </pc:cxnChg>
      </pc:sldChg>
      <pc:sldChg chg="addSp delSp modSp mod modAnim">
        <pc:chgData name="Paul Tinkler" userId="bcebf29c-73c2-433d-80d2-6bad896374bf" providerId="ADAL" clId="{2E4CC1C1-4C6B-4772-9392-A67FB9747A6A}" dt="2021-04-22T16:42:16.410" v="751"/>
        <pc:sldMkLst>
          <pc:docMk/>
          <pc:sldMk cId="0" sldId="282"/>
        </pc:sldMkLst>
        <pc:spChg chg="mod">
          <ac:chgData name="Paul Tinkler" userId="bcebf29c-73c2-433d-80d2-6bad896374bf" providerId="ADAL" clId="{2E4CC1C1-4C6B-4772-9392-A67FB9747A6A}" dt="2021-04-22T15:03:04.839" v="319" actId="1076"/>
          <ac:spMkLst>
            <pc:docMk/>
            <pc:sldMk cId="0" sldId="282"/>
            <ac:spMk id="2" creationId="{205CD61F-8881-4CFE-AB3E-1FF8E91C94BA}"/>
          </ac:spMkLst>
        </pc:spChg>
        <pc:spChg chg="mod">
          <ac:chgData name="Paul Tinkler" userId="bcebf29c-73c2-433d-80d2-6bad896374bf" providerId="ADAL" clId="{2E4CC1C1-4C6B-4772-9392-A67FB9747A6A}" dt="2021-04-22T15:03:32.083" v="324" actId="14100"/>
          <ac:spMkLst>
            <pc:docMk/>
            <pc:sldMk cId="0" sldId="282"/>
            <ac:spMk id="3" creationId="{B6AFFEDC-6B87-44C2-985C-FC391795899B}"/>
          </ac:spMkLst>
        </pc:spChg>
        <pc:spChg chg="add del mod">
          <ac:chgData name="Paul Tinkler" userId="bcebf29c-73c2-433d-80d2-6bad896374bf" providerId="ADAL" clId="{2E4CC1C1-4C6B-4772-9392-A67FB9747A6A}" dt="2021-04-22T15:02:34.299" v="310" actId="478"/>
          <ac:spMkLst>
            <pc:docMk/>
            <pc:sldMk cId="0" sldId="282"/>
            <ac:spMk id="6" creationId="{BCB7E679-B5FC-40FA-ACA5-4F1CAED41469}"/>
          </ac:spMkLst>
        </pc:spChg>
        <pc:spChg chg="mod">
          <ac:chgData name="Paul Tinkler" userId="bcebf29c-73c2-433d-80d2-6bad896374bf" providerId="ADAL" clId="{2E4CC1C1-4C6B-4772-9392-A67FB9747A6A}" dt="2021-04-22T16:41:20.465" v="747" actId="1076"/>
          <ac:spMkLst>
            <pc:docMk/>
            <pc:sldMk cId="0" sldId="282"/>
            <ac:spMk id="9" creationId="{FE5F05CE-DCA0-45FE-AC41-5E500ED5B7D8}"/>
          </ac:spMkLst>
        </pc:spChg>
        <pc:spChg chg="mod">
          <ac:chgData name="Paul Tinkler" userId="bcebf29c-73c2-433d-80d2-6bad896374bf" providerId="ADAL" clId="{2E4CC1C1-4C6B-4772-9392-A67FB9747A6A}" dt="2021-04-22T16:41:20.465" v="747" actId="1076"/>
          <ac:spMkLst>
            <pc:docMk/>
            <pc:sldMk cId="0" sldId="282"/>
            <ac:spMk id="10" creationId="{22E1E751-327D-4163-AFBF-73C32E019606}"/>
          </ac:spMkLst>
        </pc:spChg>
        <pc:spChg chg="del mod">
          <ac:chgData name="Paul Tinkler" userId="bcebf29c-73c2-433d-80d2-6bad896374bf" providerId="ADAL" clId="{2E4CC1C1-4C6B-4772-9392-A67FB9747A6A}" dt="2021-04-22T16:41:13.800" v="745" actId="478"/>
          <ac:spMkLst>
            <pc:docMk/>
            <pc:sldMk cId="0" sldId="282"/>
            <ac:spMk id="11" creationId="{BA00F421-6F19-4864-8B3E-5F060DFDB9B2}"/>
          </ac:spMkLst>
        </pc:spChg>
        <pc:spChg chg="del mod">
          <ac:chgData name="Paul Tinkler" userId="bcebf29c-73c2-433d-80d2-6bad896374bf" providerId="ADAL" clId="{2E4CC1C1-4C6B-4772-9392-A67FB9747A6A}" dt="2021-04-22T16:41:06.570" v="743" actId="478"/>
          <ac:spMkLst>
            <pc:docMk/>
            <pc:sldMk cId="0" sldId="282"/>
            <ac:spMk id="18" creationId="{D257920A-9003-4595-B510-F198816C7678}"/>
          </ac:spMkLst>
        </pc:spChg>
        <pc:grpChg chg="add mod">
          <ac:chgData name="Paul Tinkler" userId="bcebf29c-73c2-433d-80d2-6bad896374bf" providerId="ADAL" clId="{2E4CC1C1-4C6B-4772-9392-A67FB9747A6A}" dt="2021-04-22T16:41:20.465" v="747" actId="1076"/>
          <ac:grpSpMkLst>
            <pc:docMk/>
            <pc:sldMk cId="0" sldId="282"/>
            <ac:grpSpMk id="7" creationId="{4A94B6F7-5FD0-44D8-BCE3-732915B595AC}"/>
          </ac:grpSpMkLst>
        </pc:grpChg>
        <pc:picChg chg="add mod ord">
          <ac:chgData name="Paul Tinkler" userId="bcebf29c-73c2-433d-80d2-6bad896374bf" providerId="ADAL" clId="{2E4CC1C1-4C6B-4772-9392-A67FB9747A6A}" dt="2021-04-22T15:03:38.194" v="325" actId="166"/>
          <ac:picMkLst>
            <pc:docMk/>
            <pc:sldMk cId="0" sldId="282"/>
            <ac:picMk id="5" creationId="{4376EE1B-F665-42A0-B87F-2F0EC6E95817}"/>
          </ac:picMkLst>
        </pc:picChg>
        <pc:picChg chg="mod">
          <ac:chgData name="Paul Tinkler" userId="bcebf29c-73c2-433d-80d2-6bad896374bf" providerId="ADAL" clId="{2E4CC1C1-4C6B-4772-9392-A67FB9747A6A}" dt="2021-04-22T16:41:20.465" v="747" actId="1076"/>
          <ac:picMkLst>
            <pc:docMk/>
            <pc:sldMk cId="0" sldId="282"/>
            <ac:picMk id="13" creationId="{44A1B534-E496-4635-A218-EFA34961253B}"/>
          </ac:picMkLst>
        </pc:picChg>
        <pc:picChg chg="mod">
          <ac:chgData name="Paul Tinkler" userId="bcebf29c-73c2-433d-80d2-6bad896374bf" providerId="ADAL" clId="{2E4CC1C1-4C6B-4772-9392-A67FB9747A6A}" dt="2021-04-22T16:41:20.465" v="747" actId="1076"/>
          <ac:picMkLst>
            <pc:docMk/>
            <pc:sldMk cId="0" sldId="282"/>
            <ac:picMk id="14" creationId="{8ABCFADA-D0B7-4ED5-AF21-071704DF1AB4}"/>
          </ac:picMkLst>
        </pc:picChg>
        <pc:picChg chg="mod">
          <ac:chgData name="Paul Tinkler" userId="bcebf29c-73c2-433d-80d2-6bad896374bf" providerId="ADAL" clId="{2E4CC1C1-4C6B-4772-9392-A67FB9747A6A}" dt="2021-04-22T16:41:20.465" v="747" actId="1076"/>
          <ac:picMkLst>
            <pc:docMk/>
            <pc:sldMk cId="0" sldId="282"/>
            <ac:picMk id="15" creationId="{0EFF0AD1-23DA-44A5-A4E3-E57498BDD677}"/>
          </ac:picMkLst>
        </pc:picChg>
        <pc:picChg chg="mod">
          <ac:chgData name="Paul Tinkler" userId="bcebf29c-73c2-433d-80d2-6bad896374bf" providerId="ADAL" clId="{2E4CC1C1-4C6B-4772-9392-A67FB9747A6A}" dt="2021-04-22T16:41:20.465" v="747" actId="1076"/>
          <ac:picMkLst>
            <pc:docMk/>
            <pc:sldMk cId="0" sldId="282"/>
            <ac:picMk id="16" creationId="{F0E7611B-E5A2-4D14-904B-484858B939EA}"/>
          </ac:picMkLst>
        </pc:picChg>
        <pc:picChg chg="mod">
          <ac:chgData name="Paul Tinkler" userId="bcebf29c-73c2-433d-80d2-6bad896374bf" providerId="ADAL" clId="{2E4CC1C1-4C6B-4772-9392-A67FB9747A6A}" dt="2021-04-22T16:41:20.465" v="747" actId="1076"/>
          <ac:picMkLst>
            <pc:docMk/>
            <pc:sldMk cId="0" sldId="282"/>
            <ac:picMk id="17" creationId="{6F92E52A-0A45-4815-8540-49B30A63F8EB}"/>
          </ac:picMkLst>
        </pc:picChg>
        <pc:cxnChg chg="mod">
          <ac:chgData name="Paul Tinkler" userId="bcebf29c-73c2-433d-80d2-6bad896374bf" providerId="ADAL" clId="{2E4CC1C1-4C6B-4772-9392-A67FB9747A6A}" dt="2021-04-22T16:41:20.465" v="747" actId="1076"/>
          <ac:cxnSpMkLst>
            <pc:docMk/>
            <pc:sldMk cId="0" sldId="282"/>
            <ac:cxnSpMk id="8" creationId="{81609373-EDF2-4417-A304-227D1DB82961}"/>
          </ac:cxnSpMkLst>
        </pc:cxnChg>
        <pc:cxnChg chg="mod">
          <ac:chgData name="Paul Tinkler" userId="bcebf29c-73c2-433d-80d2-6bad896374bf" providerId="ADAL" clId="{2E4CC1C1-4C6B-4772-9392-A67FB9747A6A}" dt="2021-04-22T16:41:20.465" v="747" actId="1076"/>
          <ac:cxnSpMkLst>
            <pc:docMk/>
            <pc:sldMk cId="0" sldId="282"/>
            <ac:cxnSpMk id="12" creationId="{F6492C63-C89D-42FC-9115-F5AEC971409A}"/>
          </ac:cxnSpMkLst>
        </pc:cxnChg>
      </pc:sldChg>
      <pc:sldChg chg="addSp delSp modSp mod modAnim">
        <pc:chgData name="Paul Tinkler" userId="bcebf29c-73c2-433d-80d2-6bad896374bf" providerId="ADAL" clId="{2E4CC1C1-4C6B-4772-9392-A67FB9747A6A}" dt="2021-04-22T16:45:31.480" v="765"/>
        <pc:sldMkLst>
          <pc:docMk/>
          <pc:sldMk cId="0" sldId="283"/>
        </pc:sldMkLst>
        <pc:spChg chg="mod">
          <ac:chgData name="Paul Tinkler" userId="bcebf29c-73c2-433d-80d2-6bad896374bf" providerId="ADAL" clId="{2E4CC1C1-4C6B-4772-9392-A67FB9747A6A}" dt="2021-04-22T15:04:04.626" v="329" actId="1076"/>
          <ac:spMkLst>
            <pc:docMk/>
            <pc:sldMk cId="0" sldId="283"/>
            <ac:spMk id="2" creationId="{1E0DA2AC-69B9-42B6-8462-5BDF4DEE630C}"/>
          </ac:spMkLst>
        </pc:spChg>
        <pc:spChg chg="mod">
          <ac:chgData name="Paul Tinkler" userId="bcebf29c-73c2-433d-80d2-6bad896374bf" providerId="ADAL" clId="{2E4CC1C1-4C6B-4772-9392-A67FB9747A6A}" dt="2021-04-22T16:44:18.140" v="762" actId="20577"/>
          <ac:spMkLst>
            <pc:docMk/>
            <pc:sldMk cId="0" sldId="283"/>
            <ac:spMk id="3" creationId="{87EE2068-D789-4735-8DE3-FC393B75C0EB}"/>
          </ac:spMkLst>
        </pc:spChg>
        <pc:spChg chg="add del mod">
          <ac:chgData name="Paul Tinkler" userId="bcebf29c-73c2-433d-80d2-6bad896374bf" providerId="ADAL" clId="{2E4CC1C1-4C6B-4772-9392-A67FB9747A6A}" dt="2021-04-22T15:05:10.379" v="335" actId="478"/>
          <ac:spMkLst>
            <pc:docMk/>
            <pc:sldMk cId="0" sldId="283"/>
            <ac:spMk id="6" creationId="{0BD1744E-4223-4089-9EE9-9AFCF45B5965}"/>
          </ac:spMkLst>
        </pc:spChg>
        <pc:spChg chg="add mod">
          <ac:chgData name="Paul Tinkler" userId="bcebf29c-73c2-433d-80d2-6bad896374bf" providerId="ADAL" clId="{2E4CC1C1-4C6B-4772-9392-A67FB9747A6A}" dt="2021-04-22T15:06:14.931" v="347" actId="12"/>
          <ac:spMkLst>
            <pc:docMk/>
            <pc:sldMk cId="0" sldId="283"/>
            <ac:spMk id="7" creationId="{16C60718-2966-44C4-B5F5-7902C049D900}"/>
          </ac:spMkLst>
        </pc:spChg>
        <pc:picChg chg="add mod">
          <ac:chgData name="Paul Tinkler" userId="bcebf29c-73c2-433d-80d2-6bad896374bf" providerId="ADAL" clId="{2E4CC1C1-4C6B-4772-9392-A67FB9747A6A}" dt="2021-04-22T15:05:21.945" v="337" actId="1076"/>
          <ac:picMkLst>
            <pc:docMk/>
            <pc:sldMk cId="0" sldId="283"/>
            <ac:picMk id="5" creationId="{20F68224-529B-49F1-838F-5DD4E11AAEC4}"/>
          </ac:picMkLst>
        </pc:picChg>
      </pc:sldChg>
      <pc:sldChg chg="delSp modSp mod">
        <pc:chgData name="Paul Tinkler" userId="bcebf29c-73c2-433d-80d2-6bad896374bf" providerId="ADAL" clId="{2E4CC1C1-4C6B-4772-9392-A67FB9747A6A}" dt="2021-04-22T09:44:34.112" v="46" actId="207"/>
        <pc:sldMkLst>
          <pc:docMk/>
          <pc:sldMk cId="2277229381" sldId="284"/>
        </pc:sldMkLst>
        <pc:spChg chg="mod">
          <ac:chgData name="Paul Tinkler" userId="bcebf29c-73c2-433d-80d2-6bad896374bf" providerId="ADAL" clId="{2E4CC1C1-4C6B-4772-9392-A67FB9747A6A}" dt="2021-04-22T09:44:29.576" v="45" actId="1076"/>
          <ac:spMkLst>
            <pc:docMk/>
            <pc:sldMk cId="2277229381" sldId="284"/>
            <ac:spMk id="2" creationId="{1F550BC2-42D8-4B95-89C2-90E4B19F300F}"/>
          </ac:spMkLst>
        </pc:spChg>
        <pc:spChg chg="mod">
          <ac:chgData name="Paul Tinkler" userId="bcebf29c-73c2-433d-80d2-6bad896374bf" providerId="ADAL" clId="{2E4CC1C1-4C6B-4772-9392-A67FB9747A6A}" dt="2021-04-22T09:44:34.112" v="46" actId="207"/>
          <ac:spMkLst>
            <pc:docMk/>
            <pc:sldMk cId="2277229381" sldId="284"/>
            <ac:spMk id="3" creationId="{F5FFA8BC-33F7-419B-A741-AA29ABFEF8C7}"/>
          </ac:spMkLst>
        </pc:spChg>
        <pc:spChg chg="del">
          <ac:chgData name="Paul Tinkler" userId="bcebf29c-73c2-433d-80d2-6bad896374bf" providerId="ADAL" clId="{2E4CC1C1-4C6B-4772-9392-A67FB9747A6A}" dt="2021-04-22T08:57:21.032" v="4" actId="478"/>
          <ac:spMkLst>
            <pc:docMk/>
            <pc:sldMk cId="2277229381" sldId="284"/>
            <ac:spMk id="4" creationId="{2A487155-0944-424C-9B08-4BD76C519A4B}"/>
          </ac:spMkLst>
        </pc:spChg>
      </pc:sldChg>
      <pc:sldChg chg="delSp modSp mod">
        <pc:chgData name="Paul Tinkler" userId="bcebf29c-73c2-433d-80d2-6bad896374bf" providerId="ADAL" clId="{2E4CC1C1-4C6B-4772-9392-A67FB9747A6A}" dt="2021-04-29T17:25:25.090" v="773" actId="478"/>
        <pc:sldMkLst>
          <pc:docMk/>
          <pc:sldMk cId="241801257" sldId="285"/>
        </pc:sldMkLst>
        <pc:spChg chg="mod">
          <ac:chgData name="Paul Tinkler" userId="bcebf29c-73c2-433d-80d2-6bad896374bf" providerId="ADAL" clId="{2E4CC1C1-4C6B-4772-9392-A67FB9747A6A}" dt="2021-04-22T09:44:21.244" v="43" actId="207"/>
          <ac:spMkLst>
            <pc:docMk/>
            <pc:sldMk cId="241801257" sldId="285"/>
            <ac:spMk id="3" creationId="{511B3991-3ABA-45AF-BFF0-E3E74AA09B06}"/>
          </ac:spMkLst>
        </pc:spChg>
        <pc:spChg chg="del mod">
          <ac:chgData name="Paul Tinkler" userId="bcebf29c-73c2-433d-80d2-6bad896374bf" providerId="ADAL" clId="{2E4CC1C1-4C6B-4772-9392-A67FB9747A6A}" dt="2021-04-29T17:25:25.090" v="773" actId="478"/>
          <ac:spMkLst>
            <pc:docMk/>
            <pc:sldMk cId="241801257" sldId="285"/>
            <ac:spMk id="4" creationId="{BD6C08B7-6579-4B5C-A503-1E9CD33D3F6C}"/>
          </ac:spMkLst>
        </pc:spChg>
      </pc:sldChg>
      <pc:sldChg chg="delSp modSp mod modAnim">
        <pc:chgData name="Paul Tinkler" userId="bcebf29c-73c2-433d-80d2-6bad896374bf" providerId="ADAL" clId="{2E4CC1C1-4C6B-4772-9392-A67FB9747A6A}" dt="2021-04-22T15:23:38.168" v="398"/>
        <pc:sldMkLst>
          <pc:docMk/>
          <pc:sldMk cId="3316397513" sldId="286"/>
        </pc:sldMkLst>
        <pc:spChg chg="mod">
          <ac:chgData name="Paul Tinkler" userId="bcebf29c-73c2-433d-80d2-6bad896374bf" providerId="ADAL" clId="{2E4CC1C1-4C6B-4772-9392-A67FB9747A6A}" dt="2021-04-22T08:57:58.543" v="5" actId="207"/>
          <ac:spMkLst>
            <pc:docMk/>
            <pc:sldMk cId="3316397513" sldId="286"/>
            <ac:spMk id="3" creationId="{A4163044-87EF-4CFF-ACD8-27D69CB47E42}"/>
          </ac:spMkLst>
        </pc:spChg>
        <pc:spChg chg="del">
          <ac:chgData name="Paul Tinkler" userId="bcebf29c-73c2-433d-80d2-6bad896374bf" providerId="ADAL" clId="{2E4CC1C1-4C6B-4772-9392-A67FB9747A6A}" dt="2021-04-22T08:56:22.150" v="0" actId="478"/>
          <ac:spMkLst>
            <pc:docMk/>
            <pc:sldMk cId="3316397513" sldId="286"/>
            <ac:spMk id="4" creationId="{D99D36D9-B823-4E8B-980F-15C9791C153D}"/>
          </ac:spMkLst>
        </pc:spChg>
      </pc:sldChg>
      <pc:sldChg chg="delSp mod">
        <pc:chgData name="Paul Tinkler" userId="bcebf29c-73c2-433d-80d2-6bad896374bf" providerId="ADAL" clId="{2E4CC1C1-4C6B-4772-9392-A67FB9747A6A}" dt="2021-04-22T08:56:54.495" v="3" actId="478"/>
        <pc:sldMkLst>
          <pc:docMk/>
          <pc:sldMk cId="2851432241" sldId="287"/>
        </pc:sldMkLst>
        <pc:spChg chg="del">
          <ac:chgData name="Paul Tinkler" userId="bcebf29c-73c2-433d-80d2-6bad896374bf" providerId="ADAL" clId="{2E4CC1C1-4C6B-4772-9392-A67FB9747A6A}" dt="2021-04-22T08:56:54.495" v="3" actId="478"/>
          <ac:spMkLst>
            <pc:docMk/>
            <pc:sldMk cId="2851432241" sldId="287"/>
            <ac:spMk id="4" creationId="{68661210-AE9A-431F-961B-163BE2FAB46A}"/>
          </ac:spMkLst>
        </pc:spChg>
      </pc:sldChg>
      <pc:sldChg chg="modSp add del">
        <pc:chgData name="Paul Tinkler" userId="bcebf29c-73c2-433d-80d2-6bad896374bf" providerId="ADAL" clId="{2E4CC1C1-4C6B-4772-9392-A67FB9747A6A}" dt="2021-04-22T10:16:04.123" v="249"/>
        <pc:sldMkLst>
          <pc:docMk/>
          <pc:sldMk cId="2273950058" sldId="288"/>
        </pc:sldMkLst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2" creationId="{391CAA4B-1967-4919-BBF2-C3E0DB493A49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" creationId="{6B2843FE-70F2-4DA7-9FD3-826E6076994A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4" creationId="{FAD09C5F-8FF3-41B3-935D-7D4A0A539A8B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5" creationId="{522DDCE5-1C65-4CE3-BADF-CC5716F933CB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6" creationId="{33A839FA-2C63-4119-9139-7CE2338A45B5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7" creationId="{538420D2-362C-4E04-8A63-A16E4A97E37D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2065" creationId="{923A9E5A-D28F-41B3-B81E-0289E09547DF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74" creationId="{AFDFB9D3-A8A4-4166-9EA3-B4C1F1D89D02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75" creationId="{A6900AEB-0616-4B0F-9ABF-30877645C20D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76" creationId="{13A17F10-2B82-48DB-B9E8-028181EEB0F5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77" creationId="{2830011C-239C-43E2-BD80-5BEF058B33E5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78" creationId="{51F4E9B5-7518-4519-ADB7-CB9B69865A43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79" creationId="{429B8508-70D0-4C55-A164-9438EE52BE96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80" creationId="{088BF764-122B-444B-9C85-1FF0CADF97C7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81" creationId="{EDCD6E1B-8889-4D06-A307-A465EE86A377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83" creationId="{EA80D0C5-8617-4E27-A58E-A3D07411E00A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97" creationId="{4D388126-26B1-4437-9FA4-CA92EB325372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98" creationId="{EE2D35B1-B87D-4649-AA9E-73B30F25A51D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099" creationId="{754C0CE3-F0CA-41EC-B1BC-035A0CBDF39D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0" creationId="{750D4F65-1012-4B61-82C9-9524867131E7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1" creationId="{0D39848E-1697-4187-9B6D-5C421B3AF36D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2" creationId="{5ABCF364-3A9A-4462-BC56-CBF27C17A7FE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3" creationId="{B8091EB4-2FC6-4E85-9779-B456E5A35B44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4" creationId="{04C29EFF-C63E-4F99-8068-87DB1CD9D5F4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5" creationId="{E8FAD56E-4906-426F-BED1-FF733989F714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6" creationId="{984DE521-693D-47B3-AF8E-0F426DB3DB87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7" creationId="{F20145D5-18A2-4103-8207-336DC028B429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8" creationId="{CA039511-CB4D-4C48-BC3C-2F7F18D6D4E7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09" creationId="{5C9E5758-3053-443B-8151-8390951F03D4}"/>
          </ac:spMkLst>
        </pc:spChg>
        <pc:spChg chg="mod">
          <ac:chgData name="Paul Tinkler" userId="bcebf29c-73c2-433d-80d2-6bad896374bf" providerId="ADAL" clId="{2E4CC1C1-4C6B-4772-9392-A67FB9747A6A}" dt="2021-04-22T10:15:46.430" v="248" actId="14100"/>
          <ac:spMkLst>
            <pc:docMk/>
            <pc:sldMk cId="2273950058" sldId="288"/>
            <ac:spMk id="3110" creationId="{A69B60E7-35A6-49AD-AA39-E150D4C1534D}"/>
          </ac:spMkLst>
        </pc:spChg>
        <pc:grpChg chg="mod">
          <ac:chgData name="Paul Tinkler" userId="bcebf29c-73c2-433d-80d2-6bad896374bf" providerId="ADAL" clId="{2E4CC1C1-4C6B-4772-9392-A67FB9747A6A}" dt="2021-04-22T10:15:46.430" v="248" actId="14100"/>
          <ac:grpSpMkLst>
            <pc:docMk/>
            <pc:sldMk cId="2273950058" sldId="288"/>
            <ac:grpSpMk id="3090" creationId="{5612B154-562E-4EE8-A903-47EB3485E4E9}"/>
          </ac:grpSpMkLst>
        </pc:grpChg>
        <pc:grpChg chg="mod">
          <ac:chgData name="Paul Tinkler" userId="bcebf29c-73c2-433d-80d2-6bad896374bf" providerId="ADAL" clId="{2E4CC1C1-4C6B-4772-9392-A67FB9747A6A}" dt="2021-04-22T10:15:46.430" v="248" actId="14100"/>
          <ac:grpSpMkLst>
            <pc:docMk/>
            <pc:sldMk cId="2273950058" sldId="288"/>
            <ac:grpSpMk id="3091" creationId="{3215355A-C23D-4638-9018-7100D7E5DAE7}"/>
          </ac:grpSpMkLst>
        </pc:grpChg>
        <pc:grpChg chg="mod">
          <ac:chgData name="Paul Tinkler" userId="bcebf29c-73c2-433d-80d2-6bad896374bf" providerId="ADAL" clId="{2E4CC1C1-4C6B-4772-9392-A67FB9747A6A}" dt="2021-04-22T10:15:46.430" v="248" actId="14100"/>
          <ac:grpSpMkLst>
            <pc:docMk/>
            <pc:sldMk cId="2273950058" sldId="288"/>
            <ac:grpSpMk id="3092" creationId="{2051E54E-CED8-46FF-937D-667F3B797035}"/>
          </ac:grpSpMkLst>
        </pc:grpChg>
        <pc:grpChg chg="mod">
          <ac:chgData name="Paul Tinkler" userId="bcebf29c-73c2-433d-80d2-6bad896374bf" providerId="ADAL" clId="{2E4CC1C1-4C6B-4772-9392-A67FB9747A6A}" dt="2021-04-22T10:15:46.430" v="248" actId="14100"/>
          <ac:grpSpMkLst>
            <pc:docMk/>
            <pc:sldMk cId="2273950058" sldId="288"/>
            <ac:grpSpMk id="3093" creationId="{323D86C5-463C-48E1-AC2D-ADF53AEFC5E9}"/>
          </ac:grpSpMkLst>
        </pc:grpChg>
        <pc:grpChg chg="mod">
          <ac:chgData name="Paul Tinkler" userId="bcebf29c-73c2-433d-80d2-6bad896374bf" providerId="ADAL" clId="{2E4CC1C1-4C6B-4772-9392-A67FB9747A6A}" dt="2021-04-22T10:15:46.430" v="248" actId="14100"/>
          <ac:grpSpMkLst>
            <pc:docMk/>
            <pc:sldMk cId="2273950058" sldId="288"/>
            <ac:grpSpMk id="3094" creationId="{307BB507-ECC2-4C10-B734-D1ECF2C764ED}"/>
          </ac:grpSpMkLst>
        </pc:grpChg>
        <pc:grpChg chg="mod">
          <ac:chgData name="Paul Tinkler" userId="bcebf29c-73c2-433d-80d2-6bad896374bf" providerId="ADAL" clId="{2E4CC1C1-4C6B-4772-9392-A67FB9747A6A}" dt="2021-04-22T10:15:46.430" v="248" actId="14100"/>
          <ac:grpSpMkLst>
            <pc:docMk/>
            <pc:sldMk cId="2273950058" sldId="288"/>
            <ac:grpSpMk id="3095" creationId="{A135D109-8019-475B-9246-FDE61379A234}"/>
          </ac:grpSpMkLst>
        </pc:grpChg>
        <pc:grpChg chg="mod">
          <ac:chgData name="Paul Tinkler" userId="bcebf29c-73c2-433d-80d2-6bad896374bf" providerId="ADAL" clId="{2E4CC1C1-4C6B-4772-9392-A67FB9747A6A}" dt="2021-04-22T10:15:46.430" v="248" actId="14100"/>
          <ac:grpSpMkLst>
            <pc:docMk/>
            <pc:sldMk cId="2273950058" sldId="288"/>
            <ac:grpSpMk id="3096" creationId="{AECCD186-A34A-4CB2-B160-7EC4CE4F93FA}"/>
          </ac:grpSpMkLst>
        </pc:grpChg>
      </pc:sldChg>
      <pc:sldChg chg="delSp modSp new del mod">
        <pc:chgData name="Paul Tinkler" userId="bcebf29c-73c2-433d-80d2-6bad896374bf" providerId="ADAL" clId="{2E4CC1C1-4C6B-4772-9392-A67FB9747A6A}" dt="2021-04-22T10:24:58.228" v="262" actId="47"/>
        <pc:sldMkLst>
          <pc:docMk/>
          <pc:sldMk cId="3200461396" sldId="288"/>
        </pc:sldMkLst>
        <pc:spChg chg="del">
          <ac:chgData name="Paul Tinkler" userId="bcebf29c-73c2-433d-80d2-6bad896374bf" providerId="ADAL" clId="{2E4CC1C1-4C6B-4772-9392-A67FB9747A6A}" dt="2021-04-22T10:16:25.230" v="252" actId="478"/>
          <ac:spMkLst>
            <pc:docMk/>
            <pc:sldMk cId="3200461396" sldId="288"/>
            <ac:spMk id="2" creationId="{4E974113-0AA3-442D-85C3-5983CFE0B9A7}"/>
          </ac:spMkLst>
        </pc:spChg>
        <pc:spChg chg="del">
          <ac:chgData name="Paul Tinkler" userId="bcebf29c-73c2-433d-80d2-6bad896374bf" providerId="ADAL" clId="{2E4CC1C1-4C6B-4772-9392-A67FB9747A6A}" dt="2021-04-22T10:16:23.072" v="251" actId="478"/>
          <ac:spMkLst>
            <pc:docMk/>
            <pc:sldMk cId="3200461396" sldId="288"/>
            <ac:spMk id="3" creationId="{C5941FD1-432C-4FD9-8C6F-40076C356C15}"/>
          </ac:spMkLst>
        </pc:spChg>
        <pc:spChg chg="del mod">
          <ac:chgData name="Paul Tinkler" userId="bcebf29c-73c2-433d-80d2-6bad896374bf" providerId="ADAL" clId="{2E4CC1C1-4C6B-4772-9392-A67FB9747A6A}" dt="2021-04-22T10:17:10.500" v="259" actId="478"/>
          <ac:spMkLst>
            <pc:docMk/>
            <pc:sldMk cId="3200461396" sldId="288"/>
            <ac:spMk id="4" creationId="{916AAA78-F3CB-4F04-BF41-1C5E3A572742}"/>
          </ac:spMkLst>
        </pc:spChg>
      </pc:sldChg>
      <pc:sldChg chg="addSp delSp modSp new del modAnim">
        <pc:chgData name="Paul Tinkler" userId="bcebf29c-73c2-433d-80d2-6bad896374bf" providerId="ADAL" clId="{2E4CC1C1-4C6B-4772-9392-A67FB9747A6A}" dt="2021-04-22T10:27:55.648" v="271" actId="47"/>
        <pc:sldMkLst>
          <pc:docMk/>
          <pc:sldMk cId="4103911473" sldId="289"/>
        </pc:sldMkLst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2" creationId="{429AD559-0D5D-4C3A-898E-3BAF9F13C4B6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3" creationId="{980C9DE2-E69F-4019-B711-97D909DC3EC7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4" creationId="{BCE5113E-3182-44A3-B7FB-A45AD7ECA916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5" creationId="{45709A77-8588-49C1-9AE6-B34C494AA1F8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6" creationId="{71D07F6C-2014-4E74-8F96-AE621E4A5E10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7" creationId="{421A7B9B-F5DB-44C9-980E-BD505C2C66EB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8" creationId="{C9E86C06-BB44-4CF3-A358-81E62C0C8FE4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9" creationId="{E502784C-B0BA-42AB-BC10-7E00A70A472D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10" creationId="{109DDFC0-9421-4D15-ADF3-81A8196CFF3B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11" creationId="{B44B4B75-DFAE-4B84-9167-18028D360250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12" creationId="{9A2993FF-B03A-4E20-A4F7-42E1706E6166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13" creationId="{26714609-FF6B-470E-97A0-CDCEF1695A58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14" creationId="{A18630DC-74D4-464E-9A56-89CF4E660E6D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15" creationId="{2C0F65BA-102B-4EBB-8F67-3E022A3FEB19}"/>
          </ac:spMkLst>
        </pc:spChg>
        <pc:spChg chg="add del mod">
          <ac:chgData name="Paul Tinkler" userId="bcebf29c-73c2-433d-80d2-6bad896374bf" providerId="ADAL" clId="{2E4CC1C1-4C6B-4772-9392-A67FB9747A6A}" dt="2021-04-22T10:25:53.732" v="266"/>
          <ac:spMkLst>
            <pc:docMk/>
            <pc:sldMk cId="4103911473" sldId="289"/>
            <ac:spMk id="16" creationId="{530450EF-ABAB-49FF-9F61-7CC4BFD22453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18" creationId="{3F9968D4-5B63-49EB-99EE-E054604E37D1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19" creationId="{284C805A-15D2-48C9-B862-1E895E0ADA83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21" creationId="{F1B48A83-42DF-4351-AAF6-A4A21BC0058F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22" creationId="{7DEDCE0D-6136-4824-90DA-B25D9CA8CFA7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24" creationId="{9BE2A6A5-0B27-4B26-BF49-C079E56CAE9A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25" creationId="{EFF36433-07B1-46D7-8223-40106B25FDFC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27" creationId="{9CC0B654-92AE-4566-B2FC-23DE0330DD63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28" creationId="{1EED57E3-595E-4057-9978-B2E661167A5B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30" creationId="{0E2B15CB-AA6B-4CC2-8D52-B84BD1376165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31" creationId="{DF860DAD-AAC6-46F2-8760-A01ADCF73869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33" creationId="{BB0CA44A-50BD-4296-80CE-2D6BC88C577D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34" creationId="{BC196655-0EA5-42BC-8700-2CF92097BFB9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36" creationId="{1BB7B25E-549D-46F3-A360-82ACDD7CDF87}"/>
          </ac:spMkLst>
        </pc:spChg>
        <pc:spChg chg="mod">
          <ac:chgData name="Paul Tinkler" userId="bcebf29c-73c2-433d-80d2-6bad896374bf" providerId="ADAL" clId="{2E4CC1C1-4C6B-4772-9392-A67FB9747A6A}" dt="2021-04-22T10:25:53.045" v="265" actId="14100"/>
          <ac:spMkLst>
            <pc:docMk/>
            <pc:sldMk cId="4103911473" sldId="289"/>
            <ac:spMk id="37" creationId="{15F45173-530F-4DC2-929C-C38992479B8B}"/>
          </ac:spMkLst>
        </pc:spChg>
        <pc:grpChg chg="add del mod">
          <ac:chgData name="Paul Tinkler" userId="bcebf29c-73c2-433d-80d2-6bad896374bf" providerId="ADAL" clId="{2E4CC1C1-4C6B-4772-9392-A67FB9747A6A}" dt="2021-04-22T10:25:53.732" v="266"/>
          <ac:grpSpMkLst>
            <pc:docMk/>
            <pc:sldMk cId="4103911473" sldId="289"/>
            <ac:grpSpMk id="17" creationId="{83147DF1-9475-41B9-BFD1-DF0EC9771D91}"/>
          </ac:grpSpMkLst>
        </pc:grpChg>
        <pc:grpChg chg="add del mod">
          <ac:chgData name="Paul Tinkler" userId="bcebf29c-73c2-433d-80d2-6bad896374bf" providerId="ADAL" clId="{2E4CC1C1-4C6B-4772-9392-A67FB9747A6A}" dt="2021-04-22T10:25:53.732" v="266"/>
          <ac:grpSpMkLst>
            <pc:docMk/>
            <pc:sldMk cId="4103911473" sldId="289"/>
            <ac:grpSpMk id="20" creationId="{9DA376D7-A45A-4907-8D8E-8EA02E5CA43D}"/>
          </ac:grpSpMkLst>
        </pc:grpChg>
        <pc:grpChg chg="add del mod">
          <ac:chgData name="Paul Tinkler" userId="bcebf29c-73c2-433d-80d2-6bad896374bf" providerId="ADAL" clId="{2E4CC1C1-4C6B-4772-9392-A67FB9747A6A}" dt="2021-04-22T10:25:53.732" v="266"/>
          <ac:grpSpMkLst>
            <pc:docMk/>
            <pc:sldMk cId="4103911473" sldId="289"/>
            <ac:grpSpMk id="23" creationId="{CABD39D3-CE3E-441D-B197-275740FE3B76}"/>
          </ac:grpSpMkLst>
        </pc:grpChg>
        <pc:grpChg chg="add del mod">
          <ac:chgData name="Paul Tinkler" userId="bcebf29c-73c2-433d-80d2-6bad896374bf" providerId="ADAL" clId="{2E4CC1C1-4C6B-4772-9392-A67FB9747A6A}" dt="2021-04-22T10:25:53.732" v="266"/>
          <ac:grpSpMkLst>
            <pc:docMk/>
            <pc:sldMk cId="4103911473" sldId="289"/>
            <ac:grpSpMk id="26" creationId="{AADDDD93-7C9A-4B52-A7A2-49518ECBA972}"/>
          </ac:grpSpMkLst>
        </pc:grpChg>
        <pc:grpChg chg="add del mod">
          <ac:chgData name="Paul Tinkler" userId="bcebf29c-73c2-433d-80d2-6bad896374bf" providerId="ADAL" clId="{2E4CC1C1-4C6B-4772-9392-A67FB9747A6A}" dt="2021-04-22T10:25:53.732" v="266"/>
          <ac:grpSpMkLst>
            <pc:docMk/>
            <pc:sldMk cId="4103911473" sldId="289"/>
            <ac:grpSpMk id="29" creationId="{AF83028D-36C1-4273-9B1B-3E6B66345351}"/>
          </ac:grpSpMkLst>
        </pc:grpChg>
        <pc:grpChg chg="add del mod">
          <ac:chgData name="Paul Tinkler" userId="bcebf29c-73c2-433d-80d2-6bad896374bf" providerId="ADAL" clId="{2E4CC1C1-4C6B-4772-9392-A67FB9747A6A}" dt="2021-04-22T10:25:53.732" v="266"/>
          <ac:grpSpMkLst>
            <pc:docMk/>
            <pc:sldMk cId="4103911473" sldId="289"/>
            <ac:grpSpMk id="32" creationId="{CADD1E28-0C1B-4C01-B596-C977F84F50BB}"/>
          </ac:grpSpMkLst>
        </pc:grpChg>
        <pc:grpChg chg="add del mod">
          <ac:chgData name="Paul Tinkler" userId="bcebf29c-73c2-433d-80d2-6bad896374bf" providerId="ADAL" clId="{2E4CC1C1-4C6B-4772-9392-A67FB9747A6A}" dt="2021-04-22T10:25:53.732" v="266"/>
          <ac:grpSpMkLst>
            <pc:docMk/>
            <pc:sldMk cId="4103911473" sldId="289"/>
            <ac:grpSpMk id="35" creationId="{5BBD8AC5-15CC-45A8-92CA-1D12C8E5DA11}"/>
          </ac:grpSpMkLst>
        </pc:grpChg>
      </pc:sldChg>
      <pc:sldChg chg="modSp add mod ord modClrScheme chgLayout">
        <pc:chgData name="Paul Tinkler" userId="bcebf29c-73c2-433d-80d2-6bad896374bf" providerId="ADAL" clId="{2E4CC1C1-4C6B-4772-9392-A67FB9747A6A}" dt="2021-04-22T10:31:13.099" v="282"/>
        <pc:sldMkLst>
          <pc:docMk/>
          <pc:sldMk cId="2273950058" sldId="290"/>
        </pc:sldMkLst>
        <pc:spChg chg="mod">
          <ac:chgData name="Paul Tinkler" userId="bcebf29c-73c2-433d-80d2-6bad896374bf" providerId="ADAL" clId="{2E4CC1C1-4C6B-4772-9392-A67FB9747A6A}" dt="2021-04-22T10:29:57.793" v="272" actId="1076"/>
          <ac:spMkLst>
            <pc:docMk/>
            <pc:sldMk cId="2273950058" sldId="290"/>
            <ac:spMk id="2" creationId="{391CAA4B-1967-4919-BBF2-C3E0DB493A49}"/>
          </ac:spMkLst>
        </pc:spChg>
        <pc:spChg chg="mod">
          <ac:chgData name="Paul Tinkler" userId="bcebf29c-73c2-433d-80d2-6bad896374bf" providerId="ADAL" clId="{2E4CC1C1-4C6B-4772-9392-A67FB9747A6A}" dt="2021-04-22T10:30:27.797" v="278" actId="1076"/>
          <ac:spMkLst>
            <pc:docMk/>
            <pc:sldMk cId="2273950058" sldId="290"/>
            <ac:spMk id="3" creationId="{6B2843FE-70F2-4DA7-9FD3-826E6076994A}"/>
          </ac:spMkLst>
        </pc:spChg>
        <pc:spChg chg="mod">
          <ac:chgData name="Paul Tinkler" userId="bcebf29c-73c2-433d-80d2-6bad896374bf" providerId="ADAL" clId="{2E4CC1C1-4C6B-4772-9392-A67FB9747A6A}" dt="2021-04-22T10:30:01.742" v="273" actId="14100"/>
          <ac:spMkLst>
            <pc:docMk/>
            <pc:sldMk cId="2273950058" sldId="290"/>
            <ac:spMk id="4" creationId="{FAD09C5F-8FF3-41B3-935D-7D4A0A539A8B}"/>
          </ac:spMkLst>
        </pc:spChg>
        <pc:spChg chg="mod">
          <ac:chgData name="Paul Tinkler" userId="bcebf29c-73c2-433d-80d2-6bad896374bf" providerId="ADAL" clId="{2E4CC1C1-4C6B-4772-9392-A67FB9747A6A}" dt="2021-04-22T10:30:17.346" v="276" actId="1076"/>
          <ac:spMkLst>
            <pc:docMk/>
            <pc:sldMk cId="2273950058" sldId="290"/>
            <ac:spMk id="5" creationId="{522DDCE5-1C65-4CE3-BADF-CC5716F933CB}"/>
          </ac:spMkLst>
        </pc:spChg>
        <pc:spChg chg="mod">
          <ac:chgData name="Paul Tinkler" userId="bcebf29c-73c2-433d-80d2-6bad896374bf" providerId="ADAL" clId="{2E4CC1C1-4C6B-4772-9392-A67FB9747A6A}" dt="2021-04-22T10:30:08.221" v="274" actId="1076"/>
          <ac:spMkLst>
            <pc:docMk/>
            <pc:sldMk cId="2273950058" sldId="290"/>
            <ac:spMk id="6" creationId="{33A839FA-2C63-4119-9139-7CE2338A45B5}"/>
          </ac:spMkLst>
        </pc:spChg>
        <pc:spChg chg="mod">
          <ac:chgData name="Paul Tinkler" userId="bcebf29c-73c2-433d-80d2-6bad896374bf" providerId="ADAL" clId="{2E4CC1C1-4C6B-4772-9392-A67FB9747A6A}" dt="2021-04-22T10:30:48.257" v="280" actId="1076"/>
          <ac:spMkLst>
            <pc:docMk/>
            <pc:sldMk cId="2273950058" sldId="290"/>
            <ac:spMk id="3097" creationId="{4D388126-26B1-4437-9FA4-CA92EB325372}"/>
          </ac:spMkLst>
        </pc:spChg>
        <pc:spChg chg="mod">
          <ac:chgData name="Paul Tinkler" userId="bcebf29c-73c2-433d-80d2-6bad896374bf" providerId="ADAL" clId="{2E4CC1C1-4C6B-4772-9392-A67FB9747A6A}" dt="2021-04-22T10:30:48.257" v="280" actId="1076"/>
          <ac:spMkLst>
            <pc:docMk/>
            <pc:sldMk cId="2273950058" sldId="290"/>
            <ac:spMk id="3098" creationId="{EE2D35B1-B87D-4649-AA9E-73B30F25A51D}"/>
          </ac:spMkLst>
        </pc:spChg>
        <pc:spChg chg="mod">
          <ac:chgData name="Paul Tinkler" userId="bcebf29c-73c2-433d-80d2-6bad896374bf" providerId="ADAL" clId="{2E4CC1C1-4C6B-4772-9392-A67FB9747A6A}" dt="2021-04-22T10:30:40.557" v="279" actId="122"/>
          <ac:spMkLst>
            <pc:docMk/>
            <pc:sldMk cId="2273950058" sldId="290"/>
            <ac:spMk id="3104" creationId="{04C29EFF-C63E-4F99-8068-87DB1CD9D5F4}"/>
          </ac:spMkLst>
        </pc:spChg>
        <pc:grpChg chg="mod">
          <ac:chgData name="Paul Tinkler" userId="bcebf29c-73c2-433d-80d2-6bad896374bf" providerId="ADAL" clId="{2E4CC1C1-4C6B-4772-9392-A67FB9747A6A}" dt="2021-04-22T10:30:48.257" v="280" actId="1076"/>
          <ac:grpSpMkLst>
            <pc:docMk/>
            <pc:sldMk cId="2273950058" sldId="290"/>
            <ac:grpSpMk id="3096" creationId="{AECCD186-A34A-4CB2-B160-7EC4CE4F93FA}"/>
          </ac:grpSpMkLst>
        </pc:grpChg>
      </pc:sldChg>
      <pc:sldChg chg="del">
        <pc:chgData name="Paul Tinkler" userId="bcebf29c-73c2-433d-80d2-6bad896374bf" providerId="ADAL" clId="{2E4CC1C1-4C6B-4772-9392-A67FB9747A6A}" dt="2021-04-22T15:14:45.137" v="381"/>
        <pc:sldMkLst>
          <pc:docMk/>
          <pc:sldMk cId="2184338684" sldId="291"/>
        </pc:sldMkLst>
      </pc:sldChg>
      <pc:sldChg chg="new del">
        <pc:chgData name="Paul Tinkler" userId="bcebf29c-73c2-433d-80d2-6bad896374bf" providerId="ADAL" clId="{2E4CC1C1-4C6B-4772-9392-A67FB9747A6A}" dt="2021-04-22T10:27:54.182" v="270" actId="47"/>
        <pc:sldMkLst>
          <pc:docMk/>
          <pc:sldMk cId="3162661491" sldId="291"/>
        </pc:sldMkLst>
      </pc:sldChg>
      <pc:sldChg chg="add ord modAnim">
        <pc:chgData name="Paul Tinkler" userId="bcebf29c-73c2-433d-80d2-6bad896374bf" providerId="ADAL" clId="{2E4CC1C1-4C6B-4772-9392-A67FB9747A6A}" dt="2021-04-22T16:46:19.818" v="772"/>
        <pc:sldMkLst>
          <pc:docMk/>
          <pc:sldMk cId="3906098927" sldId="291"/>
        </pc:sldMkLst>
      </pc:sldChg>
      <pc:sldChg chg="new del">
        <pc:chgData name="Paul Tinkler" userId="bcebf29c-73c2-433d-80d2-6bad896374bf" providerId="ADAL" clId="{2E4CC1C1-4C6B-4772-9392-A67FB9747A6A}" dt="2021-04-22T15:14:15.218" v="380" actId="680"/>
        <pc:sldMkLst>
          <pc:docMk/>
          <pc:sldMk cId="3198098322" sldId="292"/>
        </pc:sldMkLst>
      </pc:sldChg>
      <pc:sldMasterChg chg="new mod addSldLayout">
        <pc:chgData name="Paul Tinkler" userId="bcebf29c-73c2-433d-80d2-6bad896374bf" providerId="ADAL" clId="{2E4CC1C1-4C6B-4772-9392-A67FB9747A6A}" dt="2021-04-22T10:22:29.958" v="260" actId="6938"/>
        <pc:sldMasterMkLst>
          <pc:docMk/>
          <pc:sldMasterMk cId="2500392050" sldId="2147483735"/>
        </pc:sldMasterMkLst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1833017381" sldId="2147483736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2952340549" sldId="2147483737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1661070601" sldId="2147483738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3104810138" sldId="2147483739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3781208503" sldId="2147483740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1950388232" sldId="2147483741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2691692729" sldId="2147483742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2474060630" sldId="2147483743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1834979488" sldId="2147483744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2656102461" sldId="2147483745"/>
          </pc:sldLayoutMkLst>
        </pc:sldLayoutChg>
        <pc:sldLayoutChg chg="new replId">
          <pc:chgData name="Paul Tinkler" userId="bcebf29c-73c2-433d-80d2-6bad896374bf" providerId="ADAL" clId="{2E4CC1C1-4C6B-4772-9392-A67FB9747A6A}" dt="2021-04-22T10:22:29.958" v="260" actId="6938"/>
          <pc:sldLayoutMkLst>
            <pc:docMk/>
            <pc:sldMasterMk cId="2500392050" sldId="2147483735"/>
            <pc:sldLayoutMk cId="1968993475" sldId="2147483746"/>
          </pc:sldLayoutMkLst>
        </pc:sldLayoutChg>
      </pc:sldMasterChg>
      <pc:sldMasterChg chg="del delSldLayout">
        <pc:chgData name="Paul Tinkler" userId="bcebf29c-73c2-433d-80d2-6bad896374bf" providerId="ADAL" clId="{2E4CC1C1-4C6B-4772-9392-A67FB9747A6A}" dt="2021-04-22T10:27:40.768" v="269" actId="700"/>
        <pc:sldMasterMkLst>
          <pc:docMk/>
          <pc:sldMasterMk cId="3088453156" sldId="2147483747"/>
        </pc:sldMasterMkLst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2262103892" sldId="2147483748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3920250541" sldId="2147483749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383421096" sldId="2147483750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4057284707" sldId="2147483751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370549792" sldId="2147483752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247992112" sldId="2147483753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2628506368" sldId="2147483754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574423668" sldId="2147483755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436880738" sldId="2147483756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1301556943" sldId="2147483757"/>
          </pc:sldLayoutMkLst>
        </pc:sldLayoutChg>
        <pc:sldLayoutChg chg="del">
          <pc:chgData name="Paul Tinkler" userId="bcebf29c-73c2-433d-80d2-6bad896374bf" providerId="ADAL" clId="{2E4CC1C1-4C6B-4772-9392-A67FB9747A6A}" dt="2021-04-22T10:27:40.768" v="269" actId="700"/>
          <pc:sldLayoutMkLst>
            <pc:docMk/>
            <pc:sldMasterMk cId="3088453156" sldId="2147483747"/>
            <pc:sldLayoutMk cId="419267474" sldId="2147483758"/>
          </pc:sldLayoutMkLst>
        </pc:sldLayoutChg>
      </pc:sldMasterChg>
    </pc:docChg>
  </pc:docChgLst>
  <pc:docChgLst>
    <pc:chgData name="Paul Tinkler" userId="bcebf29c-73c2-433d-80d2-6bad896374bf" providerId="ADAL" clId="{384E9DBB-AEFC-4A47-8332-4B3233A1758C}"/>
    <pc:docChg chg="modSld sldOrd">
      <pc:chgData name="Paul Tinkler" userId="bcebf29c-73c2-433d-80d2-6bad896374bf" providerId="ADAL" clId="{384E9DBB-AEFC-4A47-8332-4B3233A1758C}" dt="2022-03-22T10:37:11.986" v="1"/>
      <pc:docMkLst>
        <pc:docMk/>
      </pc:docMkLst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57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59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60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64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1417974261" sldId="267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3618808150" sldId="272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684433856" sldId="274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76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77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78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79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80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81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82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0" sldId="283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2277229381" sldId="284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241801257" sldId="285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3316397513" sldId="286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2851432241" sldId="287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2273950058" sldId="290"/>
        </pc:sldMkLst>
      </pc:sldChg>
      <pc:sldChg chg="ord">
        <pc:chgData name="Paul Tinkler" userId="bcebf29c-73c2-433d-80d2-6bad896374bf" providerId="ADAL" clId="{384E9DBB-AEFC-4A47-8332-4B3233A1758C}" dt="2022-03-22T10:37:11.986" v="1"/>
        <pc:sldMkLst>
          <pc:docMk/>
          <pc:sldMk cId="3906098927" sldId="291"/>
        </pc:sldMkLst>
      </pc:sldChg>
    </pc:docChg>
  </pc:docChgLst>
  <pc:docChgLst>
    <pc:chgData name="Paul Tinkler" userId="bcebf29c-73c2-433d-80d2-6bad896374bf" providerId="ADAL" clId="{7D336B73-A48E-4CEC-9D45-995BD22FD40F}"/>
    <pc:docChg chg="undo custSel addSld delSld modSld sldOrd">
      <pc:chgData name="Paul Tinkler" userId="bcebf29c-73c2-433d-80d2-6bad896374bf" providerId="ADAL" clId="{7D336B73-A48E-4CEC-9D45-995BD22FD40F}" dt="2020-04-01T14:57:49.058" v="697" actId="1076"/>
      <pc:docMkLst>
        <pc:docMk/>
      </pc:docMkLst>
      <pc:sldChg chg="modSp mod">
        <pc:chgData name="Paul Tinkler" userId="bcebf29c-73c2-433d-80d2-6bad896374bf" providerId="ADAL" clId="{7D336B73-A48E-4CEC-9D45-995BD22FD40F}" dt="2020-03-29T15:53:33.946" v="15" actId="20577"/>
        <pc:sldMkLst>
          <pc:docMk/>
          <pc:sldMk cId="0" sldId="256"/>
        </pc:sldMkLst>
        <pc:spChg chg="mod">
          <ac:chgData name="Paul Tinkler" userId="bcebf29c-73c2-433d-80d2-6bad896374bf" providerId="ADAL" clId="{7D336B73-A48E-4CEC-9D45-995BD22FD40F}" dt="2020-03-29T15:53:33.946" v="15" actId="20577"/>
          <ac:spMkLst>
            <pc:docMk/>
            <pc:sldMk cId="0" sldId="256"/>
            <ac:spMk id="13314" creationId="{00000000-0000-0000-0000-000000000000}"/>
          </ac:spMkLst>
        </pc:spChg>
      </pc:sldChg>
      <pc:sldChg chg="ord">
        <pc:chgData name="Paul Tinkler" userId="bcebf29c-73c2-433d-80d2-6bad896374bf" providerId="ADAL" clId="{7D336B73-A48E-4CEC-9D45-995BD22FD40F}" dt="2020-03-29T16:13:21.356" v="140"/>
        <pc:sldMkLst>
          <pc:docMk/>
          <pc:sldMk cId="0" sldId="257"/>
        </pc:sldMkLst>
      </pc:sldChg>
      <pc:sldChg chg="del">
        <pc:chgData name="Paul Tinkler" userId="bcebf29c-73c2-433d-80d2-6bad896374bf" providerId="ADAL" clId="{7D336B73-A48E-4CEC-9D45-995BD22FD40F}" dt="2020-03-29T16:08:59.646" v="110" actId="47"/>
        <pc:sldMkLst>
          <pc:docMk/>
          <pc:sldMk cId="0" sldId="258"/>
        </pc:sldMkLst>
      </pc:sldChg>
      <pc:sldChg chg="del">
        <pc:chgData name="Paul Tinkler" userId="bcebf29c-73c2-433d-80d2-6bad896374bf" providerId="ADAL" clId="{7D336B73-A48E-4CEC-9D45-995BD22FD40F}" dt="2020-03-29T16:05:20.404" v="88" actId="47"/>
        <pc:sldMkLst>
          <pc:docMk/>
          <pc:sldMk cId="0" sldId="263"/>
        </pc:sldMkLst>
      </pc:sldChg>
      <pc:sldChg chg="modSp mod modNotesTx">
        <pc:chgData name="Paul Tinkler" userId="bcebf29c-73c2-433d-80d2-6bad896374bf" providerId="ADAL" clId="{7D336B73-A48E-4CEC-9D45-995BD22FD40F}" dt="2020-04-01T14:53:57.299" v="671" actId="6549"/>
        <pc:sldMkLst>
          <pc:docMk/>
          <pc:sldMk cId="0" sldId="264"/>
        </pc:sldMkLst>
        <pc:spChg chg="mod">
          <ac:chgData name="Paul Tinkler" userId="bcebf29c-73c2-433d-80d2-6bad896374bf" providerId="ADAL" clId="{7D336B73-A48E-4CEC-9D45-995BD22FD40F}" dt="2020-04-01T14:53:39.497" v="669" actId="20577"/>
          <ac:spMkLst>
            <pc:docMk/>
            <pc:sldMk cId="0" sldId="264"/>
            <ac:spMk id="18434" creationId="{00000000-0000-0000-0000-000000000000}"/>
          </ac:spMkLst>
        </pc:spChg>
        <pc:spChg chg="mod">
          <ac:chgData name="Paul Tinkler" userId="bcebf29c-73c2-433d-80d2-6bad896374bf" providerId="ADAL" clId="{7D336B73-A48E-4CEC-9D45-995BD22FD40F}" dt="2020-04-01T14:53:47.899" v="670" actId="1076"/>
          <ac:spMkLst>
            <pc:docMk/>
            <pc:sldMk cId="0" sldId="264"/>
            <ac:spMk id="18435" creationId="{00000000-0000-0000-0000-000000000000}"/>
          </ac:spMkLst>
        </pc:spChg>
      </pc:sldChg>
      <pc:sldChg chg="del">
        <pc:chgData name="Paul Tinkler" userId="bcebf29c-73c2-433d-80d2-6bad896374bf" providerId="ADAL" clId="{7D336B73-A48E-4CEC-9D45-995BD22FD40F}" dt="2020-03-29T16:05:11.647" v="86" actId="47"/>
        <pc:sldMkLst>
          <pc:docMk/>
          <pc:sldMk cId="0" sldId="265"/>
        </pc:sldMkLst>
      </pc:sldChg>
      <pc:sldChg chg="del">
        <pc:chgData name="Paul Tinkler" userId="bcebf29c-73c2-433d-80d2-6bad896374bf" providerId="ADAL" clId="{7D336B73-A48E-4CEC-9D45-995BD22FD40F}" dt="2020-03-29T16:05:07.378" v="82" actId="47"/>
        <pc:sldMkLst>
          <pc:docMk/>
          <pc:sldMk cId="0" sldId="266"/>
        </pc:sldMkLst>
      </pc:sldChg>
      <pc:sldChg chg="addSp modSp mod modAnim">
        <pc:chgData name="Paul Tinkler" userId="bcebf29c-73c2-433d-80d2-6bad896374bf" providerId="ADAL" clId="{7D336B73-A48E-4CEC-9D45-995BD22FD40F}" dt="2020-03-29T16:08:40.963" v="109"/>
        <pc:sldMkLst>
          <pc:docMk/>
          <pc:sldMk cId="1417974261" sldId="267"/>
        </pc:sldMkLst>
        <pc:spChg chg="mod">
          <ac:chgData name="Paul Tinkler" userId="bcebf29c-73c2-433d-80d2-6bad896374bf" providerId="ADAL" clId="{7D336B73-A48E-4CEC-9D45-995BD22FD40F}" dt="2020-03-29T16:04:09.858" v="31" actId="20577"/>
          <ac:spMkLst>
            <pc:docMk/>
            <pc:sldMk cId="1417974261" sldId="267"/>
            <ac:spMk id="2" creationId="{A1911CA0-6FF3-462B-A6F6-2E5936B0AC8A}"/>
          </ac:spMkLst>
        </pc:spChg>
        <pc:spChg chg="mod">
          <ac:chgData name="Paul Tinkler" userId="bcebf29c-73c2-433d-80d2-6bad896374bf" providerId="ADAL" clId="{7D336B73-A48E-4CEC-9D45-995BD22FD40F}" dt="2020-03-29T16:03:49.199" v="16"/>
          <ac:spMkLst>
            <pc:docMk/>
            <pc:sldMk cId="1417974261" sldId="267"/>
            <ac:spMk id="3" creationId="{1C8BB9E4-2A3A-4B9A-90FC-C64E5CA8EAEC}"/>
          </ac:spMkLst>
        </pc:spChg>
        <pc:spChg chg="add mod">
          <ac:chgData name="Paul Tinkler" userId="bcebf29c-73c2-433d-80d2-6bad896374bf" providerId="ADAL" clId="{7D336B73-A48E-4CEC-9D45-995BD22FD40F}" dt="2020-03-29T16:07:36.235" v="107" actId="113"/>
          <ac:spMkLst>
            <pc:docMk/>
            <pc:sldMk cId="1417974261" sldId="267"/>
            <ac:spMk id="5" creationId="{94D6AADC-07FF-4FE4-AA70-04078FF7405B}"/>
          </ac:spMkLst>
        </pc:spChg>
        <pc:picChg chg="mod ord">
          <ac:chgData name="Paul Tinkler" userId="bcebf29c-73c2-433d-80d2-6bad896374bf" providerId="ADAL" clId="{7D336B73-A48E-4CEC-9D45-995BD22FD40F}" dt="2020-03-29T16:06:52.948" v="92" actId="14100"/>
          <ac:picMkLst>
            <pc:docMk/>
            <pc:sldMk cId="1417974261" sldId="267"/>
            <ac:picMk id="6" creationId="{BCD78057-C3C7-4E5F-9F70-280E5266851B}"/>
          </ac:picMkLst>
        </pc:picChg>
      </pc:sldChg>
      <pc:sldChg chg="del">
        <pc:chgData name="Paul Tinkler" userId="bcebf29c-73c2-433d-80d2-6bad896374bf" providerId="ADAL" clId="{7D336B73-A48E-4CEC-9D45-995BD22FD40F}" dt="2020-03-29T16:05:08.895" v="83" actId="47"/>
        <pc:sldMkLst>
          <pc:docMk/>
          <pc:sldMk cId="809205315" sldId="268"/>
        </pc:sldMkLst>
      </pc:sldChg>
      <pc:sldChg chg="del">
        <pc:chgData name="Paul Tinkler" userId="bcebf29c-73c2-433d-80d2-6bad896374bf" providerId="ADAL" clId="{7D336B73-A48E-4CEC-9D45-995BD22FD40F}" dt="2020-03-29T16:05:10.029" v="84" actId="47"/>
        <pc:sldMkLst>
          <pc:docMk/>
          <pc:sldMk cId="2336914130" sldId="269"/>
        </pc:sldMkLst>
      </pc:sldChg>
      <pc:sldChg chg="del">
        <pc:chgData name="Paul Tinkler" userId="bcebf29c-73c2-433d-80d2-6bad896374bf" providerId="ADAL" clId="{7D336B73-A48E-4CEC-9D45-995BD22FD40F}" dt="2020-03-29T16:05:10.837" v="85" actId="47"/>
        <pc:sldMkLst>
          <pc:docMk/>
          <pc:sldMk cId="1574249021" sldId="270"/>
        </pc:sldMkLst>
      </pc:sldChg>
      <pc:sldChg chg="del">
        <pc:chgData name="Paul Tinkler" userId="bcebf29c-73c2-433d-80d2-6bad896374bf" providerId="ADAL" clId="{7D336B73-A48E-4CEC-9D45-995BD22FD40F}" dt="2020-03-29T16:05:19.184" v="87" actId="47"/>
        <pc:sldMkLst>
          <pc:docMk/>
          <pc:sldMk cId="2687095577" sldId="271"/>
        </pc:sldMkLst>
      </pc:sldChg>
      <pc:sldChg chg="ord">
        <pc:chgData name="Paul Tinkler" userId="bcebf29c-73c2-433d-80d2-6bad896374bf" providerId="ADAL" clId="{7D336B73-A48E-4CEC-9D45-995BD22FD40F}" dt="2020-03-29T16:13:30.221" v="144"/>
        <pc:sldMkLst>
          <pc:docMk/>
          <pc:sldMk cId="684433856" sldId="274"/>
        </pc:sldMkLst>
      </pc:sldChg>
      <pc:sldChg chg="add del ord">
        <pc:chgData name="Paul Tinkler" userId="bcebf29c-73c2-433d-80d2-6bad896374bf" providerId="ADAL" clId="{7D336B73-A48E-4CEC-9D45-995BD22FD40F}" dt="2020-03-29T16:13:38.231" v="145" actId="47"/>
        <pc:sldMkLst>
          <pc:docMk/>
          <pc:sldMk cId="0" sldId="275"/>
        </pc:sldMkLst>
      </pc:sldChg>
      <pc:sldChg chg="addSp modSp mod modAnim">
        <pc:chgData name="Paul Tinkler" userId="bcebf29c-73c2-433d-80d2-6bad896374bf" providerId="ADAL" clId="{7D336B73-A48E-4CEC-9D45-995BD22FD40F}" dt="2020-03-29T16:43:17.997" v="156" actId="167"/>
        <pc:sldMkLst>
          <pc:docMk/>
          <pc:sldMk cId="2277229381" sldId="284"/>
        </pc:sldMkLst>
        <pc:spChg chg="mod">
          <ac:chgData name="Paul Tinkler" userId="bcebf29c-73c2-433d-80d2-6bad896374bf" providerId="ADAL" clId="{7D336B73-A48E-4CEC-9D45-995BD22FD40F}" dt="2020-03-29T16:42:32.284" v="148" actId="1076"/>
          <ac:spMkLst>
            <pc:docMk/>
            <pc:sldMk cId="2277229381" sldId="284"/>
            <ac:spMk id="3" creationId="{F5FFA8BC-33F7-419B-A741-AA29ABFEF8C7}"/>
          </ac:spMkLst>
        </pc:spChg>
        <pc:picChg chg="add mod ord">
          <ac:chgData name="Paul Tinkler" userId="bcebf29c-73c2-433d-80d2-6bad896374bf" providerId="ADAL" clId="{7D336B73-A48E-4CEC-9D45-995BD22FD40F}" dt="2020-03-29T16:43:17.997" v="156" actId="167"/>
          <ac:picMkLst>
            <pc:docMk/>
            <pc:sldMk cId="2277229381" sldId="284"/>
            <ac:picMk id="5" creationId="{FCB607B8-B874-4F9C-9D78-0189F069020E}"/>
          </ac:picMkLst>
        </pc:picChg>
      </pc:sldChg>
      <pc:sldChg chg="addSp modSp mod modAnim">
        <pc:chgData name="Paul Tinkler" userId="bcebf29c-73c2-433d-80d2-6bad896374bf" providerId="ADAL" clId="{7D336B73-A48E-4CEC-9D45-995BD22FD40F}" dt="2020-03-29T17:04:29.755" v="486" actId="167"/>
        <pc:sldMkLst>
          <pc:docMk/>
          <pc:sldMk cId="241801257" sldId="285"/>
        </pc:sldMkLst>
        <pc:spChg chg="mod">
          <ac:chgData name="Paul Tinkler" userId="bcebf29c-73c2-433d-80d2-6bad896374bf" providerId="ADAL" clId="{7D336B73-A48E-4CEC-9D45-995BD22FD40F}" dt="2020-03-29T17:03:54.796" v="483" actId="20577"/>
          <ac:spMkLst>
            <pc:docMk/>
            <pc:sldMk cId="241801257" sldId="285"/>
            <ac:spMk id="3" creationId="{511B3991-3ABA-45AF-BFF0-E3E74AA09B06}"/>
          </ac:spMkLst>
        </pc:spChg>
        <pc:picChg chg="add mod ord">
          <ac:chgData name="Paul Tinkler" userId="bcebf29c-73c2-433d-80d2-6bad896374bf" providerId="ADAL" clId="{7D336B73-A48E-4CEC-9D45-995BD22FD40F}" dt="2020-03-29T17:04:23.850" v="485" actId="14100"/>
          <ac:picMkLst>
            <pc:docMk/>
            <pc:sldMk cId="241801257" sldId="285"/>
            <ac:picMk id="5" creationId="{F321F170-B285-44E9-9713-DC72C3EAE300}"/>
          </ac:picMkLst>
        </pc:picChg>
        <pc:picChg chg="add mod ord">
          <ac:chgData name="Paul Tinkler" userId="bcebf29c-73c2-433d-80d2-6bad896374bf" providerId="ADAL" clId="{7D336B73-A48E-4CEC-9D45-995BD22FD40F}" dt="2020-03-29T17:04:29.755" v="486" actId="167"/>
          <ac:picMkLst>
            <pc:docMk/>
            <pc:sldMk cId="241801257" sldId="285"/>
            <ac:picMk id="6" creationId="{FCE70F99-7BCA-4B21-8F65-7648B5ACE619}"/>
          </ac:picMkLst>
        </pc:picChg>
      </pc:sldChg>
      <pc:sldChg chg="addSp modSp add mod modAnim">
        <pc:chgData name="Paul Tinkler" userId="bcebf29c-73c2-433d-80d2-6bad896374bf" providerId="ADAL" clId="{7D336B73-A48E-4CEC-9D45-995BD22FD40F}" dt="2020-03-29T17:07:47.057" v="568" actId="167"/>
        <pc:sldMkLst>
          <pc:docMk/>
          <pc:sldMk cId="3316397513" sldId="286"/>
        </pc:sldMkLst>
        <pc:spChg chg="mod">
          <ac:chgData name="Paul Tinkler" userId="bcebf29c-73c2-433d-80d2-6bad896374bf" providerId="ADAL" clId="{7D336B73-A48E-4CEC-9D45-995BD22FD40F}" dt="2020-03-29T17:07:34.725" v="565" actId="1076"/>
          <ac:spMkLst>
            <pc:docMk/>
            <pc:sldMk cId="3316397513" sldId="286"/>
            <ac:spMk id="2" creationId="{DC177724-DEF9-48F5-94BE-828F8E2453A2}"/>
          </ac:spMkLst>
        </pc:spChg>
        <pc:spChg chg="mod">
          <ac:chgData name="Paul Tinkler" userId="bcebf29c-73c2-433d-80d2-6bad896374bf" providerId="ADAL" clId="{7D336B73-A48E-4CEC-9D45-995BD22FD40F}" dt="2020-03-29T17:07:38.475" v="566" actId="1076"/>
          <ac:spMkLst>
            <pc:docMk/>
            <pc:sldMk cId="3316397513" sldId="286"/>
            <ac:spMk id="3" creationId="{A4163044-87EF-4CFF-ACD8-27D69CB47E42}"/>
          </ac:spMkLst>
        </pc:spChg>
        <pc:picChg chg="add mod ord">
          <ac:chgData name="Paul Tinkler" userId="bcebf29c-73c2-433d-80d2-6bad896374bf" providerId="ADAL" clId="{7D336B73-A48E-4CEC-9D45-995BD22FD40F}" dt="2020-03-29T17:07:47.057" v="568" actId="167"/>
          <ac:picMkLst>
            <pc:docMk/>
            <pc:sldMk cId="3316397513" sldId="286"/>
            <ac:picMk id="5" creationId="{98961CCB-0742-4DD0-9861-0CA730864BA0}"/>
          </ac:picMkLst>
        </pc:picChg>
      </pc:sldChg>
      <pc:sldChg chg="addSp delSp modSp add mod">
        <pc:chgData name="Paul Tinkler" userId="bcebf29c-73c2-433d-80d2-6bad896374bf" providerId="ADAL" clId="{7D336B73-A48E-4CEC-9D45-995BD22FD40F}" dt="2020-04-01T14:57:49.058" v="697" actId="1076"/>
        <pc:sldMkLst>
          <pc:docMk/>
          <pc:sldMk cId="2851432241" sldId="287"/>
        </pc:sldMkLst>
        <pc:spChg chg="mod">
          <ac:chgData name="Paul Tinkler" userId="bcebf29c-73c2-433d-80d2-6bad896374bf" providerId="ADAL" clId="{7D336B73-A48E-4CEC-9D45-995BD22FD40F}" dt="2020-04-01T14:03:11.123" v="612" actId="1076"/>
          <ac:spMkLst>
            <pc:docMk/>
            <pc:sldMk cId="2851432241" sldId="287"/>
            <ac:spMk id="2" creationId="{1ADA1C1B-9292-4836-BC2D-CBE920A103D3}"/>
          </ac:spMkLst>
        </pc:spChg>
        <pc:spChg chg="del">
          <ac:chgData name="Paul Tinkler" userId="bcebf29c-73c2-433d-80d2-6bad896374bf" providerId="ADAL" clId="{7D336B73-A48E-4CEC-9D45-995BD22FD40F}" dt="2020-04-01T13:42:59.875" v="602" actId="478"/>
          <ac:spMkLst>
            <pc:docMk/>
            <pc:sldMk cId="2851432241" sldId="287"/>
            <ac:spMk id="3" creationId="{7FA5CA18-D36B-4FAF-B3FB-F0B8645732C2}"/>
          </ac:spMkLst>
        </pc:spChg>
        <pc:spChg chg="add mod">
          <ac:chgData name="Paul Tinkler" userId="bcebf29c-73c2-433d-80d2-6bad896374bf" providerId="ADAL" clId="{7D336B73-A48E-4CEC-9D45-995BD22FD40F}" dt="2020-04-01T14:57:49.058" v="697" actId="1076"/>
          <ac:spMkLst>
            <pc:docMk/>
            <pc:sldMk cId="2851432241" sldId="287"/>
            <ac:spMk id="7" creationId="{7CCFA1CF-22A2-464A-A601-8CF14A69085A}"/>
          </ac:spMkLst>
        </pc:spChg>
        <pc:picChg chg="add mod">
          <ac:chgData name="Paul Tinkler" userId="bcebf29c-73c2-433d-80d2-6bad896374bf" providerId="ADAL" clId="{7D336B73-A48E-4CEC-9D45-995BD22FD40F}" dt="2020-04-01T14:04:06.273" v="617" actId="1076"/>
          <ac:picMkLst>
            <pc:docMk/>
            <pc:sldMk cId="2851432241" sldId="287"/>
            <ac:picMk id="5" creationId="{0EE4F27E-1045-42B6-A73A-47F1D43F296A}"/>
          </ac:picMkLst>
        </pc:picChg>
        <pc:picChg chg="add del mod">
          <ac:chgData name="Paul Tinkler" userId="bcebf29c-73c2-433d-80d2-6bad896374bf" providerId="ADAL" clId="{7D336B73-A48E-4CEC-9D45-995BD22FD40F}" dt="2020-04-01T14:03:52.143" v="614" actId="478"/>
          <ac:picMkLst>
            <pc:docMk/>
            <pc:sldMk cId="2851432241" sldId="287"/>
            <ac:picMk id="6" creationId="{508961C3-6F27-4CAF-B76F-C3616DA0DEB7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CEFF6E7-6029-40B4-BB70-B8DAB8E8298F}" type="doc">
      <dgm:prSet loTypeId="urn:microsoft.com/office/officeart/2005/8/layout/lProcess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C72B334-0517-4FAA-B574-6C3EDFA06236}">
      <dgm:prSet phldrT="[Text]"/>
      <dgm:spPr/>
      <dgm:t>
        <a:bodyPr/>
        <a:lstStyle/>
        <a:p>
          <a:r>
            <a:rPr lang="en-GB" dirty="0"/>
            <a:t>1</a:t>
          </a:r>
        </a:p>
      </dgm:t>
    </dgm:pt>
    <dgm:pt modelId="{2123EC3D-8609-438B-B02E-39B90F8CA2ED}" type="parTrans" cxnId="{89CD1C53-78EA-439F-910E-919F7962F003}">
      <dgm:prSet/>
      <dgm:spPr/>
      <dgm:t>
        <a:bodyPr/>
        <a:lstStyle/>
        <a:p>
          <a:endParaRPr lang="en-GB"/>
        </a:p>
      </dgm:t>
    </dgm:pt>
    <dgm:pt modelId="{EDA172DA-6B8F-463B-B73C-68E746C166E1}" type="sibTrans" cxnId="{89CD1C53-78EA-439F-910E-919F7962F003}">
      <dgm:prSet/>
      <dgm:spPr/>
      <dgm:t>
        <a:bodyPr/>
        <a:lstStyle/>
        <a:p>
          <a:endParaRPr lang="en-GB"/>
        </a:p>
      </dgm:t>
    </dgm:pt>
    <dgm:pt modelId="{CC1C9B1E-FFE0-434F-9428-B757E8F5AAA0}">
      <dgm:prSet phldrT="[Text]" custT="1"/>
      <dgm:spPr/>
      <dgm:t>
        <a:bodyPr/>
        <a:lstStyle/>
        <a:p>
          <a:r>
            <a:rPr lang="en-GB" sz="1000" dirty="0"/>
            <a:t>Vague</a:t>
          </a:r>
        </a:p>
      </dgm:t>
    </dgm:pt>
    <dgm:pt modelId="{5393747A-1407-4A37-8A0E-0676211033EF}" type="parTrans" cxnId="{2C97640A-3947-4265-8A8D-46A15393316E}">
      <dgm:prSet/>
      <dgm:spPr/>
      <dgm:t>
        <a:bodyPr/>
        <a:lstStyle/>
        <a:p>
          <a:endParaRPr lang="en-GB"/>
        </a:p>
      </dgm:t>
    </dgm:pt>
    <dgm:pt modelId="{57DBFBD9-B759-4E06-9A74-FB96D8AD9452}" type="sibTrans" cxnId="{2C97640A-3947-4265-8A8D-46A15393316E}">
      <dgm:prSet/>
      <dgm:spPr/>
      <dgm:t>
        <a:bodyPr/>
        <a:lstStyle/>
        <a:p>
          <a:endParaRPr lang="en-GB"/>
        </a:p>
      </dgm:t>
    </dgm:pt>
    <dgm:pt modelId="{4F35398D-20B0-4339-88F6-E03E4F4C3244}">
      <dgm:prSet phldrT="[Text]" custT="1"/>
      <dgm:spPr/>
      <dgm:t>
        <a:bodyPr/>
        <a:lstStyle/>
        <a:p>
          <a:r>
            <a:rPr lang="en-GB" sz="1000" dirty="0"/>
            <a:t>Pie in the sky</a:t>
          </a:r>
        </a:p>
      </dgm:t>
    </dgm:pt>
    <dgm:pt modelId="{E334A2BF-E18F-4B79-A311-C20C4DFF4989}" type="parTrans" cxnId="{1B661A72-7FAB-467E-BBA5-DD59FF187FD3}">
      <dgm:prSet/>
      <dgm:spPr/>
      <dgm:t>
        <a:bodyPr/>
        <a:lstStyle/>
        <a:p>
          <a:endParaRPr lang="en-GB"/>
        </a:p>
      </dgm:t>
    </dgm:pt>
    <dgm:pt modelId="{979F3260-5325-4287-A351-CE980B7E308B}" type="sibTrans" cxnId="{1B661A72-7FAB-467E-BBA5-DD59FF187FD3}">
      <dgm:prSet/>
      <dgm:spPr/>
      <dgm:t>
        <a:bodyPr/>
        <a:lstStyle/>
        <a:p>
          <a:endParaRPr lang="en-GB"/>
        </a:p>
      </dgm:t>
    </dgm:pt>
    <dgm:pt modelId="{21694330-0624-4C61-A14D-CBDC48262C67}">
      <dgm:prSet phldrT="[Text]"/>
      <dgm:spPr/>
      <dgm:t>
        <a:bodyPr/>
        <a:lstStyle/>
        <a:p>
          <a:r>
            <a:rPr lang="en-GB" dirty="0"/>
            <a:t>10</a:t>
          </a:r>
        </a:p>
      </dgm:t>
    </dgm:pt>
    <dgm:pt modelId="{4070E8D6-CC2A-4BAE-A664-FC973A9AB1F9}" type="parTrans" cxnId="{C616D2ED-CAF3-4562-80D0-EFC7C1539E6A}">
      <dgm:prSet/>
      <dgm:spPr/>
      <dgm:t>
        <a:bodyPr/>
        <a:lstStyle/>
        <a:p>
          <a:endParaRPr lang="en-GB"/>
        </a:p>
      </dgm:t>
    </dgm:pt>
    <dgm:pt modelId="{F28AF542-4BF4-4039-BCAF-15F2475B6C4B}" type="sibTrans" cxnId="{C616D2ED-CAF3-4562-80D0-EFC7C1539E6A}">
      <dgm:prSet/>
      <dgm:spPr/>
      <dgm:t>
        <a:bodyPr/>
        <a:lstStyle/>
        <a:p>
          <a:endParaRPr lang="en-GB"/>
        </a:p>
      </dgm:t>
    </dgm:pt>
    <dgm:pt modelId="{E8E3DFA5-3F4A-49A4-A0F6-E317AF298018}">
      <dgm:prSet phldrT="[Text]" custT="1"/>
      <dgm:spPr/>
      <dgm:t>
        <a:bodyPr/>
        <a:lstStyle/>
        <a:p>
          <a:r>
            <a:rPr lang="en-GB" sz="1000" dirty="0"/>
            <a:t>Is SMART</a:t>
          </a:r>
        </a:p>
      </dgm:t>
    </dgm:pt>
    <dgm:pt modelId="{A9AD577A-0750-47CC-B74C-424A9EFBDCAF}" type="parTrans" cxnId="{803E52DD-5F88-4858-B37A-8C835EB2AED8}">
      <dgm:prSet/>
      <dgm:spPr/>
      <dgm:t>
        <a:bodyPr/>
        <a:lstStyle/>
        <a:p>
          <a:endParaRPr lang="en-GB"/>
        </a:p>
      </dgm:t>
    </dgm:pt>
    <dgm:pt modelId="{EDBF96F3-1049-4D33-869B-A65247BACCC2}" type="sibTrans" cxnId="{803E52DD-5F88-4858-B37A-8C835EB2AED8}">
      <dgm:prSet/>
      <dgm:spPr/>
      <dgm:t>
        <a:bodyPr/>
        <a:lstStyle/>
        <a:p>
          <a:endParaRPr lang="en-GB"/>
        </a:p>
      </dgm:t>
    </dgm:pt>
    <dgm:pt modelId="{2A4380AB-2ADA-4B4B-AF43-91B8C87C45EC}">
      <dgm:prSet phldrT="[Text]"/>
      <dgm:spPr/>
      <dgm:t>
        <a:bodyPr/>
        <a:lstStyle/>
        <a:p>
          <a:r>
            <a:rPr lang="en-GB" dirty="0"/>
            <a:t>Totally Achievable</a:t>
          </a:r>
        </a:p>
      </dgm:t>
    </dgm:pt>
    <dgm:pt modelId="{3C320D0C-6F76-4299-8BB6-631D010B38FB}" type="parTrans" cxnId="{3DB0A764-B7D3-44D4-8864-5BC822DFF654}">
      <dgm:prSet/>
      <dgm:spPr/>
      <dgm:t>
        <a:bodyPr/>
        <a:lstStyle/>
        <a:p>
          <a:endParaRPr lang="en-GB"/>
        </a:p>
      </dgm:t>
    </dgm:pt>
    <dgm:pt modelId="{155B5812-8737-481C-BC54-F453B704DD78}" type="sibTrans" cxnId="{3DB0A764-B7D3-44D4-8864-5BC822DFF654}">
      <dgm:prSet/>
      <dgm:spPr/>
      <dgm:t>
        <a:bodyPr/>
        <a:lstStyle/>
        <a:p>
          <a:endParaRPr lang="en-GB"/>
        </a:p>
      </dgm:t>
    </dgm:pt>
    <dgm:pt modelId="{30BE0516-5607-4CC7-8EDB-535CACE499B6}">
      <dgm:prSet custT="1"/>
      <dgm:spPr/>
      <dgm:t>
        <a:bodyPr/>
        <a:lstStyle/>
        <a:p>
          <a:r>
            <a:rPr lang="en-GB" sz="1000" dirty="0"/>
            <a:t>Unachievable</a:t>
          </a:r>
        </a:p>
      </dgm:t>
    </dgm:pt>
    <dgm:pt modelId="{F57AF740-7582-4F25-BB78-9FE9AFA7D487}" type="parTrans" cxnId="{663972D3-201C-4522-B3D4-C4EE17FC8F72}">
      <dgm:prSet/>
      <dgm:spPr/>
      <dgm:t>
        <a:bodyPr/>
        <a:lstStyle/>
        <a:p>
          <a:endParaRPr lang="en-GB"/>
        </a:p>
      </dgm:t>
    </dgm:pt>
    <dgm:pt modelId="{CFBA00D1-BDB4-43A0-AD99-3F2364CBD19A}" type="sibTrans" cxnId="{663972D3-201C-4522-B3D4-C4EE17FC8F72}">
      <dgm:prSet/>
      <dgm:spPr/>
      <dgm:t>
        <a:bodyPr/>
        <a:lstStyle/>
        <a:p>
          <a:endParaRPr lang="en-GB"/>
        </a:p>
      </dgm:t>
    </dgm:pt>
    <dgm:pt modelId="{0BAB9687-CA65-41F6-B137-473650F26042}">
      <dgm:prSet custT="1"/>
      <dgm:spPr/>
      <dgm:t>
        <a:bodyPr/>
        <a:lstStyle/>
        <a:p>
          <a:r>
            <a:rPr lang="en-GB" sz="1000" dirty="0"/>
            <a:t>Written in a single sentence</a:t>
          </a:r>
        </a:p>
      </dgm:t>
    </dgm:pt>
    <dgm:pt modelId="{86E4FFC8-AE23-48D7-A111-F98B562C5A21}" type="parTrans" cxnId="{939B0890-F6D7-412D-A54B-8FF6507C2684}">
      <dgm:prSet/>
      <dgm:spPr/>
      <dgm:t>
        <a:bodyPr/>
        <a:lstStyle/>
        <a:p>
          <a:endParaRPr lang="en-GB"/>
        </a:p>
      </dgm:t>
    </dgm:pt>
    <dgm:pt modelId="{B594BAB9-F3B4-4F55-966B-6125CCF7CCFD}" type="sibTrans" cxnId="{939B0890-F6D7-412D-A54B-8FF6507C2684}">
      <dgm:prSet/>
      <dgm:spPr/>
      <dgm:t>
        <a:bodyPr/>
        <a:lstStyle/>
        <a:p>
          <a:endParaRPr lang="en-GB"/>
        </a:p>
      </dgm:t>
    </dgm:pt>
    <dgm:pt modelId="{953F9AF3-C42E-4624-B4CB-137B97D957DF}" type="pres">
      <dgm:prSet presAssocID="{DCEFF6E7-6029-40B4-BB70-B8DAB8E8298F}" presName="Name0" presStyleCnt="0">
        <dgm:presLayoutVars>
          <dgm:dir/>
          <dgm:animLvl val="lvl"/>
          <dgm:resizeHandles val="exact"/>
        </dgm:presLayoutVars>
      </dgm:prSet>
      <dgm:spPr/>
    </dgm:pt>
    <dgm:pt modelId="{01228C42-5CD0-44B3-BDFB-85CAF6E5A061}" type="pres">
      <dgm:prSet presAssocID="{CC72B334-0517-4FAA-B574-6C3EDFA06236}" presName="vertFlow" presStyleCnt="0"/>
      <dgm:spPr/>
    </dgm:pt>
    <dgm:pt modelId="{3BF57DC2-4049-449B-B678-1B69E8AEEC85}" type="pres">
      <dgm:prSet presAssocID="{CC72B334-0517-4FAA-B574-6C3EDFA06236}" presName="header" presStyleLbl="node1" presStyleIdx="0" presStyleCnt="2" custLinFactNeighborX="-37" custLinFactNeighborY="-29013"/>
      <dgm:spPr/>
    </dgm:pt>
    <dgm:pt modelId="{460BA292-9FD5-4681-B124-A40A11F74B4F}" type="pres">
      <dgm:prSet presAssocID="{5393747A-1407-4A37-8A0E-0676211033EF}" presName="parTrans" presStyleLbl="sibTrans2D1" presStyleIdx="0" presStyleCnt="6"/>
      <dgm:spPr/>
    </dgm:pt>
    <dgm:pt modelId="{8B6724C8-4A0F-48A9-A573-2F480D9D7E29}" type="pres">
      <dgm:prSet presAssocID="{CC1C9B1E-FFE0-434F-9428-B757E8F5AAA0}" presName="child" presStyleLbl="alignAccFollowNode1" presStyleIdx="0" presStyleCnt="6">
        <dgm:presLayoutVars>
          <dgm:chMax val="0"/>
          <dgm:bulletEnabled val="1"/>
        </dgm:presLayoutVars>
      </dgm:prSet>
      <dgm:spPr/>
    </dgm:pt>
    <dgm:pt modelId="{5510959F-0EE6-44B4-974E-65E979A509A6}" type="pres">
      <dgm:prSet presAssocID="{57DBFBD9-B759-4E06-9A74-FB96D8AD9452}" presName="sibTrans" presStyleLbl="sibTrans2D1" presStyleIdx="1" presStyleCnt="6"/>
      <dgm:spPr/>
    </dgm:pt>
    <dgm:pt modelId="{C693FB2C-1494-49B1-A565-99CA2A3C205D}" type="pres">
      <dgm:prSet presAssocID="{4F35398D-20B0-4339-88F6-E03E4F4C3244}" presName="child" presStyleLbl="alignAccFollowNode1" presStyleIdx="1" presStyleCnt="6">
        <dgm:presLayoutVars>
          <dgm:chMax val="0"/>
          <dgm:bulletEnabled val="1"/>
        </dgm:presLayoutVars>
      </dgm:prSet>
      <dgm:spPr/>
    </dgm:pt>
    <dgm:pt modelId="{FA907464-864F-485B-9D95-3561E330CD33}" type="pres">
      <dgm:prSet presAssocID="{979F3260-5325-4287-A351-CE980B7E308B}" presName="sibTrans" presStyleLbl="sibTrans2D1" presStyleIdx="2" presStyleCnt="6"/>
      <dgm:spPr/>
    </dgm:pt>
    <dgm:pt modelId="{C07C3C13-74B4-41B7-8EE3-88F93F992BF9}" type="pres">
      <dgm:prSet presAssocID="{30BE0516-5607-4CC7-8EDB-535CACE499B6}" presName="child" presStyleLbl="alignAccFollowNode1" presStyleIdx="2" presStyleCnt="6">
        <dgm:presLayoutVars>
          <dgm:chMax val="0"/>
          <dgm:bulletEnabled val="1"/>
        </dgm:presLayoutVars>
      </dgm:prSet>
      <dgm:spPr/>
    </dgm:pt>
    <dgm:pt modelId="{1C631EE6-6EE7-4C28-8095-135169946079}" type="pres">
      <dgm:prSet presAssocID="{CC72B334-0517-4FAA-B574-6C3EDFA06236}" presName="hSp" presStyleCnt="0"/>
      <dgm:spPr/>
    </dgm:pt>
    <dgm:pt modelId="{07D975DA-27A5-47E7-94C1-95EFCD2AAE36}" type="pres">
      <dgm:prSet presAssocID="{21694330-0624-4C61-A14D-CBDC48262C67}" presName="vertFlow" presStyleCnt="0"/>
      <dgm:spPr/>
    </dgm:pt>
    <dgm:pt modelId="{B8820784-F22F-4B58-BF18-315B7BCFE331}" type="pres">
      <dgm:prSet presAssocID="{21694330-0624-4C61-A14D-CBDC48262C67}" presName="header" presStyleLbl="node1" presStyleIdx="1" presStyleCnt="2" custLinFactNeighborX="2136" custLinFactNeighborY="-21977"/>
      <dgm:spPr/>
    </dgm:pt>
    <dgm:pt modelId="{6A2DA591-DA2C-4894-AC6C-07EDA985EEF3}" type="pres">
      <dgm:prSet presAssocID="{A9AD577A-0750-47CC-B74C-424A9EFBDCAF}" presName="parTrans" presStyleLbl="sibTrans2D1" presStyleIdx="3" presStyleCnt="6"/>
      <dgm:spPr/>
    </dgm:pt>
    <dgm:pt modelId="{C3480D96-D8D2-49E9-B603-4FBE79E475F9}" type="pres">
      <dgm:prSet presAssocID="{E8E3DFA5-3F4A-49A4-A0F6-E317AF298018}" presName="child" presStyleLbl="alignAccFollowNode1" presStyleIdx="3" presStyleCnt="6">
        <dgm:presLayoutVars>
          <dgm:chMax val="0"/>
          <dgm:bulletEnabled val="1"/>
        </dgm:presLayoutVars>
      </dgm:prSet>
      <dgm:spPr/>
    </dgm:pt>
    <dgm:pt modelId="{A97DAE69-2E70-4DC1-BED9-4B57F2306079}" type="pres">
      <dgm:prSet presAssocID="{EDBF96F3-1049-4D33-869B-A65247BACCC2}" presName="sibTrans" presStyleLbl="sibTrans2D1" presStyleIdx="4" presStyleCnt="6"/>
      <dgm:spPr/>
    </dgm:pt>
    <dgm:pt modelId="{3FE63056-813A-4F62-ABBD-F7A96C3A920E}" type="pres">
      <dgm:prSet presAssocID="{0BAB9687-CA65-41F6-B137-473650F26042}" presName="child" presStyleLbl="alignAccFollowNode1" presStyleIdx="4" presStyleCnt="6">
        <dgm:presLayoutVars>
          <dgm:chMax val="0"/>
          <dgm:bulletEnabled val="1"/>
        </dgm:presLayoutVars>
      </dgm:prSet>
      <dgm:spPr/>
    </dgm:pt>
    <dgm:pt modelId="{E618BF11-42A1-4A1E-B0E0-041F6FB686BE}" type="pres">
      <dgm:prSet presAssocID="{B594BAB9-F3B4-4F55-966B-6125CCF7CCFD}" presName="sibTrans" presStyleLbl="sibTrans2D1" presStyleIdx="5" presStyleCnt="6"/>
      <dgm:spPr/>
    </dgm:pt>
    <dgm:pt modelId="{3BA9CDC6-FE5C-4742-8CFD-BF8FB2B70FFE}" type="pres">
      <dgm:prSet presAssocID="{2A4380AB-2ADA-4B4B-AF43-91B8C87C45EC}" presName="child" presStyleLbl="alignAccFollowNode1" presStyleIdx="5" presStyleCnt="6">
        <dgm:presLayoutVars>
          <dgm:chMax val="0"/>
          <dgm:bulletEnabled val="1"/>
        </dgm:presLayoutVars>
      </dgm:prSet>
      <dgm:spPr/>
    </dgm:pt>
  </dgm:ptLst>
  <dgm:cxnLst>
    <dgm:cxn modelId="{2C97640A-3947-4265-8A8D-46A15393316E}" srcId="{CC72B334-0517-4FAA-B574-6C3EDFA06236}" destId="{CC1C9B1E-FFE0-434F-9428-B757E8F5AAA0}" srcOrd="0" destOrd="0" parTransId="{5393747A-1407-4A37-8A0E-0676211033EF}" sibTransId="{57DBFBD9-B759-4E06-9A74-FB96D8AD9452}"/>
    <dgm:cxn modelId="{9D10A10D-CEBC-4FA4-B1A4-27992FB882D3}" type="presOf" srcId="{4F35398D-20B0-4339-88F6-E03E4F4C3244}" destId="{C693FB2C-1494-49B1-A565-99CA2A3C205D}" srcOrd="0" destOrd="0" presId="urn:microsoft.com/office/officeart/2005/8/layout/lProcess1"/>
    <dgm:cxn modelId="{D507D214-DE09-4DE4-9056-7B2FAACA8CC2}" type="presOf" srcId="{A9AD577A-0750-47CC-B74C-424A9EFBDCAF}" destId="{6A2DA591-DA2C-4894-AC6C-07EDA985EEF3}" srcOrd="0" destOrd="0" presId="urn:microsoft.com/office/officeart/2005/8/layout/lProcess1"/>
    <dgm:cxn modelId="{E76C0B20-C7E8-4E3A-A729-C3C9901DFFFD}" type="presOf" srcId="{5393747A-1407-4A37-8A0E-0676211033EF}" destId="{460BA292-9FD5-4681-B124-A40A11F74B4F}" srcOrd="0" destOrd="0" presId="urn:microsoft.com/office/officeart/2005/8/layout/lProcess1"/>
    <dgm:cxn modelId="{720E3138-13E9-4048-952B-846F56C40C75}" type="presOf" srcId="{DCEFF6E7-6029-40B4-BB70-B8DAB8E8298F}" destId="{953F9AF3-C42E-4624-B4CB-137B97D957DF}" srcOrd="0" destOrd="0" presId="urn:microsoft.com/office/officeart/2005/8/layout/lProcess1"/>
    <dgm:cxn modelId="{3DB0A764-B7D3-44D4-8864-5BC822DFF654}" srcId="{21694330-0624-4C61-A14D-CBDC48262C67}" destId="{2A4380AB-2ADA-4B4B-AF43-91B8C87C45EC}" srcOrd="2" destOrd="0" parTransId="{3C320D0C-6F76-4299-8BB6-631D010B38FB}" sibTransId="{155B5812-8737-481C-BC54-F453B704DD78}"/>
    <dgm:cxn modelId="{1B661A72-7FAB-467E-BBA5-DD59FF187FD3}" srcId="{CC72B334-0517-4FAA-B574-6C3EDFA06236}" destId="{4F35398D-20B0-4339-88F6-E03E4F4C3244}" srcOrd="1" destOrd="0" parTransId="{E334A2BF-E18F-4B79-A311-C20C4DFF4989}" sibTransId="{979F3260-5325-4287-A351-CE980B7E308B}"/>
    <dgm:cxn modelId="{89CD1C53-78EA-439F-910E-919F7962F003}" srcId="{DCEFF6E7-6029-40B4-BB70-B8DAB8E8298F}" destId="{CC72B334-0517-4FAA-B574-6C3EDFA06236}" srcOrd="0" destOrd="0" parTransId="{2123EC3D-8609-438B-B02E-39B90F8CA2ED}" sibTransId="{EDA172DA-6B8F-463B-B73C-68E746C166E1}"/>
    <dgm:cxn modelId="{753FA654-9D01-446A-A607-702394A4B32F}" type="presOf" srcId="{2A4380AB-2ADA-4B4B-AF43-91B8C87C45EC}" destId="{3BA9CDC6-FE5C-4742-8CFD-BF8FB2B70FFE}" srcOrd="0" destOrd="0" presId="urn:microsoft.com/office/officeart/2005/8/layout/lProcess1"/>
    <dgm:cxn modelId="{A4BD777A-4FA8-435F-9D32-6442E6E79D9D}" type="presOf" srcId="{EDBF96F3-1049-4D33-869B-A65247BACCC2}" destId="{A97DAE69-2E70-4DC1-BED9-4B57F2306079}" srcOrd="0" destOrd="0" presId="urn:microsoft.com/office/officeart/2005/8/layout/lProcess1"/>
    <dgm:cxn modelId="{CE589F7C-FABE-48BC-BAA3-AC525DC41AC6}" type="presOf" srcId="{CC1C9B1E-FFE0-434F-9428-B757E8F5AAA0}" destId="{8B6724C8-4A0F-48A9-A573-2F480D9D7E29}" srcOrd="0" destOrd="0" presId="urn:microsoft.com/office/officeart/2005/8/layout/lProcess1"/>
    <dgm:cxn modelId="{5686C885-44DB-4364-B7DE-8658CC366C33}" type="presOf" srcId="{CC72B334-0517-4FAA-B574-6C3EDFA06236}" destId="{3BF57DC2-4049-449B-B678-1B69E8AEEC85}" srcOrd="0" destOrd="0" presId="urn:microsoft.com/office/officeart/2005/8/layout/lProcess1"/>
    <dgm:cxn modelId="{939B0890-F6D7-412D-A54B-8FF6507C2684}" srcId="{21694330-0624-4C61-A14D-CBDC48262C67}" destId="{0BAB9687-CA65-41F6-B137-473650F26042}" srcOrd="1" destOrd="0" parTransId="{86E4FFC8-AE23-48D7-A111-F98B562C5A21}" sibTransId="{B594BAB9-F3B4-4F55-966B-6125CCF7CCFD}"/>
    <dgm:cxn modelId="{0F676C96-55E9-472A-983B-0D4EABAFDCEA}" type="presOf" srcId="{E8E3DFA5-3F4A-49A4-A0F6-E317AF298018}" destId="{C3480D96-D8D2-49E9-B603-4FBE79E475F9}" srcOrd="0" destOrd="0" presId="urn:microsoft.com/office/officeart/2005/8/layout/lProcess1"/>
    <dgm:cxn modelId="{60196DB1-B472-4F2D-ACBA-12A6A7B3E81A}" type="presOf" srcId="{30BE0516-5607-4CC7-8EDB-535CACE499B6}" destId="{C07C3C13-74B4-41B7-8EE3-88F93F992BF9}" srcOrd="0" destOrd="0" presId="urn:microsoft.com/office/officeart/2005/8/layout/lProcess1"/>
    <dgm:cxn modelId="{CBB239BA-0BE7-4449-9EB3-04DF3B18E3B9}" type="presOf" srcId="{57DBFBD9-B759-4E06-9A74-FB96D8AD9452}" destId="{5510959F-0EE6-44B4-974E-65E979A509A6}" srcOrd="0" destOrd="0" presId="urn:microsoft.com/office/officeart/2005/8/layout/lProcess1"/>
    <dgm:cxn modelId="{C87A23C3-0A31-4753-A43F-96F6C0FC5656}" type="presOf" srcId="{0BAB9687-CA65-41F6-B137-473650F26042}" destId="{3FE63056-813A-4F62-ABBD-F7A96C3A920E}" srcOrd="0" destOrd="0" presId="urn:microsoft.com/office/officeart/2005/8/layout/lProcess1"/>
    <dgm:cxn modelId="{47A24CC7-CAD8-438E-8FA2-EC42C8DAED70}" type="presOf" srcId="{B594BAB9-F3B4-4F55-966B-6125CCF7CCFD}" destId="{E618BF11-42A1-4A1E-B0E0-041F6FB686BE}" srcOrd="0" destOrd="0" presId="urn:microsoft.com/office/officeart/2005/8/layout/lProcess1"/>
    <dgm:cxn modelId="{663972D3-201C-4522-B3D4-C4EE17FC8F72}" srcId="{CC72B334-0517-4FAA-B574-6C3EDFA06236}" destId="{30BE0516-5607-4CC7-8EDB-535CACE499B6}" srcOrd="2" destOrd="0" parTransId="{F57AF740-7582-4F25-BB78-9FE9AFA7D487}" sibTransId="{CFBA00D1-BDB4-43A0-AD99-3F2364CBD19A}"/>
    <dgm:cxn modelId="{803E52DD-5F88-4858-B37A-8C835EB2AED8}" srcId="{21694330-0624-4C61-A14D-CBDC48262C67}" destId="{E8E3DFA5-3F4A-49A4-A0F6-E317AF298018}" srcOrd="0" destOrd="0" parTransId="{A9AD577A-0750-47CC-B74C-424A9EFBDCAF}" sibTransId="{EDBF96F3-1049-4D33-869B-A65247BACCC2}"/>
    <dgm:cxn modelId="{3216ABE1-DA40-4DE7-94FE-70BB44AEDAC0}" type="presOf" srcId="{21694330-0624-4C61-A14D-CBDC48262C67}" destId="{B8820784-F22F-4B58-BF18-315B7BCFE331}" srcOrd="0" destOrd="0" presId="urn:microsoft.com/office/officeart/2005/8/layout/lProcess1"/>
    <dgm:cxn modelId="{FE0D04E6-6E6C-4D3E-A1D3-B71AAC52BE8B}" type="presOf" srcId="{979F3260-5325-4287-A351-CE980B7E308B}" destId="{FA907464-864F-485B-9D95-3561E330CD33}" srcOrd="0" destOrd="0" presId="urn:microsoft.com/office/officeart/2005/8/layout/lProcess1"/>
    <dgm:cxn modelId="{C616D2ED-CAF3-4562-80D0-EFC7C1539E6A}" srcId="{DCEFF6E7-6029-40B4-BB70-B8DAB8E8298F}" destId="{21694330-0624-4C61-A14D-CBDC48262C67}" srcOrd="1" destOrd="0" parTransId="{4070E8D6-CC2A-4BAE-A664-FC973A9AB1F9}" sibTransId="{F28AF542-4BF4-4039-BCAF-15F2475B6C4B}"/>
    <dgm:cxn modelId="{9DE0B716-E348-4425-A49A-F3CCCF672D96}" type="presParOf" srcId="{953F9AF3-C42E-4624-B4CB-137B97D957DF}" destId="{01228C42-5CD0-44B3-BDFB-85CAF6E5A061}" srcOrd="0" destOrd="0" presId="urn:microsoft.com/office/officeart/2005/8/layout/lProcess1"/>
    <dgm:cxn modelId="{BCF13672-F877-47B6-8B1E-0CB5AEF485C5}" type="presParOf" srcId="{01228C42-5CD0-44B3-BDFB-85CAF6E5A061}" destId="{3BF57DC2-4049-449B-B678-1B69E8AEEC85}" srcOrd="0" destOrd="0" presId="urn:microsoft.com/office/officeart/2005/8/layout/lProcess1"/>
    <dgm:cxn modelId="{BCC1338D-A3BA-4918-9054-FDED1A3116A2}" type="presParOf" srcId="{01228C42-5CD0-44B3-BDFB-85CAF6E5A061}" destId="{460BA292-9FD5-4681-B124-A40A11F74B4F}" srcOrd="1" destOrd="0" presId="urn:microsoft.com/office/officeart/2005/8/layout/lProcess1"/>
    <dgm:cxn modelId="{24CD9E8D-E296-4740-BE74-D2F6BCFD757D}" type="presParOf" srcId="{01228C42-5CD0-44B3-BDFB-85CAF6E5A061}" destId="{8B6724C8-4A0F-48A9-A573-2F480D9D7E29}" srcOrd="2" destOrd="0" presId="urn:microsoft.com/office/officeart/2005/8/layout/lProcess1"/>
    <dgm:cxn modelId="{CD8B4CF1-7609-4162-AF71-D91E3F0B7EE1}" type="presParOf" srcId="{01228C42-5CD0-44B3-BDFB-85CAF6E5A061}" destId="{5510959F-0EE6-44B4-974E-65E979A509A6}" srcOrd="3" destOrd="0" presId="urn:microsoft.com/office/officeart/2005/8/layout/lProcess1"/>
    <dgm:cxn modelId="{EB177A45-15B3-4DBE-80A0-8CBC75F4E37C}" type="presParOf" srcId="{01228C42-5CD0-44B3-BDFB-85CAF6E5A061}" destId="{C693FB2C-1494-49B1-A565-99CA2A3C205D}" srcOrd="4" destOrd="0" presId="urn:microsoft.com/office/officeart/2005/8/layout/lProcess1"/>
    <dgm:cxn modelId="{D8B39EFA-7632-4F46-96F6-3A14A23F624A}" type="presParOf" srcId="{01228C42-5CD0-44B3-BDFB-85CAF6E5A061}" destId="{FA907464-864F-485B-9D95-3561E330CD33}" srcOrd="5" destOrd="0" presId="urn:microsoft.com/office/officeart/2005/8/layout/lProcess1"/>
    <dgm:cxn modelId="{827DFF78-1265-430E-8B63-F8A219E854EE}" type="presParOf" srcId="{01228C42-5CD0-44B3-BDFB-85CAF6E5A061}" destId="{C07C3C13-74B4-41B7-8EE3-88F93F992BF9}" srcOrd="6" destOrd="0" presId="urn:microsoft.com/office/officeart/2005/8/layout/lProcess1"/>
    <dgm:cxn modelId="{06B277DB-2A73-40F6-9EC9-7E67E08798E0}" type="presParOf" srcId="{953F9AF3-C42E-4624-B4CB-137B97D957DF}" destId="{1C631EE6-6EE7-4C28-8095-135169946079}" srcOrd="1" destOrd="0" presId="urn:microsoft.com/office/officeart/2005/8/layout/lProcess1"/>
    <dgm:cxn modelId="{90D9971F-8F2F-46B5-8D23-A678E208319F}" type="presParOf" srcId="{953F9AF3-C42E-4624-B4CB-137B97D957DF}" destId="{07D975DA-27A5-47E7-94C1-95EFCD2AAE36}" srcOrd="2" destOrd="0" presId="urn:microsoft.com/office/officeart/2005/8/layout/lProcess1"/>
    <dgm:cxn modelId="{60E5058F-668A-4695-817A-1190678A693A}" type="presParOf" srcId="{07D975DA-27A5-47E7-94C1-95EFCD2AAE36}" destId="{B8820784-F22F-4B58-BF18-315B7BCFE331}" srcOrd="0" destOrd="0" presId="urn:microsoft.com/office/officeart/2005/8/layout/lProcess1"/>
    <dgm:cxn modelId="{CFEAC034-99E6-4037-B34A-87C83B3D152C}" type="presParOf" srcId="{07D975DA-27A5-47E7-94C1-95EFCD2AAE36}" destId="{6A2DA591-DA2C-4894-AC6C-07EDA985EEF3}" srcOrd="1" destOrd="0" presId="urn:microsoft.com/office/officeart/2005/8/layout/lProcess1"/>
    <dgm:cxn modelId="{E7BE9E18-36D3-40A0-9D99-FC0990DBDDB5}" type="presParOf" srcId="{07D975DA-27A5-47E7-94C1-95EFCD2AAE36}" destId="{C3480D96-D8D2-49E9-B603-4FBE79E475F9}" srcOrd="2" destOrd="0" presId="urn:microsoft.com/office/officeart/2005/8/layout/lProcess1"/>
    <dgm:cxn modelId="{F113B13D-BD58-4781-B5E5-74C3B3234CAB}" type="presParOf" srcId="{07D975DA-27A5-47E7-94C1-95EFCD2AAE36}" destId="{A97DAE69-2E70-4DC1-BED9-4B57F2306079}" srcOrd="3" destOrd="0" presId="urn:microsoft.com/office/officeart/2005/8/layout/lProcess1"/>
    <dgm:cxn modelId="{BCB607C8-A7CE-467E-A3A8-790755E0EA84}" type="presParOf" srcId="{07D975DA-27A5-47E7-94C1-95EFCD2AAE36}" destId="{3FE63056-813A-4F62-ABBD-F7A96C3A920E}" srcOrd="4" destOrd="0" presId="urn:microsoft.com/office/officeart/2005/8/layout/lProcess1"/>
    <dgm:cxn modelId="{D77AD225-CF07-4E80-BE22-81EB751E9711}" type="presParOf" srcId="{07D975DA-27A5-47E7-94C1-95EFCD2AAE36}" destId="{E618BF11-42A1-4A1E-B0E0-041F6FB686BE}" srcOrd="5" destOrd="0" presId="urn:microsoft.com/office/officeart/2005/8/layout/lProcess1"/>
    <dgm:cxn modelId="{FEA9849F-F888-4E29-A663-4D0A113EB2B9}" type="presParOf" srcId="{07D975DA-27A5-47E7-94C1-95EFCD2AAE36}" destId="{3BA9CDC6-FE5C-4742-8CFD-BF8FB2B70FFE}" srcOrd="6" destOrd="0" presId="urn:microsoft.com/office/officeart/2005/8/layout/l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F57DC2-4049-449B-B678-1B69E8AEEC85}">
      <dsp:nvSpPr>
        <dsp:cNvPr id="0" name=""/>
        <dsp:cNvSpPr/>
      </dsp:nvSpPr>
      <dsp:spPr>
        <a:xfrm>
          <a:off x="1100" y="252703"/>
          <a:ext cx="1052772" cy="2631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</a:t>
          </a:r>
        </a:p>
      </dsp:txBody>
      <dsp:txXfrm>
        <a:off x="8809" y="260412"/>
        <a:ext cx="1037354" cy="247775"/>
      </dsp:txXfrm>
    </dsp:sp>
    <dsp:sp modelId="{460BA292-9FD5-4681-B124-A40A11F74B4F}">
      <dsp:nvSpPr>
        <dsp:cNvPr id="0" name=""/>
        <dsp:cNvSpPr/>
      </dsp:nvSpPr>
      <dsp:spPr>
        <a:xfrm rot="5396495">
          <a:off x="497970" y="552288"/>
          <a:ext cx="59421" cy="4605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6724C8-4A0F-48A9-A573-2F480D9D7E29}">
      <dsp:nvSpPr>
        <dsp:cNvPr id="0" name=""/>
        <dsp:cNvSpPr/>
      </dsp:nvSpPr>
      <dsp:spPr>
        <a:xfrm>
          <a:off x="1489" y="634740"/>
          <a:ext cx="1052772" cy="26319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Vague</a:t>
          </a:r>
        </a:p>
      </dsp:txBody>
      <dsp:txXfrm>
        <a:off x="9198" y="642449"/>
        <a:ext cx="1037354" cy="247775"/>
      </dsp:txXfrm>
    </dsp:sp>
    <dsp:sp modelId="{5510959F-0EE6-44B4-974E-65E979A509A6}">
      <dsp:nvSpPr>
        <dsp:cNvPr id="0" name=""/>
        <dsp:cNvSpPr/>
      </dsp:nvSpPr>
      <dsp:spPr>
        <a:xfrm rot="5400000">
          <a:off x="504846" y="920962"/>
          <a:ext cx="46058" cy="4605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693FB2C-1494-49B1-A565-99CA2A3C205D}">
      <dsp:nvSpPr>
        <dsp:cNvPr id="0" name=""/>
        <dsp:cNvSpPr/>
      </dsp:nvSpPr>
      <dsp:spPr>
        <a:xfrm>
          <a:off x="1489" y="990050"/>
          <a:ext cx="1052772" cy="26319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Pie in the sky</a:t>
          </a:r>
        </a:p>
      </dsp:txBody>
      <dsp:txXfrm>
        <a:off x="9198" y="997759"/>
        <a:ext cx="1037354" cy="247775"/>
      </dsp:txXfrm>
    </dsp:sp>
    <dsp:sp modelId="{FA907464-864F-485B-9D95-3561E330CD33}">
      <dsp:nvSpPr>
        <dsp:cNvPr id="0" name=""/>
        <dsp:cNvSpPr/>
      </dsp:nvSpPr>
      <dsp:spPr>
        <a:xfrm rot="5400000">
          <a:off x="504846" y="1276273"/>
          <a:ext cx="46058" cy="4605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7C3C13-74B4-41B7-8EE3-88F93F992BF9}">
      <dsp:nvSpPr>
        <dsp:cNvPr id="0" name=""/>
        <dsp:cNvSpPr/>
      </dsp:nvSpPr>
      <dsp:spPr>
        <a:xfrm>
          <a:off x="1489" y="1345361"/>
          <a:ext cx="1052772" cy="26319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Unachievable</a:t>
          </a:r>
        </a:p>
      </dsp:txBody>
      <dsp:txXfrm>
        <a:off x="9198" y="1353070"/>
        <a:ext cx="1037354" cy="247775"/>
      </dsp:txXfrm>
    </dsp:sp>
    <dsp:sp modelId="{B8820784-F22F-4B58-BF18-315B7BCFE331}">
      <dsp:nvSpPr>
        <dsp:cNvPr id="0" name=""/>
        <dsp:cNvSpPr/>
      </dsp:nvSpPr>
      <dsp:spPr>
        <a:xfrm>
          <a:off x="1203139" y="259184"/>
          <a:ext cx="1052772" cy="2631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050" tIns="19050" rIns="19050" bIns="1905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10</a:t>
          </a:r>
        </a:p>
      </dsp:txBody>
      <dsp:txXfrm>
        <a:off x="1210848" y="266893"/>
        <a:ext cx="1037354" cy="247775"/>
      </dsp:txXfrm>
    </dsp:sp>
    <dsp:sp modelId="{6A2DA591-DA2C-4894-AC6C-07EDA985EEF3}">
      <dsp:nvSpPr>
        <dsp:cNvPr id="0" name=""/>
        <dsp:cNvSpPr/>
      </dsp:nvSpPr>
      <dsp:spPr>
        <a:xfrm rot="5413635">
          <a:off x="1700690" y="555529"/>
          <a:ext cx="56181" cy="4605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3480D96-D8D2-49E9-B603-4FBE79E475F9}">
      <dsp:nvSpPr>
        <dsp:cNvPr id="0" name=""/>
        <dsp:cNvSpPr/>
      </dsp:nvSpPr>
      <dsp:spPr>
        <a:xfrm>
          <a:off x="1201650" y="634740"/>
          <a:ext cx="1052772" cy="26319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Is SMART</a:t>
          </a:r>
        </a:p>
      </dsp:txBody>
      <dsp:txXfrm>
        <a:off x="1209359" y="642449"/>
        <a:ext cx="1037354" cy="247775"/>
      </dsp:txXfrm>
    </dsp:sp>
    <dsp:sp modelId="{A97DAE69-2E70-4DC1-BED9-4B57F2306079}">
      <dsp:nvSpPr>
        <dsp:cNvPr id="0" name=""/>
        <dsp:cNvSpPr/>
      </dsp:nvSpPr>
      <dsp:spPr>
        <a:xfrm rot="5400000">
          <a:off x="1705006" y="920962"/>
          <a:ext cx="46058" cy="4605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E63056-813A-4F62-ABBD-F7A96C3A920E}">
      <dsp:nvSpPr>
        <dsp:cNvPr id="0" name=""/>
        <dsp:cNvSpPr/>
      </dsp:nvSpPr>
      <dsp:spPr>
        <a:xfrm>
          <a:off x="1201650" y="990050"/>
          <a:ext cx="1052772" cy="26319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Written in a single sentence</a:t>
          </a:r>
        </a:p>
      </dsp:txBody>
      <dsp:txXfrm>
        <a:off x="1209359" y="997759"/>
        <a:ext cx="1037354" cy="247775"/>
      </dsp:txXfrm>
    </dsp:sp>
    <dsp:sp modelId="{E618BF11-42A1-4A1E-B0E0-041F6FB686BE}">
      <dsp:nvSpPr>
        <dsp:cNvPr id="0" name=""/>
        <dsp:cNvSpPr/>
      </dsp:nvSpPr>
      <dsp:spPr>
        <a:xfrm rot="5400000">
          <a:off x="1705006" y="1276273"/>
          <a:ext cx="46058" cy="46058"/>
        </a:xfrm>
        <a:prstGeom prst="rightArrow">
          <a:avLst>
            <a:gd name="adj1" fmla="val 667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9CDC6-FE5C-4742-8CFD-BF8FB2B70FFE}">
      <dsp:nvSpPr>
        <dsp:cNvPr id="0" name=""/>
        <dsp:cNvSpPr/>
      </dsp:nvSpPr>
      <dsp:spPr>
        <a:xfrm>
          <a:off x="1201650" y="1345361"/>
          <a:ext cx="1052772" cy="263193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000" kern="1200" dirty="0"/>
            <a:t>Totally Achievable</a:t>
          </a:r>
        </a:p>
      </dsp:txBody>
      <dsp:txXfrm>
        <a:off x="1209359" y="1353070"/>
        <a:ext cx="1037354" cy="247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1">
  <dgm:title val=""/>
  <dgm:desc val=""/>
  <dgm:catLst>
    <dgm:cat type="process" pri="15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1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2"/>
      </dgm:ptLst>
      <dgm:cxnLst>
        <dgm:cxn modelId="3" srcId="0" destId="1" srcOrd="0" destOrd="0"/>
        <dgm:cxn modelId="4" srcId="0" destId="2" srcOrd="0" destOrd="0"/>
        <dgm:cxn modelId="5" srcId="1" destId="11" srcOrd="0" destOrd="0"/>
        <dgm:cxn modelId="6" srcId="2" destId="2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L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R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h" for="des" forName="header" refType="h"/>
      <dgm:constr type="w" for="des" forName="header" refType="h" refFor="des" refForName="header" op="equ" fact="4"/>
      <dgm:constr type="h" for="des" forName="child" refType="h" refFor="des" refForName="header" op="equ"/>
      <dgm:constr type="w" for="des" forName="child" refType="w" refFor="des" refForName="header" op="equ"/>
      <dgm:constr type="w" for="ch" forName="hSp" refType="w" refFor="des" refForName="header" op="equ" fact="0.14"/>
      <dgm:constr type="h" for="des" forName="parTrans" refType="h" refFor="des" refForName="header" op="equ" fact="0.35"/>
      <dgm:constr type="h" for="des" forName="sibTrans" refType="h" refFor="des" refForName="parTrans" op="equ"/>
      <dgm:constr type="primFontSz" for="des" forName="child" op="equ" val="65"/>
      <dgm:constr type="primFontSz" for="des" forName="header" op="equ" val="65"/>
    </dgm:constrLst>
    <dgm:ruleLst/>
    <dgm:forEach name="Name4" axis="ch" ptType="node">
      <dgm:layoutNode name="vertFlow">
        <dgm:choose name="Name5">
          <dgm:if name="Name6" func="var" arg="dir" op="equ" val="norm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if>
          <dgm:else name="Name7">
            <dgm:alg type="lin">
              <dgm:param type="linDir" val="fromT"/>
              <dgm:param type="nodeHorzAlign" val="ctr"/>
              <dgm:param type="nodeVertAlign" val="t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header" styleLbl="node1"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8" axis="ch" ptType="parTrans" cnt="1">
          <dgm:layoutNode name="parTrans" styleLbl="sibTrans2D1">
            <dgm:alg type="conn">
              <dgm:param type="begPts" val="auto"/>
              <dgm:param type="endPts" val="auto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w" refType="h"/>
              <dgm:constr type="connDist"/>
              <dgm:constr type="wArH" refType="h" fact="0.25"/>
              <dgm:constr type="hArH" refType="wArH" fact="2"/>
              <dgm:constr type="stemThick" refType="hArH" fact="0.667"/>
              <dgm:constr type="begPad" refType="connDist" fact="0.25"/>
              <dgm:constr type="endPad" refType="connDist" fact="0.25"/>
            </dgm:constrLst>
            <dgm:ruleLst/>
          </dgm:layoutNode>
        </dgm:forEach>
        <dgm:forEach name="Name9" axis="ch" ptType="node">
          <dgm:layoutNode name="child" styleLbl="alignAccFollowNode1">
            <dgm:varLst>
              <dgm:chMax val="0"/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  <dgm:forEach name="Name10" axis="followSib" ptType="sibTrans" cnt="1">
            <dgm:layoutNode name="sibTrans" styleLbl="sibTrans2D1">
              <dgm:alg type="conn">
                <dgm:param type="begPts" val="auto"/>
                <dgm:param type="endPts" val="auto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w" refType="h"/>
                <dgm:constr type="connDist"/>
                <dgm:constr type="wArH" refType="h" fact="0.25"/>
                <dgm:constr type="hArH" refType="wArH" fact="2"/>
                <dgm:constr type="stemThick" refType="hArH" fact="0.667"/>
                <dgm:constr type="begPad" refType="w" fact="0.25"/>
                <dgm:constr type="endPad" refType="w" fact="0.25"/>
              </dgm:constrLst>
              <dgm:ruleLst/>
            </dgm:layoutNode>
          </dgm:forEach>
        </dgm:forEach>
      </dgm:layoutNode>
      <dgm:choose name="Name11">
        <dgm:if name="Name12" axis="self" ptType="node" func="revPos" op="gte" val="2">
          <dgm:layoutNode name="h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3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BDDBFA-48D1-CF4B-A1F7-A63E22E46083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E1D03D9-2C8F-C747-93FF-040271A16A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7500396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fld id="{D334B93F-83E9-C747-BE41-7D86873D09C3}" type="datetimeFigureOut">
              <a:rPr lang="en-GB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Calibri" charset="0"/>
              </a:defRPr>
            </a:lvl1pPr>
          </a:lstStyle>
          <a:p>
            <a:fld id="{07636EE7-2C9E-CF43-971A-1B6CD6392E96}" type="slidenum">
              <a:rPr lang="en-GB" altLang="x-none"/>
              <a:pPr/>
              <a:t>‹#›</a:t>
            </a:fld>
            <a:endParaRPr lang="en-GB" altLang="x-non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947D5071-1F5B-CD4A-8CB1-33EDA6252A06}" type="slidenum">
              <a:rPr lang="en-GB" altLang="en-US">
                <a:latin typeface="Calibri" charset="0"/>
              </a:rPr>
              <a:pPr eaLnBrk="1" hangingPunct="1"/>
              <a:t>1</a:t>
            </a:fld>
            <a:endParaRPr lang="en-GB" altLang="en-US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r>
              <a:rPr lang="en-GB" altLang="en-US" b="1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Coaching</a:t>
            </a:r>
            <a:r>
              <a:rPr lang="en-GB" altLang="en-US" sz="1100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 </a:t>
            </a:r>
            <a:r>
              <a:rPr lang="en-GB" altLang="en-US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is associated to performance improvement related to task improvement </a:t>
            </a:r>
            <a:r>
              <a:rPr lang="en-GB" altLang="en-US" i="1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(the friendly facilitator)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altLang="en-US" b="1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Mentoring</a:t>
            </a:r>
            <a:r>
              <a:rPr lang="en-GB" altLang="en-US" sz="1100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  </a:t>
            </a:r>
            <a:r>
              <a:rPr lang="en-GB" altLang="en-US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centres more on developing the mentee in the long term </a:t>
            </a:r>
          </a:p>
          <a:p>
            <a:pPr eaLnBrk="1" hangingPunct="1">
              <a:spcBef>
                <a:spcPct val="0"/>
              </a:spcBef>
            </a:pPr>
            <a:r>
              <a:rPr lang="en-GB" altLang="en-US" b="1" dirty="0"/>
              <a:t>Both methods </a:t>
            </a:r>
            <a:r>
              <a:rPr lang="en-GB" altLang="en-US" dirty="0"/>
              <a:t>primarily serve the ‘coachee’ and the ‘mentee’…..although both parties usually benefit.</a:t>
            </a:r>
          </a:p>
          <a:p>
            <a:pPr eaLnBrk="1" hangingPunct="1">
              <a:spcBef>
                <a:spcPct val="0"/>
              </a:spcBef>
            </a:pPr>
            <a:endParaRPr lang="en-GB" altLang="en-US" dirty="0"/>
          </a:p>
        </p:txBody>
      </p:sp>
      <p:sp>
        <p:nvSpPr>
          <p:cNvPr id="17412" name="Slide Number Placeholder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orbel" charset="0"/>
                <a:ea typeface="Arial" charset="0"/>
                <a:cs typeface="Arial" charset="0"/>
              </a:defRPr>
            </a:lvl9pPr>
          </a:lstStyle>
          <a:p>
            <a:pPr eaLnBrk="1" hangingPunct="1"/>
            <a:fld id="{107CD63E-2241-DD4F-9357-4EF3FDF9E581}" type="slidenum">
              <a:rPr lang="en-GB" altLang="en-US">
                <a:latin typeface="Calibri" charset="0"/>
              </a:rPr>
              <a:pPr eaLnBrk="1" hangingPunct="1"/>
              <a:t>4</a:t>
            </a:fld>
            <a:endParaRPr lang="en-GB" altLang="en-US">
              <a:latin typeface="Calibri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Your </a:t>
            </a:r>
            <a:r>
              <a:rPr lang="en-GB" dirty="0" err="1"/>
              <a:t>coachee’s</a:t>
            </a:r>
            <a:r>
              <a:rPr lang="en-GB" dirty="0"/>
              <a:t> impression of their reality will have an impact on the goals that they will be prepared to set for themselves, so it’s a good place to start discussions.</a:t>
            </a:r>
          </a:p>
          <a:p>
            <a:endParaRPr lang="en-GB" dirty="0"/>
          </a:p>
          <a:p>
            <a:r>
              <a:rPr lang="en-GB" dirty="0"/>
              <a:t>•	How</a:t>
            </a:r>
          </a:p>
          <a:p>
            <a:r>
              <a:rPr lang="en-GB" dirty="0"/>
              <a:t>•	What</a:t>
            </a:r>
          </a:p>
          <a:p>
            <a:r>
              <a:rPr lang="en-GB" dirty="0"/>
              <a:t>•	Where and</a:t>
            </a:r>
          </a:p>
          <a:p>
            <a:r>
              <a:rPr lang="en-GB" dirty="0"/>
              <a:t>•	Who</a:t>
            </a:r>
          </a:p>
          <a:p>
            <a:r>
              <a:rPr lang="en-GB" dirty="0"/>
              <a:t>It is often useful to create a focus, such as the drawing, that can be discussed in a disassociated, objective fashion. It helps the </a:t>
            </a:r>
            <a:r>
              <a:rPr lang="en-GB" dirty="0" err="1"/>
              <a:t>coachee</a:t>
            </a:r>
            <a:r>
              <a:rPr lang="en-GB" dirty="0"/>
              <a:t> to remove themselves from their situation and to look at it as an interested observer. From this new perspective, the </a:t>
            </a:r>
            <a:r>
              <a:rPr lang="en-GB" dirty="0" err="1"/>
              <a:t>coachee</a:t>
            </a:r>
            <a:r>
              <a:rPr lang="en-GB" dirty="0"/>
              <a:t> can often gain new insights into their beliefs and their behaviours.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E9E275-8D7A-4EAD-82BB-741C00E7A1F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87358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Slide Image Placeholder 1">
            <a:extLst>
              <a:ext uri="{FF2B5EF4-FFF2-40B4-BE49-F238E27FC236}">
                <a16:creationId xmlns:a16="http://schemas.microsoft.com/office/drawing/2014/main" id="{A65B25DE-24E4-41B4-A3D9-28823C7EA32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3" name="Notes Placeholder 2">
            <a:extLst>
              <a:ext uri="{FF2B5EF4-FFF2-40B4-BE49-F238E27FC236}">
                <a16:creationId xmlns:a16="http://schemas.microsoft.com/office/drawing/2014/main" id="{B447611D-D9A4-4E34-BB63-FEFAE418705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15364" name="Slide Number Placeholder 3">
            <a:extLst>
              <a:ext uri="{FF2B5EF4-FFF2-40B4-BE49-F238E27FC236}">
                <a16:creationId xmlns:a16="http://schemas.microsoft.com/office/drawing/2014/main" id="{E8FA7A27-A99F-4987-A3B7-0631F9F895F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488950" indent="-1873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752475" indent="-1492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054100" indent="-1492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1354138" indent="-14922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1811338" indent="-1492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268538" indent="-1492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2725738" indent="-1492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182938" indent="-14922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C4BC31DA-20A9-4FD1-8077-3535F16F738F}" type="slidenum">
              <a:rPr lang="en-GB" altLang="en-US" sz="800">
                <a:solidFill>
                  <a:srgbClr val="000000"/>
                </a:solidFill>
                <a:latin typeface="Arial" panose="020B0604020202020204" pitchFamily="34" charset="0"/>
              </a:rPr>
              <a:pPr eaLnBrk="1" hangingPunct="1">
                <a:spcBef>
                  <a:spcPct val="0"/>
                </a:spcBef>
              </a:pPr>
              <a:t>8</a:t>
            </a:fld>
            <a:endParaRPr lang="en-GB" altLang="en-US" sz="8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16CA7-34D5-5148-87A1-BB65ECA565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  <a:prstGeom prst="rect">
            <a:avLst/>
          </a:prstGeo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66AE20-C429-AB4A-8ED7-89E715B94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40816259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A18C3-F9AF-984A-84B1-8B52BF988B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7CCAD-CEB2-4242-A349-77255D7949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F83D626-E580-F446-A205-95424DDA558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CE2ABFB-B670-6F4E-80F5-91D5BA224FBD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338C1C-CB13-4B4D-8DD9-B7004B10649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0F1107-F739-9449-B06A-1E49EA87E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2FDA02B-BF34-7544-A3A9-0AF7321814F0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168275541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83137-3757-FC41-9B75-B84A236CA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  <a:prstGeom prst="rect">
            <a:avLst/>
          </a:prstGeo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375F30-4724-4D44-847E-A6B321B90D0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64BA96-4AAB-B44B-8C35-FCF7B8014B6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7F302A3-490D-B74E-ADBB-D6BE434A60CA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5C10F-94B6-7E43-8A5E-6CC4EB7248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77DE05-ED81-A243-B3B4-A5B4612C89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8CD8DCC-4371-CA44-AC35-7926FAF82E7A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15983701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5982F2-D6BB-7944-976C-24EA4E30A6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1C5160-D87B-F645-B40C-EC55F6551C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565436-10B0-E94E-8149-4193432F1E5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C970057-2422-8A40-BE17-8F87F5E6577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0C86992-5A2A-5549-B26F-33D149BEB694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DDE6B4-8900-5841-B45E-67AB845958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AD3B9D1-DECA-EC4A-8822-CA62008B5D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4D7EA496-CEFA-C843-86CA-8671F8A033EB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36724362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F58CA89-1EA7-004E-981A-A08763278C9E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B2523A31-62B5-9547-B729-9CA57B890731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887080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171F7D-3314-5346-B266-0DDCA7EA93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153B25-5BED-2146-94C2-20011F27D5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F4B1B18-BEB9-BC4E-BA46-297D2512F31D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02C01A9-54E3-554C-B610-622E0EBD58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0DF8FA-F7D5-224A-8113-85D76D6F42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D09C3C00-C828-224F-B45E-60F1959240B0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3333939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0C4A5B3-925B-5741-8171-704CECCEC20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C655B424-8309-AF4B-BD3B-D4B9943F6736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43D290-69D1-C744-934F-C5BB379A2E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59977DC-173F-CD4B-94A9-3418FFA002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F4FAA910-D9C4-0647-89AE-43896BF62054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3638461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13E675-77CB-A844-B43E-587A75DB1C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9450DF-79A7-F040-B53B-BF43C0CE20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5A6DF68-8137-1D41-94DC-EEAB311F032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48C27C9-AADD-F842-BD24-C39CA8521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BDE960F8-7186-474C-B248-D19F402D916D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F87859-F2F7-0343-957E-1249075D33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83FDCE-1FE4-4842-9EBF-CCA5503E8B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53B0BDF1-58F6-6648-A77E-0CB4363C5741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305178900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6F403-AED5-A94B-A777-CF56FE3B8E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  <a:prstGeom prst="rect">
            <a:avLst/>
          </a:prstGeo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F79C81-9488-094E-9237-85F648CF19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A5C87DE-7AB5-8649-AF80-D4D53DE740E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406AFB-7539-1A47-BCFA-876A2D15E0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A3AD2BF1-B9EC-1E46-967A-3BF85932C8EB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B01B90-0A84-7243-9FD4-638110B763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EE3B678-BB58-E44E-91CD-95960F82D4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E54587DA-04A8-E847-A5BB-7DE5131BC193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29419440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DF035A-DE94-E849-BE1E-40528EE08D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43FB9BB-ADF9-6349-BF90-48B0E92ECED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DBE1B4-5913-D047-9ECB-09F96038CED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5E5F4B0D-2A54-5C44-B266-A6E70FDF2A05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6C8F4C3-89F7-C44F-BCA8-E6E493BC51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798F91-C66D-1342-B01A-5DFC19DAFB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44E8BB1C-A313-AD4A-8A2A-8E05B6DC5BA6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832464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43B820E-6FB2-644C-B74D-005DD9AB22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  <a:prstGeom prst="rect">
            <a:avLst/>
          </a:prstGeo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A3B5AF3-57F2-B64B-B5EE-B476725037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32EAD41-DB02-514F-88ED-552CDF27F64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1FE3BD22-E1E8-1E4E-9FA9-3DA28BE7A441}" type="datetime1">
              <a:rPr lang="en-GB" smtClean="0"/>
              <a:pPr>
                <a:defRPr/>
              </a:pPr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28BF2B1-824C-224A-8BD0-451EAB4582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33EE70-487F-184E-9561-653FF3BDB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/>
          <a:lstStyle/>
          <a:p>
            <a:fld id="{E059077D-0713-7141-9A05-A2B222762802}" type="slidenum">
              <a:rPr lang="en-GB" altLang="x-none" smtClean="0"/>
              <a:pPr/>
              <a:t>‹#›</a:t>
            </a:fld>
            <a:endParaRPr lang="en-GB" altLang="x-none"/>
          </a:p>
        </p:txBody>
      </p:sp>
    </p:spTree>
    <p:extLst>
      <p:ext uri="{BB962C8B-B14F-4D97-AF65-F5344CB8AC3E}">
        <p14:creationId xmlns:p14="http://schemas.microsoft.com/office/powerpoint/2010/main" val="303631164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5E471-B498-493A-BE05-6F12908C08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E4595AE-F9AD-436E-B0DB-394ED68E723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829EB4-CFD7-4ECD-B4B9-FB42B4A935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051EB-21B7-4EB8-B4AE-EB2E648709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C295E-C9A8-4382-B9FB-3BA14F4D7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301738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64A8A-E9D6-4056-8F65-738C4E6A17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81382C-0298-4F47-9CDB-50F7076991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2614AC-F77C-42D1-AB51-6D3893E79E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A8C6C2-C694-4669-942E-E5A9A9FD76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7351B5-4237-41C3-8953-D6CF267ED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234054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731730-51DC-4A56-A856-8AA64F4C4B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2673AF-9D62-4586-A368-A86FA0FF51F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F63A27-D2E7-4C52-8152-041EB0ACBF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EB39DB-0A7B-4027-AFC3-83B6F8695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420C6A-EE11-49EB-A740-F09A00D8C2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07060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89793A-EA60-41AB-9F4B-D06938387E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7177F2-A21D-4F12-8B28-8F5EFB4719B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D63F39-CDA0-4023-8B37-345D0BC081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D7F7488-1A53-4A40-9172-F4D9040D6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133DBD5-7F29-419C-8411-5AC7FC0CE3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2DB1EAB-68F5-4A65-93B8-80743FCDED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81013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D56FD57-DC77-402D-9CD8-5601811024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9B3834-DDD5-4D2B-ADCF-8D453ED2D4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5D331D-2B37-4514-82E2-B9B5A018882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874674A-EBFC-4625-9AEB-262C41A9C5E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E627463-E0C6-4185-98E0-E7438D669C8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B6342B0-B2C7-44E2-928E-83EB1B2CEE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929B668-9271-46EB-8FA1-FE646D0F60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4475734-29AE-4C81-82BF-33E4E044E3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20850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2FD23F-491A-4A4A-98D9-F079EE5245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EDDC03-2FDA-4163-B358-1AAFD607FE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7595598-8E32-4B9F-850A-91F429ACF7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EC4A991-9020-4D8B-936E-987045E8D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038823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FF0349B-9A2F-4C6A-864B-CE76C3F1B6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2E61FC0-4976-4133-80DE-96D87C4DB5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2DF0346-8017-44A0-8F8E-DC7E5483E3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927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DB2F8-54F2-4E16-AFA0-53288A4041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5AF09-192A-47B1-AE80-9CDBE9CAC6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97FCFFD-6747-479F-8877-6A08B4DF53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C564A05-6E4B-44F3-B0BE-52FB245B86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0D9714-DBE9-402B-9502-627C3FA4D8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C23F96-668B-4269-AC26-326E522993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06063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4E9FC3-BC40-4EE8-BC43-ED12BB6DDE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752D50A-0CF1-46F3-A3C5-F23FCE8C12C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D532C53-AC00-43EC-9C6D-6FD28DF2B2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0B463C5-C45B-4299-A228-E0913EC82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C67D2AB-7126-4FBD-84B1-53CF8EF67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904B9B-3ED4-4C4B-8092-D4D7813240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49794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D5CD72-C946-4C5A-976B-45B7B11158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58F5E4-F682-4E47-B0DD-7EF74F8DA0A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C2737CC-543D-4B82-814A-6AA0BF2D40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EBCF44-2EBB-49A9-8ECA-E3734F731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07FBD3-5EDB-4456-AFCC-12F50115C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610246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143620-BE39-478F-A05A-B18795F577E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60F259C-CA57-4E30-BA86-DDAF19F10ED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7626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A51A11-34EC-4A7A-9595-DB01C6CC8D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060255-0997-4134-AF91-124AF759C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70D4CD9-D333-4EA1-ACD7-A5D3BF798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89934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50427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4" r:id="rId1"/>
    <p:sldLayoutId id="2147483725" r:id="rId2"/>
    <p:sldLayoutId id="2147483726" r:id="rId3"/>
    <p:sldLayoutId id="2147483727" r:id="rId4"/>
    <p:sldLayoutId id="2147483728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1B978FD-0C74-4174-9C88-059F5893C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B3A1B7-1F47-471C-9DED-F92AF0371B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88B02-9A3D-4434-AE19-240E6716FDC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A9B6640-95C1-467D-A7B5-2E84D47CFECF}" type="datetimeFigureOut">
              <a:rPr lang="en-GB" smtClean="0"/>
              <a:t>22/03/2022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34374D4-C5DD-4DBC-B88C-D81656FDC4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0997DD-E30B-4648-ACB7-AB7319AAB29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3E4E91-33B2-458B-81FA-FBA837F8854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392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38" r:id="rId3"/>
    <p:sldLayoutId id="2147483739" r:id="rId4"/>
    <p:sldLayoutId id="2147483740" r:id="rId5"/>
    <p:sldLayoutId id="2147483741" r:id="rId6"/>
    <p:sldLayoutId id="2147483742" r:id="rId7"/>
    <p:sldLayoutId id="2147483743" r:id="rId8"/>
    <p:sldLayoutId id="2147483744" r:id="rId9"/>
    <p:sldLayoutId id="2147483745" r:id="rId10"/>
    <p:sldLayoutId id="214748374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pxhere.com/en/photo/1432441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pngimg.com/download/11618" TargetMode="Externa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pxhere.com/en/photo/1446223" TargetMode="External"/><Relationship Id="rId5" Type="http://schemas.openxmlformats.org/officeDocument/2006/relationships/image" Target="../media/image7.jpg"/><Relationship Id="rId4" Type="http://schemas.openxmlformats.org/officeDocument/2006/relationships/hyperlink" Target="https://www.pexels.com/photo/two-people-having-coffee-while-talking-3874031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4" Type="http://schemas.openxmlformats.org/officeDocument/2006/relationships/hyperlink" Target="http://flickr.com/photos/mekin/404112585/in/pool-362603@n21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pauldunay.com/cmos-win-when-high-value-customers-are-treated-personally-online/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ecampusontario.pressbooks.pub/growthandgoalscourse/chapter/plan-phase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4.xml"/><Relationship Id="rId5" Type="http://schemas.openxmlformats.org/officeDocument/2006/relationships/hyperlink" Target="https://foto.wuestenigel.com/priorities-blank-list/" TargetMode="External"/><Relationship Id="rId4" Type="http://schemas.openxmlformats.org/officeDocument/2006/relationships/image" Target="../media/image17.jpe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rometeocoaching.it/blog/coaching-for-responsibility/" TargetMode="External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vintagemahogani.blogspot.com/2012_05_01_archive.html" TargetMode="External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>
          <a:xfrm>
            <a:off x="685800" y="3356992"/>
            <a:ext cx="7772400" cy="1470025"/>
          </a:xfrm>
        </p:spPr>
        <p:txBody>
          <a:bodyPr/>
          <a:lstStyle/>
          <a:p>
            <a:pPr eaLnBrk="1" hangingPunct="1"/>
            <a:br>
              <a:rPr lang="en-GB" altLang="x-none" dirty="0">
                <a:solidFill>
                  <a:srgbClr val="0000CC"/>
                </a:solidFill>
              </a:rPr>
            </a:br>
            <a:br>
              <a:rPr lang="en-GB" altLang="x-none" dirty="0">
                <a:solidFill>
                  <a:srgbClr val="0000CC"/>
                </a:solidFill>
              </a:rPr>
            </a:br>
            <a:br>
              <a:rPr lang="en-GB" altLang="x-none" dirty="0">
                <a:solidFill>
                  <a:srgbClr val="0000CC"/>
                </a:solidFill>
              </a:rPr>
            </a:br>
            <a:r>
              <a:rPr lang="en-GB" altLang="x-none" dirty="0">
                <a:solidFill>
                  <a:srgbClr val="0000CC"/>
                </a:solidFill>
              </a:rPr>
              <a:t>BMSK6005 - Coaching &amp; Mentoring Skills for the Workplace</a:t>
            </a:r>
            <a:br>
              <a:rPr lang="en-GB" altLang="x-none" dirty="0">
                <a:solidFill>
                  <a:srgbClr val="0000CC"/>
                </a:solidFill>
              </a:rPr>
            </a:br>
            <a:br>
              <a:rPr lang="en-GB" altLang="x-none" dirty="0"/>
            </a:br>
            <a:r>
              <a:rPr lang="en-GB" altLang="x-none" b="1" i="1" dirty="0">
                <a:solidFill>
                  <a:srgbClr val="0000CC"/>
                </a:solidFill>
              </a:rPr>
              <a:t>Online Session 2</a:t>
            </a:r>
            <a:endParaRPr lang="en-GB" altLang="x-none" sz="1800" b="1" i="1" dirty="0">
              <a:solidFill>
                <a:srgbClr val="0000CC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8961CCB-0742-4DD0-9861-0CA730864B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94112" y="2564905"/>
            <a:ext cx="3249888" cy="313489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C177724-DEF9-48F5-94BE-828F8E2453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59972"/>
            <a:ext cx="8229600" cy="1143000"/>
          </a:xfrm>
        </p:spPr>
        <p:txBody>
          <a:bodyPr/>
          <a:lstStyle/>
          <a:p>
            <a:r>
              <a:rPr lang="en-GB" dirty="0"/>
              <a:t>Agenda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163044-87EF-4CFF-ACD8-27D69CB47E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59249"/>
            <a:ext cx="5698976" cy="3917032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Review and discussion of Activity findings</a:t>
            </a:r>
          </a:p>
          <a:p>
            <a:r>
              <a:rPr lang="en-GB" dirty="0">
                <a:solidFill>
                  <a:srgbClr val="0000CC"/>
                </a:solidFill>
              </a:rPr>
              <a:t>Where do you see yourself</a:t>
            </a:r>
          </a:p>
          <a:p>
            <a:r>
              <a:rPr lang="en-GB" dirty="0">
                <a:solidFill>
                  <a:srgbClr val="0000CC"/>
                </a:solidFill>
              </a:rPr>
              <a:t>Go Mad – a coaching approach</a:t>
            </a:r>
          </a:p>
          <a:p>
            <a:r>
              <a:rPr lang="en-GB" dirty="0">
                <a:solidFill>
                  <a:srgbClr val="0000CC"/>
                </a:solidFill>
              </a:rPr>
              <a:t>Summary</a:t>
            </a:r>
          </a:p>
          <a:p>
            <a:r>
              <a:rPr lang="en-GB" dirty="0">
                <a:solidFill>
                  <a:srgbClr val="0000CC"/>
                </a:solidFill>
              </a:rPr>
              <a:t>Activity for next session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63975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BCD78057-C3C7-4E5F-9F70-280E5266851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 flipH="1">
            <a:off x="7452320" y="4629825"/>
            <a:ext cx="1691680" cy="105448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1911CA0-6FF3-462B-A6F6-2E5936B0A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13751" y="350740"/>
            <a:ext cx="4375398" cy="808569"/>
          </a:xfrm>
        </p:spPr>
        <p:txBody>
          <a:bodyPr/>
          <a:lstStyle/>
          <a:p>
            <a:r>
              <a:rPr lang="en-GB" dirty="0"/>
              <a:t>Activity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8BB9E4-2A3A-4B9A-90FC-C64E5CA8EAE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600201"/>
            <a:ext cx="8507288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>
                <a:solidFill>
                  <a:srgbClr val="0000CC"/>
                </a:solidFill>
              </a:rPr>
              <a:t>After researching into the similarities and differences between coaching and mentoring: -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0000CC"/>
                </a:solidFill>
              </a:rPr>
              <a:t>Summarise your findings ready for feedback to the group </a:t>
            </a:r>
            <a:r>
              <a:rPr lang="en-GB" sz="2400" b="1" dirty="0">
                <a:solidFill>
                  <a:srgbClr val="0000CC"/>
                </a:solidFill>
              </a:rPr>
              <a:t>at next session </a:t>
            </a:r>
            <a:r>
              <a:rPr lang="en-GB" sz="2400" dirty="0">
                <a:solidFill>
                  <a:srgbClr val="0000CC"/>
                </a:solidFill>
              </a:rPr>
              <a:t>– </a:t>
            </a:r>
            <a:r>
              <a:rPr lang="en-GB" sz="2400" i="1" u="sng" dirty="0">
                <a:solidFill>
                  <a:srgbClr val="0000CC"/>
                </a:solidFill>
              </a:rPr>
              <a:t>upload into your notebook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0000CC"/>
                </a:solidFill>
              </a:rPr>
              <a:t>Identify what you believe are the key benefits of each approach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dirty="0">
                <a:solidFill>
                  <a:srgbClr val="0000CC"/>
                </a:solidFill>
              </a:rPr>
              <a:t>Reference your sources in support of your findings</a:t>
            </a:r>
          </a:p>
          <a:p>
            <a:pPr marL="0" indent="0">
              <a:buNone/>
            </a:pPr>
            <a:r>
              <a:rPr lang="en-GB" sz="2400" i="1" dirty="0">
                <a:solidFill>
                  <a:srgbClr val="FF0000"/>
                </a:solidFill>
              </a:rPr>
              <a:t>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C9B457A-ACC1-4A8F-8CAB-4198443683E0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97527" y="183361"/>
            <a:ext cx="2016224" cy="13436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94D6AADC-07FF-4FE4-AA70-04078FF7405B}"/>
              </a:ext>
            </a:extLst>
          </p:cNvPr>
          <p:cNvSpPr txBox="1"/>
          <p:nvPr/>
        </p:nvSpPr>
        <p:spPr>
          <a:xfrm>
            <a:off x="2627784" y="4629825"/>
            <a:ext cx="2751074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>
                <a:solidFill>
                  <a:srgbClr val="800080"/>
                </a:solidFill>
              </a:rPr>
              <a:t>Discussion</a:t>
            </a:r>
          </a:p>
        </p:txBody>
      </p:sp>
    </p:spTree>
    <p:extLst>
      <p:ext uri="{BB962C8B-B14F-4D97-AF65-F5344CB8AC3E}">
        <p14:creationId xmlns:p14="http://schemas.microsoft.com/office/powerpoint/2010/main" val="1417974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x-none" sz="4000" dirty="0">
                <a:latin typeface="Arial" charset="0"/>
                <a:ea typeface="Arial" charset="0"/>
                <a:cs typeface="Arial" charset="0"/>
              </a:rPr>
              <a:t>Who is it meant to serve – who’s the beneficiary?</a:t>
            </a:r>
          </a:p>
        </p:txBody>
      </p:sp>
      <p:sp>
        <p:nvSpPr>
          <p:cNvPr id="18435" name="Content Placeholder 2"/>
          <p:cNvSpPr>
            <a:spLocks noGrp="1"/>
          </p:cNvSpPr>
          <p:nvPr>
            <p:ph idx="1"/>
          </p:nvPr>
        </p:nvSpPr>
        <p:spPr>
          <a:xfrm>
            <a:off x="323528" y="1794520"/>
            <a:ext cx="5892728" cy="3268960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Coaching</a:t>
            </a:r>
            <a:r>
              <a:rPr lang="en-GB" altLang="en-US" sz="2800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 </a:t>
            </a:r>
          </a:p>
          <a:p>
            <a:pPr eaLnBrk="1" hangingPunct="1"/>
            <a:endParaRPr lang="en-GB" altLang="en-US" sz="2800" b="1" dirty="0">
              <a:solidFill>
                <a:srgbClr val="0000CC"/>
              </a:solidFill>
              <a:latin typeface="Arial" charset="0"/>
              <a:ea typeface="Arial" charset="0"/>
              <a:cs typeface="Arial" charset="0"/>
            </a:endParaRPr>
          </a:p>
          <a:p>
            <a:pPr eaLnBrk="1" hangingPunct="1"/>
            <a:endParaRPr lang="en-GB" altLang="en-US" sz="2800" b="1" dirty="0">
              <a:solidFill>
                <a:srgbClr val="0000CC"/>
              </a:solidFill>
              <a:latin typeface="Arial" charset="0"/>
              <a:ea typeface="Arial" charset="0"/>
              <a:cs typeface="Arial" charset="0"/>
            </a:endParaRPr>
          </a:p>
          <a:p>
            <a:pPr eaLnBrk="1" hangingPunct="1"/>
            <a:r>
              <a:rPr lang="en-GB" altLang="en-US" b="1" dirty="0">
                <a:solidFill>
                  <a:srgbClr val="0000CC"/>
                </a:solidFill>
                <a:latin typeface="Arial" charset="0"/>
                <a:ea typeface="Arial" charset="0"/>
                <a:cs typeface="Arial" charset="0"/>
              </a:rPr>
              <a:t>Mentoring</a:t>
            </a:r>
            <a:endParaRPr lang="en-GB" altLang="en-US" dirty="0">
              <a:solidFill>
                <a:srgbClr val="0000CC"/>
              </a:solidFill>
              <a:latin typeface="Arial" charset="0"/>
              <a:ea typeface="Arial" charset="0"/>
              <a:cs typeface="Arial" charset="0"/>
            </a:endParaRPr>
          </a:p>
        </p:txBody>
      </p:sp>
      <p:pic>
        <p:nvPicPr>
          <p:cNvPr id="3" name="Picture 2" descr="A picture containing person, table, window, indoor&#10;&#10;Description automatically generated">
            <a:extLst>
              <a:ext uri="{FF2B5EF4-FFF2-40B4-BE49-F238E27FC236}">
                <a16:creationId xmlns:a16="http://schemas.microsoft.com/office/drawing/2014/main" id="{BC7A077F-6E0A-4627-9FBE-6226270DF03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868144" y="1556792"/>
            <a:ext cx="3203848" cy="2135899"/>
          </a:xfrm>
          <a:prstGeom prst="rect">
            <a:avLst/>
          </a:prstGeom>
        </p:spPr>
      </p:pic>
      <p:pic>
        <p:nvPicPr>
          <p:cNvPr id="5" name="Picture 4" descr="A picture containing person, indoor, person, window&#10;&#10;Description automatically generated">
            <a:extLst>
              <a:ext uri="{FF2B5EF4-FFF2-40B4-BE49-F238E27FC236}">
                <a16:creationId xmlns:a16="http://schemas.microsoft.com/office/drawing/2014/main" id="{AAEEA277-D83E-4107-A96F-C3A100A764F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3779912" y="3072359"/>
            <a:ext cx="3000176" cy="2004047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843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84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4160545A-A1F2-442E-B618-9EF8CE928A48}"/>
              </a:ext>
            </a:extLst>
          </p:cNvPr>
          <p:cNvSpPr txBox="1"/>
          <p:nvPr/>
        </p:nvSpPr>
        <p:spPr>
          <a:xfrm>
            <a:off x="107504" y="404664"/>
            <a:ext cx="20882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Where do you see yourself?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EF5693E-D9DE-41B8-91CD-509D4FF544D0}"/>
              </a:ext>
            </a:extLst>
          </p:cNvPr>
          <p:cNvSpPr txBox="1"/>
          <p:nvPr/>
        </p:nvSpPr>
        <p:spPr>
          <a:xfrm>
            <a:off x="202405" y="3284984"/>
            <a:ext cx="22322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Which figure do you most relate to?</a:t>
            </a:r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id="{BF59C858-460A-4E0E-AE45-0A068A7811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0856" y="23767"/>
            <a:ext cx="5055520" cy="55403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80815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63688" y="182563"/>
            <a:ext cx="2935238" cy="831627"/>
          </a:xfrm>
        </p:spPr>
        <p:txBody>
          <a:bodyPr/>
          <a:lstStyle/>
          <a:p>
            <a:r>
              <a:rPr lang="en-GB" dirty="0"/>
              <a:t>Reality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4594" y="1196752"/>
            <a:ext cx="4879454" cy="3691607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What is </a:t>
            </a:r>
            <a:r>
              <a:rPr lang="en-GB" i="1" dirty="0">
                <a:solidFill>
                  <a:srgbClr val="0000CC"/>
                </a:solidFill>
              </a:rPr>
              <a:t>your</a:t>
            </a:r>
            <a:r>
              <a:rPr lang="en-GB" dirty="0">
                <a:solidFill>
                  <a:srgbClr val="0000CC"/>
                </a:solidFill>
              </a:rPr>
              <a:t> impression of </a:t>
            </a:r>
            <a:r>
              <a:rPr lang="en-GB" i="1" dirty="0">
                <a:solidFill>
                  <a:srgbClr val="0000CC"/>
                </a:solidFill>
              </a:rPr>
              <a:t>your</a:t>
            </a:r>
            <a:r>
              <a:rPr lang="en-GB" dirty="0">
                <a:solidFill>
                  <a:srgbClr val="0000CC"/>
                </a:solidFill>
              </a:rPr>
              <a:t> reality?</a:t>
            </a:r>
          </a:p>
          <a:p>
            <a:r>
              <a:rPr lang="en-GB" dirty="0">
                <a:solidFill>
                  <a:srgbClr val="0000CC"/>
                </a:solidFill>
              </a:rPr>
              <a:t>How successful do you feel you have been to date?</a:t>
            </a:r>
          </a:p>
          <a:p>
            <a:r>
              <a:rPr lang="en-GB" dirty="0">
                <a:solidFill>
                  <a:srgbClr val="0000CC"/>
                </a:solidFill>
              </a:rPr>
              <a:t>How do you feel you fit in with </a:t>
            </a:r>
            <a:r>
              <a:rPr lang="en-GB" i="1" dirty="0">
                <a:solidFill>
                  <a:srgbClr val="0000CC"/>
                </a:solidFill>
              </a:rPr>
              <a:t>your </a:t>
            </a:r>
            <a:r>
              <a:rPr lang="en-GB" dirty="0">
                <a:solidFill>
                  <a:srgbClr val="0000CC"/>
                </a:solidFill>
              </a:rPr>
              <a:t>organisation, </a:t>
            </a:r>
            <a:r>
              <a:rPr lang="en-GB" i="1" dirty="0">
                <a:solidFill>
                  <a:srgbClr val="0000CC"/>
                </a:solidFill>
              </a:rPr>
              <a:t>your </a:t>
            </a:r>
            <a:r>
              <a:rPr lang="en-GB" dirty="0">
                <a:solidFill>
                  <a:srgbClr val="0000CC"/>
                </a:solidFill>
              </a:rPr>
              <a:t>team?</a:t>
            </a:r>
          </a:p>
          <a:p>
            <a:r>
              <a:rPr lang="en-GB" dirty="0">
                <a:solidFill>
                  <a:srgbClr val="0000CC"/>
                </a:solidFill>
              </a:rPr>
              <a:t>What are </a:t>
            </a:r>
            <a:r>
              <a:rPr lang="en-GB" i="1" dirty="0">
                <a:solidFill>
                  <a:srgbClr val="0000CC"/>
                </a:solidFill>
              </a:rPr>
              <a:t>your</a:t>
            </a:r>
            <a:r>
              <a:rPr lang="en-GB" dirty="0">
                <a:solidFill>
                  <a:srgbClr val="0000CC"/>
                </a:solidFill>
              </a:rPr>
              <a:t> thoughts about the future direction </a:t>
            </a:r>
            <a:r>
              <a:rPr lang="en-GB" i="1" dirty="0">
                <a:solidFill>
                  <a:srgbClr val="0000CC"/>
                </a:solidFill>
              </a:rPr>
              <a:t>your</a:t>
            </a:r>
            <a:r>
              <a:rPr lang="en-GB" dirty="0">
                <a:solidFill>
                  <a:srgbClr val="0000CC"/>
                </a:solidFill>
              </a:rPr>
              <a:t> career will follow?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8205E5C-6622-4641-94FD-A86A989D18A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0"/>
            <a:ext cx="4137470" cy="5737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44338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A1C1B-9292-4836-BC2D-CBE920A103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31413"/>
            <a:ext cx="8229600" cy="868958"/>
          </a:xfrm>
        </p:spPr>
        <p:txBody>
          <a:bodyPr/>
          <a:lstStyle/>
          <a:p>
            <a:r>
              <a:rPr lang="en-GB" dirty="0"/>
              <a:t>The Drama Triangle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E4F27E-1045-42B6-A73A-47F1D43F296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35" y="1124744"/>
            <a:ext cx="8057529" cy="411279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CCFA1CF-22A2-464A-A601-8CF14A69085A}"/>
              </a:ext>
            </a:extLst>
          </p:cNvPr>
          <p:cNvSpPr txBox="1"/>
          <p:nvPr/>
        </p:nvSpPr>
        <p:spPr>
          <a:xfrm>
            <a:off x="6084168" y="5255645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Adapted from Karpan, S.</a:t>
            </a:r>
          </a:p>
        </p:txBody>
      </p:sp>
    </p:spTree>
    <p:extLst>
      <p:ext uri="{BB962C8B-B14F-4D97-AF65-F5344CB8AC3E}">
        <p14:creationId xmlns:p14="http://schemas.microsoft.com/office/powerpoint/2010/main" val="2851432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A653C9-4388-48DC-83F1-DDF3C68360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6503" y="157609"/>
            <a:ext cx="2410991" cy="1106041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Go Mad</a:t>
            </a:r>
          </a:p>
        </p:txBody>
      </p:sp>
      <p:sp>
        <p:nvSpPr>
          <p:cNvPr id="13315" name="Text Placeholder 2">
            <a:extLst>
              <a:ext uri="{FF2B5EF4-FFF2-40B4-BE49-F238E27FC236}">
                <a16:creationId xmlns:a16="http://schemas.microsoft.com/office/drawing/2014/main" id="{428E48A2-BD04-4EFC-B836-D08FCC05B9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00113" y="3644900"/>
            <a:ext cx="8021637" cy="6858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altLang="en-US"/>
              <a:t>. </a:t>
            </a:r>
          </a:p>
        </p:txBody>
      </p:sp>
      <p:sp>
        <p:nvSpPr>
          <p:cNvPr id="2053" name="Rectangle 2">
            <a:extLst>
              <a:ext uri="{FF2B5EF4-FFF2-40B4-BE49-F238E27FC236}">
                <a16:creationId xmlns:a16="http://schemas.microsoft.com/office/drawing/2014/main" id="{9F4DC43B-9D8B-4973-A396-E9B766DB70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1187" y="4393080"/>
            <a:ext cx="7921625" cy="369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eaLnBrk="0" hangingPunct="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eaLnBrk="0" hangingPunct="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eaLnBrk="0" hangingPunct="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sz="1800" dirty="0">
                <a:latin typeface="Corbel" panose="020B0503020204020204" pitchFamily="34" charset="0"/>
              </a:rPr>
              <a:t>Gilbert, A. and </a:t>
            </a:r>
            <a:r>
              <a:rPr lang="en-GB" altLang="en-US" sz="1800" dirty="0" err="1">
                <a:latin typeface="Corbel" panose="020B0503020204020204" pitchFamily="34" charset="0"/>
              </a:rPr>
              <a:t>Chackrovaity</a:t>
            </a:r>
            <a:r>
              <a:rPr lang="en-GB" altLang="en-US" sz="1800" dirty="0">
                <a:latin typeface="Corbel" panose="020B0503020204020204" pitchFamily="34" charset="0"/>
              </a:rPr>
              <a:t>, I. (2001) “Go Mad: about coaching”. Bath. Bath Press</a:t>
            </a:r>
          </a:p>
        </p:txBody>
      </p:sp>
      <p:pic>
        <p:nvPicPr>
          <p:cNvPr id="4" name="Picture 3" descr="A person wearing glasses and smiling at the camera&#10;&#10;Description automatically generated">
            <a:extLst>
              <a:ext uri="{FF2B5EF4-FFF2-40B4-BE49-F238E27FC236}">
                <a16:creationId xmlns:a16="http://schemas.microsoft.com/office/drawing/2014/main" id="{B62BCFFF-12CA-4DFE-9CB7-C866E29AA53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3396244" y="1556792"/>
            <a:ext cx="2381250" cy="238125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7">
            <a:extLst>
              <a:ext uri="{FF2B5EF4-FFF2-40B4-BE49-F238E27FC236}">
                <a16:creationId xmlns:a16="http://schemas.microsoft.com/office/drawing/2014/main" id="{AFDFB9D3-A8A4-4166-9EA3-B4C1F1D89D0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104947" y="3277054"/>
            <a:ext cx="1067027" cy="1524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5" name="Line 4">
            <a:extLst>
              <a:ext uri="{FF2B5EF4-FFF2-40B4-BE49-F238E27FC236}">
                <a16:creationId xmlns:a16="http://schemas.microsoft.com/office/drawing/2014/main" id="{A6900AEB-0616-4B0F-9ABF-30877645C20D}"/>
              </a:ext>
            </a:extLst>
          </p:cNvPr>
          <p:cNvSpPr>
            <a:spLocks noChangeShapeType="1"/>
          </p:cNvSpPr>
          <p:nvPr/>
        </p:nvSpPr>
        <p:spPr bwMode="auto">
          <a:xfrm>
            <a:off x="1372054" y="5334000"/>
            <a:ext cx="533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6" name="Line 15">
            <a:extLst>
              <a:ext uri="{FF2B5EF4-FFF2-40B4-BE49-F238E27FC236}">
                <a16:creationId xmlns:a16="http://schemas.microsoft.com/office/drawing/2014/main" id="{13A17F10-2B82-48DB-B9E8-028181EEB0F5}"/>
              </a:ext>
            </a:extLst>
          </p:cNvPr>
          <p:cNvSpPr>
            <a:spLocks noChangeShapeType="1"/>
          </p:cNvSpPr>
          <p:nvPr/>
        </p:nvSpPr>
        <p:spPr bwMode="auto">
          <a:xfrm>
            <a:off x="7544027" y="3580946"/>
            <a:ext cx="837973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7" name="Line 19">
            <a:extLst>
              <a:ext uri="{FF2B5EF4-FFF2-40B4-BE49-F238E27FC236}">
                <a16:creationId xmlns:a16="http://schemas.microsoft.com/office/drawing/2014/main" id="{2830011C-239C-43E2-BD80-5BEF058B33E5}"/>
              </a:ext>
            </a:extLst>
          </p:cNvPr>
          <p:cNvSpPr>
            <a:spLocks noChangeShapeType="1"/>
          </p:cNvSpPr>
          <p:nvPr/>
        </p:nvSpPr>
        <p:spPr bwMode="auto">
          <a:xfrm>
            <a:off x="2210027" y="3658054"/>
            <a:ext cx="114300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8" name="Line 21">
            <a:extLst>
              <a:ext uri="{FF2B5EF4-FFF2-40B4-BE49-F238E27FC236}">
                <a16:creationId xmlns:a16="http://schemas.microsoft.com/office/drawing/2014/main" id="{51F4E9B5-7518-4519-ADB7-CB9B69865A4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5304" y="3681867"/>
            <a:ext cx="684893" cy="913946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9" name="Line 22">
            <a:extLst>
              <a:ext uri="{FF2B5EF4-FFF2-40B4-BE49-F238E27FC236}">
                <a16:creationId xmlns:a16="http://schemas.microsoft.com/office/drawing/2014/main" id="{429B8508-70D0-4C55-A164-9438EE52BE9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12081" y="1218974"/>
            <a:ext cx="964973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80" name="Line 23">
            <a:extLst>
              <a:ext uri="{FF2B5EF4-FFF2-40B4-BE49-F238E27FC236}">
                <a16:creationId xmlns:a16="http://schemas.microsoft.com/office/drawing/2014/main" id="{088BF764-122B-444B-9C85-1FF0CADF97C7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2054" y="1143001"/>
            <a:ext cx="1065893" cy="1294946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81" name="Line 24">
            <a:extLst>
              <a:ext uri="{FF2B5EF4-FFF2-40B4-BE49-F238E27FC236}">
                <a16:creationId xmlns:a16="http://schemas.microsoft.com/office/drawing/2014/main" id="{EDCD6E1B-8889-4D06-A307-A465EE86A37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47696" y="1526268"/>
            <a:ext cx="0" cy="68602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65" name="Rectangle 37">
            <a:extLst>
              <a:ext uri="{FF2B5EF4-FFF2-40B4-BE49-F238E27FC236}">
                <a16:creationId xmlns:a16="http://schemas.microsoft.com/office/drawing/2014/main" id="{923A9E5A-D28F-41B3-B81E-0289E09547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9974" y="75974"/>
            <a:ext cx="3658054" cy="119289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786"/>
          </a:p>
        </p:txBody>
      </p:sp>
      <p:sp>
        <p:nvSpPr>
          <p:cNvPr id="3083" name="Text Box 38">
            <a:extLst>
              <a:ext uri="{FF2B5EF4-FFF2-40B4-BE49-F238E27FC236}">
                <a16:creationId xmlns:a16="http://schemas.microsoft.com/office/drawing/2014/main" id="{EA80D0C5-8617-4E27-A58E-A3D07411E0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232" y="188232"/>
            <a:ext cx="3748768" cy="224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857" dirty="0">
                <a:solidFill>
                  <a:srgbClr val="FF0000"/>
                </a:solidFill>
              </a:rPr>
              <a:t>The difference I want to make to make to my …………is</a:t>
            </a:r>
            <a:r>
              <a:rPr lang="en-GB" altLang="en-US" sz="714" dirty="0"/>
              <a:t>……………………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1CAA4B-1967-4919-BBF2-C3E0DB493A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219" y="3868965"/>
            <a:ext cx="1028474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Check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2843FE-70F2-4DA7-9FD3-826E607699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10027" y="5648339"/>
            <a:ext cx="1271930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Strength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09C5F-8FF3-41B3-935D-7D4A0A539A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4724" y="3888242"/>
            <a:ext cx="1568223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Achievability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2DDCE5-1C65-4CE3-BADF-CC5716F93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1989" y="5648339"/>
            <a:ext cx="1503131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Importance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A839FA-2C63-4119-9139-7CE2338A45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5393" y="3881439"/>
            <a:ext cx="1029607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Buy 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8420D2-362C-4E04-8A63-A16E4A97E3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96465" y="3819407"/>
            <a:ext cx="771071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Tasks</a:t>
            </a:r>
          </a:p>
        </p:txBody>
      </p:sp>
      <p:grpSp>
        <p:nvGrpSpPr>
          <p:cNvPr id="3090" name="Group 8">
            <a:extLst>
              <a:ext uri="{FF2B5EF4-FFF2-40B4-BE49-F238E27FC236}">
                <a16:creationId xmlns:a16="http://schemas.microsoft.com/office/drawing/2014/main" id="{5612B154-562E-4EE8-A903-47EB3485E4E9}"/>
              </a:ext>
            </a:extLst>
          </p:cNvPr>
          <p:cNvGrpSpPr>
            <a:grpSpLocks/>
          </p:cNvGrpSpPr>
          <p:nvPr/>
        </p:nvGrpSpPr>
        <p:grpSpPr bwMode="auto">
          <a:xfrm>
            <a:off x="102054" y="4496028"/>
            <a:ext cx="2210027" cy="1448026"/>
            <a:chOff x="280119" y="494357"/>
            <a:chExt cx="3094037" cy="2027237"/>
          </a:xfrm>
        </p:grpSpPr>
        <p:sp>
          <p:nvSpPr>
            <p:cNvPr id="3109" name="Oval 6">
              <a:extLst>
                <a:ext uri="{FF2B5EF4-FFF2-40B4-BE49-F238E27FC236}">
                  <a16:creationId xmlns:a16="http://schemas.microsoft.com/office/drawing/2014/main" id="{5C9E5758-3053-443B-8151-8390951F03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0119" y="494357"/>
              <a:ext cx="3094037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10" name="TextBox 7">
              <a:extLst>
                <a:ext uri="{FF2B5EF4-FFF2-40B4-BE49-F238E27FC236}">
                  <a16:creationId xmlns:a16="http://schemas.microsoft.com/office/drawing/2014/main" id="{A69B60E7-35A6-49AD-AA39-E150D4C153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4176" y="1069976"/>
              <a:ext cx="2160240" cy="8987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786" dirty="0"/>
                <a:t>Reasons Why?</a:t>
              </a:r>
            </a:p>
          </p:txBody>
        </p:sp>
      </p:grpSp>
      <p:grpSp>
        <p:nvGrpSpPr>
          <p:cNvPr id="3091" name="Group 10">
            <a:extLst>
              <a:ext uri="{FF2B5EF4-FFF2-40B4-BE49-F238E27FC236}">
                <a16:creationId xmlns:a16="http://schemas.microsoft.com/office/drawing/2014/main" id="{3215355A-C23D-4638-9018-7100D7E5DAE7}"/>
              </a:ext>
            </a:extLst>
          </p:cNvPr>
          <p:cNvGrpSpPr>
            <a:grpSpLocks/>
          </p:cNvGrpSpPr>
          <p:nvPr/>
        </p:nvGrpSpPr>
        <p:grpSpPr bwMode="auto">
          <a:xfrm>
            <a:off x="3199947" y="4491492"/>
            <a:ext cx="2210027" cy="1448026"/>
            <a:chOff x="240929" y="692944"/>
            <a:chExt cx="3094037" cy="2027237"/>
          </a:xfrm>
        </p:grpSpPr>
        <p:sp>
          <p:nvSpPr>
            <p:cNvPr id="3107" name="Oval 7">
              <a:extLst>
                <a:ext uri="{FF2B5EF4-FFF2-40B4-BE49-F238E27FC236}">
                  <a16:creationId xmlns:a16="http://schemas.microsoft.com/office/drawing/2014/main" id="{F20145D5-18A2-4103-8207-336DC028B4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929" y="692944"/>
              <a:ext cx="3094037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8" name="TextBox 9">
              <a:extLst>
                <a:ext uri="{FF2B5EF4-FFF2-40B4-BE49-F238E27FC236}">
                  <a16:creationId xmlns:a16="http://schemas.microsoft.com/office/drawing/2014/main" id="{CA039511-CB4D-4C48-BC3C-2F7F18D6D4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6184" y="1272208"/>
              <a:ext cx="1872208" cy="5140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786"/>
                <a:t>Define goal</a:t>
              </a:r>
            </a:p>
          </p:txBody>
        </p:sp>
      </p:grpSp>
      <p:grpSp>
        <p:nvGrpSpPr>
          <p:cNvPr id="3092" name="Group 12">
            <a:extLst>
              <a:ext uri="{FF2B5EF4-FFF2-40B4-BE49-F238E27FC236}">
                <a16:creationId xmlns:a16="http://schemas.microsoft.com/office/drawing/2014/main" id="{2051E54E-CED8-46FF-937D-667F3B797035}"/>
              </a:ext>
            </a:extLst>
          </p:cNvPr>
          <p:cNvGrpSpPr>
            <a:grpSpLocks/>
          </p:cNvGrpSpPr>
          <p:nvPr/>
        </p:nvGrpSpPr>
        <p:grpSpPr bwMode="auto">
          <a:xfrm>
            <a:off x="659947" y="2288268"/>
            <a:ext cx="2210027" cy="1448027"/>
            <a:chOff x="479128" y="725190"/>
            <a:chExt cx="3094037" cy="2027238"/>
          </a:xfrm>
        </p:grpSpPr>
        <p:sp>
          <p:nvSpPr>
            <p:cNvPr id="3105" name="Oval 9">
              <a:extLst>
                <a:ext uri="{FF2B5EF4-FFF2-40B4-BE49-F238E27FC236}">
                  <a16:creationId xmlns:a16="http://schemas.microsoft.com/office/drawing/2014/main" id="{E8FAD56E-4906-426F-BED1-FF733989F7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128" y="725190"/>
              <a:ext cx="3094037" cy="2027238"/>
            </a:xfrm>
            <a:prstGeom prst="ellips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6" name="TextBox 11">
              <a:extLst>
                <a:ext uri="{FF2B5EF4-FFF2-40B4-BE49-F238E27FC236}">
                  <a16:creationId xmlns:a16="http://schemas.microsoft.com/office/drawing/2014/main" id="{984DE521-693D-47B3-AF8E-0F426DB3DB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flipH="1">
              <a:off x="1105948" y="1500282"/>
              <a:ext cx="1712214" cy="5140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786"/>
                <a:t>Self belief</a:t>
              </a:r>
            </a:p>
          </p:txBody>
        </p:sp>
      </p:grpSp>
      <p:grpSp>
        <p:nvGrpSpPr>
          <p:cNvPr id="3093" name="Group 14">
            <a:extLst>
              <a:ext uri="{FF2B5EF4-FFF2-40B4-BE49-F238E27FC236}">
                <a16:creationId xmlns:a16="http://schemas.microsoft.com/office/drawing/2014/main" id="{323D86C5-463C-48E1-AC2D-ADF53AEFC5E9}"/>
              </a:ext>
            </a:extLst>
          </p:cNvPr>
          <p:cNvGrpSpPr>
            <a:grpSpLocks/>
          </p:cNvGrpSpPr>
          <p:nvPr/>
        </p:nvGrpSpPr>
        <p:grpSpPr bwMode="auto">
          <a:xfrm>
            <a:off x="6424839" y="4399643"/>
            <a:ext cx="2210027" cy="1448027"/>
            <a:chOff x="462310" y="263525"/>
            <a:chExt cx="3094037" cy="2027238"/>
          </a:xfrm>
        </p:grpSpPr>
        <p:sp>
          <p:nvSpPr>
            <p:cNvPr id="3103" name="Oval 5">
              <a:extLst>
                <a:ext uri="{FF2B5EF4-FFF2-40B4-BE49-F238E27FC236}">
                  <a16:creationId xmlns:a16="http://schemas.microsoft.com/office/drawing/2014/main" id="{B8091EB4-2FC6-4E85-9779-B456E5A35B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10" y="263525"/>
              <a:ext cx="3094037" cy="2027238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4" name="TextBox 13">
              <a:extLst>
                <a:ext uri="{FF2B5EF4-FFF2-40B4-BE49-F238E27FC236}">
                  <a16:creationId xmlns:a16="http://schemas.microsoft.com/office/drawing/2014/main" id="{04C29EFF-C63E-4F99-8068-87DB1CD9D5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4176" y="941313"/>
              <a:ext cx="2632816" cy="8987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786" dirty="0"/>
                <a:t>Plans &amp; priorities</a:t>
              </a:r>
            </a:p>
          </p:txBody>
        </p:sp>
      </p:grpSp>
      <p:grpSp>
        <p:nvGrpSpPr>
          <p:cNvPr id="3094" name="Group 16">
            <a:extLst>
              <a:ext uri="{FF2B5EF4-FFF2-40B4-BE49-F238E27FC236}">
                <a16:creationId xmlns:a16="http://schemas.microsoft.com/office/drawing/2014/main" id="{307BB507-ECC2-4C10-B734-D1ECF2C764ED}"/>
              </a:ext>
            </a:extLst>
          </p:cNvPr>
          <p:cNvGrpSpPr>
            <a:grpSpLocks/>
          </p:cNvGrpSpPr>
          <p:nvPr/>
        </p:nvGrpSpPr>
        <p:grpSpPr bwMode="auto">
          <a:xfrm>
            <a:off x="5944054" y="2227036"/>
            <a:ext cx="2208893" cy="1448027"/>
            <a:chOff x="473745" y="263525"/>
            <a:chExt cx="3092450" cy="2027237"/>
          </a:xfrm>
        </p:grpSpPr>
        <p:sp>
          <p:nvSpPr>
            <p:cNvPr id="3101" name="Oval 8">
              <a:extLst>
                <a:ext uri="{FF2B5EF4-FFF2-40B4-BE49-F238E27FC236}">
                  <a16:creationId xmlns:a16="http://schemas.microsoft.com/office/drawing/2014/main" id="{0D39848E-1697-4187-9B6D-5C421B3AF3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3745" y="263525"/>
              <a:ext cx="3092450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2" name="TextBox 15">
              <a:extLst>
                <a:ext uri="{FF2B5EF4-FFF2-40B4-BE49-F238E27FC236}">
                  <a16:creationId xmlns:a16="http://schemas.microsoft.com/office/drawing/2014/main" id="{5ABCF364-3A9A-4462-BC56-CBF27C17A7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3531" y="840160"/>
              <a:ext cx="2276867" cy="5140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786"/>
                <a:t>Involve others</a:t>
              </a:r>
            </a:p>
          </p:txBody>
        </p:sp>
      </p:grpSp>
      <p:grpSp>
        <p:nvGrpSpPr>
          <p:cNvPr id="3095" name="Group 18">
            <a:extLst>
              <a:ext uri="{FF2B5EF4-FFF2-40B4-BE49-F238E27FC236}">
                <a16:creationId xmlns:a16="http://schemas.microsoft.com/office/drawing/2014/main" id="{A135D109-8019-475B-9246-FDE61379A234}"/>
              </a:ext>
            </a:extLst>
          </p:cNvPr>
          <p:cNvGrpSpPr>
            <a:grpSpLocks/>
          </p:cNvGrpSpPr>
          <p:nvPr/>
        </p:nvGrpSpPr>
        <p:grpSpPr bwMode="auto">
          <a:xfrm>
            <a:off x="3194278" y="2210028"/>
            <a:ext cx="2210026" cy="1448026"/>
            <a:chOff x="399455" y="248392"/>
            <a:chExt cx="3094038" cy="2027238"/>
          </a:xfrm>
        </p:grpSpPr>
        <p:sp>
          <p:nvSpPr>
            <p:cNvPr id="3099" name="Oval 10">
              <a:extLst>
                <a:ext uri="{FF2B5EF4-FFF2-40B4-BE49-F238E27FC236}">
                  <a16:creationId xmlns:a16="http://schemas.microsoft.com/office/drawing/2014/main" id="{754C0CE3-F0CA-41EC-B1BC-035A0CBDF3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9455" y="248392"/>
              <a:ext cx="3094038" cy="2027238"/>
            </a:xfrm>
            <a:prstGeom prst="ellips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0" name="TextBox 17">
              <a:extLst>
                <a:ext uri="{FF2B5EF4-FFF2-40B4-BE49-F238E27FC236}">
                  <a16:creationId xmlns:a16="http://schemas.microsoft.com/office/drawing/2014/main" id="{750D4F65-1012-4B61-82C9-9524867131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1009" y="738426"/>
              <a:ext cx="2107758" cy="8987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786"/>
                <a:t>Personal </a:t>
              </a:r>
            </a:p>
            <a:p>
              <a:pPr algn="ctr" eaLnBrk="1" hangingPunct="1"/>
              <a:r>
                <a:rPr lang="en-GB" altLang="en-US" sz="1786"/>
                <a:t>responsibility</a:t>
              </a:r>
            </a:p>
          </p:txBody>
        </p:sp>
      </p:grpSp>
      <p:grpSp>
        <p:nvGrpSpPr>
          <p:cNvPr id="3096" name="Group 22">
            <a:extLst>
              <a:ext uri="{FF2B5EF4-FFF2-40B4-BE49-F238E27FC236}">
                <a16:creationId xmlns:a16="http://schemas.microsoft.com/office/drawing/2014/main" id="{AECCD186-A34A-4CB2-B160-7EC4CE4F93FA}"/>
              </a:ext>
            </a:extLst>
          </p:cNvPr>
          <p:cNvGrpSpPr>
            <a:grpSpLocks/>
          </p:cNvGrpSpPr>
          <p:nvPr/>
        </p:nvGrpSpPr>
        <p:grpSpPr bwMode="auto">
          <a:xfrm>
            <a:off x="3071246" y="143083"/>
            <a:ext cx="2210026" cy="1524000"/>
            <a:chOff x="479128" y="223762"/>
            <a:chExt cx="3094037" cy="2133600"/>
          </a:xfrm>
        </p:grpSpPr>
        <p:sp>
          <p:nvSpPr>
            <p:cNvPr id="3097" name="Oval 11">
              <a:extLst>
                <a:ext uri="{FF2B5EF4-FFF2-40B4-BE49-F238E27FC236}">
                  <a16:creationId xmlns:a16="http://schemas.microsoft.com/office/drawing/2014/main" id="{4D388126-26B1-4437-9FA4-CA92EB3253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128" y="223762"/>
              <a:ext cx="3094037" cy="213360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098" name="TextBox 21">
              <a:extLst>
                <a:ext uri="{FF2B5EF4-FFF2-40B4-BE49-F238E27FC236}">
                  <a16:creationId xmlns:a16="http://schemas.microsoft.com/office/drawing/2014/main" id="{EE2D35B1-B87D-4649-AA9E-73B30F25A5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38290" y="588475"/>
              <a:ext cx="2524940" cy="12835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786" dirty="0"/>
                <a:t>Take action, measure results  &amp; celebrate!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2739500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65" grpId="0" animBg="1"/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DB34E-5D8B-4034-AEA2-643FE0B545E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Go Mad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CEE41-42F2-4D20-8C1F-B063CA1734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7544" y="1484784"/>
            <a:ext cx="4392488" cy="2035423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“What difference do you want to make…….” (e.g. to your career)?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Write a succinct explanation of the difference you want to make in the box</a:t>
            </a:r>
          </a:p>
        </p:txBody>
      </p:sp>
      <p:pic>
        <p:nvPicPr>
          <p:cNvPr id="5" name="Picture 4" descr="A picture containing icon&#10;&#10;Description automatically generated">
            <a:extLst>
              <a:ext uri="{FF2B5EF4-FFF2-40B4-BE49-F238E27FC236}">
                <a16:creationId xmlns:a16="http://schemas.microsoft.com/office/drawing/2014/main" id="{8116A315-9344-4243-AAA7-79A76B73A0A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929280" y="1196752"/>
            <a:ext cx="4203094" cy="44787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D18DC3-C9EE-4751-8A5A-AB68A40955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392" y="124735"/>
            <a:ext cx="8964488" cy="1143000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solidFill>
                  <a:schemeClr val="accent1">
                    <a:satMod val="150000"/>
                  </a:schemeClr>
                </a:solidFill>
              </a:rPr>
              <a:t>Reason ‘Why’ you want to make the difference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0EB0A0-38B5-4E44-BB61-1F0691F996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958576"/>
            <a:ext cx="8229600" cy="3113110"/>
          </a:xfrm>
        </p:spPr>
        <p:txBody>
          <a:bodyPr rtlCol="0">
            <a:normAutofit/>
          </a:bodyPr>
          <a:lstStyle/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800" dirty="0">
                <a:solidFill>
                  <a:srgbClr val="0000CC"/>
                </a:solidFill>
              </a:rPr>
              <a:t>Write the “</a:t>
            </a:r>
            <a:r>
              <a:rPr lang="en-GB" sz="2800" b="1" dirty="0">
                <a:solidFill>
                  <a:srgbClr val="0000CC"/>
                </a:solidFill>
              </a:rPr>
              <a:t>Reasons Why</a:t>
            </a:r>
            <a:r>
              <a:rPr lang="en-GB" sz="2800" dirty="0">
                <a:solidFill>
                  <a:srgbClr val="0000CC"/>
                </a:solidFill>
              </a:rPr>
              <a:t>” in the bottom left hand circle</a:t>
            </a:r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r>
              <a:rPr lang="en-GB" sz="2800" dirty="0">
                <a:solidFill>
                  <a:srgbClr val="0000CC"/>
                </a:solidFill>
              </a:rPr>
              <a:t>Be honest with yourself and write down ALL the reasons why in and around the circle</a:t>
            </a: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sz="2800" dirty="0">
                <a:solidFill>
                  <a:srgbClr val="0000CC"/>
                </a:solidFill>
              </a:rPr>
              <a:t>They must be your reasons and no one else's</a:t>
            </a: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r>
              <a:rPr lang="en-GB" sz="2800" dirty="0">
                <a:solidFill>
                  <a:srgbClr val="0000CC"/>
                </a:solidFill>
              </a:rPr>
              <a:t>Write down a number that best indicates your honest rating </a:t>
            </a:r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endParaRPr lang="en-GB" dirty="0"/>
          </a:p>
          <a:p>
            <a:pPr marL="438912" lvl="1" indent="-320040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"/>
              <a:defRPr/>
            </a:pPr>
            <a:endParaRPr lang="en-GB" dirty="0"/>
          </a:p>
          <a:p>
            <a:pPr marL="438912" indent="-320040" eaLnBrk="1" fontAlgn="auto" hangingPunct="1">
              <a:spcBef>
                <a:spcPts val="0"/>
              </a:spcBef>
              <a:spcAft>
                <a:spcPts val="0"/>
              </a:spcAft>
              <a:buFont typeface="Wingdings 2"/>
              <a:buChar char=""/>
              <a:defRPr/>
            </a:pPr>
            <a:endParaRPr lang="en-GB" sz="2800" dirty="0"/>
          </a:p>
          <a:p>
            <a:pPr marL="457200" lvl="1" indent="0" eaLnBrk="1" fontAlgn="auto" hangingPunct="1">
              <a:spcAft>
                <a:spcPts val="0"/>
              </a:spcAft>
              <a:buFont typeface="Wingdings"/>
              <a:buNone/>
              <a:defRPr/>
            </a:pPr>
            <a:endParaRPr lang="en-GB" dirty="0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C5CC935E-661F-4761-8EA6-A65485BBCD33}"/>
              </a:ext>
            </a:extLst>
          </p:cNvPr>
          <p:cNvGrpSpPr>
            <a:grpSpLocks/>
          </p:cNvGrpSpPr>
          <p:nvPr/>
        </p:nvGrpSpPr>
        <p:grpSpPr bwMode="auto">
          <a:xfrm>
            <a:off x="936111" y="4293096"/>
            <a:ext cx="7680325" cy="1200150"/>
            <a:chOff x="780634" y="4540721"/>
            <a:chExt cx="7679798" cy="1200330"/>
          </a:xfrm>
        </p:grpSpPr>
        <p:cxnSp>
          <p:nvCxnSpPr>
            <p:cNvPr id="5" name="Straight Arrow Connector 4">
              <a:extLst>
                <a:ext uri="{FF2B5EF4-FFF2-40B4-BE49-F238E27FC236}">
                  <a16:creationId xmlns:a16="http://schemas.microsoft.com/office/drawing/2014/main" id="{A07E9BBA-746F-4BB5-8177-83FCFB97494E}"/>
                </a:ext>
              </a:extLst>
            </p:cNvPr>
            <p:cNvCxnSpPr/>
            <p:nvPr/>
          </p:nvCxnSpPr>
          <p:spPr>
            <a:xfrm>
              <a:off x="3276013" y="4953533"/>
              <a:ext cx="2447757" cy="0"/>
            </a:xfrm>
            <a:prstGeom prst="straightConnector1">
              <a:avLst/>
            </a:prstGeom>
            <a:ln w="5715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26" name="TextBox 5">
              <a:extLst>
                <a:ext uri="{FF2B5EF4-FFF2-40B4-BE49-F238E27FC236}">
                  <a16:creationId xmlns:a16="http://schemas.microsoft.com/office/drawing/2014/main" id="{1B764083-A491-4D03-9BF5-6D7E2E59870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43808" y="4661813"/>
              <a:ext cx="5760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>
                  <a:latin typeface="Corbel" panose="020B0503020204020204" pitchFamily="34" charset="0"/>
                </a:rPr>
                <a:t>1</a:t>
              </a:r>
            </a:p>
          </p:txBody>
        </p:sp>
        <p:sp>
          <p:nvSpPr>
            <p:cNvPr id="5127" name="TextBox 6">
              <a:extLst>
                <a:ext uri="{FF2B5EF4-FFF2-40B4-BE49-F238E27FC236}">
                  <a16:creationId xmlns:a16="http://schemas.microsoft.com/office/drawing/2014/main" id="{04DC1329-C09B-432A-8086-F55F872C8B23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68144" y="4661813"/>
              <a:ext cx="648072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>
                  <a:latin typeface="Corbel" panose="020B0503020204020204" pitchFamily="34" charset="0"/>
                </a:rPr>
                <a:t>10</a:t>
              </a:r>
            </a:p>
          </p:txBody>
        </p:sp>
        <p:sp>
          <p:nvSpPr>
            <p:cNvPr id="5128" name="TextBox 7">
              <a:extLst>
                <a:ext uri="{FF2B5EF4-FFF2-40B4-BE49-F238E27FC236}">
                  <a16:creationId xmlns:a16="http://schemas.microsoft.com/office/drawing/2014/main" id="{6BA95D27-8FFC-4FFF-B720-BC12A9EDC8C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88224" y="4540721"/>
              <a:ext cx="1872208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>
                  <a:latin typeface="Corbel" panose="020B0503020204020204" pitchFamily="34" charset="0"/>
                </a:rPr>
                <a:t>Passionate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>
                  <a:latin typeface="Corbel" panose="020B0503020204020204" pitchFamily="34" charset="0"/>
                </a:rPr>
                <a:t>Burning desire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>
                  <a:latin typeface="Corbel" panose="020B0503020204020204" pitchFamily="34" charset="0"/>
                </a:rPr>
                <a:t>Keeps you awake at night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90F82D2A-024E-48D6-A739-786A6E210BA1}"/>
                </a:ext>
              </a:extLst>
            </p:cNvPr>
            <p:cNvCxnSpPr/>
            <p:nvPr/>
          </p:nvCxnSpPr>
          <p:spPr>
            <a:xfrm>
              <a:off x="3779216" y="4797935"/>
              <a:ext cx="0" cy="358829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5130" name="Picture 3">
              <a:extLst>
                <a:ext uri="{FF2B5EF4-FFF2-40B4-BE49-F238E27FC236}">
                  <a16:creationId xmlns:a16="http://schemas.microsoft.com/office/drawing/2014/main" id="{538F9A08-B720-46AB-A37F-CB1B8AF487A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4788259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31" name="Picture 4">
              <a:extLst>
                <a:ext uri="{FF2B5EF4-FFF2-40B4-BE49-F238E27FC236}">
                  <a16:creationId xmlns:a16="http://schemas.microsoft.com/office/drawing/2014/main" id="{F46A51ED-02DD-4E66-9734-6091725CECFE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4797152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32" name="Picture 5">
              <a:extLst>
                <a:ext uri="{FF2B5EF4-FFF2-40B4-BE49-F238E27FC236}">
                  <a16:creationId xmlns:a16="http://schemas.microsoft.com/office/drawing/2014/main" id="{3552A3AD-4188-47B3-B114-129EA97ED6D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0876" y="4765287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33" name="Picture 6">
              <a:extLst>
                <a:ext uri="{FF2B5EF4-FFF2-40B4-BE49-F238E27FC236}">
                  <a16:creationId xmlns:a16="http://schemas.microsoft.com/office/drawing/2014/main" id="{F29565C3-7F00-4539-ACE7-D0B3D63FB8A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4765288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5134" name="Picture 7">
              <a:extLst>
                <a:ext uri="{FF2B5EF4-FFF2-40B4-BE49-F238E27FC236}">
                  <a16:creationId xmlns:a16="http://schemas.microsoft.com/office/drawing/2014/main" id="{B84DFEDF-006B-4739-AE44-A28CDD8D79F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4763062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5135" name="TextBox 13">
              <a:extLst>
                <a:ext uri="{FF2B5EF4-FFF2-40B4-BE49-F238E27FC236}">
                  <a16:creationId xmlns:a16="http://schemas.microsoft.com/office/drawing/2014/main" id="{09C0966B-3E1B-4E65-8598-29F57EC98C6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0634" y="4540722"/>
              <a:ext cx="2088232" cy="120032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 dirty="0">
                  <a:latin typeface="Corbel" panose="020B0503020204020204" pitchFamily="34" charset="0"/>
                </a:rPr>
                <a:t>Going through the motions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 dirty="0">
                  <a:latin typeface="Corbel" panose="020B0503020204020204" pitchFamily="34" charset="0"/>
                </a:rPr>
                <a:t>Not that bothered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EAF30A-0AA8-4BE6-BFB1-2BC4180864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6873" y="-73025"/>
            <a:ext cx="8229600" cy="11430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Define your Goal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DE4ECC-1FC6-4B47-953C-745D4454522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6280" y="1039143"/>
            <a:ext cx="4038600" cy="4624388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Write </a:t>
            </a:r>
            <a:r>
              <a:rPr lang="en-GB" altLang="en-US" b="1" dirty="0">
                <a:solidFill>
                  <a:srgbClr val="0000CC"/>
                </a:solidFill>
              </a:rPr>
              <a:t>“Define Goal” </a:t>
            </a:r>
            <a:r>
              <a:rPr lang="en-GB" altLang="en-US" dirty="0">
                <a:solidFill>
                  <a:srgbClr val="0000CC"/>
                </a:solidFill>
              </a:rPr>
              <a:t>in the bottom line centre circle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Write a specific Goal in this circle and it needs to be SMART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How achievable is your goal?  </a:t>
            </a:r>
            <a:r>
              <a:rPr lang="en-GB" altLang="en-US" sz="1600" dirty="0">
                <a:solidFill>
                  <a:srgbClr val="0000CC"/>
                </a:solidFill>
              </a:rPr>
              <a:t>(Scale of 1 -10)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4098" name="Picture 2">
            <a:extLst>
              <a:ext uri="{FF2B5EF4-FFF2-40B4-BE49-F238E27FC236}">
                <a16:creationId xmlns:a16="http://schemas.microsoft.com/office/drawing/2014/main" id="{673BA6F9-A69A-401D-96F6-863A47B7E983}"/>
              </a:ext>
            </a:extLst>
          </p:cNvPr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47295" y="1069975"/>
            <a:ext cx="3400425" cy="28463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C55DD0A4-42B6-4E69-886F-5AEB38DBC7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38167595"/>
              </p:ext>
            </p:extLst>
          </p:nvPr>
        </p:nvGraphicFramePr>
        <p:xfrm>
          <a:off x="4254764" y="3960569"/>
          <a:ext cx="2255912" cy="18879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687193C-7FE0-48BD-A126-1762924B2A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23728" y="116632"/>
            <a:ext cx="3223270" cy="61560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Self Belief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F8AF8CC-A2A8-4023-BEF2-DB779CE3A0F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9970" y="1076013"/>
            <a:ext cx="4780102" cy="3384376"/>
          </a:xfrm>
        </p:spPr>
        <p:txBody>
          <a:bodyPr/>
          <a:lstStyle/>
          <a:p>
            <a:pPr eaLnBrk="1" hangingPunct="1"/>
            <a:r>
              <a:rPr lang="en-GB" altLang="en-US" sz="2400" dirty="0">
                <a:solidFill>
                  <a:srgbClr val="0000CC"/>
                </a:solidFill>
              </a:rPr>
              <a:t>Write “</a:t>
            </a:r>
            <a:r>
              <a:rPr lang="en-GB" altLang="en-US" sz="2400" b="1" dirty="0">
                <a:solidFill>
                  <a:srgbClr val="0000CC"/>
                </a:solidFill>
              </a:rPr>
              <a:t>Self Belief</a:t>
            </a:r>
            <a:r>
              <a:rPr lang="en-GB" altLang="en-US" sz="2400" dirty="0">
                <a:solidFill>
                  <a:srgbClr val="0000CC"/>
                </a:solidFill>
              </a:rPr>
              <a:t>” in the left hand middle circle</a:t>
            </a:r>
          </a:p>
          <a:p>
            <a:pPr eaLnBrk="1" hangingPunct="1"/>
            <a:r>
              <a:rPr lang="en-GB" altLang="en-US" sz="2400" dirty="0">
                <a:solidFill>
                  <a:srgbClr val="0000CC"/>
                </a:solidFill>
              </a:rPr>
              <a:t>Consider your reasons why &amp; what you know about yourself</a:t>
            </a:r>
          </a:p>
          <a:p>
            <a:pPr eaLnBrk="1" hangingPunct="1"/>
            <a:r>
              <a:rPr lang="en-GB" altLang="en-US" sz="2400" dirty="0">
                <a:solidFill>
                  <a:srgbClr val="0000CC"/>
                </a:solidFill>
              </a:rPr>
              <a:t>Considering everything you know about yourself on a scale of 1 to 10 write in the circle the strength of your self belief that you can achieve your goal.</a:t>
            </a:r>
          </a:p>
          <a:p>
            <a:pPr eaLnBrk="1" hangingPunct="1"/>
            <a:endParaRPr lang="en-GB" altLang="en-US" dirty="0"/>
          </a:p>
        </p:txBody>
      </p:sp>
      <p:pic>
        <p:nvPicPr>
          <p:cNvPr id="5122" name="Picture 2">
            <a:extLst>
              <a:ext uri="{FF2B5EF4-FFF2-40B4-BE49-F238E27FC236}">
                <a16:creationId xmlns:a16="http://schemas.microsoft.com/office/drawing/2014/main" id="{535938B7-3527-43D6-81D2-446E8333671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9780" y="836712"/>
            <a:ext cx="3414220" cy="3960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pSp>
        <p:nvGrpSpPr>
          <p:cNvPr id="5" name="Group 4">
            <a:extLst>
              <a:ext uri="{FF2B5EF4-FFF2-40B4-BE49-F238E27FC236}">
                <a16:creationId xmlns:a16="http://schemas.microsoft.com/office/drawing/2014/main" id="{51D18BB1-6863-4311-9790-9662B14AEE21}"/>
              </a:ext>
            </a:extLst>
          </p:cNvPr>
          <p:cNvGrpSpPr>
            <a:grpSpLocks/>
          </p:cNvGrpSpPr>
          <p:nvPr/>
        </p:nvGrpSpPr>
        <p:grpSpPr bwMode="auto">
          <a:xfrm>
            <a:off x="903494" y="4365108"/>
            <a:ext cx="7556938" cy="1200329"/>
            <a:chOff x="784536" y="4540721"/>
            <a:chExt cx="7891919" cy="1200508"/>
          </a:xfrm>
        </p:grpSpPr>
        <p:cxnSp>
          <p:nvCxnSpPr>
            <p:cNvPr id="6" name="Straight Arrow Connector 5">
              <a:extLst>
                <a:ext uri="{FF2B5EF4-FFF2-40B4-BE49-F238E27FC236}">
                  <a16:creationId xmlns:a16="http://schemas.microsoft.com/office/drawing/2014/main" id="{4B750974-8FD1-43CB-BCBA-452EF96DB3E0}"/>
                </a:ext>
              </a:extLst>
            </p:cNvPr>
            <p:cNvCxnSpPr/>
            <p:nvPr/>
          </p:nvCxnSpPr>
          <p:spPr>
            <a:xfrm>
              <a:off x="3276013" y="4953533"/>
              <a:ext cx="2447757" cy="0"/>
            </a:xfrm>
            <a:prstGeom prst="straightConnector1">
              <a:avLst/>
            </a:prstGeom>
            <a:ln w="5715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" name="TextBox 5">
              <a:extLst>
                <a:ext uri="{FF2B5EF4-FFF2-40B4-BE49-F238E27FC236}">
                  <a16:creationId xmlns:a16="http://schemas.microsoft.com/office/drawing/2014/main" id="{3CBCCFFD-CDC8-4DB8-A1A0-142702ACCD20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43808" y="4661813"/>
              <a:ext cx="5760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 dirty="0">
                  <a:latin typeface="Corbel" panose="020B0503020204020204" pitchFamily="34" charset="0"/>
                </a:rPr>
                <a:t>1</a:t>
              </a:r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id="{86521D7E-1FD6-4C27-95FC-68B2F176DD1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68144" y="4661813"/>
              <a:ext cx="648072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>
                  <a:latin typeface="Corbel" panose="020B0503020204020204" pitchFamily="34" charset="0"/>
                </a:rPr>
                <a:t>10</a:t>
              </a:r>
            </a:p>
          </p:txBody>
        </p:sp>
        <p:sp>
          <p:nvSpPr>
            <p:cNvPr id="9" name="TextBox 7">
              <a:extLst>
                <a:ext uri="{FF2B5EF4-FFF2-40B4-BE49-F238E27FC236}">
                  <a16:creationId xmlns:a16="http://schemas.microsoft.com/office/drawing/2014/main" id="{3C752263-A642-4F11-8EF7-935457145BD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6588224" y="4540721"/>
              <a:ext cx="2088231" cy="120050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lvl1pPr marL="2857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 dirty="0">
                  <a:latin typeface="Corbel" panose="020B0503020204020204" pitchFamily="34" charset="0"/>
                </a:rPr>
                <a:t>“I’ve got this covered”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 dirty="0">
                  <a:latin typeface="Corbel" panose="020B0503020204020204" pitchFamily="34" charset="0"/>
                </a:rPr>
                <a:t>“No way will I fail”</a:t>
              </a:r>
            </a:p>
          </p:txBody>
        </p:sp>
        <p:cxnSp>
          <p:nvCxnSpPr>
            <p:cNvPr id="10" name="Straight Connector 9">
              <a:extLst>
                <a:ext uri="{FF2B5EF4-FFF2-40B4-BE49-F238E27FC236}">
                  <a16:creationId xmlns:a16="http://schemas.microsoft.com/office/drawing/2014/main" id="{A9E7937B-21B8-4483-9D2F-46CFD9A224FB}"/>
                </a:ext>
              </a:extLst>
            </p:cNvPr>
            <p:cNvCxnSpPr/>
            <p:nvPr/>
          </p:nvCxnSpPr>
          <p:spPr>
            <a:xfrm>
              <a:off x="3779216" y="4797935"/>
              <a:ext cx="0" cy="358829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1" name="Picture 3">
              <a:extLst>
                <a:ext uri="{FF2B5EF4-FFF2-40B4-BE49-F238E27FC236}">
                  <a16:creationId xmlns:a16="http://schemas.microsoft.com/office/drawing/2014/main" id="{3DB87611-F3F1-4F15-BC75-1732CABB61E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4788259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2" name="Picture 4">
              <a:extLst>
                <a:ext uri="{FF2B5EF4-FFF2-40B4-BE49-F238E27FC236}">
                  <a16:creationId xmlns:a16="http://schemas.microsoft.com/office/drawing/2014/main" id="{EA082F4C-01FB-4C64-A705-454FDB75E9B0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4797152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3" name="Picture 5">
              <a:extLst>
                <a:ext uri="{FF2B5EF4-FFF2-40B4-BE49-F238E27FC236}">
                  <a16:creationId xmlns:a16="http://schemas.microsoft.com/office/drawing/2014/main" id="{BB078E1A-03A2-4EA7-ABAA-8D095549BF79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0876" y="4765287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4" name="Picture 6">
              <a:extLst>
                <a:ext uri="{FF2B5EF4-FFF2-40B4-BE49-F238E27FC236}">
                  <a16:creationId xmlns:a16="http://schemas.microsoft.com/office/drawing/2014/main" id="{080D3096-8D0C-4047-932F-7F197AD6E09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4765288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7">
              <a:extLst>
                <a:ext uri="{FF2B5EF4-FFF2-40B4-BE49-F238E27FC236}">
                  <a16:creationId xmlns:a16="http://schemas.microsoft.com/office/drawing/2014/main" id="{2FB46AA3-1B85-4D49-A16C-7BDBDE3916A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4763062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6" name="TextBox 13">
              <a:extLst>
                <a:ext uri="{FF2B5EF4-FFF2-40B4-BE49-F238E27FC236}">
                  <a16:creationId xmlns:a16="http://schemas.microsoft.com/office/drawing/2014/main" id="{02BB0AE9-F240-4619-8B3A-F4365D2FB0B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4536" y="4636016"/>
              <a:ext cx="2088232" cy="9234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marL="2857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 dirty="0">
                  <a:latin typeface="Corbel" panose="020B0503020204020204" pitchFamily="34" charset="0"/>
                </a:rPr>
                <a:t>“I can’t do this”</a:t>
              </a:r>
            </a:p>
            <a:p>
              <a:pPr eaLnBrk="1" hangingPunct="1">
                <a:spcBef>
                  <a:spcPct val="0"/>
                </a:spcBef>
                <a:buFont typeface="Wingdings" panose="05000000000000000000" pitchFamily="2" charset="2"/>
                <a:buChar char="ü"/>
              </a:pPr>
              <a:r>
                <a:rPr lang="en-GB" altLang="en-US" sz="1800" dirty="0">
                  <a:latin typeface="Corbel" panose="020B0503020204020204" pitchFamily="34" charset="0"/>
                </a:rPr>
                <a:t>“No way, no how”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C1ED5D-9D78-441C-989F-50C254ED53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4639" y="51129"/>
            <a:ext cx="4357163" cy="97385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Internal Triangle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2C4958-5DC2-4609-B5BE-FCAB8BC8878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85750" y="1077397"/>
            <a:ext cx="4038600" cy="398904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Check that your </a:t>
            </a:r>
            <a:r>
              <a:rPr lang="en-GB" altLang="en-US" b="1" dirty="0">
                <a:solidFill>
                  <a:srgbClr val="0000CC"/>
                </a:solidFill>
              </a:rPr>
              <a:t>Reasons ‘Why’ </a:t>
            </a:r>
            <a:r>
              <a:rPr lang="en-GB" altLang="en-US" dirty="0">
                <a:solidFill>
                  <a:srgbClr val="0000CC"/>
                </a:solidFill>
              </a:rPr>
              <a:t>are strong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Check </a:t>
            </a:r>
            <a:r>
              <a:rPr lang="en-GB" altLang="en-US" b="1" dirty="0">
                <a:solidFill>
                  <a:srgbClr val="0000CC"/>
                </a:solidFill>
              </a:rPr>
              <a:t>Self Belief </a:t>
            </a:r>
            <a:r>
              <a:rPr lang="en-GB" altLang="en-US" dirty="0">
                <a:solidFill>
                  <a:srgbClr val="0000CC"/>
                </a:solidFill>
              </a:rPr>
              <a:t>is high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The triangle must be solid as it is the basis for your </a:t>
            </a:r>
            <a:r>
              <a:rPr lang="en-GB" altLang="en-US" b="1" dirty="0">
                <a:solidFill>
                  <a:srgbClr val="0000CC"/>
                </a:solidFill>
              </a:rPr>
              <a:t>motivation</a:t>
            </a:r>
            <a:r>
              <a:rPr lang="en-GB" altLang="en-US" dirty="0">
                <a:solidFill>
                  <a:srgbClr val="0000CC"/>
                </a:solidFill>
              </a:rPr>
              <a:t>.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If not then re-visit it later</a:t>
            </a:r>
          </a:p>
        </p:txBody>
      </p:sp>
      <p:grpSp>
        <p:nvGrpSpPr>
          <p:cNvPr id="27" name="Group 26">
            <a:extLst>
              <a:ext uri="{FF2B5EF4-FFF2-40B4-BE49-F238E27FC236}">
                <a16:creationId xmlns:a16="http://schemas.microsoft.com/office/drawing/2014/main" id="{5FF7CC6F-31BA-4029-A4BA-FA551D49778E}"/>
              </a:ext>
            </a:extLst>
          </p:cNvPr>
          <p:cNvGrpSpPr>
            <a:grpSpLocks/>
          </p:cNvGrpSpPr>
          <p:nvPr/>
        </p:nvGrpSpPr>
        <p:grpSpPr bwMode="auto">
          <a:xfrm>
            <a:off x="4140996" y="1916832"/>
            <a:ext cx="4640507" cy="3459955"/>
            <a:chOff x="4178715" y="2465318"/>
            <a:chExt cx="4640100" cy="3459718"/>
          </a:xfrm>
        </p:grpSpPr>
        <p:grpSp>
          <p:nvGrpSpPr>
            <p:cNvPr id="8198" name="Group 4">
              <a:extLst>
                <a:ext uri="{FF2B5EF4-FFF2-40B4-BE49-F238E27FC236}">
                  <a16:creationId xmlns:a16="http://schemas.microsoft.com/office/drawing/2014/main" id="{37005C23-48FF-4547-A8B5-37BA9946B9AD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178715" y="2465318"/>
              <a:ext cx="4640100" cy="3459718"/>
              <a:chOff x="-580337" y="3304522"/>
              <a:chExt cx="6868369" cy="4923405"/>
            </a:xfrm>
          </p:grpSpPr>
          <p:sp>
            <p:nvSpPr>
              <p:cNvPr id="9" name="TextBox 8">
                <a:extLst>
                  <a:ext uri="{FF2B5EF4-FFF2-40B4-BE49-F238E27FC236}">
                    <a16:creationId xmlns:a16="http://schemas.microsoft.com/office/drawing/2014/main" id="{A7874858-8F55-4603-A8F6-3D9CF4119FD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322943" y="7627971"/>
                <a:ext cx="1386290" cy="4382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400" kern="0" dirty="0">
                    <a:solidFill>
                      <a:srgbClr val="FF0000"/>
                    </a:solidFill>
                  </a:rPr>
                  <a:t>Strength</a:t>
                </a:r>
              </a:p>
            </p:txBody>
          </p:sp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E455BAC3-B53C-41FF-A31F-641BD0064BBC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94818" y="5369922"/>
                <a:ext cx="1971350" cy="43823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eaLnBrk="1" hangingPunct="1">
                  <a:defRPr/>
                </a:pPr>
                <a:r>
                  <a:rPr lang="en-GB" altLang="en-US" sz="1400" kern="0" dirty="0">
                    <a:solidFill>
                      <a:srgbClr val="FF0000"/>
                    </a:solidFill>
                  </a:rPr>
                  <a:t>Achievability</a:t>
                </a:r>
              </a:p>
            </p:txBody>
          </p:sp>
          <p:grpSp>
            <p:nvGrpSpPr>
              <p:cNvPr id="8205" name="Group 8">
                <a:extLst>
                  <a:ext uri="{FF2B5EF4-FFF2-40B4-BE49-F238E27FC236}">
                    <a16:creationId xmlns:a16="http://schemas.microsoft.com/office/drawing/2014/main" id="{A712DABD-CFAE-4107-A7F9-905391D3FBD2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-580337" y="6201638"/>
                <a:ext cx="2448328" cy="2026288"/>
                <a:chOff x="-989298" y="401557"/>
                <a:chExt cx="3094108" cy="2026288"/>
              </a:xfrm>
            </p:grpSpPr>
            <p:sp>
              <p:nvSpPr>
                <p:cNvPr id="18" name="Oval 6">
                  <a:extLst>
                    <a:ext uri="{FF2B5EF4-FFF2-40B4-BE49-F238E27FC236}">
                      <a16:creationId xmlns:a16="http://schemas.microsoft.com/office/drawing/2014/main" id="{991EA254-B42F-425A-B9B2-F3F82317A2B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-989298" y="401557"/>
                  <a:ext cx="3094108" cy="2026288"/>
                </a:xfrm>
                <a:prstGeom prst="ellipse">
                  <a:avLst/>
                </a:pr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9" name="TextBox 7">
                  <a:extLst>
                    <a:ext uri="{FF2B5EF4-FFF2-40B4-BE49-F238E27FC236}">
                      <a16:creationId xmlns:a16="http://schemas.microsoft.com/office/drawing/2014/main" id="{D56880BD-32D5-4B35-A600-9B5B5B123DB7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-667728" y="1195580"/>
                  <a:ext cx="2669484" cy="43823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>
                    <a:defRPr/>
                  </a:pPr>
                  <a:r>
                    <a:rPr lang="en-GB" altLang="en-US" sz="1400" kern="0" dirty="0">
                      <a:solidFill>
                        <a:srgbClr val="000000"/>
                      </a:solidFill>
                    </a:rPr>
                    <a:t>Reasons Why</a:t>
                  </a:r>
                </a:p>
              </p:txBody>
            </p:sp>
          </p:grpSp>
          <p:grpSp>
            <p:nvGrpSpPr>
              <p:cNvPr id="8206" name="Group 10">
                <a:extLst>
                  <a:ext uri="{FF2B5EF4-FFF2-40B4-BE49-F238E27FC236}">
                    <a16:creationId xmlns:a16="http://schemas.microsoft.com/office/drawing/2014/main" id="{FDC7B92D-788F-4D60-9F32-53DA8510ABF9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844402" y="6199379"/>
                <a:ext cx="2443630" cy="2028548"/>
                <a:chOff x="190028" y="747616"/>
                <a:chExt cx="3093342" cy="2028548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F6DB0997-DC16-43F3-8152-7D65CB3BC1B3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190028" y="747616"/>
                  <a:ext cx="3093342" cy="2028548"/>
                </a:xfrm>
                <a:prstGeom prst="ellipse">
                  <a:avLst/>
                </a:prstGeom>
                <a:solidFill>
                  <a:srgbClr val="FFFFFF"/>
                </a:solidFill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7" name="TextBox 9">
                  <a:extLst>
                    <a:ext uri="{FF2B5EF4-FFF2-40B4-BE49-F238E27FC236}">
                      <a16:creationId xmlns:a16="http://schemas.microsoft.com/office/drawing/2014/main" id="{F7830A4B-45B4-4131-9818-E38DADA86B98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>
                  <a:off x="859730" y="1552738"/>
                  <a:ext cx="2165710" cy="438239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wrap="square"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>
                    <a:defRPr/>
                  </a:pPr>
                  <a:r>
                    <a:rPr lang="en-GB" altLang="en-US" sz="1400" kern="0" dirty="0">
                      <a:solidFill>
                        <a:srgbClr val="000000"/>
                      </a:solidFill>
                    </a:rPr>
                    <a:t>Define goal</a:t>
                  </a:r>
                </a:p>
              </p:txBody>
            </p:sp>
          </p:grpSp>
          <p:grpSp>
            <p:nvGrpSpPr>
              <p:cNvPr id="8207" name="Group 12">
                <a:extLst>
                  <a:ext uri="{FF2B5EF4-FFF2-40B4-BE49-F238E27FC236}">
                    <a16:creationId xmlns:a16="http://schemas.microsoft.com/office/drawing/2014/main" id="{C35AF208-465A-4EE9-90D5-6FB56C991B4D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1490874" y="3304522"/>
                <a:ext cx="2394288" cy="2026287"/>
                <a:chOff x="856026" y="826137"/>
                <a:chExt cx="3095532" cy="2026287"/>
              </a:xfrm>
            </p:grpSpPr>
            <p:sp>
              <p:nvSpPr>
                <p:cNvPr id="14" name="Oval 9">
                  <a:extLst>
                    <a:ext uri="{FF2B5EF4-FFF2-40B4-BE49-F238E27FC236}">
                      <a16:creationId xmlns:a16="http://schemas.microsoft.com/office/drawing/2014/main" id="{D510BE93-348E-4669-8495-813D898BDC7F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856026" y="826137"/>
                  <a:ext cx="3095532" cy="2026287"/>
                </a:xfrm>
                <a:prstGeom prst="ellipse">
                  <a:avLst/>
                </a:prstGeom>
                <a:noFill/>
                <a:ln w="9525" algn="ctr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rgbClr val="CCFFFF"/>
                      </a:solidFill>
                    </a14:hiddenFill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wrap="none" lIns="128016" tIns="64008" rIns="128016" bIns="64008" anchor="ctr"/>
                <a:lstStyle>
                  <a:lvl1pPr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defTabSz="1279525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defTabSz="1279525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algn="ctr" eaLnBrk="1" hangingPunct="1">
                    <a:defRPr/>
                  </a:pPr>
                  <a:r>
                    <a:rPr lang="en-GB" altLang="en-US" sz="3400" b="1" kern="0">
                      <a:solidFill>
                        <a:srgbClr val="000000"/>
                      </a:solidFill>
                      <a:latin typeface="Comic Sans MS" pitchFamily="66" charset="0"/>
                    </a:rPr>
                    <a:t> </a:t>
                  </a:r>
                </a:p>
              </p:txBody>
            </p:sp>
            <p:sp>
              <p:nvSpPr>
                <p:cNvPr id="15" name="TextBox 11">
                  <a:extLst>
                    <a:ext uri="{FF2B5EF4-FFF2-40B4-BE49-F238E27FC236}">
                      <a16:creationId xmlns:a16="http://schemas.microsoft.com/office/drawing/2014/main" id="{87BD62AC-C412-4E66-A46F-7F1F9BEDDDCB}"/>
                    </a:ext>
                  </a:extLst>
                </p:cNvPr>
                <p:cNvSpPr txBox="1">
                  <a:spLocks noChangeArrowheads="1"/>
                </p:cNvSpPr>
                <p:nvPr/>
              </p:nvSpPr>
              <p:spPr bwMode="auto">
                <a:xfrm flipH="1">
                  <a:off x="1548647" y="1562758"/>
                  <a:ext cx="1910785" cy="438238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>
                  <a:spAutoFit/>
                </a:bodyPr>
                <a:lstStyle>
                  <a:lvl1pPr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1pPr>
                  <a:lvl2pPr marL="742950" indent="-28575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2pPr>
                  <a:lvl3pPr marL="11430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3pPr>
                  <a:lvl4pPr marL="16002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4pPr>
                  <a:lvl5pPr marL="2057400" indent="-228600" eaLnBrk="0" hangingPunct="0"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5pPr>
                  <a:lvl6pPr marL="25146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6pPr>
                  <a:lvl7pPr marL="29718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7pPr>
                  <a:lvl8pPr marL="34290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8pPr>
                  <a:lvl9pPr marL="3886200" indent="-228600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sz="2500">
                      <a:solidFill>
                        <a:schemeClr val="tx1"/>
                      </a:solidFill>
                      <a:latin typeface="Arial" charset="0"/>
                      <a:cs typeface="Arial" charset="0"/>
                    </a:defRPr>
                  </a:lvl9pPr>
                </a:lstStyle>
                <a:p>
                  <a:pPr eaLnBrk="1" hangingPunct="1">
                    <a:defRPr/>
                  </a:pPr>
                  <a:r>
                    <a:rPr lang="en-GB" altLang="en-US" sz="1400" kern="0" dirty="0">
                      <a:solidFill>
                        <a:srgbClr val="000000"/>
                      </a:solidFill>
                    </a:rPr>
                    <a:t>Self belief</a:t>
                  </a:r>
                </a:p>
              </p:txBody>
            </p:sp>
          </p:grpSp>
        </p:grpSp>
        <p:cxnSp>
          <p:nvCxnSpPr>
            <p:cNvPr id="21" name="Straight Arrow Connector 20">
              <a:extLst>
                <a:ext uri="{FF2B5EF4-FFF2-40B4-BE49-F238E27FC236}">
                  <a16:creationId xmlns:a16="http://schemas.microsoft.com/office/drawing/2014/main" id="{4E48AD9A-5625-4704-A1FF-8D26D8EC60D2}"/>
                </a:ext>
              </a:extLst>
            </p:cNvPr>
            <p:cNvCxnSpPr>
              <a:cxnSpLocks/>
            </p:cNvCxnSpPr>
            <p:nvPr/>
          </p:nvCxnSpPr>
          <p:spPr>
            <a:xfrm>
              <a:off x="6731986" y="3846348"/>
              <a:ext cx="689312" cy="728753"/>
            </a:xfrm>
            <a:prstGeom prst="straightConnector1">
              <a:avLst/>
            </a:prstGeom>
            <a:ln w="12700">
              <a:headEnd type="arrow"/>
              <a:tailEnd type="arrow"/>
            </a:ln>
          </p:spPr>
          <p:style>
            <a:lnRef idx="1">
              <a:schemeClr val="dk1"/>
            </a:lnRef>
            <a:fillRef idx="0">
              <a:schemeClr val="dk1"/>
            </a:fillRef>
            <a:effectRef idx="0">
              <a:schemeClr val="dk1"/>
            </a:effectRef>
            <a:fontRef idx="minor">
              <a:schemeClr val="tx1"/>
            </a:fontRef>
          </p:style>
        </p:cxnSp>
        <p:cxnSp>
          <p:nvCxnSpPr>
            <p:cNvPr id="23" name="Straight Arrow Connector 22">
              <a:extLst>
                <a:ext uri="{FF2B5EF4-FFF2-40B4-BE49-F238E27FC236}">
                  <a16:creationId xmlns:a16="http://schemas.microsoft.com/office/drawing/2014/main" id="{68C1C962-8ECD-48AF-93B0-5F7FF579E430}"/>
                </a:ext>
              </a:extLst>
            </p:cNvPr>
            <p:cNvCxnSpPr>
              <a:cxnSpLocks/>
              <a:stCxn id="18" idx="6"/>
              <a:endCxn id="16" idx="2"/>
            </p:cNvCxnSpPr>
            <p:nvPr/>
          </p:nvCxnSpPr>
          <p:spPr>
            <a:xfrm flipV="1">
              <a:off x="5832745" y="5212298"/>
              <a:ext cx="1335214" cy="793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Arrow Connector 24">
              <a:extLst>
                <a:ext uri="{FF2B5EF4-FFF2-40B4-BE49-F238E27FC236}">
                  <a16:creationId xmlns:a16="http://schemas.microsoft.com/office/drawing/2014/main" id="{251E884C-0C3A-47B1-8294-DF96C6FDB03A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5496763" y="3846348"/>
              <a:ext cx="561786" cy="728753"/>
            </a:xfrm>
            <a:prstGeom prst="straightConnector1">
              <a:avLst/>
            </a:prstGeom>
            <a:ln w="1270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202" name="TextBox 25">
              <a:extLst>
                <a:ext uri="{FF2B5EF4-FFF2-40B4-BE49-F238E27FC236}">
                  <a16:creationId xmlns:a16="http://schemas.microsoft.com/office/drawing/2014/main" id="{5C55D61A-999C-4F26-86FB-6525CB6154F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858270" y="3968422"/>
              <a:ext cx="864096" cy="307777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400" dirty="0">
                  <a:solidFill>
                    <a:srgbClr val="FF0000"/>
                  </a:solidFill>
                  <a:latin typeface="Arial" panose="020B0604020202020204" pitchFamily="34" charset="0"/>
                </a:rPr>
                <a:t>Check</a:t>
              </a:r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5295E2-0863-4B0C-8E00-D7B12080A4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23928" y="113121"/>
            <a:ext cx="4248472" cy="77809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Plans &amp; Priorities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D47CA1-1CDB-461C-A5F9-F261D6AC74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980728"/>
            <a:ext cx="4248472" cy="4608512"/>
          </a:xfrm>
        </p:spPr>
        <p:txBody>
          <a:bodyPr rtlCol="0">
            <a:normAutofit lnSpcReduction="10000"/>
          </a:bodyPr>
          <a:lstStyle/>
          <a:p>
            <a:pPr marL="576072" indent="-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CC"/>
                </a:solidFill>
              </a:rPr>
              <a:t>Write </a:t>
            </a:r>
            <a:r>
              <a:rPr lang="en-GB" b="1" dirty="0">
                <a:solidFill>
                  <a:srgbClr val="0000CC"/>
                </a:solidFill>
              </a:rPr>
              <a:t>“Plans &amp; Priorities” </a:t>
            </a:r>
            <a:r>
              <a:rPr lang="en-GB" dirty="0">
                <a:solidFill>
                  <a:srgbClr val="0000CC"/>
                </a:solidFill>
              </a:rPr>
              <a:t>in the bottom right hand circle</a:t>
            </a:r>
          </a:p>
          <a:p>
            <a:pPr marL="576072" indent="-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CC"/>
                </a:solidFill>
              </a:rPr>
              <a:t>List everything that needs to happen to achieve your goal</a:t>
            </a:r>
          </a:p>
          <a:p>
            <a:pPr marL="576072" indent="-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CC"/>
                </a:solidFill>
              </a:rPr>
              <a:t>Explore all the tasks activities, obstacles, events, etc., that need to happen</a:t>
            </a:r>
          </a:p>
          <a:p>
            <a:pPr marL="576072" indent="-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en-GB" dirty="0">
                <a:solidFill>
                  <a:srgbClr val="0000CC"/>
                </a:solidFill>
              </a:rPr>
              <a:t>Identify the top 3 with an asterisk</a:t>
            </a:r>
          </a:p>
          <a:p>
            <a:pPr marL="576072" indent="-45720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>
              <a:solidFill>
                <a:srgbClr val="0000CC"/>
              </a:solidFill>
            </a:endParaRPr>
          </a:p>
        </p:txBody>
      </p:sp>
      <p:pic>
        <p:nvPicPr>
          <p:cNvPr id="5" name="Picture 4" descr="Diagram&#10;&#10;Description automatically generated">
            <a:extLst>
              <a:ext uri="{FF2B5EF4-FFF2-40B4-BE49-F238E27FC236}">
                <a16:creationId xmlns:a16="http://schemas.microsoft.com/office/drawing/2014/main" id="{CB18A517-DC90-42DB-9EA2-9F095A11827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356792" y="923484"/>
            <a:ext cx="4788024" cy="2939187"/>
          </a:xfrm>
          <a:prstGeom prst="rect">
            <a:avLst/>
          </a:prstGeom>
        </p:spPr>
      </p:pic>
      <p:pic>
        <p:nvPicPr>
          <p:cNvPr id="8" name="Picture 7" descr="Text, letter&#10;&#10;Description automatically generated">
            <a:extLst>
              <a:ext uri="{FF2B5EF4-FFF2-40B4-BE49-F238E27FC236}">
                <a16:creationId xmlns:a16="http://schemas.microsoft.com/office/drawing/2014/main" id="{50C2993A-CF02-43ED-A2ED-F3DAE637C72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356792" y="4149080"/>
            <a:ext cx="2123728" cy="14870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869DB-55D9-4790-B7EE-571E01B1D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50106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Involve others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4BF2AF-893B-4651-B68D-855A2081BC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62" y="1772816"/>
            <a:ext cx="4312449" cy="2679725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Write </a:t>
            </a:r>
            <a:r>
              <a:rPr lang="en-GB" altLang="en-US" b="1" dirty="0">
                <a:solidFill>
                  <a:srgbClr val="0000CC"/>
                </a:solidFill>
              </a:rPr>
              <a:t>“Involve Others” </a:t>
            </a:r>
            <a:r>
              <a:rPr lang="en-GB" altLang="en-US" dirty="0">
                <a:solidFill>
                  <a:srgbClr val="0000CC"/>
                </a:solidFill>
              </a:rPr>
              <a:t>in the middle right hand circle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Think of all the people you need to involve to achieve your goal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232D24F-8926-4CFB-8121-4002636D15D4}"/>
              </a:ext>
            </a:extLst>
          </p:cNvPr>
          <p:cNvSpPr txBox="1"/>
          <p:nvPr/>
        </p:nvSpPr>
        <p:spPr>
          <a:xfrm>
            <a:off x="4418606" y="4077072"/>
            <a:ext cx="457200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0000CC"/>
                </a:solidFill>
              </a:rPr>
              <a:t>Identify the top 3 people</a:t>
            </a:r>
          </a:p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0000CC"/>
                </a:solidFill>
              </a:rPr>
              <a:t>How are you going to get their </a:t>
            </a:r>
            <a:r>
              <a:rPr lang="en-GB" altLang="en-US" sz="2800" b="1" dirty="0">
                <a:solidFill>
                  <a:srgbClr val="0000CC"/>
                </a:solidFill>
              </a:rPr>
              <a:t>“buy in”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BB98F85-FE07-401F-9106-A3B2CF1B942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01270" y="1"/>
            <a:ext cx="4759470" cy="3212976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2A3268-73F1-440A-BC8D-4B4F73CAA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External Triangle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702D52-5826-490B-957A-852A89C892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850" y="1865313"/>
            <a:ext cx="4038600" cy="3579911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Explore the tasks &amp; activities, and the buy in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Its important to identify workable engagement strategies</a:t>
            </a:r>
          </a:p>
        </p:txBody>
      </p:sp>
      <p:grpSp>
        <p:nvGrpSpPr>
          <p:cNvPr id="17" name="Group 16">
            <a:extLst>
              <a:ext uri="{FF2B5EF4-FFF2-40B4-BE49-F238E27FC236}">
                <a16:creationId xmlns:a16="http://schemas.microsoft.com/office/drawing/2014/main" id="{D89216AA-C9EA-4739-92B0-C6DA3328089D}"/>
              </a:ext>
            </a:extLst>
          </p:cNvPr>
          <p:cNvGrpSpPr>
            <a:grpSpLocks/>
          </p:cNvGrpSpPr>
          <p:nvPr/>
        </p:nvGrpSpPr>
        <p:grpSpPr bwMode="auto">
          <a:xfrm>
            <a:off x="4818902" y="1417638"/>
            <a:ext cx="3725070" cy="4389437"/>
            <a:chOff x="4511700" y="2039464"/>
            <a:chExt cx="4226817" cy="4646987"/>
          </a:xfrm>
        </p:grpSpPr>
        <p:grpSp>
          <p:nvGrpSpPr>
            <p:cNvPr id="11270" name="Group 16">
              <a:extLst>
                <a:ext uri="{FF2B5EF4-FFF2-40B4-BE49-F238E27FC236}">
                  <a16:creationId xmlns:a16="http://schemas.microsoft.com/office/drawing/2014/main" id="{0F1C9A35-791F-4C83-AD91-5EA839DD896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724895" y="2039464"/>
              <a:ext cx="1727474" cy="1722662"/>
              <a:chOff x="475116" y="263525"/>
              <a:chExt cx="3091165" cy="2027161"/>
            </a:xfrm>
          </p:grpSpPr>
          <p:sp>
            <p:nvSpPr>
              <p:cNvPr id="6" name="Oval 8">
                <a:extLst>
                  <a:ext uri="{FF2B5EF4-FFF2-40B4-BE49-F238E27FC236}">
                    <a16:creationId xmlns:a16="http://schemas.microsoft.com/office/drawing/2014/main" id="{E9F56CA5-B1C9-4440-8E3B-BF36A6A7AB7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5116" y="263525"/>
                <a:ext cx="3091165" cy="2027161"/>
              </a:xfrm>
              <a:prstGeom prst="ellipse">
                <a:avLst/>
              </a:prstGeom>
              <a:solidFill>
                <a:srgbClr val="FFFFFF"/>
              </a:solidFill>
              <a:ln w="9525" algn="ctr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 lIns="128016" tIns="64008" rIns="128016" bIns="64008" anchor="ctr"/>
              <a:lstStyle>
                <a:lvl1pPr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defTabSz="1279525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defTabSz="1279525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en-GB" altLang="en-US" sz="3400" b="1" kern="0" dirty="0">
                    <a:solidFill>
                      <a:srgbClr val="000000"/>
                    </a:solidFill>
                    <a:latin typeface="Comic Sans MS" pitchFamily="66" charset="0"/>
                  </a:rPr>
                  <a:t> </a:t>
                </a:r>
              </a:p>
            </p:txBody>
          </p:sp>
          <p:sp>
            <p:nvSpPr>
              <p:cNvPr id="7" name="TextBox 15">
                <a:extLst>
                  <a:ext uri="{FF2B5EF4-FFF2-40B4-BE49-F238E27FC236}">
                    <a16:creationId xmlns:a16="http://schemas.microsoft.com/office/drawing/2014/main" id="{8E69F705-73EC-459B-8E5F-3C7C4B9384D4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882864" y="799699"/>
                <a:ext cx="2275664" cy="805204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1pPr>
                <a:lvl2pPr marL="742950" indent="-28575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2pPr>
                <a:lvl3pPr marL="11430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3pPr>
                <a:lvl4pPr marL="16002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4pPr>
                <a:lvl5pPr marL="2057400" indent="-228600" eaLnBrk="0" hangingPunct="0"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500">
                    <a:solidFill>
                      <a:schemeClr val="tx1"/>
                    </a:solidFill>
                    <a:latin typeface="Arial" charset="0"/>
                    <a:cs typeface="Arial" charset="0"/>
                  </a:defRPr>
                </a:lvl9pPr>
              </a:lstStyle>
              <a:p>
                <a:pPr algn="ctr" eaLnBrk="1" hangingPunct="1">
                  <a:defRPr/>
                </a:pPr>
                <a:r>
                  <a:rPr lang="en-GB" altLang="en-US" sz="1800" kern="0" dirty="0">
                    <a:solidFill>
                      <a:srgbClr val="000000"/>
                    </a:solidFill>
                  </a:rPr>
                  <a:t>Involve others</a:t>
                </a:r>
              </a:p>
            </p:txBody>
          </p:sp>
        </p:grpSp>
        <p:pic>
          <p:nvPicPr>
            <p:cNvPr id="11271" name="Picture 3">
              <a:extLst>
                <a:ext uri="{FF2B5EF4-FFF2-40B4-BE49-F238E27FC236}">
                  <a16:creationId xmlns:a16="http://schemas.microsoft.com/office/drawing/2014/main" id="{5BE1BA19-AAFC-49F7-B541-0CA11791F02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16016" y="4393505"/>
              <a:ext cx="1650378" cy="18076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272" name="Picture 4">
              <a:extLst>
                <a:ext uri="{FF2B5EF4-FFF2-40B4-BE49-F238E27FC236}">
                  <a16:creationId xmlns:a16="http://schemas.microsoft.com/office/drawing/2014/main" id="{9CDAE8CE-78DD-48E1-8323-E17400C5E4F2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396183"/>
              <a:ext cx="1646237" cy="18049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11273" name="TextBox 7">
              <a:extLst>
                <a:ext uri="{FF2B5EF4-FFF2-40B4-BE49-F238E27FC236}">
                  <a16:creationId xmlns:a16="http://schemas.microsoft.com/office/drawing/2014/main" id="{0D69BF32-DBDA-4F1E-801D-0D37D3A620C5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929025" y="4845658"/>
              <a:ext cx="1224136" cy="6842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800" dirty="0">
                  <a:latin typeface="Corbel" panose="020B0503020204020204" pitchFamily="34" charset="0"/>
                </a:rPr>
                <a:t>Define Goal</a:t>
              </a:r>
            </a:p>
          </p:txBody>
        </p:sp>
        <p:sp>
          <p:nvSpPr>
            <p:cNvPr id="11274" name="TextBox 8">
              <a:extLst>
                <a:ext uri="{FF2B5EF4-FFF2-40B4-BE49-F238E27FC236}">
                  <a16:creationId xmlns:a16="http://schemas.microsoft.com/office/drawing/2014/main" id="{098F5034-5A77-4CF5-BAC9-DADE6716504B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284908" y="4814935"/>
              <a:ext cx="1380019" cy="68425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algn="ctr" eaLnBrk="1" hangingPunct="1">
                <a:spcBef>
                  <a:spcPct val="0"/>
                </a:spcBef>
                <a:buFontTx/>
                <a:buNone/>
              </a:pPr>
              <a:r>
                <a:rPr lang="en-GB" altLang="en-US" sz="1800" dirty="0">
                  <a:latin typeface="Corbel" panose="020B0503020204020204" pitchFamily="34" charset="0"/>
                </a:rPr>
                <a:t>Plans &amp; Priorities</a:t>
              </a:r>
            </a:p>
          </p:txBody>
        </p:sp>
        <p:sp>
          <p:nvSpPr>
            <p:cNvPr id="13" name="TextBox 12">
              <a:extLst>
                <a:ext uri="{FF2B5EF4-FFF2-40B4-BE49-F238E27FC236}">
                  <a16:creationId xmlns:a16="http://schemas.microsoft.com/office/drawing/2014/main" id="{484E6B8C-9E92-410A-9F57-1AD4962C2D39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511700" y="3572668"/>
              <a:ext cx="1441062" cy="477304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charset="0"/>
                  <a:cs typeface="Arial" charset="0"/>
                </a:defRPr>
              </a:lvl9pPr>
            </a:lstStyle>
            <a:p>
              <a:pPr eaLnBrk="1" hangingPunct="1">
                <a:defRPr/>
              </a:pPr>
              <a:r>
                <a:rPr lang="en-GB" altLang="en-US" kern="0" dirty="0">
                  <a:solidFill>
                    <a:srgbClr val="FF0000"/>
                  </a:solidFill>
                </a:rPr>
                <a:t>Buy in</a:t>
              </a:r>
            </a:p>
          </p:txBody>
        </p:sp>
        <p:pic>
          <p:nvPicPr>
            <p:cNvPr id="11276" name="Picture 5">
              <a:extLst>
                <a:ext uri="{FF2B5EF4-FFF2-40B4-BE49-F238E27FC236}">
                  <a16:creationId xmlns:a16="http://schemas.microsoft.com/office/drawing/2014/main" id="{6F270CD1-3F28-45C0-AB63-D6ED0003215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55830" y="3572668"/>
              <a:ext cx="1182687" cy="665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277" name="Picture 6">
              <a:extLst>
                <a:ext uri="{FF2B5EF4-FFF2-40B4-BE49-F238E27FC236}">
                  <a16:creationId xmlns:a16="http://schemas.microsoft.com/office/drawing/2014/main" id="{ED0BDC3A-B11F-4920-BEB3-F8AECA02508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843772" y="6021288"/>
              <a:ext cx="1944687" cy="6651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1" name="Straight Arrow Connector 10">
              <a:extLst>
                <a:ext uri="{FF2B5EF4-FFF2-40B4-BE49-F238E27FC236}">
                  <a16:creationId xmlns:a16="http://schemas.microsoft.com/office/drawing/2014/main" id="{8872DBAD-F558-48D8-BD4F-B020A2539492}"/>
                </a:ext>
              </a:extLst>
            </p:cNvPr>
            <p:cNvCxnSpPr/>
            <p:nvPr/>
          </p:nvCxnSpPr>
          <p:spPr>
            <a:xfrm flipH="1">
              <a:off x="5941054" y="3767169"/>
              <a:ext cx="425113" cy="741165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Arrow Connector 13">
              <a:extLst>
                <a:ext uri="{FF2B5EF4-FFF2-40B4-BE49-F238E27FC236}">
                  <a16:creationId xmlns:a16="http://schemas.microsoft.com/office/drawing/2014/main" id="{46EFF449-B0E5-4101-8DD9-34245BE114F4}"/>
                </a:ext>
              </a:extLst>
            </p:cNvPr>
            <p:cNvCxnSpPr>
              <a:endCxn id="11272" idx="0"/>
            </p:cNvCxnSpPr>
            <p:nvPr/>
          </p:nvCxnSpPr>
          <p:spPr>
            <a:xfrm>
              <a:off x="7092103" y="3644481"/>
              <a:ext cx="823206" cy="75125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Arrow Connector 15">
              <a:extLst>
                <a:ext uri="{FF2B5EF4-FFF2-40B4-BE49-F238E27FC236}">
                  <a16:creationId xmlns:a16="http://schemas.microsoft.com/office/drawing/2014/main" id="{10F87E61-A1E3-48FC-B633-DEA1C9E0591E}"/>
                </a:ext>
              </a:extLst>
            </p:cNvPr>
            <p:cNvCxnSpPr/>
            <p:nvPr/>
          </p:nvCxnSpPr>
          <p:spPr>
            <a:xfrm>
              <a:off x="6366168" y="5157063"/>
              <a:ext cx="725936" cy="0"/>
            </a:xfrm>
            <a:prstGeom prst="straightConnector1">
              <a:avLst/>
            </a:prstGeom>
            <a:ln w="19050"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5CD61F-8881-4CFE-AB3E-1FF8E91C94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24261" y="188640"/>
            <a:ext cx="5095478" cy="687611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>
                <a:solidFill>
                  <a:schemeClr val="accent1">
                    <a:satMod val="150000"/>
                  </a:schemeClr>
                </a:solidFill>
              </a:rPr>
              <a:t>Personal Responsibility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FFEDC-6B87-44C2-985C-FC39179589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58999"/>
            <a:ext cx="6840760" cy="2486025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Write </a:t>
            </a:r>
            <a:r>
              <a:rPr lang="en-GB" altLang="en-US" b="1" dirty="0">
                <a:solidFill>
                  <a:srgbClr val="0000CC"/>
                </a:solidFill>
              </a:rPr>
              <a:t>“Personal Responsibility” </a:t>
            </a:r>
            <a:r>
              <a:rPr lang="en-GB" altLang="en-US" dirty="0">
                <a:solidFill>
                  <a:srgbClr val="0000CC"/>
                </a:solidFill>
              </a:rPr>
              <a:t>in the middle centre circle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How accountable do you feel you are in making sure this happens - On a scale of           1 to 10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Write down the number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Whose responsibility is it?</a:t>
            </a:r>
          </a:p>
          <a:p>
            <a:pPr eaLnBrk="1" hangingPunct="1"/>
            <a:endParaRPr lang="en-GB" altLang="en-US" dirty="0">
              <a:solidFill>
                <a:srgbClr val="0000CC"/>
              </a:solidFill>
            </a:endParaRPr>
          </a:p>
          <a:p>
            <a:pPr eaLnBrk="1" hangingPunct="1"/>
            <a:endParaRPr lang="en-GB" altLang="en-US" dirty="0">
              <a:solidFill>
                <a:srgbClr val="0000CC"/>
              </a:solidFill>
            </a:endParaRPr>
          </a:p>
        </p:txBody>
      </p:sp>
      <p:pic>
        <p:nvPicPr>
          <p:cNvPr id="5" name="Picture 4" descr="A few hands holding a seedling&#10;&#10;Description automatically generated with low confidence">
            <a:extLst>
              <a:ext uri="{FF2B5EF4-FFF2-40B4-BE49-F238E27FC236}">
                <a16:creationId xmlns:a16="http://schemas.microsoft.com/office/drawing/2014/main" id="{4376EE1B-F665-42A0-B87F-2F0EC6E9581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33925" y="3212976"/>
            <a:ext cx="4410075" cy="2486025"/>
          </a:xfrm>
          <a:prstGeom prst="rect">
            <a:avLst/>
          </a:prstGeom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4A94B6F7-5FD0-44D8-BCE3-732915B595AC}"/>
              </a:ext>
            </a:extLst>
          </p:cNvPr>
          <p:cNvGrpSpPr>
            <a:grpSpLocks/>
          </p:cNvGrpSpPr>
          <p:nvPr/>
        </p:nvGrpSpPr>
        <p:grpSpPr bwMode="auto">
          <a:xfrm>
            <a:off x="395536" y="4653136"/>
            <a:ext cx="3816424" cy="584688"/>
            <a:chOff x="2843808" y="4661813"/>
            <a:chExt cx="3672408" cy="584775"/>
          </a:xfrm>
        </p:grpSpPr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81609373-EDF2-4417-A304-227D1DB82961}"/>
                </a:ext>
              </a:extLst>
            </p:cNvPr>
            <p:cNvCxnSpPr/>
            <p:nvPr/>
          </p:nvCxnSpPr>
          <p:spPr>
            <a:xfrm>
              <a:off x="3276013" y="4953533"/>
              <a:ext cx="2447757" cy="0"/>
            </a:xfrm>
            <a:prstGeom prst="straightConnector1">
              <a:avLst/>
            </a:prstGeom>
            <a:ln w="57150"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5">
              <a:extLst>
                <a:ext uri="{FF2B5EF4-FFF2-40B4-BE49-F238E27FC236}">
                  <a16:creationId xmlns:a16="http://schemas.microsoft.com/office/drawing/2014/main" id="{FE5F05CE-DCA0-45FE-AC41-5E500ED5B7D8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2843808" y="4661813"/>
              <a:ext cx="576064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 dirty="0">
                  <a:latin typeface="Corbel" panose="020B0503020204020204" pitchFamily="34" charset="0"/>
                </a:rPr>
                <a:t>1</a:t>
              </a:r>
            </a:p>
          </p:txBody>
        </p:sp>
        <p:sp>
          <p:nvSpPr>
            <p:cNvPr id="10" name="TextBox 6">
              <a:extLst>
                <a:ext uri="{FF2B5EF4-FFF2-40B4-BE49-F238E27FC236}">
                  <a16:creationId xmlns:a16="http://schemas.microsoft.com/office/drawing/2014/main" id="{22E1E751-327D-4163-AFBF-73C32E019606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5868144" y="4661813"/>
              <a:ext cx="648072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3200">
                  <a:solidFill>
                    <a:schemeClr val="tx1"/>
                  </a:solidFill>
                  <a:latin typeface="Calibri" panose="020F0502020204030204" pitchFamily="34" charset="0"/>
                </a:defRPr>
              </a:lvl1pPr>
              <a:lvl2pPr marL="742950" indent="-28575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800">
                  <a:solidFill>
                    <a:schemeClr val="tx1"/>
                  </a:solidFill>
                  <a:latin typeface="Calibri" panose="020F0502020204030204" pitchFamily="34" charset="0"/>
                </a:defRPr>
              </a:lvl2pPr>
              <a:lvl3pPr marL="11430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</a:defRPr>
              </a:lvl3pPr>
              <a:lvl4pPr marL="16002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–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4pPr>
              <a:lvl5pPr marL="2057400" indent="-228600" eaLnBrk="0" hangingPunct="0">
                <a:spcBef>
                  <a:spcPct val="20000"/>
                </a:spcBef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Font typeface="Arial" panose="020B0604020202020204" pitchFamily="34" charset="0"/>
                <a:buChar char="»"/>
                <a:defRPr sz="2000">
                  <a:solidFill>
                    <a:schemeClr val="tx1"/>
                  </a:solidFill>
                  <a:latin typeface="Calibri" panose="020F0502020204030204" pitchFamily="34" charset="0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r>
                <a:rPr lang="en-GB" altLang="en-US" b="1">
                  <a:latin typeface="Corbel" panose="020B0503020204020204" pitchFamily="34" charset="0"/>
                </a:rPr>
                <a:t>10</a:t>
              </a:r>
            </a:p>
          </p:txBody>
        </p: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F6492C63-C89D-42FC-9115-F5AEC971409A}"/>
                </a:ext>
              </a:extLst>
            </p:cNvPr>
            <p:cNvCxnSpPr/>
            <p:nvPr/>
          </p:nvCxnSpPr>
          <p:spPr>
            <a:xfrm>
              <a:off x="3779216" y="4797935"/>
              <a:ext cx="0" cy="358829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pic>
          <p:nvPicPr>
            <p:cNvPr id="13" name="Picture 3">
              <a:extLst>
                <a:ext uri="{FF2B5EF4-FFF2-40B4-BE49-F238E27FC236}">
                  <a16:creationId xmlns:a16="http://schemas.microsoft.com/office/drawing/2014/main" id="{44A1B534-E496-4635-A218-EFA34961253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67944" y="4788259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4" name="Picture 4">
              <a:extLst>
                <a:ext uri="{FF2B5EF4-FFF2-40B4-BE49-F238E27FC236}">
                  <a16:creationId xmlns:a16="http://schemas.microsoft.com/office/drawing/2014/main" id="{8ABCFADA-D0B7-4ED5-AF21-071704DF1AB4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355976" y="4797152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5" name="Picture 5">
              <a:extLst>
                <a:ext uri="{FF2B5EF4-FFF2-40B4-BE49-F238E27FC236}">
                  <a16:creationId xmlns:a16="http://schemas.microsoft.com/office/drawing/2014/main" id="{0EFF0AD1-23DA-44A5-A4E3-E57498BDD677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600876" y="4765287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6" name="Picture 6">
              <a:extLst>
                <a:ext uri="{FF2B5EF4-FFF2-40B4-BE49-F238E27FC236}">
                  <a16:creationId xmlns:a16="http://schemas.microsoft.com/office/drawing/2014/main" id="{F0E7611B-E5A2-4D14-904B-484858B939E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60032" y="4765288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7" name="Picture 7">
              <a:extLst>
                <a:ext uri="{FF2B5EF4-FFF2-40B4-BE49-F238E27FC236}">
                  <a16:creationId xmlns:a16="http://schemas.microsoft.com/office/drawing/2014/main" id="{6F92E52A-0A45-4815-8540-49B30A63F8EB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48064" y="4763062"/>
              <a:ext cx="12700" cy="37782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DA2AC-69B9-42B6-8462-5BDF4DEE6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7584" y="260648"/>
            <a:ext cx="8034064" cy="792088"/>
          </a:xfrm>
        </p:spPr>
        <p:txBody>
          <a:bodyPr rtlCol="0"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3600" dirty="0">
                <a:solidFill>
                  <a:schemeClr val="accent1">
                    <a:satMod val="150000"/>
                  </a:schemeClr>
                </a:solidFill>
              </a:rPr>
              <a:t>Take Action, Measure Results &amp; Celebrate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7EE2068-D789-4735-8DE3-FC393B75C0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964488" cy="2160240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Write the heading above in the top circle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When are you going to start?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How will you measure your progress?</a:t>
            </a:r>
          </a:p>
          <a:p>
            <a:pPr eaLnBrk="1" hangingPunct="1"/>
            <a:r>
              <a:rPr lang="en-GB" altLang="en-US" dirty="0">
                <a:solidFill>
                  <a:srgbClr val="0000CC"/>
                </a:solidFill>
              </a:rPr>
              <a:t>How will you celebrate your success for achieving your goal?</a:t>
            </a:r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20F68224-529B-49F1-838F-5DD4E11AAE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3678967"/>
            <a:ext cx="4514094" cy="202024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6C60718-2966-44C4-B5F5-7902C049D900}"/>
              </a:ext>
            </a:extLst>
          </p:cNvPr>
          <p:cNvSpPr txBox="1"/>
          <p:nvPr/>
        </p:nvSpPr>
        <p:spPr>
          <a:xfrm>
            <a:off x="4844616" y="3678967"/>
            <a:ext cx="4119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 eaLnBrk="1" hangingPunct="1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rgbClr val="0000CC"/>
                </a:solidFill>
              </a:rPr>
              <a:t>Ensure that the reward or celebration is high enough to motivate you in the tough times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Line 17">
            <a:extLst>
              <a:ext uri="{FF2B5EF4-FFF2-40B4-BE49-F238E27FC236}">
                <a16:creationId xmlns:a16="http://schemas.microsoft.com/office/drawing/2014/main" id="{AFDFB9D3-A8A4-4166-9EA3-B4C1F1D89D0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5104947" y="3277054"/>
            <a:ext cx="1067027" cy="1524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5" name="Line 4">
            <a:extLst>
              <a:ext uri="{FF2B5EF4-FFF2-40B4-BE49-F238E27FC236}">
                <a16:creationId xmlns:a16="http://schemas.microsoft.com/office/drawing/2014/main" id="{A6900AEB-0616-4B0F-9ABF-30877645C20D}"/>
              </a:ext>
            </a:extLst>
          </p:cNvPr>
          <p:cNvSpPr>
            <a:spLocks noChangeShapeType="1"/>
          </p:cNvSpPr>
          <p:nvPr/>
        </p:nvSpPr>
        <p:spPr bwMode="auto">
          <a:xfrm>
            <a:off x="1372054" y="5334000"/>
            <a:ext cx="5334000" cy="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6" name="Line 15">
            <a:extLst>
              <a:ext uri="{FF2B5EF4-FFF2-40B4-BE49-F238E27FC236}">
                <a16:creationId xmlns:a16="http://schemas.microsoft.com/office/drawing/2014/main" id="{13A17F10-2B82-48DB-B9E8-028181EEB0F5}"/>
              </a:ext>
            </a:extLst>
          </p:cNvPr>
          <p:cNvSpPr>
            <a:spLocks noChangeShapeType="1"/>
          </p:cNvSpPr>
          <p:nvPr/>
        </p:nvSpPr>
        <p:spPr bwMode="auto">
          <a:xfrm>
            <a:off x="7544027" y="3580946"/>
            <a:ext cx="837973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7" name="Line 19">
            <a:extLst>
              <a:ext uri="{FF2B5EF4-FFF2-40B4-BE49-F238E27FC236}">
                <a16:creationId xmlns:a16="http://schemas.microsoft.com/office/drawing/2014/main" id="{2830011C-239C-43E2-BD80-5BEF058B33E5}"/>
              </a:ext>
            </a:extLst>
          </p:cNvPr>
          <p:cNvSpPr>
            <a:spLocks noChangeShapeType="1"/>
          </p:cNvSpPr>
          <p:nvPr/>
        </p:nvSpPr>
        <p:spPr bwMode="auto">
          <a:xfrm>
            <a:off x="2210027" y="3658054"/>
            <a:ext cx="1143000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8" name="Line 21">
            <a:extLst>
              <a:ext uri="{FF2B5EF4-FFF2-40B4-BE49-F238E27FC236}">
                <a16:creationId xmlns:a16="http://schemas.microsoft.com/office/drawing/2014/main" id="{51F4E9B5-7518-4519-ADB7-CB9B69865A43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05304" y="3681867"/>
            <a:ext cx="684893" cy="913946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79" name="Line 22">
            <a:extLst>
              <a:ext uri="{FF2B5EF4-FFF2-40B4-BE49-F238E27FC236}">
                <a16:creationId xmlns:a16="http://schemas.microsoft.com/office/drawing/2014/main" id="{429B8508-70D0-4C55-A164-9438EE52BE96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2312081" y="1218974"/>
            <a:ext cx="964973" cy="1143000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80" name="Line 23">
            <a:extLst>
              <a:ext uri="{FF2B5EF4-FFF2-40B4-BE49-F238E27FC236}">
                <a16:creationId xmlns:a16="http://schemas.microsoft.com/office/drawing/2014/main" id="{088BF764-122B-444B-9C85-1FF0CADF97C7}"/>
              </a:ext>
            </a:extLst>
          </p:cNvPr>
          <p:cNvSpPr>
            <a:spLocks noChangeShapeType="1"/>
          </p:cNvSpPr>
          <p:nvPr/>
        </p:nvSpPr>
        <p:spPr bwMode="auto">
          <a:xfrm>
            <a:off x="5182054" y="1143001"/>
            <a:ext cx="1065893" cy="1294946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3081" name="Line 24">
            <a:extLst>
              <a:ext uri="{FF2B5EF4-FFF2-40B4-BE49-F238E27FC236}">
                <a16:creationId xmlns:a16="http://schemas.microsoft.com/office/drawing/2014/main" id="{EDCD6E1B-8889-4D06-A307-A465EE86A37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47696" y="1526268"/>
            <a:ext cx="0" cy="686027"/>
          </a:xfrm>
          <a:prstGeom prst="line">
            <a:avLst/>
          </a:prstGeom>
          <a:noFill/>
          <a:ln w="57150">
            <a:solidFill>
              <a:schemeClr val="tx1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 sz="1286"/>
          </a:p>
        </p:txBody>
      </p:sp>
      <p:sp>
        <p:nvSpPr>
          <p:cNvPr id="2065" name="Rectangle 37">
            <a:extLst>
              <a:ext uri="{FF2B5EF4-FFF2-40B4-BE49-F238E27FC236}">
                <a16:creationId xmlns:a16="http://schemas.microsoft.com/office/drawing/2014/main" id="{923A9E5A-D28F-41B3-B81E-0289E09547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09974" y="75974"/>
            <a:ext cx="3658054" cy="1192893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endParaRPr lang="en-US" altLang="en-US" sz="1786"/>
          </a:p>
        </p:txBody>
      </p:sp>
      <p:sp>
        <p:nvSpPr>
          <p:cNvPr id="3083" name="Text Box 38">
            <a:extLst>
              <a:ext uri="{FF2B5EF4-FFF2-40B4-BE49-F238E27FC236}">
                <a16:creationId xmlns:a16="http://schemas.microsoft.com/office/drawing/2014/main" id="{EA80D0C5-8617-4E27-A58E-A3D07411E00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5232" y="188232"/>
            <a:ext cx="3748768" cy="224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1279525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1279525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</a:pPr>
            <a:r>
              <a:rPr lang="en-GB" altLang="en-US" sz="857" dirty="0">
                <a:solidFill>
                  <a:srgbClr val="FF0000"/>
                </a:solidFill>
              </a:rPr>
              <a:t>The difference I want to make to make to my …………is</a:t>
            </a:r>
            <a:r>
              <a:rPr lang="en-GB" altLang="en-US" sz="714" dirty="0"/>
              <a:t>……………………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91CAA4B-1967-4919-BBF2-C3E0DB493A4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6219" y="3868965"/>
            <a:ext cx="1028474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Check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B2843FE-70F2-4DA7-9FD3-826E6076994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210027" y="5648339"/>
            <a:ext cx="1271930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Strength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AD09C5F-8FF3-41B3-935D-7D4A0A539A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774724" y="3888242"/>
            <a:ext cx="1568223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Achievability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2DDCE5-1C65-4CE3-BADF-CC5716F933C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81989" y="5648339"/>
            <a:ext cx="1503131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Importance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3A839FA-2C63-4119-9139-7CE2338A45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85393" y="3881439"/>
            <a:ext cx="1029607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Buy in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38420D2-362C-4E04-8A63-A16E4A97E3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996465" y="3819407"/>
            <a:ext cx="771071" cy="3671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5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r>
              <a:rPr lang="en-GB" altLang="en-US" sz="1786" dirty="0">
                <a:solidFill>
                  <a:srgbClr val="FF0000"/>
                </a:solidFill>
              </a:rPr>
              <a:t>Tasks</a:t>
            </a:r>
          </a:p>
        </p:txBody>
      </p:sp>
      <p:grpSp>
        <p:nvGrpSpPr>
          <p:cNvPr id="3090" name="Group 8">
            <a:extLst>
              <a:ext uri="{FF2B5EF4-FFF2-40B4-BE49-F238E27FC236}">
                <a16:creationId xmlns:a16="http://schemas.microsoft.com/office/drawing/2014/main" id="{5612B154-562E-4EE8-A903-47EB3485E4E9}"/>
              </a:ext>
            </a:extLst>
          </p:cNvPr>
          <p:cNvGrpSpPr>
            <a:grpSpLocks/>
          </p:cNvGrpSpPr>
          <p:nvPr/>
        </p:nvGrpSpPr>
        <p:grpSpPr bwMode="auto">
          <a:xfrm>
            <a:off x="102054" y="4496028"/>
            <a:ext cx="2210027" cy="1448026"/>
            <a:chOff x="280119" y="494357"/>
            <a:chExt cx="3094037" cy="2027237"/>
          </a:xfrm>
        </p:grpSpPr>
        <p:sp>
          <p:nvSpPr>
            <p:cNvPr id="3109" name="Oval 6">
              <a:extLst>
                <a:ext uri="{FF2B5EF4-FFF2-40B4-BE49-F238E27FC236}">
                  <a16:creationId xmlns:a16="http://schemas.microsoft.com/office/drawing/2014/main" id="{5C9E5758-3053-443B-8151-8390951F03D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80119" y="494357"/>
              <a:ext cx="3094037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10" name="TextBox 7">
              <a:extLst>
                <a:ext uri="{FF2B5EF4-FFF2-40B4-BE49-F238E27FC236}">
                  <a16:creationId xmlns:a16="http://schemas.microsoft.com/office/drawing/2014/main" id="{A69B60E7-35A6-49AD-AA39-E150D4C1534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4176" y="1069976"/>
              <a:ext cx="2160240" cy="8987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786" dirty="0"/>
                <a:t>Reasons Why?</a:t>
              </a:r>
            </a:p>
          </p:txBody>
        </p:sp>
      </p:grpSp>
      <p:grpSp>
        <p:nvGrpSpPr>
          <p:cNvPr id="3091" name="Group 10">
            <a:extLst>
              <a:ext uri="{FF2B5EF4-FFF2-40B4-BE49-F238E27FC236}">
                <a16:creationId xmlns:a16="http://schemas.microsoft.com/office/drawing/2014/main" id="{3215355A-C23D-4638-9018-7100D7E5DAE7}"/>
              </a:ext>
            </a:extLst>
          </p:cNvPr>
          <p:cNvGrpSpPr>
            <a:grpSpLocks/>
          </p:cNvGrpSpPr>
          <p:nvPr/>
        </p:nvGrpSpPr>
        <p:grpSpPr bwMode="auto">
          <a:xfrm>
            <a:off x="3199947" y="4491492"/>
            <a:ext cx="2210027" cy="1448026"/>
            <a:chOff x="240929" y="692944"/>
            <a:chExt cx="3094037" cy="2027237"/>
          </a:xfrm>
        </p:grpSpPr>
        <p:sp>
          <p:nvSpPr>
            <p:cNvPr id="3107" name="Oval 7">
              <a:extLst>
                <a:ext uri="{FF2B5EF4-FFF2-40B4-BE49-F238E27FC236}">
                  <a16:creationId xmlns:a16="http://schemas.microsoft.com/office/drawing/2014/main" id="{F20145D5-18A2-4103-8207-336DC028B42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929" y="692944"/>
              <a:ext cx="3094037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8" name="TextBox 9">
              <a:extLst>
                <a:ext uri="{FF2B5EF4-FFF2-40B4-BE49-F238E27FC236}">
                  <a16:creationId xmlns:a16="http://schemas.microsoft.com/office/drawing/2014/main" id="{CA039511-CB4D-4C48-BC3C-2F7F18D6D4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56184" y="1272208"/>
              <a:ext cx="1872208" cy="5140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786"/>
                <a:t>Define goal</a:t>
              </a:r>
            </a:p>
          </p:txBody>
        </p:sp>
      </p:grpSp>
      <p:grpSp>
        <p:nvGrpSpPr>
          <p:cNvPr id="3092" name="Group 12">
            <a:extLst>
              <a:ext uri="{FF2B5EF4-FFF2-40B4-BE49-F238E27FC236}">
                <a16:creationId xmlns:a16="http://schemas.microsoft.com/office/drawing/2014/main" id="{2051E54E-CED8-46FF-937D-667F3B797035}"/>
              </a:ext>
            </a:extLst>
          </p:cNvPr>
          <p:cNvGrpSpPr>
            <a:grpSpLocks/>
          </p:cNvGrpSpPr>
          <p:nvPr/>
        </p:nvGrpSpPr>
        <p:grpSpPr bwMode="auto">
          <a:xfrm>
            <a:off x="659947" y="2288268"/>
            <a:ext cx="2210027" cy="1448027"/>
            <a:chOff x="479128" y="725190"/>
            <a:chExt cx="3094037" cy="2027238"/>
          </a:xfrm>
        </p:grpSpPr>
        <p:sp>
          <p:nvSpPr>
            <p:cNvPr id="3105" name="Oval 9">
              <a:extLst>
                <a:ext uri="{FF2B5EF4-FFF2-40B4-BE49-F238E27FC236}">
                  <a16:creationId xmlns:a16="http://schemas.microsoft.com/office/drawing/2014/main" id="{E8FAD56E-4906-426F-BED1-FF733989F71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128" y="725190"/>
              <a:ext cx="3094037" cy="2027238"/>
            </a:xfrm>
            <a:prstGeom prst="ellips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6" name="TextBox 11">
              <a:extLst>
                <a:ext uri="{FF2B5EF4-FFF2-40B4-BE49-F238E27FC236}">
                  <a16:creationId xmlns:a16="http://schemas.microsoft.com/office/drawing/2014/main" id="{984DE521-693D-47B3-AF8E-0F426DB3DB8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 flipH="1">
              <a:off x="1105948" y="1500282"/>
              <a:ext cx="1712214" cy="5140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786"/>
                <a:t>Self belief</a:t>
              </a:r>
            </a:p>
          </p:txBody>
        </p:sp>
      </p:grpSp>
      <p:grpSp>
        <p:nvGrpSpPr>
          <p:cNvPr id="3093" name="Group 14">
            <a:extLst>
              <a:ext uri="{FF2B5EF4-FFF2-40B4-BE49-F238E27FC236}">
                <a16:creationId xmlns:a16="http://schemas.microsoft.com/office/drawing/2014/main" id="{323D86C5-463C-48E1-AC2D-ADF53AEFC5E9}"/>
              </a:ext>
            </a:extLst>
          </p:cNvPr>
          <p:cNvGrpSpPr>
            <a:grpSpLocks/>
          </p:cNvGrpSpPr>
          <p:nvPr/>
        </p:nvGrpSpPr>
        <p:grpSpPr bwMode="auto">
          <a:xfrm>
            <a:off x="6424839" y="4399643"/>
            <a:ext cx="2210027" cy="1448027"/>
            <a:chOff x="462310" y="263525"/>
            <a:chExt cx="3094037" cy="2027238"/>
          </a:xfrm>
        </p:grpSpPr>
        <p:sp>
          <p:nvSpPr>
            <p:cNvPr id="3103" name="Oval 5">
              <a:extLst>
                <a:ext uri="{FF2B5EF4-FFF2-40B4-BE49-F238E27FC236}">
                  <a16:creationId xmlns:a16="http://schemas.microsoft.com/office/drawing/2014/main" id="{B8091EB4-2FC6-4E85-9779-B456E5A35B4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62310" y="263525"/>
              <a:ext cx="3094037" cy="2027238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4" name="TextBox 13">
              <a:extLst>
                <a:ext uri="{FF2B5EF4-FFF2-40B4-BE49-F238E27FC236}">
                  <a16:creationId xmlns:a16="http://schemas.microsoft.com/office/drawing/2014/main" id="{04C29EFF-C63E-4F99-8068-87DB1CD9D5F4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784176" y="941313"/>
              <a:ext cx="2632816" cy="89875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786" dirty="0"/>
                <a:t>Plans &amp; priorities</a:t>
              </a:r>
            </a:p>
          </p:txBody>
        </p:sp>
      </p:grpSp>
      <p:grpSp>
        <p:nvGrpSpPr>
          <p:cNvPr id="3094" name="Group 16">
            <a:extLst>
              <a:ext uri="{FF2B5EF4-FFF2-40B4-BE49-F238E27FC236}">
                <a16:creationId xmlns:a16="http://schemas.microsoft.com/office/drawing/2014/main" id="{307BB507-ECC2-4C10-B734-D1ECF2C764ED}"/>
              </a:ext>
            </a:extLst>
          </p:cNvPr>
          <p:cNvGrpSpPr>
            <a:grpSpLocks/>
          </p:cNvGrpSpPr>
          <p:nvPr/>
        </p:nvGrpSpPr>
        <p:grpSpPr bwMode="auto">
          <a:xfrm>
            <a:off x="5944054" y="2227036"/>
            <a:ext cx="2208893" cy="1448027"/>
            <a:chOff x="473745" y="263525"/>
            <a:chExt cx="3092450" cy="2027237"/>
          </a:xfrm>
        </p:grpSpPr>
        <p:sp>
          <p:nvSpPr>
            <p:cNvPr id="3101" name="Oval 8">
              <a:extLst>
                <a:ext uri="{FF2B5EF4-FFF2-40B4-BE49-F238E27FC236}">
                  <a16:creationId xmlns:a16="http://schemas.microsoft.com/office/drawing/2014/main" id="{0D39848E-1697-4187-9B6D-5C421B3AF3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3745" y="263525"/>
              <a:ext cx="3092450" cy="2027237"/>
            </a:xfrm>
            <a:prstGeom prst="ellipse">
              <a:avLst/>
            </a:prstGeom>
            <a:solidFill>
              <a:schemeClr val="bg1"/>
            </a:solidFill>
            <a:ln w="9525" algn="ctr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2" name="TextBox 15">
              <a:extLst>
                <a:ext uri="{FF2B5EF4-FFF2-40B4-BE49-F238E27FC236}">
                  <a16:creationId xmlns:a16="http://schemas.microsoft.com/office/drawing/2014/main" id="{5ABCF364-3A9A-4462-BC56-CBF27C17A7FE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23531" y="840160"/>
              <a:ext cx="2276867" cy="51401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eaLnBrk="1" hangingPunct="1"/>
              <a:r>
                <a:rPr lang="en-GB" altLang="en-US" sz="1786"/>
                <a:t>Involve others</a:t>
              </a:r>
            </a:p>
          </p:txBody>
        </p:sp>
      </p:grpSp>
      <p:grpSp>
        <p:nvGrpSpPr>
          <p:cNvPr id="3095" name="Group 18">
            <a:extLst>
              <a:ext uri="{FF2B5EF4-FFF2-40B4-BE49-F238E27FC236}">
                <a16:creationId xmlns:a16="http://schemas.microsoft.com/office/drawing/2014/main" id="{A135D109-8019-475B-9246-FDE61379A234}"/>
              </a:ext>
            </a:extLst>
          </p:cNvPr>
          <p:cNvGrpSpPr>
            <a:grpSpLocks/>
          </p:cNvGrpSpPr>
          <p:nvPr/>
        </p:nvGrpSpPr>
        <p:grpSpPr bwMode="auto">
          <a:xfrm>
            <a:off x="3194278" y="2210028"/>
            <a:ext cx="2210026" cy="1448026"/>
            <a:chOff x="399455" y="248392"/>
            <a:chExt cx="3094038" cy="2027238"/>
          </a:xfrm>
        </p:grpSpPr>
        <p:sp>
          <p:nvSpPr>
            <p:cNvPr id="3099" name="Oval 10">
              <a:extLst>
                <a:ext uri="{FF2B5EF4-FFF2-40B4-BE49-F238E27FC236}">
                  <a16:creationId xmlns:a16="http://schemas.microsoft.com/office/drawing/2014/main" id="{754C0CE3-F0CA-41EC-B1BC-035A0CBDF39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9455" y="248392"/>
              <a:ext cx="3094038" cy="2027238"/>
            </a:xfrm>
            <a:prstGeom prst="ellipse">
              <a:avLst/>
            </a:prstGeom>
            <a:noFill/>
            <a:ln w="9525" algn="ctr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100" name="TextBox 17">
              <a:extLst>
                <a:ext uri="{FF2B5EF4-FFF2-40B4-BE49-F238E27FC236}">
                  <a16:creationId xmlns:a16="http://schemas.microsoft.com/office/drawing/2014/main" id="{750D4F65-1012-4B61-82C9-9524867131E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951009" y="738426"/>
              <a:ext cx="2107758" cy="8987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786"/>
                <a:t>Personal </a:t>
              </a:r>
            </a:p>
            <a:p>
              <a:pPr algn="ctr" eaLnBrk="1" hangingPunct="1"/>
              <a:r>
                <a:rPr lang="en-GB" altLang="en-US" sz="1786"/>
                <a:t>responsibility</a:t>
              </a:r>
            </a:p>
          </p:txBody>
        </p:sp>
      </p:grpSp>
      <p:grpSp>
        <p:nvGrpSpPr>
          <p:cNvPr id="3096" name="Group 22">
            <a:extLst>
              <a:ext uri="{FF2B5EF4-FFF2-40B4-BE49-F238E27FC236}">
                <a16:creationId xmlns:a16="http://schemas.microsoft.com/office/drawing/2014/main" id="{AECCD186-A34A-4CB2-B160-7EC4CE4F93FA}"/>
              </a:ext>
            </a:extLst>
          </p:cNvPr>
          <p:cNvGrpSpPr>
            <a:grpSpLocks/>
          </p:cNvGrpSpPr>
          <p:nvPr/>
        </p:nvGrpSpPr>
        <p:grpSpPr bwMode="auto">
          <a:xfrm>
            <a:off x="3071246" y="143083"/>
            <a:ext cx="2210026" cy="1524000"/>
            <a:chOff x="479128" y="223762"/>
            <a:chExt cx="3094037" cy="2133600"/>
          </a:xfrm>
        </p:grpSpPr>
        <p:sp>
          <p:nvSpPr>
            <p:cNvPr id="3097" name="Oval 11">
              <a:extLst>
                <a:ext uri="{FF2B5EF4-FFF2-40B4-BE49-F238E27FC236}">
                  <a16:creationId xmlns:a16="http://schemas.microsoft.com/office/drawing/2014/main" id="{4D388126-26B1-4437-9FA4-CA92EB32537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79128" y="223762"/>
              <a:ext cx="3094037" cy="2133600"/>
            </a:xfrm>
            <a:prstGeom prst="ellipse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lIns="91440" tIns="45720" rIns="91440" bIns="45720" anchor="ctr"/>
            <a:lstStyle>
              <a:lvl1pPr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defTabSz="1279525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defTabSz="1279525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2429" b="1">
                  <a:latin typeface="Comic Sans MS" panose="030F0702030302020204" pitchFamily="66" charset="0"/>
                </a:rPr>
                <a:t> </a:t>
              </a:r>
            </a:p>
          </p:txBody>
        </p:sp>
        <p:sp>
          <p:nvSpPr>
            <p:cNvPr id="3098" name="TextBox 21">
              <a:extLst>
                <a:ext uri="{FF2B5EF4-FFF2-40B4-BE49-F238E27FC236}">
                  <a16:creationId xmlns:a16="http://schemas.microsoft.com/office/drawing/2014/main" id="{EE2D35B1-B87D-4649-AA9E-73B30F25A51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838290" y="588475"/>
              <a:ext cx="2524940" cy="128350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1pPr>
              <a:lvl2pPr marL="742950" indent="-28575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2pPr>
              <a:lvl3pPr marL="11430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3pPr>
              <a:lvl4pPr marL="16002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4pPr>
              <a:lvl5pPr marL="2057400" indent="-228600" eaLnBrk="0" hangingPunct="0"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500">
                  <a:solidFill>
                    <a:schemeClr val="tx1"/>
                  </a:solidFill>
                  <a:latin typeface="Arial" panose="020B0604020202020204" pitchFamily="34" charset="0"/>
                  <a:cs typeface="Arial" panose="020B0604020202020204" pitchFamily="34" charset="0"/>
                </a:defRPr>
              </a:lvl9pPr>
            </a:lstStyle>
            <a:p>
              <a:pPr algn="ctr" eaLnBrk="1" hangingPunct="1"/>
              <a:r>
                <a:rPr lang="en-GB" altLang="en-US" sz="1786" dirty="0"/>
                <a:t>Take action, measure results  &amp; celebrate!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9060989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FCB607B8-B874-4F9C-9D78-0189F06902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8146" y="1628800"/>
            <a:ext cx="2706734" cy="404349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F550BC2-42D8-4B95-89C2-90E4B19F30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943"/>
            <a:ext cx="8229600" cy="811769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FFA8BC-33F7-419B-A741-AA29ABFEF8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24744"/>
            <a:ext cx="6563072" cy="3917032"/>
          </a:xfrm>
        </p:spPr>
        <p:txBody>
          <a:bodyPr/>
          <a:lstStyle/>
          <a:p>
            <a:r>
              <a:rPr lang="en-GB" dirty="0">
                <a:solidFill>
                  <a:srgbClr val="0000CC"/>
                </a:solidFill>
              </a:rPr>
              <a:t>Coaching and mentoring are different interventions – but there are similarities</a:t>
            </a:r>
          </a:p>
          <a:p>
            <a:r>
              <a:rPr lang="en-GB" dirty="0">
                <a:solidFill>
                  <a:srgbClr val="0000CC"/>
                </a:solidFill>
              </a:rPr>
              <a:t>Central role for ‘Questioning’</a:t>
            </a:r>
          </a:p>
          <a:p>
            <a:r>
              <a:rPr lang="en-GB" dirty="0">
                <a:solidFill>
                  <a:srgbClr val="0000CC"/>
                </a:solidFill>
              </a:rPr>
              <a:t>Knowing your ‘starting point’ is vital</a:t>
            </a:r>
          </a:p>
          <a:p>
            <a:r>
              <a:rPr lang="en-GB" dirty="0">
                <a:solidFill>
                  <a:srgbClr val="0000CC"/>
                </a:solidFill>
              </a:rPr>
              <a:t>‘Go Mad’ is an example of a </a:t>
            </a:r>
            <a:r>
              <a:rPr lang="en-GB" i="1" dirty="0">
                <a:solidFill>
                  <a:srgbClr val="0000CC"/>
                </a:solidFill>
              </a:rPr>
              <a:t>coaching</a:t>
            </a:r>
            <a:r>
              <a:rPr lang="en-GB" dirty="0">
                <a:solidFill>
                  <a:srgbClr val="0000CC"/>
                </a:solidFill>
              </a:rPr>
              <a:t> approach</a:t>
            </a:r>
          </a:p>
          <a:p>
            <a:endParaRPr lang="en-GB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229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CE70F99-7BCA-4B21-8F65-7648B5ACE6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7704" y="4423452"/>
            <a:ext cx="1818352" cy="1266604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F321F170-B285-44E9-9713-DC72C3EAE30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92280" y="4317277"/>
            <a:ext cx="2051720" cy="137278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7612CC-3A35-4F91-9388-DD0DDFF8AE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4943"/>
            <a:ext cx="8229600" cy="1143000"/>
          </a:xfrm>
        </p:spPr>
        <p:txBody>
          <a:bodyPr/>
          <a:lstStyle/>
          <a:p>
            <a:r>
              <a:rPr lang="en-GB" dirty="0"/>
              <a:t>For the </a:t>
            </a:r>
            <a:r>
              <a:rPr lang="en-GB" i="1" dirty="0"/>
              <a:t>next</a:t>
            </a:r>
            <a:r>
              <a:rPr lang="en-GB" dirty="0"/>
              <a:t> session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1B3991-3ABA-45AF-BFF0-E3E74AA09B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75" y="963572"/>
            <a:ext cx="82296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>
                <a:solidFill>
                  <a:srgbClr val="0000CC"/>
                </a:solidFill>
              </a:rPr>
              <a:t>After researching into a range of coaching models:-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i="1" dirty="0">
                <a:solidFill>
                  <a:srgbClr val="0000CC"/>
                </a:solidFill>
              </a:rPr>
              <a:t>Critically assess </a:t>
            </a:r>
            <a:r>
              <a:rPr lang="en-GB" sz="2800" dirty="0">
                <a:solidFill>
                  <a:srgbClr val="0000CC"/>
                </a:solidFill>
              </a:rPr>
              <a:t>one specific coaching model of your choice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i="1" dirty="0">
                <a:solidFill>
                  <a:srgbClr val="0000CC"/>
                </a:solidFill>
              </a:rPr>
              <a:t>Summarise</a:t>
            </a:r>
            <a:r>
              <a:rPr lang="en-GB" sz="2800" dirty="0">
                <a:solidFill>
                  <a:srgbClr val="0000CC"/>
                </a:solidFill>
              </a:rPr>
              <a:t> your findings &amp; upload ready for feedback to the group – approximately 300 to 500 words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800" i="1" dirty="0">
                <a:solidFill>
                  <a:srgbClr val="0000CC"/>
                </a:solidFill>
              </a:rPr>
              <a:t>Reference</a:t>
            </a:r>
            <a:r>
              <a:rPr lang="en-GB" sz="2800" dirty="0">
                <a:solidFill>
                  <a:srgbClr val="0000CC"/>
                </a:solidFill>
              </a:rPr>
              <a:t> your sources in support of your findings</a:t>
            </a:r>
          </a:p>
          <a:p>
            <a:pPr marL="514350" indent="-514350">
              <a:buFont typeface="+mj-lt"/>
              <a:buAutoNum type="arabicPeriod"/>
            </a:pPr>
            <a:endParaRPr lang="en-GB" sz="2800" dirty="0">
              <a:solidFill>
                <a:srgbClr val="0000CC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1801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UWTSD 200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200" id="{A2252541-C108-43CA-B53D-693B3DC5A1AD}" vid="{DFF6F1B2-2D13-4EE2-ADDC-75D7B8EB10D6}"/>
    </a:ext>
  </a:extLst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B9528BA58694940A69F131DBB6E1994" ma:contentTypeVersion="10" ma:contentTypeDescription="Create a new document." ma:contentTypeScope="" ma:versionID="67ad0adf2f928ed26371fcab58371e10">
  <xsd:schema xmlns:xsd="http://www.w3.org/2001/XMLSchema" xmlns:xs="http://www.w3.org/2001/XMLSchema" xmlns:p="http://schemas.microsoft.com/office/2006/metadata/properties" xmlns:ns3="f90edf9b-0f74-455c-b63c-928a27ec8b1c" targetNamespace="http://schemas.microsoft.com/office/2006/metadata/properties" ma:root="true" ma:fieldsID="7eddfc940f653d213bb439334c42ffe4" ns3:_="">
    <xsd:import namespace="f90edf9b-0f74-455c-b63c-928a27ec8b1c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Location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90edf9b-0f74-455c-b63c-928a27ec8b1c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Location" ma:index="12" nillable="true" ma:displayName="MediaServiceLocation" ma:description="" ma:internalName="MediaServiceLocatio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5CD412DD-357C-4AB1-A1B0-347DF3F5A17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90edf9b-0f74-455c-b63c-928a27ec8b1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35D2F1A-5A97-488D-A226-C29A548D6CD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11B3AAD-9D57-48DF-B8ED-B8AD949B147B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200</Template>
  <TotalTime>2773</TotalTime>
  <Words>1054</Words>
  <Application>Microsoft Office PowerPoint</Application>
  <PresentationFormat>On-screen Show (4:3)</PresentationFormat>
  <Paragraphs>183</Paragraphs>
  <Slides>22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22</vt:i4>
      </vt:variant>
    </vt:vector>
  </HeadingPairs>
  <TitlesOfParts>
    <vt:vector size="31" baseType="lpstr">
      <vt:lpstr>Arial</vt:lpstr>
      <vt:lpstr>Calibri</vt:lpstr>
      <vt:lpstr>Calibri Light</vt:lpstr>
      <vt:lpstr>Comic Sans MS</vt:lpstr>
      <vt:lpstr>Corbel</vt:lpstr>
      <vt:lpstr>Wingdings</vt:lpstr>
      <vt:lpstr>Wingdings 2</vt:lpstr>
      <vt:lpstr>UWTSD 200</vt:lpstr>
      <vt:lpstr>Custom Design</vt:lpstr>
      <vt:lpstr>   BMSK6005 - Coaching &amp; Mentoring Skills for the Workplace  Online Session 2</vt:lpstr>
      <vt:lpstr>Agenda</vt:lpstr>
      <vt:lpstr>Activity Review</vt:lpstr>
      <vt:lpstr>Who is it meant to serve – who’s the beneficiary?</vt:lpstr>
      <vt:lpstr>PowerPoint Presentation</vt:lpstr>
      <vt:lpstr>Reality</vt:lpstr>
      <vt:lpstr>The Drama Triangle</vt:lpstr>
      <vt:lpstr>Go Mad</vt:lpstr>
      <vt:lpstr>PowerPoint Presentation</vt:lpstr>
      <vt:lpstr>Go Mad</vt:lpstr>
      <vt:lpstr>Reason ‘Why’ you want to make the difference</vt:lpstr>
      <vt:lpstr>Define your Goal</vt:lpstr>
      <vt:lpstr>Self Belief</vt:lpstr>
      <vt:lpstr>Internal Triangle</vt:lpstr>
      <vt:lpstr>Plans &amp; Priorities</vt:lpstr>
      <vt:lpstr>Involve others</vt:lpstr>
      <vt:lpstr>External Triangle</vt:lpstr>
      <vt:lpstr>Personal Responsibility</vt:lpstr>
      <vt:lpstr>Take Action, Measure Results &amp; Celebrate</vt:lpstr>
      <vt:lpstr>PowerPoint Presentation</vt:lpstr>
      <vt:lpstr>Summary</vt:lpstr>
      <vt:lpstr>For the next session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Coaching &amp; Mentoring</dc:title>
  <dc:creator>Andrew</dc:creator>
  <cp:lastModifiedBy>Paul Tinkler</cp:lastModifiedBy>
  <cp:revision>26</cp:revision>
  <cp:lastPrinted>2012-01-22T12:31:42Z</cp:lastPrinted>
  <dcterms:created xsi:type="dcterms:W3CDTF">2012-01-22T11:08:19Z</dcterms:created>
  <dcterms:modified xsi:type="dcterms:W3CDTF">2022-03-22T10:37:21Z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0x0101006B9528BA58694940A69F131DBB6E1994</vt:lpwstr>
  </property>
</Properties>
</file>