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84" r:id="rId20"/>
    <p:sldId id="285" r:id="rId21"/>
    <p:sldId id="286" r:id="rId22"/>
    <p:sldId id="275" r:id="rId23"/>
    <p:sldId id="276" r:id="rId24"/>
    <p:sldId id="287" r:id="rId25"/>
    <p:sldId id="288" r:id="rId26"/>
    <p:sldId id="289" r:id="rId27"/>
    <p:sldId id="277" r:id="rId28"/>
    <p:sldId id="290" r:id="rId29"/>
    <p:sldId id="291" r:id="rId30"/>
    <p:sldId id="278" r:id="rId31"/>
    <p:sldId id="292" r:id="rId32"/>
    <p:sldId id="279" r:id="rId33"/>
    <p:sldId id="280" r:id="rId34"/>
    <p:sldId id="281" r:id="rId35"/>
    <p:sldId id="282" r:id="rId36"/>
    <p:sldId id="283" r:id="rId37"/>
    <p:sldId id="293" r:id="rId38"/>
    <p:sldId id="294" r:id="rId3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2F53DB-988E-A82F-5C20-5EE088A99BE6}" v="339" dt="2026-03-02T12:14:55.391"/>
    <p1510:client id="{411364BD-383C-E886-5454-735DDF13E556}" v="117" dt="2026-03-02T11:55:31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E3C2F746-CEAC-4CFF-427E-F243A049A49E}"/>
    <pc:docChg chg="addSld delSld modSld addMainMaster delMainMaster">
      <pc:chgData name="Corey Edwards" userId="S::corey.edwards@uwtsd.ac.uk::7a967df3-e232-40a5-b10c-dee8f912d80a" providerId="AD" clId="Web-{E3C2F746-CEAC-4CFF-427E-F243A049A49E}" dt="2026-02-20T19:38:03.859" v="249" actId="20577"/>
      <pc:docMkLst>
        <pc:docMk/>
      </pc:docMkLst>
      <pc:sldChg chg="addSp delSp modSp mod setBg modClrScheme chgLayout">
        <pc:chgData name="Corey Edwards" userId="S::corey.edwards@uwtsd.ac.uk::7a967df3-e232-40a5-b10c-dee8f912d80a" providerId="AD" clId="Web-{E3C2F746-CEAC-4CFF-427E-F243A049A49E}" dt="2026-02-20T19:32:08.670" v="6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E3C2F746-CEAC-4CFF-427E-F243A049A49E}" dt="2026-02-20T19:32:08.670" v="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E3C2F746-CEAC-4CFF-427E-F243A049A49E}" dt="2026-02-20T19:32:08.670" v="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2:08.670" v="6"/>
          <ac:spMkLst>
            <pc:docMk/>
            <pc:sldMk cId="109857222" sldId="256"/>
            <ac:spMk id="5" creationId="{1DB043B4-68C6-45B9-82AC-A5800EADB8DB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2:08.670" v="6"/>
          <ac:spMkLst>
            <pc:docMk/>
            <pc:sldMk cId="109857222" sldId="256"/>
            <ac:spMk id="10" creationId="{41AC6C06-99FE-4BA1-BC82-8406A424CD67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2:08.670" v="6"/>
          <ac:spMkLst>
            <pc:docMk/>
            <pc:sldMk cId="109857222" sldId="256"/>
            <ac:spMk id="17" creationId="{7AEC842D-C905-4DEA-B1C3-CA51995C572A}"/>
          </ac:spMkLst>
        </pc:spChg>
        <pc:grpChg chg="add">
          <ac:chgData name="Corey Edwards" userId="S::corey.edwards@uwtsd.ac.uk::7a967df3-e232-40a5-b10c-dee8f912d80a" providerId="AD" clId="Web-{E3C2F746-CEAC-4CFF-427E-F243A049A49E}" dt="2026-02-20T19:32:08.670" v="6"/>
          <ac:grpSpMkLst>
            <pc:docMk/>
            <pc:sldMk cId="109857222" sldId="256"/>
            <ac:grpSpMk id="6" creationId="{4592A8CB-0B0A-43A5-86F4-712B0C469671}"/>
          </ac:grpSpMkLst>
        </pc:grpChg>
        <pc:picChg chg="add">
          <ac:chgData name="Corey Edwards" userId="S::corey.edwards@uwtsd.ac.uk::7a967df3-e232-40a5-b10c-dee8f912d80a" providerId="AD" clId="Web-{E3C2F746-CEAC-4CFF-427E-F243A049A49E}" dt="2026-02-20T19:32:08.670" v="6"/>
          <ac:picMkLst>
            <pc:docMk/>
            <pc:sldMk cId="109857222" sldId="256"/>
            <ac:picMk id="8" creationId="{2E758FCD-7437-246C-4BDA-C2805A03591E}"/>
          </ac:picMkLst>
        </pc:picChg>
      </pc:sldChg>
      <pc:sldChg chg="modSp new">
        <pc:chgData name="Corey Edwards" userId="S::corey.edwards@uwtsd.ac.uk::7a967df3-e232-40a5-b10c-dee8f912d80a" providerId="AD" clId="Web-{E3C2F746-CEAC-4CFF-427E-F243A049A49E}" dt="2026-02-20T19:32:15.264" v="9" actId="20577"/>
        <pc:sldMkLst>
          <pc:docMk/>
          <pc:sldMk cId="3966777029" sldId="257"/>
        </pc:sldMkLst>
        <pc:spChg chg="mod">
          <ac:chgData name="Corey Edwards" userId="S::corey.edwards@uwtsd.ac.uk::7a967df3-e232-40a5-b10c-dee8f912d80a" providerId="AD" clId="Web-{E3C2F746-CEAC-4CFF-427E-F243A049A49E}" dt="2026-02-20T19:32:15.264" v="9" actId="20577"/>
          <ac:spMkLst>
            <pc:docMk/>
            <pc:sldMk cId="3966777029" sldId="257"/>
            <ac:spMk id="2" creationId="{ECE0DF10-A322-CB6D-AFA0-FB25AF976823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2:32.218" v="17" actId="20577"/>
        <pc:sldMkLst>
          <pc:docMk/>
          <pc:sldMk cId="2807918046" sldId="258"/>
        </pc:sldMkLst>
        <pc:spChg chg="mod">
          <ac:chgData name="Corey Edwards" userId="S::corey.edwards@uwtsd.ac.uk::7a967df3-e232-40a5-b10c-dee8f912d80a" providerId="AD" clId="Web-{E3C2F746-CEAC-4CFF-427E-F243A049A49E}" dt="2026-02-20T19:32:28.437" v="16" actId="20577"/>
          <ac:spMkLst>
            <pc:docMk/>
            <pc:sldMk cId="2807918046" sldId="258"/>
            <ac:spMk id="2" creationId="{65DC5E12-1545-E74E-31A9-B54412BD2C3E}"/>
          </ac:spMkLst>
        </pc:spChg>
      </pc:sldChg>
      <pc:sldChg chg="modSp add replId">
        <pc:chgData name="Corey Edwards" userId="S::corey.edwards@uwtsd.ac.uk::7a967df3-e232-40a5-b10c-dee8f912d80a" providerId="AD" clId="Web-{E3C2F746-CEAC-4CFF-427E-F243A049A49E}" dt="2026-02-20T19:32:46.063" v="24" actId="20577"/>
        <pc:sldMkLst>
          <pc:docMk/>
          <pc:sldMk cId="3442883187" sldId="259"/>
        </pc:sldMkLst>
      </pc:sldChg>
      <pc:sldChg chg="addSp delSp modSp new mod setBg">
        <pc:chgData name="Corey Edwards" userId="S::corey.edwards@uwtsd.ac.uk::7a967df3-e232-40a5-b10c-dee8f912d80a" providerId="AD" clId="Web-{E3C2F746-CEAC-4CFF-427E-F243A049A49E}" dt="2026-02-20T19:33:04.986" v="35"/>
        <pc:sldMkLst>
          <pc:docMk/>
          <pc:sldMk cId="2722121540" sldId="260"/>
        </pc:sldMkLst>
        <pc:spChg chg="mod">
          <ac:chgData name="Corey Edwards" userId="S::corey.edwards@uwtsd.ac.uk::7a967df3-e232-40a5-b10c-dee8f912d80a" providerId="AD" clId="Web-{E3C2F746-CEAC-4CFF-427E-F243A049A49E}" dt="2026-02-20T19:33:04.986" v="35"/>
          <ac:spMkLst>
            <pc:docMk/>
            <pc:sldMk cId="2722121540" sldId="260"/>
            <ac:spMk id="2" creationId="{9B3A4AFA-12FF-E9E6-3892-23618940349D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3:04.986" v="35"/>
          <ac:spMkLst>
            <pc:docMk/>
            <pc:sldMk cId="2722121540" sldId="260"/>
            <ac:spMk id="8" creationId="{82184FF4-7029-4ED7-813A-192E60608764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3:04.986" v="35"/>
          <ac:spMkLst>
            <pc:docMk/>
            <pc:sldMk cId="2722121540" sldId="260"/>
            <ac:spMk id="10" creationId="{AAA7AB09-557C-41AD-9113-FF9F68FA1035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3:04.986" v="35"/>
          <ac:spMkLst>
            <pc:docMk/>
            <pc:sldMk cId="2722121540" sldId="260"/>
            <ac:spMk id="12" creationId="{EF99ECAA-1F11-4937-BBA6-51935AB44C9D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3:04.986" v="35"/>
          <ac:spMkLst>
            <pc:docMk/>
            <pc:sldMk cId="2722121540" sldId="260"/>
            <ac:spMk id="20" creationId="{940082A1-24A5-4276-83A4-39E993BD691B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3:04.986" v="35"/>
          <ac:spMkLst>
            <pc:docMk/>
            <pc:sldMk cId="2722121540" sldId="260"/>
            <ac:spMk id="22" creationId="{6D840B21-A957-4CFE-AA5B-9711DF6D3305}"/>
          </ac:spMkLst>
        </pc:spChg>
        <pc:grpChg chg="add">
          <ac:chgData name="Corey Edwards" userId="S::corey.edwards@uwtsd.ac.uk::7a967df3-e232-40a5-b10c-dee8f912d80a" providerId="AD" clId="Web-{E3C2F746-CEAC-4CFF-427E-F243A049A49E}" dt="2026-02-20T19:33:04.986" v="35"/>
          <ac:grpSpMkLst>
            <pc:docMk/>
            <pc:sldMk cId="2722121540" sldId="260"/>
            <ac:grpSpMk id="14" creationId="{79DE9FAB-6BBA-4CFE-B67D-77B47F01ECA4}"/>
          </ac:grpSpMkLst>
        </pc:grpChg>
        <pc:grpChg chg="add">
          <ac:chgData name="Corey Edwards" userId="S::corey.edwards@uwtsd.ac.uk::7a967df3-e232-40a5-b10c-dee8f912d80a" providerId="AD" clId="Web-{E3C2F746-CEAC-4CFF-427E-F243A049A49E}" dt="2026-02-20T19:33:04.986" v="35"/>
          <ac:grpSpMkLst>
            <pc:docMk/>
            <pc:sldMk cId="2722121540" sldId="260"/>
            <ac:grpSpMk id="24" creationId="{DBFD4376-13D5-43C1-86D8-8133A9D886E1}"/>
          </ac:grpSpMkLst>
        </pc:grpChg>
      </pc:sldChg>
      <pc:sldChg chg="modSp new">
        <pc:chgData name="Corey Edwards" userId="S::corey.edwards@uwtsd.ac.uk::7a967df3-e232-40a5-b10c-dee8f912d80a" providerId="AD" clId="Web-{E3C2F746-CEAC-4CFF-427E-F243A049A49E}" dt="2026-02-20T19:33:09.752" v="37" actId="20577"/>
        <pc:sldMkLst>
          <pc:docMk/>
          <pc:sldMk cId="3356967842" sldId="261"/>
        </pc:sldMkLst>
        <pc:spChg chg="mod">
          <ac:chgData name="Corey Edwards" userId="S::corey.edwards@uwtsd.ac.uk::7a967df3-e232-40a5-b10c-dee8f912d80a" providerId="AD" clId="Web-{E3C2F746-CEAC-4CFF-427E-F243A049A49E}" dt="2026-02-20T19:33:09.752" v="37" actId="20577"/>
          <ac:spMkLst>
            <pc:docMk/>
            <pc:sldMk cId="3356967842" sldId="261"/>
            <ac:spMk id="2" creationId="{C732B63A-02A8-1D21-97A0-4DFA8F5864BE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3:12.518" v="39" actId="20577"/>
        <pc:sldMkLst>
          <pc:docMk/>
          <pc:sldMk cId="758793587" sldId="262"/>
        </pc:sldMkLst>
        <pc:spChg chg="mod">
          <ac:chgData name="Corey Edwards" userId="S::corey.edwards@uwtsd.ac.uk::7a967df3-e232-40a5-b10c-dee8f912d80a" providerId="AD" clId="Web-{E3C2F746-CEAC-4CFF-427E-F243A049A49E}" dt="2026-02-20T19:33:12.518" v="39" actId="20577"/>
          <ac:spMkLst>
            <pc:docMk/>
            <pc:sldMk cId="758793587" sldId="262"/>
            <ac:spMk id="2" creationId="{2C296E92-7502-C8BD-A83C-D8B59FCE5D01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3:21.159" v="50" actId="20577"/>
        <pc:sldMkLst>
          <pc:docMk/>
          <pc:sldMk cId="1149756673" sldId="264"/>
        </pc:sldMkLst>
        <pc:spChg chg="mod">
          <ac:chgData name="Corey Edwards" userId="S::corey.edwards@uwtsd.ac.uk::7a967df3-e232-40a5-b10c-dee8f912d80a" providerId="AD" clId="Web-{E3C2F746-CEAC-4CFF-427E-F243A049A49E}" dt="2026-02-20T19:33:21.159" v="50" actId="20577"/>
          <ac:spMkLst>
            <pc:docMk/>
            <pc:sldMk cId="1149756673" sldId="264"/>
            <ac:spMk id="2" creationId="{4C2F41FB-54C4-532A-C9CE-5E73F1FEB981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3:32.566" v="62" actId="20577"/>
        <pc:sldMkLst>
          <pc:docMk/>
          <pc:sldMk cId="1037969386" sldId="265"/>
        </pc:sldMkLst>
        <pc:spChg chg="mod">
          <ac:chgData name="Corey Edwards" userId="S::corey.edwards@uwtsd.ac.uk::7a967df3-e232-40a5-b10c-dee8f912d80a" providerId="AD" clId="Web-{E3C2F746-CEAC-4CFF-427E-F243A049A49E}" dt="2026-02-20T19:33:26.784" v="61" actId="20577"/>
          <ac:spMkLst>
            <pc:docMk/>
            <pc:sldMk cId="1037969386" sldId="265"/>
            <ac:spMk id="2" creationId="{1CACAF09-1442-9BCE-CCA6-E4ADB83C4103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4:01.989" v="100" actId="20577"/>
        <pc:sldMkLst>
          <pc:docMk/>
          <pc:sldMk cId="1477993140" sldId="266"/>
        </pc:sldMkLst>
        <pc:spChg chg="mod">
          <ac:chgData name="Corey Edwards" userId="S::corey.edwards@uwtsd.ac.uk::7a967df3-e232-40a5-b10c-dee8f912d80a" providerId="AD" clId="Web-{E3C2F746-CEAC-4CFF-427E-F243A049A49E}" dt="2026-02-20T19:33:40.644" v="70" actId="20577"/>
          <ac:spMkLst>
            <pc:docMk/>
            <pc:sldMk cId="1477993140" sldId="266"/>
            <ac:spMk id="2" creationId="{6D727928-5A46-4DA8-324D-60974CC57721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4:06.224" v="102" actId="20577"/>
        <pc:sldMkLst>
          <pc:docMk/>
          <pc:sldMk cId="959453490" sldId="267"/>
        </pc:sldMkLst>
        <pc:spChg chg="mod">
          <ac:chgData name="Corey Edwards" userId="S::corey.edwards@uwtsd.ac.uk::7a967df3-e232-40a5-b10c-dee8f912d80a" providerId="AD" clId="Web-{E3C2F746-CEAC-4CFF-427E-F243A049A49E}" dt="2026-02-20T19:34:06.224" v="102" actId="20577"/>
          <ac:spMkLst>
            <pc:docMk/>
            <pc:sldMk cId="959453490" sldId="267"/>
            <ac:spMk id="2" creationId="{1C816964-2E84-0463-5090-0A9A61DA5E07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4:10.708" v="109" actId="20577"/>
        <pc:sldMkLst>
          <pc:docMk/>
          <pc:sldMk cId="3021427114" sldId="268"/>
        </pc:sldMkLst>
        <pc:spChg chg="mod">
          <ac:chgData name="Corey Edwards" userId="S::corey.edwards@uwtsd.ac.uk::7a967df3-e232-40a5-b10c-dee8f912d80a" providerId="AD" clId="Web-{E3C2F746-CEAC-4CFF-427E-F243A049A49E}" dt="2026-02-20T19:34:10.708" v="109" actId="20577"/>
          <ac:spMkLst>
            <pc:docMk/>
            <pc:sldMk cId="3021427114" sldId="268"/>
            <ac:spMk id="2" creationId="{2040952D-97F5-50DB-4C3A-D49A1B15E604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4:14.756" v="113" actId="20577"/>
        <pc:sldMkLst>
          <pc:docMk/>
          <pc:sldMk cId="54845895" sldId="269"/>
        </pc:sldMkLst>
        <pc:spChg chg="mod">
          <ac:chgData name="Corey Edwards" userId="S::corey.edwards@uwtsd.ac.uk::7a967df3-e232-40a5-b10c-dee8f912d80a" providerId="AD" clId="Web-{E3C2F746-CEAC-4CFF-427E-F243A049A49E}" dt="2026-02-20T19:34:14.756" v="113" actId="20577"/>
          <ac:spMkLst>
            <pc:docMk/>
            <pc:sldMk cId="54845895" sldId="269"/>
            <ac:spMk id="2" creationId="{9CC1FC41-F0F8-4D79-393B-11E0E0E59F43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4:20.381" v="121" actId="20577"/>
        <pc:sldMkLst>
          <pc:docMk/>
          <pc:sldMk cId="4244395849" sldId="270"/>
        </pc:sldMkLst>
        <pc:spChg chg="mod">
          <ac:chgData name="Corey Edwards" userId="S::corey.edwards@uwtsd.ac.uk::7a967df3-e232-40a5-b10c-dee8f912d80a" providerId="AD" clId="Web-{E3C2F746-CEAC-4CFF-427E-F243A049A49E}" dt="2026-02-20T19:34:20.381" v="121" actId="20577"/>
          <ac:spMkLst>
            <pc:docMk/>
            <pc:sldMk cId="4244395849" sldId="270"/>
            <ac:spMk id="2" creationId="{06E9275A-01E6-06BA-FD9D-A61096976C70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4:25.225" v="125" actId="20577"/>
        <pc:sldMkLst>
          <pc:docMk/>
          <pc:sldMk cId="1466531845" sldId="271"/>
        </pc:sldMkLst>
        <pc:spChg chg="mod">
          <ac:chgData name="Corey Edwards" userId="S::corey.edwards@uwtsd.ac.uk::7a967df3-e232-40a5-b10c-dee8f912d80a" providerId="AD" clId="Web-{E3C2F746-CEAC-4CFF-427E-F243A049A49E}" dt="2026-02-20T19:34:25.225" v="125" actId="20577"/>
          <ac:spMkLst>
            <pc:docMk/>
            <pc:sldMk cId="1466531845" sldId="271"/>
            <ac:spMk id="2" creationId="{C9B20196-0819-BEEA-9502-93953F5F55E3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4:41.194" v="129" actId="20577"/>
        <pc:sldMkLst>
          <pc:docMk/>
          <pc:sldMk cId="2448409739" sldId="272"/>
        </pc:sldMkLst>
        <pc:spChg chg="mod">
          <ac:chgData name="Corey Edwards" userId="S::corey.edwards@uwtsd.ac.uk::7a967df3-e232-40a5-b10c-dee8f912d80a" providerId="AD" clId="Web-{E3C2F746-CEAC-4CFF-427E-F243A049A49E}" dt="2026-02-20T19:34:36.397" v="128" actId="20577"/>
          <ac:spMkLst>
            <pc:docMk/>
            <pc:sldMk cId="2448409739" sldId="272"/>
            <ac:spMk id="2" creationId="{893D0C94-C4B9-C071-F3BF-8C0027E6F859}"/>
          </ac:spMkLst>
        </pc:spChg>
      </pc:sldChg>
      <pc:sldChg chg="modSp add replId">
        <pc:chgData name="Corey Edwards" userId="S::corey.edwards@uwtsd.ac.uk::7a967df3-e232-40a5-b10c-dee8f912d80a" providerId="AD" clId="Web-{E3C2F746-CEAC-4CFF-427E-F243A049A49E}" dt="2026-02-20T19:35:02.555" v="134" actId="20577"/>
        <pc:sldMkLst>
          <pc:docMk/>
          <pc:sldMk cId="3742268155" sldId="273"/>
        </pc:sldMkLst>
      </pc:sldChg>
      <pc:sldChg chg="addSp modSp new">
        <pc:chgData name="Corey Edwards" userId="S::corey.edwards@uwtsd.ac.uk::7a967df3-e232-40a5-b10c-dee8f912d80a" providerId="AD" clId="Web-{E3C2F746-CEAC-4CFF-427E-F243A049A49E}" dt="2026-02-20T19:35:35.509" v="158" actId="20577"/>
        <pc:sldMkLst>
          <pc:docMk/>
          <pc:sldMk cId="2754605489" sldId="274"/>
        </pc:sldMkLst>
        <pc:spChg chg="mod">
          <ac:chgData name="Corey Edwards" userId="S::corey.edwards@uwtsd.ac.uk::7a967df3-e232-40a5-b10c-dee8f912d80a" providerId="AD" clId="Web-{E3C2F746-CEAC-4CFF-427E-F243A049A49E}" dt="2026-02-20T19:35:09.039" v="137" actId="20577"/>
          <ac:spMkLst>
            <pc:docMk/>
            <pc:sldMk cId="2754605489" sldId="274"/>
            <ac:spMk id="2" creationId="{87F8AD69-C0D8-63B4-2424-FD04E3EC2DB6}"/>
          </ac:spMkLst>
        </pc:spChg>
        <pc:spChg chg="mod">
          <ac:chgData name="Corey Edwards" userId="S::corey.edwards@uwtsd.ac.uk::7a967df3-e232-40a5-b10c-dee8f912d80a" providerId="AD" clId="Web-{E3C2F746-CEAC-4CFF-427E-F243A049A49E}" dt="2026-02-20T19:35:21.321" v="141" actId="14100"/>
          <ac:spMkLst>
            <pc:docMk/>
            <pc:sldMk cId="2754605489" sldId="274"/>
            <ac:spMk id="3" creationId="{CEFDB212-48DF-3335-DAAE-2BC8DC3827E7}"/>
          </ac:spMkLst>
        </pc:spChg>
        <pc:spChg chg="add mod">
          <ac:chgData name="Corey Edwards" userId="S::corey.edwards@uwtsd.ac.uk::7a967df3-e232-40a5-b10c-dee8f912d80a" providerId="AD" clId="Web-{E3C2F746-CEAC-4CFF-427E-F243A049A49E}" dt="2026-02-20T19:35:35.509" v="158" actId="20577"/>
          <ac:spMkLst>
            <pc:docMk/>
            <pc:sldMk cId="2754605489" sldId="274"/>
            <ac:spMk id="4" creationId="{7464483C-E75F-8857-CA0F-5E849036FBF3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5:57.776" v="162" actId="20577"/>
        <pc:sldMkLst>
          <pc:docMk/>
          <pc:sldMk cId="2226446359" sldId="275"/>
        </pc:sldMkLst>
        <pc:spChg chg="mod">
          <ac:chgData name="Corey Edwards" userId="S::corey.edwards@uwtsd.ac.uk::7a967df3-e232-40a5-b10c-dee8f912d80a" providerId="AD" clId="Web-{E3C2F746-CEAC-4CFF-427E-F243A049A49E}" dt="2026-02-20T19:35:50.291" v="160" actId="20577"/>
          <ac:spMkLst>
            <pc:docMk/>
            <pc:sldMk cId="2226446359" sldId="275"/>
            <ac:spMk id="2" creationId="{FF0ED027-E67C-5901-9AC4-C99763AB3FB1}"/>
          </ac:spMkLst>
        </pc:spChg>
      </pc:sldChg>
      <pc:sldChg chg="addSp delSp modSp new mod setBg">
        <pc:chgData name="Corey Edwards" userId="S::corey.edwards@uwtsd.ac.uk::7a967df3-e232-40a5-b10c-dee8f912d80a" providerId="AD" clId="Web-{E3C2F746-CEAC-4CFF-427E-F243A049A49E}" dt="2026-02-20T19:36:13.667" v="178"/>
        <pc:sldMkLst>
          <pc:docMk/>
          <pc:sldMk cId="2600014157" sldId="276"/>
        </pc:sldMkLst>
        <pc:spChg chg="mod">
          <ac:chgData name="Corey Edwards" userId="S::corey.edwards@uwtsd.ac.uk::7a967df3-e232-40a5-b10c-dee8f912d80a" providerId="AD" clId="Web-{E3C2F746-CEAC-4CFF-427E-F243A049A49E}" dt="2026-02-20T19:36:13.667" v="178"/>
          <ac:spMkLst>
            <pc:docMk/>
            <pc:sldMk cId="2600014157" sldId="276"/>
            <ac:spMk id="2" creationId="{CBE47D68-5AE3-F0FB-8F10-B276CC138C26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6:13.667" v="178"/>
          <ac:spMkLst>
            <pc:docMk/>
            <pc:sldMk cId="2600014157" sldId="276"/>
            <ac:spMk id="9" creationId="{82184FF4-7029-4ED7-813A-192E60608764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6:13.667" v="178"/>
          <ac:spMkLst>
            <pc:docMk/>
            <pc:sldMk cId="2600014157" sldId="276"/>
            <ac:spMk id="11" creationId="{AAA7AB09-557C-41AD-9113-FF9F68FA1035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6:13.667" v="178"/>
          <ac:spMkLst>
            <pc:docMk/>
            <pc:sldMk cId="2600014157" sldId="276"/>
            <ac:spMk id="13" creationId="{EF99ECAA-1F11-4937-BBA6-51935AB44C9D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6:13.667" v="178"/>
          <ac:spMkLst>
            <pc:docMk/>
            <pc:sldMk cId="2600014157" sldId="276"/>
            <ac:spMk id="21" creationId="{1DB043B4-68C6-45B9-82AC-A5800EADB8DB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6:13.667" v="178"/>
          <ac:spMkLst>
            <pc:docMk/>
            <pc:sldMk cId="2600014157" sldId="276"/>
            <ac:spMk id="23" creationId="{AD4EA4DF-0E7C-4098-86F6-7D0ACAEFC0BF}"/>
          </ac:spMkLst>
        </pc:spChg>
        <pc:spChg chg="add">
          <ac:chgData name="Corey Edwards" userId="S::corey.edwards@uwtsd.ac.uk::7a967df3-e232-40a5-b10c-dee8f912d80a" providerId="AD" clId="Web-{E3C2F746-CEAC-4CFF-427E-F243A049A49E}" dt="2026-02-20T19:36:13.667" v="178"/>
          <ac:spMkLst>
            <pc:docMk/>
            <pc:sldMk cId="2600014157" sldId="276"/>
            <ac:spMk id="25" creationId="{FE05BC49-0F00-4C85-9AF5-A0CC5B39C8D2}"/>
          </ac:spMkLst>
        </pc:spChg>
        <pc:grpChg chg="add">
          <ac:chgData name="Corey Edwards" userId="S::corey.edwards@uwtsd.ac.uk::7a967df3-e232-40a5-b10c-dee8f912d80a" providerId="AD" clId="Web-{E3C2F746-CEAC-4CFF-427E-F243A049A49E}" dt="2026-02-20T19:36:13.667" v="178"/>
          <ac:grpSpMkLst>
            <pc:docMk/>
            <pc:sldMk cId="2600014157" sldId="276"/>
            <ac:grpSpMk id="15" creationId="{79DE9FAB-6BBA-4CFE-B67D-77B47F01ECA4}"/>
          </ac:grpSpMkLst>
        </pc:grpChg>
        <pc:picChg chg="add">
          <ac:chgData name="Corey Edwards" userId="S::corey.edwards@uwtsd.ac.uk::7a967df3-e232-40a5-b10c-dee8f912d80a" providerId="AD" clId="Web-{E3C2F746-CEAC-4CFF-427E-F243A049A49E}" dt="2026-02-20T19:36:13.667" v="178"/>
          <ac:picMkLst>
            <pc:docMk/>
            <pc:sldMk cId="2600014157" sldId="276"/>
            <ac:picMk id="5" creationId="{1529D6B8-F172-CEC9-2164-4766609FE90A}"/>
          </ac:picMkLst>
        </pc:picChg>
      </pc:sldChg>
      <pc:sldChg chg="modSp new">
        <pc:chgData name="Corey Edwards" userId="S::corey.edwards@uwtsd.ac.uk::7a967df3-e232-40a5-b10c-dee8f912d80a" providerId="AD" clId="Web-{E3C2F746-CEAC-4CFF-427E-F243A049A49E}" dt="2026-02-20T19:36:24.996" v="184" actId="20577"/>
        <pc:sldMkLst>
          <pc:docMk/>
          <pc:sldMk cId="3517802105" sldId="277"/>
        </pc:sldMkLst>
        <pc:spChg chg="mod">
          <ac:chgData name="Corey Edwards" userId="S::corey.edwards@uwtsd.ac.uk::7a967df3-e232-40a5-b10c-dee8f912d80a" providerId="AD" clId="Web-{E3C2F746-CEAC-4CFF-427E-F243A049A49E}" dt="2026-02-20T19:36:19.089" v="181" actId="20577"/>
          <ac:spMkLst>
            <pc:docMk/>
            <pc:sldMk cId="3517802105" sldId="277"/>
            <ac:spMk id="2" creationId="{4CECD818-4A16-0B26-4F56-F31CDA26B83A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6:41.497" v="201" actId="20577"/>
        <pc:sldMkLst>
          <pc:docMk/>
          <pc:sldMk cId="1664518210" sldId="278"/>
        </pc:sldMkLst>
        <pc:spChg chg="mod">
          <ac:chgData name="Corey Edwards" userId="S::corey.edwards@uwtsd.ac.uk::7a967df3-e232-40a5-b10c-dee8f912d80a" providerId="AD" clId="Web-{E3C2F746-CEAC-4CFF-427E-F243A049A49E}" dt="2026-02-20T19:36:30.559" v="195" actId="20577"/>
          <ac:spMkLst>
            <pc:docMk/>
            <pc:sldMk cId="1664518210" sldId="278"/>
            <ac:spMk id="2" creationId="{B3AC8BF3-3DD4-2C5F-6AF1-427E4340AC5C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6:59.497" v="219" actId="20577"/>
        <pc:sldMkLst>
          <pc:docMk/>
          <pc:sldMk cId="3082306618" sldId="279"/>
        </pc:sldMkLst>
        <pc:spChg chg="mod">
          <ac:chgData name="Corey Edwards" userId="S::corey.edwards@uwtsd.ac.uk::7a967df3-e232-40a5-b10c-dee8f912d80a" providerId="AD" clId="Web-{E3C2F746-CEAC-4CFF-427E-F243A049A49E}" dt="2026-02-20T19:36:53.731" v="217" actId="20577"/>
          <ac:spMkLst>
            <pc:docMk/>
            <pc:sldMk cId="3082306618" sldId="279"/>
            <ac:spMk id="2" creationId="{4F94EDD4-F8D4-1B95-D68D-2E4E42DB9568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7:10.310" v="223" actId="20577"/>
        <pc:sldMkLst>
          <pc:docMk/>
          <pc:sldMk cId="3668921409" sldId="280"/>
        </pc:sldMkLst>
        <pc:spChg chg="mod">
          <ac:chgData name="Corey Edwards" userId="S::corey.edwards@uwtsd.ac.uk::7a967df3-e232-40a5-b10c-dee8f912d80a" providerId="AD" clId="Web-{E3C2F746-CEAC-4CFF-427E-F243A049A49E}" dt="2026-02-20T19:37:07.623" v="222" actId="20577"/>
          <ac:spMkLst>
            <pc:docMk/>
            <pc:sldMk cId="3668921409" sldId="280"/>
            <ac:spMk id="2" creationId="{7DC68A9F-69EA-8B49-82DA-683E4B204361}"/>
          </ac:spMkLst>
        </pc:spChg>
        <pc:spChg chg="mod">
          <ac:chgData name="Corey Edwards" userId="S::corey.edwards@uwtsd.ac.uk::7a967df3-e232-40a5-b10c-dee8f912d80a" providerId="AD" clId="Web-{E3C2F746-CEAC-4CFF-427E-F243A049A49E}" dt="2026-02-20T19:37:10.310" v="223" actId="20577"/>
          <ac:spMkLst>
            <pc:docMk/>
            <pc:sldMk cId="3668921409" sldId="280"/>
            <ac:spMk id="3" creationId="{66352912-2EBB-A52A-ED80-B07860B5B10C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7:35.436" v="227" actId="20577"/>
        <pc:sldMkLst>
          <pc:docMk/>
          <pc:sldMk cId="1876829912" sldId="281"/>
        </pc:sldMkLst>
        <pc:spChg chg="mod">
          <ac:chgData name="Corey Edwards" userId="S::corey.edwards@uwtsd.ac.uk::7a967df3-e232-40a5-b10c-dee8f912d80a" providerId="AD" clId="Web-{E3C2F746-CEAC-4CFF-427E-F243A049A49E}" dt="2026-02-20T19:37:22.154" v="225" actId="20577"/>
          <ac:spMkLst>
            <pc:docMk/>
            <pc:sldMk cId="1876829912" sldId="281"/>
            <ac:spMk id="2" creationId="{BC9E6F53-C3AE-7215-1EB1-47B24EA6FE6C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7:42.311" v="238" actId="20577"/>
        <pc:sldMkLst>
          <pc:docMk/>
          <pc:sldMk cId="2475076835" sldId="282"/>
        </pc:sldMkLst>
        <pc:spChg chg="mod">
          <ac:chgData name="Corey Edwards" userId="S::corey.edwards@uwtsd.ac.uk::7a967df3-e232-40a5-b10c-dee8f912d80a" providerId="AD" clId="Web-{E3C2F746-CEAC-4CFF-427E-F243A049A49E}" dt="2026-02-20T19:37:39.436" v="236" actId="20577"/>
          <ac:spMkLst>
            <pc:docMk/>
            <pc:sldMk cId="2475076835" sldId="282"/>
            <ac:spMk id="2" creationId="{7CCEFD23-3011-A562-E3AF-6E797A7D2CE5}"/>
          </ac:spMkLst>
        </pc:spChg>
        <pc:spChg chg="mod">
          <ac:chgData name="Corey Edwards" userId="S::corey.edwards@uwtsd.ac.uk::7a967df3-e232-40a5-b10c-dee8f912d80a" providerId="AD" clId="Web-{E3C2F746-CEAC-4CFF-427E-F243A049A49E}" dt="2026-02-20T19:37:42.311" v="238" actId="20577"/>
          <ac:spMkLst>
            <pc:docMk/>
            <pc:sldMk cId="2475076835" sldId="282"/>
            <ac:spMk id="3" creationId="{4F8C6547-B9B9-5D8D-F01F-6ADE6DCC9ACD}"/>
          </ac:spMkLst>
        </pc:spChg>
      </pc:sldChg>
      <pc:sldChg chg="modSp new">
        <pc:chgData name="Corey Edwards" userId="S::corey.edwards@uwtsd.ac.uk::7a967df3-e232-40a5-b10c-dee8f912d80a" providerId="AD" clId="Web-{E3C2F746-CEAC-4CFF-427E-F243A049A49E}" dt="2026-02-20T19:38:03.859" v="249" actId="20577"/>
        <pc:sldMkLst>
          <pc:docMk/>
          <pc:sldMk cId="2753185300" sldId="283"/>
        </pc:sldMkLst>
        <pc:spChg chg="mod">
          <ac:chgData name="Corey Edwards" userId="S::corey.edwards@uwtsd.ac.uk::7a967df3-e232-40a5-b10c-dee8f912d80a" providerId="AD" clId="Web-{E3C2F746-CEAC-4CFF-427E-F243A049A49E}" dt="2026-02-20T19:37:53.577" v="241" actId="20577"/>
          <ac:spMkLst>
            <pc:docMk/>
            <pc:sldMk cId="2753185300" sldId="283"/>
            <ac:spMk id="2" creationId="{E6C49B72-71BD-F4E9-14C6-6CF3AB79F7AA}"/>
          </ac:spMkLst>
        </pc:spChg>
      </pc:sldChg>
      <pc:sldMasterChg chg="add addSldLayout">
        <pc:chgData name="Corey Edwards" userId="S::corey.edwards@uwtsd.ac.uk::7a967df3-e232-40a5-b10c-dee8f912d80a" providerId="AD" clId="Web-{E3C2F746-CEAC-4CFF-427E-F243A049A49E}" dt="2026-02-20T19:32:08.670" v="6"/>
        <pc:sldMasterMkLst>
          <pc:docMk/>
          <pc:sldMasterMk cId="4118838962" sldId="2147483747"/>
        </pc:sldMasterMkLst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65455731" sldId="2147483736"/>
          </pc:sldLayoutMkLst>
        </pc:sldLayoutChg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1716054223" sldId="2147483737"/>
          </pc:sldLayoutMkLst>
        </pc:sldLayoutChg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1450136781" sldId="2147483738"/>
          </pc:sldLayoutMkLst>
        </pc:sldLayoutChg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1568222332" sldId="2147483739"/>
          </pc:sldLayoutMkLst>
        </pc:sldLayoutChg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235895624" sldId="2147483740"/>
          </pc:sldLayoutMkLst>
        </pc:sldLayoutChg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235192289" sldId="2147483741"/>
          </pc:sldLayoutMkLst>
        </pc:sldLayoutChg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3106312540" sldId="2147483742"/>
          </pc:sldLayoutMkLst>
        </pc:sldLayoutChg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3789627041" sldId="2147483743"/>
          </pc:sldLayoutMkLst>
        </pc:sldLayoutChg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206124550" sldId="2147483744"/>
          </pc:sldLayoutMkLst>
        </pc:sldLayoutChg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2965518784" sldId="2147483745"/>
          </pc:sldLayoutMkLst>
        </pc:sldLayoutChg>
        <pc:sldLayoutChg chg="add">
          <pc:chgData name="Corey Edwards" userId="S::corey.edwards@uwtsd.ac.uk::7a967df3-e232-40a5-b10c-dee8f912d80a" providerId="AD" clId="Web-{E3C2F746-CEAC-4CFF-427E-F243A049A49E}" dt="2026-02-20T19:32:08.670" v="6"/>
          <pc:sldLayoutMkLst>
            <pc:docMk/>
            <pc:sldMasterMk cId="4118838962" sldId="2147483747"/>
            <pc:sldLayoutMk cId="3178516091" sldId="2147483746"/>
          </pc:sldLayoutMkLst>
        </pc:sldLayoutChg>
      </pc:sldMasterChg>
    </pc:docChg>
  </pc:docChgLst>
  <pc:docChgLst>
    <pc:chgData name="Corey Edwards" userId="S::corey.edwards@uwtsd.ac.uk::7a967df3-e232-40a5-b10c-dee8f912d80a" providerId="AD" clId="Web-{242F53DB-988E-A82F-5C20-5EE088A99BE6}"/>
    <pc:docChg chg="addSld modSld">
      <pc:chgData name="Corey Edwards" userId="S::corey.edwards@uwtsd.ac.uk::7a967df3-e232-40a5-b10c-dee8f912d80a" providerId="AD" clId="Web-{242F53DB-988E-A82F-5C20-5EE088A99BE6}" dt="2026-03-02T12:14:55.391" v="379" actId="20577"/>
      <pc:docMkLst>
        <pc:docMk/>
      </pc:docMkLst>
      <pc:sldChg chg="addSp modSp mod setBg">
        <pc:chgData name="Corey Edwards" userId="S::corey.edwards@uwtsd.ac.uk::7a967df3-e232-40a5-b10c-dee8f912d80a" providerId="AD" clId="Web-{242F53DB-988E-A82F-5C20-5EE088A99BE6}" dt="2026-03-02T12:07:26.247" v="317" actId="20577"/>
        <pc:sldMkLst>
          <pc:docMk/>
          <pc:sldMk cId="3966777029" sldId="257"/>
        </pc:sldMkLst>
        <pc:spChg chg="mod">
          <ac:chgData name="Corey Edwards" userId="S::corey.edwards@uwtsd.ac.uk::7a967df3-e232-40a5-b10c-dee8f912d80a" providerId="AD" clId="Web-{242F53DB-988E-A82F-5C20-5EE088A99BE6}" dt="2026-03-02T12:07:26.247" v="317" actId="20577"/>
          <ac:spMkLst>
            <pc:docMk/>
            <pc:sldMk cId="3966777029" sldId="257"/>
            <ac:spMk id="2" creationId="{ECE0DF10-A322-CB6D-AFA0-FB25AF976823}"/>
          </ac:spMkLst>
        </pc:spChg>
        <pc:spChg chg="mod">
          <ac:chgData name="Corey Edwards" userId="S::corey.edwards@uwtsd.ac.uk::7a967df3-e232-40a5-b10c-dee8f912d80a" providerId="AD" clId="Web-{242F53DB-988E-A82F-5C20-5EE088A99BE6}" dt="2026-03-02T12:07:16.778" v="315" actId="20577"/>
          <ac:spMkLst>
            <pc:docMk/>
            <pc:sldMk cId="3966777029" sldId="257"/>
            <ac:spMk id="3" creationId="{93A6CC8E-98C0-AA5D-5170-2997CCC53FEB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6:55.059" v="309"/>
          <ac:spMkLst>
            <pc:docMk/>
            <pc:sldMk cId="3966777029" sldId="257"/>
            <ac:spMk id="8" creationId="{A5931BE0-4B93-4D6C-878E-ACC59D6B4587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6:55.059" v="309"/>
          <ac:spMkLst>
            <pc:docMk/>
            <pc:sldMk cId="3966777029" sldId="257"/>
            <ac:spMk id="10" creationId="{504E6BD3-B518-46A4-9CC0-30D09555230F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6:55.059" v="309"/>
          <ac:spMkLst>
            <pc:docMk/>
            <pc:sldMk cId="3966777029" sldId="257"/>
            <ac:spMk id="16" creationId="{A0DAEA90-11E9-4069-BC2C-6F65C6C1C3E8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6:55.059" v="309"/>
          <ac:spMkLst>
            <pc:docMk/>
            <pc:sldMk cId="3966777029" sldId="257"/>
            <ac:spMk id="18" creationId="{E0E8189B-747E-48AE-99A9-1BEE68012551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6:55.059" v="309"/>
          <ac:spMkLst>
            <pc:docMk/>
            <pc:sldMk cId="3966777029" sldId="257"/>
            <ac:spMk id="20" creationId="{D9DE43D0-73AC-46B4-A39F-E66967A1F9B4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6:55.059" v="309"/>
          <ac:spMkLst>
            <pc:docMk/>
            <pc:sldMk cId="3966777029" sldId="257"/>
            <ac:spMk id="22" creationId="{803C343E-7EAC-4512-955A-33B1833F2D76}"/>
          </ac:spMkLst>
        </pc:spChg>
        <pc:grpChg chg="add">
          <ac:chgData name="Corey Edwards" userId="S::corey.edwards@uwtsd.ac.uk::7a967df3-e232-40a5-b10c-dee8f912d80a" providerId="AD" clId="Web-{242F53DB-988E-A82F-5C20-5EE088A99BE6}" dt="2026-03-02T12:06:55.059" v="309"/>
          <ac:grpSpMkLst>
            <pc:docMk/>
            <pc:sldMk cId="3966777029" sldId="257"/>
            <ac:grpSpMk id="12" creationId="{A31FBE92-3FC2-48E4-874B-A5273A042528}"/>
          </ac:grpSpMkLst>
        </pc:grpChg>
      </pc:sldChg>
      <pc:sldChg chg="addSp delSp modSp mod setBg">
        <pc:chgData name="Corey Edwards" userId="S::corey.edwards@uwtsd.ac.uk::7a967df3-e232-40a5-b10c-dee8f912d80a" providerId="AD" clId="Web-{242F53DB-988E-A82F-5C20-5EE088A99BE6}" dt="2026-03-02T11:56:14.957" v="0"/>
        <pc:sldMkLst>
          <pc:docMk/>
          <pc:sldMk cId="2807918046" sldId="258"/>
        </pc:sldMkLst>
        <pc:spChg chg="mod">
          <ac:chgData name="Corey Edwards" userId="S::corey.edwards@uwtsd.ac.uk::7a967df3-e232-40a5-b10c-dee8f912d80a" providerId="AD" clId="Web-{242F53DB-988E-A82F-5C20-5EE088A99BE6}" dt="2026-03-02T11:56:14.957" v="0"/>
          <ac:spMkLst>
            <pc:docMk/>
            <pc:sldMk cId="2807918046" sldId="258"/>
            <ac:spMk id="2" creationId="{65DC5E12-1545-E74E-31A9-B54412BD2C3E}"/>
          </ac:spMkLst>
        </pc:spChg>
        <pc:spChg chg="del">
          <ac:chgData name="Corey Edwards" userId="S::corey.edwards@uwtsd.ac.uk::7a967df3-e232-40a5-b10c-dee8f912d80a" providerId="AD" clId="Web-{242F53DB-988E-A82F-5C20-5EE088A99BE6}" dt="2026-03-02T11:56:14.957" v="0"/>
          <ac:spMkLst>
            <pc:docMk/>
            <pc:sldMk cId="2807918046" sldId="258"/>
            <ac:spMk id="3" creationId="{5568EC73-033E-343E-EBB1-02F8C75498C4}"/>
          </ac:spMkLst>
        </pc:spChg>
        <pc:spChg chg="add">
          <ac:chgData name="Corey Edwards" userId="S::corey.edwards@uwtsd.ac.uk::7a967df3-e232-40a5-b10c-dee8f912d80a" providerId="AD" clId="Web-{242F53DB-988E-A82F-5C20-5EE088A99BE6}" dt="2026-03-02T11:56:14.957" v="0"/>
          <ac:spMkLst>
            <pc:docMk/>
            <pc:sldMk cId="2807918046" sldId="258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1:56:14.957" v="0"/>
          <ac:spMkLst>
            <pc:docMk/>
            <pc:sldMk cId="2807918046" sldId="258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1:56:14.957" v="0"/>
          <ac:graphicFrameMkLst>
            <pc:docMk/>
            <pc:sldMk cId="2807918046" sldId="258"/>
            <ac:graphicFrameMk id="5" creationId="{4769FD63-9256-4DD6-3165-41C0AE8F0949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1:56:19.645" v="1"/>
        <pc:sldMkLst>
          <pc:docMk/>
          <pc:sldMk cId="3442883187" sldId="259"/>
        </pc:sldMkLst>
        <pc:spChg chg="mod">
          <ac:chgData name="Corey Edwards" userId="S::corey.edwards@uwtsd.ac.uk::7a967df3-e232-40a5-b10c-dee8f912d80a" providerId="AD" clId="Web-{242F53DB-988E-A82F-5C20-5EE088A99BE6}" dt="2026-03-02T11:56:19.645" v="1"/>
          <ac:spMkLst>
            <pc:docMk/>
            <pc:sldMk cId="3442883187" sldId="259"/>
            <ac:spMk id="2" creationId="{663DDEA8-1D82-E4BF-144F-0278FB98CEE6}"/>
          </ac:spMkLst>
        </pc:spChg>
        <pc:spChg chg="del">
          <ac:chgData name="Corey Edwards" userId="S::corey.edwards@uwtsd.ac.uk::7a967df3-e232-40a5-b10c-dee8f912d80a" providerId="AD" clId="Web-{242F53DB-988E-A82F-5C20-5EE088A99BE6}" dt="2026-03-02T11:56:19.645" v="1"/>
          <ac:spMkLst>
            <pc:docMk/>
            <pc:sldMk cId="3442883187" sldId="259"/>
            <ac:spMk id="3" creationId="{055DA44A-C833-C13A-9D32-0129E3B6B317}"/>
          </ac:spMkLst>
        </pc:spChg>
        <pc:spChg chg="add">
          <ac:chgData name="Corey Edwards" userId="S::corey.edwards@uwtsd.ac.uk::7a967df3-e232-40a5-b10c-dee8f912d80a" providerId="AD" clId="Web-{242F53DB-988E-A82F-5C20-5EE088A99BE6}" dt="2026-03-02T11:56:19.645" v="1"/>
          <ac:spMkLst>
            <pc:docMk/>
            <pc:sldMk cId="3442883187" sldId="259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1:56:19.645" v="1"/>
          <ac:spMkLst>
            <pc:docMk/>
            <pc:sldMk cId="3442883187" sldId="259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1:56:19.645" v="1"/>
          <ac:graphicFrameMkLst>
            <pc:docMk/>
            <pc:sldMk cId="3442883187" sldId="259"/>
            <ac:graphicFrameMk id="5" creationId="{0CDD6E8D-7CA6-6F8E-B5D0-694E050030B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07:44.388" v="319"/>
        <pc:sldMkLst>
          <pc:docMk/>
          <pc:sldMk cId="959453490" sldId="267"/>
        </pc:sldMkLst>
        <pc:spChg chg="mod">
          <ac:chgData name="Corey Edwards" userId="S::corey.edwards@uwtsd.ac.uk::7a967df3-e232-40a5-b10c-dee8f912d80a" providerId="AD" clId="Web-{242F53DB-988E-A82F-5C20-5EE088A99BE6}" dt="2026-03-02T12:07:44.388" v="319"/>
          <ac:spMkLst>
            <pc:docMk/>
            <pc:sldMk cId="959453490" sldId="267"/>
            <ac:spMk id="2" creationId="{1C816964-2E84-0463-5090-0A9A61DA5E07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07:44.388" v="319"/>
          <ac:spMkLst>
            <pc:docMk/>
            <pc:sldMk cId="959453490" sldId="267"/>
            <ac:spMk id="3" creationId="{0019A0D3-0724-9765-B250-D82CFC8DE994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7:44.388" v="319"/>
          <ac:spMkLst>
            <pc:docMk/>
            <pc:sldMk cId="959453490" sldId="267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7:44.388" v="319"/>
          <ac:spMkLst>
            <pc:docMk/>
            <pc:sldMk cId="959453490" sldId="267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07:44.388" v="319"/>
          <ac:graphicFrameMkLst>
            <pc:docMk/>
            <pc:sldMk cId="959453490" sldId="267"/>
            <ac:graphicFrameMk id="5" creationId="{77D75A01-BB39-C27B-6363-81C256E073FB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07:40.919" v="318"/>
        <pc:sldMkLst>
          <pc:docMk/>
          <pc:sldMk cId="3021427114" sldId="268"/>
        </pc:sldMkLst>
        <pc:spChg chg="mod">
          <ac:chgData name="Corey Edwards" userId="S::corey.edwards@uwtsd.ac.uk::7a967df3-e232-40a5-b10c-dee8f912d80a" providerId="AD" clId="Web-{242F53DB-988E-A82F-5C20-5EE088A99BE6}" dt="2026-03-02T12:07:40.919" v="318"/>
          <ac:spMkLst>
            <pc:docMk/>
            <pc:sldMk cId="3021427114" sldId="268"/>
            <ac:spMk id="2" creationId="{2040952D-97F5-50DB-4C3A-D49A1B15E604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07:40.919" v="318"/>
          <ac:spMkLst>
            <pc:docMk/>
            <pc:sldMk cId="3021427114" sldId="268"/>
            <ac:spMk id="3" creationId="{36CDFE8B-3643-1176-A6DD-03A628832C6E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7:40.919" v="318"/>
          <ac:spMkLst>
            <pc:docMk/>
            <pc:sldMk cId="3021427114" sldId="268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7:40.919" v="318"/>
          <ac:spMkLst>
            <pc:docMk/>
            <pc:sldMk cId="3021427114" sldId="268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07:40.919" v="318"/>
          <ac:graphicFrameMkLst>
            <pc:docMk/>
            <pc:sldMk cId="3021427114" sldId="268"/>
            <ac:graphicFrameMk id="5" creationId="{A4D14019-DB22-A7FA-833E-66517DD80ADF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07:48.575" v="320"/>
        <pc:sldMkLst>
          <pc:docMk/>
          <pc:sldMk cId="54845895" sldId="269"/>
        </pc:sldMkLst>
        <pc:spChg chg="mod">
          <ac:chgData name="Corey Edwards" userId="S::corey.edwards@uwtsd.ac.uk::7a967df3-e232-40a5-b10c-dee8f912d80a" providerId="AD" clId="Web-{242F53DB-988E-A82F-5C20-5EE088A99BE6}" dt="2026-03-02T12:07:48.575" v="320"/>
          <ac:spMkLst>
            <pc:docMk/>
            <pc:sldMk cId="54845895" sldId="269"/>
            <ac:spMk id="2" creationId="{9CC1FC41-F0F8-4D79-393B-11E0E0E59F43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07:48.575" v="320"/>
          <ac:spMkLst>
            <pc:docMk/>
            <pc:sldMk cId="54845895" sldId="269"/>
            <ac:spMk id="3" creationId="{5DDE351A-4720-7288-F95F-62C02EC15176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7:48.575" v="320"/>
          <ac:spMkLst>
            <pc:docMk/>
            <pc:sldMk cId="54845895" sldId="269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7:48.575" v="320"/>
          <ac:spMkLst>
            <pc:docMk/>
            <pc:sldMk cId="54845895" sldId="269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07:48.575" v="320"/>
          <ac:graphicFrameMkLst>
            <pc:docMk/>
            <pc:sldMk cId="54845895" sldId="269"/>
            <ac:graphicFrameMk id="5" creationId="{BE8BDD4E-B79C-3B77-8AFB-E3BA8821FC79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07:52.841" v="321"/>
        <pc:sldMkLst>
          <pc:docMk/>
          <pc:sldMk cId="4244395849" sldId="270"/>
        </pc:sldMkLst>
        <pc:spChg chg="mod">
          <ac:chgData name="Corey Edwards" userId="S::corey.edwards@uwtsd.ac.uk::7a967df3-e232-40a5-b10c-dee8f912d80a" providerId="AD" clId="Web-{242F53DB-988E-A82F-5C20-5EE088A99BE6}" dt="2026-03-02T12:07:52.841" v="321"/>
          <ac:spMkLst>
            <pc:docMk/>
            <pc:sldMk cId="4244395849" sldId="270"/>
            <ac:spMk id="2" creationId="{06E9275A-01E6-06BA-FD9D-A61096976C70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07:52.841" v="321"/>
          <ac:spMkLst>
            <pc:docMk/>
            <pc:sldMk cId="4244395849" sldId="270"/>
            <ac:spMk id="3" creationId="{228D1343-7B9B-CD3E-B02E-E7B2E503CE66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7:52.841" v="321"/>
          <ac:spMkLst>
            <pc:docMk/>
            <pc:sldMk cId="4244395849" sldId="270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7:52.841" v="321"/>
          <ac:spMkLst>
            <pc:docMk/>
            <pc:sldMk cId="4244395849" sldId="270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07:52.841" v="321"/>
          <ac:graphicFrameMkLst>
            <pc:docMk/>
            <pc:sldMk cId="4244395849" sldId="270"/>
            <ac:graphicFrameMk id="5" creationId="{7526F5D1-F75B-21B7-FC18-ADCA8383317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07:57.294" v="322"/>
        <pc:sldMkLst>
          <pc:docMk/>
          <pc:sldMk cId="1466531845" sldId="271"/>
        </pc:sldMkLst>
        <pc:spChg chg="mod">
          <ac:chgData name="Corey Edwards" userId="S::corey.edwards@uwtsd.ac.uk::7a967df3-e232-40a5-b10c-dee8f912d80a" providerId="AD" clId="Web-{242F53DB-988E-A82F-5C20-5EE088A99BE6}" dt="2026-03-02T12:07:57.294" v="322"/>
          <ac:spMkLst>
            <pc:docMk/>
            <pc:sldMk cId="1466531845" sldId="271"/>
            <ac:spMk id="2" creationId="{C9B20196-0819-BEEA-9502-93953F5F55E3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07:57.294" v="322"/>
          <ac:spMkLst>
            <pc:docMk/>
            <pc:sldMk cId="1466531845" sldId="271"/>
            <ac:spMk id="3" creationId="{7C915F12-611A-381E-BD01-A7005F15573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7:57.294" v="322"/>
          <ac:spMkLst>
            <pc:docMk/>
            <pc:sldMk cId="1466531845" sldId="271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7:57.294" v="322"/>
          <ac:spMkLst>
            <pc:docMk/>
            <pc:sldMk cId="1466531845" sldId="271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07:57.294" v="322"/>
          <ac:graphicFrameMkLst>
            <pc:docMk/>
            <pc:sldMk cId="1466531845" sldId="271"/>
            <ac:graphicFrameMk id="5" creationId="{68E42064-B058-9C38-4C5F-8059E84EEA7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08:25.045" v="323"/>
        <pc:sldMkLst>
          <pc:docMk/>
          <pc:sldMk cId="2448409739" sldId="272"/>
        </pc:sldMkLst>
        <pc:spChg chg="mod">
          <ac:chgData name="Corey Edwards" userId="S::corey.edwards@uwtsd.ac.uk::7a967df3-e232-40a5-b10c-dee8f912d80a" providerId="AD" clId="Web-{242F53DB-988E-A82F-5C20-5EE088A99BE6}" dt="2026-03-02T12:08:25.045" v="323"/>
          <ac:spMkLst>
            <pc:docMk/>
            <pc:sldMk cId="2448409739" sldId="272"/>
            <ac:spMk id="2" creationId="{893D0C94-C4B9-C071-F3BF-8C0027E6F859}"/>
          </ac:spMkLst>
        </pc:spChg>
        <pc:spChg chg="del">
          <ac:chgData name="Corey Edwards" userId="S::corey.edwards@uwtsd.ac.uk::7a967df3-e232-40a5-b10c-dee8f912d80a" providerId="AD" clId="Web-{242F53DB-988E-A82F-5C20-5EE088A99BE6}" dt="2026-03-02T12:08:25.045" v="323"/>
          <ac:spMkLst>
            <pc:docMk/>
            <pc:sldMk cId="2448409739" sldId="272"/>
            <ac:spMk id="3" creationId="{3F3C2005-02AB-31DB-A2DD-ED2C886CE089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8:25.045" v="323"/>
          <ac:spMkLst>
            <pc:docMk/>
            <pc:sldMk cId="2448409739" sldId="272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8:25.045" v="323"/>
          <ac:spMkLst>
            <pc:docMk/>
            <pc:sldMk cId="2448409739" sldId="272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08:25.045" v="323"/>
          <ac:graphicFrameMkLst>
            <pc:docMk/>
            <pc:sldMk cId="2448409739" sldId="272"/>
            <ac:graphicFrameMk id="5" creationId="{F7D1DCB2-F653-57B5-CFD7-32F05F00F183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08:28.373" v="324"/>
        <pc:sldMkLst>
          <pc:docMk/>
          <pc:sldMk cId="3742268155" sldId="273"/>
        </pc:sldMkLst>
        <pc:spChg chg="mod">
          <ac:chgData name="Corey Edwards" userId="S::corey.edwards@uwtsd.ac.uk::7a967df3-e232-40a5-b10c-dee8f912d80a" providerId="AD" clId="Web-{242F53DB-988E-A82F-5C20-5EE088A99BE6}" dt="2026-03-02T12:08:28.373" v="324"/>
          <ac:spMkLst>
            <pc:docMk/>
            <pc:sldMk cId="3742268155" sldId="273"/>
            <ac:spMk id="2" creationId="{73831F12-2229-2FA6-CD3A-A35DF48CBADE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08:28.373" v="324"/>
          <ac:spMkLst>
            <pc:docMk/>
            <pc:sldMk cId="3742268155" sldId="273"/>
            <ac:spMk id="3" creationId="{A6C79BC5-54F5-A098-1F33-88E861A8146D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8:28.373" v="324"/>
          <ac:spMkLst>
            <pc:docMk/>
            <pc:sldMk cId="3742268155" sldId="273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8:28.373" v="324"/>
          <ac:spMkLst>
            <pc:docMk/>
            <pc:sldMk cId="3742268155" sldId="273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08:28.373" v="324"/>
          <ac:graphicFrameMkLst>
            <pc:docMk/>
            <pc:sldMk cId="3742268155" sldId="273"/>
            <ac:graphicFrameMk id="5" creationId="{D0A2F6E4-F3C3-105C-1FCD-F5B9D3C3143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10:11.719" v="328"/>
        <pc:sldMkLst>
          <pc:docMk/>
          <pc:sldMk cId="2226446359" sldId="275"/>
        </pc:sldMkLst>
        <pc:spChg chg="mod">
          <ac:chgData name="Corey Edwards" userId="S::corey.edwards@uwtsd.ac.uk::7a967df3-e232-40a5-b10c-dee8f912d80a" providerId="AD" clId="Web-{242F53DB-988E-A82F-5C20-5EE088A99BE6}" dt="2026-03-02T12:10:11.719" v="328"/>
          <ac:spMkLst>
            <pc:docMk/>
            <pc:sldMk cId="2226446359" sldId="275"/>
            <ac:spMk id="2" creationId="{FF0ED027-E67C-5901-9AC4-C99763AB3FB1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10:11.719" v="328"/>
          <ac:spMkLst>
            <pc:docMk/>
            <pc:sldMk cId="2226446359" sldId="275"/>
            <ac:spMk id="3" creationId="{8FC6A848-183F-5459-AA16-66D1D40FF9CC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11.719" v="328"/>
          <ac:spMkLst>
            <pc:docMk/>
            <pc:sldMk cId="2226446359" sldId="275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11.719" v="328"/>
          <ac:spMkLst>
            <pc:docMk/>
            <pc:sldMk cId="2226446359" sldId="275"/>
            <ac:spMk id="11" creationId="{88392DC7-0988-443B-A0D0-E726C7DB622B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11.719" v="328"/>
          <ac:graphicFrameMkLst>
            <pc:docMk/>
            <pc:sldMk cId="2226446359" sldId="275"/>
            <ac:graphicFrameMk id="5" creationId="{29F200E0-BD9A-32E4-D297-60404A929B2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10:30.047" v="332"/>
        <pc:sldMkLst>
          <pc:docMk/>
          <pc:sldMk cId="3517802105" sldId="277"/>
        </pc:sldMkLst>
        <pc:spChg chg="mod">
          <ac:chgData name="Corey Edwards" userId="S::corey.edwards@uwtsd.ac.uk::7a967df3-e232-40a5-b10c-dee8f912d80a" providerId="AD" clId="Web-{242F53DB-988E-A82F-5C20-5EE088A99BE6}" dt="2026-03-02T12:10:30.047" v="332"/>
          <ac:spMkLst>
            <pc:docMk/>
            <pc:sldMk cId="3517802105" sldId="277"/>
            <ac:spMk id="2" creationId="{4CECD818-4A16-0B26-4F56-F31CDA26B83A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10:30.047" v="332"/>
          <ac:spMkLst>
            <pc:docMk/>
            <pc:sldMk cId="3517802105" sldId="277"/>
            <ac:spMk id="3" creationId="{61694D85-8441-FEAF-02F6-83A4336003FC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30.047" v="332"/>
          <ac:spMkLst>
            <pc:docMk/>
            <pc:sldMk cId="3517802105" sldId="277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30.047" v="332"/>
          <ac:spMkLst>
            <pc:docMk/>
            <pc:sldMk cId="3517802105" sldId="277"/>
            <ac:spMk id="11" creationId="{88392DC7-0988-443B-A0D0-E726C7DB622B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30.047" v="332"/>
          <ac:graphicFrameMkLst>
            <pc:docMk/>
            <pc:sldMk cId="3517802105" sldId="277"/>
            <ac:graphicFrameMk id="5" creationId="{6B572625-2C94-BAF8-2BC3-8AB20997D303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10:43" v="335"/>
        <pc:sldMkLst>
          <pc:docMk/>
          <pc:sldMk cId="1664518210" sldId="278"/>
        </pc:sldMkLst>
        <pc:spChg chg="mod">
          <ac:chgData name="Corey Edwards" userId="S::corey.edwards@uwtsd.ac.uk::7a967df3-e232-40a5-b10c-dee8f912d80a" providerId="AD" clId="Web-{242F53DB-988E-A82F-5C20-5EE088A99BE6}" dt="2026-03-02T12:10:43" v="335"/>
          <ac:spMkLst>
            <pc:docMk/>
            <pc:sldMk cId="1664518210" sldId="278"/>
            <ac:spMk id="2" creationId="{B3AC8BF3-3DD4-2C5F-6AF1-427E4340AC5C}"/>
          </ac:spMkLst>
        </pc:spChg>
        <pc:spChg chg="del">
          <ac:chgData name="Corey Edwards" userId="S::corey.edwards@uwtsd.ac.uk::7a967df3-e232-40a5-b10c-dee8f912d80a" providerId="AD" clId="Web-{242F53DB-988E-A82F-5C20-5EE088A99BE6}" dt="2026-03-02T12:10:43" v="335"/>
          <ac:spMkLst>
            <pc:docMk/>
            <pc:sldMk cId="1664518210" sldId="278"/>
            <ac:spMk id="3" creationId="{F935A2BC-C618-E69A-F40B-83C9D208C9DD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43" v="335"/>
          <ac:spMkLst>
            <pc:docMk/>
            <pc:sldMk cId="1664518210" sldId="278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43" v="335"/>
          <ac:spMkLst>
            <pc:docMk/>
            <pc:sldMk cId="1664518210" sldId="278"/>
            <ac:spMk id="11" creationId="{88392DC7-0988-443B-A0D0-E726C7DB622B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43" v="335"/>
          <ac:graphicFrameMkLst>
            <pc:docMk/>
            <pc:sldMk cId="1664518210" sldId="278"/>
            <ac:graphicFrameMk id="5" creationId="{A31F9DF9-7451-E471-AA01-228ED248E7DD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04:04.038" v="235"/>
        <pc:sldMkLst>
          <pc:docMk/>
          <pc:sldMk cId="3082306618" sldId="279"/>
        </pc:sldMkLst>
        <pc:spChg chg="mod">
          <ac:chgData name="Corey Edwards" userId="S::corey.edwards@uwtsd.ac.uk::7a967df3-e232-40a5-b10c-dee8f912d80a" providerId="AD" clId="Web-{242F53DB-988E-A82F-5C20-5EE088A99BE6}" dt="2026-03-02T12:04:04.038" v="235"/>
          <ac:spMkLst>
            <pc:docMk/>
            <pc:sldMk cId="3082306618" sldId="279"/>
            <ac:spMk id="2" creationId="{4F94EDD4-F8D4-1B95-D68D-2E4E42DB9568}"/>
          </ac:spMkLst>
        </pc:spChg>
        <pc:spChg chg="del">
          <ac:chgData name="Corey Edwards" userId="S::corey.edwards@uwtsd.ac.uk::7a967df3-e232-40a5-b10c-dee8f912d80a" providerId="AD" clId="Web-{242F53DB-988E-A82F-5C20-5EE088A99BE6}" dt="2026-03-02T12:04:04.038" v="235"/>
          <ac:spMkLst>
            <pc:docMk/>
            <pc:sldMk cId="3082306618" sldId="279"/>
            <ac:spMk id="3" creationId="{49AB7549-1BAF-CCB6-4D92-CE4F7BE857F0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4:04.038" v="235"/>
          <ac:spMkLst>
            <pc:docMk/>
            <pc:sldMk cId="3082306618" sldId="279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4:04.038" v="235"/>
          <ac:spMkLst>
            <pc:docMk/>
            <pc:sldMk cId="3082306618" sldId="279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04:04.038" v="235"/>
          <ac:graphicFrameMkLst>
            <pc:docMk/>
            <pc:sldMk cId="3082306618" sldId="279"/>
            <ac:graphicFrameMk id="5" creationId="{44521824-506D-5DF2-5A91-374997CBD079}"/>
          </ac:graphicFrameMkLst>
        </pc:graphicFrameChg>
      </pc:sldChg>
      <pc:sldChg chg="addSp modSp mod setBg">
        <pc:chgData name="Corey Edwards" userId="S::corey.edwards@uwtsd.ac.uk::7a967df3-e232-40a5-b10c-dee8f912d80a" providerId="AD" clId="Web-{242F53DB-988E-A82F-5C20-5EE088A99BE6}" dt="2026-03-02T12:10:47.282" v="336"/>
        <pc:sldMkLst>
          <pc:docMk/>
          <pc:sldMk cId="3668921409" sldId="280"/>
        </pc:sldMkLst>
        <pc:spChg chg="mod">
          <ac:chgData name="Corey Edwards" userId="S::corey.edwards@uwtsd.ac.uk::7a967df3-e232-40a5-b10c-dee8f912d80a" providerId="AD" clId="Web-{242F53DB-988E-A82F-5C20-5EE088A99BE6}" dt="2026-03-02T12:10:47.282" v="336"/>
          <ac:spMkLst>
            <pc:docMk/>
            <pc:sldMk cId="3668921409" sldId="280"/>
            <ac:spMk id="2" creationId="{7DC68A9F-69EA-8B49-82DA-683E4B204361}"/>
          </ac:spMkLst>
        </pc:spChg>
        <pc:spChg chg="mod">
          <ac:chgData name="Corey Edwards" userId="S::corey.edwards@uwtsd.ac.uk::7a967df3-e232-40a5-b10c-dee8f912d80a" providerId="AD" clId="Web-{242F53DB-988E-A82F-5C20-5EE088A99BE6}" dt="2026-03-02T12:10:47.282" v="336"/>
          <ac:spMkLst>
            <pc:docMk/>
            <pc:sldMk cId="3668921409" sldId="280"/>
            <ac:spMk id="3" creationId="{66352912-2EBB-A52A-ED80-B07860B5B10C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47.282" v="336"/>
          <ac:spMkLst>
            <pc:docMk/>
            <pc:sldMk cId="3668921409" sldId="280"/>
            <ac:spMk id="8" creationId="{82184FF4-7029-4ED7-813A-192E60608764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47.282" v="336"/>
          <ac:spMkLst>
            <pc:docMk/>
            <pc:sldMk cId="3668921409" sldId="280"/>
            <ac:spMk id="10" creationId="{AAA7AB09-557C-41AD-9113-FF9F68FA1035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47.282" v="336"/>
          <ac:spMkLst>
            <pc:docMk/>
            <pc:sldMk cId="3668921409" sldId="280"/>
            <ac:spMk id="12" creationId="{EF99ECAA-1F11-4937-BBA6-51935AB44C9D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47.282" v="336"/>
          <ac:spMkLst>
            <pc:docMk/>
            <pc:sldMk cId="3668921409" sldId="280"/>
            <ac:spMk id="20" creationId="{940082A1-24A5-4276-83A4-39E993BD691B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47.282" v="336"/>
          <ac:spMkLst>
            <pc:docMk/>
            <pc:sldMk cId="3668921409" sldId="280"/>
            <ac:spMk id="22" creationId="{6D840B21-A957-4CFE-AA5B-9711DF6D3305}"/>
          </ac:spMkLst>
        </pc:spChg>
        <pc:grpChg chg="add">
          <ac:chgData name="Corey Edwards" userId="S::corey.edwards@uwtsd.ac.uk::7a967df3-e232-40a5-b10c-dee8f912d80a" providerId="AD" clId="Web-{242F53DB-988E-A82F-5C20-5EE088A99BE6}" dt="2026-03-02T12:10:47.282" v="336"/>
          <ac:grpSpMkLst>
            <pc:docMk/>
            <pc:sldMk cId="3668921409" sldId="280"/>
            <ac:grpSpMk id="14" creationId="{79DE9FAB-6BBA-4CFE-B67D-77B47F01ECA4}"/>
          </ac:grpSpMkLst>
        </pc:grpChg>
        <pc:grpChg chg="add">
          <ac:chgData name="Corey Edwards" userId="S::corey.edwards@uwtsd.ac.uk::7a967df3-e232-40a5-b10c-dee8f912d80a" providerId="AD" clId="Web-{242F53DB-988E-A82F-5C20-5EE088A99BE6}" dt="2026-03-02T12:10:47.282" v="336"/>
          <ac:grpSpMkLst>
            <pc:docMk/>
            <pc:sldMk cId="3668921409" sldId="280"/>
            <ac:grpSpMk id="24" creationId="{DBFD4376-13D5-43C1-86D8-8133A9D886E1}"/>
          </ac:grpSpMkLst>
        </pc:grpChg>
      </pc:sldChg>
      <pc:sldChg chg="addSp delSp modSp mod setBg">
        <pc:chgData name="Corey Edwards" userId="S::corey.edwards@uwtsd.ac.uk::7a967df3-e232-40a5-b10c-dee8f912d80a" providerId="AD" clId="Web-{242F53DB-988E-A82F-5C20-5EE088A99BE6}" dt="2026-03-02T12:10:52.094" v="337"/>
        <pc:sldMkLst>
          <pc:docMk/>
          <pc:sldMk cId="1876829912" sldId="281"/>
        </pc:sldMkLst>
        <pc:spChg chg="mod">
          <ac:chgData name="Corey Edwards" userId="S::corey.edwards@uwtsd.ac.uk::7a967df3-e232-40a5-b10c-dee8f912d80a" providerId="AD" clId="Web-{242F53DB-988E-A82F-5C20-5EE088A99BE6}" dt="2026-03-02T12:10:52.094" v="337"/>
          <ac:spMkLst>
            <pc:docMk/>
            <pc:sldMk cId="1876829912" sldId="281"/>
            <ac:spMk id="2" creationId="{BC9E6F53-C3AE-7215-1EB1-47B24EA6FE6C}"/>
          </ac:spMkLst>
        </pc:spChg>
        <pc:spChg chg="del">
          <ac:chgData name="Corey Edwards" userId="S::corey.edwards@uwtsd.ac.uk::7a967df3-e232-40a5-b10c-dee8f912d80a" providerId="AD" clId="Web-{242F53DB-988E-A82F-5C20-5EE088A99BE6}" dt="2026-03-02T12:10:52.094" v="337"/>
          <ac:spMkLst>
            <pc:docMk/>
            <pc:sldMk cId="1876829912" sldId="281"/>
            <ac:spMk id="3" creationId="{5DFDC412-EBDD-4935-78CC-541383DFB16F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52.094" v="337"/>
          <ac:spMkLst>
            <pc:docMk/>
            <pc:sldMk cId="1876829912" sldId="281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52.094" v="337"/>
          <ac:spMkLst>
            <pc:docMk/>
            <pc:sldMk cId="1876829912" sldId="281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52.094" v="337"/>
          <ac:graphicFrameMkLst>
            <pc:docMk/>
            <pc:sldMk cId="1876829912" sldId="281"/>
            <ac:graphicFrameMk id="5" creationId="{3CB80EB1-3F12-5349-761C-0700BD2A231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42F53DB-988E-A82F-5C20-5EE088A99BE6}" dt="2026-03-02T12:10:55.891" v="338"/>
        <pc:sldMkLst>
          <pc:docMk/>
          <pc:sldMk cId="2753185300" sldId="283"/>
        </pc:sldMkLst>
        <pc:spChg chg="mod">
          <ac:chgData name="Corey Edwards" userId="S::corey.edwards@uwtsd.ac.uk::7a967df3-e232-40a5-b10c-dee8f912d80a" providerId="AD" clId="Web-{242F53DB-988E-A82F-5C20-5EE088A99BE6}" dt="2026-03-02T12:10:55.891" v="338"/>
          <ac:spMkLst>
            <pc:docMk/>
            <pc:sldMk cId="2753185300" sldId="283"/>
            <ac:spMk id="2" creationId="{E6C49B72-71BD-F4E9-14C6-6CF3AB79F7AA}"/>
          </ac:spMkLst>
        </pc:spChg>
        <pc:spChg chg="del">
          <ac:chgData name="Corey Edwards" userId="S::corey.edwards@uwtsd.ac.uk::7a967df3-e232-40a5-b10c-dee8f912d80a" providerId="AD" clId="Web-{242F53DB-988E-A82F-5C20-5EE088A99BE6}" dt="2026-03-02T12:10:55.891" v="338"/>
          <ac:spMkLst>
            <pc:docMk/>
            <pc:sldMk cId="2753185300" sldId="283"/>
            <ac:spMk id="3" creationId="{37F48CB0-4728-57AE-04BC-6A6339DB3A6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55.891" v="338"/>
          <ac:spMkLst>
            <pc:docMk/>
            <pc:sldMk cId="2753185300" sldId="283"/>
            <ac:spMk id="9" creationId="{60B7752B-728D-4CA3-8923-C4F7F77029E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55.891" v="338"/>
          <ac:graphicFrameMkLst>
            <pc:docMk/>
            <pc:sldMk cId="2753185300" sldId="283"/>
            <ac:graphicFrameMk id="5" creationId="{C741D767-C7FA-600E-74D1-EC79B0C8F512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242F53DB-988E-A82F-5C20-5EE088A99BE6}" dt="2026-03-02T12:08:35.483" v="325"/>
        <pc:sldMkLst>
          <pc:docMk/>
          <pc:sldMk cId="1213375472" sldId="284"/>
        </pc:sldMkLst>
        <pc:spChg chg="mod">
          <ac:chgData name="Corey Edwards" userId="S::corey.edwards@uwtsd.ac.uk::7a967df3-e232-40a5-b10c-dee8f912d80a" providerId="AD" clId="Web-{242F53DB-988E-A82F-5C20-5EE088A99BE6}" dt="2026-03-02T12:08:35.483" v="325"/>
          <ac:spMkLst>
            <pc:docMk/>
            <pc:sldMk cId="1213375472" sldId="284"/>
            <ac:spMk id="2" creationId="{B6E332AB-67F3-3AB0-7B8A-25647784E1CF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08:35.483" v="325"/>
          <ac:spMkLst>
            <pc:docMk/>
            <pc:sldMk cId="1213375472" sldId="284"/>
            <ac:spMk id="3" creationId="{4B0115A6-6EC7-E13E-E2CB-C21CFAFFC644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8:35.483" v="325"/>
          <ac:spMkLst>
            <pc:docMk/>
            <pc:sldMk cId="1213375472" sldId="284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8:35.483" v="325"/>
          <ac:spMkLst>
            <pc:docMk/>
            <pc:sldMk cId="1213375472" sldId="284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08:35.483" v="325"/>
          <ac:graphicFrameMkLst>
            <pc:docMk/>
            <pc:sldMk cId="1213375472" sldId="284"/>
            <ac:graphicFrameMk id="5" creationId="{C81AB991-45D2-3781-7E2C-EEA1EF52E900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242F53DB-988E-A82F-5C20-5EE088A99BE6}" dt="2026-03-02T12:10:03.500" v="326"/>
        <pc:sldMkLst>
          <pc:docMk/>
          <pc:sldMk cId="451994537" sldId="285"/>
        </pc:sldMkLst>
        <pc:spChg chg="mod">
          <ac:chgData name="Corey Edwards" userId="S::corey.edwards@uwtsd.ac.uk::7a967df3-e232-40a5-b10c-dee8f912d80a" providerId="AD" clId="Web-{242F53DB-988E-A82F-5C20-5EE088A99BE6}" dt="2026-03-02T12:10:03.500" v="326"/>
          <ac:spMkLst>
            <pc:docMk/>
            <pc:sldMk cId="451994537" sldId="285"/>
            <ac:spMk id="2" creationId="{60F417B1-B98D-20E8-5454-02C97421CF37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10:03.500" v="326"/>
          <ac:spMkLst>
            <pc:docMk/>
            <pc:sldMk cId="451994537" sldId="285"/>
            <ac:spMk id="3" creationId="{D14F323C-B204-46C2-3761-64AAD825FC6F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03.500" v="326"/>
          <ac:spMkLst>
            <pc:docMk/>
            <pc:sldMk cId="451994537" sldId="285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03.500" v="326"/>
          <ac:spMkLst>
            <pc:docMk/>
            <pc:sldMk cId="451994537" sldId="285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03.500" v="326"/>
          <ac:graphicFrameMkLst>
            <pc:docMk/>
            <pc:sldMk cId="451994537" sldId="285"/>
            <ac:graphicFrameMk id="5" creationId="{C9FFB0E2-186D-A26F-6EE1-4E9A280EC2C1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242F53DB-988E-A82F-5C20-5EE088A99BE6}" dt="2026-03-02T12:10:07.594" v="327"/>
        <pc:sldMkLst>
          <pc:docMk/>
          <pc:sldMk cId="820738632" sldId="286"/>
        </pc:sldMkLst>
        <pc:spChg chg="mod">
          <ac:chgData name="Corey Edwards" userId="S::corey.edwards@uwtsd.ac.uk::7a967df3-e232-40a5-b10c-dee8f912d80a" providerId="AD" clId="Web-{242F53DB-988E-A82F-5C20-5EE088A99BE6}" dt="2026-03-02T12:10:07.594" v="327"/>
          <ac:spMkLst>
            <pc:docMk/>
            <pc:sldMk cId="820738632" sldId="286"/>
            <ac:spMk id="2" creationId="{DA4574BF-268A-E5A8-5D36-D9DA0840DD23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10:07.594" v="327"/>
          <ac:spMkLst>
            <pc:docMk/>
            <pc:sldMk cId="820738632" sldId="286"/>
            <ac:spMk id="3" creationId="{D8AA0FE2-4833-3B5B-389D-CEDAC0A1EC10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07.594" v="327"/>
          <ac:spMkLst>
            <pc:docMk/>
            <pc:sldMk cId="820738632" sldId="286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07.594" v="327"/>
          <ac:spMkLst>
            <pc:docMk/>
            <pc:sldMk cId="820738632" sldId="286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07.594" v="327"/>
          <ac:graphicFrameMkLst>
            <pc:docMk/>
            <pc:sldMk cId="820738632" sldId="286"/>
            <ac:graphicFrameMk id="5" creationId="{1C489E9C-CD56-B65D-17D8-DCA8F522B3AA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242F53DB-988E-A82F-5C20-5EE088A99BE6}" dt="2026-03-02T12:10:16" v="329"/>
        <pc:sldMkLst>
          <pc:docMk/>
          <pc:sldMk cId="4275205326" sldId="287"/>
        </pc:sldMkLst>
        <pc:spChg chg="mod">
          <ac:chgData name="Corey Edwards" userId="S::corey.edwards@uwtsd.ac.uk::7a967df3-e232-40a5-b10c-dee8f912d80a" providerId="AD" clId="Web-{242F53DB-988E-A82F-5C20-5EE088A99BE6}" dt="2026-03-02T12:10:16" v="329"/>
          <ac:spMkLst>
            <pc:docMk/>
            <pc:sldMk cId="4275205326" sldId="287"/>
            <ac:spMk id="2" creationId="{DB49FF4B-58B5-16EB-6515-505F5B257F38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10:16" v="329"/>
          <ac:spMkLst>
            <pc:docMk/>
            <pc:sldMk cId="4275205326" sldId="287"/>
            <ac:spMk id="3" creationId="{5E7DA67D-5386-79BB-EBC8-743B783CF718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16" v="329"/>
          <ac:spMkLst>
            <pc:docMk/>
            <pc:sldMk cId="4275205326" sldId="287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16" v="329"/>
          <ac:spMkLst>
            <pc:docMk/>
            <pc:sldMk cId="4275205326" sldId="287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16" v="329"/>
          <ac:graphicFrameMkLst>
            <pc:docMk/>
            <pc:sldMk cId="4275205326" sldId="287"/>
            <ac:graphicFrameMk id="5" creationId="{3042143D-876E-CB1E-0639-9869A6BCA06F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242F53DB-988E-A82F-5C20-5EE088A99BE6}" dt="2026-03-02T12:10:20.344" v="330"/>
        <pc:sldMkLst>
          <pc:docMk/>
          <pc:sldMk cId="3653541359" sldId="288"/>
        </pc:sldMkLst>
        <pc:spChg chg="mod">
          <ac:chgData name="Corey Edwards" userId="S::corey.edwards@uwtsd.ac.uk::7a967df3-e232-40a5-b10c-dee8f912d80a" providerId="AD" clId="Web-{242F53DB-988E-A82F-5C20-5EE088A99BE6}" dt="2026-03-02T12:10:20.344" v="330"/>
          <ac:spMkLst>
            <pc:docMk/>
            <pc:sldMk cId="3653541359" sldId="288"/>
            <ac:spMk id="2" creationId="{E47CC4EF-73B2-FD39-75A3-4D4E5B12B4CA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10:20.344" v="330"/>
          <ac:spMkLst>
            <pc:docMk/>
            <pc:sldMk cId="3653541359" sldId="288"/>
            <ac:spMk id="3" creationId="{6014D11C-535E-7A45-9060-09C31BFA1FA7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20.344" v="330"/>
          <ac:spMkLst>
            <pc:docMk/>
            <pc:sldMk cId="3653541359" sldId="288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20.344" v="330"/>
          <ac:spMkLst>
            <pc:docMk/>
            <pc:sldMk cId="3653541359" sldId="288"/>
            <ac:spMk id="11" creationId="{88392DC7-0988-443B-A0D0-E726C7DB622B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20.344" v="330"/>
          <ac:graphicFrameMkLst>
            <pc:docMk/>
            <pc:sldMk cId="3653541359" sldId="288"/>
            <ac:graphicFrameMk id="5" creationId="{E56B8429-6AB8-FD33-BFE7-C15ED1164DB0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242F53DB-988E-A82F-5C20-5EE088A99BE6}" dt="2026-03-02T12:10:25.406" v="331"/>
        <pc:sldMkLst>
          <pc:docMk/>
          <pc:sldMk cId="209050518" sldId="289"/>
        </pc:sldMkLst>
        <pc:spChg chg="mod">
          <ac:chgData name="Corey Edwards" userId="S::corey.edwards@uwtsd.ac.uk::7a967df3-e232-40a5-b10c-dee8f912d80a" providerId="AD" clId="Web-{242F53DB-988E-A82F-5C20-5EE088A99BE6}" dt="2026-03-02T12:10:25.406" v="331"/>
          <ac:spMkLst>
            <pc:docMk/>
            <pc:sldMk cId="209050518" sldId="289"/>
            <ac:spMk id="2" creationId="{0FDAE6C6-0316-8B7E-69DD-6DF772278770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10:25.406" v="331"/>
          <ac:spMkLst>
            <pc:docMk/>
            <pc:sldMk cId="209050518" sldId="289"/>
            <ac:spMk id="3" creationId="{C437DB29-0719-AE9D-CD96-9CFFC542DFC4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25.406" v="331"/>
          <ac:spMkLst>
            <pc:docMk/>
            <pc:sldMk cId="209050518" sldId="289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25.406" v="331"/>
          <ac:spMkLst>
            <pc:docMk/>
            <pc:sldMk cId="209050518" sldId="289"/>
            <ac:spMk id="11" creationId="{88392DC7-0988-443B-A0D0-E726C7DB622B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25.406" v="331"/>
          <ac:graphicFrameMkLst>
            <pc:docMk/>
            <pc:sldMk cId="209050518" sldId="289"/>
            <ac:graphicFrameMk id="5" creationId="{C6C0454D-F2E4-8D0E-F1F4-5E4D607B594B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242F53DB-988E-A82F-5C20-5EE088A99BE6}" dt="2026-03-02T12:10:34.297" v="333"/>
        <pc:sldMkLst>
          <pc:docMk/>
          <pc:sldMk cId="2257392908" sldId="290"/>
        </pc:sldMkLst>
        <pc:spChg chg="mod">
          <ac:chgData name="Corey Edwards" userId="S::corey.edwards@uwtsd.ac.uk::7a967df3-e232-40a5-b10c-dee8f912d80a" providerId="AD" clId="Web-{242F53DB-988E-A82F-5C20-5EE088A99BE6}" dt="2026-03-02T12:10:34.297" v="333"/>
          <ac:spMkLst>
            <pc:docMk/>
            <pc:sldMk cId="2257392908" sldId="290"/>
            <ac:spMk id="2" creationId="{B076AA5C-9F5B-CA56-ECC7-72A589DBADE7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10:34.297" v="333"/>
          <ac:spMkLst>
            <pc:docMk/>
            <pc:sldMk cId="2257392908" sldId="290"/>
            <ac:spMk id="3" creationId="{19F4173A-9FE3-0DDC-6F75-BC48DAC76F1C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34.297" v="333"/>
          <ac:spMkLst>
            <pc:docMk/>
            <pc:sldMk cId="2257392908" sldId="290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34.297" v="333"/>
          <ac:spMkLst>
            <pc:docMk/>
            <pc:sldMk cId="2257392908" sldId="290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34.297" v="333"/>
          <ac:graphicFrameMkLst>
            <pc:docMk/>
            <pc:sldMk cId="2257392908" sldId="290"/>
            <ac:graphicFrameMk id="5" creationId="{AD21DCA7-3337-FB9C-4FE8-02CC9BDD58ED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242F53DB-988E-A82F-5C20-5EE088A99BE6}" dt="2026-03-02T12:10:38.328" v="334"/>
        <pc:sldMkLst>
          <pc:docMk/>
          <pc:sldMk cId="1361088497" sldId="291"/>
        </pc:sldMkLst>
        <pc:spChg chg="mod">
          <ac:chgData name="Corey Edwards" userId="S::corey.edwards@uwtsd.ac.uk::7a967df3-e232-40a5-b10c-dee8f912d80a" providerId="AD" clId="Web-{242F53DB-988E-A82F-5C20-5EE088A99BE6}" dt="2026-03-02T12:10:38.328" v="334"/>
          <ac:spMkLst>
            <pc:docMk/>
            <pc:sldMk cId="1361088497" sldId="291"/>
            <ac:spMk id="2" creationId="{CAE6BE84-527F-37E2-1C38-15AD860FBE7B}"/>
          </ac:spMkLst>
        </pc:spChg>
        <pc:spChg chg="del mod">
          <ac:chgData name="Corey Edwards" userId="S::corey.edwards@uwtsd.ac.uk::7a967df3-e232-40a5-b10c-dee8f912d80a" providerId="AD" clId="Web-{242F53DB-988E-A82F-5C20-5EE088A99BE6}" dt="2026-03-02T12:10:38.328" v="334"/>
          <ac:spMkLst>
            <pc:docMk/>
            <pc:sldMk cId="1361088497" sldId="291"/>
            <ac:spMk id="3" creationId="{4FA106E4-907B-6D6F-A869-56882A0D317F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38.328" v="334"/>
          <ac:spMkLst>
            <pc:docMk/>
            <pc:sldMk cId="1361088497" sldId="291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10:38.328" v="334"/>
          <ac:spMkLst>
            <pc:docMk/>
            <pc:sldMk cId="1361088497" sldId="291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242F53DB-988E-A82F-5C20-5EE088A99BE6}" dt="2026-03-02T12:10:38.328" v="334"/>
          <ac:graphicFrameMkLst>
            <pc:docMk/>
            <pc:sldMk cId="1361088497" sldId="291"/>
            <ac:graphicFrameMk id="5" creationId="{29F2224B-C229-4173-6137-DF911689EEB6}"/>
          </ac:graphicFrameMkLst>
        </pc:graphicFrameChg>
      </pc:sldChg>
      <pc:sldChg chg="addSp delSp modSp new mod setBg modClrScheme chgLayout">
        <pc:chgData name="Corey Edwards" userId="S::corey.edwards@uwtsd.ac.uk::7a967df3-e232-40a5-b10c-dee8f912d80a" providerId="AD" clId="Web-{242F53DB-988E-A82F-5C20-5EE088A99BE6}" dt="2026-03-02T12:03:52.772" v="234"/>
        <pc:sldMkLst>
          <pc:docMk/>
          <pc:sldMk cId="3069540993" sldId="292"/>
        </pc:sldMkLst>
        <pc:spChg chg="mod ord">
          <ac:chgData name="Corey Edwards" userId="S::corey.edwards@uwtsd.ac.uk::7a967df3-e232-40a5-b10c-dee8f912d80a" providerId="AD" clId="Web-{242F53DB-988E-A82F-5C20-5EE088A99BE6}" dt="2026-03-02T12:03:52.772" v="234"/>
          <ac:spMkLst>
            <pc:docMk/>
            <pc:sldMk cId="3069540993" sldId="292"/>
            <ac:spMk id="2" creationId="{8489DD87-4779-9EC0-917E-49FE4023B981}"/>
          </ac:spMkLst>
        </pc:spChg>
        <pc:spChg chg="del">
          <ac:chgData name="Corey Edwards" userId="S::corey.edwards@uwtsd.ac.uk::7a967df3-e232-40a5-b10c-dee8f912d80a" providerId="AD" clId="Web-{242F53DB-988E-A82F-5C20-5EE088A99BE6}" dt="2026-03-02T12:03:48.631" v="233"/>
          <ac:spMkLst>
            <pc:docMk/>
            <pc:sldMk cId="3069540993" sldId="292"/>
            <ac:spMk id="3" creationId="{11F3C862-5CB1-69BA-EEEA-DD485BE054B1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3:52.772" v="234"/>
          <ac:spMkLst>
            <pc:docMk/>
            <pc:sldMk cId="3069540993" sldId="292"/>
            <ac:spMk id="8" creationId="{82184FF4-7029-4ED7-813A-192E60608764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3:52.772" v="234"/>
          <ac:spMkLst>
            <pc:docMk/>
            <pc:sldMk cId="3069540993" sldId="292"/>
            <ac:spMk id="10" creationId="{AAA7AB09-557C-41AD-9113-FF9F68FA1035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3:52.772" v="234"/>
          <ac:spMkLst>
            <pc:docMk/>
            <pc:sldMk cId="3069540993" sldId="292"/>
            <ac:spMk id="12" creationId="{EF99ECAA-1F11-4937-BBA6-51935AB44C9D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3:52.772" v="234"/>
          <ac:spMkLst>
            <pc:docMk/>
            <pc:sldMk cId="3069540993" sldId="292"/>
            <ac:spMk id="20" creationId="{1DB043B4-68C6-45B9-82AC-A5800EADB8DB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3:52.772" v="234"/>
          <ac:spMkLst>
            <pc:docMk/>
            <pc:sldMk cId="3069540993" sldId="292"/>
            <ac:spMk id="22" creationId="{AD4EA4DF-0E7C-4098-86F6-7D0ACAEFC0BF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3:52.772" v="234"/>
          <ac:spMkLst>
            <pc:docMk/>
            <pc:sldMk cId="3069540993" sldId="292"/>
            <ac:spMk id="24" creationId="{FE05BC49-0F00-4C85-9AF5-A0CC5B39C8D2}"/>
          </ac:spMkLst>
        </pc:spChg>
        <pc:grpChg chg="add">
          <ac:chgData name="Corey Edwards" userId="S::corey.edwards@uwtsd.ac.uk::7a967df3-e232-40a5-b10c-dee8f912d80a" providerId="AD" clId="Web-{242F53DB-988E-A82F-5C20-5EE088A99BE6}" dt="2026-03-02T12:03:52.772" v="234"/>
          <ac:grpSpMkLst>
            <pc:docMk/>
            <pc:sldMk cId="3069540993" sldId="292"/>
            <ac:grpSpMk id="14" creationId="{79DE9FAB-6BBA-4CFE-B67D-77B47F01ECA4}"/>
          </ac:grpSpMkLst>
        </pc:grpChg>
        <pc:picChg chg="add">
          <ac:chgData name="Corey Edwards" userId="S::corey.edwards@uwtsd.ac.uk::7a967df3-e232-40a5-b10c-dee8f912d80a" providerId="AD" clId="Web-{242F53DB-988E-A82F-5C20-5EE088A99BE6}" dt="2026-03-02T12:03:52.772" v="234"/>
          <ac:picMkLst>
            <pc:docMk/>
            <pc:sldMk cId="3069540993" sldId="292"/>
            <ac:picMk id="4" creationId="{2E23B784-D6A8-BEAD-2770-29E17308A003}"/>
          </ac:picMkLst>
        </pc:picChg>
      </pc:sldChg>
      <pc:sldChg chg="addSp modSp new mod setBg">
        <pc:chgData name="Corey Edwards" userId="S::corey.edwards@uwtsd.ac.uk::7a967df3-e232-40a5-b10c-dee8f912d80a" providerId="AD" clId="Web-{242F53DB-988E-A82F-5C20-5EE088A99BE6}" dt="2026-03-02T12:04:39.430" v="264"/>
        <pc:sldMkLst>
          <pc:docMk/>
          <pc:sldMk cId="786024181" sldId="293"/>
        </pc:sldMkLst>
        <pc:spChg chg="mod">
          <ac:chgData name="Corey Edwards" userId="S::corey.edwards@uwtsd.ac.uk::7a967df3-e232-40a5-b10c-dee8f912d80a" providerId="AD" clId="Web-{242F53DB-988E-A82F-5C20-5EE088A99BE6}" dt="2026-03-02T12:04:39.430" v="264"/>
          <ac:spMkLst>
            <pc:docMk/>
            <pc:sldMk cId="786024181" sldId="293"/>
            <ac:spMk id="2" creationId="{491C2238-A4A0-640A-26E0-D1E4893DCE3C}"/>
          </ac:spMkLst>
        </pc:spChg>
        <pc:spChg chg="mod">
          <ac:chgData name="Corey Edwards" userId="S::corey.edwards@uwtsd.ac.uk::7a967df3-e232-40a5-b10c-dee8f912d80a" providerId="AD" clId="Web-{242F53DB-988E-A82F-5C20-5EE088A99BE6}" dt="2026-03-02T12:04:39.430" v="264"/>
          <ac:spMkLst>
            <pc:docMk/>
            <pc:sldMk cId="786024181" sldId="293"/>
            <ac:spMk id="3" creationId="{94DE0EC4-268B-A5C1-F0FB-145E728DADFD}"/>
          </ac:spMkLst>
        </pc:spChg>
        <pc:spChg chg="add">
          <ac:chgData name="Corey Edwards" userId="S::corey.edwards@uwtsd.ac.uk::7a967df3-e232-40a5-b10c-dee8f912d80a" providerId="AD" clId="Web-{242F53DB-988E-A82F-5C20-5EE088A99BE6}" dt="2026-03-02T12:04:39.430" v="264"/>
          <ac:spMkLst>
            <pc:docMk/>
            <pc:sldMk cId="786024181" sldId="293"/>
            <ac:spMk id="10" creationId="{A5931BE0-4B93-4D6C-878E-ACC59D6B4587}"/>
          </ac:spMkLst>
        </pc:spChg>
        <pc:picChg chg="add">
          <ac:chgData name="Corey Edwards" userId="S::corey.edwards@uwtsd.ac.uk::7a967df3-e232-40a5-b10c-dee8f912d80a" providerId="AD" clId="Web-{242F53DB-988E-A82F-5C20-5EE088A99BE6}" dt="2026-03-02T12:04:39.430" v="264"/>
          <ac:picMkLst>
            <pc:docMk/>
            <pc:sldMk cId="786024181" sldId="293"/>
            <ac:picMk id="7" creationId="{8B80AFC9-55CC-D037-BA5E-5BF6350DC502}"/>
          </ac:picMkLst>
        </pc:picChg>
      </pc:sldChg>
      <pc:sldChg chg="modSp new">
        <pc:chgData name="Corey Edwards" userId="S::corey.edwards@uwtsd.ac.uk::7a967df3-e232-40a5-b10c-dee8f912d80a" providerId="AD" clId="Web-{242F53DB-988E-A82F-5C20-5EE088A99BE6}" dt="2026-03-02T12:14:55.391" v="379" actId="20577"/>
        <pc:sldMkLst>
          <pc:docMk/>
          <pc:sldMk cId="294266083" sldId="294"/>
        </pc:sldMkLst>
        <pc:spChg chg="mod">
          <ac:chgData name="Corey Edwards" userId="S::corey.edwards@uwtsd.ac.uk::7a967df3-e232-40a5-b10c-dee8f912d80a" providerId="AD" clId="Web-{242F53DB-988E-A82F-5C20-5EE088A99BE6}" dt="2026-03-02T12:11:07.751" v="354" actId="20577"/>
          <ac:spMkLst>
            <pc:docMk/>
            <pc:sldMk cId="294266083" sldId="294"/>
            <ac:spMk id="2" creationId="{4028AD10-FD35-E174-85B2-2F2B065C122A}"/>
          </ac:spMkLst>
        </pc:spChg>
        <pc:spChg chg="mod">
          <ac:chgData name="Corey Edwards" userId="S::corey.edwards@uwtsd.ac.uk::7a967df3-e232-40a5-b10c-dee8f912d80a" providerId="AD" clId="Web-{242F53DB-988E-A82F-5C20-5EE088A99BE6}" dt="2026-03-02T12:14:55.391" v="379" actId="20577"/>
          <ac:spMkLst>
            <pc:docMk/>
            <pc:sldMk cId="294266083" sldId="294"/>
            <ac:spMk id="3" creationId="{04737055-8074-AD1F-5696-1DE5F6CAD7C0}"/>
          </ac:spMkLst>
        </pc:spChg>
      </pc:sldChg>
    </pc:docChg>
  </pc:docChgLst>
  <pc:docChgLst>
    <pc:chgData name="Corey Edwards" userId="S::corey.edwards@uwtsd.ac.uk::7a967df3-e232-40a5-b10c-dee8f912d80a" providerId="AD" clId="Web-{411364BD-383C-E886-5454-735DDF13E556}"/>
    <pc:docChg chg="delSld modSld">
      <pc:chgData name="Corey Edwards" userId="S::corey.edwards@uwtsd.ac.uk::7a967df3-e232-40a5-b10c-dee8f912d80a" providerId="AD" clId="Web-{411364BD-383C-E886-5454-735DDF13E556}" dt="2026-03-02T11:55:57.585" v="121"/>
      <pc:docMkLst>
        <pc:docMk/>
      </pc:docMkLst>
      <pc:sldChg chg="addSp delSp modSp mod setBg">
        <pc:chgData name="Corey Edwards" userId="S::corey.edwards@uwtsd.ac.uk::7a967df3-e232-40a5-b10c-dee8f912d80a" providerId="AD" clId="Web-{411364BD-383C-E886-5454-735DDF13E556}" dt="2026-03-02T11:55:46.365" v="119"/>
        <pc:sldMkLst>
          <pc:docMk/>
          <pc:sldMk cId="3356967842" sldId="261"/>
        </pc:sldMkLst>
        <pc:spChg chg="mod">
          <ac:chgData name="Corey Edwards" userId="S::corey.edwards@uwtsd.ac.uk::7a967df3-e232-40a5-b10c-dee8f912d80a" providerId="AD" clId="Web-{411364BD-383C-E886-5454-735DDF13E556}" dt="2026-03-02T11:55:46.365" v="119"/>
          <ac:spMkLst>
            <pc:docMk/>
            <pc:sldMk cId="3356967842" sldId="261"/>
            <ac:spMk id="2" creationId="{C732B63A-02A8-1D21-97A0-4DFA8F5864BE}"/>
          </ac:spMkLst>
        </pc:spChg>
        <pc:spChg chg="del mod">
          <ac:chgData name="Corey Edwards" userId="S::corey.edwards@uwtsd.ac.uk::7a967df3-e232-40a5-b10c-dee8f912d80a" providerId="AD" clId="Web-{411364BD-383C-E886-5454-735DDF13E556}" dt="2026-03-02T11:55:46.365" v="119"/>
          <ac:spMkLst>
            <pc:docMk/>
            <pc:sldMk cId="3356967842" sldId="261"/>
            <ac:spMk id="3" creationId="{DC708673-FB3E-B19A-1488-7150067C2FF2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46.365" v="119"/>
          <ac:spMkLst>
            <pc:docMk/>
            <pc:sldMk cId="3356967842" sldId="261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46.365" v="119"/>
          <ac:spMkLst>
            <pc:docMk/>
            <pc:sldMk cId="3356967842" sldId="261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411364BD-383C-E886-5454-735DDF13E556}" dt="2026-03-02T11:55:46.365" v="119"/>
          <ac:graphicFrameMkLst>
            <pc:docMk/>
            <pc:sldMk cId="3356967842" sldId="261"/>
            <ac:graphicFrameMk id="5" creationId="{3880CD35-0D5D-0F45-B444-8DDD31C5423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11364BD-383C-E886-5454-735DDF13E556}" dt="2026-03-02T11:55:40.146" v="118"/>
        <pc:sldMkLst>
          <pc:docMk/>
          <pc:sldMk cId="758793587" sldId="262"/>
        </pc:sldMkLst>
        <pc:spChg chg="mod">
          <ac:chgData name="Corey Edwards" userId="S::corey.edwards@uwtsd.ac.uk::7a967df3-e232-40a5-b10c-dee8f912d80a" providerId="AD" clId="Web-{411364BD-383C-E886-5454-735DDF13E556}" dt="2026-03-02T11:55:40.146" v="118"/>
          <ac:spMkLst>
            <pc:docMk/>
            <pc:sldMk cId="758793587" sldId="262"/>
            <ac:spMk id="2" creationId="{2C296E92-7502-C8BD-A83C-D8B59FCE5D01}"/>
          </ac:spMkLst>
        </pc:spChg>
        <pc:spChg chg="del mod">
          <ac:chgData name="Corey Edwards" userId="S::corey.edwards@uwtsd.ac.uk::7a967df3-e232-40a5-b10c-dee8f912d80a" providerId="AD" clId="Web-{411364BD-383C-E886-5454-735DDF13E556}" dt="2026-03-02T11:55:40.146" v="118"/>
          <ac:spMkLst>
            <pc:docMk/>
            <pc:sldMk cId="758793587" sldId="262"/>
            <ac:spMk id="3" creationId="{24D55020-03CD-0DAB-617A-8AF329070B67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40.146" v="118"/>
          <ac:spMkLst>
            <pc:docMk/>
            <pc:sldMk cId="758793587" sldId="262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40.146" v="118"/>
          <ac:spMkLst>
            <pc:docMk/>
            <pc:sldMk cId="758793587" sldId="262"/>
            <ac:spMk id="15" creationId="{52D58DC7-20C8-4471-BAA7-B296A2AEC3F6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40.146" v="118"/>
          <ac:spMkLst>
            <pc:docMk/>
            <pc:sldMk cId="758793587" sldId="262"/>
            <ac:spMk id="17" creationId="{8E4AABAC-100B-437F-86D3-981412859411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40.146" v="118"/>
          <ac:spMkLst>
            <pc:docMk/>
            <pc:sldMk cId="758793587" sldId="262"/>
            <ac:spMk id="19" creationId="{1DFD33E0-4D46-4176-BAE2-6AED15231C59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40.146" v="118"/>
          <ac:spMkLst>
            <pc:docMk/>
            <pc:sldMk cId="758793587" sldId="262"/>
            <ac:spMk id="21" creationId="{022B5D87-7689-4E7F-B03A-7F803B5DF799}"/>
          </ac:spMkLst>
        </pc:spChg>
        <pc:grpChg chg="add">
          <ac:chgData name="Corey Edwards" userId="S::corey.edwards@uwtsd.ac.uk::7a967df3-e232-40a5-b10c-dee8f912d80a" providerId="AD" clId="Web-{411364BD-383C-E886-5454-735DDF13E556}" dt="2026-03-02T11:55:40.146" v="118"/>
          <ac:grpSpMkLst>
            <pc:docMk/>
            <pc:sldMk cId="758793587" sldId="262"/>
            <ac:grpSpMk id="11" creationId="{20205E53-D75C-4F15-A4A3-21DA0826FCE9}"/>
          </ac:grpSpMkLst>
        </pc:grpChg>
        <pc:graphicFrameChg chg="add">
          <ac:chgData name="Corey Edwards" userId="S::corey.edwards@uwtsd.ac.uk::7a967df3-e232-40a5-b10c-dee8f912d80a" providerId="AD" clId="Web-{411364BD-383C-E886-5454-735DDF13E556}" dt="2026-03-02T11:55:40.146" v="118"/>
          <ac:graphicFrameMkLst>
            <pc:docMk/>
            <pc:sldMk cId="758793587" sldId="262"/>
            <ac:graphicFrameMk id="5" creationId="{252577C2-CC59-206D-DF7C-AA85EFF5C8C8}"/>
          </ac:graphicFrameMkLst>
        </pc:graphicFrameChg>
      </pc:sldChg>
      <pc:sldChg chg="del">
        <pc:chgData name="Corey Edwards" userId="S::corey.edwards@uwtsd.ac.uk::7a967df3-e232-40a5-b10c-dee8f912d80a" providerId="AD" clId="Web-{411364BD-383C-E886-5454-735DDF13E556}" dt="2026-03-02T11:54:29.155" v="108"/>
        <pc:sldMkLst>
          <pc:docMk/>
          <pc:sldMk cId="2267930507" sldId="263"/>
        </pc:sldMkLst>
      </pc:sldChg>
      <pc:sldChg chg="addSp modSp mod setBg">
        <pc:chgData name="Corey Edwards" userId="S::corey.edwards@uwtsd.ac.uk::7a967df3-e232-40a5-b10c-dee8f912d80a" providerId="AD" clId="Web-{411364BD-383C-E886-5454-735DDF13E556}" dt="2026-03-02T11:55:34.020" v="117"/>
        <pc:sldMkLst>
          <pc:docMk/>
          <pc:sldMk cId="1149756673" sldId="264"/>
        </pc:sldMkLst>
        <pc:spChg chg="mod">
          <ac:chgData name="Corey Edwards" userId="S::corey.edwards@uwtsd.ac.uk::7a967df3-e232-40a5-b10c-dee8f912d80a" providerId="AD" clId="Web-{411364BD-383C-E886-5454-735DDF13E556}" dt="2026-03-02T11:55:34.020" v="117"/>
          <ac:spMkLst>
            <pc:docMk/>
            <pc:sldMk cId="1149756673" sldId="264"/>
            <ac:spMk id="2" creationId="{4C2F41FB-54C4-532A-C9CE-5E73F1FEB981}"/>
          </ac:spMkLst>
        </pc:spChg>
        <pc:spChg chg="mod">
          <ac:chgData name="Corey Edwards" userId="S::corey.edwards@uwtsd.ac.uk::7a967df3-e232-40a5-b10c-dee8f912d80a" providerId="AD" clId="Web-{411364BD-383C-E886-5454-735DDF13E556}" dt="2026-03-02T11:55:34.020" v="117"/>
          <ac:spMkLst>
            <pc:docMk/>
            <pc:sldMk cId="1149756673" sldId="264"/>
            <ac:spMk id="3" creationId="{DD4F3AD7-8049-2929-4B41-F78D85980D27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34.020" v="117"/>
          <ac:spMkLst>
            <pc:docMk/>
            <pc:sldMk cId="1149756673" sldId="264"/>
            <ac:spMk id="9" creationId="{A5931BE0-4B93-4D6C-878E-ACC59D6B4587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34.020" v="117"/>
          <ac:spMkLst>
            <pc:docMk/>
            <pc:sldMk cId="1149756673" sldId="264"/>
            <ac:spMk id="16" creationId="{D166A8AB-8924-421C-BCED-B54DBC4054E0}"/>
          </ac:spMkLst>
        </pc:spChg>
        <pc:grpChg chg="add">
          <ac:chgData name="Corey Edwards" userId="S::corey.edwards@uwtsd.ac.uk::7a967df3-e232-40a5-b10c-dee8f912d80a" providerId="AD" clId="Web-{411364BD-383C-E886-5454-735DDF13E556}" dt="2026-03-02T11:55:34.020" v="117"/>
          <ac:grpSpMkLst>
            <pc:docMk/>
            <pc:sldMk cId="1149756673" sldId="264"/>
            <ac:grpSpMk id="11" creationId="{9F2D4ED5-DC78-4C88-97AA-483206C53E90}"/>
          </ac:grpSpMkLst>
        </pc:grpChg>
        <pc:picChg chg="add mod">
          <ac:chgData name="Corey Edwards" userId="S::corey.edwards@uwtsd.ac.uk::7a967df3-e232-40a5-b10c-dee8f912d80a" providerId="AD" clId="Web-{411364BD-383C-E886-5454-735DDF13E556}" dt="2026-03-02T11:55:34.020" v="117"/>
          <ac:picMkLst>
            <pc:docMk/>
            <pc:sldMk cId="1149756673" sldId="264"/>
            <ac:picMk id="4" creationId="{FA9FFD87-B4D1-4A26-A364-AC0577884069}"/>
          </ac:picMkLst>
        </pc:picChg>
      </pc:sldChg>
      <pc:sldChg chg="addSp delSp modSp mod setBg">
        <pc:chgData name="Corey Edwards" userId="S::corey.edwards@uwtsd.ac.uk::7a967df3-e232-40a5-b10c-dee8f912d80a" providerId="AD" clId="Web-{411364BD-383C-E886-5454-735DDF13E556}" dt="2026-03-02T11:55:52.319" v="120"/>
        <pc:sldMkLst>
          <pc:docMk/>
          <pc:sldMk cId="1037969386" sldId="265"/>
        </pc:sldMkLst>
        <pc:spChg chg="mod">
          <ac:chgData name="Corey Edwards" userId="S::corey.edwards@uwtsd.ac.uk::7a967df3-e232-40a5-b10c-dee8f912d80a" providerId="AD" clId="Web-{411364BD-383C-E886-5454-735DDF13E556}" dt="2026-03-02T11:55:52.319" v="120"/>
          <ac:spMkLst>
            <pc:docMk/>
            <pc:sldMk cId="1037969386" sldId="265"/>
            <ac:spMk id="2" creationId="{1CACAF09-1442-9BCE-CCA6-E4ADB83C4103}"/>
          </ac:spMkLst>
        </pc:spChg>
        <pc:spChg chg="del">
          <ac:chgData name="Corey Edwards" userId="S::corey.edwards@uwtsd.ac.uk::7a967df3-e232-40a5-b10c-dee8f912d80a" providerId="AD" clId="Web-{411364BD-383C-E886-5454-735DDF13E556}" dt="2026-03-02T11:55:52.319" v="120"/>
          <ac:spMkLst>
            <pc:docMk/>
            <pc:sldMk cId="1037969386" sldId="265"/>
            <ac:spMk id="3" creationId="{735042FD-B020-99E3-217D-31D039670754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52.319" v="120"/>
          <ac:spMkLst>
            <pc:docMk/>
            <pc:sldMk cId="1037969386" sldId="265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52.319" v="120"/>
          <ac:spMkLst>
            <pc:docMk/>
            <pc:sldMk cId="1037969386" sldId="265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411364BD-383C-E886-5454-735DDF13E556}" dt="2026-03-02T11:55:52.319" v="120"/>
          <ac:graphicFrameMkLst>
            <pc:docMk/>
            <pc:sldMk cId="1037969386" sldId="265"/>
            <ac:graphicFrameMk id="5" creationId="{5A0C98AB-9A39-0CDD-51C6-0A0F44196A3E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11364BD-383C-E886-5454-735DDF13E556}" dt="2026-03-02T11:55:57.585" v="121"/>
        <pc:sldMkLst>
          <pc:docMk/>
          <pc:sldMk cId="1477993140" sldId="266"/>
        </pc:sldMkLst>
        <pc:spChg chg="mod">
          <ac:chgData name="Corey Edwards" userId="S::corey.edwards@uwtsd.ac.uk::7a967df3-e232-40a5-b10c-dee8f912d80a" providerId="AD" clId="Web-{411364BD-383C-E886-5454-735DDF13E556}" dt="2026-03-02T11:55:57.585" v="121"/>
          <ac:spMkLst>
            <pc:docMk/>
            <pc:sldMk cId="1477993140" sldId="266"/>
            <ac:spMk id="2" creationId="{6D727928-5A46-4DA8-324D-60974CC57721}"/>
          </ac:spMkLst>
        </pc:spChg>
        <pc:spChg chg="del">
          <ac:chgData name="Corey Edwards" userId="S::corey.edwards@uwtsd.ac.uk::7a967df3-e232-40a5-b10c-dee8f912d80a" providerId="AD" clId="Web-{411364BD-383C-E886-5454-735DDF13E556}" dt="2026-03-02T11:55:57.585" v="121"/>
          <ac:spMkLst>
            <pc:docMk/>
            <pc:sldMk cId="1477993140" sldId="266"/>
            <ac:spMk id="3" creationId="{20962B76-ABD6-EAAD-F354-DE21EDD3433B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57.585" v="121"/>
          <ac:spMkLst>
            <pc:docMk/>
            <pc:sldMk cId="1477993140" sldId="266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57.585" v="121"/>
          <ac:spMkLst>
            <pc:docMk/>
            <pc:sldMk cId="1477993140" sldId="266"/>
            <ac:spMk id="15" creationId="{52D58DC7-20C8-4471-BAA7-B296A2AEC3F6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57.585" v="121"/>
          <ac:spMkLst>
            <pc:docMk/>
            <pc:sldMk cId="1477993140" sldId="266"/>
            <ac:spMk id="17" creationId="{8E4AABAC-100B-437F-86D3-981412859411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57.585" v="121"/>
          <ac:spMkLst>
            <pc:docMk/>
            <pc:sldMk cId="1477993140" sldId="266"/>
            <ac:spMk id="19" creationId="{1DFD33E0-4D46-4176-BAE2-6AED15231C59}"/>
          </ac:spMkLst>
        </pc:spChg>
        <pc:spChg chg="add">
          <ac:chgData name="Corey Edwards" userId="S::corey.edwards@uwtsd.ac.uk::7a967df3-e232-40a5-b10c-dee8f912d80a" providerId="AD" clId="Web-{411364BD-383C-E886-5454-735DDF13E556}" dt="2026-03-02T11:55:57.585" v="121"/>
          <ac:spMkLst>
            <pc:docMk/>
            <pc:sldMk cId="1477993140" sldId="266"/>
            <ac:spMk id="21" creationId="{022B5D87-7689-4E7F-B03A-7F803B5DF799}"/>
          </ac:spMkLst>
        </pc:spChg>
        <pc:grpChg chg="add">
          <ac:chgData name="Corey Edwards" userId="S::corey.edwards@uwtsd.ac.uk::7a967df3-e232-40a5-b10c-dee8f912d80a" providerId="AD" clId="Web-{411364BD-383C-E886-5454-735DDF13E556}" dt="2026-03-02T11:55:57.585" v="121"/>
          <ac:grpSpMkLst>
            <pc:docMk/>
            <pc:sldMk cId="1477993140" sldId="266"/>
            <ac:grpSpMk id="11" creationId="{20205E53-D75C-4F15-A4A3-21DA0826FCE9}"/>
          </ac:grpSpMkLst>
        </pc:grpChg>
        <pc:graphicFrameChg chg="add">
          <ac:chgData name="Corey Edwards" userId="S::corey.edwards@uwtsd.ac.uk::7a967df3-e232-40a5-b10c-dee8f912d80a" providerId="AD" clId="Web-{411364BD-383C-E886-5454-735DDF13E556}" dt="2026-03-02T11:55:57.585" v="121"/>
          <ac:graphicFrameMkLst>
            <pc:docMk/>
            <pc:sldMk cId="1477993140" sldId="266"/>
            <ac:graphicFrameMk id="5" creationId="{9158A5C8-B8C0-1C7E-2237-B9AFCEF41A0F}"/>
          </ac:graphicFrameMkLst>
        </pc:graphicFrameChg>
      </pc:sldChg>
    </pc:docChg>
  </pc:docChgLst>
  <pc:docChgLst>
    <pc:chgData clId="Web-{E3C2F746-CEAC-4CFF-427E-F243A049A49E}"/>
    <pc:docChg chg="modSld">
      <pc:chgData name="" userId="" providerId="" clId="Web-{E3C2F746-CEAC-4CFF-427E-F243A049A49E}" dt="2026-02-20T19:31:32.511" v="1" actId="20577"/>
      <pc:docMkLst>
        <pc:docMk/>
      </pc:docMkLst>
      <pc:sldChg chg="modSp">
        <pc:chgData name="" userId="" providerId="" clId="Web-{E3C2F746-CEAC-4CFF-427E-F243A049A49E}" dt="2026-02-20T19:31:32.511" v="1" actId="20577"/>
        <pc:sldMkLst>
          <pc:docMk/>
          <pc:sldMk cId="109857222" sldId="256"/>
        </pc:sldMkLst>
        <pc:spChg chg="mod">
          <ac:chgData name="" userId="" providerId="" clId="Web-{E3C2F746-CEAC-4CFF-427E-F243A049A49E}" dt="2026-02-20T19:31:32.511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ata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A2B25B-3760-458F-B031-089DC66FDD2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E0A7211-DB36-4B76-B2E4-259179770AB3}">
      <dgm:prSet/>
      <dgm:spPr/>
      <dgm:t>
        <a:bodyPr/>
        <a:lstStyle/>
        <a:p>
          <a:r>
            <a:rPr lang="en-GB"/>
            <a:t>What does success look like in a health or wellbeing intervention?</a:t>
          </a:r>
          <a:endParaRPr lang="en-US"/>
        </a:p>
      </dgm:t>
    </dgm:pt>
    <dgm:pt modelId="{992A9761-A45D-4908-97EE-B5DE50827D21}" type="parTrans" cxnId="{B6A35FFF-F0E9-48E7-84B5-CBCFDB093D0F}">
      <dgm:prSet/>
      <dgm:spPr/>
      <dgm:t>
        <a:bodyPr/>
        <a:lstStyle/>
        <a:p>
          <a:endParaRPr lang="en-US"/>
        </a:p>
      </dgm:t>
    </dgm:pt>
    <dgm:pt modelId="{9A916C64-4110-4CFC-A0EE-EFCA0F7E64E3}" type="sibTrans" cxnId="{B6A35FFF-F0E9-48E7-84B5-CBCFDB093D0F}">
      <dgm:prSet/>
      <dgm:spPr/>
      <dgm:t>
        <a:bodyPr/>
        <a:lstStyle/>
        <a:p>
          <a:endParaRPr lang="en-US"/>
        </a:p>
      </dgm:t>
    </dgm:pt>
    <dgm:pt modelId="{575B740B-A599-4CF8-BB9E-55A0F3B7F5FF}">
      <dgm:prSet/>
      <dgm:spPr/>
      <dgm:t>
        <a:bodyPr/>
        <a:lstStyle/>
        <a:p>
          <a:r>
            <a:rPr lang="en-GB"/>
            <a:t>How do we know something works?</a:t>
          </a:r>
          <a:endParaRPr lang="en-US"/>
        </a:p>
      </dgm:t>
    </dgm:pt>
    <dgm:pt modelId="{B908DA84-B9BA-4FFA-8503-F5C1436FA3F2}" type="parTrans" cxnId="{1E0C09C1-8667-4BF9-AE8C-859047ECA08E}">
      <dgm:prSet/>
      <dgm:spPr/>
      <dgm:t>
        <a:bodyPr/>
        <a:lstStyle/>
        <a:p>
          <a:endParaRPr lang="en-US"/>
        </a:p>
      </dgm:t>
    </dgm:pt>
    <dgm:pt modelId="{3E95937F-3EE7-4639-854A-0395896472AB}" type="sibTrans" cxnId="{1E0C09C1-8667-4BF9-AE8C-859047ECA08E}">
      <dgm:prSet/>
      <dgm:spPr/>
      <dgm:t>
        <a:bodyPr/>
        <a:lstStyle/>
        <a:p>
          <a:endParaRPr lang="en-US"/>
        </a:p>
      </dgm:t>
    </dgm:pt>
    <dgm:pt modelId="{1951826B-789C-43F9-B7DB-664F42D37ACA}">
      <dgm:prSet/>
      <dgm:spPr/>
      <dgm:t>
        <a:bodyPr/>
        <a:lstStyle/>
        <a:p>
          <a:r>
            <a:rPr lang="en-GB"/>
            <a:t>Who decides what counts as success?</a:t>
          </a:r>
          <a:endParaRPr lang="en-US"/>
        </a:p>
      </dgm:t>
    </dgm:pt>
    <dgm:pt modelId="{4203483D-1855-4170-9F91-4200D2C0A74E}" type="parTrans" cxnId="{390876E4-0EC0-4285-8172-42DFCBA896F1}">
      <dgm:prSet/>
      <dgm:spPr/>
      <dgm:t>
        <a:bodyPr/>
        <a:lstStyle/>
        <a:p>
          <a:endParaRPr lang="en-US"/>
        </a:p>
      </dgm:t>
    </dgm:pt>
    <dgm:pt modelId="{179C4316-6A3B-4765-8F5E-1CF324896F16}" type="sibTrans" cxnId="{390876E4-0EC0-4285-8172-42DFCBA896F1}">
      <dgm:prSet/>
      <dgm:spPr/>
      <dgm:t>
        <a:bodyPr/>
        <a:lstStyle/>
        <a:p>
          <a:endParaRPr lang="en-US"/>
        </a:p>
      </dgm:t>
    </dgm:pt>
    <dgm:pt modelId="{146CEF4A-BB21-4D05-9D23-03B74B63AC04}" type="pres">
      <dgm:prSet presAssocID="{72A2B25B-3760-458F-B031-089DC66FDD21}" presName="root" presStyleCnt="0">
        <dgm:presLayoutVars>
          <dgm:dir/>
          <dgm:resizeHandles val="exact"/>
        </dgm:presLayoutVars>
      </dgm:prSet>
      <dgm:spPr/>
    </dgm:pt>
    <dgm:pt modelId="{6D42AD9F-5C12-4DBE-AB01-3C1FD0E6533E}" type="pres">
      <dgm:prSet presAssocID="{CE0A7211-DB36-4B76-B2E4-259179770AB3}" presName="compNode" presStyleCnt="0"/>
      <dgm:spPr/>
    </dgm:pt>
    <dgm:pt modelId="{FA820DB9-670A-411C-8A72-4E765EDC1D8C}" type="pres">
      <dgm:prSet presAssocID="{CE0A7211-DB36-4B76-B2E4-259179770AB3}" presName="bgRect" presStyleLbl="bgShp" presStyleIdx="0" presStyleCnt="3"/>
      <dgm:spPr/>
    </dgm:pt>
    <dgm:pt modelId="{DF13FEDE-06FF-4D94-9E3C-020F56ECA479}" type="pres">
      <dgm:prSet presAssocID="{CE0A7211-DB36-4B76-B2E4-259179770AB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7137C1C-8F16-420A-BC0C-A49A060521D1}" type="pres">
      <dgm:prSet presAssocID="{CE0A7211-DB36-4B76-B2E4-259179770AB3}" presName="spaceRect" presStyleCnt="0"/>
      <dgm:spPr/>
    </dgm:pt>
    <dgm:pt modelId="{CD2168BD-3FED-4F0C-AEA5-BAD21D38AD4F}" type="pres">
      <dgm:prSet presAssocID="{CE0A7211-DB36-4B76-B2E4-259179770AB3}" presName="parTx" presStyleLbl="revTx" presStyleIdx="0" presStyleCnt="3">
        <dgm:presLayoutVars>
          <dgm:chMax val="0"/>
          <dgm:chPref val="0"/>
        </dgm:presLayoutVars>
      </dgm:prSet>
      <dgm:spPr/>
    </dgm:pt>
    <dgm:pt modelId="{09AEE570-DB90-44E5-BF80-AAF49950F8B7}" type="pres">
      <dgm:prSet presAssocID="{9A916C64-4110-4CFC-A0EE-EFCA0F7E64E3}" presName="sibTrans" presStyleCnt="0"/>
      <dgm:spPr/>
    </dgm:pt>
    <dgm:pt modelId="{BDCD0D90-5D54-47C4-95CD-F4BD59E3922B}" type="pres">
      <dgm:prSet presAssocID="{575B740B-A599-4CF8-BB9E-55A0F3B7F5FF}" presName="compNode" presStyleCnt="0"/>
      <dgm:spPr/>
    </dgm:pt>
    <dgm:pt modelId="{1BF0339B-F19C-4244-A077-5D89CF689D5A}" type="pres">
      <dgm:prSet presAssocID="{575B740B-A599-4CF8-BB9E-55A0F3B7F5FF}" presName="bgRect" presStyleLbl="bgShp" presStyleIdx="1" presStyleCnt="3"/>
      <dgm:spPr/>
    </dgm:pt>
    <dgm:pt modelId="{208570CA-62E9-48D6-B935-D09A56C6D6B9}" type="pres">
      <dgm:prSet presAssocID="{575B740B-A599-4CF8-BB9E-55A0F3B7F5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B1FA482-9C31-42A0-9FB9-22A36E471673}" type="pres">
      <dgm:prSet presAssocID="{575B740B-A599-4CF8-BB9E-55A0F3B7F5FF}" presName="spaceRect" presStyleCnt="0"/>
      <dgm:spPr/>
    </dgm:pt>
    <dgm:pt modelId="{2769B86E-2EAF-431F-BAF9-A51741FB3413}" type="pres">
      <dgm:prSet presAssocID="{575B740B-A599-4CF8-BB9E-55A0F3B7F5FF}" presName="parTx" presStyleLbl="revTx" presStyleIdx="1" presStyleCnt="3">
        <dgm:presLayoutVars>
          <dgm:chMax val="0"/>
          <dgm:chPref val="0"/>
        </dgm:presLayoutVars>
      </dgm:prSet>
      <dgm:spPr/>
    </dgm:pt>
    <dgm:pt modelId="{6D788FE4-5B9D-4F87-B8D8-CD6612947EF3}" type="pres">
      <dgm:prSet presAssocID="{3E95937F-3EE7-4639-854A-0395896472AB}" presName="sibTrans" presStyleCnt="0"/>
      <dgm:spPr/>
    </dgm:pt>
    <dgm:pt modelId="{E31F9B1B-4327-4457-94A6-FD2D2AC6F197}" type="pres">
      <dgm:prSet presAssocID="{1951826B-789C-43F9-B7DB-664F42D37ACA}" presName="compNode" presStyleCnt="0"/>
      <dgm:spPr/>
    </dgm:pt>
    <dgm:pt modelId="{CF8E23A1-9075-4524-868E-1CF68C4F47EF}" type="pres">
      <dgm:prSet presAssocID="{1951826B-789C-43F9-B7DB-664F42D37ACA}" presName="bgRect" presStyleLbl="bgShp" presStyleIdx="2" presStyleCnt="3"/>
      <dgm:spPr/>
    </dgm:pt>
    <dgm:pt modelId="{18EC8366-4A5B-493B-9B95-26CF623455BA}" type="pres">
      <dgm:prSet presAssocID="{1951826B-789C-43F9-B7DB-664F42D37AC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9B61A560-BC36-4498-AFFE-178D8889826D}" type="pres">
      <dgm:prSet presAssocID="{1951826B-789C-43F9-B7DB-664F42D37ACA}" presName="spaceRect" presStyleCnt="0"/>
      <dgm:spPr/>
    </dgm:pt>
    <dgm:pt modelId="{298E3CB5-E371-42FC-B8CB-DECB793A906A}" type="pres">
      <dgm:prSet presAssocID="{1951826B-789C-43F9-B7DB-664F42D37AC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9B3945F-D517-471B-B788-4B29CCBA2A6B}" type="presOf" srcId="{1951826B-789C-43F9-B7DB-664F42D37ACA}" destId="{298E3CB5-E371-42FC-B8CB-DECB793A906A}" srcOrd="0" destOrd="0" presId="urn:microsoft.com/office/officeart/2018/2/layout/IconVerticalSolidList"/>
    <dgm:cxn modelId="{33BB2677-04F5-4076-AE9C-C1012A4DEADE}" type="presOf" srcId="{CE0A7211-DB36-4B76-B2E4-259179770AB3}" destId="{CD2168BD-3FED-4F0C-AEA5-BAD21D38AD4F}" srcOrd="0" destOrd="0" presId="urn:microsoft.com/office/officeart/2018/2/layout/IconVerticalSolidList"/>
    <dgm:cxn modelId="{31812F8D-8FC7-4D0D-A984-3AC369032C22}" type="presOf" srcId="{575B740B-A599-4CF8-BB9E-55A0F3B7F5FF}" destId="{2769B86E-2EAF-431F-BAF9-A51741FB3413}" srcOrd="0" destOrd="0" presId="urn:microsoft.com/office/officeart/2018/2/layout/IconVerticalSolidList"/>
    <dgm:cxn modelId="{82C690B6-47B2-48AD-955B-21A92B93A288}" type="presOf" srcId="{72A2B25B-3760-458F-B031-089DC66FDD21}" destId="{146CEF4A-BB21-4D05-9D23-03B74B63AC04}" srcOrd="0" destOrd="0" presId="urn:microsoft.com/office/officeart/2018/2/layout/IconVerticalSolidList"/>
    <dgm:cxn modelId="{1E0C09C1-8667-4BF9-AE8C-859047ECA08E}" srcId="{72A2B25B-3760-458F-B031-089DC66FDD21}" destId="{575B740B-A599-4CF8-BB9E-55A0F3B7F5FF}" srcOrd="1" destOrd="0" parTransId="{B908DA84-B9BA-4FFA-8503-F5C1436FA3F2}" sibTransId="{3E95937F-3EE7-4639-854A-0395896472AB}"/>
    <dgm:cxn modelId="{390876E4-0EC0-4285-8172-42DFCBA896F1}" srcId="{72A2B25B-3760-458F-B031-089DC66FDD21}" destId="{1951826B-789C-43F9-B7DB-664F42D37ACA}" srcOrd="2" destOrd="0" parTransId="{4203483D-1855-4170-9F91-4200D2C0A74E}" sibTransId="{179C4316-6A3B-4765-8F5E-1CF324896F16}"/>
    <dgm:cxn modelId="{B6A35FFF-F0E9-48E7-84B5-CBCFDB093D0F}" srcId="{72A2B25B-3760-458F-B031-089DC66FDD21}" destId="{CE0A7211-DB36-4B76-B2E4-259179770AB3}" srcOrd="0" destOrd="0" parTransId="{992A9761-A45D-4908-97EE-B5DE50827D21}" sibTransId="{9A916C64-4110-4CFC-A0EE-EFCA0F7E64E3}"/>
    <dgm:cxn modelId="{2871EBD3-5184-4A84-B0E8-E06F957A0A69}" type="presParOf" srcId="{146CEF4A-BB21-4D05-9D23-03B74B63AC04}" destId="{6D42AD9F-5C12-4DBE-AB01-3C1FD0E6533E}" srcOrd="0" destOrd="0" presId="urn:microsoft.com/office/officeart/2018/2/layout/IconVerticalSolidList"/>
    <dgm:cxn modelId="{5F5C9833-2119-483D-99D9-E599C2BE1BE2}" type="presParOf" srcId="{6D42AD9F-5C12-4DBE-AB01-3C1FD0E6533E}" destId="{FA820DB9-670A-411C-8A72-4E765EDC1D8C}" srcOrd="0" destOrd="0" presId="urn:microsoft.com/office/officeart/2018/2/layout/IconVerticalSolidList"/>
    <dgm:cxn modelId="{9971E02B-35BD-45BA-B880-72861DC1B689}" type="presParOf" srcId="{6D42AD9F-5C12-4DBE-AB01-3C1FD0E6533E}" destId="{DF13FEDE-06FF-4D94-9E3C-020F56ECA479}" srcOrd="1" destOrd="0" presId="urn:microsoft.com/office/officeart/2018/2/layout/IconVerticalSolidList"/>
    <dgm:cxn modelId="{650AFAAA-9358-45D4-B2A4-5035F29F4A3D}" type="presParOf" srcId="{6D42AD9F-5C12-4DBE-AB01-3C1FD0E6533E}" destId="{87137C1C-8F16-420A-BC0C-A49A060521D1}" srcOrd="2" destOrd="0" presId="urn:microsoft.com/office/officeart/2018/2/layout/IconVerticalSolidList"/>
    <dgm:cxn modelId="{1BC18106-777F-43B7-A65C-AA0A595DB0A9}" type="presParOf" srcId="{6D42AD9F-5C12-4DBE-AB01-3C1FD0E6533E}" destId="{CD2168BD-3FED-4F0C-AEA5-BAD21D38AD4F}" srcOrd="3" destOrd="0" presId="urn:microsoft.com/office/officeart/2018/2/layout/IconVerticalSolidList"/>
    <dgm:cxn modelId="{1E1A4E3B-D53F-4B0B-BF1B-DEE4B3556BC9}" type="presParOf" srcId="{146CEF4A-BB21-4D05-9D23-03B74B63AC04}" destId="{09AEE570-DB90-44E5-BF80-AAF49950F8B7}" srcOrd="1" destOrd="0" presId="urn:microsoft.com/office/officeart/2018/2/layout/IconVerticalSolidList"/>
    <dgm:cxn modelId="{A17B1508-1765-48EC-AEDB-A5A2DED19D7C}" type="presParOf" srcId="{146CEF4A-BB21-4D05-9D23-03B74B63AC04}" destId="{BDCD0D90-5D54-47C4-95CD-F4BD59E3922B}" srcOrd="2" destOrd="0" presId="urn:microsoft.com/office/officeart/2018/2/layout/IconVerticalSolidList"/>
    <dgm:cxn modelId="{DC6A0CB7-B494-497E-8355-735C1051205F}" type="presParOf" srcId="{BDCD0D90-5D54-47C4-95CD-F4BD59E3922B}" destId="{1BF0339B-F19C-4244-A077-5D89CF689D5A}" srcOrd="0" destOrd="0" presId="urn:microsoft.com/office/officeart/2018/2/layout/IconVerticalSolidList"/>
    <dgm:cxn modelId="{563E0B6A-A723-43AC-BC68-C2BE8E246CAE}" type="presParOf" srcId="{BDCD0D90-5D54-47C4-95CD-F4BD59E3922B}" destId="{208570CA-62E9-48D6-B935-D09A56C6D6B9}" srcOrd="1" destOrd="0" presId="urn:microsoft.com/office/officeart/2018/2/layout/IconVerticalSolidList"/>
    <dgm:cxn modelId="{11F3BB92-DC22-4A6D-81AB-B151F4D0C0F1}" type="presParOf" srcId="{BDCD0D90-5D54-47C4-95CD-F4BD59E3922B}" destId="{5B1FA482-9C31-42A0-9FB9-22A36E471673}" srcOrd="2" destOrd="0" presId="urn:microsoft.com/office/officeart/2018/2/layout/IconVerticalSolidList"/>
    <dgm:cxn modelId="{CFC0DA39-6E25-4BA6-B605-67A7E5FA5BCD}" type="presParOf" srcId="{BDCD0D90-5D54-47C4-95CD-F4BD59E3922B}" destId="{2769B86E-2EAF-431F-BAF9-A51741FB3413}" srcOrd="3" destOrd="0" presId="urn:microsoft.com/office/officeart/2018/2/layout/IconVerticalSolidList"/>
    <dgm:cxn modelId="{4A155F73-6255-42FC-9AE1-080F9064646A}" type="presParOf" srcId="{146CEF4A-BB21-4D05-9D23-03B74B63AC04}" destId="{6D788FE4-5B9D-4F87-B8D8-CD6612947EF3}" srcOrd="3" destOrd="0" presId="urn:microsoft.com/office/officeart/2018/2/layout/IconVerticalSolidList"/>
    <dgm:cxn modelId="{016F8421-6E31-4CB5-BCAE-B41C5A55A341}" type="presParOf" srcId="{146CEF4A-BB21-4D05-9D23-03B74B63AC04}" destId="{E31F9B1B-4327-4457-94A6-FD2D2AC6F197}" srcOrd="4" destOrd="0" presId="urn:microsoft.com/office/officeart/2018/2/layout/IconVerticalSolidList"/>
    <dgm:cxn modelId="{F75890F8-2164-49EB-A3B7-A0B98D56E0E9}" type="presParOf" srcId="{E31F9B1B-4327-4457-94A6-FD2D2AC6F197}" destId="{CF8E23A1-9075-4524-868E-1CF68C4F47EF}" srcOrd="0" destOrd="0" presId="urn:microsoft.com/office/officeart/2018/2/layout/IconVerticalSolidList"/>
    <dgm:cxn modelId="{071A3679-3EC9-4223-A47B-3E710B957F4E}" type="presParOf" srcId="{E31F9B1B-4327-4457-94A6-FD2D2AC6F197}" destId="{18EC8366-4A5B-493B-9B95-26CF623455BA}" srcOrd="1" destOrd="0" presId="urn:microsoft.com/office/officeart/2018/2/layout/IconVerticalSolidList"/>
    <dgm:cxn modelId="{0EB91991-44DA-4184-B988-5D3718C9BA06}" type="presParOf" srcId="{E31F9B1B-4327-4457-94A6-FD2D2AC6F197}" destId="{9B61A560-BC36-4498-AFFE-178D8889826D}" srcOrd="2" destOrd="0" presId="urn:microsoft.com/office/officeart/2018/2/layout/IconVerticalSolidList"/>
    <dgm:cxn modelId="{B5402AC8-27C1-40E0-8D91-828B54ACEE92}" type="presParOf" srcId="{E31F9B1B-4327-4457-94A6-FD2D2AC6F197}" destId="{298E3CB5-E371-42FC-B8CB-DECB793A90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78A268-C570-402D-A032-7FB29450F4F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7C61BA0-3507-4BDD-99E5-C9F98F3EE5C2}">
      <dgm:prSet/>
      <dgm:spPr/>
      <dgm:t>
        <a:bodyPr/>
        <a:lstStyle/>
        <a:p>
          <a:r>
            <a:rPr lang="en-GB"/>
            <a:t>Health outcomes</a:t>
          </a:r>
          <a:endParaRPr lang="en-US"/>
        </a:p>
      </dgm:t>
    </dgm:pt>
    <dgm:pt modelId="{57BCE98F-F487-4ADB-AFBB-C5B1FCF5895E}" type="parTrans" cxnId="{450AFD4D-F1CA-410B-AC17-A13C8C6CF6CC}">
      <dgm:prSet/>
      <dgm:spPr/>
      <dgm:t>
        <a:bodyPr/>
        <a:lstStyle/>
        <a:p>
          <a:endParaRPr lang="en-US"/>
        </a:p>
      </dgm:t>
    </dgm:pt>
    <dgm:pt modelId="{81841D7D-466A-45D4-9C4F-C8CC0586605B}" type="sibTrans" cxnId="{450AFD4D-F1CA-410B-AC17-A13C8C6CF6CC}">
      <dgm:prSet/>
      <dgm:spPr/>
      <dgm:t>
        <a:bodyPr/>
        <a:lstStyle/>
        <a:p>
          <a:endParaRPr lang="en-US"/>
        </a:p>
      </dgm:t>
    </dgm:pt>
    <dgm:pt modelId="{E366E7AE-D620-4B59-8411-754C848BFDEA}">
      <dgm:prSet/>
      <dgm:spPr/>
      <dgm:t>
        <a:bodyPr/>
        <a:lstStyle/>
        <a:p>
          <a:r>
            <a:rPr lang="en-GB"/>
            <a:t>Experience and satisfaction</a:t>
          </a:r>
          <a:endParaRPr lang="en-US"/>
        </a:p>
      </dgm:t>
    </dgm:pt>
    <dgm:pt modelId="{A6AC721A-B272-4608-8215-B1819692334B}" type="parTrans" cxnId="{8FD4542F-A036-446A-ABC6-1FF37B63501F}">
      <dgm:prSet/>
      <dgm:spPr/>
      <dgm:t>
        <a:bodyPr/>
        <a:lstStyle/>
        <a:p>
          <a:endParaRPr lang="en-US"/>
        </a:p>
      </dgm:t>
    </dgm:pt>
    <dgm:pt modelId="{26C112E0-ADFE-4FCF-90DB-DA55B0BAF8E9}" type="sibTrans" cxnId="{8FD4542F-A036-446A-ABC6-1FF37B63501F}">
      <dgm:prSet/>
      <dgm:spPr/>
      <dgm:t>
        <a:bodyPr/>
        <a:lstStyle/>
        <a:p>
          <a:endParaRPr lang="en-US"/>
        </a:p>
      </dgm:t>
    </dgm:pt>
    <dgm:pt modelId="{B944E8A7-0348-4A00-86F6-48112C842F46}">
      <dgm:prSet/>
      <dgm:spPr/>
      <dgm:t>
        <a:bodyPr/>
        <a:lstStyle/>
        <a:p>
          <a:r>
            <a:rPr lang="en-GB"/>
            <a:t>Equity</a:t>
          </a:r>
          <a:endParaRPr lang="en-US"/>
        </a:p>
      </dgm:t>
    </dgm:pt>
    <dgm:pt modelId="{A1817DA7-5D7A-49F8-91E5-F7FB90F70194}" type="parTrans" cxnId="{EBE91469-595C-426F-9C93-666511055183}">
      <dgm:prSet/>
      <dgm:spPr/>
      <dgm:t>
        <a:bodyPr/>
        <a:lstStyle/>
        <a:p>
          <a:endParaRPr lang="en-US"/>
        </a:p>
      </dgm:t>
    </dgm:pt>
    <dgm:pt modelId="{DF9C6996-81D4-4CF5-BA12-639F6BD71BD8}" type="sibTrans" cxnId="{EBE91469-595C-426F-9C93-666511055183}">
      <dgm:prSet/>
      <dgm:spPr/>
      <dgm:t>
        <a:bodyPr/>
        <a:lstStyle/>
        <a:p>
          <a:endParaRPr lang="en-US"/>
        </a:p>
      </dgm:t>
    </dgm:pt>
    <dgm:pt modelId="{AB6F967C-A7E8-48D2-AC2F-B4A5D3BB51E9}">
      <dgm:prSet/>
      <dgm:spPr/>
      <dgm:t>
        <a:bodyPr/>
        <a:lstStyle/>
        <a:p>
          <a:r>
            <a:rPr lang="en-GB"/>
            <a:t>Cost and resources</a:t>
          </a:r>
          <a:endParaRPr lang="en-US"/>
        </a:p>
      </dgm:t>
    </dgm:pt>
    <dgm:pt modelId="{42AFA061-BDB0-44AB-9097-8A058AD05EAA}" type="parTrans" cxnId="{71C757B7-EE62-48FF-9BA7-79C0E3914CD4}">
      <dgm:prSet/>
      <dgm:spPr/>
      <dgm:t>
        <a:bodyPr/>
        <a:lstStyle/>
        <a:p>
          <a:endParaRPr lang="en-US"/>
        </a:p>
      </dgm:t>
    </dgm:pt>
    <dgm:pt modelId="{7AC7C257-7B5C-451B-AF02-FBCE8D26CCFF}" type="sibTrans" cxnId="{71C757B7-EE62-48FF-9BA7-79C0E3914CD4}">
      <dgm:prSet/>
      <dgm:spPr/>
      <dgm:t>
        <a:bodyPr/>
        <a:lstStyle/>
        <a:p>
          <a:endParaRPr lang="en-US"/>
        </a:p>
      </dgm:t>
    </dgm:pt>
    <dgm:pt modelId="{6B313B7F-6372-4F3C-898E-E637E8ECC712}">
      <dgm:prSet/>
      <dgm:spPr/>
      <dgm:t>
        <a:bodyPr/>
        <a:lstStyle/>
        <a:p>
          <a:r>
            <a:rPr lang="en-GB"/>
            <a:t>Sustainability</a:t>
          </a:r>
          <a:endParaRPr lang="en-US"/>
        </a:p>
      </dgm:t>
    </dgm:pt>
    <dgm:pt modelId="{E70AC267-D96B-4969-B0B3-A49319DB5F75}" type="parTrans" cxnId="{8E6FEA13-07CB-414A-ACA1-3DAB4A11E037}">
      <dgm:prSet/>
      <dgm:spPr/>
      <dgm:t>
        <a:bodyPr/>
        <a:lstStyle/>
        <a:p>
          <a:endParaRPr lang="en-US"/>
        </a:p>
      </dgm:t>
    </dgm:pt>
    <dgm:pt modelId="{414A3949-35A0-463E-93E9-CF54CA20F1C7}" type="sibTrans" cxnId="{8E6FEA13-07CB-414A-ACA1-3DAB4A11E037}">
      <dgm:prSet/>
      <dgm:spPr/>
      <dgm:t>
        <a:bodyPr/>
        <a:lstStyle/>
        <a:p>
          <a:endParaRPr lang="en-US"/>
        </a:p>
      </dgm:t>
    </dgm:pt>
    <dgm:pt modelId="{3BB59DD6-6E92-4849-B1B8-E0D558FF75E1}">
      <dgm:prSet/>
      <dgm:spPr/>
      <dgm:t>
        <a:bodyPr/>
        <a:lstStyle/>
        <a:p>
          <a:r>
            <a:rPr lang="en-GB"/>
            <a:t>Environmental impact</a:t>
          </a:r>
          <a:endParaRPr lang="en-US"/>
        </a:p>
      </dgm:t>
    </dgm:pt>
    <dgm:pt modelId="{59A6BB42-9105-4203-9A3E-0007AF8095D5}" type="parTrans" cxnId="{FA390F2E-6F3E-42A2-A4FF-F04649FB735F}">
      <dgm:prSet/>
      <dgm:spPr/>
      <dgm:t>
        <a:bodyPr/>
        <a:lstStyle/>
        <a:p>
          <a:endParaRPr lang="en-US"/>
        </a:p>
      </dgm:t>
    </dgm:pt>
    <dgm:pt modelId="{D61A10A3-3489-4E9E-B6B7-73DA337DAC39}" type="sibTrans" cxnId="{FA390F2E-6F3E-42A2-A4FF-F04649FB735F}">
      <dgm:prSet/>
      <dgm:spPr/>
      <dgm:t>
        <a:bodyPr/>
        <a:lstStyle/>
        <a:p>
          <a:endParaRPr lang="en-US"/>
        </a:p>
      </dgm:t>
    </dgm:pt>
    <dgm:pt modelId="{F925B089-384D-4844-BC9C-74EAF239FBF2}" type="pres">
      <dgm:prSet presAssocID="{0178A268-C570-402D-A032-7FB29450F4FE}" presName="vert0" presStyleCnt="0">
        <dgm:presLayoutVars>
          <dgm:dir/>
          <dgm:animOne val="branch"/>
          <dgm:animLvl val="lvl"/>
        </dgm:presLayoutVars>
      </dgm:prSet>
      <dgm:spPr/>
    </dgm:pt>
    <dgm:pt modelId="{5A2BA6FE-C40E-4A5D-9C18-0E3E14AECC5A}" type="pres">
      <dgm:prSet presAssocID="{F7C61BA0-3507-4BDD-99E5-C9F98F3EE5C2}" presName="thickLine" presStyleLbl="alignNode1" presStyleIdx="0" presStyleCnt="6"/>
      <dgm:spPr/>
    </dgm:pt>
    <dgm:pt modelId="{5CF67E0A-E254-486E-9407-17711AAD658E}" type="pres">
      <dgm:prSet presAssocID="{F7C61BA0-3507-4BDD-99E5-C9F98F3EE5C2}" presName="horz1" presStyleCnt="0"/>
      <dgm:spPr/>
    </dgm:pt>
    <dgm:pt modelId="{271B0FA2-E15E-4BB8-B172-2C5EB9A849AD}" type="pres">
      <dgm:prSet presAssocID="{F7C61BA0-3507-4BDD-99E5-C9F98F3EE5C2}" presName="tx1" presStyleLbl="revTx" presStyleIdx="0" presStyleCnt="6"/>
      <dgm:spPr/>
    </dgm:pt>
    <dgm:pt modelId="{FC8F1186-D350-4C77-BF43-D4E3FE1FFB6A}" type="pres">
      <dgm:prSet presAssocID="{F7C61BA0-3507-4BDD-99E5-C9F98F3EE5C2}" presName="vert1" presStyleCnt="0"/>
      <dgm:spPr/>
    </dgm:pt>
    <dgm:pt modelId="{5E311D3D-DD5D-46D6-AE0F-2EFD95C8C8F7}" type="pres">
      <dgm:prSet presAssocID="{E366E7AE-D620-4B59-8411-754C848BFDEA}" presName="thickLine" presStyleLbl="alignNode1" presStyleIdx="1" presStyleCnt="6"/>
      <dgm:spPr/>
    </dgm:pt>
    <dgm:pt modelId="{5DF8EAD8-6E18-4AF9-A3DB-E7B5C18DFB2E}" type="pres">
      <dgm:prSet presAssocID="{E366E7AE-D620-4B59-8411-754C848BFDEA}" presName="horz1" presStyleCnt="0"/>
      <dgm:spPr/>
    </dgm:pt>
    <dgm:pt modelId="{62F53EC2-1F41-49B3-9A64-3EF4894FE49A}" type="pres">
      <dgm:prSet presAssocID="{E366E7AE-D620-4B59-8411-754C848BFDEA}" presName="tx1" presStyleLbl="revTx" presStyleIdx="1" presStyleCnt="6"/>
      <dgm:spPr/>
    </dgm:pt>
    <dgm:pt modelId="{74DBA443-E541-4402-B975-6AB40BC03C20}" type="pres">
      <dgm:prSet presAssocID="{E366E7AE-D620-4B59-8411-754C848BFDEA}" presName="vert1" presStyleCnt="0"/>
      <dgm:spPr/>
    </dgm:pt>
    <dgm:pt modelId="{31314D0C-8123-4EBB-AC0E-308BED56EA31}" type="pres">
      <dgm:prSet presAssocID="{B944E8A7-0348-4A00-86F6-48112C842F46}" presName="thickLine" presStyleLbl="alignNode1" presStyleIdx="2" presStyleCnt="6"/>
      <dgm:spPr/>
    </dgm:pt>
    <dgm:pt modelId="{BD6AD696-4CC3-4E97-9C70-A0F768ACC0E9}" type="pres">
      <dgm:prSet presAssocID="{B944E8A7-0348-4A00-86F6-48112C842F46}" presName="horz1" presStyleCnt="0"/>
      <dgm:spPr/>
    </dgm:pt>
    <dgm:pt modelId="{4F10A6DE-FB97-43F5-B4C9-06F5DA98C34D}" type="pres">
      <dgm:prSet presAssocID="{B944E8A7-0348-4A00-86F6-48112C842F46}" presName="tx1" presStyleLbl="revTx" presStyleIdx="2" presStyleCnt="6"/>
      <dgm:spPr/>
    </dgm:pt>
    <dgm:pt modelId="{5FE3F074-62EB-4B00-91A1-52870CAED5C0}" type="pres">
      <dgm:prSet presAssocID="{B944E8A7-0348-4A00-86F6-48112C842F46}" presName="vert1" presStyleCnt="0"/>
      <dgm:spPr/>
    </dgm:pt>
    <dgm:pt modelId="{66BEFE0B-F63E-4AC6-9EFA-AD33623C6EE5}" type="pres">
      <dgm:prSet presAssocID="{AB6F967C-A7E8-48D2-AC2F-B4A5D3BB51E9}" presName="thickLine" presStyleLbl="alignNode1" presStyleIdx="3" presStyleCnt="6"/>
      <dgm:spPr/>
    </dgm:pt>
    <dgm:pt modelId="{4034421B-9957-4B07-BC0A-70591CC1A4E3}" type="pres">
      <dgm:prSet presAssocID="{AB6F967C-A7E8-48D2-AC2F-B4A5D3BB51E9}" presName="horz1" presStyleCnt="0"/>
      <dgm:spPr/>
    </dgm:pt>
    <dgm:pt modelId="{9E7E74AF-2519-42E4-A157-48A63F7FA0BD}" type="pres">
      <dgm:prSet presAssocID="{AB6F967C-A7E8-48D2-AC2F-B4A5D3BB51E9}" presName="tx1" presStyleLbl="revTx" presStyleIdx="3" presStyleCnt="6"/>
      <dgm:spPr/>
    </dgm:pt>
    <dgm:pt modelId="{746AB290-B726-400B-A77F-60635AEC0240}" type="pres">
      <dgm:prSet presAssocID="{AB6F967C-A7E8-48D2-AC2F-B4A5D3BB51E9}" presName="vert1" presStyleCnt="0"/>
      <dgm:spPr/>
    </dgm:pt>
    <dgm:pt modelId="{9AD22D1E-06B0-4A26-B30B-2C5EC002F8FF}" type="pres">
      <dgm:prSet presAssocID="{6B313B7F-6372-4F3C-898E-E637E8ECC712}" presName="thickLine" presStyleLbl="alignNode1" presStyleIdx="4" presStyleCnt="6"/>
      <dgm:spPr/>
    </dgm:pt>
    <dgm:pt modelId="{4B09596E-7E9A-4BCF-87D8-9000E46B2C13}" type="pres">
      <dgm:prSet presAssocID="{6B313B7F-6372-4F3C-898E-E637E8ECC712}" presName="horz1" presStyleCnt="0"/>
      <dgm:spPr/>
    </dgm:pt>
    <dgm:pt modelId="{F622AED4-31E2-4E3E-857C-6B7365E48F63}" type="pres">
      <dgm:prSet presAssocID="{6B313B7F-6372-4F3C-898E-E637E8ECC712}" presName="tx1" presStyleLbl="revTx" presStyleIdx="4" presStyleCnt="6"/>
      <dgm:spPr/>
    </dgm:pt>
    <dgm:pt modelId="{25826645-876B-490E-9BDC-2EA3ECD8CCE5}" type="pres">
      <dgm:prSet presAssocID="{6B313B7F-6372-4F3C-898E-E637E8ECC712}" presName="vert1" presStyleCnt="0"/>
      <dgm:spPr/>
    </dgm:pt>
    <dgm:pt modelId="{C950B0CA-87D0-4C4B-82A7-335C3DAE99B9}" type="pres">
      <dgm:prSet presAssocID="{3BB59DD6-6E92-4849-B1B8-E0D558FF75E1}" presName="thickLine" presStyleLbl="alignNode1" presStyleIdx="5" presStyleCnt="6"/>
      <dgm:spPr/>
    </dgm:pt>
    <dgm:pt modelId="{28B39B5E-4479-4538-9EDC-8948DFC39284}" type="pres">
      <dgm:prSet presAssocID="{3BB59DD6-6E92-4849-B1B8-E0D558FF75E1}" presName="horz1" presStyleCnt="0"/>
      <dgm:spPr/>
    </dgm:pt>
    <dgm:pt modelId="{875721AC-C7B4-4FF4-8E43-4A3478CC7605}" type="pres">
      <dgm:prSet presAssocID="{3BB59DD6-6E92-4849-B1B8-E0D558FF75E1}" presName="tx1" presStyleLbl="revTx" presStyleIdx="5" presStyleCnt="6"/>
      <dgm:spPr/>
    </dgm:pt>
    <dgm:pt modelId="{9ED1DE3F-03FA-422A-8DFC-78555C93B97F}" type="pres">
      <dgm:prSet presAssocID="{3BB59DD6-6E92-4849-B1B8-E0D558FF75E1}" presName="vert1" presStyleCnt="0"/>
      <dgm:spPr/>
    </dgm:pt>
  </dgm:ptLst>
  <dgm:cxnLst>
    <dgm:cxn modelId="{8E6FEA13-07CB-414A-ACA1-3DAB4A11E037}" srcId="{0178A268-C570-402D-A032-7FB29450F4FE}" destId="{6B313B7F-6372-4F3C-898E-E637E8ECC712}" srcOrd="4" destOrd="0" parTransId="{E70AC267-D96B-4969-B0B3-A49319DB5F75}" sibTransId="{414A3949-35A0-463E-93E9-CF54CA20F1C7}"/>
    <dgm:cxn modelId="{FA390F2E-6F3E-42A2-A4FF-F04649FB735F}" srcId="{0178A268-C570-402D-A032-7FB29450F4FE}" destId="{3BB59DD6-6E92-4849-B1B8-E0D558FF75E1}" srcOrd="5" destOrd="0" parTransId="{59A6BB42-9105-4203-9A3E-0007AF8095D5}" sibTransId="{D61A10A3-3489-4E9E-B6B7-73DA337DAC39}"/>
    <dgm:cxn modelId="{8FD4542F-A036-446A-ABC6-1FF37B63501F}" srcId="{0178A268-C570-402D-A032-7FB29450F4FE}" destId="{E366E7AE-D620-4B59-8411-754C848BFDEA}" srcOrd="1" destOrd="0" parTransId="{A6AC721A-B272-4608-8215-B1819692334B}" sibTransId="{26C112E0-ADFE-4FCF-90DB-DA55B0BAF8E9}"/>
    <dgm:cxn modelId="{FD1A4541-EDD9-4E8A-AB11-169790454185}" type="presOf" srcId="{F7C61BA0-3507-4BDD-99E5-C9F98F3EE5C2}" destId="{271B0FA2-E15E-4BB8-B172-2C5EB9A849AD}" srcOrd="0" destOrd="0" presId="urn:microsoft.com/office/officeart/2008/layout/LinedList"/>
    <dgm:cxn modelId="{EBE91469-595C-426F-9C93-666511055183}" srcId="{0178A268-C570-402D-A032-7FB29450F4FE}" destId="{B944E8A7-0348-4A00-86F6-48112C842F46}" srcOrd="2" destOrd="0" parTransId="{A1817DA7-5D7A-49F8-91E5-F7FB90F70194}" sibTransId="{DF9C6996-81D4-4CF5-BA12-639F6BD71BD8}"/>
    <dgm:cxn modelId="{24E2B24A-1C82-4F5D-843D-D7A6A28ADA8E}" type="presOf" srcId="{E366E7AE-D620-4B59-8411-754C848BFDEA}" destId="{62F53EC2-1F41-49B3-9A64-3EF4894FE49A}" srcOrd="0" destOrd="0" presId="urn:microsoft.com/office/officeart/2008/layout/LinedList"/>
    <dgm:cxn modelId="{450AFD4D-F1CA-410B-AC17-A13C8C6CF6CC}" srcId="{0178A268-C570-402D-A032-7FB29450F4FE}" destId="{F7C61BA0-3507-4BDD-99E5-C9F98F3EE5C2}" srcOrd="0" destOrd="0" parTransId="{57BCE98F-F487-4ADB-AFBB-C5B1FCF5895E}" sibTransId="{81841D7D-466A-45D4-9C4F-C8CC0586605B}"/>
    <dgm:cxn modelId="{DB511582-DE60-412E-8CB8-B050B8E81329}" type="presOf" srcId="{AB6F967C-A7E8-48D2-AC2F-B4A5D3BB51E9}" destId="{9E7E74AF-2519-42E4-A157-48A63F7FA0BD}" srcOrd="0" destOrd="0" presId="urn:microsoft.com/office/officeart/2008/layout/LinedList"/>
    <dgm:cxn modelId="{7C7DFF84-D072-47A3-9B17-9AA0A4C9FF28}" type="presOf" srcId="{3BB59DD6-6E92-4849-B1B8-E0D558FF75E1}" destId="{875721AC-C7B4-4FF4-8E43-4A3478CC7605}" srcOrd="0" destOrd="0" presId="urn:microsoft.com/office/officeart/2008/layout/LinedList"/>
    <dgm:cxn modelId="{5555EB87-C864-464C-8D9F-D5391065A414}" type="presOf" srcId="{B944E8A7-0348-4A00-86F6-48112C842F46}" destId="{4F10A6DE-FB97-43F5-B4C9-06F5DA98C34D}" srcOrd="0" destOrd="0" presId="urn:microsoft.com/office/officeart/2008/layout/LinedList"/>
    <dgm:cxn modelId="{0CD8179A-E02E-463C-BCB6-600797AD84D6}" type="presOf" srcId="{6B313B7F-6372-4F3C-898E-E637E8ECC712}" destId="{F622AED4-31E2-4E3E-857C-6B7365E48F63}" srcOrd="0" destOrd="0" presId="urn:microsoft.com/office/officeart/2008/layout/LinedList"/>
    <dgm:cxn modelId="{B3A1EC9C-8F7A-40D2-832F-A553A142BE51}" type="presOf" srcId="{0178A268-C570-402D-A032-7FB29450F4FE}" destId="{F925B089-384D-4844-BC9C-74EAF239FBF2}" srcOrd="0" destOrd="0" presId="urn:microsoft.com/office/officeart/2008/layout/LinedList"/>
    <dgm:cxn modelId="{71C757B7-EE62-48FF-9BA7-79C0E3914CD4}" srcId="{0178A268-C570-402D-A032-7FB29450F4FE}" destId="{AB6F967C-A7E8-48D2-AC2F-B4A5D3BB51E9}" srcOrd="3" destOrd="0" parTransId="{42AFA061-BDB0-44AB-9097-8A058AD05EAA}" sibTransId="{7AC7C257-7B5C-451B-AF02-FBCE8D26CCFF}"/>
    <dgm:cxn modelId="{A9C60030-1F2E-4B61-A45D-CB96C8A3B01F}" type="presParOf" srcId="{F925B089-384D-4844-BC9C-74EAF239FBF2}" destId="{5A2BA6FE-C40E-4A5D-9C18-0E3E14AECC5A}" srcOrd="0" destOrd="0" presId="urn:microsoft.com/office/officeart/2008/layout/LinedList"/>
    <dgm:cxn modelId="{F34109D2-74E2-46ED-A1E6-2030B82426D2}" type="presParOf" srcId="{F925B089-384D-4844-BC9C-74EAF239FBF2}" destId="{5CF67E0A-E254-486E-9407-17711AAD658E}" srcOrd="1" destOrd="0" presId="urn:microsoft.com/office/officeart/2008/layout/LinedList"/>
    <dgm:cxn modelId="{9A900773-9995-414D-8B58-471FA6980304}" type="presParOf" srcId="{5CF67E0A-E254-486E-9407-17711AAD658E}" destId="{271B0FA2-E15E-4BB8-B172-2C5EB9A849AD}" srcOrd="0" destOrd="0" presId="urn:microsoft.com/office/officeart/2008/layout/LinedList"/>
    <dgm:cxn modelId="{EB14DD26-E26A-4C3C-B160-EB97875B473E}" type="presParOf" srcId="{5CF67E0A-E254-486E-9407-17711AAD658E}" destId="{FC8F1186-D350-4C77-BF43-D4E3FE1FFB6A}" srcOrd="1" destOrd="0" presId="urn:microsoft.com/office/officeart/2008/layout/LinedList"/>
    <dgm:cxn modelId="{EAED0BE1-2E80-4A1C-A8C0-05E6C14157BC}" type="presParOf" srcId="{F925B089-384D-4844-BC9C-74EAF239FBF2}" destId="{5E311D3D-DD5D-46D6-AE0F-2EFD95C8C8F7}" srcOrd="2" destOrd="0" presId="urn:microsoft.com/office/officeart/2008/layout/LinedList"/>
    <dgm:cxn modelId="{8734D286-9F99-48DC-A891-ACA15A3288DD}" type="presParOf" srcId="{F925B089-384D-4844-BC9C-74EAF239FBF2}" destId="{5DF8EAD8-6E18-4AF9-A3DB-E7B5C18DFB2E}" srcOrd="3" destOrd="0" presId="urn:microsoft.com/office/officeart/2008/layout/LinedList"/>
    <dgm:cxn modelId="{0541D2C0-03D4-485B-B48B-6C6354DBD389}" type="presParOf" srcId="{5DF8EAD8-6E18-4AF9-A3DB-E7B5C18DFB2E}" destId="{62F53EC2-1F41-49B3-9A64-3EF4894FE49A}" srcOrd="0" destOrd="0" presId="urn:microsoft.com/office/officeart/2008/layout/LinedList"/>
    <dgm:cxn modelId="{1B9EC735-A0D5-420F-B0C5-13499C43DC77}" type="presParOf" srcId="{5DF8EAD8-6E18-4AF9-A3DB-E7B5C18DFB2E}" destId="{74DBA443-E541-4402-B975-6AB40BC03C20}" srcOrd="1" destOrd="0" presId="urn:microsoft.com/office/officeart/2008/layout/LinedList"/>
    <dgm:cxn modelId="{6819C4CC-FAF3-43B4-B921-977B79428835}" type="presParOf" srcId="{F925B089-384D-4844-BC9C-74EAF239FBF2}" destId="{31314D0C-8123-4EBB-AC0E-308BED56EA31}" srcOrd="4" destOrd="0" presId="urn:microsoft.com/office/officeart/2008/layout/LinedList"/>
    <dgm:cxn modelId="{2649C9A9-5A5A-4DE6-AFDA-3D171C8252D6}" type="presParOf" srcId="{F925B089-384D-4844-BC9C-74EAF239FBF2}" destId="{BD6AD696-4CC3-4E97-9C70-A0F768ACC0E9}" srcOrd="5" destOrd="0" presId="urn:microsoft.com/office/officeart/2008/layout/LinedList"/>
    <dgm:cxn modelId="{237D125F-E0B7-41C8-A2E7-1642FA3E0B19}" type="presParOf" srcId="{BD6AD696-4CC3-4E97-9C70-A0F768ACC0E9}" destId="{4F10A6DE-FB97-43F5-B4C9-06F5DA98C34D}" srcOrd="0" destOrd="0" presId="urn:microsoft.com/office/officeart/2008/layout/LinedList"/>
    <dgm:cxn modelId="{980FFBD8-DEB4-41FD-8460-4A75D8B2D5AF}" type="presParOf" srcId="{BD6AD696-4CC3-4E97-9C70-A0F768ACC0E9}" destId="{5FE3F074-62EB-4B00-91A1-52870CAED5C0}" srcOrd="1" destOrd="0" presId="urn:microsoft.com/office/officeart/2008/layout/LinedList"/>
    <dgm:cxn modelId="{313B6D78-C816-4E22-AB0F-2B8CB9624486}" type="presParOf" srcId="{F925B089-384D-4844-BC9C-74EAF239FBF2}" destId="{66BEFE0B-F63E-4AC6-9EFA-AD33623C6EE5}" srcOrd="6" destOrd="0" presId="urn:microsoft.com/office/officeart/2008/layout/LinedList"/>
    <dgm:cxn modelId="{9B51CFEA-3A99-40BF-ADCB-43E1CF152A5D}" type="presParOf" srcId="{F925B089-384D-4844-BC9C-74EAF239FBF2}" destId="{4034421B-9957-4B07-BC0A-70591CC1A4E3}" srcOrd="7" destOrd="0" presId="urn:microsoft.com/office/officeart/2008/layout/LinedList"/>
    <dgm:cxn modelId="{BE5CD1B3-46A0-470A-BF84-FDB35DE79DA3}" type="presParOf" srcId="{4034421B-9957-4B07-BC0A-70591CC1A4E3}" destId="{9E7E74AF-2519-42E4-A157-48A63F7FA0BD}" srcOrd="0" destOrd="0" presId="urn:microsoft.com/office/officeart/2008/layout/LinedList"/>
    <dgm:cxn modelId="{BF26DE6F-5FE4-4B1C-A6D9-FC976F2926F1}" type="presParOf" srcId="{4034421B-9957-4B07-BC0A-70591CC1A4E3}" destId="{746AB290-B726-400B-A77F-60635AEC0240}" srcOrd="1" destOrd="0" presId="urn:microsoft.com/office/officeart/2008/layout/LinedList"/>
    <dgm:cxn modelId="{C09B8B68-A30D-419C-9161-F6DB2C7B139B}" type="presParOf" srcId="{F925B089-384D-4844-BC9C-74EAF239FBF2}" destId="{9AD22D1E-06B0-4A26-B30B-2C5EC002F8FF}" srcOrd="8" destOrd="0" presId="urn:microsoft.com/office/officeart/2008/layout/LinedList"/>
    <dgm:cxn modelId="{E7FCE0D6-AED5-48DE-BFA9-7520D20817E5}" type="presParOf" srcId="{F925B089-384D-4844-BC9C-74EAF239FBF2}" destId="{4B09596E-7E9A-4BCF-87D8-9000E46B2C13}" srcOrd="9" destOrd="0" presId="urn:microsoft.com/office/officeart/2008/layout/LinedList"/>
    <dgm:cxn modelId="{55561C4B-4B15-4385-98EA-047F13207F6D}" type="presParOf" srcId="{4B09596E-7E9A-4BCF-87D8-9000E46B2C13}" destId="{F622AED4-31E2-4E3E-857C-6B7365E48F63}" srcOrd="0" destOrd="0" presId="urn:microsoft.com/office/officeart/2008/layout/LinedList"/>
    <dgm:cxn modelId="{B802CA67-7124-4E58-98E9-572E0A55D44D}" type="presParOf" srcId="{4B09596E-7E9A-4BCF-87D8-9000E46B2C13}" destId="{25826645-876B-490E-9BDC-2EA3ECD8CCE5}" srcOrd="1" destOrd="0" presId="urn:microsoft.com/office/officeart/2008/layout/LinedList"/>
    <dgm:cxn modelId="{3FC2DAA7-7226-4283-9EB2-48B8442F43CB}" type="presParOf" srcId="{F925B089-384D-4844-BC9C-74EAF239FBF2}" destId="{C950B0CA-87D0-4C4B-82A7-335C3DAE99B9}" srcOrd="10" destOrd="0" presId="urn:microsoft.com/office/officeart/2008/layout/LinedList"/>
    <dgm:cxn modelId="{3D1C0C4C-C8B2-4540-83DD-5EE737A39123}" type="presParOf" srcId="{F925B089-384D-4844-BC9C-74EAF239FBF2}" destId="{28B39B5E-4479-4538-9EDC-8948DFC39284}" srcOrd="11" destOrd="0" presId="urn:microsoft.com/office/officeart/2008/layout/LinedList"/>
    <dgm:cxn modelId="{22419F21-45CB-49EC-9BF8-A8FE707502CA}" type="presParOf" srcId="{28B39B5E-4479-4538-9EDC-8948DFC39284}" destId="{875721AC-C7B4-4FF4-8E43-4A3478CC7605}" srcOrd="0" destOrd="0" presId="urn:microsoft.com/office/officeart/2008/layout/LinedList"/>
    <dgm:cxn modelId="{70B06A78-0EA7-4C9F-BCD4-CE2669EE4C7E}" type="presParOf" srcId="{28B39B5E-4479-4538-9EDC-8948DFC39284}" destId="{9ED1DE3F-03FA-422A-8DFC-78555C93B9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72F79F-3E74-4233-B63B-A90F2BC836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CAA9DDD-D0AA-4601-AF9D-725C920AFD53}">
      <dgm:prSet/>
      <dgm:spPr/>
      <dgm:t>
        <a:bodyPr/>
        <a:lstStyle/>
        <a:p>
          <a:r>
            <a:rPr lang="en-GB"/>
            <a:t>Continuous</a:t>
          </a:r>
          <a:endParaRPr lang="en-US"/>
        </a:p>
      </dgm:t>
    </dgm:pt>
    <dgm:pt modelId="{0D05CB95-7FC7-40F5-A253-33112D32508D}" type="parTrans" cxnId="{A2D5342B-3ADD-4B86-9D28-A2ECE8D703E3}">
      <dgm:prSet/>
      <dgm:spPr/>
      <dgm:t>
        <a:bodyPr/>
        <a:lstStyle/>
        <a:p>
          <a:endParaRPr lang="en-US"/>
        </a:p>
      </dgm:t>
    </dgm:pt>
    <dgm:pt modelId="{BCE4C49A-8F83-4AF4-AF3C-5718B6C69BD7}" type="sibTrans" cxnId="{A2D5342B-3ADD-4B86-9D28-A2ECE8D703E3}">
      <dgm:prSet/>
      <dgm:spPr/>
      <dgm:t>
        <a:bodyPr/>
        <a:lstStyle/>
        <a:p>
          <a:endParaRPr lang="en-US"/>
        </a:p>
      </dgm:t>
    </dgm:pt>
    <dgm:pt modelId="{D98CF901-06A7-46CE-B128-2979ED859219}">
      <dgm:prSet/>
      <dgm:spPr/>
      <dgm:t>
        <a:bodyPr/>
        <a:lstStyle/>
        <a:p>
          <a:r>
            <a:rPr lang="en-GB"/>
            <a:t>Routine data collection</a:t>
          </a:r>
          <a:endParaRPr lang="en-US"/>
        </a:p>
      </dgm:t>
    </dgm:pt>
    <dgm:pt modelId="{1828A165-33A3-4CCF-9D9A-AB81A3226F42}" type="parTrans" cxnId="{E014FBB8-2932-4545-AE63-FE2359559949}">
      <dgm:prSet/>
      <dgm:spPr/>
      <dgm:t>
        <a:bodyPr/>
        <a:lstStyle/>
        <a:p>
          <a:endParaRPr lang="en-US"/>
        </a:p>
      </dgm:t>
    </dgm:pt>
    <dgm:pt modelId="{826F4B77-87A1-43C0-9E7A-4555A6327747}" type="sibTrans" cxnId="{E014FBB8-2932-4545-AE63-FE2359559949}">
      <dgm:prSet/>
      <dgm:spPr/>
      <dgm:t>
        <a:bodyPr/>
        <a:lstStyle/>
        <a:p>
          <a:endParaRPr lang="en-US"/>
        </a:p>
      </dgm:t>
    </dgm:pt>
    <dgm:pt modelId="{AFFA4750-EE2B-48EE-8D7C-A50638690890}">
      <dgm:prSet/>
      <dgm:spPr/>
      <dgm:t>
        <a:bodyPr/>
        <a:lstStyle/>
        <a:p>
          <a:r>
            <a:rPr lang="en-GB"/>
            <a:t>Tracking of activity and outputs</a:t>
          </a:r>
          <a:endParaRPr lang="en-US"/>
        </a:p>
      </dgm:t>
    </dgm:pt>
    <dgm:pt modelId="{D5651461-2549-40B6-92DF-30437E1A8F99}" type="parTrans" cxnId="{DCC65DEE-D6E1-48D3-90B4-04828B781FE7}">
      <dgm:prSet/>
      <dgm:spPr/>
      <dgm:t>
        <a:bodyPr/>
        <a:lstStyle/>
        <a:p>
          <a:endParaRPr lang="en-US"/>
        </a:p>
      </dgm:t>
    </dgm:pt>
    <dgm:pt modelId="{614BC39F-F4B1-4A89-BFE9-6484F2205162}" type="sibTrans" cxnId="{DCC65DEE-D6E1-48D3-90B4-04828B781FE7}">
      <dgm:prSet/>
      <dgm:spPr/>
      <dgm:t>
        <a:bodyPr/>
        <a:lstStyle/>
        <a:p>
          <a:endParaRPr lang="en-US"/>
        </a:p>
      </dgm:t>
    </dgm:pt>
    <dgm:pt modelId="{39A59E32-6C06-4799-860A-D186CF30A6F0}">
      <dgm:prSet/>
      <dgm:spPr/>
      <dgm:t>
        <a:bodyPr/>
        <a:lstStyle/>
        <a:p>
          <a:r>
            <a:rPr lang="en-GB"/>
            <a:t>What outputs would we track in health and social care?</a:t>
          </a:r>
          <a:endParaRPr lang="en-US"/>
        </a:p>
      </dgm:t>
    </dgm:pt>
    <dgm:pt modelId="{2541E1D9-5E8E-4EBE-B3C8-5BABCA96A74E}" type="parTrans" cxnId="{DCA66966-1455-4C02-A799-D1CF4F9B301E}">
      <dgm:prSet/>
      <dgm:spPr/>
      <dgm:t>
        <a:bodyPr/>
        <a:lstStyle/>
        <a:p>
          <a:endParaRPr lang="en-US"/>
        </a:p>
      </dgm:t>
    </dgm:pt>
    <dgm:pt modelId="{28FA3D6D-692C-48F9-92DF-078F1717D242}" type="sibTrans" cxnId="{DCA66966-1455-4C02-A799-D1CF4F9B301E}">
      <dgm:prSet/>
      <dgm:spPr/>
      <dgm:t>
        <a:bodyPr/>
        <a:lstStyle/>
        <a:p>
          <a:endParaRPr lang="en-US"/>
        </a:p>
      </dgm:t>
    </dgm:pt>
    <dgm:pt modelId="{AF42DA60-D64B-4820-9D0C-358E0544709B}" type="pres">
      <dgm:prSet presAssocID="{3B72F79F-3E74-4233-B63B-A90F2BC836A0}" presName="root" presStyleCnt="0">
        <dgm:presLayoutVars>
          <dgm:dir/>
          <dgm:resizeHandles val="exact"/>
        </dgm:presLayoutVars>
      </dgm:prSet>
      <dgm:spPr/>
    </dgm:pt>
    <dgm:pt modelId="{43783A24-2E98-47B8-9F8A-B567E58DA168}" type="pres">
      <dgm:prSet presAssocID="{1CAA9DDD-D0AA-4601-AF9D-725C920AFD53}" presName="compNode" presStyleCnt="0"/>
      <dgm:spPr/>
    </dgm:pt>
    <dgm:pt modelId="{0EE9A21E-BA17-46D8-BE57-18F2EA5D0329}" type="pres">
      <dgm:prSet presAssocID="{1CAA9DDD-D0AA-4601-AF9D-725C920AFD53}" presName="bgRect" presStyleLbl="bgShp" presStyleIdx="0" presStyleCnt="4"/>
      <dgm:spPr/>
    </dgm:pt>
    <dgm:pt modelId="{BA55C535-1CC7-49CE-BC39-4D931C8C5133}" type="pres">
      <dgm:prSet presAssocID="{1CAA9DDD-D0AA-4601-AF9D-725C920AFD5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5AF5ECD3-DC23-4A50-926D-68319E6DE3D3}" type="pres">
      <dgm:prSet presAssocID="{1CAA9DDD-D0AA-4601-AF9D-725C920AFD53}" presName="spaceRect" presStyleCnt="0"/>
      <dgm:spPr/>
    </dgm:pt>
    <dgm:pt modelId="{605D26EB-B4EF-4A15-BA4C-0ACD767C572B}" type="pres">
      <dgm:prSet presAssocID="{1CAA9DDD-D0AA-4601-AF9D-725C920AFD53}" presName="parTx" presStyleLbl="revTx" presStyleIdx="0" presStyleCnt="4">
        <dgm:presLayoutVars>
          <dgm:chMax val="0"/>
          <dgm:chPref val="0"/>
        </dgm:presLayoutVars>
      </dgm:prSet>
      <dgm:spPr/>
    </dgm:pt>
    <dgm:pt modelId="{4F3474BD-5F95-4AE9-8454-BA58A424D635}" type="pres">
      <dgm:prSet presAssocID="{BCE4C49A-8F83-4AF4-AF3C-5718B6C69BD7}" presName="sibTrans" presStyleCnt="0"/>
      <dgm:spPr/>
    </dgm:pt>
    <dgm:pt modelId="{E3B47FC9-0E8F-4BEB-BC7C-F8FACECBCDDA}" type="pres">
      <dgm:prSet presAssocID="{D98CF901-06A7-46CE-B128-2979ED859219}" presName="compNode" presStyleCnt="0"/>
      <dgm:spPr/>
    </dgm:pt>
    <dgm:pt modelId="{C9D1E9C0-5FDA-4504-ACF2-F06594522D94}" type="pres">
      <dgm:prSet presAssocID="{D98CF901-06A7-46CE-B128-2979ED859219}" presName="bgRect" presStyleLbl="bgShp" presStyleIdx="1" presStyleCnt="4"/>
      <dgm:spPr/>
    </dgm:pt>
    <dgm:pt modelId="{EE35CC39-7AC3-44F2-A825-8E8E4786BAFE}" type="pres">
      <dgm:prSet presAssocID="{D98CF901-06A7-46CE-B128-2979ED85921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BC03AB9-65F9-407C-B74D-D70C13DD8DB9}" type="pres">
      <dgm:prSet presAssocID="{D98CF901-06A7-46CE-B128-2979ED859219}" presName="spaceRect" presStyleCnt="0"/>
      <dgm:spPr/>
    </dgm:pt>
    <dgm:pt modelId="{A543385A-C77F-4FB6-9071-174B687117A2}" type="pres">
      <dgm:prSet presAssocID="{D98CF901-06A7-46CE-B128-2979ED859219}" presName="parTx" presStyleLbl="revTx" presStyleIdx="1" presStyleCnt="4">
        <dgm:presLayoutVars>
          <dgm:chMax val="0"/>
          <dgm:chPref val="0"/>
        </dgm:presLayoutVars>
      </dgm:prSet>
      <dgm:spPr/>
    </dgm:pt>
    <dgm:pt modelId="{82D29E41-BF91-4E6C-8756-209A53F1AEED}" type="pres">
      <dgm:prSet presAssocID="{826F4B77-87A1-43C0-9E7A-4555A6327747}" presName="sibTrans" presStyleCnt="0"/>
      <dgm:spPr/>
    </dgm:pt>
    <dgm:pt modelId="{9FC70FF8-AA3E-46BA-8220-92688DEAE02B}" type="pres">
      <dgm:prSet presAssocID="{AFFA4750-EE2B-48EE-8D7C-A50638690890}" presName="compNode" presStyleCnt="0"/>
      <dgm:spPr/>
    </dgm:pt>
    <dgm:pt modelId="{7A3FF90A-4A89-446A-8D61-38A3CF3196CE}" type="pres">
      <dgm:prSet presAssocID="{AFFA4750-EE2B-48EE-8D7C-A50638690890}" presName="bgRect" presStyleLbl="bgShp" presStyleIdx="2" presStyleCnt="4"/>
      <dgm:spPr/>
    </dgm:pt>
    <dgm:pt modelId="{37EB567D-D5DF-401D-95AE-6FFF37C7A088}" type="pres">
      <dgm:prSet presAssocID="{AFFA4750-EE2B-48EE-8D7C-A5063869089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728DA03-B7B8-4E5F-AB9E-304A9FCC94E6}" type="pres">
      <dgm:prSet presAssocID="{AFFA4750-EE2B-48EE-8D7C-A50638690890}" presName="spaceRect" presStyleCnt="0"/>
      <dgm:spPr/>
    </dgm:pt>
    <dgm:pt modelId="{6019BBF8-6815-4176-A28C-283F576C281B}" type="pres">
      <dgm:prSet presAssocID="{AFFA4750-EE2B-48EE-8D7C-A50638690890}" presName="parTx" presStyleLbl="revTx" presStyleIdx="2" presStyleCnt="4">
        <dgm:presLayoutVars>
          <dgm:chMax val="0"/>
          <dgm:chPref val="0"/>
        </dgm:presLayoutVars>
      </dgm:prSet>
      <dgm:spPr/>
    </dgm:pt>
    <dgm:pt modelId="{27CB5751-1ED0-49C7-ACAD-F98030F15485}" type="pres">
      <dgm:prSet presAssocID="{614BC39F-F4B1-4A89-BFE9-6484F2205162}" presName="sibTrans" presStyleCnt="0"/>
      <dgm:spPr/>
    </dgm:pt>
    <dgm:pt modelId="{5ADFDBAB-4513-4B69-BA92-81F5ED457C54}" type="pres">
      <dgm:prSet presAssocID="{39A59E32-6C06-4799-860A-D186CF30A6F0}" presName="compNode" presStyleCnt="0"/>
      <dgm:spPr/>
    </dgm:pt>
    <dgm:pt modelId="{877A9D1C-C9CE-40CC-B091-2EE0FAE3464D}" type="pres">
      <dgm:prSet presAssocID="{39A59E32-6C06-4799-860A-D186CF30A6F0}" presName="bgRect" presStyleLbl="bgShp" presStyleIdx="3" presStyleCnt="4"/>
      <dgm:spPr/>
    </dgm:pt>
    <dgm:pt modelId="{5EDD13D6-092C-4B42-AEBE-8C868E5156AE}" type="pres">
      <dgm:prSet presAssocID="{39A59E32-6C06-4799-860A-D186CF30A6F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3B5E9A9-3E54-4219-BE22-A00D67112373}" type="pres">
      <dgm:prSet presAssocID="{39A59E32-6C06-4799-860A-D186CF30A6F0}" presName="spaceRect" presStyleCnt="0"/>
      <dgm:spPr/>
    </dgm:pt>
    <dgm:pt modelId="{8F4EFFB5-AD19-4FE3-86E5-75D41EC15629}" type="pres">
      <dgm:prSet presAssocID="{39A59E32-6C06-4799-860A-D186CF30A6F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AA6AC1F-943A-414F-83DF-6F7471FC56CF}" type="presOf" srcId="{3B72F79F-3E74-4233-B63B-A90F2BC836A0}" destId="{AF42DA60-D64B-4820-9D0C-358E0544709B}" srcOrd="0" destOrd="0" presId="urn:microsoft.com/office/officeart/2018/2/layout/IconVerticalSolidList"/>
    <dgm:cxn modelId="{A2D5342B-3ADD-4B86-9D28-A2ECE8D703E3}" srcId="{3B72F79F-3E74-4233-B63B-A90F2BC836A0}" destId="{1CAA9DDD-D0AA-4601-AF9D-725C920AFD53}" srcOrd="0" destOrd="0" parTransId="{0D05CB95-7FC7-40F5-A253-33112D32508D}" sibTransId="{BCE4C49A-8F83-4AF4-AF3C-5718B6C69BD7}"/>
    <dgm:cxn modelId="{DCA66966-1455-4C02-A799-D1CF4F9B301E}" srcId="{3B72F79F-3E74-4233-B63B-A90F2BC836A0}" destId="{39A59E32-6C06-4799-860A-D186CF30A6F0}" srcOrd="3" destOrd="0" parTransId="{2541E1D9-5E8E-4EBE-B3C8-5BABCA96A74E}" sibTransId="{28FA3D6D-692C-48F9-92DF-078F1717D242}"/>
    <dgm:cxn modelId="{CFB1737A-53BC-4A28-B090-D72F8FB4CC3A}" type="presOf" srcId="{1CAA9DDD-D0AA-4601-AF9D-725C920AFD53}" destId="{605D26EB-B4EF-4A15-BA4C-0ACD767C572B}" srcOrd="0" destOrd="0" presId="urn:microsoft.com/office/officeart/2018/2/layout/IconVerticalSolidList"/>
    <dgm:cxn modelId="{62A8A59B-F176-4F6D-B1B8-AC823C845389}" type="presOf" srcId="{39A59E32-6C06-4799-860A-D186CF30A6F0}" destId="{8F4EFFB5-AD19-4FE3-86E5-75D41EC15629}" srcOrd="0" destOrd="0" presId="urn:microsoft.com/office/officeart/2018/2/layout/IconVerticalSolidList"/>
    <dgm:cxn modelId="{C51FA4A7-E7AF-496C-B2EE-0A88B35CA992}" type="presOf" srcId="{D98CF901-06A7-46CE-B128-2979ED859219}" destId="{A543385A-C77F-4FB6-9071-174B687117A2}" srcOrd="0" destOrd="0" presId="urn:microsoft.com/office/officeart/2018/2/layout/IconVerticalSolidList"/>
    <dgm:cxn modelId="{E014FBB8-2932-4545-AE63-FE2359559949}" srcId="{3B72F79F-3E74-4233-B63B-A90F2BC836A0}" destId="{D98CF901-06A7-46CE-B128-2979ED859219}" srcOrd="1" destOrd="0" parTransId="{1828A165-33A3-4CCF-9D9A-AB81A3226F42}" sibTransId="{826F4B77-87A1-43C0-9E7A-4555A6327747}"/>
    <dgm:cxn modelId="{186548B9-F527-4464-AC64-EB7B48556E22}" type="presOf" srcId="{AFFA4750-EE2B-48EE-8D7C-A50638690890}" destId="{6019BBF8-6815-4176-A28C-283F576C281B}" srcOrd="0" destOrd="0" presId="urn:microsoft.com/office/officeart/2018/2/layout/IconVerticalSolidList"/>
    <dgm:cxn modelId="{DCC65DEE-D6E1-48D3-90B4-04828B781FE7}" srcId="{3B72F79F-3E74-4233-B63B-A90F2BC836A0}" destId="{AFFA4750-EE2B-48EE-8D7C-A50638690890}" srcOrd="2" destOrd="0" parTransId="{D5651461-2549-40B6-92DF-30437E1A8F99}" sibTransId="{614BC39F-F4B1-4A89-BFE9-6484F2205162}"/>
    <dgm:cxn modelId="{AA811E8F-7746-4EC4-A807-5945B96C5188}" type="presParOf" srcId="{AF42DA60-D64B-4820-9D0C-358E0544709B}" destId="{43783A24-2E98-47B8-9F8A-B567E58DA168}" srcOrd="0" destOrd="0" presId="urn:microsoft.com/office/officeart/2018/2/layout/IconVerticalSolidList"/>
    <dgm:cxn modelId="{937CDB44-85DE-4052-A7C8-AB50F335B83E}" type="presParOf" srcId="{43783A24-2E98-47B8-9F8A-B567E58DA168}" destId="{0EE9A21E-BA17-46D8-BE57-18F2EA5D0329}" srcOrd="0" destOrd="0" presId="urn:microsoft.com/office/officeart/2018/2/layout/IconVerticalSolidList"/>
    <dgm:cxn modelId="{E593DBFB-6CBB-4CAD-9F94-522BF12FCBC3}" type="presParOf" srcId="{43783A24-2E98-47B8-9F8A-B567E58DA168}" destId="{BA55C535-1CC7-49CE-BC39-4D931C8C5133}" srcOrd="1" destOrd="0" presId="urn:microsoft.com/office/officeart/2018/2/layout/IconVerticalSolidList"/>
    <dgm:cxn modelId="{C24BA21C-6287-43E3-BD08-C086268D5C61}" type="presParOf" srcId="{43783A24-2E98-47B8-9F8A-B567E58DA168}" destId="{5AF5ECD3-DC23-4A50-926D-68319E6DE3D3}" srcOrd="2" destOrd="0" presId="urn:microsoft.com/office/officeart/2018/2/layout/IconVerticalSolidList"/>
    <dgm:cxn modelId="{D364F59F-0DBD-4647-BAE1-EF61C54A0C9C}" type="presParOf" srcId="{43783A24-2E98-47B8-9F8A-B567E58DA168}" destId="{605D26EB-B4EF-4A15-BA4C-0ACD767C572B}" srcOrd="3" destOrd="0" presId="urn:microsoft.com/office/officeart/2018/2/layout/IconVerticalSolidList"/>
    <dgm:cxn modelId="{16DB2FB2-DF74-46C1-BA8F-AF302ABF0EA9}" type="presParOf" srcId="{AF42DA60-D64B-4820-9D0C-358E0544709B}" destId="{4F3474BD-5F95-4AE9-8454-BA58A424D635}" srcOrd="1" destOrd="0" presId="urn:microsoft.com/office/officeart/2018/2/layout/IconVerticalSolidList"/>
    <dgm:cxn modelId="{859D3515-A64D-4AD0-B077-50DD7423BE25}" type="presParOf" srcId="{AF42DA60-D64B-4820-9D0C-358E0544709B}" destId="{E3B47FC9-0E8F-4BEB-BC7C-F8FACECBCDDA}" srcOrd="2" destOrd="0" presId="urn:microsoft.com/office/officeart/2018/2/layout/IconVerticalSolidList"/>
    <dgm:cxn modelId="{E0A4A277-B936-41D7-8F03-7D2B210FD060}" type="presParOf" srcId="{E3B47FC9-0E8F-4BEB-BC7C-F8FACECBCDDA}" destId="{C9D1E9C0-5FDA-4504-ACF2-F06594522D94}" srcOrd="0" destOrd="0" presId="urn:microsoft.com/office/officeart/2018/2/layout/IconVerticalSolidList"/>
    <dgm:cxn modelId="{EE21DD7B-C111-4E72-B944-DD84D5F85B74}" type="presParOf" srcId="{E3B47FC9-0E8F-4BEB-BC7C-F8FACECBCDDA}" destId="{EE35CC39-7AC3-44F2-A825-8E8E4786BAFE}" srcOrd="1" destOrd="0" presId="urn:microsoft.com/office/officeart/2018/2/layout/IconVerticalSolidList"/>
    <dgm:cxn modelId="{93CF8B1C-3ACD-4B02-A8B9-CE89F52D8AE2}" type="presParOf" srcId="{E3B47FC9-0E8F-4BEB-BC7C-F8FACECBCDDA}" destId="{7BC03AB9-65F9-407C-B74D-D70C13DD8DB9}" srcOrd="2" destOrd="0" presId="urn:microsoft.com/office/officeart/2018/2/layout/IconVerticalSolidList"/>
    <dgm:cxn modelId="{1CF34DD2-2B69-41A3-A13E-A5BDE0461444}" type="presParOf" srcId="{E3B47FC9-0E8F-4BEB-BC7C-F8FACECBCDDA}" destId="{A543385A-C77F-4FB6-9071-174B687117A2}" srcOrd="3" destOrd="0" presId="urn:microsoft.com/office/officeart/2018/2/layout/IconVerticalSolidList"/>
    <dgm:cxn modelId="{8C07A09D-0802-4709-A386-266879132C0C}" type="presParOf" srcId="{AF42DA60-D64B-4820-9D0C-358E0544709B}" destId="{82D29E41-BF91-4E6C-8756-209A53F1AEED}" srcOrd="3" destOrd="0" presId="urn:microsoft.com/office/officeart/2018/2/layout/IconVerticalSolidList"/>
    <dgm:cxn modelId="{E53E3363-29A1-49E1-9F03-A76DF513A2EA}" type="presParOf" srcId="{AF42DA60-D64B-4820-9D0C-358E0544709B}" destId="{9FC70FF8-AA3E-46BA-8220-92688DEAE02B}" srcOrd="4" destOrd="0" presId="urn:microsoft.com/office/officeart/2018/2/layout/IconVerticalSolidList"/>
    <dgm:cxn modelId="{F671F71E-7FB6-4F9A-B849-AFE7E1420CDC}" type="presParOf" srcId="{9FC70FF8-AA3E-46BA-8220-92688DEAE02B}" destId="{7A3FF90A-4A89-446A-8D61-38A3CF3196CE}" srcOrd="0" destOrd="0" presId="urn:microsoft.com/office/officeart/2018/2/layout/IconVerticalSolidList"/>
    <dgm:cxn modelId="{5CB2BD9A-66B0-46D7-A868-D6ACB52DB2AB}" type="presParOf" srcId="{9FC70FF8-AA3E-46BA-8220-92688DEAE02B}" destId="{37EB567D-D5DF-401D-95AE-6FFF37C7A088}" srcOrd="1" destOrd="0" presId="urn:microsoft.com/office/officeart/2018/2/layout/IconVerticalSolidList"/>
    <dgm:cxn modelId="{B7E3B92D-3933-4012-BA1B-733AE41217E0}" type="presParOf" srcId="{9FC70FF8-AA3E-46BA-8220-92688DEAE02B}" destId="{D728DA03-B7B8-4E5F-AB9E-304A9FCC94E6}" srcOrd="2" destOrd="0" presId="urn:microsoft.com/office/officeart/2018/2/layout/IconVerticalSolidList"/>
    <dgm:cxn modelId="{93F02A3D-5D95-47EF-B362-D13419145863}" type="presParOf" srcId="{9FC70FF8-AA3E-46BA-8220-92688DEAE02B}" destId="{6019BBF8-6815-4176-A28C-283F576C281B}" srcOrd="3" destOrd="0" presId="urn:microsoft.com/office/officeart/2018/2/layout/IconVerticalSolidList"/>
    <dgm:cxn modelId="{E8A51E05-F7F1-4F0A-AB59-AD9641EB20D2}" type="presParOf" srcId="{AF42DA60-D64B-4820-9D0C-358E0544709B}" destId="{27CB5751-1ED0-49C7-ACAD-F98030F15485}" srcOrd="5" destOrd="0" presId="urn:microsoft.com/office/officeart/2018/2/layout/IconVerticalSolidList"/>
    <dgm:cxn modelId="{B99646B2-41FC-406D-BD97-0512528BB3B5}" type="presParOf" srcId="{AF42DA60-D64B-4820-9D0C-358E0544709B}" destId="{5ADFDBAB-4513-4B69-BA92-81F5ED457C54}" srcOrd="6" destOrd="0" presId="urn:microsoft.com/office/officeart/2018/2/layout/IconVerticalSolidList"/>
    <dgm:cxn modelId="{B5F61707-D45B-4586-B885-2BD7B926FDE6}" type="presParOf" srcId="{5ADFDBAB-4513-4B69-BA92-81F5ED457C54}" destId="{877A9D1C-C9CE-40CC-B091-2EE0FAE3464D}" srcOrd="0" destOrd="0" presId="urn:microsoft.com/office/officeart/2018/2/layout/IconVerticalSolidList"/>
    <dgm:cxn modelId="{F106E203-8169-4E3C-B55C-CDF5BD95C334}" type="presParOf" srcId="{5ADFDBAB-4513-4B69-BA92-81F5ED457C54}" destId="{5EDD13D6-092C-4B42-AEBE-8C868E5156AE}" srcOrd="1" destOrd="0" presId="urn:microsoft.com/office/officeart/2018/2/layout/IconVerticalSolidList"/>
    <dgm:cxn modelId="{2B8A66CC-92A6-4171-9426-4BEC7E3382CD}" type="presParOf" srcId="{5ADFDBAB-4513-4B69-BA92-81F5ED457C54}" destId="{93B5E9A9-3E54-4219-BE22-A00D67112373}" srcOrd="2" destOrd="0" presId="urn:microsoft.com/office/officeart/2018/2/layout/IconVerticalSolidList"/>
    <dgm:cxn modelId="{04A38928-6651-4D83-B142-76F9E85270AA}" type="presParOf" srcId="{5ADFDBAB-4513-4B69-BA92-81F5ED457C54}" destId="{8F4EFFB5-AD19-4FE3-86E5-75D41EC156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EA62B8-A5A0-42B1-AFFC-23A6C8CB67BD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4D2559F-2B45-4C83-A680-8D01A471C02B}">
      <dgm:prSet/>
      <dgm:spPr/>
      <dgm:t>
        <a:bodyPr/>
        <a:lstStyle/>
        <a:p>
          <a:r>
            <a:rPr lang="en-US"/>
            <a:t>Measuring</a:t>
          </a:r>
        </a:p>
      </dgm:t>
    </dgm:pt>
    <dgm:pt modelId="{E5A4002C-FF09-4585-9170-FD9C2EFDD003}" type="parTrans" cxnId="{39095D0C-5DAF-4F40-9BE4-CC9D7B0362C8}">
      <dgm:prSet/>
      <dgm:spPr/>
      <dgm:t>
        <a:bodyPr/>
        <a:lstStyle/>
        <a:p>
          <a:endParaRPr lang="en-US"/>
        </a:p>
      </dgm:t>
    </dgm:pt>
    <dgm:pt modelId="{D9A32967-9326-478A-9A08-A3D1654FF008}" type="sibTrans" cxnId="{39095D0C-5DAF-4F40-9BE4-CC9D7B0362C8}">
      <dgm:prSet/>
      <dgm:spPr/>
      <dgm:t>
        <a:bodyPr/>
        <a:lstStyle/>
        <a:p>
          <a:endParaRPr lang="en-US"/>
        </a:p>
      </dgm:t>
    </dgm:pt>
    <dgm:pt modelId="{8C7EB15D-FE7A-409B-AFCF-AFE76F7EC0FE}">
      <dgm:prSet/>
      <dgm:spPr/>
      <dgm:t>
        <a:bodyPr/>
        <a:lstStyle/>
        <a:p>
          <a:r>
            <a:rPr lang="en-US"/>
            <a:t>Measuring effectiveness</a:t>
          </a:r>
        </a:p>
      </dgm:t>
    </dgm:pt>
    <dgm:pt modelId="{98910660-8877-44EE-AB0C-F65E869158BE}" type="parTrans" cxnId="{9149A610-52FB-4DA8-9ECF-57A53D5A12A4}">
      <dgm:prSet/>
      <dgm:spPr/>
      <dgm:t>
        <a:bodyPr/>
        <a:lstStyle/>
        <a:p>
          <a:endParaRPr lang="en-US"/>
        </a:p>
      </dgm:t>
    </dgm:pt>
    <dgm:pt modelId="{F7F69857-41CD-4ADE-9317-E20C3E08AD66}" type="sibTrans" cxnId="{9149A610-52FB-4DA8-9ECF-57A53D5A12A4}">
      <dgm:prSet/>
      <dgm:spPr/>
      <dgm:t>
        <a:bodyPr/>
        <a:lstStyle/>
        <a:p>
          <a:endParaRPr lang="en-US"/>
        </a:p>
      </dgm:t>
    </dgm:pt>
    <dgm:pt modelId="{48A5954B-4C8D-4993-9D13-709D443E1175}">
      <dgm:prSet/>
      <dgm:spPr/>
      <dgm:t>
        <a:bodyPr/>
        <a:lstStyle/>
        <a:p>
          <a:r>
            <a:rPr lang="en-US"/>
            <a:t>Looking</a:t>
          </a:r>
        </a:p>
      </dgm:t>
    </dgm:pt>
    <dgm:pt modelId="{A9D4DAF2-1FFF-462D-8B6A-00C574B839B5}" type="parTrans" cxnId="{9C81B7D1-9081-4B44-A084-6F845AB30A20}">
      <dgm:prSet/>
      <dgm:spPr/>
      <dgm:t>
        <a:bodyPr/>
        <a:lstStyle/>
        <a:p>
          <a:endParaRPr lang="en-US"/>
        </a:p>
      </dgm:t>
    </dgm:pt>
    <dgm:pt modelId="{AE0FA56A-4CC7-413C-8F8E-969548DCCAE2}" type="sibTrans" cxnId="{9C81B7D1-9081-4B44-A084-6F845AB30A20}">
      <dgm:prSet/>
      <dgm:spPr/>
      <dgm:t>
        <a:bodyPr/>
        <a:lstStyle/>
        <a:p>
          <a:endParaRPr lang="en-US"/>
        </a:p>
      </dgm:t>
    </dgm:pt>
    <dgm:pt modelId="{69E4BBD6-8D0D-4F8B-B607-E24EDA3BD06F}">
      <dgm:prSet/>
      <dgm:spPr/>
      <dgm:t>
        <a:bodyPr/>
        <a:lstStyle/>
        <a:p>
          <a:r>
            <a:rPr lang="en-US"/>
            <a:t>Looking at processes, outcomes, unintended consequences</a:t>
          </a:r>
        </a:p>
      </dgm:t>
    </dgm:pt>
    <dgm:pt modelId="{3F0B0B9F-7AD2-42CC-8D20-5260D579126B}" type="parTrans" cxnId="{392C65B8-A901-4FF0-A277-7F0621E99163}">
      <dgm:prSet/>
      <dgm:spPr/>
      <dgm:t>
        <a:bodyPr/>
        <a:lstStyle/>
        <a:p>
          <a:endParaRPr lang="en-US"/>
        </a:p>
      </dgm:t>
    </dgm:pt>
    <dgm:pt modelId="{55C4A813-430B-4ED1-A24E-BE430F924B84}" type="sibTrans" cxnId="{392C65B8-A901-4FF0-A277-7F0621E99163}">
      <dgm:prSet/>
      <dgm:spPr/>
      <dgm:t>
        <a:bodyPr/>
        <a:lstStyle/>
        <a:p>
          <a:endParaRPr lang="en-US"/>
        </a:p>
      </dgm:t>
    </dgm:pt>
    <dgm:pt modelId="{E8628A3F-7E6B-45A6-B8ED-8DC8D8D0DAA7}">
      <dgm:prSet/>
      <dgm:spPr/>
      <dgm:t>
        <a:bodyPr/>
        <a:lstStyle/>
        <a:p>
          <a:r>
            <a:rPr lang="en-US"/>
            <a:t>Using</a:t>
          </a:r>
        </a:p>
      </dgm:t>
    </dgm:pt>
    <dgm:pt modelId="{D8FEFB8B-142D-4145-A25D-EBEA080751C4}" type="parTrans" cxnId="{3FBC8252-D8D7-49F9-A3D0-74AF5DF158B8}">
      <dgm:prSet/>
      <dgm:spPr/>
      <dgm:t>
        <a:bodyPr/>
        <a:lstStyle/>
        <a:p>
          <a:endParaRPr lang="en-US"/>
        </a:p>
      </dgm:t>
    </dgm:pt>
    <dgm:pt modelId="{45A27D98-8A3D-47EE-991C-6745D615910D}" type="sibTrans" cxnId="{3FBC8252-D8D7-49F9-A3D0-74AF5DF158B8}">
      <dgm:prSet/>
      <dgm:spPr/>
      <dgm:t>
        <a:bodyPr/>
        <a:lstStyle/>
        <a:p>
          <a:endParaRPr lang="en-US"/>
        </a:p>
      </dgm:t>
    </dgm:pt>
    <dgm:pt modelId="{CA36CC21-57F6-4A5B-859F-68299B21857B}">
      <dgm:prSet/>
      <dgm:spPr/>
      <dgm:t>
        <a:bodyPr/>
        <a:lstStyle/>
        <a:p>
          <a:r>
            <a:rPr lang="en-US"/>
            <a:t>Using data to understand the why.</a:t>
          </a:r>
        </a:p>
      </dgm:t>
    </dgm:pt>
    <dgm:pt modelId="{0D42D6CD-786F-4945-A0CE-D373ECE98E6A}" type="parTrans" cxnId="{F3F99658-7319-4DC5-AF07-37D570836B56}">
      <dgm:prSet/>
      <dgm:spPr/>
      <dgm:t>
        <a:bodyPr/>
        <a:lstStyle/>
        <a:p>
          <a:endParaRPr lang="en-US"/>
        </a:p>
      </dgm:t>
    </dgm:pt>
    <dgm:pt modelId="{45E4FEC9-5E36-49DE-952C-BB7B01176A1F}" type="sibTrans" cxnId="{F3F99658-7319-4DC5-AF07-37D570836B56}">
      <dgm:prSet/>
      <dgm:spPr/>
      <dgm:t>
        <a:bodyPr/>
        <a:lstStyle/>
        <a:p>
          <a:endParaRPr lang="en-US"/>
        </a:p>
      </dgm:t>
    </dgm:pt>
    <dgm:pt modelId="{F1B9E207-BD00-4F28-ADEE-2501FFD0EFD1}" type="pres">
      <dgm:prSet presAssocID="{5EEA62B8-A5A0-42B1-AFFC-23A6C8CB67BD}" presName="Name0" presStyleCnt="0">
        <dgm:presLayoutVars>
          <dgm:dir/>
          <dgm:animLvl val="lvl"/>
          <dgm:resizeHandles val="exact"/>
        </dgm:presLayoutVars>
      </dgm:prSet>
      <dgm:spPr/>
    </dgm:pt>
    <dgm:pt modelId="{220B2593-38CA-4B01-B10E-9577A7505251}" type="pres">
      <dgm:prSet presAssocID="{E4D2559F-2B45-4C83-A680-8D01A471C02B}" presName="linNode" presStyleCnt="0"/>
      <dgm:spPr/>
    </dgm:pt>
    <dgm:pt modelId="{F828CEE3-AA54-4BB3-9D06-DDC10FC4772D}" type="pres">
      <dgm:prSet presAssocID="{E4D2559F-2B45-4C83-A680-8D01A471C02B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D8823DB8-0E8E-4893-A108-06B4BE8A1943}" type="pres">
      <dgm:prSet presAssocID="{E4D2559F-2B45-4C83-A680-8D01A471C02B}" presName="descendantText" presStyleLbl="alignAccFollowNode1" presStyleIdx="0" presStyleCnt="3">
        <dgm:presLayoutVars>
          <dgm:bulletEnabled/>
        </dgm:presLayoutVars>
      </dgm:prSet>
      <dgm:spPr/>
    </dgm:pt>
    <dgm:pt modelId="{AF95C1A1-4032-4F39-8E50-4C2320746C5D}" type="pres">
      <dgm:prSet presAssocID="{D9A32967-9326-478A-9A08-A3D1654FF008}" presName="sp" presStyleCnt="0"/>
      <dgm:spPr/>
    </dgm:pt>
    <dgm:pt modelId="{2BC26085-7AB9-4E28-A7E5-67A8749ABAA3}" type="pres">
      <dgm:prSet presAssocID="{48A5954B-4C8D-4993-9D13-709D443E1175}" presName="linNode" presStyleCnt="0"/>
      <dgm:spPr/>
    </dgm:pt>
    <dgm:pt modelId="{091CD300-4FE6-4423-A8E2-96995E64903C}" type="pres">
      <dgm:prSet presAssocID="{48A5954B-4C8D-4993-9D13-709D443E1175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77C6C5E7-92B7-4FB9-97B3-279FAD8BB735}" type="pres">
      <dgm:prSet presAssocID="{48A5954B-4C8D-4993-9D13-709D443E1175}" presName="descendantText" presStyleLbl="alignAccFollowNode1" presStyleIdx="1" presStyleCnt="3">
        <dgm:presLayoutVars>
          <dgm:bulletEnabled/>
        </dgm:presLayoutVars>
      </dgm:prSet>
      <dgm:spPr/>
    </dgm:pt>
    <dgm:pt modelId="{3B1C984D-0694-49F0-A383-F2E1DAB00528}" type="pres">
      <dgm:prSet presAssocID="{AE0FA56A-4CC7-413C-8F8E-969548DCCAE2}" presName="sp" presStyleCnt="0"/>
      <dgm:spPr/>
    </dgm:pt>
    <dgm:pt modelId="{4A791080-0AF1-42DC-83F8-42C50817236C}" type="pres">
      <dgm:prSet presAssocID="{E8628A3F-7E6B-45A6-B8ED-8DC8D8D0DAA7}" presName="linNode" presStyleCnt="0"/>
      <dgm:spPr/>
    </dgm:pt>
    <dgm:pt modelId="{1BCA6E96-29C2-49A4-BFDC-2078A70D1F62}" type="pres">
      <dgm:prSet presAssocID="{E8628A3F-7E6B-45A6-B8ED-8DC8D8D0DAA7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89FAA338-12FF-4B7F-9698-95AA26CF45F1}" type="pres">
      <dgm:prSet presAssocID="{E8628A3F-7E6B-45A6-B8ED-8DC8D8D0DAA7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39095D0C-5DAF-4F40-9BE4-CC9D7B0362C8}" srcId="{5EEA62B8-A5A0-42B1-AFFC-23A6C8CB67BD}" destId="{E4D2559F-2B45-4C83-A680-8D01A471C02B}" srcOrd="0" destOrd="0" parTransId="{E5A4002C-FF09-4585-9170-FD9C2EFDD003}" sibTransId="{D9A32967-9326-478A-9A08-A3D1654FF008}"/>
    <dgm:cxn modelId="{9149A610-52FB-4DA8-9ECF-57A53D5A12A4}" srcId="{E4D2559F-2B45-4C83-A680-8D01A471C02B}" destId="{8C7EB15D-FE7A-409B-AFCF-AFE76F7EC0FE}" srcOrd="0" destOrd="0" parTransId="{98910660-8877-44EE-AB0C-F65E869158BE}" sibTransId="{F7F69857-41CD-4ADE-9317-E20C3E08AD66}"/>
    <dgm:cxn modelId="{201E301E-978A-49C4-9481-6AA8CA7EFCFB}" type="presOf" srcId="{48A5954B-4C8D-4993-9D13-709D443E1175}" destId="{091CD300-4FE6-4423-A8E2-96995E64903C}" srcOrd="0" destOrd="0" presId="urn:microsoft.com/office/officeart/2016/7/layout/VerticalSolidActionList"/>
    <dgm:cxn modelId="{67AC1F2C-24B5-4C1E-B287-F81ECAA609C5}" type="presOf" srcId="{CA36CC21-57F6-4A5B-859F-68299B21857B}" destId="{89FAA338-12FF-4B7F-9698-95AA26CF45F1}" srcOrd="0" destOrd="0" presId="urn:microsoft.com/office/officeart/2016/7/layout/VerticalSolidActionList"/>
    <dgm:cxn modelId="{E2374B60-3AED-4927-80B8-2A3BD03ABCB9}" type="presOf" srcId="{E8628A3F-7E6B-45A6-B8ED-8DC8D8D0DAA7}" destId="{1BCA6E96-29C2-49A4-BFDC-2078A70D1F62}" srcOrd="0" destOrd="0" presId="urn:microsoft.com/office/officeart/2016/7/layout/VerticalSolidActionList"/>
    <dgm:cxn modelId="{3FBC8252-D8D7-49F9-A3D0-74AF5DF158B8}" srcId="{5EEA62B8-A5A0-42B1-AFFC-23A6C8CB67BD}" destId="{E8628A3F-7E6B-45A6-B8ED-8DC8D8D0DAA7}" srcOrd="2" destOrd="0" parTransId="{D8FEFB8B-142D-4145-A25D-EBEA080751C4}" sibTransId="{45A27D98-8A3D-47EE-991C-6745D615910D}"/>
    <dgm:cxn modelId="{FF1BE352-BAA6-4BD9-B204-843ADD78BF13}" type="presOf" srcId="{69E4BBD6-8D0D-4F8B-B607-E24EDA3BD06F}" destId="{77C6C5E7-92B7-4FB9-97B3-279FAD8BB735}" srcOrd="0" destOrd="0" presId="urn:microsoft.com/office/officeart/2016/7/layout/VerticalSolidActionList"/>
    <dgm:cxn modelId="{F3F99658-7319-4DC5-AF07-37D570836B56}" srcId="{E8628A3F-7E6B-45A6-B8ED-8DC8D8D0DAA7}" destId="{CA36CC21-57F6-4A5B-859F-68299B21857B}" srcOrd="0" destOrd="0" parTransId="{0D42D6CD-786F-4945-A0CE-D373ECE98E6A}" sibTransId="{45E4FEC9-5E36-49DE-952C-BB7B01176A1F}"/>
    <dgm:cxn modelId="{F8440192-1935-4D8E-A890-2E3AEA574B33}" type="presOf" srcId="{8C7EB15D-FE7A-409B-AFCF-AFE76F7EC0FE}" destId="{D8823DB8-0E8E-4893-A108-06B4BE8A1943}" srcOrd="0" destOrd="0" presId="urn:microsoft.com/office/officeart/2016/7/layout/VerticalSolidActionList"/>
    <dgm:cxn modelId="{527104A4-52EA-4E94-A651-472C9C4A355A}" type="presOf" srcId="{5EEA62B8-A5A0-42B1-AFFC-23A6C8CB67BD}" destId="{F1B9E207-BD00-4F28-ADEE-2501FFD0EFD1}" srcOrd="0" destOrd="0" presId="urn:microsoft.com/office/officeart/2016/7/layout/VerticalSolidActionList"/>
    <dgm:cxn modelId="{392C65B8-A901-4FF0-A277-7F0621E99163}" srcId="{48A5954B-4C8D-4993-9D13-709D443E1175}" destId="{69E4BBD6-8D0D-4F8B-B607-E24EDA3BD06F}" srcOrd="0" destOrd="0" parTransId="{3F0B0B9F-7AD2-42CC-8D20-5260D579126B}" sibTransId="{55C4A813-430B-4ED1-A24E-BE430F924B84}"/>
    <dgm:cxn modelId="{9C81B7D1-9081-4B44-A084-6F845AB30A20}" srcId="{5EEA62B8-A5A0-42B1-AFFC-23A6C8CB67BD}" destId="{48A5954B-4C8D-4993-9D13-709D443E1175}" srcOrd="1" destOrd="0" parTransId="{A9D4DAF2-1FFF-462D-8B6A-00C574B839B5}" sibTransId="{AE0FA56A-4CC7-413C-8F8E-969548DCCAE2}"/>
    <dgm:cxn modelId="{C8E82AF1-1FCD-4A85-BB40-8930D5311E1E}" type="presOf" srcId="{E4D2559F-2B45-4C83-A680-8D01A471C02B}" destId="{F828CEE3-AA54-4BB3-9D06-DDC10FC4772D}" srcOrd="0" destOrd="0" presId="urn:microsoft.com/office/officeart/2016/7/layout/VerticalSolidActionList"/>
    <dgm:cxn modelId="{E9956879-D567-49D4-AC51-96D6AA1010BE}" type="presParOf" srcId="{F1B9E207-BD00-4F28-ADEE-2501FFD0EFD1}" destId="{220B2593-38CA-4B01-B10E-9577A7505251}" srcOrd="0" destOrd="0" presId="urn:microsoft.com/office/officeart/2016/7/layout/VerticalSolidActionList"/>
    <dgm:cxn modelId="{629064AB-4C3A-4FAA-9233-391CC2B8F821}" type="presParOf" srcId="{220B2593-38CA-4B01-B10E-9577A7505251}" destId="{F828CEE3-AA54-4BB3-9D06-DDC10FC4772D}" srcOrd="0" destOrd="0" presId="urn:microsoft.com/office/officeart/2016/7/layout/VerticalSolidActionList"/>
    <dgm:cxn modelId="{E1FA8F34-DADD-4FEB-B190-FFE4D6E3788A}" type="presParOf" srcId="{220B2593-38CA-4B01-B10E-9577A7505251}" destId="{D8823DB8-0E8E-4893-A108-06B4BE8A1943}" srcOrd="1" destOrd="0" presId="urn:microsoft.com/office/officeart/2016/7/layout/VerticalSolidActionList"/>
    <dgm:cxn modelId="{1B157991-0B03-447C-9E51-7224B79DA7AD}" type="presParOf" srcId="{F1B9E207-BD00-4F28-ADEE-2501FFD0EFD1}" destId="{AF95C1A1-4032-4F39-8E50-4C2320746C5D}" srcOrd="1" destOrd="0" presId="urn:microsoft.com/office/officeart/2016/7/layout/VerticalSolidActionList"/>
    <dgm:cxn modelId="{97EBE84E-A39E-4A11-8CFF-C88ABD2D5CA7}" type="presParOf" srcId="{F1B9E207-BD00-4F28-ADEE-2501FFD0EFD1}" destId="{2BC26085-7AB9-4E28-A7E5-67A8749ABAA3}" srcOrd="2" destOrd="0" presId="urn:microsoft.com/office/officeart/2016/7/layout/VerticalSolidActionList"/>
    <dgm:cxn modelId="{7CBF8D16-BF6F-43B0-84D4-63C9030AEB3B}" type="presParOf" srcId="{2BC26085-7AB9-4E28-A7E5-67A8749ABAA3}" destId="{091CD300-4FE6-4423-A8E2-96995E64903C}" srcOrd="0" destOrd="0" presId="urn:microsoft.com/office/officeart/2016/7/layout/VerticalSolidActionList"/>
    <dgm:cxn modelId="{8A15E6A8-8AA5-4C45-9BEE-BCBFEA0867E6}" type="presParOf" srcId="{2BC26085-7AB9-4E28-A7E5-67A8749ABAA3}" destId="{77C6C5E7-92B7-4FB9-97B3-279FAD8BB735}" srcOrd="1" destOrd="0" presId="urn:microsoft.com/office/officeart/2016/7/layout/VerticalSolidActionList"/>
    <dgm:cxn modelId="{DCF8224B-25E0-4CC3-91D6-3DE84A0B699F}" type="presParOf" srcId="{F1B9E207-BD00-4F28-ADEE-2501FFD0EFD1}" destId="{3B1C984D-0694-49F0-A383-F2E1DAB00528}" srcOrd="3" destOrd="0" presId="urn:microsoft.com/office/officeart/2016/7/layout/VerticalSolidActionList"/>
    <dgm:cxn modelId="{17ECCA91-96E6-4D0B-9287-08E6E91BA2E9}" type="presParOf" srcId="{F1B9E207-BD00-4F28-ADEE-2501FFD0EFD1}" destId="{4A791080-0AF1-42DC-83F8-42C50817236C}" srcOrd="4" destOrd="0" presId="urn:microsoft.com/office/officeart/2016/7/layout/VerticalSolidActionList"/>
    <dgm:cxn modelId="{57E551D1-4DBA-432F-BB9B-5874C576DA4D}" type="presParOf" srcId="{4A791080-0AF1-42DC-83F8-42C50817236C}" destId="{1BCA6E96-29C2-49A4-BFDC-2078A70D1F62}" srcOrd="0" destOrd="0" presId="urn:microsoft.com/office/officeart/2016/7/layout/VerticalSolidActionList"/>
    <dgm:cxn modelId="{B0079610-D621-4EAC-80D9-641B62405B6A}" type="presParOf" srcId="{4A791080-0AF1-42DC-83F8-42C50817236C}" destId="{89FAA338-12FF-4B7F-9698-95AA26CF45F1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480688-D759-4348-A793-54171EDC666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E66B9A-BCCF-4EB7-812F-0D4EE0275D16}">
      <dgm:prSet/>
      <dgm:spPr/>
      <dgm:t>
        <a:bodyPr/>
        <a:lstStyle/>
        <a:p>
          <a:r>
            <a:rPr lang="en-GB"/>
            <a:t>Prevents wasting resources</a:t>
          </a:r>
          <a:endParaRPr lang="en-US"/>
        </a:p>
      </dgm:t>
    </dgm:pt>
    <dgm:pt modelId="{2F9D2453-1A1B-4A0E-ADF8-12C39FC730CF}" type="parTrans" cxnId="{9067A14D-5B54-4175-838C-9D62CCA5C8F0}">
      <dgm:prSet/>
      <dgm:spPr/>
      <dgm:t>
        <a:bodyPr/>
        <a:lstStyle/>
        <a:p>
          <a:endParaRPr lang="en-US"/>
        </a:p>
      </dgm:t>
    </dgm:pt>
    <dgm:pt modelId="{B6B07A35-7B62-4950-B881-DF70EE5AAA06}" type="sibTrans" cxnId="{9067A14D-5B54-4175-838C-9D62CCA5C8F0}">
      <dgm:prSet/>
      <dgm:spPr/>
      <dgm:t>
        <a:bodyPr/>
        <a:lstStyle/>
        <a:p>
          <a:endParaRPr lang="en-US"/>
        </a:p>
      </dgm:t>
    </dgm:pt>
    <dgm:pt modelId="{5D5E5086-9FC4-4F08-81B6-5BDA7192919B}">
      <dgm:prSet/>
      <dgm:spPr/>
      <dgm:t>
        <a:bodyPr/>
        <a:lstStyle/>
        <a:p>
          <a:r>
            <a:rPr lang="en-GB"/>
            <a:t>Shows long-term value</a:t>
          </a:r>
          <a:endParaRPr lang="en-US"/>
        </a:p>
      </dgm:t>
    </dgm:pt>
    <dgm:pt modelId="{F07C9E54-09BB-4230-8775-1CF971A2B024}" type="parTrans" cxnId="{672D49C7-B30F-4CB4-823A-146B2DDB34CB}">
      <dgm:prSet/>
      <dgm:spPr/>
      <dgm:t>
        <a:bodyPr/>
        <a:lstStyle/>
        <a:p>
          <a:endParaRPr lang="en-US"/>
        </a:p>
      </dgm:t>
    </dgm:pt>
    <dgm:pt modelId="{A8666E8B-84DD-4D95-B1AE-439C24974126}" type="sibTrans" cxnId="{672D49C7-B30F-4CB4-823A-146B2DDB34CB}">
      <dgm:prSet/>
      <dgm:spPr/>
      <dgm:t>
        <a:bodyPr/>
        <a:lstStyle/>
        <a:p>
          <a:endParaRPr lang="en-US"/>
        </a:p>
      </dgm:t>
    </dgm:pt>
    <dgm:pt modelId="{CF46352B-866E-4099-A6EF-12BF26FB9F5B}">
      <dgm:prSet/>
      <dgm:spPr/>
      <dgm:t>
        <a:bodyPr/>
        <a:lstStyle/>
        <a:p>
          <a:r>
            <a:rPr lang="en-GB"/>
            <a:t>Helps scale successful projects</a:t>
          </a:r>
          <a:endParaRPr lang="en-US"/>
        </a:p>
      </dgm:t>
    </dgm:pt>
    <dgm:pt modelId="{3FAB68DF-8748-4102-B5B2-D4E1A93F5B35}" type="parTrans" cxnId="{D662C163-ED42-45C9-AA6D-792063A51B39}">
      <dgm:prSet/>
      <dgm:spPr/>
      <dgm:t>
        <a:bodyPr/>
        <a:lstStyle/>
        <a:p>
          <a:endParaRPr lang="en-US"/>
        </a:p>
      </dgm:t>
    </dgm:pt>
    <dgm:pt modelId="{DD0CF0A5-5429-4890-8434-40AAB2C19663}" type="sibTrans" cxnId="{D662C163-ED42-45C9-AA6D-792063A51B39}">
      <dgm:prSet/>
      <dgm:spPr/>
      <dgm:t>
        <a:bodyPr/>
        <a:lstStyle/>
        <a:p>
          <a:endParaRPr lang="en-US"/>
        </a:p>
      </dgm:t>
    </dgm:pt>
    <dgm:pt modelId="{7F08D262-9325-4A6C-B10D-CB811B4538C3}">
      <dgm:prSet/>
      <dgm:spPr/>
      <dgm:t>
        <a:bodyPr/>
        <a:lstStyle/>
        <a:p>
          <a:r>
            <a:rPr lang="en-GB"/>
            <a:t>Identifies harmful unintended consequences</a:t>
          </a:r>
          <a:endParaRPr lang="en-US"/>
        </a:p>
      </dgm:t>
    </dgm:pt>
    <dgm:pt modelId="{BBE736CA-D34D-4DF2-AAF7-DEAFE5FDAE66}" type="parTrans" cxnId="{3A696206-5C00-490A-8C49-A4F057FDCB20}">
      <dgm:prSet/>
      <dgm:spPr/>
      <dgm:t>
        <a:bodyPr/>
        <a:lstStyle/>
        <a:p>
          <a:endParaRPr lang="en-US"/>
        </a:p>
      </dgm:t>
    </dgm:pt>
    <dgm:pt modelId="{36949645-8B0F-425D-81FC-D54CC0DC53EE}" type="sibTrans" cxnId="{3A696206-5C00-490A-8C49-A4F057FDCB20}">
      <dgm:prSet/>
      <dgm:spPr/>
      <dgm:t>
        <a:bodyPr/>
        <a:lstStyle/>
        <a:p>
          <a:endParaRPr lang="en-US"/>
        </a:p>
      </dgm:t>
    </dgm:pt>
    <dgm:pt modelId="{43D9BD24-766A-4F9A-B935-A8890B83A601}">
      <dgm:prSet/>
      <dgm:spPr/>
      <dgm:t>
        <a:bodyPr/>
        <a:lstStyle/>
        <a:p>
          <a:r>
            <a:rPr lang="en-GB"/>
            <a:t>Supports equity and the WFG Act duties</a:t>
          </a:r>
          <a:endParaRPr lang="en-US"/>
        </a:p>
      </dgm:t>
    </dgm:pt>
    <dgm:pt modelId="{ACEC8A08-75E0-4E5A-8E05-E09D703276A2}" type="parTrans" cxnId="{26F0B568-E134-4041-84B5-1024DC94CB0B}">
      <dgm:prSet/>
      <dgm:spPr/>
      <dgm:t>
        <a:bodyPr/>
        <a:lstStyle/>
        <a:p>
          <a:endParaRPr lang="en-US"/>
        </a:p>
      </dgm:t>
    </dgm:pt>
    <dgm:pt modelId="{C2FF418D-E85E-43EA-AFF6-0256C93EB647}" type="sibTrans" cxnId="{26F0B568-E134-4041-84B5-1024DC94CB0B}">
      <dgm:prSet/>
      <dgm:spPr/>
      <dgm:t>
        <a:bodyPr/>
        <a:lstStyle/>
        <a:p>
          <a:endParaRPr lang="en-US"/>
        </a:p>
      </dgm:t>
    </dgm:pt>
    <dgm:pt modelId="{A26A46A4-50F5-4BFF-A893-2B65FC76CC05}">
      <dgm:prSet/>
      <dgm:spPr/>
      <dgm:t>
        <a:bodyPr/>
        <a:lstStyle/>
        <a:p>
          <a:r>
            <a:rPr lang="en-GB"/>
            <a:t>Reduces carbon intensity of ineffective services</a:t>
          </a:r>
          <a:endParaRPr lang="en-US"/>
        </a:p>
      </dgm:t>
    </dgm:pt>
    <dgm:pt modelId="{96213828-ECE4-40D3-966F-E344A457A99D}" type="parTrans" cxnId="{4B8895F8-3EF1-4CA3-9C5F-5279825206A7}">
      <dgm:prSet/>
      <dgm:spPr/>
      <dgm:t>
        <a:bodyPr/>
        <a:lstStyle/>
        <a:p>
          <a:endParaRPr lang="en-US"/>
        </a:p>
      </dgm:t>
    </dgm:pt>
    <dgm:pt modelId="{CDBD0368-3528-4800-A229-77657A88A71B}" type="sibTrans" cxnId="{4B8895F8-3EF1-4CA3-9C5F-5279825206A7}">
      <dgm:prSet/>
      <dgm:spPr/>
      <dgm:t>
        <a:bodyPr/>
        <a:lstStyle/>
        <a:p>
          <a:endParaRPr lang="en-US"/>
        </a:p>
      </dgm:t>
    </dgm:pt>
    <dgm:pt modelId="{F8C36C20-C2AF-4AFA-8335-50C0B8B6C97B}" type="pres">
      <dgm:prSet presAssocID="{14480688-D759-4348-A793-54171EDC6665}" presName="vert0" presStyleCnt="0">
        <dgm:presLayoutVars>
          <dgm:dir/>
          <dgm:animOne val="branch"/>
          <dgm:animLvl val="lvl"/>
        </dgm:presLayoutVars>
      </dgm:prSet>
      <dgm:spPr/>
    </dgm:pt>
    <dgm:pt modelId="{7FDC66B3-3AAE-4B3D-970C-98C5BE799B5D}" type="pres">
      <dgm:prSet presAssocID="{EAE66B9A-BCCF-4EB7-812F-0D4EE0275D16}" presName="thickLine" presStyleLbl="alignNode1" presStyleIdx="0" presStyleCnt="6"/>
      <dgm:spPr/>
    </dgm:pt>
    <dgm:pt modelId="{7609147E-EB16-436E-9C2B-974928D7D161}" type="pres">
      <dgm:prSet presAssocID="{EAE66B9A-BCCF-4EB7-812F-0D4EE0275D16}" presName="horz1" presStyleCnt="0"/>
      <dgm:spPr/>
    </dgm:pt>
    <dgm:pt modelId="{3DE39A48-FEFA-49F0-9053-E4693D541BFF}" type="pres">
      <dgm:prSet presAssocID="{EAE66B9A-BCCF-4EB7-812F-0D4EE0275D16}" presName="tx1" presStyleLbl="revTx" presStyleIdx="0" presStyleCnt="6"/>
      <dgm:spPr/>
    </dgm:pt>
    <dgm:pt modelId="{29B9B8BF-5788-4E67-9F89-6A33C8656FC5}" type="pres">
      <dgm:prSet presAssocID="{EAE66B9A-BCCF-4EB7-812F-0D4EE0275D16}" presName="vert1" presStyleCnt="0"/>
      <dgm:spPr/>
    </dgm:pt>
    <dgm:pt modelId="{ACE62EB7-56A8-48EE-B00F-32F4124161C5}" type="pres">
      <dgm:prSet presAssocID="{5D5E5086-9FC4-4F08-81B6-5BDA7192919B}" presName="thickLine" presStyleLbl="alignNode1" presStyleIdx="1" presStyleCnt="6"/>
      <dgm:spPr/>
    </dgm:pt>
    <dgm:pt modelId="{60447165-54EB-458B-B49B-9521E6FD7763}" type="pres">
      <dgm:prSet presAssocID="{5D5E5086-9FC4-4F08-81B6-5BDA7192919B}" presName="horz1" presStyleCnt="0"/>
      <dgm:spPr/>
    </dgm:pt>
    <dgm:pt modelId="{5BD8BF1D-5FC5-4EAD-9027-443CCB142517}" type="pres">
      <dgm:prSet presAssocID="{5D5E5086-9FC4-4F08-81B6-5BDA7192919B}" presName="tx1" presStyleLbl="revTx" presStyleIdx="1" presStyleCnt="6"/>
      <dgm:spPr/>
    </dgm:pt>
    <dgm:pt modelId="{B795CAD3-F612-422E-9BA2-64E67312C2FB}" type="pres">
      <dgm:prSet presAssocID="{5D5E5086-9FC4-4F08-81B6-5BDA7192919B}" presName="vert1" presStyleCnt="0"/>
      <dgm:spPr/>
    </dgm:pt>
    <dgm:pt modelId="{D5EAF56D-0E7A-47E0-B5AC-5FC32E4A664D}" type="pres">
      <dgm:prSet presAssocID="{CF46352B-866E-4099-A6EF-12BF26FB9F5B}" presName="thickLine" presStyleLbl="alignNode1" presStyleIdx="2" presStyleCnt="6"/>
      <dgm:spPr/>
    </dgm:pt>
    <dgm:pt modelId="{04CBD262-9688-48F4-A865-472ACB83BDFB}" type="pres">
      <dgm:prSet presAssocID="{CF46352B-866E-4099-A6EF-12BF26FB9F5B}" presName="horz1" presStyleCnt="0"/>
      <dgm:spPr/>
    </dgm:pt>
    <dgm:pt modelId="{10CAE589-C047-4DAC-8572-E1EE2B3677EC}" type="pres">
      <dgm:prSet presAssocID="{CF46352B-866E-4099-A6EF-12BF26FB9F5B}" presName="tx1" presStyleLbl="revTx" presStyleIdx="2" presStyleCnt="6"/>
      <dgm:spPr/>
    </dgm:pt>
    <dgm:pt modelId="{FF5D53DD-2F8F-4616-A2E3-1E4C908B9AB0}" type="pres">
      <dgm:prSet presAssocID="{CF46352B-866E-4099-A6EF-12BF26FB9F5B}" presName="vert1" presStyleCnt="0"/>
      <dgm:spPr/>
    </dgm:pt>
    <dgm:pt modelId="{E0FACEE2-B451-432A-A3CF-B6C168E17E0D}" type="pres">
      <dgm:prSet presAssocID="{7F08D262-9325-4A6C-B10D-CB811B4538C3}" presName="thickLine" presStyleLbl="alignNode1" presStyleIdx="3" presStyleCnt="6"/>
      <dgm:spPr/>
    </dgm:pt>
    <dgm:pt modelId="{694483B8-275B-47FF-BA0C-E50FB97D358E}" type="pres">
      <dgm:prSet presAssocID="{7F08D262-9325-4A6C-B10D-CB811B4538C3}" presName="horz1" presStyleCnt="0"/>
      <dgm:spPr/>
    </dgm:pt>
    <dgm:pt modelId="{01C5D04C-8FBE-47AA-BC32-BB3F028C648D}" type="pres">
      <dgm:prSet presAssocID="{7F08D262-9325-4A6C-B10D-CB811B4538C3}" presName="tx1" presStyleLbl="revTx" presStyleIdx="3" presStyleCnt="6"/>
      <dgm:spPr/>
    </dgm:pt>
    <dgm:pt modelId="{72F0A7F5-9C21-48B1-8B0B-935A84E293B3}" type="pres">
      <dgm:prSet presAssocID="{7F08D262-9325-4A6C-B10D-CB811B4538C3}" presName="vert1" presStyleCnt="0"/>
      <dgm:spPr/>
    </dgm:pt>
    <dgm:pt modelId="{37AAC741-FD43-4689-9C0E-F3D709AA2E47}" type="pres">
      <dgm:prSet presAssocID="{43D9BD24-766A-4F9A-B935-A8890B83A601}" presName="thickLine" presStyleLbl="alignNode1" presStyleIdx="4" presStyleCnt="6"/>
      <dgm:spPr/>
    </dgm:pt>
    <dgm:pt modelId="{4CEBEA58-7CE3-454A-A4E8-335094458894}" type="pres">
      <dgm:prSet presAssocID="{43D9BD24-766A-4F9A-B935-A8890B83A601}" presName="horz1" presStyleCnt="0"/>
      <dgm:spPr/>
    </dgm:pt>
    <dgm:pt modelId="{F1FCDAB3-A1E5-488F-B579-6882702FA6CD}" type="pres">
      <dgm:prSet presAssocID="{43D9BD24-766A-4F9A-B935-A8890B83A601}" presName="tx1" presStyleLbl="revTx" presStyleIdx="4" presStyleCnt="6"/>
      <dgm:spPr/>
    </dgm:pt>
    <dgm:pt modelId="{781D7516-4860-45D5-BC40-40A8C7AE3689}" type="pres">
      <dgm:prSet presAssocID="{43D9BD24-766A-4F9A-B935-A8890B83A601}" presName="vert1" presStyleCnt="0"/>
      <dgm:spPr/>
    </dgm:pt>
    <dgm:pt modelId="{2BABE58C-DAC4-47E4-9CD6-793F0D35F755}" type="pres">
      <dgm:prSet presAssocID="{A26A46A4-50F5-4BFF-A893-2B65FC76CC05}" presName="thickLine" presStyleLbl="alignNode1" presStyleIdx="5" presStyleCnt="6"/>
      <dgm:spPr/>
    </dgm:pt>
    <dgm:pt modelId="{1D48FC56-ED7E-404F-B1A4-7A55A85BCA6E}" type="pres">
      <dgm:prSet presAssocID="{A26A46A4-50F5-4BFF-A893-2B65FC76CC05}" presName="horz1" presStyleCnt="0"/>
      <dgm:spPr/>
    </dgm:pt>
    <dgm:pt modelId="{C4AD10B6-EDCD-479E-8E43-F7184C88E73D}" type="pres">
      <dgm:prSet presAssocID="{A26A46A4-50F5-4BFF-A893-2B65FC76CC05}" presName="tx1" presStyleLbl="revTx" presStyleIdx="5" presStyleCnt="6"/>
      <dgm:spPr/>
    </dgm:pt>
    <dgm:pt modelId="{5A4DBD7E-079D-4616-807E-8D873634CC5F}" type="pres">
      <dgm:prSet presAssocID="{A26A46A4-50F5-4BFF-A893-2B65FC76CC05}" presName="vert1" presStyleCnt="0"/>
      <dgm:spPr/>
    </dgm:pt>
  </dgm:ptLst>
  <dgm:cxnLst>
    <dgm:cxn modelId="{3A696206-5C00-490A-8C49-A4F057FDCB20}" srcId="{14480688-D759-4348-A793-54171EDC6665}" destId="{7F08D262-9325-4A6C-B10D-CB811B4538C3}" srcOrd="3" destOrd="0" parTransId="{BBE736CA-D34D-4DF2-AAF7-DEAFE5FDAE66}" sibTransId="{36949645-8B0F-425D-81FC-D54CC0DC53EE}"/>
    <dgm:cxn modelId="{D662C163-ED42-45C9-AA6D-792063A51B39}" srcId="{14480688-D759-4348-A793-54171EDC6665}" destId="{CF46352B-866E-4099-A6EF-12BF26FB9F5B}" srcOrd="2" destOrd="0" parTransId="{3FAB68DF-8748-4102-B5B2-D4E1A93F5B35}" sibTransId="{DD0CF0A5-5429-4890-8434-40AAB2C19663}"/>
    <dgm:cxn modelId="{45F54E64-3590-48E4-9687-9D6BDAB1CC4F}" type="presOf" srcId="{EAE66B9A-BCCF-4EB7-812F-0D4EE0275D16}" destId="{3DE39A48-FEFA-49F0-9053-E4693D541BFF}" srcOrd="0" destOrd="0" presId="urn:microsoft.com/office/officeart/2008/layout/LinedList"/>
    <dgm:cxn modelId="{26F0B568-E134-4041-84B5-1024DC94CB0B}" srcId="{14480688-D759-4348-A793-54171EDC6665}" destId="{43D9BD24-766A-4F9A-B935-A8890B83A601}" srcOrd="4" destOrd="0" parTransId="{ACEC8A08-75E0-4E5A-8E05-E09D703276A2}" sibTransId="{C2FF418D-E85E-43EA-AFF6-0256C93EB647}"/>
    <dgm:cxn modelId="{9067A14D-5B54-4175-838C-9D62CCA5C8F0}" srcId="{14480688-D759-4348-A793-54171EDC6665}" destId="{EAE66B9A-BCCF-4EB7-812F-0D4EE0275D16}" srcOrd="0" destOrd="0" parTransId="{2F9D2453-1A1B-4A0E-ADF8-12C39FC730CF}" sibTransId="{B6B07A35-7B62-4950-B881-DF70EE5AAA06}"/>
    <dgm:cxn modelId="{51D30B79-793E-4C5A-9C64-574EFDEFDD7D}" type="presOf" srcId="{7F08D262-9325-4A6C-B10D-CB811B4538C3}" destId="{01C5D04C-8FBE-47AA-BC32-BB3F028C648D}" srcOrd="0" destOrd="0" presId="urn:microsoft.com/office/officeart/2008/layout/LinedList"/>
    <dgm:cxn modelId="{4361FDA2-D2B6-45D6-8B33-2B6629056696}" type="presOf" srcId="{A26A46A4-50F5-4BFF-A893-2B65FC76CC05}" destId="{C4AD10B6-EDCD-479E-8E43-F7184C88E73D}" srcOrd="0" destOrd="0" presId="urn:microsoft.com/office/officeart/2008/layout/LinedList"/>
    <dgm:cxn modelId="{C17DC8A7-10E1-42B8-A436-B5ACC25D1E51}" type="presOf" srcId="{5D5E5086-9FC4-4F08-81B6-5BDA7192919B}" destId="{5BD8BF1D-5FC5-4EAD-9027-443CCB142517}" srcOrd="0" destOrd="0" presId="urn:microsoft.com/office/officeart/2008/layout/LinedList"/>
    <dgm:cxn modelId="{9F7356A8-AFEF-4EE0-B2A1-190ABEB3B38C}" type="presOf" srcId="{43D9BD24-766A-4F9A-B935-A8890B83A601}" destId="{F1FCDAB3-A1E5-488F-B579-6882702FA6CD}" srcOrd="0" destOrd="0" presId="urn:microsoft.com/office/officeart/2008/layout/LinedList"/>
    <dgm:cxn modelId="{672D49C7-B30F-4CB4-823A-146B2DDB34CB}" srcId="{14480688-D759-4348-A793-54171EDC6665}" destId="{5D5E5086-9FC4-4F08-81B6-5BDA7192919B}" srcOrd="1" destOrd="0" parTransId="{F07C9E54-09BB-4230-8775-1CF971A2B024}" sibTransId="{A8666E8B-84DD-4D95-B1AE-439C24974126}"/>
    <dgm:cxn modelId="{BBB677CF-816E-4B3A-97C6-AF159412A24A}" type="presOf" srcId="{CF46352B-866E-4099-A6EF-12BF26FB9F5B}" destId="{10CAE589-C047-4DAC-8572-E1EE2B3677EC}" srcOrd="0" destOrd="0" presId="urn:microsoft.com/office/officeart/2008/layout/LinedList"/>
    <dgm:cxn modelId="{959A19E7-9096-4261-A6F2-0F10EDCA63A2}" type="presOf" srcId="{14480688-D759-4348-A793-54171EDC6665}" destId="{F8C36C20-C2AF-4AFA-8335-50C0B8B6C97B}" srcOrd="0" destOrd="0" presId="urn:microsoft.com/office/officeart/2008/layout/LinedList"/>
    <dgm:cxn modelId="{4B8895F8-3EF1-4CA3-9C5F-5279825206A7}" srcId="{14480688-D759-4348-A793-54171EDC6665}" destId="{A26A46A4-50F5-4BFF-A893-2B65FC76CC05}" srcOrd="5" destOrd="0" parTransId="{96213828-ECE4-40D3-966F-E344A457A99D}" sibTransId="{CDBD0368-3528-4800-A229-77657A88A71B}"/>
    <dgm:cxn modelId="{E1AB949B-D1CE-4875-BBA3-A863CF55542F}" type="presParOf" srcId="{F8C36C20-C2AF-4AFA-8335-50C0B8B6C97B}" destId="{7FDC66B3-3AAE-4B3D-970C-98C5BE799B5D}" srcOrd="0" destOrd="0" presId="urn:microsoft.com/office/officeart/2008/layout/LinedList"/>
    <dgm:cxn modelId="{1A113270-694A-478D-9B8D-79F49C9F42DE}" type="presParOf" srcId="{F8C36C20-C2AF-4AFA-8335-50C0B8B6C97B}" destId="{7609147E-EB16-436E-9C2B-974928D7D161}" srcOrd="1" destOrd="0" presId="urn:microsoft.com/office/officeart/2008/layout/LinedList"/>
    <dgm:cxn modelId="{1D72BD19-347F-4109-92FA-07C6EE63E3E7}" type="presParOf" srcId="{7609147E-EB16-436E-9C2B-974928D7D161}" destId="{3DE39A48-FEFA-49F0-9053-E4693D541BFF}" srcOrd="0" destOrd="0" presId="urn:microsoft.com/office/officeart/2008/layout/LinedList"/>
    <dgm:cxn modelId="{025E5AFC-0D4B-4CBD-A420-5BE1D908F109}" type="presParOf" srcId="{7609147E-EB16-436E-9C2B-974928D7D161}" destId="{29B9B8BF-5788-4E67-9F89-6A33C8656FC5}" srcOrd="1" destOrd="0" presId="urn:microsoft.com/office/officeart/2008/layout/LinedList"/>
    <dgm:cxn modelId="{A574AB69-1DB0-4DAD-A0C5-289A587FFFBC}" type="presParOf" srcId="{F8C36C20-C2AF-4AFA-8335-50C0B8B6C97B}" destId="{ACE62EB7-56A8-48EE-B00F-32F4124161C5}" srcOrd="2" destOrd="0" presId="urn:microsoft.com/office/officeart/2008/layout/LinedList"/>
    <dgm:cxn modelId="{FECED2AF-FCDF-43AA-AD5C-B672B29A5D83}" type="presParOf" srcId="{F8C36C20-C2AF-4AFA-8335-50C0B8B6C97B}" destId="{60447165-54EB-458B-B49B-9521E6FD7763}" srcOrd="3" destOrd="0" presId="urn:microsoft.com/office/officeart/2008/layout/LinedList"/>
    <dgm:cxn modelId="{B1464A51-45D8-406F-8743-E6857CF82EBC}" type="presParOf" srcId="{60447165-54EB-458B-B49B-9521E6FD7763}" destId="{5BD8BF1D-5FC5-4EAD-9027-443CCB142517}" srcOrd="0" destOrd="0" presId="urn:microsoft.com/office/officeart/2008/layout/LinedList"/>
    <dgm:cxn modelId="{8675C80F-5AED-4FB1-8CF3-AFE086D49EF5}" type="presParOf" srcId="{60447165-54EB-458B-B49B-9521E6FD7763}" destId="{B795CAD3-F612-422E-9BA2-64E67312C2FB}" srcOrd="1" destOrd="0" presId="urn:microsoft.com/office/officeart/2008/layout/LinedList"/>
    <dgm:cxn modelId="{649B2159-1201-4518-BF08-B412D92EB74A}" type="presParOf" srcId="{F8C36C20-C2AF-4AFA-8335-50C0B8B6C97B}" destId="{D5EAF56D-0E7A-47E0-B5AC-5FC32E4A664D}" srcOrd="4" destOrd="0" presId="urn:microsoft.com/office/officeart/2008/layout/LinedList"/>
    <dgm:cxn modelId="{796A396C-0852-4901-8680-F1C05E4A6E24}" type="presParOf" srcId="{F8C36C20-C2AF-4AFA-8335-50C0B8B6C97B}" destId="{04CBD262-9688-48F4-A865-472ACB83BDFB}" srcOrd="5" destOrd="0" presId="urn:microsoft.com/office/officeart/2008/layout/LinedList"/>
    <dgm:cxn modelId="{99896A7F-B6B8-4357-ADBF-6C3A1E9B2DCD}" type="presParOf" srcId="{04CBD262-9688-48F4-A865-472ACB83BDFB}" destId="{10CAE589-C047-4DAC-8572-E1EE2B3677EC}" srcOrd="0" destOrd="0" presId="urn:microsoft.com/office/officeart/2008/layout/LinedList"/>
    <dgm:cxn modelId="{AD724EC2-7379-48D9-BC55-E185D91E4357}" type="presParOf" srcId="{04CBD262-9688-48F4-A865-472ACB83BDFB}" destId="{FF5D53DD-2F8F-4616-A2E3-1E4C908B9AB0}" srcOrd="1" destOrd="0" presId="urn:microsoft.com/office/officeart/2008/layout/LinedList"/>
    <dgm:cxn modelId="{77733FB1-6AA7-47C5-9D6F-31C49E3D98F8}" type="presParOf" srcId="{F8C36C20-C2AF-4AFA-8335-50C0B8B6C97B}" destId="{E0FACEE2-B451-432A-A3CF-B6C168E17E0D}" srcOrd="6" destOrd="0" presId="urn:microsoft.com/office/officeart/2008/layout/LinedList"/>
    <dgm:cxn modelId="{6417EDDE-D068-425E-9522-ADAB9D9C3E1E}" type="presParOf" srcId="{F8C36C20-C2AF-4AFA-8335-50C0B8B6C97B}" destId="{694483B8-275B-47FF-BA0C-E50FB97D358E}" srcOrd="7" destOrd="0" presId="urn:microsoft.com/office/officeart/2008/layout/LinedList"/>
    <dgm:cxn modelId="{002A6526-5247-4B69-96E8-DCE4BFF23F37}" type="presParOf" srcId="{694483B8-275B-47FF-BA0C-E50FB97D358E}" destId="{01C5D04C-8FBE-47AA-BC32-BB3F028C648D}" srcOrd="0" destOrd="0" presId="urn:microsoft.com/office/officeart/2008/layout/LinedList"/>
    <dgm:cxn modelId="{19856C80-9960-42A8-B958-D50701F56A5C}" type="presParOf" srcId="{694483B8-275B-47FF-BA0C-E50FB97D358E}" destId="{72F0A7F5-9C21-48B1-8B0B-935A84E293B3}" srcOrd="1" destOrd="0" presId="urn:microsoft.com/office/officeart/2008/layout/LinedList"/>
    <dgm:cxn modelId="{2BE69418-2242-486F-89EC-AA4B2AB3BAB5}" type="presParOf" srcId="{F8C36C20-C2AF-4AFA-8335-50C0B8B6C97B}" destId="{37AAC741-FD43-4689-9C0E-F3D709AA2E47}" srcOrd="8" destOrd="0" presId="urn:microsoft.com/office/officeart/2008/layout/LinedList"/>
    <dgm:cxn modelId="{C2BAE556-C32A-4937-9CA9-D4F0EB640A4C}" type="presParOf" srcId="{F8C36C20-C2AF-4AFA-8335-50C0B8B6C97B}" destId="{4CEBEA58-7CE3-454A-A4E8-335094458894}" srcOrd="9" destOrd="0" presId="urn:microsoft.com/office/officeart/2008/layout/LinedList"/>
    <dgm:cxn modelId="{2ACE86FB-EE95-4E5E-8DFE-742669073C91}" type="presParOf" srcId="{4CEBEA58-7CE3-454A-A4E8-335094458894}" destId="{F1FCDAB3-A1E5-488F-B579-6882702FA6CD}" srcOrd="0" destOrd="0" presId="urn:microsoft.com/office/officeart/2008/layout/LinedList"/>
    <dgm:cxn modelId="{A7ABFC9E-E682-4F52-8EC4-3AE931D21800}" type="presParOf" srcId="{4CEBEA58-7CE3-454A-A4E8-335094458894}" destId="{781D7516-4860-45D5-BC40-40A8C7AE3689}" srcOrd="1" destOrd="0" presId="urn:microsoft.com/office/officeart/2008/layout/LinedList"/>
    <dgm:cxn modelId="{E27637D9-5400-41BE-8394-EF8D1440B72A}" type="presParOf" srcId="{F8C36C20-C2AF-4AFA-8335-50C0B8B6C97B}" destId="{2BABE58C-DAC4-47E4-9CD6-793F0D35F755}" srcOrd="10" destOrd="0" presId="urn:microsoft.com/office/officeart/2008/layout/LinedList"/>
    <dgm:cxn modelId="{3B4ADC3D-2682-42D0-A122-6713E05CC5AA}" type="presParOf" srcId="{F8C36C20-C2AF-4AFA-8335-50C0B8B6C97B}" destId="{1D48FC56-ED7E-404F-B1A4-7A55A85BCA6E}" srcOrd="11" destOrd="0" presId="urn:microsoft.com/office/officeart/2008/layout/LinedList"/>
    <dgm:cxn modelId="{59427204-86FB-4737-9190-EC31EC3816F2}" type="presParOf" srcId="{1D48FC56-ED7E-404F-B1A4-7A55A85BCA6E}" destId="{C4AD10B6-EDCD-479E-8E43-F7184C88E73D}" srcOrd="0" destOrd="0" presId="urn:microsoft.com/office/officeart/2008/layout/LinedList"/>
    <dgm:cxn modelId="{25C59C81-9C7E-4E77-B6ED-D02337687414}" type="presParOf" srcId="{1D48FC56-ED7E-404F-B1A4-7A55A85BCA6E}" destId="{5A4DBD7E-079D-4616-807E-8D873634CC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186A01B-2B06-4BC8-9D4E-92042877F38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F50D687-55D4-41B3-8F46-B022AEAF157F}">
      <dgm:prSet/>
      <dgm:spPr/>
      <dgm:t>
        <a:bodyPr/>
        <a:lstStyle/>
        <a:p>
          <a:r>
            <a:rPr lang="en-GB"/>
            <a:t>Health outcomes</a:t>
          </a:r>
          <a:endParaRPr lang="en-US"/>
        </a:p>
      </dgm:t>
    </dgm:pt>
    <dgm:pt modelId="{1304050B-928F-4BDE-ABDC-870C3E6DC7A7}" type="parTrans" cxnId="{F6B5B543-F28B-42DB-9ED8-A7985FB0FBE3}">
      <dgm:prSet/>
      <dgm:spPr/>
      <dgm:t>
        <a:bodyPr/>
        <a:lstStyle/>
        <a:p>
          <a:endParaRPr lang="en-US"/>
        </a:p>
      </dgm:t>
    </dgm:pt>
    <dgm:pt modelId="{2CC8FCAD-BE85-43DD-A984-B152313C2B76}" type="sibTrans" cxnId="{F6B5B543-F28B-42DB-9ED8-A7985FB0FBE3}">
      <dgm:prSet/>
      <dgm:spPr/>
      <dgm:t>
        <a:bodyPr/>
        <a:lstStyle/>
        <a:p>
          <a:endParaRPr lang="en-US"/>
        </a:p>
      </dgm:t>
    </dgm:pt>
    <dgm:pt modelId="{8782DCFE-48E6-46CE-8587-2A49E7314937}">
      <dgm:prSet/>
      <dgm:spPr/>
      <dgm:t>
        <a:bodyPr/>
        <a:lstStyle/>
        <a:p>
          <a:r>
            <a:rPr lang="en-GB"/>
            <a:t>Equity indicators</a:t>
          </a:r>
          <a:endParaRPr lang="en-US"/>
        </a:p>
      </dgm:t>
    </dgm:pt>
    <dgm:pt modelId="{4F88CC33-FDD5-4977-8696-F0318BEEB484}" type="parTrans" cxnId="{1D80C6D7-279E-40C2-9730-BD23D179E9F1}">
      <dgm:prSet/>
      <dgm:spPr/>
      <dgm:t>
        <a:bodyPr/>
        <a:lstStyle/>
        <a:p>
          <a:endParaRPr lang="en-US"/>
        </a:p>
      </dgm:t>
    </dgm:pt>
    <dgm:pt modelId="{ABAB7008-65FE-4844-B6B7-3F5E19EFBC34}" type="sibTrans" cxnId="{1D80C6D7-279E-40C2-9730-BD23D179E9F1}">
      <dgm:prSet/>
      <dgm:spPr/>
      <dgm:t>
        <a:bodyPr/>
        <a:lstStyle/>
        <a:p>
          <a:endParaRPr lang="en-US"/>
        </a:p>
      </dgm:t>
    </dgm:pt>
    <dgm:pt modelId="{A2D64C48-1308-4D1B-8D47-7FE1A48E1614}">
      <dgm:prSet/>
      <dgm:spPr/>
      <dgm:t>
        <a:bodyPr/>
        <a:lstStyle/>
        <a:p>
          <a:r>
            <a:rPr lang="en-GB"/>
            <a:t>Experience indicators</a:t>
          </a:r>
          <a:endParaRPr lang="en-US"/>
        </a:p>
      </dgm:t>
    </dgm:pt>
    <dgm:pt modelId="{7C381C72-79EA-4A6C-B325-319BB10C3C77}" type="parTrans" cxnId="{31196825-2A4A-473A-8283-1E4CD3A5F362}">
      <dgm:prSet/>
      <dgm:spPr/>
      <dgm:t>
        <a:bodyPr/>
        <a:lstStyle/>
        <a:p>
          <a:endParaRPr lang="en-US"/>
        </a:p>
      </dgm:t>
    </dgm:pt>
    <dgm:pt modelId="{ED0A2BCD-B529-49D1-9622-391B60D417DF}" type="sibTrans" cxnId="{31196825-2A4A-473A-8283-1E4CD3A5F362}">
      <dgm:prSet/>
      <dgm:spPr/>
      <dgm:t>
        <a:bodyPr/>
        <a:lstStyle/>
        <a:p>
          <a:endParaRPr lang="en-US"/>
        </a:p>
      </dgm:t>
    </dgm:pt>
    <dgm:pt modelId="{BDC5FCC0-9F95-4C33-8C8E-573BE7804E3C}">
      <dgm:prSet/>
      <dgm:spPr/>
      <dgm:t>
        <a:bodyPr/>
        <a:lstStyle/>
        <a:p>
          <a:r>
            <a:rPr lang="en-GB"/>
            <a:t>Process and system indicators</a:t>
          </a:r>
          <a:endParaRPr lang="en-US"/>
        </a:p>
      </dgm:t>
    </dgm:pt>
    <dgm:pt modelId="{A0CDAE00-FB29-4AE2-B48C-7589B02C0786}" type="parTrans" cxnId="{204357C0-D085-4189-8C67-ACFAAE5D52ED}">
      <dgm:prSet/>
      <dgm:spPr/>
      <dgm:t>
        <a:bodyPr/>
        <a:lstStyle/>
        <a:p>
          <a:endParaRPr lang="en-US"/>
        </a:p>
      </dgm:t>
    </dgm:pt>
    <dgm:pt modelId="{6D0D7F25-08AA-4DB0-89C6-112CB2246982}" type="sibTrans" cxnId="{204357C0-D085-4189-8C67-ACFAAE5D52ED}">
      <dgm:prSet/>
      <dgm:spPr/>
      <dgm:t>
        <a:bodyPr/>
        <a:lstStyle/>
        <a:p>
          <a:endParaRPr lang="en-US"/>
        </a:p>
      </dgm:t>
    </dgm:pt>
    <dgm:pt modelId="{0DE203ED-6A42-43D6-BF3D-DE5B7325F767}">
      <dgm:prSet/>
      <dgm:spPr/>
      <dgm:t>
        <a:bodyPr/>
        <a:lstStyle/>
        <a:p>
          <a:r>
            <a:rPr lang="en-GB"/>
            <a:t>Sustainability indicators</a:t>
          </a:r>
          <a:endParaRPr lang="en-US"/>
        </a:p>
      </dgm:t>
    </dgm:pt>
    <dgm:pt modelId="{24B9B675-13A6-4F3F-9977-FFF1CC7BDC79}" type="parTrans" cxnId="{463E4DC4-BC21-47AB-ADC0-F70698B557F5}">
      <dgm:prSet/>
      <dgm:spPr/>
      <dgm:t>
        <a:bodyPr/>
        <a:lstStyle/>
        <a:p>
          <a:endParaRPr lang="en-US"/>
        </a:p>
      </dgm:t>
    </dgm:pt>
    <dgm:pt modelId="{F15C445D-C1D3-4A4D-9908-51EA6F651705}" type="sibTrans" cxnId="{463E4DC4-BC21-47AB-ADC0-F70698B557F5}">
      <dgm:prSet/>
      <dgm:spPr/>
      <dgm:t>
        <a:bodyPr/>
        <a:lstStyle/>
        <a:p>
          <a:endParaRPr lang="en-US"/>
        </a:p>
      </dgm:t>
    </dgm:pt>
    <dgm:pt modelId="{50C43B21-0AB0-46C4-9734-862344678CF1}" type="pres">
      <dgm:prSet presAssocID="{7186A01B-2B06-4BC8-9D4E-92042877F380}" presName="linear" presStyleCnt="0">
        <dgm:presLayoutVars>
          <dgm:animLvl val="lvl"/>
          <dgm:resizeHandles val="exact"/>
        </dgm:presLayoutVars>
      </dgm:prSet>
      <dgm:spPr/>
    </dgm:pt>
    <dgm:pt modelId="{B7E151DA-9D5A-475D-8FDC-58F5AA3BF23D}" type="pres">
      <dgm:prSet presAssocID="{DF50D687-55D4-41B3-8F46-B022AEAF157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4BFCB63-70F9-4E48-A865-582CDD81870E}" type="pres">
      <dgm:prSet presAssocID="{2CC8FCAD-BE85-43DD-A984-B152313C2B76}" presName="spacer" presStyleCnt="0"/>
      <dgm:spPr/>
    </dgm:pt>
    <dgm:pt modelId="{C4B890B0-5424-4910-9D78-63743BC3FEA1}" type="pres">
      <dgm:prSet presAssocID="{8782DCFE-48E6-46CE-8587-2A49E731493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B965E11-3B78-4A26-81E9-746908E6CAB1}" type="pres">
      <dgm:prSet presAssocID="{ABAB7008-65FE-4844-B6B7-3F5E19EFBC34}" presName="spacer" presStyleCnt="0"/>
      <dgm:spPr/>
    </dgm:pt>
    <dgm:pt modelId="{5DB93DBE-5FEE-4284-B4D7-EC6640DC0FB0}" type="pres">
      <dgm:prSet presAssocID="{A2D64C48-1308-4D1B-8D47-7FE1A48E161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6CBBA26-382F-4D06-9A11-316FC29CEE82}" type="pres">
      <dgm:prSet presAssocID="{ED0A2BCD-B529-49D1-9622-391B60D417DF}" presName="spacer" presStyleCnt="0"/>
      <dgm:spPr/>
    </dgm:pt>
    <dgm:pt modelId="{5A00DFC3-5950-4025-9998-70AA80DD60D3}" type="pres">
      <dgm:prSet presAssocID="{BDC5FCC0-9F95-4C33-8C8E-573BE7804E3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A577181-E085-4635-AA3F-E4388CC9726D}" type="pres">
      <dgm:prSet presAssocID="{6D0D7F25-08AA-4DB0-89C6-112CB2246982}" presName="spacer" presStyleCnt="0"/>
      <dgm:spPr/>
    </dgm:pt>
    <dgm:pt modelId="{C6C40594-1D66-406A-A070-D00903FC0E3F}" type="pres">
      <dgm:prSet presAssocID="{0DE203ED-6A42-43D6-BF3D-DE5B7325F76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1196825-2A4A-473A-8283-1E4CD3A5F362}" srcId="{7186A01B-2B06-4BC8-9D4E-92042877F380}" destId="{A2D64C48-1308-4D1B-8D47-7FE1A48E1614}" srcOrd="2" destOrd="0" parTransId="{7C381C72-79EA-4A6C-B325-319BB10C3C77}" sibTransId="{ED0A2BCD-B529-49D1-9622-391B60D417DF}"/>
    <dgm:cxn modelId="{813AB426-3E74-40A8-ABDA-FBF65D03EA65}" type="presOf" srcId="{8782DCFE-48E6-46CE-8587-2A49E7314937}" destId="{C4B890B0-5424-4910-9D78-63743BC3FEA1}" srcOrd="0" destOrd="0" presId="urn:microsoft.com/office/officeart/2005/8/layout/vList2"/>
    <dgm:cxn modelId="{4932545D-E16C-4A3E-98C5-A23C2B417A70}" type="presOf" srcId="{BDC5FCC0-9F95-4C33-8C8E-573BE7804E3C}" destId="{5A00DFC3-5950-4025-9998-70AA80DD60D3}" srcOrd="0" destOrd="0" presId="urn:microsoft.com/office/officeart/2005/8/layout/vList2"/>
    <dgm:cxn modelId="{F6B5B543-F28B-42DB-9ED8-A7985FB0FBE3}" srcId="{7186A01B-2B06-4BC8-9D4E-92042877F380}" destId="{DF50D687-55D4-41B3-8F46-B022AEAF157F}" srcOrd="0" destOrd="0" parTransId="{1304050B-928F-4BDE-ABDC-870C3E6DC7A7}" sibTransId="{2CC8FCAD-BE85-43DD-A984-B152313C2B76}"/>
    <dgm:cxn modelId="{1718D271-8599-4898-80BC-220941F5D066}" type="presOf" srcId="{DF50D687-55D4-41B3-8F46-B022AEAF157F}" destId="{B7E151DA-9D5A-475D-8FDC-58F5AA3BF23D}" srcOrd="0" destOrd="0" presId="urn:microsoft.com/office/officeart/2005/8/layout/vList2"/>
    <dgm:cxn modelId="{B415E4B3-A405-4596-B071-8B8EEE14E55E}" type="presOf" srcId="{A2D64C48-1308-4D1B-8D47-7FE1A48E1614}" destId="{5DB93DBE-5FEE-4284-B4D7-EC6640DC0FB0}" srcOrd="0" destOrd="0" presId="urn:microsoft.com/office/officeart/2005/8/layout/vList2"/>
    <dgm:cxn modelId="{204357C0-D085-4189-8C67-ACFAAE5D52ED}" srcId="{7186A01B-2B06-4BC8-9D4E-92042877F380}" destId="{BDC5FCC0-9F95-4C33-8C8E-573BE7804E3C}" srcOrd="3" destOrd="0" parTransId="{A0CDAE00-FB29-4AE2-B48C-7589B02C0786}" sibTransId="{6D0D7F25-08AA-4DB0-89C6-112CB2246982}"/>
    <dgm:cxn modelId="{414FC4C2-2ED4-4270-92C9-6390DEDF300E}" type="presOf" srcId="{0DE203ED-6A42-43D6-BF3D-DE5B7325F767}" destId="{C6C40594-1D66-406A-A070-D00903FC0E3F}" srcOrd="0" destOrd="0" presId="urn:microsoft.com/office/officeart/2005/8/layout/vList2"/>
    <dgm:cxn modelId="{463E4DC4-BC21-47AB-ADC0-F70698B557F5}" srcId="{7186A01B-2B06-4BC8-9D4E-92042877F380}" destId="{0DE203ED-6A42-43D6-BF3D-DE5B7325F767}" srcOrd="4" destOrd="0" parTransId="{24B9B675-13A6-4F3F-9977-FFF1CC7BDC79}" sibTransId="{F15C445D-C1D3-4A4D-9908-51EA6F651705}"/>
    <dgm:cxn modelId="{1D80C6D7-279E-40C2-9730-BD23D179E9F1}" srcId="{7186A01B-2B06-4BC8-9D4E-92042877F380}" destId="{8782DCFE-48E6-46CE-8587-2A49E7314937}" srcOrd="1" destOrd="0" parTransId="{4F88CC33-FDD5-4977-8696-F0318BEEB484}" sibTransId="{ABAB7008-65FE-4844-B6B7-3F5E19EFBC34}"/>
    <dgm:cxn modelId="{D82D6CF2-AC5E-4627-BE78-8747E9C5A577}" type="presOf" srcId="{7186A01B-2B06-4BC8-9D4E-92042877F380}" destId="{50C43B21-0AB0-46C4-9734-862344678CF1}" srcOrd="0" destOrd="0" presId="urn:microsoft.com/office/officeart/2005/8/layout/vList2"/>
    <dgm:cxn modelId="{32E24503-D7FE-413A-A2CD-22164B8027B5}" type="presParOf" srcId="{50C43B21-0AB0-46C4-9734-862344678CF1}" destId="{B7E151DA-9D5A-475D-8FDC-58F5AA3BF23D}" srcOrd="0" destOrd="0" presId="urn:microsoft.com/office/officeart/2005/8/layout/vList2"/>
    <dgm:cxn modelId="{B03B5610-7F43-42A6-865C-3A14FDDBD125}" type="presParOf" srcId="{50C43B21-0AB0-46C4-9734-862344678CF1}" destId="{04BFCB63-70F9-4E48-A865-582CDD81870E}" srcOrd="1" destOrd="0" presId="urn:microsoft.com/office/officeart/2005/8/layout/vList2"/>
    <dgm:cxn modelId="{938B1EA3-F927-4888-880A-283598C8AF4C}" type="presParOf" srcId="{50C43B21-0AB0-46C4-9734-862344678CF1}" destId="{C4B890B0-5424-4910-9D78-63743BC3FEA1}" srcOrd="2" destOrd="0" presId="urn:microsoft.com/office/officeart/2005/8/layout/vList2"/>
    <dgm:cxn modelId="{1ABAA996-9B74-4F40-AA3A-0CF891AF13F9}" type="presParOf" srcId="{50C43B21-0AB0-46C4-9734-862344678CF1}" destId="{5B965E11-3B78-4A26-81E9-746908E6CAB1}" srcOrd="3" destOrd="0" presId="urn:microsoft.com/office/officeart/2005/8/layout/vList2"/>
    <dgm:cxn modelId="{7FADD88F-8632-48CD-B732-95150AA6765C}" type="presParOf" srcId="{50C43B21-0AB0-46C4-9734-862344678CF1}" destId="{5DB93DBE-5FEE-4284-B4D7-EC6640DC0FB0}" srcOrd="4" destOrd="0" presId="urn:microsoft.com/office/officeart/2005/8/layout/vList2"/>
    <dgm:cxn modelId="{A5266463-4397-414F-8BAE-F52479C931FE}" type="presParOf" srcId="{50C43B21-0AB0-46C4-9734-862344678CF1}" destId="{E6CBBA26-382F-4D06-9A11-316FC29CEE82}" srcOrd="5" destOrd="0" presId="urn:microsoft.com/office/officeart/2005/8/layout/vList2"/>
    <dgm:cxn modelId="{922C6080-EC57-4495-8D03-18E186834048}" type="presParOf" srcId="{50C43B21-0AB0-46C4-9734-862344678CF1}" destId="{5A00DFC3-5950-4025-9998-70AA80DD60D3}" srcOrd="6" destOrd="0" presId="urn:microsoft.com/office/officeart/2005/8/layout/vList2"/>
    <dgm:cxn modelId="{B14DB863-6884-4ACE-8AB8-DB3B96AEB2B4}" type="presParOf" srcId="{50C43B21-0AB0-46C4-9734-862344678CF1}" destId="{FA577181-E085-4635-AA3F-E4388CC9726D}" srcOrd="7" destOrd="0" presId="urn:microsoft.com/office/officeart/2005/8/layout/vList2"/>
    <dgm:cxn modelId="{C8DB5269-5864-44A1-BE72-F4568487C9C4}" type="presParOf" srcId="{50C43B21-0AB0-46C4-9734-862344678CF1}" destId="{C6C40594-1D66-406A-A070-D00903FC0E3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A4594CD-E208-435C-845F-8D3E8751344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B203CD-783D-4F21-A8D0-DD922E1941FA}">
      <dgm:prSet/>
      <dgm:spPr/>
      <dgm:t>
        <a:bodyPr/>
        <a:lstStyle/>
        <a:p>
          <a:r>
            <a:rPr lang="en-GB"/>
            <a:t>Morbidity/mortality</a:t>
          </a:r>
          <a:endParaRPr lang="en-US"/>
        </a:p>
      </dgm:t>
    </dgm:pt>
    <dgm:pt modelId="{9CCFDABA-0202-4FC5-A342-BBAF0957D6B2}" type="parTrans" cxnId="{6550D08A-A16D-4165-B7DB-050337E12A1F}">
      <dgm:prSet/>
      <dgm:spPr/>
      <dgm:t>
        <a:bodyPr/>
        <a:lstStyle/>
        <a:p>
          <a:endParaRPr lang="en-US"/>
        </a:p>
      </dgm:t>
    </dgm:pt>
    <dgm:pt modelId="{DC5AA33F-A224-4310-8B88-7314F25C8BE4}" type="sibTrans" cxnId="{6550D08A-A16D-4165-B7DB-050337E12A1F}">
      <dgm:prSet/>
      <dgm:spPr/>
      <dgm:t>
        <a:bodyPr/>
        <a:lstStyle/>
        <a:p>
          <a:endParaRPr lang="en-US"/>
        </a:p>
      </dgm:t>
    </dgm:pt>
    <dgm:pt modelId="{878A6991-9343-4AC3-B760-478C5A07123C}">
      <dgm:prSet/>
      <dgm:spPr/>
      <dgm:t>
        <a:bodyPr/>
        <a:lstStyle/>
        <a:p>
          <a:r>
            <a:rPr lang="en-GB"/>
            <a:t>Quality of life</a:t>
          </a:r>
          <a:endParaRPr lang="en-US"/>
        </a:p>
      </dgm:t>
    </dgm:pt>
    <dgm:pt modelId="{01119B91-CEAB-4962-9051-FD4C826F75B5}" type="parTrans" cxnId="{A17B59AF-EC51-4BC4-8A57-A705F0CDAB8E}">
      <dgm:prSet/>
      <dgm:spPr/>
      <dgm:t>
        <a:bodyPr/>
        <a:lstStyle/>
        <a:p>
          <a:endParaRPr lang="en-US"/>
        </a:p>
      </dgm:t>
    </dgm:pt>
    <dgm:pt modelId="{140C889E-AC3E-4793-AE83-563A0C0BBF4B}" type="sibTrans" cxnId="{A17B59AF-EC51-4BC4-8A57-A705F0CDAB8E}">
      <dgm:prSet/>
      <dgm:spPr/>
      <dgm:t>
        <a:bodyPr/>
        <a:lstStyle/>
        <a:p>
          <a:endParaRPr lang="en-US"/>
        </a:p>
      </dgm:t>
    </dgm:pt>
    <dgm:pt modelId="{4E2DD900-D9E3-435E-9AF6-C7F183820774}">
      <dgm:prSet/>
      <dgm:spPr/>
      <dgm:t>
        <a:bodyPr/>
        <a:lstStyle/>
        <a:p>
          <a:r>
            <a:rPr lang="en-GB"/>
            <a:t>Mental wellbeing</a:t>
          </a:r>
          <a:endParaRPr lang="en-US"/>
        </a:p>
      </dgm:t>
    </dgm:pt>
    <dgm:pt modelId="{6F136E44-C11C-480E-B4D9-BBD8DA279D6B}" type="parTrans" cxnId="{43D359E0-BB74-4419-A76D-D9254BEF91BF}">
      <dgm:prSet/>
      <dgm:spPr/>
      <dgm:t>
        <a:bodyPr/>
        <a:lstStyle/>
        <a:p>
          <a:endParaRPr lang="en-US"/>
        </a:p>
      </dgm:t>
    </dgm:pt>
    <dgm:pt modelId="{C48B849B-F704-4127-8792-2959673F2FCA}" type="sibTrans" cxnId="{43D359E0-BB74-4419-A76D-D9254BEF91BF}">
      <dgm:prSet/>
      <dgm:spPr/>
      <dgm:t>
        <a:bodyPr/>
        <a:lstStyle/>
        <a:p>
          <a:endParaRPr lang="en-US"/>
        </a:p>
      </dgm:t>
    </dgm:pt>
    <dgm:pt modelId="{35285E56-F5C5-4161-9B38-DF56E44A57E9}">
      <dgm:prSet/>
      <dgm:spPr/>
      <dgm:t>
        <a:bodyPr/>
        <a:lstStyle/>
        <a:p>
          <a:r>
            <a:rPr lang="en-GB"/>
            <a:t>Symptom improvement</a:t>
          </a:r>
          <a:endParaRPr lang="en-US"/>
        </a:p>
      </dgm:t>
    </dgm:pt>
    <dgm:pt modelId="{2511C4AA-8C36-493B-9152-AD0831DD0D0D}" type="parTrans" cxnId="{A886A4C6-1778-4ED7-977E-BFE334A791CE}">
      <dgm:prSet/>
      <dgm:spPr/>
      <dgm:t>
        <a:bodyPr/>
        <a:lstStyle/>
        <a:p>
          <a:endParaRPr lang="en-US"/>
        </a:p>
      </dgm:t>
    </dgm:pt>
    <dgm:pt modelId="{F377F6B4-C987-4668-A48A-6914FE29AF4C}" type="sibTrans" cxnId="{A886A4C6-1778-4ED7-977E-BFE334A791CE}">
      <dgm:prSet/>
      <dgm:spPr/>
      <dgm:t>
        <a:bodyPr/>
        <a:lstStyle/>
        <a:p>
          <a:endParaRPr lang="en-US"/>
        </a:p>
      </dgm:t>
    </dgm:pt>
    <dgm:pt modelId="{002C7B38-9479-4244-9CAD-678F60715CD6}" type="pres">
      <dgm:prSet presAssocID="{3A4594CD-E208-435C-845F-8D3E8751344E}" presName="linear" presStyleCnt="0">
        <dgm:presLayoutVars>
          <dgm:animLvl val="lvl"/>
          <dgm:resizeHandles val="exact"/>
        </dgm:presLayoutVars>
      </dgm:prSet>
      <dgm:spPr/>
    </dgm:pt>
    <dgm:pt modelId="{24727262-E863-4AD8-A751-DF85B47F8F33}" type="pres">
      <dgm:prSet presAssocID="{A2B203CD-783D-4F21-A8D0-DD922E1941F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4C53722-13D1-40F5-A6E1-4478E3871A83}" type="pres">
      <dgm:prSet presAssocID="{DC5AA33F-A224-4310-8B88-7314F25C8BE4}" presName="spacer" presStyleCnt="0"/>
      <dgm:spPr/>
    </dgm:pt>
    <dgm:pt modelId="{B035B5D4-99A6-4C17-8B84-D71E5AF550A9}" type="pres">
      <dgm:prSet presAssocID="{878A6991-9343-4AC3-B760-478C5A07123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2E793F1-BE51-4155-BEF5-A8A0C2008042}" type="pres">
      <dgm:prSet presAssocID="{140C889E-AC3E-4793-AE83-563A0C0BBF4B}" presName="spacer" presStyleCnt="0"/>
      <dgm:spPr/>
    </dgm:pt>
    <dgm:pt modelId="{E5F7E908-D384-4CDA-B49C-81D481654954}" type="pres">
      <dgm:prSet presAssocID="{4E2DD900-D9E3-435E-9AF6-C7F18382077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8BD60B6-49D2-4D18-991B-679A2662BC3C}" type="pres">
      <dgm:prSet presAssocID="{C48B849B-F704-4127-8792-2959673F2FCA}" presName="spacer" presStyleCnt="0"/>
      <dgm:spPr/>
    </dgm:pt>
    <dgm:pt modelId="{00EA7AA7-FA05-4A8B-A442-36C5355AC889}" type="pres">
      <dgm:prSet presAssocID="{35285E56-F5C5-4161-9B38-DF56E44A57E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F70110F-FDE4-42F2-BF61-411BF9E242A7}" type="presOf" srcId="{A2B203CD-783D-4F21-A8D0-DD922E1941FA}" destId="{24727262-E863-4AD8-A751-DF85B47F8F33}" srcOrd="0" destOrd="0" presId="urn:microsoft.com/office/officeart/2005/8/layout/vList2"/>
    <dgm:cxn modelId="{F270643B-ACD4-484D-A5BD-290DF3C75ADB}" type="presOf" srcId="{878A6991-9343-4AC3-B760-478C5A07123C}" destId="{B035B5D4-99A6-4C17-8B84-D71E5AF550A9}" srcOrd="0" destOrd="0" presId="urn:microsoft.com/office/officeart/2005/8/layout/vList2"/>
    <dgm:cxn modelId="{F401D57D-4A39-4422-BAA0-89CC6138E765}" type="presOf" srcId="{4E2DD900-D9E3-435E-9AF6-C7F183820774}" destId="{E5F7E908-D384-4CDA-B49C-81D481654954}" srcOrd="0" destOrd="0" presId="urn:microsoft.com/office/officeart/2005/8/layout/vList2"/>
    <dgm:cxn modelId="{E484D988-F585-4632-8B76-2FE8A52D9548}" type="presOf" srcId="{35285E56-F5C5-4161-9B38-DF56E44A57E9}" destId="{00EA7AA7-FA05-4A8B-A442-36C5355AC889}" srcOrd="0" destOrd="0" presId="urn:microsoft.com/office/officeart/2005/8/layout/vList2"/>
    <dgm:cxn modelId="{6550D08A-A16D-4165-B7DB-050337E12A1F}" srcId="{3A4594CD-E208-435C-845F-8D3E8751344E}" destId="{A2B203CD-783D-4F21-A8D0-DD922E1941FA}" srcOrd="0" destOrd="0" parTransId="{9CCFDABA-0202-4FC5-A342-BBAF0957D6B2}" sibTransId="{DC5AA33F-A224-4310-8B88-7314F25C8BE4}"/>
    <dgm:cxn modelId="{A17B59AF-EC51-4BC4-8A57-A705F0CDAB8E}" srcId="{3A4594CD-E208-435C-845F-8D3E8751344E}" destId="{878A6991-9343-4AC3-B760-478C5A07123C}" srcOrd="1" destOrd="0" parTransId="{01119B91-CEAB-4962-9051-FD4C826F75B5}" sibTransId="{140C889E-AC3E-4793-AE83-563A0C0BBF4B}"/>
    <dgm:cxn modelId="{A886A4C6-1778-4ED7-977E-BFE334A791CE}" srcId="{3A4594CD-E208-435C-845F-8D3E8751344E}" destId="{35285E56-F5C5-4161-9B38-DF56E44A57E9}" srcOrd="3" destOrd="0" parTransId="{2511C4AA-8C36-493B-9152-AD0831DD0D0D}" sibTransId="{F377F6B4-C987-4668-A48A-6914FE29AF4C}"/>
    <dgm:cxn modelId="{C927FFCE-85FB-407F-8CAC-70888CCC5CA1}" type="presOf" srcId="{3A4594CD-E208-435C-845F-8D3E8751344E}" destId="{002C7B38-9479-4244-9CAD-678F60715CD6}" srcOrd="0" destOrd="0" presId="urn:microsoft.com/office/officeart/2005/8/layout/vList2"/>
    <dgm:cxn modelId="{43D359E0-BB74-4419-A76D-D9254BEF91BF}" srcId="{3A4594CD-E208-435C-845F-8D3E8751344E}" destId="{4E2DD900-D9E3-435E-9AF6-C7F183820774}" srcOrd="2" destOrd="0" parTransId="{6F136E44-C11C-480E-B4D9-BBD8DA279D6B}" sibTransId="{C48B849B-F704-4127-8792-2959673F2FCA}"/>
    <dgm:cxn modelId="{B6AE4A4B-6A1A-4400-A905-8E44D7690FF1}" type="presParOf" srcId="{002C7B38-9479-4244-9CAD-678F60715CD6}" destId="{24727262-E863-4AD8-A751-DF85B47F8F33}" srcOrd="0" destOrd="0" presId="urn:microsoft.com/office/officeart/2005/8/layout/vList2"/>
    <dgm:cxn modelId="{6D35638A-1912-4ADA-A49C-D7DBEDAD1785}" type="presParOf" srcId="{002C7B38-9479-4244-9CAD-678F60715CD6}" destId="{84C53722-13D1-40F5-A6E1-4478E3871A83}" srcOrd="1" destOrd="0" presId="urn:microsoft.com/office/officeart/2005/8/layout/vList2"/>
    <dgm:cxn modelId="{70507902-D8D2-474D-95A6-5732908C8C7E}" type="presParOf" srcId="{002C7B38-9479-4244-9CAD-678F60715CD6}" destId="{B035B5D4-99A6-4C17-8B84-D71E5AF550A9}" srcOrd="2" destOrd="0" presId="urn:microsoft.com/office/officeart/2005/8/layout/vList2"/>
    <dgm:cxn modelId="{2FA27452-5383-408B-AD20-F8AE6EAA7816}" type="presParOf" srcId="{002C7B38-9479-4244-9CAD-678F60715CD6}" destId="{F2E793F1-BE51-4155-BEF5-A8A0C2008042}" srcOrd="3" destOrd="0" presId="urn:microsoft.com/office/officeart/2005/8/layout/vList2"/>
    <dgm:cxn modelId="{575DA1A9-D06F-4174-9C3F-92791F975284}" type="presParOf" srcId="{002C7B38-9479-4244-9CAD-678F60715CD6}" destId="{E5F7E908-D384-4CDA-B49C-81D481654954}" srcOrd="4" destOrd="0" presId="urn:microsoft.com/office/officeart/2005/8/layout/vList2"/>
    <dgm:cxn modelId="{A57EC166-3040-4D92-8452-02ACE23BDBA4}" type="presParOf" srcId="{002C7B38-9479-4244-9CAD-678F60715CD6}" destId="{38BD60B6-49D2-4D18-991B-679A2662BC3C}" srcOrd="5" destOrd="0" presId="urn:microsoft.com/office/officeart/2005/8/layout/vList2"/>
    <dgm:cxn modelId="{9E0D112A-41DC-42CD-BD4C-1469BA952A62}" type="presParOf" srcId="{002C7B38-9479-4244-9CAD-678F60715CD6}" destId="{00EA7AA7-FA05-4A8B-A442-36C5355AC88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8FDFD05-2E1E-4E73-BBF5-6B6D8C568B7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3A5398-68DC-41DD-B5E8-F6DD826E1EC6}">
      <dgm:prSet/>
      <dgm:spPr/>
      <dgm:t>
        <a:bodyPr/>
        <a:lstStyle/>
        <a:p>
          <a:r>
            <a:rPr lang="en-GB"/>
            <a:t>Distribution of outcomes across groups</a:t>
          </a:r>
          <a:endParaRPr lang="en-US"/>
        </a:p>
      </dgm:t>
    </dgm:pt>
    <dgm:pt modelId="{5DB203DA-051D-4D63-82AC-AB0A83FFDF17}" type="parTrans" cxnId="{DC007C7B-7129-4C0B-9A7F-0D49024475BC}">
      <dgm:prSet/>
      <dgm:spPr/>
      <dgm:t>
        <a:bodyPr/>
        <a:lstStyle/>
        <a:p>
          <a:endParaRPr lang="en-US"/>
        </a:p>
      </dgm:t>
    </dgm:pt>
    <dgm:pt modelId="{9A917DF9-C5F9-4180-AAC7-E4D77F26DF4E}" type="sibTrans" cxnId="{DC007C7B-7129-4C0B-9A7F-0D49024475BC}">
      <dgm:prSet/>
      <dgm:spPr/>
      <dgm:t>
        <a:bodyPr/>
        <a:lstStyle/>
        <a:p>
          <a:endParaRPr lang="en-US"/>
        </a:p>
      </dgm:t>
    </dgm:pt>
    <dgm:pt modelId="{395ECF31-4B43-41EE-9DBE-CAEF7BB9E732}">
      <dgm:prSet/>
      <dgm:spPr/>
      <dgm:t>
        <a:bodyPr/>
        <a:lstStyle/>
        <a:p>
          <a:r>
            <a:rPr lang="en-GB"/>
            <a:t>Access by deprivation, ethnicity, disability, geography</a:t>
          </a:r>
          <a:endParaRPr lang="en-US"/>
        </a:p>
      </dgm:t>
    </dgm:pt>
    <dgm:pt modelId="{F8A217E6-1D92-4A4A-B320-290E96DD169C}" type="parTrans" cxnId="{98818D32-2BEB-40C7-A6AA-B3824A7D0C76}">
      <dgm:prSet/>
      <dgm:spPr/>
      <dgm:t>
        <a:bodyPr/>
        <a:lstStyle/>
        <a:p>
          <a:endParaRPr lang="en-US"/>
        </a:p>
      </dgm:t>
    </dgm:pt>
    <dgm:pt modelId="{FFB728D8-06C9-4E6E-ABE1-A077756F4D85}" type="sibTrans" cxnId="{98818D32-2BEB-40C7-A6AA-B3824A7D0C76}">
      <dgm:prSet/>
      <dgm:spPr/>
      <dgm:t>
        <a:bodyPr/>
        <a:lstStyle/>
        <a:p>
          <a:endParaRPr lang="en-US"/>
        </a:p>
      </dgm:t>
    </dgm:pt>
    <dgm:pt modelId="{EDB5AFFB-6A8F-4C4F-ADFD-4C68BD0E05C4}">
      <dgm:prSet/>
      <dgm:spPr/>
      <dgm:t>
        <a:bodyPr/>
        <a:lstStyle/>
        <a:p>
          <a:r>
            <a:rPr lang="en-GB"/>
            <a:t>Digital inclusion measures</a:t>
          </a:r>
          <a:endParaRPr lang="en-US"/>
        </a:p>
      </dgm:t>
    </dgm:pt>
    <dgm:pt modelId="{ECCA3D76-3025-48B8-9EE6-C1E1CD96066C}" type="parTrans" cxnId="{C873787B-468D-4E50-BE02-561CBC68A338}">
      <dgm:prSet/>
      <dgm:spPr/>
      <dgm:t>
        <a:bodyPr/>
        <a:lstStyle/>
        <a:p>
          <a:endParaRPr lang="en-US"/>
        </a:p>
      </dgm:t>
    </dgm:pt>
    <dgm:pt modelId="{C2626E2D-0D6C-47CE-8D58-9DCDEE9F6D2C}" type="sibTrans" cxnId="{C873787B-468D-4E50-BE02-561CBC68A338}">
      <dgm:prSet/>
      <dgm:spPr/>
      <dgm:t>
        <a:bodyPr/>
        <a:lstStyle/>
        <a:p>
          <a:endParaRPr lang="en-US"/>
        </a:p>
      </dgm:t>
    </dgm:pt>
    <dgm:pt modelId="{02FCF4B2-4792-45B4-8F88-F622B75D8FD0}" type="pres">
      <dgm:prSet presAssocID="{A8FDFD05-2E1E-4E73-BBF5-6B6D8C568B70}" presName="linear" presStyleCnt="0">
        <dgm:presLayoutVars>
          <dgm:animLvl val="lvl"/>
          <dgm:resizeHandles val="exact"/>
        </dgm:presLayoutVars>
      </dgm:prSet>
      <dgm:spPr/>
    </dgm:pt>
    <dgm:pt modelId="{E43FA48D-4779-4C07-91A6-C28BA9E6510D}" type="pres">
      <dgm:prSet presAssocID="{D13A5398-68DC-41DD-B5E8-F6DD826E1EC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881DBF7-4596-4B30-8590-1940B798EBCB}" type="pres">
      <dgm:prSet presAssocID="{9A917DF9-C5F9-4180-AAC7-E4D77F26DF4E}" presName="spacer" presStyleCnt="0"/>
      <dgm:spPr/>
    </dgm:pt>
    <dgm:pt modelId="{09EFF924-6236-443E-AD21-8C71D2E9DE55}" type="pres">
      <dgm:prSet presAssocID="{395ECF31-4B43-41EE-9DBE-CAEF7BB9E73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0EED501-66AB-4575-B993-0B68B86A77C3}" type="pres">
      <dgm:prSet presAssocID="{FFB728D8-06C9-4E6E-ABE1-A077756F4D85}" presName="spacer" presStyleCnt="0"/>
      <dgm:spPr/>
    </dgm:pt>
    <dgm:pt modelId="{AB469B9C-5BFA-4EF9-BCFB-DC5E54813633}" type="pres">
      <dgm:prSet presAssocID="{EDB5AFFB-6A8F-4C4F-ADFD-4C68BD0E05C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986332-C7F5-4814-BD03-D0FF0B250C64}" type="presOf" srcId="{395ECF31-4B43-41EE-9DBE-CAEF7BB9E732}" destId="{09EFF924-6236-443E-AD21-8C71D2E9DE55}" srcOrd="0" destOrd="0" presId="urn:microsoft.com/office/officeart/2005/8/layout/vList2"/>
    <dgm:cxn modelId="{98818D32-2BEB-40C7-A6AA-B3824A7D0C76}" srcId="{A8FDFD05-2E1E-4E73-BBF5-6B6D8C568B70}" destId="{395ECF31-4B43-41EE-9DBE-CAEF7BB9E732}" srcOrd="1" destOrd="0" parTransId="{F8A217E6-1D92-4A4A-B320-290E96DD169C}" sibTransId="{FFB728D8-06C9-4E6E-ABE1-A077756F4D85}"/>
    <dgm:cxn modelId="{C39A3A3A-02E6-4CB5-8A22-70B89A6A43DE}" type="presOf" srcId="{D13A5398-68DC-41DD-B5E8-F6DD826E1EC6}" destId="{E43FA48D-4779-4C07-91A6-C28BA9E6510D}" srcOrd="0" destOrd="0" presId="urn:microsoft.com/office/officeart/2005/8/layout/vList2"/>
    <dgm:cxn modelId="{C25F8C57-9501-43E9-95D9-2338D2B990C8}" type="presOf" srcId="{A8FDFD05-2E1E-4E73-BBF5-6B6D8C568B70}" destId="{02FCF4B2-4792-45B4-8F88-F622B75D8FD0}" srcOrd="0" destOrd="0" presId="urn:microsoft.com/office/officeart/2005/8/layout/vList2"/>
    <dgm:cxn modelId="{C873787B-468D-4E50-BE02-561CBC68A338}" srcId="{A8FDFD05-2E1E-4E73-BBF5-6B6D8C568B70}" destId="{EDB5AFFB-6A8F-4C4F-ADFD-4C68BD0E05C4}" srcOrd="2" destOrd="0" parTransId="{ECCA3D76-3025-48B8-9EE6-C1E1CD96066C}" sibTransId="{C2626E2D-0D6C-47CE-8D58-9DCDEE9F6D2C}"/>
    <dgm:cxn modelId="{DC007C7B-7129-4C0B-9A7F-0D49024475BC}" srcId="{A8FDFD05-2E1E-4E73-BBF5-6B6D8C568B70}" destId="{D13A5398-68DC-41DD-B5E8-F6DD826E1EC6}" srcOrd="0" destOrd="0" parTransId="{5DB203DA-051D-4D63-82AC-AB0A83FFDF17}" sibTransId="{9A917DF9-C5F9-4180-AAC7-E4D77F26DF4E}"/>
    <dgm:cxn modelId="{AEC89995-61E4-4164-8A85-75526FAE66C7}" type="presOf" srcId="{EDB5AFFB-6A8F-4C4F-ADFD-4C68BD0E05C4}" destId="{AB469B9C-5BFA-4EF9-BCFB-DC5E54813633}" srcOrd="0" destOrd="0" presId="urn:microsoft.com/office/officeart/2005/8/layout/vList2"/>
    <dgm:cxn modelId="{E51CB97F-DFB3-448B-90C9-8692C4A5DD0F}" type="presParOf" srcId="{02FCF4B2-4792-45B4-8F88-F622B75D8FD0}" destId="{E43FA48D-4779-4C07-91A6-C28BA9E6510D}" srcOrd="0" destOrd="0" presId="urn:microsoft.com/office/officeart/2005/8/layout/vList2"/>
    <dgm:cxn modelId="{A23F43FA-B2E4-498F-B6A0-846B70B3CE7B}" type="presParOf" srcId="{02FCF4B2-4792-45B4-8F88-F622B75D8FD0}" destId="{2881DBF7-4596-4B30-8590-1940B798EBCB}" srcOrd="1" destOrd="0" presId="urn:microsoft.com/office/officeart/2005/8/layout/vList2"/>
    <dgm:cxn modelId="{D79438C2-6BFB-4E18-9812-9BADF07F7F13}" type="presParOf" srcId="{02FCF4B2-4792-45B4-8F88-F622B75D8FD0}" destId="{09EFF924-6236-443E-AD21-8C71D2E9DE55}" srcOrd="2" destOrd="0" presId="urn:microsoft.com/office/officeart/2005/8/layout/vList2"/>
    <dgm:cxn modelId="{47B1273E-AF3B-459A-ABD6-1DDC8AEAEE03}" type="presParOf" srcId="{02FCF4B2-4792-45B4-8F88-F622B75D8FD0}" destId="{30EED501-66AB-4575-B993-0B68B86A77C3}" srcOrd="3" destOrd="0" presId="urn:microsoft.com/office/officeart/2005/8/layout/vList2"/>
    <dgm:cxn modelId="{A60DDD66-05D6-4612-95CB-E6F010209F8A}" type="presParOf" srcId="{02FCF4B2-4792-45B4-8F88-F622B75D8FD0}" destId="{AB469B9C-5BFA-4EF9-BCFB-DC5E5481363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CF1482F-42E6-49C4-9338-7D6F5E6D511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F6DE4A4-7C77-4235-84DA-0451FA284D0F}">
      <dgm:prSet/>
      <dgm:spPr/>
      <dgm:t>
        <a:bodyPr/>
        <a:lstStyle/>
        <a:p>
          <a:r>
            <a:rPr lang="en-GB"/>
            <a:t>Patient‑reported outcome measures (PROMs)</a:t>
          </a:r>
          <a:endParaRPr lang="en-US"/>
        </a:p>
      </dgm:t>
    </dgm:pt>
    <dgm:pt modelId="{0E1A91DD-99DF-447B-A099-D6B3666428D1}" type="parTrans" cxnId="{A959CC1D-B18E-4824-8201-43EDCA3CC463}">
      <dgm:prSet/>
      <dgm:spPr/>
      <dgm:t>
        <a:bodyPr/>
        <a:lstStyle/>
        <a:p>
          <a:endParaRPr lang="en-US"/>
        </a:p>
      </dgm:t>
    </dgm:pt>
    <dgm:pt modelId="{626A45CD-A798-4FF1-BE26-9D6A157BB2DC}" type="sibTrans" cxnId="{A959CC1D-B18E-4824-8201-43EDCA3CC463}">
      <dgm:prSet/>
      <dgm:spPr/>
      <dgm:t>
        <a:bodyPr/>
        <a:lstStyle/>
        <a:p>
          <a:endParaRPr lang="en-US"/>
        </a:p>
      </dgm:t>
    </dgm:pt>
    <dgm:pt modelId="{D750D7F1-0C08-43D2-9CB2-3355D0253CA8}">
      <dgm:prSet/>
      <dgm:spPr/>
      <dgm:t>
        <a:bodyPr/>
        <a:lstStyle/>
        <a:p>
          <a:r>
            <a:rPr lang="en-GB"/>
            <a:t>Staff satisfaction</a:t>
          </a:r>
          <a:endParaRPr lang="en-US"/>
        </a:p>
      </dgm:t>
    </dgm:pt>
    <dgm:pt modelId="{EB099B8B-711D-4B94-ABF8-E62DDA05976D}" type="parTrans" cxnId="{F39599DA-8892-4884-96B1-ADB258C5FD6B}">
      <dgm:prSet/>
      <dgm:spPr/>
      <dgm:t>
        <a:bodyPr/>
        <a:lstStyle/>
        <a:p>
          <a:endParaRPr lang="en-US"/>
        </a:p>
      </dgm:t>
    </dgm:pt>
    <dgm:pt modelId="{D2A3C09A-A0AB-4409-A46C-B0734A60E725}" type="sibTrans" cxnId="{F39599DA-8892-4884-96B1-ADB258C5FD6B}">
      <dgm:prSet/>
      <dgm:spPr/>
      <dgm:t>
        <a:bodyPr/>
        <a:lstStyle/>
        <a:p>
          <a:endParaRPr lang="en-US"/>
        </a:p>
      </dgm:t>
    </dgm:pt>
    <dgm:pt modelId="{F8E6C72A-DDC1-4F77-9AE9-79F9037BB4A9}">
      <dgm:prSet/>
      <dgm:spPr/>
      <dgm:t>
        <a:bodyPr/>
        <a:lstStyle/>
        <a:p>
          <a:r>
            <a:rPr lang="en-GB"/>
            <a:t>Service user engagement</a:t>
          </a:r>
          <a:endParaRPr lang="en-US"/>
        </a:p>
      </dgm:t>
    </dgm:pt>
    <dgm:pt modelId="{494C84F0-2401-4135-9784-6D465DA3E339}" type="parTrans" cxnId="{54589CCE-2EFD-449E-8A2F-82998D97090F}">
      <dgm:prSet/>
      <dgm:spPr/>
      <dgm:t>
        <a:bodyPr/>
        <a:lstStyle/>
        <a:p>
          <a:endParaRPr lang="en-US"/>
        </a:p>
      </dgm:t>
    </dgm:pt>
    <dgm:pt modelId="{E2946651-A273-4771-B37A-59B8ADE4E8F4}" type="sibTrans" cxnId="{54589CCE-2EFD-449E-8A2F-82998D97090F}">
      <dgm:prSet/>
      <dgm:spPr/>
      <dgm:t>
        <a:bodyPr/>
        <a:lstStyle/>
        <a:p>
          <a:endParaRPr lang="en-US"/>
        </a:p>
      </dgm:t>
    </dgm:pt>
    <dgm:pt modelId="{7C8CB6DA-5D62-4046-928C-C42E9AA6BF46}" type="pres">
      <dgm:prSet presAssocID="{FCF1482F-42E6-49C4-9338-7D6F5E6D511E}" presName="vert0" presStyleCnt="0">
        <dgm:presLayoutVars>
          <dgm:dir/>
          <dgm:animOne val="branch"/>
          <dgm:animLvl val="lvl"/>
        </dgm:presLayoutVars>
      </dgm:prSet>
      <dgm:spPr/>
    </dgm:pt>
    <dgm:pt modelId="{8CFB38AF-3D4C-4096-A03D-7E173BD181C4}" type="pres">
      <dgm:prSet presAssocID="{2F6DE4A4-7C77-4235-84DA-0451FA284D0F}" presName="thickLine" presStyleLbl="alignNode1" presStyleIdx="0" presStyleCnt="3"/>
      <dgm:spPr/>
    </dgm:pt>
    <dgm:pt modelId="{F96E265F-3D38-4F22-9739-E93B87A03A3F}" type="pres">
      <dgm:prSet presAssocID="{2F6DE4A4-7C77-4235-84DA-0451FA284D0F}" presName="horz1" presStyleCnt="0"/>
      <dgm:spPr/>
    </dgm:pt>
    <dgm:pt modelId="{0F7BDF20-5969-4A34-B15B-7989C390F80C}" type="pres">
      <dgm:prSet presAssocID="{2F6DE4A4-7C77-4235-84DA-0451FA284D0F}" presName="tx1" presStyleLbl="revTx" presStyleIdx="0" presStyleCnt="3"/>
      <dgm:spPr/>
    </dgm:pt>
    <dgm:pt modelId="{8732DDDC-CC3A-4BAD-A97E-2F1B8179E554}" type="pres">
      <dgm:prSet presAssocID="{2F6DE4A4-7C77-4235-84DA-0451FA284D0F}" presName="vert1" presStyleCnt="0"/>
      <dgm:spPr/>
    </dgm:pt>
    <dgm:pt modelId="{2959FA7F-5BD8-4C21-BA72-2935AEFB1E84}" type="pres">
      <dgm:prSet presAssocID="{D750D7F1-0C08-43D2-9CB2-3355D0253CA8}" presName="thickLine" presStyleLbl="alignNode1" presStyleIdx="1" presStyleCnt="3"/>
      <dgm:spPr/>
    </dgm:pt>
    <dgm:pt modelId="{C53544EA-6CEE-4EB2-BB92-4E471ED40616}" type="pres">
      <dgm:prSet presAssocID="{D750D7F1-0C08-43D2-9CB2-3355D0253CA8}" presName="horz1" presStyleCnt="0"/>
      <dgm:spPr/>
    </dgm:pt>
    <dgm:pt modelId="{AE94BD80-3C87-4944-9E7D-549E80353E7B}" type="pres">
      <dgm:prSet presAssocID="{D750D7F1-0C08-43D2-9CB2-3355D0253CA8}" presName="tx1" presStyleLbl="revTx" presStyleIdx="1" presStyleCnt="3"/>
      <dgm:spPr/>
    </dgm:pt>
    <dgm:pt modelId="{D30BB08D-D0C5-4F7F-965B-DDD66333B2AC}" type="pres">
      <dgm:prSet presAssocID="{D750D7F1-0C08-43D2-9CB2-3355D0253CA8}" presName="vert1" presStyleCnt="0"/>
      <dgm:spPr/>
    </dgm:pt>
    <dgm:pt modelId="{0D651107-A2DF-4799-8FB5-1D06FBAE7633}" type="pres">
      <dgm:prSet presAssocID="{F8E6C72A-DDC1-4F77-9AE9-79F9037BB4A9}" presName="thickLine" presStyleLbl="alignNode1" presStyleIdx="2" presStyleCnt="3"/>
      <dgm:spPr/>
    </dgm:pt>
    <dgm:pt modelId="{C7FA0850-3C8E-4DAD-A692-DA62D62677C1}" type="pres">
      <dgm:prSet presAssocID="{F8E6C72A-DDC1-4F77-9AE9-79F9037BB4A9}" presName="horz1" presStyleCnt="0"/>
      <dgm:spPr/>
    </dgm:pt>
    <dgm:pt modelId="{745987CA-AB94-4515-8902-1409B675401A}" type="pres">
      <dgm:prSet presAssocID="{F8E6C72A-DDC1-4F77-9AE9-79F9037BB4A9}" presName="tx1" presStyleLbl="revTx" presStyleIdx="2" presStyleCnt="3"/>
      <dgm:spPr/>
    </dgm:pt>
    <dgm:pt modelId="{51BCAF29-6862-486F-949A-E06FE0B737FC}" type="pres">
      <dgm:prSet presAssocID="{F8E6C72A-DDC1-4F77-9AE9-79F9037BB4A9}" presName="vert1" presStyleCnt="0"/>
      <dgm:spPr/>
    </dgm:pt>
  </dgm:ptLst>
  <dgm:cxnLst>
    <dgm:cxn modelId="{A959CC1D-B18E-4824-8201-43EDCA3CC463}" srcId="{FCF1482F-42E6-49C4-9338-7D6F5E6D511E}" destId="{2F6DE4A4-7C77-4235-84DA-0451FA284D0F}" srcOrd="0" destOrd="0" parTransId="{0E1A91DD-99DF-447B-A099-D6B3666428D1}" sibTransId="{626A45CD-A798-4FF1-BE26-9D6A157BB2DC}"/>
    <dgm:cxn modelId="{38449B28-D058-4F90-A542-837D00352CE2}" type="presOf" srcId="{2F6DE4A4-7C77-4235-84DA-0451FA284D0F}" destId="{0F7BDF20-5969-4A34-B15B-7989C390F80C}" srcOrd="0" destOrd="0" presId="urn:microsoft.com/office/officeart/2008/layout/LinedList"/>
    <dgm:cxn modelId="{3D01698F-EC00-4323-A9F8-C24477DEB8CD}" type="presOf" srcId="{D750D7F1-0C08-43D2-9CB2-3355D0253CA8}" destId="{AE94BD80-3C87-4944-9E7D-549E80353E7B}" srcOrd="0" destOrd="0" presId="urn:microsoft.com/office/officeart/2008/layout/LinedList"/>
    <dgm:cxn modelId="{D54123AD-5A44-4C20-A578-D6548ADAB22E}" type="presOf" srcId="{F8E6C72A-DDC1-4F77-9AE9-79F9037BB4A9}" destId="{745987CA-AB94-4515-8902-1409B675401A}" srcOrd="0" destOrd="0" presId="urn:microsoft.com/office/officeart/2008/layout/LinedList"/>
    <dgm:cxn modelId="{54589CCE-2EFD-449E-8A2F-82998D97090F}" srcId="{FCF1482F-42E6-49C4-9338-7D6F5E6D511E}" destId="{F8E6C72A-DDC1-4F77-9AE9-79F9037BB4A9}" srcOrd="2" destOrd="0" parTransId="{494C84F0-2401-4135-9784-6D465DA3E339}" sibTransId="{E2946651-A273-4771-B37A-59B8ADE4E8F4}"/>
    <dgm:cxn modelId="{F39599DA-8892-4884-96B1-ADB258C5FD6B}" srcId="{FCF1482F-42E6-49C4-9338-7D6F5E6D511E}" destId="{D750D7F1-0C08-43D2-9CB2-3355D0253CA8}" srcOrd="1" destOrd="0" parTransId="{EB099B8B-711D-4B94-ABF8-E62DDA05976D}" sibTransId="{D2A3C09A-A0AB-4409-A46C-B0734A60E725}"/>
    <dgm:cxn modelId="{8D8EE8E8-8608-4D1C-998B-33800D0B2547}" type="presOf" srcId="{FCF1482F-42E6-49C4-9338-7D6F5E6D511E}" destId="{7C8CB6DA-5D62-4046-928C-C42E9AA6BF46}" srcOrd="0" destOrd="0" presId="urn:microsoft.com/office/officeart/2008/layout/LinedList"/>
    <dgm:cxn modelId="{EF044E48-D95E-4C2D-A3F1-00BD4BF37CFF}" type="presParOf" srcId="{7C8CB6DA-5D62-4046-928C-C42E9AA6BF46}" destId="{8CFB38AF-3D4C-4096-A03D-7E173BD181C4}" srcOrd="0" destOrd="0" presId="urn:microsoft.com/office/officeart/2008/layout/LinedList"/>
    <dgm:cxn modelId="{460EE5F6-72DE-4A58-9182-A4334F8B05D9}" type="presParOf" srcId="{7C8CB6DA-5D62-4046-928C-C42E9AA6BF46}" destId="{F96E265F-3D38-4F22-9739-E93B87A03A3F}" srcOrd="1" destOrd="0" presId="urn:microsoft.com/office/officeart/2008/layout/LinedList"/>
    <dgm:cxn modelId="{A01E88E7-5E85-4FC7-8B0D-76BEB0F92099}" type="presParOf" srcId="{F96E265F-3D38-4F22-9739-E93B87A03A3F}" destId="{0F7BDF20-5969-4A34-B15B-7989C390F80C}" srcOrd="0" destOrd="0" presId="urn:microsoft.com/office/officeart/2008/layout/LinedList"/>
    <dgm:cxn modelId="{6B4C0897-BAB1-42F5-B2E4-A1FC0EAB7311}" type="presParOf" srcId="{F96E265F-3D38-4F22-9739-E93B87A03A3F}" destId="{8732DDDC-CC3A-4BAD-A97E-2F1B8179E554}" srcOrd="1" destOrd="0" presId="urn:microsoft.com/office/officeart/2008/layout/LinedList"/>
    <dgm:cxn modelId="{7691880A-7744-4AB8-94E0-26394046A83E}" type="presParOf" srcId="{7C8CB6DA-5D62-4046-928C-C42E9AA6BF46}" destId="{2959FA7F-5BD8-4C21-BA72-2935AEFB1E84}" srcOrd="2" destOrd="0" presId="urn:microsoft.com/office/officeart/2008/layout/LinedList"/>
    <dgm:cxn modelId="{996620C0-ADA8-4C78-965C-483AF67B26F2}" type="presParOf" srcId="{7C8CB6DA-5D62-4046-928C-C42E9AA6BF46}" destId="{C53544EA-6CEE-4EB2-BB92-4E471ED40616}" srcOrd="3" destOrd="0" presId="urn:microsoft.com/office/officeart/2008/layout/LinedList"/>
    <dgm:cxn modelId="{F8D9C38A-F22D-46F9-8B8D-A069E1FC5142}" type="presParOf" srcId="{C53544EA-6CEE-4EB2-BB92-4E471ED40616}" destId="{AE94BD80-3C87-4944-9E7D-549E80353E7B}" srcOrd="0" destOrd="0" presId="urn:microsoft.com/office/officeart/2008/layout/LinedList"/>
    <dgm:cxn modelId="{CDE711E0-FF55-4D75-85B9-A54A8E36297E}" type="presParOf" srcId="{C53544EA-6CEE-4EB2-BB92-4E471ED40616}" destId="{D30BB08D-D0C5-4F7F-965B-DDD66333B2AC}" srcOrd="1" destOrd="0" presId="urn:microsoft.com/office/officeart/2008/layout/LinedList"/>
    <dgm:cxn modelId="{2C6F2ED5-BE65-4F04-BBB8-896139C72C93}" type="presParOf" srcId="{7C8CB6DA-5D62-4046-928C-C42E9AA6BF46}" destId="{0D651107-A2DF-4799-8FB5-1D06FBAE7633}" srcOrd="4" destOrd="0" presId="urn:microsoft.com/office/officeart/2008/layout/LinedList"/>
    <dgm:cxn modelId="{F5334D29-22A3-4274-A873-E579348BA022}" type="presParOf" srcId="{7C8CB6DA-5D62-4046-928C-C42E9AA6BF46}" destId="{C7FA0850-3C8E-4DAD-A692-DA62D62677C1}" srcOrd="5" destOrd="0" presId="urn:microsoft.com/office/officeart/2008/layout/LinedList"/>
    <dgm:cxn modelId="{88B4D01A-08D8-4779-8994-2E3C8E142F07}" type="presParOf" srcId="{C7FA0850-3C8E-4DAD-A692-DA62D62677C1}" destId="{745987CA-AB94-4515-8902-1409B675401A}" srcOrd="0" destOrd="0" presId="urn:microsoft.com/office/officeart/2008/layout/LinedList"/>
    <dgm:cxn modelId="{443A430C-B6CE-4530-9715-42317290619C}" type="presParOf" srcId="{C7FA0850-3C8E-4DAD-A692-DA62D62677C1}" destId="{51BCAF29-6862-486F-949A-E06FE0B737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098802A-80E5-44EC-BD7C-486255EF37F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97561A3-4C18-4F63-BB3F-F7E581C15129}">
      <dgm:prSet/>
      <dgm:spPr/>
      <dgm:t>
        <a:bodyPr/>
        <a:lstStyle/>
        <a:p>
          <a:r>
            <a:rPr lang="en-GB"/>
            <a:t>Waiting times</a:t>
          </a:r>
          <a:endParaRPr lang="en-US"/>
        </a:p>
      </dgm:t>
    </dgm:pt>
    <dgm:pt modelId="{239281FC-02E4-4263-BD14-5E106B4BD1B4}" type="parTrans" cxnId="{B909E115-126E-469C-928D-4DE2A2BDF140}">
      <dgm:prSet/>
      <dgm:spPr/>
      <dgm:t>
        <a:bodyPr/>
        <a:lstStyle/>
        <a:p>
          <a:endParaRPr lang="en-US"/>
        </a:p>
      </dgm:t>
    </dgm:pt>
    <dgm:pt modelId="{2BF1247B-5549-4736-91F6-3A014AAD0921}" type="sibTrans" cxnId="{B909E115-126E-469C-928D-4DE2A2BDF140}">
      <dgm:prSet/>
      <dgm:spPr/>
      <dgm:t>
        <a:bodyPr/>
        <a:lstStyle/>
        <a:p>
          <a:endParaRPr lang="en-US"/>
        </a:p>
      </dgm:t>
    </dgm:pt>
    <dgm:pt modelId="{4E3E807A-EEE0-4CCB-B1BD-D03814132100}">
      <dgm:prSet/>
      <dgm:spPr/>
      <dgm:t>
        <a:bodyPr/>
        <a:lstStyle/>
        <a:p>
          <a:r>
            <a:rPr lang="en-GB"/>
            <a:t>Service throughput</a:t>
          </a:r>
          <a:endParaRPr lang="en-US"/>
        </a:p>
      </dgm:t>
    </dgm:pt>
    <dgm:pt modelId="{29400E6F-0BF9-4055-B6EF-F3588CDA31A7}" type="parTrans" cxnId="{B7FED333-8C77-4BC3-B671-558209725565}">
      <dgm:prSet/>
      <dgm:spPr/>
      <dgm:t>
        <a:bodyPr/>
        <a:lstStyle/>
        <a:p>
          <a:endParaRPr lang="en-US"/>
        </a:p>
      </dgm:t>
    </dgm:pt>
    <dgm:pt modelId="{703C53B7-AF11-465F-A526-F146D5835E9E}" type="sibTrans" cxnId="{B7FED333-8C77-4BC3-B671-558209725565}">
      <dgm:prSet/>
      <dgm:spPr/>
      <dgm:t>
        <a:bodyPr/>
        <a:lstStyle/>
        <a:p>
          <a:endParaRPr lang="en-US"/>
        </a:p>
      </dgm:t>
    </dgm:pt>
    <dgm:pt modelId="{2B050D58-39D9-4CF6-BFBB-204BA54E9C34}">
      <dgm:prSet/>
      <dgm:spPr/>
      <dgm:t>
        <a:bodyPr/>
        <a:lstStyle/>
        <a:p>
          <a:r>
            <a:rPr lang="en-GB"/>
            <a:t>Referral efficiency</a:t>
          </a:r>
          <a:endParaRPr lang="en-US"/>
        </a:p>
      </dgm:t>
    </dgm:pt>
    <dgm:pt modelId="{AFEA692B-7455-4E8E-9983-357132C7D37A}" type="parTrans" cxnId="{EEFC7656-6B7D-47FB-BE38-27F22173BE45}">
      <dgm:prSet/>
      <dgm:spPr/>
      <dgm:t>
        <a:bodyPr/>
        <a:lstStyle/>
        <a:p>
          <a:endParaRPr lang="en-US"/>
        </a:p>
      </dgm:t>
    </dgm:pt>
    <dgm:pt modelId="{81FCDC24-6358-4782-9C8D-B868E35F887C}" type="sibTrans" cxnId="{EEFC7656-6B7D-47FB-BE38-27F22173BE45}">
      <dgm:prSet/>
      <dgm:spPr/>
      <dgm:t>
        <a:bodyPr/>
        <a:lstStyle/>
        <a:p>
          <a:endParaRPr lang="en-US"/>
        </a:p>
      </dgm:t>
    </dgm:pt>
    <dgm:pt modelId="{914E1F59-94AB-4E11-A714-75689027DDF9}">
      <dgm:prSet/>
      <dgm:spPr/>
      <dgm:t>
        <a:bodyPr/>
        <a:lstStyle/>
        <a:p>
          <a:r>
            <a:rPr lang="en-GB"/>
            <a:t>Digital adoption rates</a:t>
          </a:r>
          <a:endParaRPr lang="en-US"/>
        </a:p>
      </dgm:t>
    </dgm:pt>
    <dgm:pt modelId="{02C42111-30FB-4744-BAEC-AD92F9138BF2}" type="parTrans" cxnId="{9674ACFB-FE81-4488-AD91-FAE56CE492A6}">
      <dgm:prSet/>
      <dgm:spPr/>
      <dgm:t>
        <a:bodyPr/>
        <a:lstStyle/>
        <a:p>
          <a:endParaRPr lang="en-US"/>
        </a:p>
      </dgm:t>
    </dgm:pt>
    <dgm:pt modelId="{BE706FD0-D20A-46D7-8B6F-96BDA08D3EFD}" type="sibTrans" cxnId="{9674ACFB-FE81-4488-AD91-FAE56CE492A6}">
      <dgm:prSet/>
      <dgm:spPr/>
      <dgm:t>
        <a:bodyPr/>
        <a:lstStyle/>
        <a:p>
          <a:endParaRPr lang="en-US"/>
        </a:p>
      </dgm:t>
    </dgm:pt>
    <dgm:pt modelId="{C7ABC409-1BD7-4F3A-8DD8-7BB215E516D4}" type="pres">
      <dgm:prSet presAssocID="{A098802A-80E5-44EC-BD7C-486255EF37FF}" presName="vert0" presStyleCnt="0">
        <dgm:presLayoutVars>
          <dgm:dir/>
          <dgm:animOne val="branch"/>
          <dgm:animLvl val="lvl"/>
        </dgm:presLayoutVars>
      </dgm:prSet>
      <dgm:spPr/>
    </dgm:pt>
    <dgm:pt modelId="{B5EB604F-33A2-4687-8A84-E598F4E8EC01}" type="pres">
      <dgm:prSet presAssocID="{E97561A3-4C18-4F63-BB3F-F7E581C15129}" presName="thickLine" presStyleLbl="alignNode1" presStyleIdx="0" presStyleCnt="4"/>
      <dgm:spPr/>
    </dgm:pt>
    <dgm:pt modelId="{A7AE0260-A5D5-41A4-952D-F61F6E87C4DF}" type="pres">
      <dgm:prSet presAssocID="{E97561A3-4C18-4F63-BB3F-F7E581C15129}" presName="horz1" presStyleCnt="0"/>
      <dgm:spPr/>
    </dgm:pt>
    <dgm:pt modelId="{D30C0FC4-2CE2-4FCD-8F7E-4AB506AE1A05}" type="pres">
      <dgm:prSet presAssocID="{E97561A3-4C18-4F63-BB3F-F7E581C15129}" presName="tx1" presStyleLbl="revTx" presStyleIdx="0" presStyleCnt="4"/>
      <dgm:spPr/>
    </dgm:pt>
    <dgm:pt modelId="{A3BBB551-F37B-47BF-834E-A64657D3707E}" type="pres">
      <dgm:prSet presAssocID="{E97561A3-4C18-4F63-BB3F-F7E581C15129}" presName="vert1" presStyleCnt="0"/>
      <dgm:spPr/>
    </dgm:pt>
    <dgm:pt modelId="{85904CB0-4D9F-43E2-9095-8306A7351787}" type="pres">
      <dgm:prSet presAssocID="{4E3E807A-EEE0-4CCB-B1BD-D03814132100}" presName="thickLine" presStyleLbl="alignNode1" presStyleIdx="1" presStyleCnt="4"/>
      <dgm:spPr/>
    </dgm:pt>
    <dgm:pt modelId="{5C0B8EC6-010D-4444-982C-7128B0D40E8C}" type="pres">
      <dgm:prSet presAssocID="{4E3E807A-EEE0-4CCB-B1BD-D03814132100}" presName="horz1" presStyleCnt="0"/>
      <dgm:spPr/>
    </dgm:pt>
    <dgm:pt modelId="{2C3F2F1A-9BA7-4BB2-AF2B-B67558024194}" type="pres">
      <dgm:prSet presAssocID="{4E3E807A-EEE0-4CCB-B1BD-D03814132100}" presName="tx1" presStyleLbl="revTx" presStyleIdx="1" presStyleCnt="4"/>
      <dgm:spPr/>
    </dgm:pt>
    <dgm:pt modelId="{D336CA60-AA1F-4F2C-AFC6-4F5CB10126B1}" type="pres">
      <dgm:prSet presAssocID="{4E3E807A-EEE0-4CCB-B1BD-D03814132100}" presName="vert1" presStyleCnt="0"/>
      <dgm:spPr/>
    </dgm:pt>
    <dgm:pt modelId="{C49C8E55-E197-4866-84BA-B91173E93160}" type="pres">
      <dgm:prSet presAssocID="{2B050D58-39D9-4CF6-BFBB-204BA54E9C34}" presName="thickLine" presStyleLbl="alignNode1" presStyleIdx="2" presStyleCnt="4"/>
      <dgm:spPr/>
    </dgm:pt>
    <dgm:pt modelId="{98DD57E7-43BC-4F11-BD7E-D667EE3A6BB0}" type="pres">
      <dgm:prSet presAssocID="{2B050D58-39D9-4CF6-BFBB-204BA54E9C34}" presName="horz1" presStyleCnt="0"/>
      <dgm:spPr/>
    </dgm:pt>
    <dgm:pt modelId="{932A4561-E52B-48EA-AA1E-F3687ECDF317}" type="pres">
      <dgm:prSet presAssocID="{2B050D58-39D9-4CF6-BFBB-204BA54E9C34}" presName="tx1" presStyleLbl="revTx" presStyleIdx="2" presStyleCnt="4"/>
      <dgm:spPr/>
    </dgm:pt>
    <dgm:pt modelId="{834BCF2D-F992-43E6-BE98-50D47851C93A}" type="pres">
      <dgm:prSet presAssocID="{2B050D58-39D9-4CF6-BFBB-204BA54E9C34}" presName="vert1" presStyleCnt="0"/>
      <dgm:spPr/>
    </dgm:pt>
    <dgm:pt modelId="{C91A03E3-13BF-4CD5-BD4D-E9AA5BFC9A0F}" type="pres">
      <dgm:prSet presAssocID="{914E1F59-94AB-4E11-A714-75689027DDF9}" presName="thickLine" presStyleLbl="alignNode1" presStyleIdx="3" presStyleCnt="4"/>
      <dgm:spPr/>
    </dgm:pt>
    <dgm:pt modelId="{C49F3AC9-1065-4A90-9B7D-E4B6C517A9AC}" type="pres">
      <dgm:prSet presAssocID="{914E1F59-94AB-4E11-A714-75689027DDF9}" presName="horz1" presStyleCnt="0"/>
      <dgm:spPr/>
    </dgm:pt>
    <dgm:pt modelId="{061F9505-2EA5-4299-B6E9-E45C769D5D10}" type="pres">
      <dgm:prSet presAssocID="{914E1F59-94AB-4E11-A714-75689027DDF9}" presName="tx1" presStyleLbl="revTx" presStyleIdx="3" presStyleCnt="4"/>
      <dgm:spPr/>
    </dgm:pt>
    <dgm:pt modelId="{44441268-0B44-48B4-BBBC-2DABD5527A18}" type="pres">
      <dgm:prSet presAssocID="{914E1F59-94AB-4E11-A714-75689027DDF9}" presName="vert1" presStyleCnt="0"/>
      <dgm:spPr/>
    </dgm:pt>
  </dgm:ptLst>
  <dgm:cxnLst>
    <dgm:cxn modelId="{B909E115-126E-469C-928D-4DE2A2BDF140}" srcId="{A098802A-80E5-44EC-BD7C-486255EF37FF}" destId="{E97561A3-4C18-4F63-BB3F-F7E581C15129}" srcOrd="0" destOrd="0" parTransId="{239281FC-02E4-4263-BD14-5E106B4BD1B4}" sibTransId="{2BF1247B-5549-4736-91F6-3A014AAD0921}"/>
    <dgm:cxn modelId="{F3D6561F-7FB6-4A14-8AC2-F59AFA653F8E}" type="presOf" srcId="{E97561A3-4C18-4F63-BB3F-F7E581C15129}" destId="{D30C0FC4-2CE2-4FCD-8F7E-4AB506AE1A05}" srcOrd="0" destOrd="0" presId="urn:microsoft.com/office/officeart/2008/layout/LinedList"/>
    <dgm:cxn modelId="{B7FED333-8C77-4BC3-B671-558209725565}" srcId="{A098802A-80E5-44EC-BD7C-486255EF37FF}" destId="{4E3E807A-EEE0-4CCB-B1BD-D03814132100}" srcOrd="1" destOrd="0" parTransId="{29400E6F-0BF9-4055-B6EF-F3588CDA31A7}" sibTransId="{703C53B7-AF11-465F-A526-F146D5835E9E}"/>
    <dgm:cxn modelId="{EEFC7656-6B7D-47FB-BE38-27F22173BE45}" srcId="{A098802A-80E5-44EC-BD7C-486255EF37FF}" destId="{2B050D58-39D9-4CF6-BFBB-204BA54E9C34}" srcOrd="2" destOrd="0" parTransId="{AFEA692B-7455-4E8E-9983-357132C7D37A}" sibTransId="{81FCDC24-6358-4782-9C8D-B868E35F887C}"/>
    <dgm:cxn modelId="{B6C1187B-274C-4BBC-82AB-07C0176E9E2C}" type="presOf" srcId="{4E3E807A-EEE0-4CCB-B1BD-D03814132100}" destId="{2C3F2F1A-9BA7-4BB2-AF2B-B67558024194}" srcOrd="0" destOrd="0" presId="urn:microsoft.com/office/officeart/2008/layout/LinedList"/>
    <dgm:cxn modelId="{B662D995-CA8C-4DA9-925F-4D708C76FD5D}" type="presOf" srcId="{2B050D58-39D9-4CF6-BFBB-204BA54E9C34}" destId="{932A4561-E52B-48EA-AA1E-F3687ECDF317}" srcOrd="0" destOrd="0" presId="urn:microsoft.com/office/officeart/2008/layout/LinedList"/>
    <dgm:cxn modelId="{5E3809DE-7929-4E46-B6DA-90C825D43EF6}" type="presOf" srcId="{A098802A-80E5-44EC-BD7C-486255EF37FF}" destId="{C7ABC409-1BD7-4F3A-8DD8-7BB215E516D4}" srcOrd="0" destOrd="0" presId="urn:microsoft.com/office/officeart/2008/layout/LinedList"/>
    <dgm:cxn modelId="{9674ACFB-FE81-4488-AD91-FAE56CE492A6}" srcId="{A098802A-80E5-44EC-BD7C-486255EF37FF}" destId="{914E1F59-94AB-4E11-A714-75689027DDF9}" srcOrd="3" destOrd="0" parTransId="{02C42111-30FB-4744-BAEC-AD92F9138BF2}" sibTransId="{BE706FD0-D20A-46D7-8B6F-96BDA08D3EFD}"/>
    <dgm:cxn modelId="{B52CD3FC-4DF6-4050-B01F-E3CC20CEC06C}" type="presOf" srcId="{914E1F59-94AB-4E11-A714-75689027DDF9}" destId="{061F9505-2EA5-4299-B6E9-E45C769D5D10}" srcOrd="0" destOrd="0" presId="urn:microsoft.com/office/officeart/2008/layout/LinedList"/>
    <dgm:cxn modelId="{13ACBB21-8552-4B26-94B5-6C10E4DDB0E7}" type="presParOf" srcId="{C7ABC409-1BD7-4F3A-8DD8-7BB215E516D4}" destId="{B5EB604F-33A2-4687-8A84-E598F4E8EC01}" srcOrd="0" destOrd="0" presId="urn:microsoft.com/office/officeart/2008/layout/LinedList"/>
    <dgm:cxn modelId="{F2C4DAEB-FEFC-436D-8F64-E89BF2AC305E}" type="presParOf" srcId="{C7ABC409-1BD7-4F3A-8DD8-7BB215E516D4}" destId="{A7AE0260-A5D5-41A4-952D-F61F6E87C4DF}" srcOrd="1" destOrd="0" presId="urn:microsoft.com/office/officeart/2008/layout/LinedList"/>
    <dgm:cxn modelId="{7CFF4C75-22EA-498C-A843-916D26345EC7}" type="presParOf" srcId="{A7AE0260-A5D5-41A4-952D-F61F6E87C4DF}" destId="{D30C0FC4-2CE2-4FCD-8F7E-4AB506AE1A05}" srcOrd="0" destOrd="0" presId="urn:microsoft.com/office/officeart/2008/layout/LinedList"/>
    <dgm:cxn modelId="{BD6DE206-376C-4D3A-B21D-00CFE83A6A77}" type="presParOf" srcId="{A7AE0260-A5D5-41A4-952D-F61F6E87C4DF}" destId="{A3BBB551-F37B-47BF-834E-A64657D3707E}" srcOrd="1" destOrd="0" presId="urn:microsoft.com/office/officeart/2008/layout/LinedList"/>
    <dgm:cxn modelId="{E1E66D6C-3336-432B-B92F-89914EB0EDAE}" type="presParOf" srcId="{C7ABC409-1BD7-4F3A-8DD8-7BB215E516D4}" destId="{85904CB0-4D9F-43E2-9095-8306A7351787}" srcOrd="2" destOrd="0" presId="urn:microsoft.com/office/officeart/2008/layout/LinedList"/>
    <dgm:cxn modelId="{B588DCE4-B791-44A5-AD71-6429A9B709C8}" type="presParOf" srcId="{C7ABC409-1BD7-4F3A-8DD8-7BB215E516D4}" destId="{5C0B8EC6-010D-4444-982C-7128B0D40E8C}" srcOrd="3" destOrd="0" presId="urn:microsoft.com/office/officeart/2008/layout/LinedList"/>
    <dgm:cxn modelId="{DEA7BA03-8121-4ADC-9817-300A39015636}" type="presParOf" srcId="{5C0B8EC6-010D-4444-982C-7128B0D40E8C}" destId="{2C3F2F1A-9BA7-4BB2-AF2B-B67558024194}" srcOrd="0" destOrd="0" presId="urn:microsoft.com/office/officeart/2008/layout/LinedList"/>
    <dgm:cxn modelId="{41D7E7D7-1795-4A3E-AAB7-D1A25773C634}" type="presParOf" srcId="{5C0B8EC6-010D-4444-982C-7128B0D40E8C}" destId="{D336CA60-AA1F-4F2C-AFC6-4F5CB10126B1}" srcOrd="1" destOrd="0" presId="urn:microsoft.com/office/officeart/2008/layout/LinedList"/>
    <dgm:cxn modelId="{45B7112B-BD90-4031-87C1-2925266E0EDF}" type="presParOf" srcId="{C7ABC409-1BD7-4F3A-8DD8-7BB215E516D4}" destId="{C49C8E55-E197-4866-84BA-B91173E93160}" srcOrd="4" destOrd="0" presId="urn:microsoft.com/office/officeart/2008/layout/LinedList"/>
    <dgm:cxn modelId="{DF5032F4-A4FA-4B21-8896-8F8C78721E62}" type="presParOf" srcId="{C7ABC409-1BD7-4F3A-8DD8-7BB215E516D4}" destId="{98DD57E7-43BC-4F11-BD7E-D667EE3A6BB0}" srcOrd="5" destOrd="0" presId="urn:microsoft.com/office/officeart/2008/layout/LinedList"/>
    <dgm:cxn modelId="{5F388CE1-80BB-4018-96D5-280BD8DE6754}" type="presParOf" srcId="{98DD57E7-43BC-4F11-BD7E-D667EE3A6BB0}" destId="{932A4561-E52B-48EA-AA1E-F3687ECDF317}" srcOrd="0" destOrd="0" presId="urn:microsoft.com/office/officeart/2008/layout/LinedList"/>
    <dgm:cxn modelId="{07576CC0-B29D-4EBE-9A8A-CFDFA73F8BB4}" type="presParOf" srcId="{98DD57E7-43BC-4F11-BD7E-D667EE3A6BB0}" destId="{834BCF2D-F992-43E6-BE98-50D47851C93A}" srcOrd="1" destOrd="0" presId="urn:microsoft.com/office/officeart/2008/layout/LinedList"/>
    <dgm:cxn modelId="{998F8B05-DB09-4A4B-8998-9BFC9D025067}" type="presParOf" srcId="{C7ABC409-1BD7-4F3A-8DD8-7BB215E516D4}" destId="{C91A03E3-13BF-4CD5-BD4D-E9AA5BFC9A0F}" srcOrd="6" destOrd="0" presId="urn:microsoft.com/office/officeart/2008/layout/LinedList"/>
    <dgm:cxn modelId="{52A694C9-AE28-4A89-9527-4B5190205201}" type="presParOf" srcId="{C7ABC409-1BD7-4F3A-8DD8-7BB215E516D4}" destId="{C49F3AC9-1065-4A90-9B7D-E4B6C517A9AC}" srcOrd="7" destOrd="0" presId="urn:microsoft.com/office/officeart/2008/layout/LinedList"/>
    <dgm:cxn modelId="{57B88BB9-5C52-4501-A438-B05A7383B533}" type="presParOf" srcId="{C49F3AC9-1065-4A90-9B7D-E4B6C517A9AC}" destId="{061F9505-2EA5-4299-B6E9-E45C769D5D10}" srcOrd="0" destOrd="0" presId="urn:microsoft.com/office/officeart/2008/layout/LinedList"/>
    <dgm:cxn modelId="{6F7F0537-CBC0-43F4-91FE-11C31F3BABC1}" type="presParOf" srcId="{C49F3AC9-1065-4A90-9B7D-E4B6C517A9AC}" destId="{44441268-0B44-48B4-BBBC-2DABD5527A1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99D28F0-B668-4100-83BD-C9D06D94FE2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FB34B47-A730-4261-906A-D4C5D4CF13FF}">
      <dgm:prSet/>
      <dgm:spPr/>
      <dgm:t>
        <a:bodyPr/>
        <a:lstStyle/>
        <a:p>
          <a:r>
            <a:rPr lang="en-GB"/>
            <a:t>Carbon reduction</a:t>
          </a:r>
          <a:endParaRPr lang="en-US"/>
        </a:p>
      </dgm:t>
    </dgm:pt>
    <dgm:pt modelId="{5BB782A9-204D-4F3D-88A2-5ED7BC6A48C7}" type="parTrans" cxnId="{D72526D2-C70E-4312-A48B-FE0CE2B1503C}">
      <dgm:prSet/>
      <dgm:spPr/>
      <dgm:t>
        <a:bodyPr/>
        <a:lstStyle/>
        <a:p>
          <a:endParaRPr lang="en-US"/>
        </a:p>
      </dgm:t>
    </dgm:pt>
    <dgm:pt modelId="{473C7B69-D0DE-4233-AA68-A6AF9CBCECA2}" type="sibTrans" cxnId="{D72526D2-C70E-4312-A48B-FE0CE2B1503C}">
      <dgm:prSet/>
      <dgm:spPr/>
      <dgm:t>
        <a:bodyPr/>
        <a:lstStyle/>
        <a:p>
          <a:endParaRPr lang="en-US"/>
        </a:p>
      </dgm:t>
    </dgm:pt>
    <dgm:pt modelId="{34DDA9B1-4AF2-45A6-86B0-78CD3CC33869}">
      <dgm:prSet/>
      <dgm:spPr/>
      <dgm:t>
        <a:bodyPr/>
        <a:lstStyle/>
        <a:p>
          <a:r>
            <a:rPr lang="en-GB"/>
            <a:t>Energy use</a:t>
          </a:r>
          <a:endParaRPr lang="en-US"/>
        </a:p>
      </dgm:t>
    </dgm:pt>
    <dgm:pt modelId="{34694EEC-D850-4231-A2CC-7304E5570DF1}" type="parTrans" cxnId="{3D10C4F6-61DC-45E6-AD1E-32BBD4C89D7F}">
      <dgm:prSet/>
      <dgm:spPr/>
      <dgm:t>
        <a:bodyPr/>
        <a:lstStyle/>
        <a:p>
          <a:endParaRPr lang="en-US"/>
        </a:p>
      </dgm:t>
    </dgm:pt>
    <dgm:pt modelId="{72BDDC56-8ADA-44D2-B1F6-7823B360A7C6}" type="sibTrans" cxnId="{3D10C4F6-61DC-45E6-AD1E-32BBD4C89D7F}">
      <dgm:prSet/>
      <dgm:spPr/>
      <dgm:t>
        <a:bodyPr/>
        <a:lstStyle/>
        <a:p>
          <a:endParaRPr lang="en-US"/>
        </a:p>
      </dgm:t>
    </dgm:pt>
    <dgm:pt modelId="{2781B930-FD88-4BD6-BB2E-4E6154EADF86}">
      <dgm:prSet/>
      <dgm:spPr/>
      <dgm:t>
        <a:bodyPr/>
        <a:lstStyle/>
        <a:p>
          <a:r>
            <a:rPr lang="en-GB"/>
            <a:t>Workforce wellbeing</a:t>
          </a:r>
          <a:endParaRPr lang="en-US"/>
        </a:p>
      </dgm:t>
    </dgm:pt>
    <dgm:pt modelId="{94262E39-1B4D-4751-AC62-C582B98659BD}" type="parTrans" cxnId="{DC9AA3FB-5273-473C-BFC0-BCC6AE325C3D}">
      <dgm:prSet/>
      <dgm:spPr/>
      <dgm:t>
        <a:bodyPr/>
        <a:lstStyle/>
        <a:p>
          <a:endParaRPr lang="en-US"/>
        </a:p>
      </dgm:t>
    </dgm:pt>
    <dgm:pt modelId="{C827C60A-AC44-4578-9A11-1016B1137327}" type="sibTrans" cxnId="{DC9AA3FB-5273-473C-BFC0-BCC6AE325C3D}">
      <dgm:prSet/>
      <dgm:spPr/>
      <dgm:t>
        <a:bodyPr/>
        <a:lstStyle/>
        <a:p>
          <a:endParaRPr lang="en-US"/>
        </a:p>
      </dgm:t>
    </dgm:pt>
    <dgm:pt modelId="{76AF4FBB-E5B4-44DA-9D83-6DC452A35475}">
      <dgm:prSet/>
      <dgm:spPr/>
      <dgm:t>
        <a:bodyPr/>
        <a:lstStyle/>
        <a:p>
          <a:r>
            <a:rPr lang="en-GB"/>
            <a:t>Long-term financial value</a:t>
          </a:r>
          <a:endParaRPr lang="en-US"/>
        </a:p>
      </dgm:t>
    </dgm:pt>
    <dgm:pt modelId="{76725073-E8C6-4191-BFCD-4E762173BCD8}" type="parTrans" cxnId="{0920E7C4-AAC0-4224-BA52-5460ECD4C93F}">
      <dgm:prSet/>
      <dgm:spPr/>
      <dgm:t>
        <a:bodyPr/>
        <a:lstStyle/>
        <a:p>
          <a:endParaRPr lang="en-US"/>
        </a:p>
      </dgm:t>
    </dgm:pt>
    <dgm:pt modelId="{8BC173DF-7DA0-439C-A451-F64684964588}" type="sibTrans" cxnId="{0920E7C4-AAC0-4224-BA52-5460ECD4C93F}">
      <dgm:prSet/>
      <dgm:spPr/>
      <dgm:t>
        <a:bodyPr/>
        <a:lstStyle/>
        <a:p>
          <a:endParaRPr lang="en-US"/>
        </a:p>
      </dgm:t>
    </dgm:pt>
    <dgm:pt modelId="{41A6592D-4CAC-4AF2-BA7A-EC47141088C3}">
      <dgm:prSet/>
      <dgm:spPr/>
      <dgm:t>
        <a:bodyPr/>
        <a:lstStyle/>
        <a:p>
          <a:r>
            <a:rPr lang="en-GB"/>
            <a:t>Prevention impact</a:t>
          </a:r>
          <a:endParaRPr lang="en-US"/>
        </a:p>
      </dgm:t>
    </dgm:pt>
    <dgm:pt modelId="{D0DC6449-B70A-49BB-973C-B3E295BAC549}" type="parTrans" cxnId="{BB6B6F52-DB6D-4B00-90F8-90A820BA0E4E}">
      <dgm:prSet/>
      <dgm:spPr/>
      <dgm:t>
        <a:bodyPr/>
        <a:lstStyle/>
        <a:p>
          <a:endParaRPr lang="en-US"/>
        </a:p>
      </dgm:t>
    </dgm:pt>
    <dgm:pt modelId="{4CD948D6-261E-4C01-B2DD-DC11AA1BAB40}" type="sibTrans" cxnId="{BB6B6F52-DB6D-4B00-90F8-90A820BA0E4E}">
      <dgm:prSet/>
      <dgm:spPr/>
      <dgm:t>
        <a:bodyPr/>
        <a:lstStyle/>
        <a:p>
          <a:endParaRPr lang="en-US"/>
        </a:p>
      </dgm:t>
    </dgm:pt>
    <dgm:pt modelId="{7F88B170-5605-4A76-BB55-63D9F530AD68}" type="pres">
      <dgm:prSet presAssocID="{599D28F0-B668-4100-83BD-C9D06D94FE2D}" presName="vert0" presStyleCnt="0">
        <dgm:presLayoutVars>
          <dgm:dir/>
          <dgm:animOne val="branch"/>
          <dgm:animLvl val="lvl"/>
        </dgm:presLayoutVars>
      </dgm:prSet>
      <dgm:spPr/>
    </dgm:pt>
    <dgm:pt modelId="{33A203F8-D207-412B-A022-737EBA0B9608}" type="pres">
      <dgm:prSet presAssocID="{5FB34B47-A730-4261-906A-D4C5D4CF13FF}" presName="thickLine" presStyleLbl="alignNode1" presStyleIdx="0" presStyleCnt="5"/>
      <dgm:spPr/>
    </dgm:pt>
    <dgm:pt modelId="{AB451757-3578-448A-B7EA-A571048EBE21}" type="pres">
      <dgm:prSet presAssocID="{5FB34B47-A730-4261-906A-D4C5D4CF13FF}" presName="horz1" presStyleCnt="0"/>
      <dgm:spPr/>
    </dgm:pt>
    <dgm:pt modelId="{BD0DF101-EB59-4225-BCB9-FD3417C04D22}" type="pres">
      <dgm:prSet presAssocID="{5FB34B47-A730-4261-906A-D4C5D4CF13FF}" presName="tx1" presStyleLbl="revTx" presStyleIdx="0" presStyleCnt="5"/>
      <dgm:spPr/>
    </dgm:pt>
    <dgm:pt modelId="{94FAA73F-2D71-4C27-A39D-1DBE9F970278}" type="pres">
      <dgm:prSet presAssocID="{5FB34B47-A730-4261-906A-D4C5D4CF13FF}" presName="vert1" presStyleCnt="0"/>
      <dgm:spPr/>
    </dgm:pt>
    <dgm:pt modelId="{FB98C63E-CD6E-4006-8B21-6266FA0BB664}" type="pres">
      <dgm:prSet presAssocID="{34DDA9B1-4AF2-45A6-86B0-78CD3CC33869}" presName="thickLine" presStyleLbl="alignNode1" presStyleIdx="1" presStyleCnt="5"/>
      <dgm:spPr/>
    </dgm:pt>
    <dgm:pt modelId="{A3C636B8-B07A-4F73-ADDC-F42D518AAC41}" type="pres">
      <dgm:prSet presAssocID="{34DDA9B1-4AF2-45A6-86B0-78CD3CC33869}" presName="horz1" presStyleCnt="0"/>
      <dgm:spPr/>
    </dgm:pt>
    <dgm:pt modelId="{555F1C58-BCC3-4AD9-A2EF-919BD64FDFDD}" type="pres">
      <dgm:prSet presAssocID="{34DDA9B1-4AF2-45A6-86B0-78CD3CC33869}" presName="tx1" presStyleLbl="revTx" presStyleIdx="1" presStyleCnt="5"/>
      <dgm:spPr/>
    </dgm:pt>
    <dgm:pt modelId="{04D995A4-B3DE-4710-A6E3-8BA49BD29EE5}" type="pres">
      <dgm:prSet presAssocID="{34DDA9B1-4AF2-45A6-86B0-78CD3CC33869}" presName="vert1" presStyleCnt="0"/>
      <dgm:spPr/>
    </dgm:pt>
    <dgm:pt modelId="{38741F0C-01BD-4A22-A4B5-31F71622430E}" type="pres">
      <dgm:prSet presAssocID="{2781B930-FD88-4BD6-BB2E-4E6154EADF86}" presName="thickLine" presStyleLbl="alignNode1" presStyleIdx="2" presStyleCnt="5"/>
      <dgm:spPr/>
    </dgm:pt>
    <dgm:pt modelId="{A901F4D0-DDA9-468B-A002-360B2004DCC1}" type="pres">
      <dgm:prSet presAssocID="{2781B930-FD88-4BD6-BB2E-4E6154EADF86}" presName="horz1" presStyleCnt="0"/>
      <dgm:spPr/>
    </dgm:pt>
    <dgm:pt modelId="{1A3339D4-66EC-4535-AB2C-EA8529F0F7E3}" type="pres">
      <dgm:prSet presAssocID="{2781B930-FD88-4BD6-BB2E-4E6154EADF86}" presName="tx1" presStyleLbl="revTx" presStyleIdx="2" presStyleCnt="5"/>
      <dgm:spPr/>
    </dgm:pt>
    <dgm:pt modelId="{372238B5-6388-4C3C-B407-B738D1C61B62}" type="pres">
      <dgm:prSet presAssocID="{2781B930-FD88-4BD6-BB2E-4E6154EADF86}" presName="vert1" presStyleCnt="0"/>
      <dgm:spPr/>
    </dgm:pt>
    <dgm:pt modelId="{E9A2026F-2B32-49D0-855A-58984B7FC12F}" type="pres">
      <dgm:prSet presAssocID="{76AF4FBB-E5B4-44DA-9D83-6DC452A35475}" presName="thickLine" presStyleLbl="alignNode1" presStyleIdx="3" presStyleCnt="5"/>
      <dgm:spPr/>
    </dgm:pt>
    <dgm:pt modelId="{E67CADA7-A7E6-4C39-A6B5-4AE7395F9431}" type="pres">
      <dgm:prSet presAssocID="{76AF4FBB-E5B4-44DA-9D83-6DC452A35475}" presName="horz1" presStyleCnt="0"/>
      <dgm:spPr/>
    </dgm:pt>
    <dgm:pt modelId="{A9A9FFF8-2344-451A-B2FC-B57A587CF9EA}" type="pres">
      <dgm:prSet presAssocID="{76AF4FBB-E5B4-44DA-9D83-6DC452A35475}" presName="tx1" presStyleLbl="revTx" presStyleIdx="3" presStyleCnt="5"/>
      <dgm:spPr/>
    </dgm:pt>
    <dgm:pt modelId="{0F0462BE-321F-4DC5-B9AA-741A7B360698}" type="pres">
      <dgm:prSet presAssocID="{76AF4FBB-E5B4-44DA-9D83-6DC452A35475}" presName="vert1" presStyleCnt="0"/>
      <dgm:spPr/>
    </dgm:pt>
    <dgm:pt modelId="{87C34EE0-A77A-45E0-88BF-30BB06C152C6}" type="pres">
      <dgm:prSet presAssocID="{41A6592D-4CAC-4AF2-BA7A-EC47141088C3}" presName="thickLine" presStyleLbl="alignNode1" presStyleIdx="4" presStyleCnt="5"/>
      <dgm:spPr/>
    </dgm:pt>
    <dgm:pt modelId="{29DAB111-0AE7-48C1-A278-7E9FCA20A722}" type="pres">
      <dgm:prSet presAssocID="{41A6592D-4CAC-4AF2-BA7A-EC47141088C3}" presName="horz1" presStyleCnt="0"/>
      <dgm:spPr/>
    </dgm:pt>
    <dgm:pt modelId="{9AD02328-2CC9-4C90-B3B3-EEAC8371D413}" type="pres">
      <dgm:prSet presAssocID="{41A6592D-4CAC-4AF2-BA7A-EC47141088C3}" presName="tx1" presStyleLbl="revTx" presStyleIdx="4" presStyleCnt="5"/>
      <dgm:spPr/>
    </dgm:pt>
    <dgm:pt modelId="{720CBC3B-B2A8-40FC-A6DA-030F5334A1AC}" type="pres">
      <dgm:prSet presAssocID="{41A6592D-4CAC-4AF2-BA7A-EC47141088C3}" presName="vert1" presStyleCnt="0"/>
      <dgm:spPr/>
    </dgm:pt>
  </dgm:ptLst>
  <dgm:cxnLst>
    <dgm:cxn modelId="{4FB6E167-F69A-4FAB-A2B2-93046AAC8FFA}" type="presOf" srcId="{76AF4FBB-E5B4-44DA-9D83-6DC452A35475}" destId="{A9A9FFF8-2344-451A-B2FC-B57A587CF9EA}" srcOrd="0" destOrd="0" presId="urn:microsoft.com/office/officeart/2008/layout/LinedList"/>
    <dgm:cxn modelId="{BB6B6F52-DB6D-4B00-90F8-90A820BA0E4E}" srcId="{599D28F0-B668-4100-83BD-C9D06D94FE2D}" destId="{41A6592D-4CAC-4AF2-BA7A-EC47141088C3}" srcOrd="4" destOrd="0" parTransId="{D0DC6449-B70A-49BB-973C-B3E295BAC549}" sibTransId="{4CD948D6-261E-4C01-B2DD-DC11AA1BAB40}"/>
    <dgm:cxn modelId="{DEE01B91-91F1-4194-AD08-66C857EEDA1A}" type="presOf" srcId="{34DDA9B1-4AF2-45A6-86B0-78CD3CC33869}" destId="{555F1C58-BCC3-4AD9-A2EF-919BD64FDFDD}" srcOrd="0" destOrd="0" presId="urn:microsoft.com/office/officeart/2008/layout/LinedList"/>
    <dgm:cxn modelId="{6358C39E-907A-4D5B-91DF-3221B58040A1}" type="presOf" srcId="{41A6592D-4CAC-4AF2-BA7A-EC47141088C3}" destId="{9AD02328-2CC9-4C90-B3B3-EEAC8371D413}" srcOrd="0" destOrd="0" presId="urn:microsoft.com/office/officeart/2008/layout/LinedList"/>
    <dgm:cxn modelId="{D73EB6A3-3FBC-4880-87D5-19962055E492}" type="presOf" srcId="{2781B930-FD88-4BD6-BB2E-4E6154EADF86}" destId="{1A3339D4-66EC-4535-AB2C-EA8529F0F7E3}" srcOrd="0" destOrd="0" presId="urn:microsoft.com/office/officeart/2008/layout/LinedList"/>
    <dgm:cxn modelId="{0920E7C4-AAC0-4224-BA52-5460ECD4C93F}" srcId="{599D28F0-B668-4100-83BD-C9D06D94FE2D}" destId="{76AF4FBB-E5B4-44DA-9D83-6DC452A35475}" srcOrd="3" destOrd="0" parTransId="{76725073-E8C6-4191-BFCD-4E762173BCD8}" sibTransId="{8BC173DF-7DA0-439C-A451-F64684964588}"/>
    <dgm:cxn modelId="{3ECE56D1-2B80-4755-9CF5-55FE0EF43903}" type="presOf" srcId="{599D28F0-B668-4100-83BD-C9D06D94FE2D}" destId="{7F88B170-5605-4A76-BB55-63D9F530AD68}" srcOrd="0" destOrd="0" presId="urn:microsoft.com/office/officeart/2008/layout/LinedList"/>
    <dgm:cxn modelId="{D72526D2-C70E-4312-A48B-FE0CE2B1503C}" srcId="{599D28F0-B668-4100-83BD-C9D06D94FE2D}" destId="{5FB34B47-A730-4261-906A-D4C5D4CF13FF}" srcOrd="0" destOrd="0" parTransId="{5BB782A9-204D-4F3D-88A2-5ED7BC6A48C7}" sibTransId="{473C7B69-D0DE-4233-AA68-A6AF9CBCECA2}"/>
    <dgm:cxn modelId="{B4EBC7EA-6AE2-47D9-AB75-775176218547}" type="presOf" srcId="{5FB34B47-A730-4261-906A-D4C5D4CF13FF}" destId="{BD0DF101-EB59-4225-BCB9-FD3417C04D22}" srcOrd="0" destOrd="0" presId="urn:microsoft.com/office/officeart/2008/layout/LinedList"/>
    <dgm:cxn modelId="{3D10C4F6-61DC-45E6-AD1E-32BBD4C89D7F}" srcId="{599D28F0-B668-4100-83BD-C9D06D94FE2D}" destId="{34DDA9B1-4AF2-45A6-86B0-78CD3CC33869}" srcOrd="1" destOrd="0" parTransId="{34694EEC-D850-4231-A2CC-7304E5570DF1}" sibTransId="{72BDDC56-8ADA-44D2-B1F6-7823B360A7C6}"/>
    <dgm:cxn modelId="{DC9AA3FB-5273-473C-BFC0-BCC6AE325C3D}" srcId="{599D28F0-B668-4100-83BD-C9D06D94FE2D}" destId="{2781B930-FD88-4BD6-BB2E-4E6154EADF86}" srcOrd="2" destOrd="0" parTransId="{94262E39-1B4D-4751-AC62-C582B98659BD}" sibTransId="{C827C60A-AC44-4578-9A11-1016B1137327}"/>
    <dgm:cxn modelId="{4B6AD1D0-0F36-4E3D-909B-20E57E96D2B3}" type="presParOf" srcId="{7F88B170-5605-4A76-BB55-63D9F530AD68}" destId="{33A203F8-D207-412B-A022-737EBA0B9608}" srcOrd="0" destOrd="0" presId="urn:microsoft.com/office/officeart/2008/layout/LinedList"/>
    <dgm:cxn modelId="{D9EFD667-C220-4A91-AF47-04D5650CD895}" type="presParOf" srcId="{7F88B170-5605-4A76-BB55-63D9F530AD68}" destId="{AB451757-3578-448A-B7EA-A571048EBE21}" srcOrd="1" destOrd="0" presId="urn:microsoft.com/office/officeart/2008/layout/LinedList"/>
    <dgm:cxn modelId="{CEF8D1D7-A61C-4C57-9610-3F35AA1F85C9}" type="presParOf" srcId="{AB451757-3578-448A-B7EA-A571048EBE21}" destId="{BD0DF101-EB59-4225-BCB9-FD3417C04D22}" srcOrd="0" destOrd="0" presId="urn:microsoft.com/office/officeart/2008/layout/LinedList"/>
    <dgm:cxn modelId="{0A4A5E69-4F60-46AF-9AF4-61C32FC03AD3}" type="presParOf" srcId="{AB451757-3578-448A-B7EA-A571048EBE21}" destId="{94FAA73F-2D71-4C27-A39D-1DBE9F970278}" srcOrd="1" destOrd="0" presId="urn:microsoft.com/office/officeart/2008/layout/LinedList"/>
    <dgm:cxn modelId="{F131823B-E35E-4AAA-BA07-10C132D72D5C}" type="presParOf" srcId="{7F88B170-5605-4A76-BB55-63D9F530AD68}" destId="{FB98C63E-CD6E-4006-8B21-6266FA0BB664}" srcOrd="2" destOrd="0" presId="urn:microsoft.com/office/officeart/2008/layout/LinedList"/>
    <dgm:cxn modelId="{DBC29869-92DC-45D1-93B8-7E0EE05CA04B}" type="presParOf" srcId="{7F88B170-5605-4A76-BB55-63D9F530AD68}" destId="{A3C636B8-B07A-4F73-ADDC-F42D518AAC41}" srcOrd="3" destOrd="0" presId="urn:microsoft.com/office/officeart/2008/layout/LinedList"/>
    <dgm:cxn modelId="{409790C8-AB98-4F81-B30B-770216B24993}" type="presParOf" srcId="{A3C636B8-B07A-4F73-ADDC-F42D518AAC41}" destId="{555F1C58-BCC3-4AD9-A2EF-919BD64FDFDD}" srcOrd="0" destOrd="0" presId="urn:microsoft.com/office/officeart/2008/layout/LinedList"/>
    <dgm:cxn modelId="{F2D423C2-C894-4BFF-BDFF-89A9F4D161C8}" type="presParOf" srcId="{A3C636B8-B07A-4F73-ADDC-F42D518AAC41}" destId="{04D995A4-B3DE-4710-A6E3-8BA49BD29EE5}" srcOrd="1" destOrd="0" presId="urn:microsoft.com/office/officeart/2008/layout/LinedList"/>
    <dgm:cxn modelId="{2F3823B6-14D0-4752-93D5-23BFD2B0356A}" type="presParOf" srcId="{7F88B170-5605-4A76-BB55-63D9F530AD68}" destId="{38741F0C-01BD-4A22-A4B5-31F71622430E}" srcOrd="4" destOrd="0" presId="urn:microsoft.com/office/officeart/2008/layout/LinedList"/>
    <dgm:cxn modelId="{DB9B7DA5-678C-465B-882D-C1FA96D0EA5E}" type="presParOf" srcId="{7F88B170-5605-4A76-BB55-63D9F530AD68}" destId="{A901F4D0-DDA9-468B-A002-360B2004DCC1}" srcOrd="5" destOrd="0" presId="urn:microsoft.com/office/officeart/2008/layout/LinedList"/>
    <dgm:cxn modelId="{7C3DC4D7-12BE-47CD-8985-EA67F760BDB6}" type="presParOf" srcId="{A901F4D0-DDA9-468B-A002-360B2004DCC1}" destId="{1A3339D4-66EC-4535-AB2C-EA8529F0F7E3}" srcOrd="0" destOrd="0" presId="urn:microsoft.com/office/officeart/2008/layout/LinedList"/>
    <dgm:cxn modelId="{68A9B19D-A3EC-4E08-954D-825E8BE8132F}" type="presParOf" srcId="{A901F4D0-DDA9-468B-A002-360B2004DCC1}" destId="{372238B5-6388-4C3C-B407-B738D1C61B62}" srcOrd="1" destOrd="0" presId="urn:microsoft.com/office/officeart/2008/layout/LinedList"/>
    <dgm:cxn modelId="{2FF87F0E-AC75-49E9-949C-C2BC1026471D}" type="presParOf" srcId="{7F88B170-5605-4A76-BB55-63D9F530AD68}" destId="{E9A2026F-2B32-49D0-855A-58984B7FC12F}" srcOrd="6" destOrd="0" presId="urn:microsoft.com/office/officeart/2008/layout/LinedList"/>
    <dgm:cxn modelId="{F73E7005-7669-4024-860B-63DAFB229CED}" type="presParOf" srcId="{7F88B170-5605-4A76-BB55-63D9F530AD68}" destId="{E67CADA7-A7E6-4C39-A6B5-4AE7395F9431}" srcOrd="7" destOrd="0" presId="urn:microsoft.com/office/officeart/2008/layout/LinedList"/>
    <dgm:cxn modelId="{F69E5190-DC33-4647-86CF-4FBC2E7AA05D}" type="presParOf" srcId="{E67CADA7-A7E6-4C39-A6B5-4AE7395F9431}" destId="{A9A9FFF8-2344-451A-B2FC-B57A587CF9EA}" srcOrd="0" destOrd="0" presId="urn:microsoft.com/office/officeart/2008/layout/LinedList"/>
    <dgm:cxn modelId="{80E584B5-D84C-4143-93BA-A30D7AB5172F}" type="presParOf" srcId="{E67CADA7-A7E6-4C39-A6B5-4AE7395F9431}" destId="{0F0462BE-321F-4DC5-B9AA-741A7B360698}" srcOrd="1" destOrd="0" presId="urn:microsoft.com/office/officeart/2008/layout/LinedList"/>
    <dgm:cxn modelId="{2FD6A231-9717-44E1-9223-0B71A5CFEBAE}" type="presParOf" srcId="{7F88B170-5605-4A76-BB55-63D9F530AD68}" destId="{87C34EE0-A77A-45E0-88BF-30BB06C152C6}" srcOrd="8" destOrd="0" presId="urn:microsoft.com/office/officeart/2008/layout/LinedList"/>
    <dgm:cxn modelId="{1769BE32-D595-4693-AA37-91AC61DED742}" type="presParOf" srcId="{7F88B170-5605-4A76-BB55-63D9F530AD68}" destId="{29DAB111-0AE7-48C1-A278-7E9FCA20A722}" srcOrd="9" destOrd="0" presId="urn:microsoft.com/office/officeart/2008/layout/LinedList"/>
    <dgm:cxn modelId="{411CABFA-C75D-459E-A9BF-DAA844E2ED74}" type="presParOf" srcId="{29DAB111-0AE7-48C1-A278-7E9FCA20A722}" destId="{9AD02328-2CC9-4C90-B3B3-EEAC8371D413}" srcOrd="0" destOrd="0" presId="urn:microsoft.com/office/officeart/2008/layout/LinedList"/>
    <dgm:cxn modelId="{00734DBD-5A84-4087-BBF6-7A5F735E7383}" type="presParOf" srcId="{29DAB111-0AE7-48C1-A278-7E9FCA20A722}" destId="{720CBC3B-B2A8-40FC-A6DA-030F5334A1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9352783-E5B2-40D8-BB75-7609F1330E4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8066461-3590-47D3-A3BD-8BD37BF7C96F}">
      <dgm:prSet/>
      <dgm:spPr/>
      <dgm:t>
        <a:bodyPr/>
        <a:lstStyle/>
        <a:p>
          <a:r>
            <a:rPr lang="en-GB"/>
            <a:t>SDG 3 (health)</a:t>
          </a:r>
          <a:endParaRPr lang="en-US"/>
        </a:p>
      </dgm:t>
    </dgm:pt>
    <dgm:pt modelId="{700179F1-7024-489B-B4DC-D9DCE8275CB2}" type="parTrans" cxnId="{C2B47CDE-8F79-465A-8FDD-4BC0CD2DEB20}">
      <dgm:prSet/>
      <dgm:spPr/>
      <dgm:t>
        <a:bodyPr/>
        <a:lstStyle/>
        <a:p>
          <a:endParaRPr lang="en-US"/>
        </a:p>
      </dgm:t>
    </dgm:pt>
    <dgm:pt modelId="{82885FF4-8016-4B00-A728-74B72CFB87E8}" type="sibTrans" cxnId="{C2B47CDE-8F79-465A-8FDD-4BC0CD2DEB20}">
      <dgm:prSet/>
      <dgm:spPr/>
      <dgm:t>
        <a:bodyPr/>
        <a:lstStyle/>
        <a:p>
          <a:endParaRPr lang="en-US"/>
        </a:p>
      </dgm:t>
    </dgm:pt>
    <dgm:pt modelId="{65D72B08-C488-497C-9EF3-7AB127F996F9}">
      <dgm:prSet/>
      <dgm:spPr/>
      <dgm:t>
        <a:bodyPr/>
        <a:lstStyle/>
        <a:p>
          <a:r>
            <a:rPr lang="en-GB"/>
            <a:t>SDG 10 (inequalities)</a:t>
          </a:r>
          <a:endParaRPr lang="en-US"/>
        </a:p>
      </dgm:t>
    </dgm:pt>
    <dgm:pt modelId="{AD7C3B1B-6BD5-438C-8F5C-9BFE4840B264}" type="parTrans" cxnId="{A48D73CE-6516-487E-B2AD-B19FA92D8AF5}">
      <dgm:prSet/>
      <dgm:spPr/>
      <dgm:t>
        <a:bodyPr/>
        <a:lstStyle/>
        <a:p>
          <a:endParaRPr lang="en-US"/>
        </a:p>
      </dgm:t>
    </dgm:pt>
    <dgm:pt modelId="{D19FEA8B-4437-4917-A240-34CC6709F33E}" type="sibTrans" cxnId="{A48D73CE-6516-487E-B2AD-B19FA92D8AF5}">
      <dgm:prSet/>
      <dgm:spPr/>
      <dgm:t>
        <a:bodyPr/>
        <a:lstStyle/>
        <a:p>
          <a:endParaRPr lang="en-US"/>
        </a:p>
      </dgm:t>
    </dgm:pt>
    <dgm:pt modelId="{67B51B37-8C41-4432-9328-CF20B6A3E7CB}">
      <dgm:prSet/>
      <dgm:spPr/>
      <dgm:t>
        <a:bodyPr/>
        <a:lstStyle/>
        <a:p>
          <a:r>
            <a:rPr lang="en-GB"/>
            <a:t>SDG 11 (sustainable communities)</a:t>
          </a:r>
          <a:endParaRPr lang="en-US"/>
        </a:p>
      </dgm:t>
    </dgm:pt>
    <dgm:pt modelId="{A6F02695-C58A-4E58-9C38-81FABE2FA5B2}" type="parTrans" cxnId="{D571C427-3B73-491B-ABED-97629A8E8278}">
      <dgm:prSet/>
      <dgm:spPr/>
      <dgm:t>
        <a:bodyPr/>
        <a:lstStyle/>
        <a:p>
          <a:endParaRPr lang="en-US"/>
        </a:p>
      </dgm:t>
    </dgm:pt>
    <dgm:pt modelId="{BDC059ED-F32B-42AB-B96E-A7179BEC3C1B}" type="sibTrans" cxnId="{D571C427-3B73-491B-ABED-97629A8E8278}">
      <dgm:prSet/>
      <dgm:spPr/>
      <dgm:t>
        <a:bodyPr/>
        <a:lstStyle/>
        <a:p>
          <a:endParaRPr lang="en-US"/>
        </a:p>
      </dgm:t>
    </dgm:pt>
    <dgm:pt modelId="{D5EC4921-BBDC-4F29-877D-2ABF7781B91F}">
      <dgm:prSet/>
      <dgm:spPr/>
      <dgm:t>
        <a:bodyPr/>
        <a:lstStyle/>
        <a:p>
          <a:r>
            <a:rPr lang="en-GB"/>
            <a:t>SDG 13 (climate action)</a:t>
          </a:r>
          <a:endParaRPr lang="en-US"/>
        </a:p>
      </dgm:t>
    </dgm:pt>
    <dgm:pt modelId="{D3152CD2-29E2-472A-B596-185CB49761CF}" type="parTrans" cxnId="{B04CC861-535F-4BE8-9D27-718EAE33877E}">
      <dgm:prSet/>
      <dgm:spPr/>
      <dgm:t>
        <a:bodyPr/>
        <a:lstStyle/>
        <a:p>
          <a:endParaRPr lang="en-US"/>
        </a:p>
      </dgm:t>
    </dgm:pt>
    <dgm:pt modelId="{86005EDB-7B30-489F-887F-06791A5ADCA5}" type="sibTrans" cxnId="{B04CC861-535F-4BE8-9D27-718EAE33877E}">
      <dgm:prSet/>
      <dgm:spPr/>
      <dgm:t>
        <a:bodyPr/>
        <a:lstStyle/>
        <a:p>
          <a:endParaRPr lang="en-US"/>
        </a:p>
      </dgm:t>
    </dgm:pt>
    <dgm:pt modelId="{AFBF3543-9429-47DC-9C0C-A075BF3C313A}" type="pres">
      <dgm:prSet presAssocID="{E9352783-E5B2-40D8-BB75-7609F1330E46}" presName="linear" presStyleCnt="0">
        <dgm:presLayoutVars>
          <dgm:animLvl val="lvl"/>
          <dgm:resizeHandles val="exact"/>
        </dgm:presLayoutVars>
      </dgm:prSet>
      <dgm:spPr/>
    </dgm:pt>
    <dgm:pt modelId="{C2AF25C8-F72B-48F4-8E0F-A3DBBD03A26B}" type="pres">
      <dgm:prSet presAssocID="{F8066461-3590-47D3-A3BD-8BD37BF7C96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67D47F5-CB8E-43C7-9F1F-7F9639C0986E}" type="pres">
      <dgm:prSet presAssocID="{82885FF4-8016-4B00-A728-74B72CFB87E8}" presName="spacer" presStyleCnt="0"/>
      <dgm:spPr/>
    </dgm:pt>
    <dgm:pt modelId="{F7DC156D-CB41-46E0-9FEF-8E07E9CAC732}" type="pres">
      <dgm:prSet presAssocID="{65D72B08-C488-497C-9EF3-7AB127F996F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B8CCF37-8BD0-447E-AB6B-265459CA7312}" type="pres">
      <dgm:prSet presAssocID="{D19FEA8B-4437-4917-A240-34CC6709F33E}" presName="spacer" presStyleCnt="0"/>
      <dgm:spPr/>
    </dgm:pt>
    <dgm:pt modelId="{DD68AB87-E221-4FFC-B099-6B184B7F7AEF}" type="pres">
      <dgm:prSet presAssocID="{67B51B37-8C41-4432-9328-CF20B6A3E7C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AAD08B4-EC28-41C7-ACCC-BBC111DA1160}" type="pres">
      <dgm:prSet presAssocID="{BDC059ED-F32B-42AB-B96E-A7179BEC3C1B}" presName="spacer" presStyleCnt="0"/>
      <dgm:spPr/>
    </dgm:pt>
    <dgm:pt modelId="{FCC84DD8-9145-49DE-89C8-A6208B262064}" type="pres">
      <dgm:prSet presAssocID="{D5EC4921-BBDC-4F29-877D-2ABF7781B9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31D5F03-8E77-408A-99AE-FDDB8DE2295F}" type="presOf" srcId="{D5EC4921-BBDC-4F29-877D-2ABF7781B91F}" destId="{FCC84DD8-9145-49DE-89C8-A6208B262064}" srcOrd="0" destOrd="0" presId="urn:microsoft.com/office/officeart/2005/8/layout/vList2"/>
    <dgm:cxn modelId="{8BA48409-6AB6-4DDA-A658-DE7379D45B02}" type="presOf" srcId="{F8066461-3590-47D3-A3BD-8BD37BF7C96F}" destId="{C2AF25C8-F72B-48F4-8E0F-A3DBBD03A26B}" srcOrd="0" destOrd="0" presId="urn:microsoft.com/office/officeart/2005/8/layout/vList2"/>
    <dgm:cxn modelId="{D571C427-3B73-491B-ABED-97629A8E8278}" srcId="{E9352783-E5B2-40D8-BB75-7609F1330E46}" destId="{67B51B37-8C41-4432-9328-CF20B6A3E7CB}" srcOrd="2" destOrd="0" parTransId="{A6F02695-C58A-4E58-9C38-81FABE2FA5B2}" sibTransId="{BDC059ED-F32B-42AB-B96E-A7179BEC3C1B}"/>
    <dgm:cxn modelId="{6240DB3A-5224-4F65-9C0E-61C13761C405}" type="presOf" srcId="{67B51B37-8C41-4432-9328-CF20B6A3E7CB}" destId="{DD68AB87-E221-4FFC-B099-6B184B7F7AEF}" srcOrd="0" destOrd="0" presId="urn:microsoft.com/office/officeart/2005/8/layout/vList2"/>
    <dgm:cxn modelId="{B04CC861-535F-4BE8-9D27-718EAE33877E}" srcId="{E9352783-E5B2-40D8-BB75-7609F1330E46}" destId="{D5EC4921-BBDC-4F29-877D-2ABF7781B91F}" srcOrd="3" destOrd="0" parTransId="{D3152CD2-29E2-472A-B596-185CB49761CF}" sibTransId="{86005EDB-7B30-489F-887F-06791A5ADCA5}"/>
    <dgm:cxn modelId="{3D437358-C32E-475A-B8FF-F5C73EA00CCA}" type="presOf" srcId="{65D72B08-C488-497C-9EF3-7AB127F996F9}" destId="{F7DC156D-CB41-46E0-9FEF-8E07E9CAC732}" srcOrd="0" destOrd="0" presId="urn:microsoft.com/office/officeart/2005/8/layout/vList2"/>
    <dgm:cxn modelId="{A48D73CE-6516-487E-B2AD-B19FA92D8AF5}" srcId="{E9352783-E5B2-40D8-BB75-7609F1330E46}" destId="{65D72B08-C488-497C-9EF3-7AB127F996F9}" srcOrd="1" destOrd="0" parTransId="{AD7C3B1B-6BD5-438C-8F5C-9BFE4840B264}" sibTransId="{D19FEA8B-4437-4917-A240-34CC6709F33E}"/>
    <dgm:cxn modelId="{C2B47CDE-8F79-465A-8FDD-4BC0CD2DEB20}" srcId="{E9352783-E5B2-40D8-BB75-7609F1330E46}" destId="{F8066461-3590-47D3-A3BD-8BD37BF7C96F}" srcOrd="0" destOrd="0" parTransId="{700179F1-7024-489B-B4DC-D9DCE8275CB2}" sibTransId="{82885FF4-8016-4B00-A728-74B72CFB87E8}"/>
    <dgm:cxn modelId="{CB59EBDE-F440-4664-9716-739A6CD332F2}" type="presOf" srcId="{E9352783-E5B2-40D8-BB75-7609F1330E46}" destId="{AFBF3543-9429-47DC-9C0C-A075BF3C313A}" srcOrd="0" destOrd="0" presId="urn:microsoft.com/office/officeart/2005/8/layout/vList2"/>
    <dgm:cxn modelId="{C896349B-66D4-42D7-A486-3E6A6DBFA342}" type="presParOf" srcId="{AFBF3543-9429-47DC-9C0C-A075BF3C313A}" destId="{C2AF25C8-F72B-48F4-8E0F-A3DBBD03A26B}" srcOrd="0" destOrd="0" presId="urn:microsoft.com/office/officeart/2005/8/layout/vList2"/>
    <dgm:cxn modelId="{E92A7D99-DE0A-4C67-AFA8-3D4BAB8D5A4F}" type="presParOf" srcId="{AFBF3543-9429-47DC-9C0C-A075BF3C313A}" destId="{C67D47F5-CB8E-43C7-9F1F-7F9639C0986E}" srcOrd="1" destOrd="0" presId="urn:microsoft.com/office/officeart/2005/8/layout/vList2"/>
    <dgm:cxn modelId="{F37F5D3A-ECA7-45DF-910F-B3A5BCD0D5D9}" type="presParOf" srcId="{AFBF3543-9429-47DC-9C0C-A075BF3C313A}" destId="{F7DC156D-CB41-46E0-9FEF-8E07E9CAC732}" srcOrd="2" destOrd="0" presId="urn:microsoft.com/office/officeart/2005/8/layout/vList2"/>
    <dgm:cxn modelId="{4B289626-6B66-4264-B11B-123E45573381}" type="presParOf" srcId="{AFBF3543-9429-47DC-9C0C-A075BF3C313A}" destId="{4B8CCF37-8BD0-447E-AB6B-265459CA7312}" srcOrd="3" destOrd="0" presId="urn:microsoft.com/office/officeart/2005/8/layout/vList2"/>
    <dgm:cxn modelId="{4DB71439-2130-4620-B239-5AD130566CCA}" type="presParOf" srcId="{AFBF3543-9429-47DC-9C0C-A075BF3C313A}" destId="{DD68AB87-E221-4FFC-B099-6B184B7F7AEF}" srcOrd="4" destOrd="0" presId="urn:microsoft.com/office/officeart/2005/8/layout/vList2"/>
    <dgm:cxn modelId="{7E11BEB2-8231-4290-956A-D8649C435BD8}" type="presParOf" srcId="{AFBF3543-9429-47DC-9C0C-A075BF3C313A}" destId="{DAAD08B4-EC28-41C7-ACCC-BBC111DA1160}" srcOrd="5" destOrd="0" presId="urn:microsoft.com/office/officeart/2005/8/layout/vList2"/>
    <dgm:cxn modelId="{7EACE044-146A-43C3-B9BE-E8B8E73EF8B5}" type="presParOf" srcId="{AFBF3543-9429-47DC-9C0C-A075BF3C313A}" destId="{FCC84DD8-9145-49DE-89C8-A6208B26206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01DB5E2-8E09-4345-82DE-5E91D5EF8A7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540801-8FDE-4265-BF77-2F1B8B90EC37}">
      <dgm:prSet/>
      <dgm:spPr/>
      <dgm:t>
        <a:bodyPr/>
        <a:lstStyle/>
        <a:p>
          <a:r>
            <a:rPr lang="en-GB"/>
            <a:t>Long-term → measure delayed impacts</a:t>
          </a:r>
          <a:endParaRPr lang="en-US"/>
        </a:p>
      </dgm:t>
    </dgm:pt>
    <dgm:pt modelId="{9B0A5322-E099-4CB5-AD54-642E4D67D080}" type="parTrans" cxnId="{D4770FF9-916D-4B9A-8566-595F845F02CA}">
      <dgm:prSet/>
      <dgm:spPr/>
      <dgm:t>
        <a:bodyPr/>
        <a:lstStyle/>
        <a:p>
          <a:endParaRPr lang="en-US"/>
        </a:p>
      </dgm:t>
    </dgm:pt>
    <dgm:pt modelId="{76A298B8-48BC-460F-B9EB-722FABDAF2A2}" type="sibTrans" cxnId="{D4770FF9-916D-4B9A-8566-595F845F02CA}">
      <dgm:prSet/>
      <dgm:spPr/>
      <dgm:t>
        <a:bodyPr/>
        <a:lstStyle/>
        <a:p>
          <a:endParaRPr lang="en-US"/>
        </a:p>
      </dgm:t>
    </dgm:pt>
    <dgm:pt modelId="{5F26702E-86C2-42DB-8A6A-8D034F4D1EB8}">
      <dgm:prSet/>
      <dgm:spPr/>
      <dgm:t>
        <a:bodyPr/>
        <a:lstStyle/>
        <a:p>
          <a:r>
            <a:rPr lang="en-GB"/>
            <a:t>Prevention → indicators of avoided harm</a:t>
          </a:r>
          <a:endParaRPr lang="en-US"/>
        </a:p>
      </dgm:t>
    </dgm:pt>
    <dgm:pt modelId="{61041E8B-1D06-445F-905C-746DC8B42F4C}" type="parTrans" cxnId="{C9E8F9E9-CA3C-4E07-8037-B51E83B2A3F4}">
      <dgm:prSet/>
      <dgm:spPr/>
      <dgm:t>
        <a:bodyPr/>
        <a:lstStyle/>
        <a:p>
          <a:endParaRPr lang="en-US"/>
        </a:p>
      </dgm:t>
    </dgm:pt>
    <dgm:pt modelId="{407B0C37-FBE4-4B5C-9D50-B6B35419BB71}" type="sibTrans" cxnId="{C9E8F9E9-CA3C-4E07-8037-B51E83B2A3F4}">
      <dgm:prSet/>
      <dgm:spPr/>
      <dgm:t>
        <a:bodyPr/>
        <a:lstStyle/>
        <a:p>
          <a:endParaRPr lang="en-US"/>
        </a:p>
      </dgm:t>
    </dgm:pt>
    <dgm:pt modelId="{B47A910A-2812-4B49-B488-A077CF8FBDF7}">
      <dgm:prSet/>
      <dgm:spPr/>
      <dgm:t>
        <a:bodyPr/>
        <a:lstStyle/>
        <a:p>
          <a:r>
            <a:rPr lang="en-GB"/>
            <a:t>Integration → cross-sector outcomes</a:t>
          </a:r>
          <a:endParaRPr lang="en-US"/>
        </a:p>
      </dgm:t>
    </dgm:pt>
    <dgm:pt modelId="{6C970CC7-757C-46D3-93F8-622255BDEE05}" type="parTrans" cxnId="{AB318C56-1259-4620-AD1D-D6BFC3A7686E}">
      <dgm:prSet/>
      <dgm:spPr/>
      <dgm:t>
        <a:bodyPr/>
        <a:lstStyle/>
        <a:p>
          <a:endParaRPr lang="en-US"/>
        </a:p>
      </dgm:t>
    </dgm:pt>
    <dgm:pt modelId="{BCD80FBB-4178-4F54-951D-E357300B8798}" type="sibTrans" cxnId="{AB318C56-1259-4620-AD1D-D6BFC3A7686E}">
      <dgm:prSet/>
      <dgm:spPr/>
      <dgm:t>
        <a:bodyPr/>
        <a:lstStyle/>
        <a:p>
          <a:endParaRPr lang="en-US"/>
        </a:p>
      </dgm:t>
    </dgm:pt>
    <dgm:pt modelId="{0BBEB590-6E77-4C2F-98D8-8FB1E0035EDF}">
      <dgm:prSet/>
      <dgm:spPr/>
      <dgm:t>
        <a:bodyPr/>
        <a:lstStyle/>
        <a:p>
          <a:r>
            <a:rPr lang="en-GB"/>
            <a:t>Collaboration → partnership indicators</a:t>
          </a:r>
          <a:endParaRPr lang="en-US"/>
        </a:p>
      </dgm:t>
    </dgm:pt>
    <dgm:pt modelId="{BE25E606-025B-4E00-8247-DFB41C75F2EE}" type="parTrans" cxnId="{8D26CC08-A3D3-4C2B-8B7D-33EC6FDBFAD1}">
      <dgm:prSet/>
      <dgm:spPr/>
      <dgm:t>
        <a:bodyPr/>
        <a:lstStyle/>
        <a:p>
          <a:endParaRPr lang="en-US"/>
        </a:p>
      </dgm:t>
    </dgm:pt>
    <dgm:pt modelId="{AF58E3E6-AEBD-4EC5-A3C7-1CA9A54F26EF}" type="sibTrans" cxnId="{8D26CC08-A3D3-4C2B-8B7D-33EC6FDBFAD1}">
      <dgm:prSet/>
      <dgm:spPr/>
      <dgm:t>
        <a:bodyPr/>
        <a:lstStyle/>
        <a:p>
          <a:endParaRPr lang="en-US"/>
        </a:p>
      </dgm:t>
    </dgm:pt>
    <dgm:pt modelId="{B44279E7-EA5B-4AEA-A30F-351EF6ADFADA}">
      <dgm:prSet/>
      <dgm:spPr/>
      <dgm:t>
        <a:bodyPr/>
        <a:lstStyle/>
        <a:p>
          <a:r>
            <a:rPr lang="en-GB"/>
            <a:t>Involvement → co-production metrics</a:t>
          </a:r>
          <a:endParaRPr lang="en-US"/>
        </a:p>
      </dgm:t>
    </dgm:pt>
    <dgm:pt modelId="{6A0175AA-E921-449B-8856-CDFC724D7537}" type="parTrans" cxnId="{0C5C5326-352E-4016-BCBC-47214C1000FE}">
      <dgm:prSet/>
      <dgm:spPr/>
      <dgm:t>
        <a:bodyPr/>
        <a:lstStyle/>
        <a:p>
          <a:endParaRPr lang="en-US"/>
        </a:p>
      </dgm:t>
    </dgm:pt>
    <dgm:pt modelId="{21666AA8-1B8D-480F-A83B-FC15811D37DD}" type="sibTrans" cxnId="{0C5C5326-352E-4016-BCBC-47214C1000FE}">
      <dgm:prSet/>
      <dgm:spPr/>
      <dgm:t>
        <a:bodyPr/>
        <a:lstStyle/>
        <a:p>
          <a:endParaRPr lang="en-US"/>
        </a:p>
      </dgm:t>
    </dgm:pt>
    <dgm:pt modelId="{5F769560-9EAC-4933-9736-857A585B9B02}" type="pres">
      <dgm:prSet presAssocID="{F01DB5E2-8E09-4345-82DE-5E91D5EF8A75}" presName="vert0" presStyleCnt="0">
        <dgm:presLayoutVars>
          <dgm:dir/>
          <dgm:animOne val="branch"/>
          <dgm:animLvl val="lvl"/>
        </dgm:presLayoutVars>
      </dgm:prSet>
      <dgm:spPr/>
    </dgm:pt>
    <dgm:pt modelId="{66917AED-3E48-4C89-92AE-FB9692823ECF}" type="pres">
      <dgm:prSet presAssocID="{66540801-8FDE-4265-BF77-2F1B8B90EC37}" presName="thickLine" presStyleLbl="alignNode1" presStyleIdx="0" presStyleCnt="5"/>
      <dgm:spPr/>
    </dgm:pt>
    <dgm:pt modelId="{DE5B8C42-CDE1-45A0-AB1E-62A66ACDBCD6}" type="pres">
      <dgm:prSet presAssocID="{66540801-8FDE-4265-BF77-2F1B8B90EC37}" presName="horz1" presStyleCnt="0"/>
      <dgm:spPr/>
    </dgm:pt>
    <dgm:pt modelId="{3684F7EB-CDFC-4EDD-9A7F-1CCF42B4800F}" type="pres">
      <dgm:prSet presAssocID="{66540801-8FDE-4265-BF77-2F1B8B90EC37}" presName="tx1" presStyleLbl="revTx" presStyleIdx="0" presStyleCnt="5"/>
      <dgm:spPr/>
    </dgm:pt>
    <dgm:pt modelId="{3A7B11F2-9A89-4973-87FE-7D2C5F28F918}" type="pres">
      <dgm:prSet presAssocID="{66540801-8FDE-4265-BF77-2F1B8B90EC37}" presName="vert1" presStyleCnt="0"/>
      <dgm:spPr/>
    </dgm:pt>
    <dgm:pt modelId="{97275BAA-5C7F-43E6-8F8E-CD41FFF04BDF}" type="pres">
      <dgm:prSet presAssocID="{5F26702E-86C2-42DB-8A6A-8D034F4D1EB8}" presName="thickLine" presStyleLbl="alignNode1" presStyleIdx="1" presStyleCnt="5"/>
      <dgm:spPr/>
    </dgm:pt>
    <dgm:pt modelId="{7C7519ED-AED9-4C1F-9E7D-6E1D573068F0}" type="pres">
      <dgm:prSet presAssocID="{5F26702E-86C2-42DB-8A6A-8D034F4D1EB8}" presName="horz1" presStyleCnt="0"/>
      <dgm:spPr/>
    </dgm:pt>
    <dgm:pt modelId="{1D3DCE5C-8D49-46BE-9CC6-82F51B4E3800}" type="pres">
      <dgm:prSet presAssocID="{5F26702E-86C2-42DB-8A6A-8D034F4D1EB8}" presName="tx1" presStyleLbl="revTx" presStyleIdx="1" presStyleCnt="5"/>
      <dgm:spPr/>
    </dgm:pt>
    <dgm:pt modelId="{02C5127B-5653-490F-9D43-A927FC5E8FFF}" type="pres">
      <dgm:prSet presAssocID="{5F26702E-86C2-42DB-8A6A-8D034F4D1EB8}" presName="vert1" presStyleCnt="0"/>
      <dgm:spPr/>
    </dgm:pt>
    <dgm:pt modelId="{B9E0EE4F-D477-4191-9A67-E2995C06B47A}" type="pres">
      <dgm:prSet presAssocID="{B47A910A-2812-4B49-B488-A077CF8FBDF7}" presName="thickLine" presStyleLbl="alignNode1" presStyleIdx="2" presStyleCnt="5"/>
      <dgm:spPr/>
    </dgm:pt>
    <dgm:pt modelId="{F704C43E-3440-45A9-9C2F-4B337D421040}" type="pres">
      <dgm:prSet presAssocID="{B47A910A-2812-4B49-B488-A077CF8FBDF7}" presName="horz1" presStyleCnt="0"/>
      <dgm:spPr/>
    </dgm:pt>
    <dgm:pt modelId="{FA4D0D80-29F1-4B94-828A-EE4C6584E399}" type="pres">
      <dgm:prSet presAssocID="{B47A910A-2812-4B49-B488-A077CF8FBDF7}" presName="tx1" presStyleLbl="revTx" presStyleIdx="2" presStyleCnt="5"/>
      <dgm:spPr/>
    </dgm:pt>
    <dgm:pt modelId="{BAB225CB-C695-4634-90E1-72458CE69112}" type="pres">
      <dgm:prSet presAssocID="{B47A910A-2812-4B49-B488-A077CF8FBDF7}" presName="vert1" presStyleCnt="0"/>
      <dgm:spPr/>
    </dgm:pt>
    <dgm:pt modelId="{9FBC9BB0-E3BC-470F-9172-F643363F0E78}" type="pres">
      <dgm:prSet presAssocID="{0BBEB590-6E77-4C2F-98D8-8FB1E0035EDF}" presName="thickLine" presStyleLbl="alignNode1" presStyleIdx="3" presStyleCnt="5"/>
      <dgm:spPr/>
    </dgm:pt>
    <dgm:pt modelId="{2B521278-7364-41D3-A01D-1DF3A91F748A}" type="pres">
      <dgm:prSet presAssocID="{0BBEB590-6E77-4C2F-98D8-8FB1E0035EDF}" presName="horz1" presStyleCnt="0"/>
      <dgm:spPr/>
    </dgm:pt>
    <dgm:pt modelId="{6D47365C-1A8F-46CC-8E05-C8C3E83882D8}" type="pres">
      <dgm:prSet presAssocID="{0BBEB590-6E77-4C2F-98D8-8FB1E0035EDF}" presName="tx1" presStyleLbl="revTx" presStyleIdx="3" presStyleCnt="5"/>
      <dgm:spPr/>
    </dgm:pt>
    <dgm:pt modelId="{7E8700E8-ADB4-4913-8183-72193708C62B}" type="pres">
      <dgm:prSet presAssocID="{0BBEB590-6E77-4C2F-98D8-8FB1E0035EDF}" presName="vert1" presStyleCnt="0"/>
      <dgm:spPr/>
    </dgm:pt>
    <dgm:pt modelId="{C20F9973-1D4B-432B-A58F-F89B491D4CCA}" type="pres">
      <dgm:prSet presAssocID="{B44279E7-EA5B-4AEA-A30F-351EF6ADFADA}" presName="thickLine" presStyleLbl="alignNode1" presStyleIdx="4" presStyleCnt="5"/>
      <dgm:spPr/>
    </dgm:pt>
    <dgm:pt modelId="{09542DD5-1FE0-4A5D-A63D-2C089D61F0B9}" type="pres">
      <dgm:prSet presAssocID="{B44279E7-EA5B-4AEA-A30F-351EF6ADFADA}" presName="horz1" presStyleCnt="0"/>
      <dgm:spPr/>
    </dgm:pt>
    <dgm:pt modelId="{B5211F50-B0E6-4B69-9DE7-4D77E5618069}" type="pres">
      <dgm:prSet presAssocID="{B44279E7-EA5B-4AEA-A30F-351EF6ADFADA}" presName="tx1" presStyleLbl="revTx" presStyleIdx="4" presStyleCnt="5"/>
      <dgm:spPr/>
    </dgm:pt>
    <dgm:pt modelId="{8C202EEC-82CE-48AA-9761-C6FD3DF5D258}" type="pres">
      <dgm:prSet presAssocID="{B44279E7-EA5B-4AEA-A30F-351EF6ADFADA}" presName="vert1" presStyleCnt="0"/>
      <dgm:spPr/>
    </dgm:pt>
  </dgm:ptLst>
  <dgm:cxnLst>
    <dgm:cxn modelId="{8D26CC08-A3D3-4C2B-8B7D-33EC6FDBFAD1}" srcId="{F01DB5E2-8E09-4345-82DE-5E91D5EF8A75}" destId="{0BBEB590-6E77-4C2F-98D8-8FB1E0035EDF}" srcOrd="3" destOrd="0" parTransId="{BE25E606-025B-4E00-8247-DFB41C75F2EE}" sibTransId="{AF58E3E6-AEBD-4EC5-A3C7-1CA9A54F26EF}"/>
    <dgm:cxn modelId="{0C5C5326-352E-4016-BCBC-47214C1000FE}" srcId="{F01DB5E2-8E09-4345-82DE-5E91D5EF8A75}" destId="{B44279E7-EA5B-4AEA-A30F-351EF6ADFADA}" srcOrd="4" destOrd="0" parTransId="{6A0175AA-E921-449B-8856-CDFC724D7537}" sibTransId="{21666AA8-1B8D-480F-A83B-FC15811D37DD}"/>
    <dgm:cxn modelId="{EC8E892F-9C54-4702-8525-EDE32349D997}" type="presOf" srcId="{B44279E7-EA5B-4AEA-A30F-351EF6ADFADA}" destId="{B5211F50-B0E6-4B69-9DE7-4D77E5618069}" srcOrd="0" destOrd="0" presId="urn:microsoft.com/office/officeart/2008/layout/LinedList"/>
    <dgm:cxn modelId="{AB318C56-1259-4620-AD1D-D6BFC3A7686E}" srcId="{F01DB5E2-8E09-4345-82DE-5E91D5EF8A75}" destId="{B47A910A-2812-4B49-B488-A077CF8FBDF7}" srcOrd="2" destOrd="0" parTransId="{6C970CC7-757C-46D3-93F8-622255BDEE05}" sibTransId="{BCD80FBB-4178-4F54-951D-E357300B8798}"/>
    <dgm:cxn modelId="{202F5F7D-7E70-4730-8AA6-8E482C959212}" type="presOf" srcId="{B47A910A-2812-4B49-B488-A077CF8FBDF7}" destId="{FA4D0D80-29F1-4B94-828A-EE4C6584E399}" srcOrd="0" destOrd="0" presId="urn:microsoft.com/office/officeart/2008/layout/LinedList"/>
    <dgm:cxn modelId="{54F8D792-735A-44B8-BF81-E8D0EAD8C872}" type="presOf" srcId="{5F26702E-86C2-42DB-8A6A-8D034F4D1EB8}" destId="{1D3DCE5C-8D49-46BE-9CC6-82F51B4E3800}" srcOrd="0" destOrd="0" presId="urn:microsoft.com/office/officeart/2008/layout/LinedList"/>
    <dgm:cxn modelId="{A85DC0B1-1DD7-4379-9E1B-0A0EF63972BE}" type="presOf" srcId="{F01DB5E2-8E09-4345-82DE-5E91D5EF8A75}" destId="{5F769560-9EAC-4933-9736-857A585B9B02}" srcOrd="0" destOrd="0" presId="urn:microsoft.com/office/officeart/2008/layout/LinedList"/>
    <dgm:cxn modelId="{ECD543DF-B1A0-4511-B3CF-A8DD24894939}" type="presOf" srcId="{0BBEB590-6E77-4C2F-98D8-8FB1E0035EDF}" destId="{6D47365C-1A8F-46CC-8E05-C8C3E83882D8}" srcOrd="0" destOrd="0" presId="urn:microsoft.com/office/officeart/2008/layout/LinedList"/>
    <dgm:cxn modelId="{0BB355E7-550E-44DA-850D-45C539F86ABF}" type="presOf" srcId="{66540801-8FDE-4265-BF77-2F1B8B90EC37}" destId="{3684F7EB-CDFC-4EDD-9A7F-1CCF42B4800F}" srcOrd="0" destOrd="0" presId="urn:microsoft.com/office/officeart/2008/layout/LinedList"/>
    <dgm:cxn modelId="{C9E8F9E9-CA3C-4E07-8037-B51E83B2A3F4}" srcId="{F01DB5E2-8E09-4345-82DE-5E91D5EF8A75}" destId="{5F26702E-86C2-42DB-8A6A-8D034F4D1EB8}" srcOrd="1" destOrd="0" parTransId="{61041E8B-1D06-445F-905C-746DC8B42F4C}" sibTransId="{407B0C37-FBE4-4B5C-9D50-B6B35419BB71}"/>
    <dgm:cxn modelId="{D4770FF9-916D-4B9A-8566-595F845F02CA}" srcId="{F01DB5E2-8E09-4345-82DE-5E91D5EF8A75}" destId="{66540801-8FDE-4265-BF77-2F1B8B90EC37}" srcOrd="0" destOrd="0" parTransId="{9B0A5322-E099-4CB5-AD54-642E4D67D080}" sibTransId="{76A298B8-48BC-460F-B9EB-722FABDAF2A2}"/>
    <dgm:cxn modelId="{A1279E74-82C6-4F24-BA47-0A954EB9093C}" type="presParOf" srcId="{5F769560-9EAC-4933-9736-857A585B9B02}" destId="{66917AED-3E48-4C89-92AE-FB9692823ECF}" srcOrd="0" destOrd="0" presId="urn:microsoft.com/office/officeart/2008/layout/LinedList"/>
    <dgm:cxn modelId="{379B5784-23E5-4295-9899-1B52F54FDEAE}" type="presParOf" srcId="{5F769560-9EAC-4933-9736-857A585B9B02}" destId="{DE5B8C42-CDE1-45A0-AB1E-62A66ACDBCD6}" srcOrd="1" destOrd="0" presId="urn:microsoft.com/office/officeart/2008/layout/LinedList"/>
    <dgm:cxn modelId="{93B5E888-6E72-4702-B76C-33D1BFBA6224}" type="presParOf" srcId="{DE5B8C42-CDE1-45A0-AB1E-62A66ACDBCD6}" destId="{3684F7EB-CDFC-4EDD-9A7F-1CCF42B4800F}" srcOrd="0" destOrd="0" presId="urn:microsoft.com/office/officeart/2008/layout/LinedList"/>
    <dgm:cxn modelId="{BD1D8117-8694-42E1-BDFE-ADFAE5BC190F}" type="presParOf" srcId="{DE5B8C42-CDE1-45A0-AB1E-62A66ACDBCD6}" destId="{3A7B11F2-9A89-4973-87FE-7D2C5F28F918}" srcOrd="1" destOrd="0" presId="urn:microsoft.com/office/officeart/2008/layout/LinedList"/>
    <dgm:cxn modelId="{95A5F2AC-B0FB-471A-B875-16D6C5BD6A70}" type="presParOf" srcId="{5F769560-9EAC-4933-9736-857A585B9B02}" destId="{97275BAA-5C7F-43E6-8F8E-CD41FFF04BDF}" srcOrd="2" destOrd="0" presId="urn:microsoft.com/office/officeart/2008/layout/LinedList"/>
    <dgm:cxn modelId="{3FDAEB3D-0B2D-4AF8-BBE7-925302726FBF}" type="presParOf" srcId="{5F769560-9EAC-4933-9736-857A585B9B02}" destId="{7C7519ED-AED9-4C1F-9E7D-6E1D573068F0}" srcOrd="3" destOrd="0" presId="urn:microsoft.com/office/officeart/2008/layout/LinedList"/>
    <dgm:cxn modelId="{F25D9D69-9EBC-4949-8C90-49EA4293AA0F}" type="presParOf" srcId="{7C7519ED-AED9-4C1F-9E7D-6E1D573068F0}" destId="{1D3DCE5C-8D49-46BE-9CC6-82F51B4E3800}" srcOrd="0" destOrd="0" presId="urn:microsoft.com/office/officeart/2008/layout/LinedList"/>
    <dgm:cxn modelId="{6FFECAD0-D935-4F54-80BC-662F484605D5}" type="presParOf" srcId="{7C7519ED-AED9-4C1F-9E7D-6E1D573068F0}" destId="{02C5127B-5653-490F-9D43-A927FC5E8FFF}" srcOrd="1" destOrd="0" presId="urn:microsoft.com/office/officeart/2008/layout/LinedList"/>
    <dgm:cxn modelId="{28A8EB45-DEB2-4454-BAE9-7F53D5536406}" type="presParOf" srcId="{5F769560-9EAC-4933-9736-857A585B9B02}" destId="{B9E0EE4F-D477-4191-9A67-E2995C06B47A}" srcOrd="4" destOrd="0" presId="urn:microsoft.com/office/officeart/2008/layout/LinedList"/>
    <dgm:cxn modelId="{6950F58B-5516-41B3-8B3F-BEDB9C89E19E}" type="presParOf" srcId="{5F769560-9EAC-4933-9736-857A585B9B02}" destId="{F704C43E-3440-45A9-9C2F-4B337D421040}" srcOrd="5" destOrd="0" presId="urn:microsoft.com/office/officeart/2008/layout/LinedList"/>
    <dgm:cxn modelId="{50C93B0A-C450-4773-882B-536273EBB641}" type="presParOf" srcId="{F704C43E-3440-45A9-9C2F-4B337D421040}" destId="{FA4D0D80-29F1-4B94-828A-EE4C6584E399}" srcOrd="0" destOrd="0" presId="urn:microsoft.com/office/officeart/2008/layout/LinedList"/>
    <dgm:cxn modelId="{06F50511-C66E-47B7-86E1-1B2EE9C76A9C}" type="presParOf" srcId="{F704C43E-3440-45A9-9C2F-4B337D421040}" destId="{BAB225CB-C695-4634-90E1-72458CE69112}" srcOrd="1" destOrd="0" presId="urn:microsoft.com/office/officeart/2008/layout/LinedList"/>
    <dgm:cxn modelId="{F52058F2-67FA-4C89-BDAB-70FAB911B600}" type="presParOf" srcId="{5F769560-9EAC-4933-9736-857A585B9B02}" destId="{9FBC9BB0-E3BC-470F-9172-F643363F0E78}" srcOrd="6" destOrd="0" presId="urn:microsoft.com/office/officeart/2008/layout/LinedList"/>
    <dgm:cxn modelId="{14C9B63C-B35B-472B-8504-788036E8DE1F}" type="presParOf" srcId="{5F769560-9EAC-4933-9736-857A585B9B02}" destId="{2B521278-7364-41D3-A01D-1DF3A91F748A}" srcOrd="7" destOrd="0" presId="urn:microsoft.com/office/officeart/2008/layout/LinedList"/>
    <dgm:cxn modelId="{D84D9138-EAA5-4EF4-AC4B-EDA28455E0B6}" type="presParOf" srcId="{2B521278-7364-41D3-A01D-1DF3A91F748A}" destId="{6D47365C-1A8F-46CC-8E05-C8C3E83882D8}" srcOrd="0" destOrd="0" presId="urn:microsoft.com/office/officeart/2008/layout/LinedList"/>
    <dgm:cxn modelId="{BDD451B4-CED6-4C16-82A5-DDFFA4890B8D}" type="presParOf" srcId="{2B521278-7364-41D3-A01D-1DF3A91F748A}" destId="{7E8700E8-ADB4-4913-8183-72193708C62B}" srcOrd="1" destOrd="0" presId="urn:microsoft.com/office/officeart/2008/layout/LinedList"/>
    <dgm:cxn modelId="{68316EEB-BFB5-426C-9A67-145C085F9FC2}" type="presParOf" srcId="{5F769560-9EAC-4933-9736-857A585B9B02}" destId="{C20F9973-1D4B-432B-A58F-F89B491D4CCA}" srcOrd="8" destOrd="0" presId="urn:microsoft.com/office/officeart/2008/layout/LinedList"/>
    <dgm:cxn modelId="{52CF853D-5F85-4FCE-A43C-95D29654467D}" type="presParOf" srcId="{5F769560-9EAC-4933-9736-857A585B9B02}" destId="{09542DD5-1FE0-4A5D-A63D-2C089D61F0B9}" srcOrd="9" destOrd="0" presId="urn:microsoft.com/office/officeart/2008/layout/LinedList"/>
    <dgm:cxn modelId="{F855261C-80B6-4305-AC9F-3531DBC1EE95}" type="presParOf" srcId="{09542DD5-1FE0-4A5D-A63D-2C089D61F0B9}" destId="{B5211F50-B0E6-4B69-9DE7-4D77E5618069}" srcOrd="0" destOrd="0" presId="urn:microsoft.com/office/officeart/2008/layout/LinedList"/>
    <dgm:cxn modelId="{B161D0B6-3BF4-4248-86BC-BD277BCB175E}" type="presParOf" srcId="{09542DD5-1FE0-4A5D-A63D-2C089D61F0B9}" destId="{8C202EEC-82CE-48AA-9761-C6FD3DF5D25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B942F8A-5BE3-4309-AE2E-8C4DAA1F572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A757D4-0DB3-48DF-A389-78548C605594}">
      <dgm:prSet/>
      <dgm:spPr/>
      <dgm:t>
        <a:bodyPr/>
        <a:lstStyle/>
        <a:p>
          <a:r>
            <a:rPr lang="en-GB"/>
            <a:t>Reduction in unnecessary appointments</a:t>
          </a:r>
          <a:endParaRPr lang="en-US"/>
        </a:p>
      </dgm:t>
    </dgm:pt>
    <dgm:pt modelId="{8ECBD5AE-FE30-492A-BEC1-E161D743D2BF}" type="parTrans" cxnId="{0FEF0504-81CE-4397-AD50-CB0386F2CAC6}">
      <dgm:prSet/>
      <dgm:spPr/>
      <dgm:t>
        <a:bodyPr/>
        <a:lstStyle/>
        <a:p>
          <a:endParaRPr lang="en-US"/>
        </a:p>
      </dgm:t>
    </dgm:pt>
    <dgm:pt modelId="{5AE76CD0-862C-4549-A176-EDE42378467E}" type="sibTrans" cxnId="{0FEF0504-81CE-4397-AD50-CB0386F2CAC6}">
      <dgm:prSet/>
      <dgm:spPr/>
      <dgm:t>
        <a:bodyPr/>
        <a:lstStyle/>
        <a:p>
          <a:endParaRPr lang="en-US"/>
        </a:p>
      </dgm:t>
    </dgm:pt>
    <dgm:pt modelId="{B7CD3853-2D2C-469B-B66E-7B57D30B4EC8}">
      <dgm:prSet/>
      <dgm:spPr/>
      <dgm:t>
        <a:bodyPr/>
        <a:lstStyle/>
        <a:p>
          <a:r>
            <a:rPr lang="en-GB"/>
            <a:t>Digital exclusion rates</a:t>
          </a:r>
          <a:endParaRPr lang="en-US"/>
        </a:p>
      </dgm:t>
    </dgm:pt>
    <dgm:pt modelId="{20D032D7-BF36-4901-8C41-C9DA937C3817}" type="parTrans" cxnId="{B7B5A2E3-CD41-40E3-BEF1-7C54DCEAD0E7}">
      <dgm:prSet/>
      <dgm:spPr/>
      <dgm:t>
        <a:bodyPr/>
        <a:lstStyle/>
        <a:p>
          <a:endParaRPr lang="en-US"/>
        </a:p>
      </dgm:t>
    </dgm:pt>
    <dgm:pt modelId="{645A5FA4-8311-416F-B6FC-D7634AEE3397}" type="sibTrans" cxnId="{B7B5A2E3-CD41-40E3-BEF1-7C54DCEAD0E7}">
      <dgm:prSet/>
      <dgm:spPr/>
      <dgm:t>
        <a:bodyPr/>
        <a:lstStyle/>
        <a:p>
          <a:endParaRPr lang="en-US"/>
        </a:p>
      </dgm:t>
    </dgm:pt>
    <dgm:pt modelId="{F39D0E82-712D-48B8-91C2-E1B113122ACE}">
      <dgm:prSet/>
      <dgm:spPr/>
      <dgm:t>
        <a:bodyPr/>
        <a:lstStyle/>
        <a:p>
          <a:r>
            <a:rPr lang="en-GB"/>
            <a:t>Carbon saved through reduced travel</a:t>
          </a:r>
          <a:endParaRPr lang="en-US"/>
        </a:p>
      </dgm:t>
    </dgm:pt>
    <dgm:pt modelId="{6B77A719-AF1D-44E0-A5E7-EF208770AB72}" type="parTrans" cxnId="{BF50443D-5967-4355-8DF8-2B1A9E596FF5}">
      <dgm:prSet/>
      <dgm:spPr/>
      <dgm:t>
        <a:bodyPr/>
        <a:lstStyle/>
        <a:p>
          <a:endParaRPr lang="en-US"/>
        </a:p>
      </dgm:t>
    </dgm:pt>
    <dgm:pt modelId="{B800B80C-5BCB-48EC-B07E-B9AD352DE42E}" type="sibTrans" cxnId="{BF50443D-5967-4355-8DF8-2B1A9E596FF5}">
      <dgm:prSet/>
      <dgm:spPr/>
      <dgm:t>
        <a:bodyPr/>
        <a:lstStyle/>
        <a:p>
          <a:endParaRPr lang="en-US"/>
        </a:p>
      </dgm:t>
    </dgm:pt>
    <dgm:pt modelId="{D8AC40E3-1BED-4278-BF90-A58F7E638AC7}">
      <dgm:prSet/>
      <dgm:spPr/>
      <dgm:t>
        <a:bodyPr/>
        <a:lstStyle/>
        <a:p>
          <a:r>
            <a:rPr lang="en-GB"/>
            <a:t>Staff workload changes</a:t>
          </a:r>
          <a:endParaRPr lang="en-US"/>
        </a:p>
      </dgm:t>
    </dgm:pt>
    <dgm:pt modelId="{5E06DDAA-39BC-466A-879D-04634CF02082}" type="parTrans" cxnId="{28F5D8C8-3433-48F4-9D61-0B283924D75D}">
      <dgm:prSet/>
      <dgm:spPr/>
      <dgm:t>
        <a:bodyPr/>
        <a:lstStyle/>
        <a:p>
          <a:endParaRPr lang="en-US"/>
        </a:p>
      </dgm:t>
    </dgm:pt>
    <dgm:pt modelId="{D88A7528-02F3-44A8-8A3A-8210183C27B8}" type="sibTrans" cxnId="{28F5D8C8-3433-48F4-9D61-0B283924D75D}">
      <dgm:prSet/>
      <dgm:spPr/>
      <dgm:t>
        <a:bodyPr/>
        <a:lstStyle/>
        <a:p>
          <a:endParaRPr lang="en-US"/>
        </a:p>
      </dgm:t>
    </dgm:pt>
    <dgm:pt modelId="{293270EA-887E-4C95-B62E-EDC1BEA3AC2F}" type="pres">
      <dgm:prSet presAssocID="{7B942F8A-5BE3-4309-AE2E-8C4DAA1F5727}" presName="vert0" presStyleCnt="0">
        <dgm:presLayoutVars>
          <dgm:dir/>
          <dgm:animOne val="branch"/>
          <dgm:animLvl val="lvl"/>
        </dgm:presLayoutVars>
      </dgm:prSet>
      <dgm:spPr/>
    </dgm:pt>
    <dgm:pt modelId="{02FCFEF7-07E4-4C31-BC27-0E419B6D5003}" type="pres">
      <dgm:prSet presAssocID="{68A757D4-0DB3-48DF-A389-78548C605594}" presName="thickLine" presStyleLbl="alignNode1" presStyleIdx="0" presStyleCnt="4"/>
      <dgm:spPr/>
    </dgm:pt>
    <dgm:pt modelId="{3DD2D025-F47D-438D-B925-2F18E1F9AFB5}" type="pres">
      <dgm:prSet presAssocID="{68A757D4-0DB3-48DF-A389-78548C605594}" presName="horz1" presStyleCnt="0"/>
      <dgm:spPr/>
    </dgm:pt>
    <dgm:pt modelId="{E15B08A6-D8F0-4333-B0C6-A703B55D5690}" type="pres">
      <dgm:prSet presAssocID="{68A757D4-0DB3-48DF-A389-78548C605594}" presName="tx1" presStyleLbl="revTx" presStyleIdx="0" presStyleCnt="4"/>
      <dgm:spPr/>
    </dgm:pt>
    <dgm:pt modelId="{3B34A9EF-8782-4C14-B18D-4D4580110A8B}" type="pres">
      <dgm:prSet presAssocID="{68A757D4-0DB3-48DF-A389-78548C605594}" presName="vert1" presStyleCnt="0"/>
      <dgm:spPr/>
    </dgm:pt>
    <dgm:pt modelId="{1CE6DA6C-0E18-4E3C-937B-F6EC54AEAAAD}" type="pres">
      <dgm:prSet presAssocID="{B7CD3853-2D2C-469B-B66E-7B57D30B4EC8}" presName="thickLine" presStyleLbl="alignNode1" presStyleIdx="1" presStyleCnt="4"/>
      <dgm:spPr/>
    </dgm:pt>
    <dgm:pt modelId="{80F2AF63-808F-44A4-BC66-CAD644E64681}" type="pres">
      <dgm:prSet presAssocID="{B7CD3853-2D2C-469B-B66E-7B57D30B4EC8}" presName="horz1" presStyleCnt="0"/>
      <dgm:spPr/>
    </dgm:pt>
    <dgm:pt modelId="{15C7E42D-8734-4312-901F-16914D10034C}" type="pres">
      <dgm:prSet presAssocID="{B7CD3853-2D2C-469B-B66E-7B57D30B4EC8}" presName="tx1" presStyleLbl="revTx" presStyleIdx="1" presStyleCnt="4"/>
      <dgm:spPr/>
    </dgm:pt>
    <dgm:pt modelId="{2EB3DEFB-274C-4E61-BF2B-C8303843BCCE}" type="pres">
      <dgm:prSet presAssocID="{B7CD3853-2D2C-469B-B66E-7B57D30B4EC8}" presName="vert1" presStyleCnt="0"/>
      <dgm:spPr/>
    </dgm:pt>
    <dgm:pt modelId="{989D62B1-7E96-4971-887C-EC20939FDE7E}" type="pres">
      <dgm:prSet presAssocID="{F39D0E82-712D-48B8-91C2-E1B113122ACE}" presName="thickLine" presStyleLbl="alignNode1" presStyleIdx="2" presStyleCnt="4"/>
      <dgm:spPr/>
    </dgm:pt>
    <dgm:pt modelId="{60D2A024-D00A-4362-A5AA-3AB9C39DEC92}" type="pres">
      <dgm:prSet presAssocID="{F39D0E82-712D-48B8-91C2-E1B113122ACE}" presName="horz1" presStyleCnt="0"/>
      <dgm:spPr/>
    </dgm:pt>
    <dgm:pt modelId="{C9B7C7EC-1BB7-4990-9DF1-B8720E1E9891}" type="pres">
      <dgm:prSet presAssocID="{F39D0E82-712D-48B8-91C2-E1B113122ACE}" presName="tx1" presStyleLbl="revTx" presStyleIdx="2" presStyleCnt="4"/>
      <dgm:spPr/>
    </dgm:pt>
    <dgm:pt modelId="{73782C0F-47C1-4647-9AC2-653D21FB96BB}" type="pres">
      <dgm:prSet presAssocID="{F39D0E82-712D-48B8-91C2-E1B113122ACE}" presName="vert1" presStyleCnt="0"/>
      <dgm:spPr/>
    </dgm:pt>
    <dgm:pt modelId="{188FAF63-6AD5-4C18-8464-BC4C6A0E853E}" type="pres">
      <dgm:prSet presAssocID="{D8AC40E3-1BED-4278-BF90-A58F7E638AC7}" presName="thickLine" presStyleLbl="alignNode1" presStyleIdx="3" presStyleCnt="4"/>
      <dgm:spPr/>
    </dgm:pt>
    <dgm:pt modelId="{A9B3C1C3-20C2-4BFA-A9B3-1B16D27CF77E}" type="pres">
      <dgm:prSet presAssocID="{D8AC40E3-1BED-4278-BF90-A58F7E638AC7}" presName="horz1" presStyleCnt="0"/>
      <dgm:spPr/>
    </dgm:pt>
    <dgm:pt modelId="{848F76B5-8AC3-4474-B71C-BCACC9BA43DB}" type="pres">
      <dgm:prSet presAssocID="{D8AC40E3-1BED-4278-BF90-A58F7E638AC7}" presName="tx1" presStyleLbl="revTx" presStyleIdx="3" presStyleCnt="4"/>
      <dgm:spPr/>
    </dgm:pt>
    <dgm:pt modelId="{A15409CB-9385-4A9E-A3F2-A455DF2C00A6}" type="pres">
      <dgm:prSet presAssocID="{D8AC40E3-1BED-4278-BF90-A58F7E638AC7}" presName="vert1" presStyleCnt="0"/>
      <dgm:spPr/>
    </dgm:pt>
  </dgm:ptLst>
  <dgm:cxnLst>
    <dgm:cxn modelId="{0FEF0504-81CE-4397-AD50-CB0386F2CAC6}" srcId="{7B942F8A-5BE3-4309-AE2E-8C4DAA1F5727}" destId="{68A757D4-0DB3-48DF-A389-78548C605594}" srcOrd="0" destOrd="0" parTransId="{8ECBD5AE-FE30-492A-BEC1-E161D743D2BF}" sibTransId="{5AE76CD0-862C-4549-A176-EDE42378467E}"/>
    <dgm:cxn modelId="{A2FFD604-B724-448B-9FFF-28312831081D}" type="presOf" srcId="{B7CD3853-2D2C-469B-B66E-7B57D30B4EC8}" destId="{15C7E42D-8734-4312-901F-16914D10034C}" srcOrd="0" destOrd="0" presId="urn:microsoft.com/office/officeart/2008/layout/LinedList"/>
    <dgm:cxn modelId="{C2AE5931-C0E9-4373-A154-F278C2A0FE60}" type="presOf" srcId="{68A757D4-0DB3-48DF-A389-78548C605594}" destId="{E15B08A6-D8F0-4333-B0C6-A703B55D5690}" srcOrd="0" destOrd="0" presId="urn:microsoft.com/office/officeart/2008/layout/LinedList"/>
    <dgm:cxn modelId="{BF50443D-5967-4355-8DF8-2B1A9E596FF5}" srcId="{7B942F8A-5BE3-4309-AE2E-8C4DAA1F5727}" destId="{F39D0E82-712D-48B8-91C2-E1B113122ACE}" srcOrd="2" destOrd="0" parTransId="{6B77A719-AF1D-44E0-A5E7-EF208770AB72}" sibTransId="{B800B80C-5BCB-48EC-B07E-B9AD352DE42E}"/>
    <dgm:cxn modelId="{117D1A82-3E87-4F70-98E2-EAFEE66780FE}" type="presOf" srcId="{7B942F8A-5BE3-4309-AE2E-8C4DAA1F5727}" destId="{293270EA-887E-4C95-B62E-EDC1BEA3AC2F}" srcOrd="0" destOrd="0" presId="urn:microsoft.com/office/officeart/2008/layout/LinedList"/>
    <dgm:cxn modelId="{5B072A85-C5D2-4D6E-BC66-E250AB0D110B}" type="presOf" srcId="{F39D0E82-712D-48B8-91C2-E1B113122ACE}" destId="{C9B7C7EC-1BB7-4990-9DF1-B8720E1E9891}" srcOrd="0" destOrd="0" presId="urn:microsoft.com/office/officeart/2008/layout/LinedList"/>
    <dgm:cxn modelId="{C20231C5-433E-4260-A8A2-2CEEDF22F234}" type="presOf" srcId="{D8AC40E3-1BED-4278-BF90-A58F7E638AC7}" destId="{848F76B5-8AC3-4474-B71C-BCACC9BA43DB}" srcOrd="0" destOrd="0" presId="urn:microsoft.com/office/officeart/2008/layout/LinedList"/>
    <dgm:cxn modelId="{28F5D8C8-3433-48F4-9D61-0B283924D75D}" srcId="{7B942F8A-5BE3-4309-AE2E-8C4DAA1F5727}" destId="{D8AC40E3-1BED-4278-BF90-A58F7E638AC7}" srcOrd="3" destOrd="0" parTransId="{5E06DDAA-39BC-466A-879D-04634CF02082}" sibTransId="{D88A7528-02F3-44A8-8A3A-8210183C27B8}"/>
    <dgm:cxn modelId="{B7B5A2E3-CD41-40E3-BEF1-7C54DCEAD0E7}" srcId="{7B942F8A-5BE3-4309-AE2E-8C4DAA1F5727}" destId="{B7CD3853-2D2C-469B-B66E-7B57D30B4EC8}" srcOrd="1" destOrd="0" parTransId="{20D032D7-BF36-4901-8C41-C9DA937C3817}" sibTransId="{645A5FA4-8311-416F-B6FC-D7634AEE3397}"/>
    <dgm:cxn modelId="{CA1E4DFF-942B-4411-A0CC-8BF2B4520B8D}" type="presParOf" srcId="{293270EA-887E-4C95-B62E-EDC1BEA3AC2F}" destId="{02FCFEF7-07E4-4C31-BC27-0E419B6D5003}" srcOrd="0" destOrd="0" presId="urn:microsoft.com/office/officeart/2008/layout/LinedList"/>
    <dgm:cxn modelId="{6AAC7B41-CC21-4D15-BF72-9A8BE9B43421}" type="presParOf" srcId="{293270EA-887E-4C95-B62E-EDC1BEA3AC2F}" destId="{3DD2D025-F47D-438D-B925-2F18E1F9AFB5}" srcOrd="1" destOrd="0" presId="urn:microsoft.com/office/officeart/2008/layout/LinedList"/>
    <dgm:cxn modelId="{062C101C-6DBF-412E-9445-2219553798A0}" type="presParOf" srcId="{3DD2D025-F47D-438D-B925-2F18E1F9AFB5}" destId="{E15B08A6-D8F0-4333-B0C6-A703B55D5690}" srcOrd="0" destOrd="0" presId="urn:microsoft.com/office/officeart/2008/layout/LinedList"/>
    <dgm:cxn modelId="{B2006BC2-E0E8-4B2F-8FF4-4207F3F111BD}" type="presParOf" srcId="{3DD2D025-F47D-438D-B925-2F18E1F9AFB5}" destId="{3B34A9EF-8782-4C14-B18D-4D4580110A8B}" srcOrd="1" destOrd="0" presId="urn:microsoft.com/office/officeart/2008/layout/LinedList"/>
    <dgm:cxn modelId="{4702B5F0-8FC9-4105-A66C-646011151306}" type="presParOf" srcId="{293270EA-887E-4C95-B62E-EDC1BEA3AC2F}" destId="{1CE6DA6C-0E18-4E3C-937B-F6EC54AEAAAD}" srcOrd="2" destOrd="0" presId="urn:microsoft.com/office/officeart/2008/layout/LinedList"/>
    <dgm:cxn modelId="{FAA099AB-5B7B-4324-9972-011DD29D4C92}" type="presParOf" srcId="{293270EA-887E-4C95-B62E-EDC1BEA3AC2F}" destId="{80F2AF63-808F-44A4-BC66-CAD644E64681}" srcOrd="3" destOrd="0" presId="urn:microsoft.com/office/officeart/2008/layout/LinedList"/>
    <dgm:cxn modelId="{AF7B9C20-94E8-4B75-90DE-31F5276C09C4}" type="presParOf" srcId="{80F2AF63-808F-44A4-BC66-CAD644E64681}" destId="{15C7E42D-8734-4312-901F-16914D10034C}" srcOrd="0" destOrd="0" presId="urn:microsoft.com/office/officeart/2008/layout/LinedList"/>
    <dgm:cxn modelId="{98E2F406-A35E-4592-937C-785BF332C428}" type="presParOf" srcId="{80F2AF63-808F-44A4-BC66-CAD644E64681}" destId="{2EB3DEFB-274C-4E61-BF2B-C8303843BCCE}" srcOrd="1" destOrd="0" presId="urn:microsoft.com/office/officeart/2008/layout/LinedList"/>
    <dgm:cxn modelId="{0E6325E8-C953-4E58-9875-575A9EBC944D}" type="presParOf" srcId="{293270EA-887E-4C95-B62E-EDC1BEA3AC2F}" destId="{989D62B1-7E96-4971-887C-EC20939FDE7E}" srcOrd="4" destOrd="0" presId="urn:microsoft.com/office/officeart/2008/layout/LinedList"/>
    <dgm:cxn modelId="{0B215A23-0991-4837-A0BB-5833183F6DE3}" type="presParOf" srcId="{293270EA-887E-4C95-B62E-EDC1BEA3AC2F}" destId="{60D2A024-D00A-4362-A5AA-3AB9C39DEC92}" srcOrd="5" destOrd="0" presId="urn:microsoft.com/office/officeart/2008/layout/LinedList"/>
    <dgm:cxn modelId="{B2D88720-9F87-4409-BBBE-484CC5CD2057}" type="presParOf" srcId="{60D2A024-D00A-4362-A5AA-3AB9C39DEC92}" destId="{C9B7C7EC-1BB7-4990-9DF1-B8720E1E9891}" srcOrd="0" destOrd="0" presId="urn:microsoft.com/office/officeart/2008/layout/LinedList"/>
    <dgm:cxn modelId="{52250C7B-B317-4C31-B94D-DF2413DC20F4}" type="presParOf" srcId="{60D2A024-D00A-4362-A5AA-3AB9C39DEC92}" destId="{73782C0F-47C1-4647-9AC2-653D21FB96BB}" srcOrd="1" destOrd="0" presId="urn:microsoft.com/office/officeart/2008/layout/LinedList"/>
    <dgm:cxn modelId="{05B48F5C-ADAE-465C-92D7-2A656B03776B}" type="presParOf" srcId="{293270EA-887E-4C95-B62E-EDC1BEA3AC2F}" destId="{188FAF63-6AD5-4C18-8464-BC4C6A0E853E}" srcOrd="6" destOrd="0" presId="urn:microsoft.com/office/officeart/2008/layout/LinedList"/>
    <dgm:cxn modelId="{319E851D-6261-44E9-84EC-17E390D07D39}" type="presParOf" srcId="{293270EA-887E-4C95-B62E-EDC1BEA3AC2F}" destId="{A9B3C1C3-20C2-4BFA-A9B3-1B16D27CF77E}" srcOrd="7" destOrd="0" presId="urn:microsoft.com/office/officeart/2008/layout/LinedList"/>
    <dgm:cxn modelId="{C56F0CC3-324E-4A70-B731-6DA01C651D49}" type="presParOf" srcId="{A9B3C1C3-20C2-4BFA-A9B3-1B16D27CF77E}" destId="{848F76B5-8AC3-4474-B71C-BCACC9BA43DB}" srcOrd="0" destOrd="0" presId="urn:microsoft.com/office/officeart/2008/layout/LinedList"/>
    <dgm:cxn modelId="{B1FEBEC8-AA8D-4859-871A-3AE5FD93F581}" type="presParOf" srcId="{A9B3C1C3-20C2-4BFA-A9B3-1B16D27CF77E}" destId="{A15409CB-9385-4A9E-A3F2-A455DF2C00A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5BB7F8E-E0A0-4063-9ACA-4687EFF23DA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50EC69-CCEF-4982-B3B5-AC9566560D50}">
      <dgm:prSet/>
      <dgm:spPr/>
      <dgm:t>
        <a:bodyPr/>
        <a:lstStyle/>
        <a:p>
          <a:r>
            <a:rPr lang="en-GB"/>
            <a:t>Mental wellbeing scores</a:t>
          </a:r>
          <a:endParaRPr lang="en-US"/>
        </a:p>
      </dgm:t>
    </dgm:pt>
    <dgm:pt modelId="{1A353AA1-2C26-4ECB-9FA6-533BB18E33DE}" type="parTrans" cxnId="{BBF395E0-6D49-46AE-B1B1-243CC3E4CCC1}">
      <dgm:prSet/>
      <dgm:spPr/>
      <dgm:t>
        <a:bodyPr/>
        <a:lstStyle/>
        <a:p>
          <a:endParaRPr lang="en-US"/>
        </a:p>
      </dgm:t>
    </dgm:pt>
    <dgm:pt modelId="{53BE30CD-FC0C-4BDA-88D9-6A26ABE46F6D}" type="sibTrans" cxnId="{BBF395E0-6D49-46AE-B1B1-243CC3E4CCC1}">
      <dgm:prSet/>
      <dgm:spPr/>
      <dgm:t>
        <a:bodyPr/>
        <a:lstStyle/>
        <a:p>
          <a:endParaRPr lang="en-US"/>
        </a:p>
      </dgm:t>
    </dgm:pt>
    <dgm:pt modelId="{0DEBA0BA-DBF5-43DA-A82B-6BA435FF494A}">
      <dgm:prSet/>
      <dgm:spPr/>
      <dgm:t>
        <a:bodyPr/>
        <a:lstStyle/>
        <a:p>
          <a:r>
            <a:rPr lang="en-GB"/>
            <a:t>Fruit/veg intake</a:t>
          </a:r>
          <a:endParaRPr lang="en-US"/>
        </a:p>
      </dgm:t>
    </dgm:pt>
    <dgm:pt modelId="{1B92B15C-E67F-4444-B8B5-172A64D59117}" type="parTrans" cxnId="{B9FB0A48-8A74-4034-BE37-3D548ACEAD9D}">
      <dgm:prSet/>
      <dgm:spPr/>
      <dgm:t>
        <a:bodyPr/>
        <a:lstStyle/>
        <a:p>
          <a:endParaRPr lang="en-US"/>
        </a:p>
      </dgm:t>
    </dgm:pt>
    <dgm:pt modelId="{3F6D0DA5-45B0-4495-BD63-0D3695DE9404}" type="sibTrans" cxnId="{B9FB0A48-8A74-4034-BE37-3D548ACEAD9D}">
      <dgm:prSet/>
      <dgm:spPr/>
      <dgm:t>
        <a:bodyPr/>
        <a:lstStyle/>
        <a:p>
          <a:endParaRPr lang="en-US"/>
        </a:p>
      </dgm:t>
    </dgm:pt>
    <dgm:pt modelId="{2B8AAA4E-808A-4FA0-9F15-A479756B7D95}">
      <dgm:prSet/>
      <dgm:spPr/>
      <dgm:t>
        <a:bodyPr/>
        <a:lstStyle/>
        <a:p>
          <a:r>
            <a:rPr lang="en-GB"/>
            <a:t>Community participation</a:t>
          </a:r>
          <a:endParaRPr lang="en-US"/>
        </a:p>
      </dgm:t>
    </dgm:pt>
    <dgm:pt modelId="{8BB9EDC0-B767-4A67-9B92-452565B723BD}" type="parTrans" cxnId="{4B70C83C-54EA-40C2-BCF5-48511FD4ABD4}">
      <dgm:prSet/>
      <dgm:spPr/>
      <dgm:t>
        <a:bodyPr/>
        <a:lstStyle/>
        <a:p>
          <a:endParaRPr lang="en-US"/>
        </a:p>
      </dgm:t>
    </dgm:pt>
    <dgm:pt modelId="{5F751A44-A5DB-4D00-AA24-B161E214FCCD}" type="sibTrans" cxnId="{4B70C83C-54EA-40C2-BCF5-48511FD4ABD4}">
      <dgm:prSet/>
      <dgm:spPr/>
      <dgm:t>
        <a:bodyPr/>
        <a:lstStyle/>
        <a:p>
          <a:endParaRPr lang="en-US"/>
        </a:p>
      </dgm:t>
    </dgm:pt>
    <dgm:pt modelId="{D3CA1672-AA83-4D0A-A33E-BE15EC74D7B4}">
      <dgm:prSet/>
      <dgm:spPr/>
      <dgm:t>
        <a:bodyPr/>
        <a:lstStyle/>
        <a:p>
          <a:r>
            <a:rPr lang="en-GB"/>
            <a:t>Biodiversity indicator</a:t>
          </a:r>
          <a:endParaRPr lang="en-US"/>
        </a:p>
      </dgm:t>
    </dgm:pt>
    <dgm:pt modelId="{A6C7E303-7D85-47EF-B71C-94B07C5C0B5C}" type="parTrans" cxnId="{DF3D95F7-AA04-4F3A-81C0-6764D407CD2C}">
      <dgm:prSet/>
      <dgm:spPr/>
      <dgm:t>
        <a:bodyPr/>
        <a:lstStyle/>
        <a:p>
          <a:endParaRPr lang="en-US"/>
        </a:p>
      </dgm:t>
    </dgm:pt>
    <dgm:pt modelId="{91E93E1C-4B49-4076-A7A7-7AD3C58F0962}" type="sibTrans" cxnId="{DF3D95F7-AA04-4F3A-81C0-6764D407CD2C}">
      <dgm:prSet/>
      <dgm:spPr/>
      <dgm:t>
        <a:bodyPr/>
        <a:lstStyle/>
        <a:p>
          <a:endParaRPr lang="en-US"/>
        </a:p>
      </dgm:t>
    </dgm:pt>
    <dgm:pt modelId="{DE54C5D6-E093-47FD-B264-649E0D30FA7E}">
      <dgm:prSet/>
      <dgm:spPr/>
      <dgm:t>
        <a:bodyPr/>
        <a:lstStyle/>
        <a:p>
          <a:r>
            <a:rPr lang="en-GB"/>
            <a:t>Sense of belonging</a:t>
          </a:r>
          <a:endParaRPr lang="en-US"/>
        </a:p>
      </dgm:t>
    </dgm:pt>
    <dgm:pt modelId="{C92D91BA-6EF3-436F-B544-03894C0313DA}" type="parTrans" cxnId="{8D9F4FA6-24AE-4368-AA14-324CF81538F8}">
      <dgm:prSet/>
      <dgm:spPr/>
      <dgm:t>
        <a:bodyPr/>
        <a:lstStyle/>
        <a:p>
          <a:endParaRPr lang="en-US"/>
        </a:p>
      </dgm:t>
    </dgm:pt>
    <dgm:pt modelId="{9072DCB7-C5AF-4C9B-907B-39DF7E7AD2CA}" type="sibTrans" cxnId="{8D9F4FA6-24AE-4368-AA14-324CF81538F8}">
      <dgm:prSet/>
      <dgm:spPr/>
      <dgm:t>
        <a:bodyPr/>
        <a:lstStyle/>
        <a:p>
          <a:endParaRPr lang="en-US"/>
        </a:p>
      </dgm:t>
    </dgm:pt>
    <dgm:pt modelId="{17E1ACB3-9321-470A-9CBC-B52EA02C13FC}" type="pres">
      <dgm:prSet presAssocID="{75BB7F8E-E0A0-4063-9ACA-4687EFF23DA1}" presName="vert0" presStyleCnt="0">
        <dgm:presLayoutVars>
          <dgm:dir/>
          <dgm:animOne val="branch"/>
          <dgm:animLvl val="lvl"/>
        </dgm:presLayoutVars>
      </dgm:prSet>
      <dgm:spPr/>
    </dgm:pt>
    <dgm:pt modelId="{30D59C32-8655-4773-ABDF-C7854FADBBB2}" type="pres">
      <dgm:prSet presAssocID="{BB50EC69-CCEF-4982-B3B5-AC9566560D50}" presName="thickLine" presStyleLbl="alignNode1" presStyleIdx="0" presStyleCnt="5"/>
      <dgm:spPr/>
    </dgm:pt>
    <dgm:pt modelId="{41133FBD-D634-4A7D-9E68-1F0570C1ACBE}" type="pres">
      <dgm:prSet presAssocID="{BB50EC69-CCEF-4982-B3B5-AC9566560D50}" presName="horz1" presStyleCnt="0"/>
      <dgm:spPr/>
    </dgm:pt>
    <dgm:pt modelId="{6F549F6D-7CB7-4352-9283-8517AF822EDA}" type="pres">
      <dgm:prSet presAssocID="{BB50EC69-CCEF-4982-B3B5-AC9566560D50}" presName="tx1" presStyleLbl="revTx" presStyleIdx="0" presStyleCnt="5"/>
      <dgm:spPr/>
    </dgm:pt>
    <dgm:pt modelId="{4756BB24-A57E-4A18-926A-9F5CFD228FD1}" type="pres">
      <dgm:prSet presAssocID="{BB50EC69-CCEF-4982-B3B5-AC9566560D50}" presName="vert1" presStyleCnt="0"/>
      <dgm:spPr/>
    </dgm:pt>
    <dgm:pt modelId="{92ADE456-1FB5-4414-84F7-BA5268D42D84}" type="pres">
      <dgm:prSet presAssocID="{0DEBA0BA-DBF5-43DA-A82B-6BA435FF494A}" presName="thickLine" presStyleLbl="alignNode1" presStyleIdx="1" presStyleCnt="5"/>
      <dgm:spPr/>
    </dgm:pt>
    <dgm:pt modelId="{B3B539B8-E2EA-43C0-8D95-361EE8C6804B}" type="pres">
      <dgm:prSet presAssocID="{0DEBA0BA-DBF5-43DA-A82B-6BA435FF494A}" presName="horz1" presStyleCnt="0"/>
      <dgm:spPr/>
    </dgm:pt>
    <dgm:pt modelId="{D8B3F4F0-AEC7-4F6A-B32D-FE2BAAA93A3D}" type="pres">
      <dgm:prSet presAssocID="{0DEBA0BA-DBF5-43DA-A82B-6BA435FF494A}" presName="tx1" presStyleLbl="revTx" presStyleIdx="1" presStyleCnt="5"/>
      <dgm:spPr/>
    </dgm:pt>
    <dgm:pt modelId="{8A14A102-046C-4267-A670-69549315CA50}" type="pres">
      <dgm:prSet presAssocID="{0DEBA0BA-DBF5-43DA-A82B-6BA435FF494A}" presName="vert1" presStyleCnt="0"/>
      <dgm:spPr/>
    </dgm:pt>
    <dgm:pt modelId="{D2E8D582-D2B2-4993-990F-BC41A4BCE776}" type="pres">
      <dgm:prSet presAssocID="{2B8AAA4E-808A-4FA0-9F15-A479756B7D95}" presName="thickLine" presStyleLbl="alignNode1" presStyleIdx="2" presStyleCnt="5"/>
      <dgm:spPr/>
    </dgm:pt>
    <dgm:pt modelId="{457EBB18-6B88-419E-A44D-1805EB612299}" type="pres">
      <dgm:prSet presAssocID="{2B8AAA4E-808A-4FA0-9F15-A479756B7D95}" presName="horz1" presStyleCnt="0"/>
      <dgm:spPr/>
    </dgm:pt>
    <dgm:pt modelId="{BF40F491-646C-4871-8557-9CED2662B659}" type="pres">
      <dgm:prSet presAssocID="{2B8AAA4E-808A-4FA0-9F15-A479756B7D95}" presName="tx1" presStyleLbl="revTx" presStyleIdx="2" presStyleCnt="5"/>
      <dgm:spPr/>
    </dgm:pt>
    <dgm:pt modelId="{3EEF5B9D-94F8-4945-99FC-45B695219B4F}" type="pres">
      <dgm:prSet presAssocID="{2B8AAA4E-808A-4FA0-9F15-A479756B7D95}" presName="vert1" presStyleCnt="0"/>
      <dgm:spPr/>
    </dgm:pt>
    <dgm:pt modelId="{9B246F8B-E488-42F8-BCF2-D3575EB0F2A1}" type="pres">
      <dgm:prSet presAssocID="{D3CA1672-AA83-4D0A-A33E-BE15EC74D7B4}" presName="thickLine" presStyleLbl="alignNode1" presStyleIdx="3" presStyleCnt="5"/>
      <dgm:spPr/>
    </dgm:pt>
    <dgm:pt modelId="{3627A4A6-BF0A-41BA-8517-752A55408776}" type="pres">
      <dgm:prSet presAssocID="{D3CA1672-AA83-4D0A-A33E-BE15EC74D7B4}" presName="horz1" presStyleCnt="0"/>
      <dgm:spPr/>
    </dgm:pt>
    <dgm:pt modelId="{B93E3A25-AEAF-4D4E-8E2D-F7180FECA416}" type="pres">
      <dgm:prSet presAssocID="{D3CA1672-AA83-4D0A-A33E-BE15EC74D7B4}" presName="tx1" presStyleLbl="revTx" presStyleIdx="3" presStyleCnt="5"/>
      <dgm:spPr/>
    </dgm:pt>
    <dgm:pt modelId="{E6DD6F4D-761F-4D25-8C40-824891AF0652}" type="pres">
      <dgm:prSet presAssocID="{D3CA1672-AA83-4D0A-A33E-BE15EC74D7B4}" presName="vert1" presStyleCnt="0"/>
      <dgm:spPr/>
    </dgm:pt>
    <dgm:pt modelId="{23DD8BB3-4367-48DB-A5E3-5C6E7FD9A118}" type="pres">
      <dgm:prSet presAssocID="{DE54C5D6-E093-47FD-B264-649E0D30FA7E}" presName="thickLine" presStyleLbl="alignNode1" presStyleIdx="4" presStyleCnt="5"/>
      <dgm:spPr/>
    </dgm:pt>
    <dgm:pt modelId="{D498F976-AAD6-4012-8556-12A6CFF66B37}" type="pres">
      <dgm:prSet presAssocID="{DE54C5D6-E093-47FD-B264-649E0D30FA7E}" presName="horz1" presStyleCnt="0"/>
      <dgm:spPr/>
    </dgm:pt>
    <dgm:pt modelId="{DB8B6D2D-124C-40B5-A23D-00B2D7FB94C3}" type="pres">
      <dgm:prSet presAssocID="{DE54C5D6-E093-47FD-B264-649E0D30FA7E}" presName="tx1" presStyleLbl="revTx" presStyleIdx="4" presStyleCnt="5"/>
      <dgm:spPr/>
    </dgm:pt>
    <dgm:pt modelId="{EF6FD0AE-7653-4C96-AC6D-7225DA41220D}" type="pres">
      <dgm:prSet presAssocID="{DE54C5D6-E093-47FD-B264-649E0D30FA7E}" presName="vert1" presStyleCnt="0"/>
      <dgm:spPr/>
    </dgm:pt>
  </dgm:ptLst>
  <dgm:cxnLst>
    <dgm:cxn modelId="{CC687E04-147E-4854-AE61-8AA5140F72EE}" type="presOf" srcId="{DE54C5D6-E093-47FD-B264-649E0D30FA7E}" destId="{DB8B6D2D-124C-40B5-A23D-00B2D7FB94C3}" srcOrd="0" destOrd="0" presId="urn:microsoft.com/office/officeart/2008/layout/LinedList"/>
    <dgm:cxn modelId="{4B70C83C-54EA-40C2-BCF5-48511FD4ABD4}" srcId="{75BB7F8E-E0A0-4063-9ACA-4687EFF23DA1}" destId="{2B8AAA4E-808A-4FA0-9F15-A479756B7D95}" srcOrd="2" destOrd="0" parTransId="{8BB9EDC0-B767-4A67-9B92-452565B723BD}" sibTransId="{5F751A44-A5DB-4D00-AA24-B161E214FCCD}"/>
    <dgm:cxn modelId="{B9FB0A48-8A74-4034-BE37-3D548ACEAD9D}" srcId="{75BB7F8E-E0A0-4063-9ACA-4687EFF23DA1}" destId="{0DEBA0BA-DBF5-43DA-A82B-6BA435FF494A}" srcOrd="1" destOrd="0" parTransId="{1B92B15C-E67F-4444-B8B5-172A64D59117}" sibTransId="{3F6D0DA5-45B0-4495-BD63-0D3695DE9404}"/>
    <dgm:cxn modelId="{159BB64A-6371-4BAF-9DB7-5576B0D1126E}" type="presOf" srcId="{D3CA1672-AA83-4D0A-A33E-BE15EC74D7B4}" destId="{B93E3A25-AEAF-4D4E-8E2D-F7180FECA416}" srcOrd="0" destOrd="0" presId="urn:microsoft.com/office/officeart/2008/layout/LinedList"/>
    <dgm:cxn modelId="{BD93114E-CEFD-4836-AB2B-6B02FDCBA64D}" type="presOf" srcId="{0DEBA0BA-DBF5-43DA-A82B-6BA435FF494A}" destId="{D8B3F4F0-AEC7-4F6A-B32D-FE2BAAA93A3D}" srcOrd="0" destOrd="0" presId="urn:microsoft.com/office/officeart/2008/layout/LinedList"/>
    <dgm:cxn modelId="{E37DA1A4-08EF-40D1-B054-6B3734A03D7C}" type="presOf" srcId="{BB50EC69-CCEF-4982-B3B5-AC9566560D50}" destId="{6F549F6D-7CB7-4352-9283-8517AF822EDA}" srcOrd="0" destOrd="0" presId="urn:microsoft.com/office/officeart/2008/layout/LinedList"/>
    <dgm:cxn modelId="{8D9F4FA6-24AE-4368-AA14-324CF81538F8}" srcId="{75BB7F8E-E0A0-4063-9ACA-4687EFF23DA1}" destId="{DE54C5D6-E093-47FD-B264-649E0D30FA7E}" srcOrd="4" destOrd="0" parTransId="{C92D91BA-6EF3-436F-B544-03894C0313DA}" sibTransId="{9072DCB7-C5AF-4C9B-907B-39DF7E7AD2CA}"/>
    <dgm:cxn modelId="{AF34D2A7-49B9-4722-A7E4-6E967E6F5018}" type="presOf" srcId="{2B8AAA4E-808A-4FA0-9F15-A479756B7D95}" destId="{BF40F491-646C-4871-8557-9CED2662B659}" srcOrd="0" destOrd="0" presId="urn:microsoft.com/office/officeart/2008/layout/LinedList"/>
    <dgm:cxn modelId="{BBF395E0-6D49-46AE-B1B1-243CC3E4CCC1}" srcId="{75BB7F8E-E0A0-4063-9ACA-4687EFF23DA1}" destId="{BB50EC69-CCEF-4982-B3B5-AC9566560D50}" srcOrd="0" destOrd="0" parTransId="{1A353AA1-2C26-4ECB-9FA6-533BB18E33DE}" sibTransId="{53BE30CD-FC0C-4BDA-88D9-6A26ABE46F6D}"/>
    <dgm:cxn modelId="{DF3D95F7-AA04-4F3A-81C0-6764D407CD2C}" srcId="{75BB7F8E-E0A0-4063-9ACA-4687EFF23DA1}" destId="{D3CA1672-AA83-4D0A-A33E-BE15EC74D7B4}" srcOrd="3" destOrd="0" parTransId="{A6C7E303-7D85-47EF-B71C-94B07C5C0B5C}" sibTransId="{91E93E1C-4B49-4076-A7A7-7AD3C58F0962}"/>
    <dgm:cxn modelId="{81DB91F9-BE55-47D0-A768-1F9499CCA965}" type="presOf" srcId="{75BB7F8E-E0A0-4063-9ACA-4687EFF23DA1}" destId="{17E1ACB3-9321-470A-9CBC-B52EA02C13FC}" srcOrd="0" destOrd="0" presId="urn:microsoft.com/office/officeart/2008/layout/LinedList"/>
    <dgm:cxn modelId="{1740849E-FA11-4E88-95FA-B571F51A3EE1}" type="presParOf" srcId="{17E1ACB3-9321-470A-9CBC-B52EA02C13FC}" destId="{30D59C32-8655-4773-ABDF-C7854FADBBB2}" srcOrd="0" destOrd="0" presId="urn:microsoft.com/office/officeart/2008/layout/LinedList"/>
    <dgm:cxn modelId="{2C4A6741-124D-4121-B161-15277BBE1711}" type="presParOf" srcId="{17E1ACB3-9321-470A-9CBC-B52EA02C13FC}" destId="{41133FBD-D634-4A7D-9E68-1F0570C1ACBE}" srcOrd="1" destOrd="0" presId="urn:microsoft.com/office/officeart/2008/layout/LinedList"/>
    <dgm:cxn modelId="{AF82402C-9600-4FCF-A10D-5A656D930179}" type="presParOf" srcId="{41133FBD-D634-4A7D-9E68-1F0570C1ACBE}" destId="{6F549F6D-7CB7-4352-9283-8517AF822EDA}" srcOrd="0" destOrd="0" presId="urn:microsoft.com/office/officeart/2008/layout/LinedList"/>
    <dgm:cxn modelId="{FB0E4734-5670-4445-BB20-68EB90B5824E}" type="presParOf" srcId="{41133FBD-D634-4A7D-9E68-1F0570C1ACBE}" destId="{4756BB24-A57E-4A18-926A-9F5CFD228FD1}" srcOrd="1" destOrd="0" presId="urn:microsoft.com/office/officeart/2008/layout/LinedList"/>
    <dgm:cxn modelId="{DA7C5780-9863-41E7-9062-41C106E86601}" type="presParOf" srcId="{17E1ACB3-9321-470A-9CBC-B52EA02C13FC}" destId="{92ADE456-1FB5-4414-84F7-BA5268D42D84}" srcOrd="2" destOrd="0" presId="urn:microsoft.com/office/officeart/2008/layout/LinedList"/>
    <dgm:cxn modelId="{B9054A86-5DA6-4A68-BA96-D44025D80C4E}" type="presParOf" srcId="{17E1ACB3-9321-470A-9CBC-B52EA02C13FC}" destId="{B3B539B8-E2EA-43C0-8D95-361EE8C6804B}" srcOrd="3" destOrd="0" presId="urn:microsoft.com/office/officeart/2008/layout/LinedList"/>
    <dgm:cxn modelId="{F03A81DA-2E8C-4CD4-9B5B-24504072F208}" type="presParOf" srcId="{B3B539B8-E2EA-43C0-8D95-361EE8C6804B}" destId="{D8B3F4F0-AEC7-4F6A-B32D-FE2BAAA93A3D}" srcOrd="0" destOrd="0" presId="urn:microsoft.com/office/officeart/2008/layout/LinedList"/>
    <dgm:cxn modelId="{20DB0D56-8FFA-42AE-98F9-F480AE9434AA}" type="presParOf" srcId="{B3B539B8-E2EA-43C0-8D95-361EE8C6804B}" destId="{8A14A102-046C-4267-A670-69549315CA50}" srcOrd="1" destOrd="0" presId="urn:microsoft.com/office/officeart/2008/layout/LinedList"/>
    <dgm:cxn modelId="{A85A0FE1-7FA5-459C-BEAC-7AA96E35C936}" type="presParOf" srcId="{17E1ACB3-9321-470A-9CBC-B52EA02C13FC}" destId="{D2E8D582-D2B2-4993-990F-BC41A4BCE776}" srcOrd="4" destOrd="0" presId="urn:microsoft.com/office/officeart/2008/layout/LinedList"/>
    <dgm:cxn modelId="{08A83041-D2B1-4D6C-B811-93D73214DC17}" type="presParOf" srcId="{17E1ACB3-9321-470A-9CBC-B52EA02C13FC}" destId="{457EBB18-6B88-419E-A44D-1805EB612299}" srcOrd="5" destOrd="0" presId="urn:microsoft.com/office/officeart/2008/layout/LinedList"/>
    <dgm:cxn modelId="{06CA64B0-4985-406F-80DA-EAD1ACC0D22F}" type="presParOf" srcId="{457EBB18-6B88-419E-A44D-1805EB612299}" destId="{BF40F491-646C-4871-8557-9CED2662B659}" srcOrd="0" destOrd="0" presId="urn:microsoft.com/office/officeart/2008/layout/LinedList"/>
    <dgm:cxn modelId="{8A043BD1-BA27-4550-90C4-BB5174FA7779}" type="presParOf" srcId="{457EBB18-6B88-419E-A44D-1805EB612299}" destId="{3EEF5B9D-94F8-4945-99FC-45B695219B4F}" srcOrd="1" destOrd="0" presId="urn:microsoft.com/office/officeart/2008/layout/LinedList"/>
    <dgm:cxn modelId="{4A2BA20C-C072-4B6F-A3D6-48638F593D50}" type="presParOf" srcId="{17E1ACB3-9321-470A-9CBC-B52EA02C13FC}" destId="{9B246F8B-E488-42F8-BCF2-D3575EB0F2A1}" srcOrd="6" destOrd="0" presId="urn:microsoft.com/office/officeart/2008/layout/LinedList"/>
    <dgm:cxn modelId="{865FC388-4B97-46DB-B7C9-8131E1518CDE}" type="presParOf" srcId="{17E1ACB3-9321-470A-9CBC-B52EA02C13FC}" destId="{3627A4A6-BF0A-41BA-8517-752A55408776}" srcOrd="7" destOrd="0" presId="urn:microsoft.com/office/officeart/2008/layout/LinedList"/>
    <dgm:cxn modelId="{731F3BD1-C4F8-43F1-BC22-C911C089A3E5}" type="presParOf" srcId="{3627A4A6-BF0A-41BA-8517-752A55408776}" destId="{B93E3A25-AEAF-4D4E-8E2D-F7180FECA416}" srcOrd="0" destOrd="0" presId="urn:microsoft.com/office/officeart/2008/layout/LinedList"/>
    <dgm:cxn modelId="{2E9EC264-D7E7-4D3B-80EE-17BEECF8D572}" type="presParOf" srcId="{3627A4A6-BF0A-41BA-8517-752A55408776}" destId="{E6DD6F4D-761F-4D25-8C40-824891AF0652}" srcOrd="1" destOrd="0" presId="urn:microsoft.com/office/officeart/2008/layout/LinedList"/>
    <dgm:cxn modelId="{532EA874-4B80-4909-9120-F48075574E8B}" type="presParOf" srcId="{17E1ACB3-9321-470A-9CBC-B52EA02C13FC}" destId="{23DD8BB3-4367-48DB-A5E3-5C6E7FD9A118}" srcOrd="8" destOrd="0" presId="urn:microsoft.com/office/officeart/2008/layout/LinedList"/>
    <dgm:cxn modelId="{17483E60-5A37-4AE5-8747-C32C202626B0}" type="presParOf" srcId="{17E1ACB3-9321-470A-9CBC-B52EA02C13FC}" destId="{D498F976-AAD6-4012-8556-12A6CFF66B37}" srcOrd="9" destOrd="0" presId="urn:microsoft.com/office/officeart/2008/layout/LinedList"/>
    <dgm:cxn modelId="{B33687C6-B07E-431E-AF7E-94C1C66CA02B}" type="presParOf" srcId="{D498F976-AAD6-4012-8556-12A6CFF66B37}" destId="{DB8B6D2D-124C-40B5-A23D-00B2D7FB94C3}" srcOrd="0" destOrd="0" presId="urn:microsoft.com/office/officeart/2008/layout/LinedList"/>
    <dgm:cxn modelId="{AF53E96D-3A00-4601-96B3-D31D34DD709B}" type="presParOf" srcId="{D498F976-AAD6-4012-8556-12A6CFF66B37}" destId="{EF6FD0AE-7653-4C96-AC6D-7225DA4122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E89367B-3B39-4EC0-9735-2C9B3CC1BBD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AD9B207-43E4-4E38-89CF-B45A85E54CCF}">
      <dgm:prSet/>
      <dgm:spPr/>
      <dgm:t>
        <a:bodyPr/>
        <a:lstStyle/>
        <a:p>
          <a:r>
            <a:rPr lang="en-GB"/>
            <a:t>Ambulance call-outs</a:t>
          </a:r>
          <a:endParaRPr lang="en-US"/>
        </a:p>
      </dgm:t>
    </dgm:pt>
    <dgm:pt modelId="{8EA08F93-984A-42A0-9296-FAFBC04CDB0D}" type="parTrans" cxnId="{867F58BB-5AD7-49D4-A505-2F051445DFC1}">
      <dgm:prSet/>
      <dgm:spPr/>
      <dgm:t>
        <a:bodyPr/>
        <a:lstStyle/>
        <a:p>
          <a:endParaRPr lang="en-US"/>
        </a:p>
      </dgm:t>
    </dgm:pt>
    <dgm:pt modelId="{19C4422E-28AF-4F19-AE62-F1A42EC29C34}" type="sibTrans" cxnId="{867F58BB-5AD7-49D4-A505-2F051445DFC1}">
      <dgm:prSet/>
      <dgm:spPr/>
      <dgm:t>
        <a:bodyPr/>
        <a:lstStyle/>
        <a:p>
          <a:endParaRPr lang="en-US"/>
        </a:p>
      </dgm:t>
    </dgm:pt>
    <dgm:pt modelId="{80C16768-ACC6-4734-8B38-11E21B58E1BB}">
      <dgm:prSet/>
      <dgm:spPr/>
      <dgm:t>
        <a:bodyPr/>
        <a:lstStyle/>
        <a:p>
          <a:r>
            <a:rPr lang="en-GB"/>
            <a:t>Mortality reduction in vulnerable groups</a:t>
          </a:r>
          <a:endParaRPr lang="en-US"/>
        </a:p>
      </dgm:t>
    </dgm:pt>
    <dgm:pt modelId="{25E7912E-F1D6-4DBA-8C55-6FD93AFE2FB6}" type="parTrans" cxnId="{CB542F19-58D8-4549-A75E-342B00CDA56C}">
      <dgm:prSet/>
      <dgm:spPr/>
      <dgm:t>
        <a:bodyPr/>
        <a:lstStyle/>
        <a:p>
          <a:endParaRPr lang="en-US"/>
        </a:p>
      </dgm:t>
    </dgm:pt>
    <dgm:pt modelId="{717E3EC3-EE8D-4A43-B79F-943559F4CBDC}" type="sibTrans" cxnId="{CB542F19-58D8-4549-A75E-342B00CDA56C}">
      <dgm:prSet/>
      <dgm:spPr/>
      <dgm:t>
        <a:bodyPr/>
        <a:lstStyle/>
        <a:p>
          <a:endParaRPr lang="en-US"/>
        </a:p>
      </dgm:t>
    </dgm:pt>
    <dgm:pt modelId="{D2294DAE-A746-4B84-8EC3-8BE31CC0A3B5}">
      <dgm:prSet/>
      <dgm:spPr/>
      <dgm:t>
        <a:bodyPr/>
        <a:lstStyle/>
        <a:p>
          <a:r>
            <a:rPr lang="en-GB"/>
            <a:t>Cooling centre usage rates</a:t>
          </a:r>
          <a:endParaRPr lang="en-US"/>
        </a:p>
      </dgm:t>
    </dgm:pt>
    <dgm:pt modelId="{C7470BCE-562C-45F8-B9B1-399CF9CBDB7B}" type="parTrans" cxnId="{953DD5F9-D7C0-4249-8650-A4D7AF4093D0}">
      <dgm:prSet/>
      <dgm:spPr/>
      <dgm:t>
        <a:bodyPr/>
        <a:lstStyle/>
        <a:p>
          <a:endParaRPr lang="en-US"/>
        </a:p>
      </dgm:t>
    </dgm:pt>
    <dgm:pt modelId="{5B673FE2-E992-4266-AC77-4D44514E1057}" type="sibTrans" cxnId="{953DD5F9-D7C0-4249-8650-A4D7AF4093D0}">
      <dgm:prSet/>
      <dgm:spPr/>
      <dgm:t>
        <a:bodyPr/>
        <a:lstStyle/>
        <a:p>
          <a:endParaRPr lang="en-US"/>
        </a:p>
      </dgm:t>
    </dgm:pt>
    <dgm:pt modelId="{CFF8570E-A314-4C85-B0E1-8354EDC50CFB}" type="pres">
      <dgm:prSet presAssocID="{DE89367B-3B39-4EC0-9735-2C9B3CC1BBD5}" presName="vert0" presStyleCnt="0">
        <dgm:presLayoutVars>
          <dgm:dir/>
          <dgm:animOne val="branch"/>
          <dgm:animLvl val="lvl"/>
        </dgm:presLayoutVars>
      </dgm:prSet>
      <dgm:spPr/>
    </dgm:pt>
    <dgm:pt modelId="{69B251B1-4453-4914-A5BB-A17287FECC4C}" type="pres">
      <dgm:prSet presAssocID="{9AD9B207-43E4-4E38-89CF-B45A85E54CCF}" presName="thickLine" presStyleLbl="alignNode1" presStyleIdx="0" presStyleCnt="3"/>
      <dgm:spPr/>
    </dgm:pt>
    <dgm:pt modelId="{23468C36-7B2E-4D79-8F5C-1D0308613B5A}" type="pres">
      <dgm:prSet presAssocID="{9AD9B207-43E4-4E38-89CF-B45A85E54CCF}" presName="horz1" presStyleCnt="0"/>
      <dgm:spPr/>
    </dgm:pt>
    <dgm:pt modelId="{AFDA0611-100A-4068-9BB6-F9E2A3D56AF7}" type="pres">
      <dgm:prSet presAssocID="{9AD9B207-43E4-4E38-89CF-B45A85E54CCF}" presName="tx1" presStyleLbl="revTx" presStyleIdx="0" presStyleCnt="3"/>
      <dgm:spPr/>
    </dgm:pt>
    <dgm:pt modelId="{292D1710-FF92-4A7E-8B47-B146C35BB1C3}" type="pres">
      <dgm:prSet presAssocID="{9AD9B207-43E4-4E38-89CF-B45A85E54CCF}" presName="vert1" presStyleCnt="0"/>
      <dgm:spPr/>
    </dgm:pt>
    <dgm:pt modelId="{1C2789B4-C812-4C53-A43A-B72A3A6F4B4E}" type="pres">
      <dgm:prSet presAssocID="{80C16768-ACC6-4734-8B38-11E21B58E1BB}" presName="thickLine" presStyleLbl="alignNode1" presStyleIdx="1" presStyleCnt="3"/>
      <dgm:spPr/>
    </dgm:pt>
    <dgm:pt modelId="{AB68B740-6A03-4CB8-B172-9E908BAFFA0D}" type="pres">
      <dgm:prSet presAssocID="{80C16768-ACC6-4734-8B38-11E21B58E1BB}" presName="horz1" presStyleCnt="0"/>
      <dgm:spPr/>
    </dgm:pt>
    <dgm:pt modelId="{C8F77A88-CBA5-46A0-B778-504F33213028}" type="pres">
      <dgm:prSet presAssocID="{80C16768-ACC6-4734-8B38-11E21B58E1BB}" presName="tx1" presStyleLbl="revTx" presStyleIdx="1" presStyleCnt="3"/>
      <dgm:spPr/>
    </dgm:pt>
    <dgm:pt modelId="{FA94E905-7C42-42E0-A3F3-B5E970D63C4A}" type="pres">
      <dgm:prSet presAssocID="{80C16768-ACC6-4734-8B38-11E21B58E1BB}" presName="vert1" presStyleCnt="0"/>
      <dgm:spPr/>
    </dgm:pt>
    <dgm:pt modelId="{C83B659D-C919-450A-92E3-4FC830D45224}" type="pres">
      <dgm:prSet presAssocID="{D2294DAE-A746-4B84-8EC3-8BE31CC0A3B5}" presName="thickLine" presStyleLbl="alignNode1" presStyleIdx="2" presStyleCnt="3"/>
      <dgm:spPr/>
    </dgm:pt>
    <dgm:pt modelId="{66BDE776-A1CB-41F3-9A23-B50C43B7C74F}" type="pres">
      <dgm:prSet presAssocID="{D2294DAE-A746-4B84-8EC3-8BE31CC0A3B5}" presName="horz1" presStyleCnt="0"/>
      <dgm:spPr/>
    </dgm:pt>
    <dgm:pt modelId="{60A89AD1-17EA-4E45-9758-8300E2811294}" type="pres">
      <dgm:prSet presAssocID="{D2294DAE-A746-4B84-8EC3-8BE31CC0A3B5}" presName="tx1" presStyleLbl="revTx" presStyleIdx="2" presStyleCnt="3"/>
      <dgm:spPr/>
    </dgm:pt>
    <dgm:pt modelId="{D72C0FBE-3898-48C9-A79A-84DAC4BC078D}" type="pres">
      <dgm:prSet presAssocID="{D2294DAE-A746-4B84-8EC3-8BE31CC0A3B5}" presName="vert1" presStyleCnt="0"/>
      <dgm:spPr/>
    </dgm:pt>
  </dgm:ptLst>
  <dgm:cxnLst>
    <dgm:cxn modelId="{36797309-3632-4246-BF09-237A8D6249DF}" type="presOf" srcId="{D2294DAE-A746-4B84-8EC3-8BE31CC0A3B5}" destId="{60A89AD1-17EA-4E45-9758-8300E2811294}" srcOrd="0" destOrd="0" presId="urn:microsoft.com/office/officeart/2008/layout/LinedList"/>
    <dgm:cxn modelId="{CB542F19-58D8-4549-A75E-342B00CDA56C}" srcId="{DE89367B-3B39-4EC0-9735-2C9B3CC1BBD5}" destId="{80C16768-ACC6-4734-8B38-11E21B58E1BB}" srcOrd="1" destOrd="0" parTransId="{25E7912E-F1D6-4DBA-8C55-6FD93AFE2FB6}" sibTransId="{717E3EC3-EE8D-4A43-B79F-943559F4CBDC}"/>
    <dgm:cxn modelId="{96DB6A82-C183-4A5F-8A75-9502861F3329}" type="presOf" srcId="{DE89367B-3B39-4EC0-9735-2C9B3CC1BBD5}" destId="{CFF8570E-A314-4C85-B0E1-8354EDC50CFB}" srcOrd="0" destOrd="0" presId="urn:microsoft.com/office/officeart/2008/layout/LinedList"/>
    <dgm:cxn modelId="{35115194-AD44-41B6-9AB1-029E3F7DCB71}" type="presOf" srcId="{9AD9B207-43E4-4E38-89CF-B45A85E54CCF}" destId="{AFDA0611-100A-4068-9BB6-F9E2A3D56AF7}" srcOrd="0" destOrd="0" presId="urn:microsoft.com/office/officeart/2008/layout/LinedList"/>
    <dgm:cxn modelId="{867F58BB-5AD7-49D4-A505-2F051445DFC1}" srcId="{DE89367B-3B39-4EC0-9735-2C9B3CC1BBD5}" destId="{9AD9B207-43E4-4E38-89CF-B45A85E54CCF}" srcOrd="0" destOrd="0" parTransId="{8EA08F93-984A-42A0-9296-FAFBC04CDB0D}" sibTransId="{19C4422E-28AF-4F19-AE62-F1A42EC29C34}"/>
    <dgm:cxn modelId="{405A98C8-808C-4D1D-842E-7854D19239D5}" type="presOf" srcId="{80C16768-ACC6-4734-8B38-11E21B58E1BB}" destId="{C8F77A88-CBA5-46A0-B778-504F33213028}" srcOrd="0" destOrd="0" presId="urn:microsoft.com/office/officeart/2008/layout/LinedList"/>
    <dgm:cxn modelId="{953DD5F9-D7C0-4249-8650-A4D7AF4093D0}" srcId="{DE89367B-3B39-4EC0-9735-2C9B3CC1BBD5}" destId="{D2294DAE-A746-4B84-8EC3-8BE31CC0A3B5}" srcOrd="2" destOrd="0" parTransId="{C7470BCE-562C-45F8-B9B1-399CF9CBDB7B}" sibTransId="{5B673FE2-E992-4266-AC77-4D44514E1057}"/>
    <dgm:cxn modelId="{EADE8E1F-5AC1-43F3-B5A9-8A8080D2284F}" type="presParOf" srcId="{CFF8570E-A314-4C85-B0E1-8354EDC50CFB}" destId="{69B251B1-4453-4914-A5BB-A17287FECC4C}" srcOrd="0" destOrd="0" presId="urn:microsoft.com/office/officeart/2008/layout/LinedList"/>
    <dgm:cxn modelId="{924A50F0-1865-4B65-A8C4-2B66E5B43FA9}" type="presParOf" srcId="{CFF8570E-A314-4C85-B0E1-8354EDC50CFB}" destId="{23468C36-7B2E-4D79-8F5C-1D0308613B5A}" srcOrd="1" destOrd="0" presId="urn:microsoft.com/office/officeart/2008/layout/LinedList"/>
    <dgm:cxn modelId="{EADC0248-DC0C-4DDB-984B-9E500635940A}" type="presParOf" srcId="{23468C36-7B2E-4D79-8F5C-1D0308613B5A}" destId="{AFDA0611-100A-4068-9BB6-F9E2A3D56AF7}" srcOrd="0" destOrd="0" presId="urn:microsoft.com/office/officeart/2008/layout/LinedList"/>
    <dgm:cxn modelId="{B5E20487-7BE3-4013-BC36-3F58E0BD3307}" type="presParOf" srcId="{23468C36-7B2E-4D79-8F5C-1D0308613B5A}" destId="{292D1710-FF92-4A7E-8B47-B146C35BB1C3}" srcOrd="1" destOrd="0" presId="urn:microsoft.com/office/officeart/2008/layout/LinedList"/>
    <dgm:cxn modelId="{99BD52F1-999D-4FFB-ACDE-A38C9242AFEF}" type="presParOf" srcId="{CFF8570E-A314-4C85-B0E1-8354EDC50CFB}" destId="{1C2789B4-C812-4C53-A43A-B72A3A6F4B4E}" srcOrd="2" destOrd="0" presId="urn:microsoft.com/office/officeart/2008/layout/LinedList"/>
    <dgm:cxn modelId="{D76B68C2-AE4F-4112-9F0D-AFAF3911F79B}" type="presParOf" srcId="{CFF8570E-A314-4C85-B0E1-8354EDC50CFB}" destId="{AB68B740-6A03-4CB8-B172-9E908BAFFA0D}" srcOrd="3" destOrd="0" presId="urn:microsoft.com/office/officeart/2008/layout/LinedList"/>
    <dgm:cxn modelId="{EEF6BB42-7655-4676-9D98-D65A2548F167}" type="presParOf" srcId="{AB68B740-6A03-4CB8-B172-9E908BAFFA0D}" destId="{C8F77A88-CBA5-46A0-B778-504F33213028}" srcOrd="0" destOrd="0" presId="urn:microsoft.com/office/officeart/2008/layout/LinedList"/>
    <dgm:cxn modelId="{AABE9F70-0DB8-4A74-93BE-1D801BB20DA6}" type="presParOf" srcId="{AB68B740-6A03-4CB8-B172-9E908BAFFA0D}" destId="{FA94E905-7C42-42E0-A3F3-B5E970D63C4A}" srcOrd="1" destOrd="0" presId="urn:microsoft.com/office/officeart/2008/layout/LinedList"/>
    <dgm:cxn modelId="{BFFB5AC8-8D48-4943-A718-313071C50E7B}" type="presParOf" srcId="{CFF8570E-A314-4C85-B0E1-8354EDC50CFB}" destId="{C83B659D-C919-450A-92E3-4FC830D45224}" srcOrd="4" destOrd="0" presId="urn:microsoft.com/office/officeart/2008/layout/LinedList"/>
    <dgm:cxn modelId="{EE8BF64C-3CBC-44EF-B597-5D085643B5E6}" type="presParOf" srcId="{CFF8570E-A314-4C85-B0E1-8354EDC50CFB}" destId="{66BDE776-A1CB-41F3-9A23-B50C43B7C74F}" srcOrd="5" destOrd="0" presId="urn:microsoft.com/office/officeart/2008/layout/LinedList"/>
    <dgm:cxn modelId="{411866E3-E030-4F05-A00C-66790BD44F79}" type="presParOf" srcId="{66BDE776-A1CB-41F3-9A23-B50C43B7C74F}" destId="{60A89AD1-17EA-4E45-9758-8300E2811294}" srcOrd="0" destOrd="0" presId="urn:microsoft.com/office/officeart/2008/layout/LinedList"/>
    <dgm:cxn modelId="{F4C2B731-F1C0-4DB0-B551-9E7D09EA849B}" type="presParOf" srcId="{66BDE776-A1CB-41F3-9A23-B50C43B7C74F}" destId="{D72C0FBE-3898-48C9-A79A-84DAC4BC07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E4BD30B0-D832-4A01-86E5-12D36D5CAD2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C5639D2-9496-4C20-B41F-3E79CD736EE7}">
      <dgm:prSet/>
      <dgm:spPr/>
      <dgm:t>
        <a:bodyPr/>
        <a:lstStyle/>
        <a:p>
          <a:pPr>
            <a:defRPr cap="all"/>
          </a:pPr>
          <a:r>
            <a:rPr lang="en-GB"/>
            <a:t>Which outcomes/indicators are hardest to measure?</a:t>
          </a:r>
          <a:endParaRPr lang="en-US"/>
        </a:p>
      </dgm:t>
    </dgm:pt>
    <dgm:pt modelId="{920FA943-599B-4D14-9FA9-A88C6954001B}" type="parTrans" cxnId="{1548FA4B-0F6E-4CBC-8166-1763F6AADBE0}">
      <dgm:prSet/>
      <dgm:spPr/>
      <dgm:t>
        <a:bodyPr/>
        <a:lstStyle/>
        <a:p>
          <a:endParaRPr lang="en-US"/>
        </a:p>
      </dgm:t>
    </dgm:pt>
    <dgm:pt modelId="{9BCE4D7A-BD52-4486-AC4D-5E21174D350E}" type="sibTrans" cxnId="{1548FA4B-0F6E-4CBC-8166-1763F6AADBE0}">
      <dgm:prSet/>
      <dgm:spPr/>
      <dgm:t>
        <a:bodyPr/>
        <a:lstStyle/>
        <a:p>
          <a:endParaRPr lang="en-US"/>
        </a:p>
      </dgm:t>
    </dgm:pt>
    <dgm:pt modelId="{DA7F5404-64C7-4FD3-8317-C8A1D65A7D9D}">
      <dgm:prSet/>
      <dgm:spPr/>
      <dgm:t>
        <a:bodyPr/>
        <a:lstStyle/>
        <a:p>
          <a:pPr>
            <a:defRPr cap="all"/>
          </a:pPr>
          <a:r>
            <a:rPr lang="en-GB"/>
            <a:t>Which best support sustainable decision-making?</a:t>
          </a:r>
          <a:endParaRPr lang="en-US"/>
        </a:p>
      </dgm:t>
    </dgm:pt>
    <dgm:pt modelId="{813CC364-F0D2-40B7-A18A-E6F6B7742663}" type="parTrans" cxnId="{49965182-3A01-4FC8-BB72-CD93AD1EB59C}">
      <dgm:prSet/>
      <dgm:spPr/>
      <dgm:t>
        <a:bodyPr/>
        <a:lstStyle/>
        <a:p>
          <a:endParaRPr lang="en-US"/>
        </a:p>
      </dgm:t>
    </dgm:pt>
    <dgm:pt modelId="{2F7E9027-873D-40C5-94A5-76BEBCF2B8E0}" type="sibTrans" cxnId="{49965182-3A01-4FC8-BB72-CD93AD1EB59C}">
      <dgm:prSet/>
      <dgm:spPr/>
      <dgm:t>
        <a:bodyPr/>
        <a:lstStyle/>
        <a:p>
          <a:endParaRPr lang="en-US"/>
        </a:p>
      </dgm:t>
    </dgm:pt>
    <dgm:pt modelId="{D0DEFB46-081A-4055-AE0E-F2A07450205F}" type="pres">
      <dgm:prSet presAssocID="{E4BD30B0-D832-4A01-86E5-12D36D5CAD2C}" presName="root" presStyleCnt="0">
        <dgm:presLayoutVars>
          <dgm:dir/>
          <dgm:resizeHandles val="exact"/>
        </dgm:presLayoutVars>
      </dgm:prSet>
      <dgm:spPr/>
    </dgm:pt>
    <dgm:pt modelId="{CFE2C7A9-F850-48D5-86E4-5612AB6215CB}" type="pres">
      <dgm:prSet presAssocID="{AC5639D2-9496-4C20-B41F-3E79CD736EE7}" presName="compNode" presStyleCnt="0"/>
      <dgm:spPr/>
    </dgm:pt>
    <dgm:pt modelId="{B9B032D2-1473-41E7-B874-681E83379AF6}" type="pres">
      <dgm:prSet presAssocID="{AC5639D2-9496-4C20-B41F-3E79CD736EE7}" presName="iconBgRect" presStyleLbl="bgShp" presStyleIdx="0" presStyleCnt="2"/>
      <dgm:spPr/>
    </dgm:pt>
    <dgm:pt modelId="{D22F11AF-12ED-4F9D-9E5B-68B19211767E}" type="pres">
      <dgm:prSet presAssocID="{AC5639D2-9496-4C20-B41F-3E79CD736EE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09B3E8F9-3CBF-4959-9C28-3F4AE6C1C570}" type="pres">
      <dgm:prSet presAssocID="{AC5639D2-9496-4C20-B41F-3E79CD736EE7}" presName="spaceRect" presStyleCnt="0"/>
      <dgm:spPr/>
    </dgm:pt>
    <dgm:pt modelId="{82DF0364-0BFC-46BB-8908-AFE7021914A9}" type="pres">
      <dgm:prSet presAssocID="{AC5639D2-9496-4C20-B41F-3E79CD736EE7}" presName="textRect" presStyleLbl="revTx" presStyleIdx="0" presStyleCnt="2">
        <dgm:presLayoutVars>
          <dgm:chMax val="1"/>
          <dgm:chPref val="1"/>
        </dgm:presLayoutVars>
      </dgm:prSet>
      <dgm:spPr/>
    </dgm:pt>
    <dgm:pt modelId="{1F47D60B-0285-48F0-AA2A-D16C868A4A76}" type="pres">
      <dgm:prSet presAssocID="{9BCE4D7A-BD52-4486-AC4D-5E21174D350E}" presName="sibTrans" presStyleCnt="0"/>
      <dgm:spPr/>
    </dgm:pt>
    <dgm:pt modelId="{E91E4349-B0F6-45F2-BD84-8FAE684FB5F1}" type="pres">
      <dgm:prSet presAssocID="{DA7F5404-64C7-4FD3-8317-C8A1D65A7D9D}" presName="compNode" presStyleCnt="0"/>
      <dgm:spPr/>
    </dgm:pt>
    <dgm:pt modelId="{8B833238-3414-482C-B830-C833A40B34E4}" type="pres">
      <dgm:prSet presAssocID="{DA7F5404-64C7-4FD3-8317-C8A1D65A7D9D}" presName="iconBgRect" presStyleLbl="bgShp" presStyleIdx="1" presStyleCnt="2"/>
      <dgm:spPr/>
    </dgm:pt>
    <dgm:pt modelId="{3B01CA12-B332-4CDC-A871-2910EA7D8939}" type="pres">
      <dgm:prSet presAssocID="{DA7F5404-64C7-4FD3-8317-C8A1D65A7D9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472359E4-D7E2-4BE9-8361-EB365B706A92}" type="pres">
      <dgm:prSet presAssocID="{DA7F5404-64C7-4FD3-8317-C8A1D65A7D9D}" presName="spaceRect" presStyleCnt="0"/>
      <dgm:spPr/>
    </dgm:pt>
    <dgm:pt modelId="{54636B87-0C18-478E-BF97-45ED87383696}" type="pres">
      <dgm:prSet presAssocID="{DA7F5404-64C7-4FD3-8317-C8A1D65A7D9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BAC991E-0B54-4791-8AFD-D23C456D8EC0}" type="presOf" srcId="{DA7F5404-64C7-4FD3-8317-C8A1D65A7D9D}" destId="{54636B87-0C18-478E-BF97-45ED87383696}" srcOrd="0" destOrd="0" presId="urn:microsoft.com/office/officeart/2018/5/layout/IconCircleLabelList"/>
    <dgm:cxn modelId="{3D536034-1A8F-4DA3-A19E-7D068BD0B68A}" type="presOf" srcId="{E4BD30B0-D832-4A01-86E5-12D36D5CAD2C}" destId="{D0DEFB46-081A-4055-AE0E-F2A07450205F}" srcOrd="0" destOrd="0" presId="urn:microsoft.com/office/officeart/2018/5/layout/IconCircleLabelList"/>
    <dgm:cxn modelId="{1548FA4B-0F6E-4CBC-8166-1763F6AADBE0}" srcId="{E4BD30B0-D832-4A01-86E5-12D36D5CAD2C}" destId="{AC5639D2-9496-4C20-B41F-3E79CD736EE7}" srcOrd="0" destOrd="0" parTransId="{920FA943-599B-4D14-9FA9-A88C6954001B}" sibTransId="{9BCE4D7A-BD52-4486-AC4D-5E21174D350E}"/>
    <dgm:cxn modelId="{49965182-3A01-4FC8-BB72-CD93AD1EB59C}" srcId="{E4BD30B0-D832-4A01-86E5-12D36D5CAD2C}" destId="{DA7F5404-64C7-4FD3-8317-C8A1D65A7D9D}" srcOrd="1" destOrd="0" parTransId="{813CC364-F0D2-40B7-A18A-E6F6B7742663}" sibTransId="{2F7E9027-873D-40C5-94A5-76BEBCF2B8E0}"/>
    <dgm:cxn modelId="{C0DFA6CF-6D1F-4C0B-B0E8-AD3D6CD70907}" type="presOf" srcId="{AC5639D2-9496-4C20-B41F-3E79CD736EE7}" destId="{82DF0364-0BFC-46BB-8908-AFE7021914A9}" srcOrd="0" destOrd="0" presId="urn:microsoft.com/office/officeart/2018/5/layout/IconCircleLabelList"/>
    <dgm:cxn modelId="{B2F2CBBA-6730-460B-95BA-7CD92A58E39E}" type="presParOf" srcId="{D0DEFB46-081A-4055-AE0E-F2A07450205F}" destId="{CFE2C7A9-F850-48D5-86E4-5612AB6215CB}" srcOrd="0" destOrd="0" presId="urn:microsoft.com/office/officeart/2018/5/layout/IconCircleLabelList"/>
    <dgm:cxn modelId="{9BBEA5F6-E14C-4B55-A095-529892EA4188}" type="presParOf" srcId="{CFE2C7A9-F850-48D5-86E4-5612AB6215CB}" destId="{B9B032D2-1473-41E7-B874-681E83379AF6}" srcOrd="0" destOrd="0" presId="urn:microsoft.com/office/officeart/2018/5/layout/IconCircleLabelList"/>
    <dgm:cxn modelId="{9B803A9D-7549-4015-9B69-E4DAEC7AFD52}" type="presParOf" srcId="{CFE2C7A9-F850-48D5-86E4-5612AB6215CB}" destId="{D22F11AF-12ED-4F9D-9E5B-68B19211767E}" srcOrd="1" destOrd="0" presId="urn:microsoft.com/office/officeart/2018/5/layout/IconCircleLabelList"/>
    <dgm:cxn modelId="{A1DB65B7-BA76-4CA6-8B8B-5D4138A22BD7}" type="presParOf" srcId="{CFE2C7A9-F850-48D5-86E4-5612AB6215CB}" destId="{09B3E8F9-3CBF-4959-9C28-3F4AE6C1C570}" srcOrd="2" destOrd="0" presId="urn:microsoft.com/office/officeart/2018/5/layout/IconCircleLabelList"/>
    <dgm:cxn modelId="{51849F30-7647-46E7-9B88-2D5444CB82D1}" type="presParOf" srcId="{CFE2C7A9-F850-48D5-86E4-5612AB6215CB}" destId="{82DF0364-0BFC-46BB-8908-AFE7021914A9}" srcOrd="3" destOrd="0" presId="urn:microsoft.com/office/officeart/2018/5/layout/IconCircleLabelList"/>
    <dgm:cxn modelId="{6A61EC68-471C-49A5-A54C-862C831E574E}" type="presParOf" srcId="{D0DEFB46-081A-4055-AE0E-F2A07450205F}" destId="{1F47D60B-0285-48F0-AA2A-D16C868A4A76}" srcOrd="1" destOrd="0" presId="urn:microsoft.com/office/officeart/2018/5/layout/IconCircleLabelList"/>
    <dgm:cxn modelId="{26D02DCB-3AC4-4CE4-B161-CEEE7D8FEC78}" type="presParOf" srcId="{D0DEFB46-081A-4055-AE0E-F2A07450205F}" destId="{E91E4349-B0F6-45F2-BD84-8FAE684FB5F1}" srcOrd="2" destOrd="0" presId="urn:microsoft.com/office/officeart/2018/5/layout/IconCircleLabelList"/>
    <dgm:cxn modelId="{BE317B25-9204-4D53-B1F6-6E8297BCDACB}" type="presParOf" srcId="{E91E4349-B0F6-45F2-BD84-8FAE684FB5F1}" destId="{8B833238-3414-482C-B830-C833A40B34E4}" srcOrd="0" destOrd="0" presId="urn:microsoft.com/office/officeart/2018/5/layout/IconCircleLabelList"/>
    <dgm:cxn modelId="{94954A21-1689-4AC1-9DD3-ADA8F1076B25}" type="presParOf" srcId="{E91E4349-B0F6-45F2-BD84-8FAE684FB5F1}" destId="{3B01CA12-B332-4CDC-A871-2910EA7D8939}" srcOrd="1" destOrd="0" presId="urn:microsoft.com/office/officeart/2018/5/layout/IconCircleLabelList"/>
    <dgm:cxn modelId="{F4745BBF-DACC-4CA9-8650-B0167294B781}" type="presParOf" srcId="{E91E4349-B0F6-45F2-BD84-8FAE684FB5F1}" destId="{472359E4-D7E2-4BE9-8361-EB365B706A92}" srcOrd="2" destOrd="0" presId="urn:microsoft.com/office/officeart/2018/5/layout/IconCircleLabelList"/>
    <dgm:cxn modelId="{F8B427F4-0BC2-4BE1-973C-32443012C64D}" type="presParOf" srcId="{E91E4349-B0F6-45F2-BD84-8FAE684FB5F1}" destId="{54636B87-0C18-478E-BF97-45ED8738369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6659330D-17F5-4434-8C20-E5B6B8356CD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4A0665E-8822-4D62-B994-D25CAD70D636}">
      <dgm:prSet/>
      <dgm:spPr/>
      <dgm:t>
        <a:bodyPr/>
        <a:lstStyle/>
        <a:p>
          <a:r>
            <a:rPr lang="en-GB"/>
            <a:t>Process Evaluation "How did it work?"</a:t>
          </a:r>
          <a:endParaRPr lang="en-US"/>
        </a:p>
      </dgm:t>
    </dgm:pt>
    <dgm:pt modelId="{BB303E35-527C-4D90-8A1A-C64CC634E86D}" type="parTrans" cxnId="{F69FEF42-CC2E-48BF-A86E-7F05A62FCE57}">
      <dgm:prSet/>
      <dgm:spPr/>
      <dgm:t>
        <a:bodyPr/>
        <a:lstStyle/>
        <a:p>
          <a:endParaRPr lang="en-US"/>
        </a:p>
      </dgm:t>
    </dgm:pt>
    <dgm:pt modelId="{EA68A2A3-E561-4564-A71B-599448E947BA}" type="sibTrans" cxnId="{F69FEF42-CC2E-48BF-A86E-7F05A62FCE57}">
      <dgm:prSet/>
      <dgm:spPr/>
      <dgm:t>
        <a:bodyPr/>
        <a:lstStyle/>
        <a:p>
          <a:endParaRPr lang="en-US"/>
        </a:p>
      </dgm:t>
    </dgm:pt>
    <dgm:pt modelId="{2DABD0F7-D8E8-42A4-A703-0B0EA830A2BE}">
      <dgm:prSet/>
      <dgm:spPr/>
      <dgm:t>
        <a:bodyPr/>
        <a:lstStyle/>
        <a:p>
          <a:r>
            <a:rPr lang="en-GB"/>
            <a:t>Outcome Evaluation "Did it work?"</a:t>
          </a:r>
          <a:endParaRPr lang="en-US"/>
        </a:p>
      </dgm:t>
    </dgm:pt>
    <dgm:pt modelId="{B6116F12-1301-4D24-A738-86123985CEB6}" type="parTrans" cxnId="{2507FAAC-9203-4CAE-AC74-D8EA9A648563}">
      <dgm:prSet/>
      <dgm:spPr/>
      <dgm:t>
        <a:bodyPr/>
        <a:lstStyle/>
        <a:p>
          <a:endParaRPr lang="en-US"/>
        </a:p>
      </dgm:t>
    </dgm:pt>
    <dgm:pt modelId="{CAFC250C-73F9-4DE5-A979-2166B5BF09E1}" type="sibTrans" cxnId="{2507FAAC-9203-4CAE-AC74-D8EA9A648563}">
      <dgm:prSet/>
      <dgm:spPr/>
      <dgm:t>
        <a:bodyPr/>
        <a:lstStyle/>
        <a:p>
          <a:endParaRPr lang="en-US"/>
        </a:p>
      </dgm:t>
    </dgm:pt>
    <dgm:pt modelId="{71B8A7CA-7D51-447D-9D77-C039BECAD5E6}">
      <dgm:prSet/>
      <dgm:spPr/>
      <dgm:t>
        <a:bodyPr/>
        <a:lstStyle/>
        <a:p>
          <a:r>
            <a:rPr lang="en-GB"/>
            <a:t>Impact Evaluation "What changed?"</a:t>
          </a:r>
          <a:endParaRPr lang="en-US"/>
        </a:p>
      </dgm:t>
    </dgm:pt>
    <dgm:pt modelId="{A2205A5C-ED97-4253-971C-B813AF54A928}" type="parTrans" cxnId="{8E905E20-AFB1-4BAB-8819-FD4821FFFC40}">
      <dgm:prSet/>
      <dgm:spPr/>
      <dgm:t>
        <a:bodyPr/>
        <a:lstStyle/>
        <a:p>
          <a:endParaRPr lang="en-US"/>
        </a:p>
      </dgm:t>
    </dgm:pt>
    <dgm:pt modelId="{4EA64BE4-608D-4F55-84C2-4719306FD736}" type="sibTrans" cxnId="{8E905E20-AFB1-4BAB-8819-FD4821FFFC40}">
      <dgm:prSet/>
      <dgm:spPr/>
      <dgm:t>
        <a:bodyPr/>
        <a:lstStyle/>
        <a:p>
          <a:endParaRPr lang="en-US"/>
        </a:p>
      </dgm:t>
    </dgm:pt>
    <dgm:pt modelId="{2EA08E70-D464-49BF-9689-8C004241E9A1}">
      <dgm:prSet/>
      <dgm:spPr/>
      <dgm:t>
        <a:bodyPr/>
        <a:lstStyle/>
        <a:p>
          <a:r>
            <a:rPr lang="en-GB"/>
            <a:t>Economic Evaluation</a:t>
          </a:r>
          <a:endParaRPr lang="en-US"/>
        </a:p>
      </dgm:t>
    </dgm:pt>
    <dgm:pt modelId="{65D7E015-E5A1-4404-8C11-97DDC96D997A}" type="parTrans" cxnId="{3AB11F07-9F58-4554-8FC3-E250F442C706}">
      <dgm:prSet/>
      <dgm:spPr/>
      <dgm:t>
        <a:bodyPr/>
        <a:lstStyle/>
        <a:p>
          <a:endParaRPr lang="en-US"/>
        </a:p>
      </dgm:t>
    </dgm:pt>
    <dgm:pt modelId="{82DF0723-9C27-4A50-B0CF-E11B4F4900DA}" type="sibTrans" cxnId="{3AB11F07-9F58-4554-8FC3-E250F442C706}">
      <dgm:prSet/>
      <dgm:spPr/>
      <dgm:t>
        <a:bodyPr/>
        <a:lstStyle/>
        <a:p>
          <a:endParaRPr lang="en-US"/>
        </a:p>
      </dgm:t>
    </dgm:pt>
    <dgm:pt modelId="{3784F32A-F288-4695-950B-49DE1756A66D}" type="pres">
      <dgm:prSet presAssocID="{6659330D-17F5-4434-8C20-E5B6B8356CD3}" presName="vert0" presStyleCnt="0">
        <dgm:presLayoutVars>
          <dgm:dir/>
          <dgm:animOne val="branch"/>
          <dgm:animLvl val="lvl"/>
        </dgm:presLayoutVars>
      </dgm:prSet>
      <dgm:spPr/>
    </dgm:pt>
    <dgm:pt modelId="{5F72CBF0-E9B0-4114-9069-2A0739643295}" type="pres">
      <dgm:prSet presAssocID="{34A0665E-8822-4D62-B994-D25CAD70D636}" presName="thickLine" presStyleLbl="alignNode1" presStyleIdx="0" presStyleCnt="4"/>
      <dgm:spPr/>
    </dgm:pt>
    <dgm:pt modelId="{57ACDCFC-20BC-4158-B305-1E1390DB7470}" type="pres">
      <dgm:prSet presAssocID="{34A0665E-8822-4D62-B994-D25CAD70D636}" presName="horz1" presStyleCnt="0"/>
      <dgm:spPr/>
    </dgm:pt>
    <dgm:pt modelId="{19486F77-14A2-4574-B0B5-3A3A75290F2E}" type="pres">
      <dgm:prSet presAssocID="{34A0665E-8822-4D62-B994-D25CAD70D636}" presName="tx1" presStyleLbl="revTx" presStyleIdx="0" presStyleCnt="4"/>
      <dgm:spPr/>
    </dgm:pt>
    <dgm:pt modelId="{9E718CC9-058C-432B-AD61-72941C25FAB5}" type="pres">
      <dgm:prSet presAssocID="{34A0665E-8822-4D62-B994-D25CAD70D636}" presName="vert1" presStyleCnt="0"/>
      <dgm:spPr/>
    </dgm:pt>
    <dgm:pt modelId="{0A33EC57-ABFA-4451-8901-DEA16B1F2A9C}" type="pres">
      <dgm:prSet presAssocID="{2DABD0F7-D8E8-42A4-A703-0B0EA830A2BE}" presName="thickLine" presStyleLbl="alignNode1" presStyleIdx="1" presStyleCnt="4"/>
      <dgm:spPr/>
    </dgm:pt>
    <dgm:pt modelId="{BA1C325D-5419-4BBE-8E1A-A6FCF7E2411A}" type="pres">
      <dgm:prSet presAssocID="{2DABD0F7-D8E8-42A4-A703-0B0EA830A2BE}" presName="horz1" presStyleCnt="0"/>
      <dgm:spPr/>
    </dgm:pt>
    <dgm:pt modelId="{8D96A300-05B1-49C5-ACC7-C691E5BCC47C}" type="pres">
      <dgm:prSet presAssocID="{2DABD0F7-D8E8-42A4-A703-0B0EA830A2BE}" presName="tx1" presStyleLbl="revTx" presStyleIdx="1" presStyleCnt="4"/>
      <dgm:spPr/>
    </dgm:pt>
    <dgm:pt modelId="{3DAA1A5B-E683-4C8B-98C6-A106A3AD10FA}" type="pres">
      <dgm:prSet presAssocID="{2DABD0F7-D8E8-42A4-A703-0B0EA830A2BE}" presName="vert1" presStyleCnt="0"/>
      <dgm:spPr/>
    </dgm:pt>
    <dgm:pt modelId="{4397BF9B-5E1A-4EF8-B60A-E6E0B90D4E69}" type="pres">
      <dgm:prSet presAssocID="{71B8A7CA-7D51-447D-9D77-C039BECAD5E6}" presName="thickLine" presStyleLbl="alignNode1" presStyleIdx="2" presStyleCnt="4"/>
      <dgm:spPr/>
    </dgm:pt>
    <dgm:pt modelId="{1A6143CC-E680-4B22-8A86-223E98092DB3}" type="pres">
      <dgm:prSet presAssocID="{71B8A7CA-7D51-447D-9D77-C039BECAD5E6}" presName="horz1" presStyleCnt="0"/>
      <dgm:spPr/>
    </dgm:pt>
    <dgm:pt modelId="{EA6942EB-3E1E-45CA-9DE2-012962553C19}" type="pres">
      <dgm:prSet presAssocID="{71B8A7CA-7D51-447D-9D77-C039BECAD5E6}" presName="tx1" presStyleLbl="revTx" presStyleIdx="2" presStyleCnt="4"/>
      <dgm:spPr/>
    </dgm:pt>
    <dgm:pt modelId="{0D88F225-C3F9-48FC-9854-4FAE1DF840F5}" type="pres">
      <dgm:prSet presAssocID="{71B8A7CA-7D51-447D-9D77-C039BECAD5E6}" presName="vert1" presStyleCnt="0"/>
      <dgm:spPr/>
    </dgm:pt>
    <dgm:pt modelId="{CFCE6F5B-6649-4C72-89C4-B9BA79F80F4C}" type="pres">
      <dgm:prSet presAssocID="{2EA08E70-D464-49BF-9689-8C004241E9A1}" presName="thickLine" presStyleLbl="alignNode1" presStyleIdx="3" presStyleCnt="4"/>
      <dgm:spPr/>
    </dgm:pt>
    <dgm:pt modelId="{94E1F1B0-1B8B-4F26-A0B1-A50A92EFD97B}" type="pres">
      <dgm:prSet presAssocID="{2EA08E70-D464-49BF-9689-8C004241E9A1}" presName="horz1" presStyleCnt="0"/>
      <dgm:spPr/>
    </dgm:pt>
    <dgm:pt modelId="{A5A0031D-AC15-4896-B272-AB437E2941C2}" type="pres">
      <dgm:prSet presAssocID="{2EA08E70-D464-49BF-9689-8C004241E9A1}" presName="tx1" presStyleLbl="revTx" presStyleIdx="3" presStyleCnt="4"/>
      <dgm:spPr/>
    </dgm:pt>
    <dgm:pt modelId="{05D7CCFB-24D2-400C-8B77-B109DAFACD82}" type="pres">
      <dgm:prSet presAssocID="{2EA08E70-D464-49BF-9689-8C004241E9A1}" presName="vert1" presStyleCnt="0"/>
      <dgm:spPr/>
    </dgm:pt>
  </dgm:ptLst>
  <dgm:cxnLst>
    <dgm:cxn modelId="{3AB11F07-9F58-4554-8FC3-E250F442C706}" srcId="{6659330D-17F5-4434-8C20-E5B6B8356CD3}" destId="{2EA08E70-D464-49BF-9689-8C004241E9A1}" srcOrd="3" destOrd="0" parTransId="{65D7E015-E5A1-4404-8C11-97DDC96D997A}" sibTransId="{82DF0723-9C27-4A50-B0CF-E11B4F4900DA}"/>
    <dgm:cxn modelId="{8E905E20-AFB1-4BAB-8819-FD4821FFFC40}" srcId="{6659330D-17F5-4434-8C20-E5B6B8356CD3}" destId="{71B8A7CA-7D51-447D-9D77-C039BECAD5E6}" srcOrd="2" destOrd="0" parTransId="{A2205A5C-ED97-4253-971C-B813AF54A928}" sibTransId="{4EA64BE4-608D-4F55-84C2-4719306FD736}"/>
    <dgm:cxn modelId="{0347F830-3833-4CE4-8C14-F16679C2CCF1}" type="presOf" srcId="{71B8A7CA-7D51-447D-9D77-C039BECAD5E6}" destId="{EA6942EB-3E1E-45CA-9DE2-012962553C19}" srcOrd="0" destOrd="0" presId="urn:microsoft.com/office/officeart/2008/layout/LinedList"/>
    <dgm:cxn modelId="{F69FEF42-CC2E-48BF-A86E-7F05A62FCE57}" srcId="{6659330D-17F5-4434-8C20-E5B6B8356CD3}" destId="{34A0665E-8822-4D62-B994-D25CAD70D636}" srcOrd="0" destOrd="0" parTransId="{BB303E35-527C-4D90-8A1A-C64CC634E86D}" sibTransId="{EA68A2A3-E561-4564-A71B-599448E947BA}"/>
    <dgm:cxn modelId="{2507FAAC-9203-4CAE-AC74-D8EA9A648563}" srcId="{6659330D-17F5-4434-8C20-E5B6B8356CD3}" destId="{2DABD0F7-D8E8-42A4-A703-0B0EA830A2BE}" srcOrd="1" destOrd="0" parTransId="{B6116F12-1301-4D24-A738-86123985CEB6}" sibTransId="{CAFC250C-73F9-4DE5-A979-2166B5BF09E1}"/>
    <dgm:cxn modelId="{6DD126D0-C2DC-4D7E-8C1F-08C525452D54}" type="presOf" srcId="{2EA08E70-D464-49BF-9689-8C004241E9A1}" destId="{A5A0031D-AC15-4896-B272-AB437E2941C2}" srcOrd="0" destOrd="0" presId="urn:microsoft.com/office/officeart/2008/layout/LinedList"/>
    <dgm:cxn modelId="{5163C5DA-26BB-4F11-B925-6BF97931E452}" type="presOf" srcId="{6659330D-17F5-4434-8C20-E5B6B8356CD3}" destId="{3784F32A-F288-4695-950B-49DE1756A66D}" srcOrd="0" destOrd="0" presId="urn:microsoft.com/office/officeart/2008/layout/LinedList"/>
    <dgm:cxn modelId="{879CF9E0-79F0-43C2-A2E4-C47958869754}" type="presOf" srcId="{34A0665E-8822-4D62-B994-D25CAD70D636}" destId="{19486F77-14A2-4574-B0B5-3A3A75290F2E}" srcOrd="0" destOrd="0" presId="urn:microsoft.com/office/officeart/2008/layout/LinedList"/>
    <dgm:cxn modelId="{C124B2E1-D198-41E8-9AA3-0A47DB1713F7}" type="presOf" srcId="{2DABD0F7-D8E8-42A4-A703-0B0EA830A2BE}" destId="{8D96A300-05B1-49C5-ACC7-C691E5BCC47C}" srcOrd="0" destOrd="0" presId="urn:microsoft.com/office/officeart/2008/layout/LinedList"/>
    <dgm:cxn modelId="{409EEC36-F365-4C02-8CE1-9814E8032205}" type="presParOf" srcId="{3784F32A-F288-4695-950B-49DE1756A66D}" destId="{5F72CBF0-E9B0-4114-9069-2A0739643295}" srcOrd="0" destOrd="0" presId="urn:microsoft.com/office/officeart/2008/layout/LinedList"/>
    <dgm:cxn modelId="{00E67E2C-025F-4237-954A-B833CBE6A7DF}" type="presParOf" srcId="{3784F32A-F288-4695-950B-49DE1756A66D}" destId="{57ACDCFC-20BC-4158-B305-1E1390DB7470}" srcOrd="1" destOrd="0" presId="urn:microsoft.com/office/officeart/2008/layout/LinedList"/>
    <dgm:cxn modelId="{DAB09585-A49C-4A57-95DC-F017AF61ABD7}" type="presParOf" srcId="{57ACDCFC-20BC-4158-B305-1E1390DB7470}" destId="{19486F77-14A2-4574-B0B5-3A3A75290F2E}" srcOrd="0" destOrd="0" presId="urn:microsoft.com/office/officeart/2008/layout/LinedList"/>
    <dgm:cxn modelId="{93E12AF4-3B7E-44FC-916A-26C81EC77CA2}" type="presParOf" srcId="{57ACDCFC-20BC-4158-B305-1E1390DB7470}" destId="{9E718CC9-058C-432B-AD61-72941C25FAB5}" srcOrd="1" destOrd="0" presId="urn:microsoft.com/office/officeart/2008/layout/LinedList"/>
    <dgm:cxn modelId="{B62F3B1C-BABF-41C2-8548-D277A431F681}" type="presParOf" srcId="{3784F32A-F288-4695-950B-49DE1756A66D}" destId="{0A33EC57-ABFA-4451-8901-DEA16B1F2A9C}" srcOrd="2" destOrd="0" presId="urn:microsoft.com/office/officeart/2008/layout/LinedList"/>
    <dgm:cxn modelId="{B73D9022-5009-4218-934E-2D1EF4269F4D}" type="presParOf" srcId="{3784F32A-F288-4695-950B-49DE1756A66D}" destId="{BA1C325D-5419-4BBE-8E1A-A6FCF7E2411A}" srcOrd="3" destOrd="0" presId="urn:microsoft.com/office/officeart/2008/layout/LinedList"/>
    <dgm:cxn modelId="{CFAB27A7-B05E-44D6-A01C-2969A53C934E}" type="presParOf" srcId="{BA1C325D-5419-4BBE-8E1A-A6FCF7E2411A}" destId="{8D96A300-05B1-49C5-ACC7-C691E5BCC47C}" srcOrd="0" destOrd="0" presId="urn:microsoft.com/office/officeart/2008/layout/LinedList"/>
    <dgm:cxn modelId="{3662B086-DC12-4581-91A0-FC4C721F87C3}" type="presParOf" srcId="{BA1C325D-5419-4BBE-8E1A-A6FCF7E2411A}" destId="{3DAA1A5B-E683-4C8B-98C6-A106A3AD10FA}" srcOrd="1" destOrd="0" presId="urn:microsoft.com/office/officeart/2008/layout/LinedList"/>
    <dgm:cxn modelId="{60104AF9-EF5A-4A65-81E4-6569D0953C65}" type="presParOf" srcId="{3784F32A-F288-4695-950B-49DE1756A66D}" destId="{4397BF9B-5E1A-4EF8-B60A-E6E0B90D4E69}" srcOrd="4" destOrd="0" presId="urn:microsoft.com/office/officeart/2008/layout/LinedList"/>
    <dgm:cxn modelId="{CA81C023-9CF9-47EF-96B3-FE8622BCCDFE}" type="presParOf" srcId="{3784F32A-F288-4695-950B-49DE1756A66D}" destId="{1A6143CC-E680-4B22-8A86-223E98092DB3}" srcOrd="5" destOrd="0" presId="urn:microsoft.com/office/officeart/2008/layout/LinedList"/>
    <dgm:cxn modelId="{B933340C-54EF-4F24-A32D-75FF80D0FD52}" type="presParOf" srcId="{1A6143CC-E680-4B22-8A86-223E98092DB3}" destId="{EA6942EB-3E1E-45CA-9DE2-012962553C19}" srcOrd="0" destOrd="0" presId="urn:microsoft.com/office/officeart/2008/layout/LinedList"/>
    <dgm:cxn modelId="{8F888F43-F8C7-4962-BE3E-067050E12BC7}" type="presParOf" srcId="{1A6143CC-E680-4B22-8A86-223E98092DB3}" destId="{0D88F225-C3F9-48FC-9854-4FAE1DF840F5}" srcOrd="1" destOrd="0" presId="urn:microsoft.com/office/officeart/2008/layout/LinedList"/>
    <dgm:cxn modelId="{5C4C4299-7521-4D4C-9F07-D8B8DF3D7DF3}" type="presParOf" srcId="{3784F32A-F288-4695-950B-49DE1756A66D}" destId="{CFCE6F5B-6649-4C72-89C4-B9BA79F80F4C}" srcOrd="6" destOrd="0" presId="urn:microsoft.com/office/officeart/2008/layout/LinedList"/>
    <dgm:cxn modelId="{19C5902C-E11F-444E-AFA0-CC383C3C340F}" type="presParOf" srcId="{3784F32A-F288-4695-950B-49DE1756A66D}" destId="{94E1F1B0-1B8B-4F26-A0B1-A50A92EFD97B}" srcOrd="7" destOrd="0" presId="urn:microsoft.com/office/officeart/2008/layout/LinedList"/>
    <dgm:cxn modelId="{97AB30FD-F051-4292-9165-B93933E0BDF1}" type="presParOf" srcId="{94E1F1B0-1B8B-4F26-A0B1-A50A92EFD97B}" destId="{A5A0031D-AC15-4896-B272-AB437E2941C2}" srcOrd="0" destOrd="0" presId="urn:microsoft.com/office/officeart/2008/layout/LinedList"/>
    <dgm:cxn modelId="{70B7631B-59C7-485F-AC7D-8793B7FE81FC}" type="presParOf" srcId="{94E1F1B0-1B8B-4F26-A0B1-A50A92EFD97B}" destId="{05D7CCFB-24D2-400C-8B77-B109DAFACD8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16714FF0-4580-49CF-A332-92078447AB4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26E4522-9B1C-4AA9-BE70-41A104A1F564}">
      <dgm:prSet/>
      <dgm:spPr/>
      <dgm:t>
        <a:bodyPr/>
        <a:lstStyle/>
        <a:p>
          <a:pPr>
            <a:defRPr cap="all"/>
          </a:pPr>
          <a:r>
            <a:rPr lang="en-GB"/>
            <a:t>Surveys</a:t>
          </a:r>
          <a:endParaRPr lang="en-US"/>
        </a:p>
      </dgm:t>
    </dgm:pt>
    <dgm:pt modelId="{99F390BD-4477-4E94-9E42-8B657A6945F3}" type="parTrans" cxnId="{6321CC75-1F79-47AB-B943-8C0804F0F864}">
      <dgm:prSet/>
      <dgm:spPr/>
      <dgm:t>
        <a:bodyPr/>
        <a:lstStyle/>
        <a:p>
          <a:endParaRPr lang="en-US"/>
        </a:p>
      </dgm:t>
    </dgm:pt>
    <dgm:pt modelId="{C669B4F3-34CE-4CB9-9C23-40636665BADB}" type="sibTrans" cxnId="{6321CC75-1F79-47AB-B943-8C0804F0F864}">
      <dgm:prSet/>
      <dgm:spPr/>
      <dgm:t>
        <a:bodyPr/>
        <a:lstStyle/>
        <a:p>
          <a:endParaRPr lang="en-US"/>
        </a:p>
      </dgm:t>
    </dgm:pt>
    <dgm:pt modelId="{B470C365-36BA-4F3B-80B8-8EEDB778B67E}">
      <dgm:prSet/>
      <dgm:spPr/>
      <dgm:t>
        <a:bodyPr/>
        <a:lstStyle/>
        <a:p>
          <a:pPr>
            <a:defRPr cap="all"/>
          </a:pPr>
          <a:r>
            <a:rPr lang="en-GB"/>
            <a:t>Service data</a:t>
          </a:r>
          <a:endParaRPr lang="en-US"/>
        </a:p>
      </dgm:t>
    </dgm:pt>
    <dgm:pt modelId="{4B2E01CD-3F68-4BA1-946E-72AA6A59C055}" type="parTrans" cxnId="{198AC0A1-87B4-4C78-84B5-1E58FDBA39FC}">
      <dgm:prSet/>
      <dgm:spPr/>
      <dgm:t>
        <a:bodyPr/>
        <a:lstStyle/>
        <a:p>
          <a:endParaRPr lang="en-US"/>
        </a:p>
      </dgm:t>
    </dgm:pt>
    <dgm:pt modelId="{A6206771-53BB-4827-A3EE-4FCFB47E07EB}" type="sibTrans" cxnId="{198AC0A1-87B4-4C78-84B5-1E58FDBA39FC}">
      <dgm:prSet/>
      <dgm:spPr/>
      <dgm:t>
        <a:bodyPr/>
        <a:lstStyle/>
        <a:p>
          <a:endParaRPr lang="en-US"/>
        </a:p>
      </dgm:t>
    </dgm:pt>
    <dgm:pt modelId="{29407B3E-7266-4916-8FA4-A1B60E58976B}">
      <dgm:prSet/>
      <dgm:spPr/>
      <dgm:t>
        <a:bodyPr/>
        <a:lstStyle/>
        <a:p>
          <a:pPr>
            <a:defRPr cap="all"/>
          </a:pPr>
          <a:r>
            <a:rPr lang="en-GB"/>
            <a:t>Routine datasets</a:t>
          </a:r>
          <a:endParaRPr lang="en-US"/>
        </a:p>
      </dgm:t>
    </dgm:pt>
    <dgm:pt modelId="{1DC20F09-F8DA-4F46-BE22-5065FD804684}" type="parTrans" cxnId="{ECE21D67-1322-4536-8074-AC08CF91063E}">
      <dgm:prSet/>
      <dgm:spPr/>
      <dgm:t>
        <a:bodyPr/>
        <a:lstStyle/>
        <a:p>
          <a:endParaRPr lang="en-US"/>
        </a:p>
      </dgm:t>
    </dgm:pt>
    <dgm:pt modelId="{F6FCE941-8062-436B-99BD-A8637D58D81B}" type="sibTrans" cxnId="{ECE21D67-1322-4536-8074-AC08CF91063E}">
      <dgm:prSet/>
      <dgm:spPr/>
      <dgm:t>
        <a:bodyPr/>
        <a:lstStyle/>
        <a:p>
          <a:endParaRPr lang="en-US"/>
        </a:p>
      </dgm:t>
    </dgm:pt>
    <dgm:pt modelId="{825EB4AE-AD72-4410-8021-1F57DF2FA72A}">
      <dgm:prSet/>
      <dgm:spPr/>
      <dgm:t>
        <a:bodyPr/>
        <a:lstStyle/>
        <a:p>
          <a:pPr>
            <a:defRPr cap="all"/>
          </a:pPr>
          <a:r>
            <a:rPr lang="en-GB"/>
            <a:t>Digital usage logs</a:t>
          </a:r>
          <a:endParaRPr lang="en-US"/>
        </a:p>
      </dgm:t>
    </dgm:pt>
    <dgm:pt modelId="{DD45844F-6642-41C4-AA4E-A0CCD66B2D15}" type="parTrans" cxnId="{AB8F9FC0-A807-4C4E-B14E-41910D254ACE}">
      <dgm:prSet/>
      <dgm:spPr/>
      <dgm:t>
        <a:bodyPr/>
        <a:lstStyle/>
        <a:p>
          <a:endParaRPr lang="en-US"/>
        </a:p>
      </dgm:t>
    </dgm:pt>
    <dgm:pt modelId="{8D554D5C-F3BA-40D3-ACCC-85CED3E20C7E}" type="sibTrans" cxnId="{AB8F9FC0-A807-4C4E-B14E-41910D254ACE}">
      <dgm:prSet/>
      <dgm:spPr/>
      <dgm:t>
        <a:bodyPr/>
        <a:lstStyle/>
        <a:p>
          <a:endParaRPr lang="en-US"/>
        </a:p>
      </dgm:t>
    </dgm:pt>
    <dgm:pt modelId="{81936B0F-5278-4337-8AAB-54E2BEFE2790}">
      <dgm:prSet/>
      <dgm:spPr/>
      <dgm:t>
        <a:bodyPr/>
        <a:lstStyle/>
        <a:p>
          <a:pPr>
            <a:defRPr cap="all"/>
          </a:pPr>
          <a:r>
            <a:rPr lang="en-GB"/>
            <a:t>Clinical measures</a:t>
          </a:r>
          <a:endParaRPr lang="en-US"/>
        </a:p>
      </dgm:t>
    </dgm:pt>
    <dgm:pt modelId="{AED21A7F-E040-41D3-9E78-7FCB148735EC}" type="parTrans" cxnId="{0164E5DA-51F1-4348-8A9F-A5E7460202FD}">
      <dgm:prSet/>
      <dgm:spPr/>
      <dgm:t>
        <a:bodyPr/>
        <a:lstStyle/>
        <a:p>
          <a:endParaRPr lang="en-US"/>
        </a:p>
      </dgm:t>
    </dgm:pt>
    <dgm:pt modelId="{1C3BD5C2-9322-4F0B-901C-FD19D3D3C39D}" type="sibTrans" cxnId="{0164E5DA-51F1-4348-8A9F-A5E7460202FD}">
      <dgm:prSet/>
      <dgm:spPr/>
      <dgm:t>
        <a:bodyPr/>
        <a:lstStyle/>
        <a:p>
          <a:endParaRPr lang="en-US"/>
        </a:p>
      </dgm:t>
    </dgm:pt>
    <dgm:pt modelId="{81A1154C-16FB-4049-A1DB-A9D7A55256E2}" type="pres">
      <dgm:prSet presAssocID="{16714FF0-4580-49CF-A332-92078447AB4D}" presName="root" presStyleCnt="0">
        <dgm:presLayoutVars>
          <dgm:dir/>
          <dgm:resizeHandles val="exact"/>
        </dgm:presLayoutVars>
      </dgm:prSet>
      <dgm:spPr/>
    </dgm:pt>
    <dgm:pt modelId="{00EC414B-9448-472D-9B5C-2783B36820F5}" type="pres">
      <dgm:prSet presAssocID="{B26E4522-9B1C-4AA9-BE70-41A104A1F564}" presName="compNode" presStyleCnt="0"/>
      <dgm:spPr/>
    </dgm:pt>
    <dgm:pt modelId="{5CA9237E-901F-409A-86DD-5ED84252D551}" type="pres">
      <dgm:prSet presAssocID="{B26E4522-9B1C-4AA9-BE70-41A104A1F564}" presName="iconBgRect" presStyleLbl="bgShp" presStyleIdx="0" presStyleCnt="5"/>
      <dgm:spPr/>
    </dgm:pt>
    <dgm:pt modelId="{6B010013-804F-46D6-9699-174511E16915}" type="pres">
      <dgm:prSet presAssocID="{B26E4522-9B1C-4AA9-BE70-41A104A1F56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10544F2A-A371-44AC-8066-6693EFEEAF37}" type="pres">
      <dgm:prSet presAssocID="{B26E4522-9B1C-4AA9-BE70-41A104A1F564}" presName="spaceRect" presStyleCnt="0"/>
      <dgm:spPr/>
    </dgm:pt>
    <dgm:pt modelId="{50E084EC-741E-4DFE-889B-CB23921D18BA}" type="pres">
      <dgm:prSet presAssocID="{B26E4522-9B1C-4AA9-BE70-41A104A1F564}" presName="textRect" presStyleLbl="revTx" presStyleIdx="0" presStyleCnt="5">
        <dgm:presLayoutVars>
          <dgm:chMax val="1"/>
          <dgm:chPref val="1"/>
        </dgm:presLayoutVars>
      </dgm:prSet>
      <dgm:spPr/>
    </dgm:pt>
    <dgm:pt modelId="{4A427430-718B-4D50-B226-505E1BA13AC0}" type="pres">
      <dgm:prSet presAssocID="{C669B4F3-34CE-4CB9-9C23-40636665BADB}" presName="sibTrans" presStyleCnt="0"/>
      <dgm:spPr/>
    </dgm:pt>
    <dgm:pt modelId="{8877E0AB-2AFD-4E26-A5DF-C841024C7C2C}" type="pres">
      <dgm:prSet presAssocID="{B470C365-36BA-4F3B-80B8-8EEDB778B67E}" presName="compNode" presStyleCnt="0"/>
      <dgm:spPr/>
    </dgm:pt>
    <dgm:pt modelId="{3F1354DB-0108-486E-8802-9CA7F42F6E06}" type="pres">
      <dgm:prSet presAssocID="{B470C365-36BA-4F3B-80B8-8EEDB778B67E}" presName="iconBgRect" presStyleLbl="bgShp" presStyleIdx="1" presStyleCnt="5"/>
      <dgm:spPr/>
    </dgm:pt>
    <dgm:pt modelId="{7A249473-40F7-4B82-9255-2AE116E1BCB6}" type="pres">
      <dgm:prSet presAssocID="{B470C365-36BA-4F3B-80B8-8EEDB778B67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1610E203-3B52-4A06-B77E-B34760E4A9E0}" type="pres">
      <dgm:prSet presAssocID="{B470C365-36BA-4F3B-80B8-8EEDB778B67E}" presName="spaceRect" presStyleCnt="0"/>
      <dgm:spPr/>
    </dgm:pt>
    <dgm:pt modelId="{0D0BBAB7-0ED5-441A-9B16-01FB2CDE591A}" type="pres">
      <dgm:prSet presAssocID="{B470C365-36BA-4F3B-80B8-8EEDB778B67E}" presName="textRect" presStyleLbl="revTx" presStyleIdx="1" presStyleCnt="5">
        <dgm:presLayoutVars>
          <dgm:chMax val="1"/>
          <dgm:chPref val="1"/>
        </dgm:presLayoutVars>
      </dgm:prSet>
      <dgm:spPr/>
    </dgm:pt>
    <dgm:pt modelId="{B554879D-045B-419E-BFE4-22BFAE7077FC}" type="pres">
      <dgm:prSet presAssocID="{A6206771-53BB-4827-A3EE-4FCFB47E07EB}" presName="sibTrans" presStyleCnt="0"/>
      <dgm:spPr/>
    </dgm:pt>
    <dgm:pt modelId="{07B8E154-E211-40E3-AF58-77FB4C8F98AF}" type="pres">
      <dgm:prSet presAssocID="{29407B3E-7266-4916-8FA4-A1B60E58976B}" presName="compNode" presStyleCnt="0"/>
      <dgm:spPr/>
    </dgm:pt>
    <dgm:pt modelId="{CFCF46B8-3B33-4EFF-881B-BF6FDC374CDA}" type="pres">
      <dgm:prSet presAssocID="{29407B3E-7266-4916-8FA4-A1B60E58976B}" presName="iconBgRect" presStyleLbl="bgShp" presStyleIdx="2" presStyleCnt="5"/>
      <dgm:spPr/>
    </dgm:pt>
    <dgm:pt modelId="{5D4284BC-FA0D-4AD9-8757-A7099DA79BB2}" type="pres">
      <dgm:prSet presAssocID="{29407B3E-7266-4916-8FA4-A1B60E58976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E1C1FEC1-CCB9-42AB-BD06-EF06E68A26D0}" type="pres">
      <dgm:prSet presAssocID="{29407B3E-7266-4916-8FA4-A1B60E58976B}" presName="spaceRect" presStyleCnt="0"/>
      <dgm:spPr/>
    </dgm:pt>
    <dgm:pt modelId="{65D50F3E-3505-486F-82F8-ED0F735F815C}" type="pres">
      <dgm:prSet presAssocID="{29407B3E-7266-4916-8FA4-A1B60E58976B}" presName="textRect" presStyleLbl="revTx" presStyleIdx="2" presStyleCnt="5">
        <dgm:presLayoutVars>
          <dgm:chMax val="1"/>
          <dgm:chPref val="1"/>
        </dgm:presLayoutVars>
      </dgm:prSet>
      <dgm:spPr/>
    </dgm:pt>
    <dgm:pt modelId="{101F2151-6057-4E98-9852-DFC465C6FC59}" type="pres">
      <dgm:prSet presAssocID="{F6FCE941-8062-436B-99BD-A8637D58D81B}" presName="sibTrans" presStyleCnt="0"/>
      <dgm:spPr/>
    </dgm:pt>
    <dgm:pt modelId="{EC0819EA-996F-437A-AA70-A90B02AC3BC6}" type="pres">
      <dgm:prSet presAssocID="{825EB4AE-AD72-4410-8021-1F57DF2FA72A}" presName="compNode" presStyleCnt="0"/>
      <dgm:spPr/>
    </dgm:pt>
    <dgm:pt modelId="{C10A7E8E-C3D3-4160-993C-15021BCFBF5F}" type="pres">
      <dgm:prSet presAssocID="{825EB4AE-AD72-4410-8021-1F57DF2FA72A}" presName="iconBgRect" presStyleLbl="bgShp" presStyleIdx="3" presStyleCnt="5"/>
      <dgm:spPr/>
    </dgm:pt>
    <dgm:pt modelId="{7C25527C-C093-4718-9F8B-FBF2B0CCF1E8}" type="pres">
      <dgm:prSet presAssocID="{825EB4AE-AD72-4410-8021-1F57DF2FA72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44D8E36F-9019-4672-874F-6D9EBC04CF74}" type="pres">
      <dgm:prSet presAssocID="{825EB4AE-AD72-4410-8021-1F57DF2FA72A}" presName="spaceRect" presStyleCnt="0"/>
      <dgm:spPr/>
    </dgm:pt>
    <dgm:pt modelId="{BFF16332-DCFD-4675-A690-EBE8DE603FAE}" type="pres">
      <dgm:prSet presAssocID="{825EB4AE-AD72-4410-8021-1F57DF2FA72A}" presName="textRect" presStyleLbl="revTx" presStyleIdx="3" presStyleCnt="5">
        <dgm:presLayoutVars>
          <dgm:chMax val="1"/>
          <dgm:chPref val="1"/>
        </dgm:presLayoutVars>
      </dgm:prSet>
      <dgm:spPr/>
    </dgm:pt>
    <dgm:pt modelId="{5ECC44AE-BE3C-45F4-9EC0-5AECABE3CE30}" type="pres">
      <dgm:prSet presAssocID="{8D554D5C-F3BA-40D3-ACCC-85CED3E20C7E}" presName="sibTrans" presStyleCnt="0"/>
      <dgm:spPr/>
    </dgm:pt>
    <dgm:pt modelId="{62DB145C-130B-4AB9-80E3-0C7F8E26C9DF}" type="pres">
      <dgm:prSet presAssocID="{81936B0F-5278-4337-8AAB-54E2BEFE2790}" presName="compNode" presStyleCnt="0"/>
      <dgm:spPr/>
    </dgm:pt>
    <dgm:pt modelId="{6BDC7942-1050-460F-98A5-B5A1807137F1}" type="pres">
      <dgm:prSet presAssocID="{81936B0F-5278-4337-8AAB-54E2BEFE2790}" presName="iconBgRect" presStyleLbl="bgShp" presStyleIdx="4" presStyleCnt="5"/>
      <dgm:spPr/>
    </dgm:pt>
    <dgm:pt modelId="{20BAFDCC-4C60-4FFC-8756-A6765F67E1E2}" type="pres">
      <dgm:prSet presAssocID="{81936B0F-5278-4337-8AAB-54E2BEFE279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E67FF93-D818-44A1-B306-600C782224F9}" type="pres">
      <dgm:prSet presAssocID="{81936B0F-5278-4337-8AAB-54E2BEFE2790}" presName="spaceRect" presStyleCnt="0"/>
      <dgm:spPr/>
    </dgm:pt>
    <dgm:pt modelId="{8F878DAA-CFCC-4126-9044-416411C1D364}" type="pres">
      <dgm:prSet presAssocID="{81936B0F-5278-4337-8AAB-54E2BEFE279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83F9D17-992B-493E-8CEA-D230BED2E0DE}" type="presOf" srcId="{825EB4AE-AD72-4410-8021-1F57DF2FA72A}" destId="{BFF16332-DCFD-4675-A690-EBE8DE603FAE}" srcOrd="0" destOrd="0" presId="urn:microsoft.com/office/officeart/2018/5/layout/IconCircleLabelList"/>
    <dgm:cxn modelId="{BFCC1244-EF24-4500-802D-307FBB8EDB2E}" type="presOf" srcId="{B470C365-36BA-4F3B-80B8-8EEDB778B67E}" destId="{0D0BBAB7-0ED5-441A-9B16-01FB2CDE591A}" srcOrd="0" destOrd="0" presId="urn:microsoft.com/office/officeart/2018/5/layout/IconCircleLabelList"/>
    <dgm:cxn modelId="{6A3E7566-01A0-4BD1-9F67-4CD404D6CBCC}" type="presOf" srcId="{B26E4522-9B1C-4AA9-BE70-41A104A1F564}" destId="{50E084EC-741E-4DFE-889B-CB23921D18BA}" srcOrd="0" destOrd="0" presId="urn:microsoft.com/office/officeart/2018/5/layout/IconCircleLabelList"/>
    <dgm:cxn modelId="{ECE21D67-1322-4536-8074-AC08CF91063E}" srcId="{16714FF0-4580-49CF-A332-92078447AB4D}" destId="{29407B3E-7266-4916-8FA4-A1B60E58976B}" srcOrd="2" destOrd="0" parTransId="{1DC20F09-F8DA-4F46-BE22-5065FD804684}" sibTransId="{F6FCE941-8062-436B-99BD-A8637D58D81B}"/>
    <dgm:cxn modelId="{06869D54-78AC-4379-846F-BD98263C77B8}" type="presOf" srcId="{16714FF0-4580-49CF-A332-92078447AB4D}" destId="{81A1154C-16FB-4049-A1DB-A9D7A55256E2}" srcOrd="0" destOrd="0" presId="urn:microsoft.com/office/officeart/2018/5/layout/IconCircleLabelList"/>
    <dgm:cxn modelId="{6321CC75-1F79-47AB-B943-8C0804F0F864}" srcId="{16714FF0-4580-49CF-A332-92078447AB4D}" destId="{B26E4522-9B1C-4AA9-BE70-41A104A1F564}" srcOrd="0" destOrd="0" parTransId="{99F390BD-4477-4E94-9E42-8B657A6945F3}" sibTransId="{C669B4F3-34CE-4CB9-9C23-40636665BADB}"/>
    <dgm:cxn modelId="{198AC0A1-87B4-4C78-84B5-1E58FDBA39FC}" srcId="{16714FF0-4580-49CF-A332-92078447AB4D}" destId="{B470C365-36BA-4F3B-80B8-8EEDB778B67E}" srcOrd="1" destOrd="0" parTransId="{4B2E01CD-3F68-4BA1-946E-72AA6A59C055}" sibTransId="{A6206771-53BB-4827-A3EE-4FCFB47E07EB}"/>
    <dgm:cxn modelId="{D91B1FA8-6E08-48D7-86DB-11A08DEA2DE3}" type="presOf" srcId="{29407B3E-7266-4916-8FA4-A1B60E58976B}" destId="{65D50F3E-3505-486F-82F8-ED0F735F815C}" srcOrd="0" destOrd="0" presId="urn:microsoft.com/office/officeart/2018/5/layout/IconCircleLabelList"/>
    <dgm:cxn modelId="{AB8F9FC0-A807-4C4E-B14E-41910D254ACE}" srcId="{16714FF0-4580-49CF-A332-92078447AB4D}" destId="{825EB4AE-AD72-4410-8021-1F57DF2FA72A}" srcOrd="3" destOrd="0" parTransId="{DD45844F-6642-41C4-AA4E-A0CCD66B2D15}" sibTransId="{8D554D5C-F3BA-40D3-ACCC-85CED3E20C7E}"/>
    <dgm:cxn modelId="{40587AD0-ED56-46D6-B674-406710AC3D42}" type="presOf" srcId="{81936B0F-5278-4337-8AAB-54E2BEFE2790}" destId="{8F878DAA-CFCC-4126-9044-416411C1D364}" srcOrd="0" destOrd="0" presId="urn:microsoft.com/office/officeart/2018/5/layout/IconCircleLabelList"/>
    <dgm:cxn modelId="{0164E5DA-51F1-4348-8A9F-A5E7460202FD}" srcId="{16714FF0-4580-49CF-A332-92078447AB4D}" destId="{81936B0F-5278-4337-8AAB-54E2BEFE2790}" srcOrd="4" destOrd="0" parTransId="{AED21A7F-E040-41D3-9E78-7FCB148735EC}" sibTransId="{1C3BD5C2-9322-4F0B-901C-FD19D3D3C39D}"/>
    <dgm:cxn modelId="{CAE5664A-0045-4653-8478-04E67BD88F07}" type="presParOf" srcId="{81A1154C-16FB-4049-A1DB-A9D7A55256E2}" destId="{00EC414B-9448-472D-9B5C-2783B36820F5}" srcOrd="0" destOrd="0" presId="urn:microsoft.com/office/officeart/2018/5/layout/IconCircleLabelList"/>
    <dgm:cxn modelId="{6E862A0E-5742-43EF-8A0A-825D5F277826}" type="presParOf" srcId="{00EC414B-9448-472D-9B5C-2783B36820F5}" destId="{5CA9237E-901F-409A-86DD-5ED84252D551}" srcOrd="0" destOrd="0" presId="urn:microsoft.com/office/officeart/2018/5/layout/IconCircleLabelList"/>
    <dgm:cxn modelId="{E72D7F51-04E0-410F-A709-640A85CFF0C9}" type="presParOf" srcId="{00EC414B-9448-472D-9B5C-2783B36820F5}" destId="{6B010013-804F-46D6-9699-174511E16915}" srcOrd="1" destOrd="0" presId="urn:microsoft.com/office/officeart/2018/5/layout/IconCircleLabelList"/>
    <dgm:cxn modelId="{96124C1B-855B-455B-9EE3-287817436B49}" type="presParOf" srcId="{00EC414B-9448-472D-9B5C-2783B36820F5}" destId="{10544F2A-A371-44AC-8066-6693EFEEAF37}" srcOrd="2" destOrd="0" presId="urn:microsoft.com/office/officeart/2018/5/layout/IconCircleLabelList"/>
    <dgm:cxn modelId="{35643820-159C-4392-89C2-EFB5346A18C4}" type="presParOf" srcId="{00EC414B-9448-472D-9B5C-2783B36820F5}" destId="{50E084EC-741E-4DFE-889B-CB23921D18BA}" srcOrd="3" destOrd="0" presId="urn:microsoft.com/office/officeart/2018/5/layout/IconCircleLabelList"/>
    <dgm:cxn modelId="{5183212B-C09C-4E79-9DD0-E323147C4D5D}" type="presParOf" srcId="{81A1154C-16FB-4049-A1DB-A9D7A55256E2}" destId="{4A427430-718B-4D50-B226-505E1BA13AC0}" srcOrd="1" destOrd="0" presId="urn:microsoft.com/office/officeart/2018/5/layout/IconCircleLabelList"/>
    <dgm:cxn modelId="{4DC0B8F3-B610-4939-8745-74038858B2A7}" type="presParOf" srcId="{81A1154C-16FB-4049-A1DB-A9D7A55256E2}" destId="{8877E0AB-2AFD-4E26-A5DF-C841024C7C2C}" srcOrd="2" destOrd="0" presId="urn:microsoft.com/office/officeart/2018/5/layout/IconCircleLabelList"/>
    <dgm:cxn modelId="{7BECB504-D5A3-4428-ABD7-057326AC5FC4}" type="presParOf" srcId="{8877E0AB-2AFD-4E26-A5DF-C841024C7C2C}" destId="{3F1354DB-0108-486E-8802-9CA7F42F6E06}" srcOrd="0" destOrd="0" presId="urn:microsoft.com/office/officeart/2018/5/layout/IconCircleLabelList"/>
    <dgm:cxn modelId="{E3C58278-9E07-40D6-A47A-37F717359918}" type="presParOf" srcId="{8877E0AB-2AFD-4E26-A5DF-C841024C7C2C}" destId="{7A249473-40F7-4B82-9255-2AE116E1BCB6}" srcOrd="1" destOrd="0" presId="urn:microsoft.com/office/officeart/2018/5/layout/IconCircleLabelList"/>
    <dgm:cxn modelId="{15011F9D-2317-481C-8AF6-38F952D17EFE}" type="presParOf" srcId="{8877E0AB-2AFD-4E26-A5DF-C841024C7C2C}" destId="{1610E203-3B52-4A06-B77E-B34760E4A9E0}" srcOrd="2" destOrd="0" presId="urn:microsoft.com/office/officeart/2018/5/layout/IconCircleLabelList"/>
    <dgm:cxn modelId="{A769AEF9-D621-467D-B475-D087ABCB2D31}" type="presParOf" srcId="{8877E0AB-2AFD-4E26-A5DF-C841024C7C2C}" destId="{0D0BBAB7-0ED5-441A-9B16-01FB2CDE591A}" srcOrd="3" destOrd="0" presId="urn:microsoft.com/office/officeart/2018/5/layout/IconCircleLabelList"/>
    <dgm:cxn modelId="{75909D8F-A098-4A2A-8337-D3433C8C4B49}" type="presParOf" srcId="{81A1154C-16FB-4049-A1DB-A9D7A55256E2}" destId="{B554879D-045B-419E-BFE4-22BFAE7077FC}" srcOrd="3" destOrd="0" presId="urn:microsoft.com/office/officeart/2018/5/layout/IconCircleLabelList"/>
    <dgm:cxn modelId="{FFB88A8A-848E-481F-B9A3-8AAA8022D67B}" type="presParOf" srcId="{81A1154C-16FB-4049-A1DB-A9D7A55256E2}" destId="{07B8E154-E211-40E3-AF58-77FB4C8F98AF}" srcOrd="4" destOrd="0" presId="urn:microsoft.com/office/officeart/2018/5/layout/IconCircleLabelList"/>
    <dgm:cxn modelId="{137B409F-7984-4B26-8865-CD53C7C47B6D}" type="presParOf" srcId="{07B8E154-E211-40E3-AF58-77FB4C8F98AF}" destId="{CFCF46B8-3B33-4EFF-881B-BF6FDC374CDA}" srcOrd="0" destOrd="0" presId="urn:microsoft.com/office/officeart/2018/5/layout/IconCircleLabelList"/>
    <dgm:cxn modelId="{A624C15D-7572-434D-B666-7DE6C5041202}" type="presParOf" srcId="{07B8E154-E211-40E3-AF58-77FB4C8F98AF}" destId="{5D4284BC-FA0D-4AD9-8757-A7099DA79BB2}" srcOrd="1" destOrd="0" presId="urn:microsoft.com/office/officeart/2018/5/layout/IconCircleLabelList"/>
    <dgm:cxn modelId="{900B11B2-5558-496C-9095-60C1EA828E3A}" type="presParOf" srcId="{07B8E154-E211-40E3-AF58-77FB4C8F98AF}" destId="{E1C1FEC1-CCB9-42AB-BD06-EF06E68A26D0}" srcOrd="2" destOrd="0" presId="urn:microsoft.com/office/officeart/2018/5/layout/IconCircleLabelList"/>
    <dgm:cxn modelId="{E2E38E60-96AF-4DEB-8B49-5FC50C469B79}" type="presParOf" srcId="{07B8E154-E211-40E3-AF58-77FB4C8F98AF}" destId="{65D50F3E-3505-486F-82F8-ED0F735F815C}" srcOrd="3" destOrd="0" presId="urn:microsoft.com/office/officeart/2018/5/layout/IconCircleLabelList"/>
    <dgm:cxn modelId="{AD5D11B3-FD4E-4842-8A1B-9BEECA1F957C}" type="presParOf" srcId="{81A1154C-16FB-4049-A1DB-A9D7A55256E2}" destId="{101F2151-6057-4E98-9852-DFC465C6FC59}" srcOrd="5" destOrd="0" presId="urn:microsoft.com/office/officeart/2018/5/layout/IconCircleLabelList"/>
    <dgm:cxn modelId="{2C41C86B-7A91-4579-87ED-5F5D283AC5AF}" type="presParOf" srcId="{81A1154C-16FB-4049-A1DB-A9D7A55256E2}" destId="{EC0819EA-996F-437A-AA70-A90B02AC3BC6}" srcOrd="6" destOrd="0" presId="urn:microsoft.com/office/officeart/2018/5/layout/IconCircleLabelList"/>
    <dgm:cxn modelId="{498C1D73-083C-4934-9BE9-77E6B8D14803}" type="presParOf" srcId="{EC0819EA-996F-437A-AA70-A90B02AC3BC6}" destId="{C10A7E8E-C3D3-4160-993C-15021BCFBF5F}" srcOrd="0" destOrd="0" presId="urn:microsoft.com/office/officeart/2018/5/layout/IconCircleLabelList"/>
    <dgm:cxn modelId="{C0770D5A-8716-4AFF-8CA8-CD7A262DD56F}" type="presParOf" srcId="{EC0819EA-996F-437A-AA70-A90B02AC3BC6}" destId="{7C25527C-C093-4718-9F8B-FBF2B0CCF1E8}" srcOrd="1" destOrd="0" presId="urn:microsoft.com/office/officeart/2018/5/layout/IconCircleLabelList"/>
    <dgm:cxn modelId="{40FDAEF9-9C23-49B2-8B45-A69505B823FC}" type="presParOf" srcId="{EC0819EA-996F-437A-AA70-A90B02AC3BC6}" destId="{44D8E36F-9019-4672-874F-6D9EBC04CF74}" srcOrd="2" destOrd="0" presId="urn:microsoft.com/office/officeart/2018/5/layout/IconCircleLabelList"/>
    <dgm:cxn modelId="{67CA9FC1-CB30-4231-B5F5-979CE0306EEF}" type="presParOf" srcId="{EC0819EA-996F-437A-AA70-A90B02AC3BC6}" destId="{BFF16332-DCFD-4675-A690-EBE8DE603FAE}" srcOrd="3" destOrd="0" presId="urn:microsoft.com/office/officeart/2018/5/layout/IconCircleLabelList"/>
    <dgm:cxn modelId="{384F290E-B7C5-4E8D-A49B-E2098849E73A}" type="presParOf" srcId="{81A1154C-16FB-4049-A1DB-A9D7A55256E2}" destId="{5ECC44AE-BE3C-45F4-9EC0-5AECABE3CE30}" srcOrd="7" destOrd="0" presId="urn:microsoft.com/office/officeart/2018/5/layout/IconCircleLabelList"/>
    <dgm:cxn modelId="{F23B352C-6F40-482A-A6D9-151494105A99}" type="presParOf" srcId="{81A1154C-16FB-4049-A1DB-A9D7A55256E2}" destId="{62DB145C-130B-4AB9-80E3-0C7F8E26C9DF}" srcOrd="8" destOrd="0" presId="urn:microsoft.com/office/officeart/2018/5/layout/IconCircleLabelList"/>
    <dgm:cxn modelId="{F52C12C3-CE4A-4953-8CB1-7602640FD363}" type="presParOf" srcId="{62DB145C-130B-4AB9-80E3-0C7F8E26C9DF}" destId="{6BDC7942-1050-460F-98A5-B5A1807137F1}" srcOrd="0" destOrd="0" presId="urn:microsoft.com/office/officeart/2018/5/layout/IconCircleLabelList"/>
    <dgm:cxn modelId="{C5ADA1F4-5106-4CB1-95F6-7EB9F1038E0D}" type="presParOf" srcId="{62DB145C-130B-4AB9-80E3-0C7F8E26C9DF}" destId="{20BAFDCC-4C60-4FFC-8756-A6765F67E1E2}" srcOrd="1" destOrd="0" presId="urn:microsoft.com/office/officeart/2018/5/layout/IconCircleLabelList"/>
    <dgm:cxn modelId="{E24BF2E1-FDED-4FCB-90B3-E276CF1EA207}" type="presParOf" srcId="{62DB145C-130B-4AB9-80E3-0C7F8E26C9DF}" destId="{DE67FF93-D818-44A1-B306-600C782224F9}" srcOrd="2" destOrd="0" presId="urn:microsoft.com/office/officeart/2018/5/layout/IconCircleLabelList"/>
    <dgm:cxn modelId="{24E669CB-1899-4598-8FFD-DE00F91CC859}" type="presParOf" srcId="{62DB145C-130B-4AB9-80E3-0C7F8E26C9DF}" destId="{8F878DAA-CFCC-4126-9044-416411C1D36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D698210-2FC8-4C60-9916-A74300E27F8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3CDF0E7-EFF8-47C2-A36B-195AE1BE372B}">
      <dgm:prSet/>
      <dgm:spPr/>
      <dgm:t>
        <a:bodyPr/>
        <a:lstStyle/>
        <a:p>
          <a:pPr>
            <a:defRPr cap="all"/>
          </a:pPr>
          <a:r>
            <a:rPr lang="en-GB"/>
            <a:t>Interviews</a:t>
          </a:r>
          <a:endParaRPr lang="en-US"/>
        </a:p>
      </dgm:t>
    </dgm:pt>
    <dgm:pt modelId="{3CD2E349-C7D7-4238-AA23-C0667A85EE43}" type="parTrans" cxnId="{53CFEC35-F3EB-4551-9541-0BD57CF46AF7}">
      <dgm:prSet/>
      <dgm:spPr/>
      <dgm:t>
        <a:bodyPr/>
        <a:lstStyle/>
        <a:p>
          <a:endParaRPr lang="en-US"/>
        </a:p>
      </dgm:t>
    </dgm:pt>
    <dgm:pt modelId="{52E546C2-FFFD-4D37-ABB9-58021023A398}" type="sibTrans" cxnId="{53CFEC35-F3EB-4551-9541-0BD57CF46AF7}">
      <dgm:prSet/>
      <dgm:spPr/>
      <dgm:t>
        <a:bodyPr/>
        <a:lstStyle/>
        <a:p>
          <a:endParaRPr lang="en-US"/>
        </a:p>
      </dgm:t>
    </dgm:pt>
    <dgm:pt modelId="{9984CAF7-89BB-4ED7-9BA8-F4587CB0ACCF}">
      <dgm:prSet/>
      <dgm:spPr/>
      <dgm:t>
        <a:bodyPr/>
        <a:lstStyle/>
        <a:p>
          <a:pPr>
            <a:defRPr cap="all"/>
          </a:pPr>
          <a:r>
            <a:rPr lang="en-GB"/>
            <a:t>Focus groups</a:t>
          </a:r>
          <a:endParaRPr lang="en-US"/>
        </a:p>
      </dgm:t>
    </dgm:pt>
    <dgm:pt modelId="{FC13FBF7-2A47-4B41-8535-B4161506AE2C}" type="parTrans" cxnId="{2912FE73-4696-456E-BC05-22AFB28B9B27}">
      <dgm:prSet/>
      <dgm:spPr/>
      <dgm:t>
        <a:bodyPr/>
        <a:lstStyle/>
        <a:p>
          <a:endParaRPr lang="en-US"/>
        </a:p>
      </dgm:t>
    </dgm:pt>
    <dgm:pt modelId="{6E91BCF8-BE71-4A3E-8F34-FCA55131D8D9}" type="sibTrans" cxnId="{2912FE73-4696-456E-BC05-22AFB28B9B27}">
      <dgm:prSet/>
      <dgm:spPr/>
      <dgm:t>
        <a:bodyPr/>
        <a:lstStyle/>
        <a:p>
          <a:endParaRPr lang="en-US"/>
        </a:p>
      </dgm:t>
    </dgm:pt>
    <dgm:pt modelId="{51FA8DA3-2AD0-40C4-821E-B79881B21BCD}">
      <dgm:prSet/>
      <dgm:spPr/>
      <dgm:t>
        <a:bodyPr/>
        <a:lstStyle/>
        <a:p>
          <a:pPr>
            <a:defRPr cap="all"/>
          </a:pPr>
          <a:r>
            <a:rPr lang="en-GB"/>
            <a:t>Observations</a:t>
          </a:r>
          <a:endParaRPr lang="en-US"/>
        </a:p>
      </dgm:t>
    </dgm:pt>
    <dgm:pt modelId="{4ADD0F03-B92C-4ADD-89CF-DF865DE8A20A}" type="parTrans" cxnId="{29F84A0F-0A61-495B-9E83-DEF9DC136C18}">
      <dgm:prSet/>
      <dgm:spPr/>
      <dgm:t>
        <a:bodyPr/>
        <a:lstStyle/>
        <a:p>
          <a:endParaRPr lang="en-US"/>
        </a:p>
      </dgm:t>
    </dgm:pt>
    <dgm:pt modelId="{5E16E7CA-4114-4DEB-B91A-D46171CB2496}" type="sibTrans" cxnId="{29F84A0F-0A61-495B-9E83-DEF9DC136C18}">
      <dgm:prSet/>
      <dgm:spPr/>
      <dgm:t>
        <a:bodyPr/>
        <a:lstStyle/>
        <a:p>
          <a:endParaRPr lang="en-US"/>
        </a:p>
      </dgm:t>
    </dgm:pt>
    <dgm:pt modelId="{FD6CA490-8068-4E04-985B-A87C2F454D2F}">
      <dgm:prSet/>
      <dgm:spPr/>
      <dgm:t>
        <a:bodyPr/>
        <a:lstStyle/>
        <a:p>
          <a:pPr>
            <a:defRPr cap="all"/>
          </a:pPr>
          <a:r>
            <a:rPr lang="en-GB"/>
            <a:t>Diaries</a:t>
          </a:r>
          <a:endParaRPr lang="en-US"/>
        </a:p>
      </dgm:t>
    </dgm:pt>
    <dgm:pt modelId="{4520354D-91F6-464A-B437-8238B8A0F723}" type="parTrans" cxnId="{3AA35AA0-7424-426E-A532-5B2FFE37CC82}">
      <dgm:prSet/>
      <dgm:spPr/>
      <dgm:t>
        <a:bodyPr/>
        <a:lstStyle/>
        <a:p>
          <a:endParaRPr lang="en-US"/>
        </a:p>
      </dgm:t>
    </dgm:pt>
    <dgm:pt modelId="{BF67B2B1-2FD9-4531-8790-FA9E66FF3BFA}" type="sibTrans" cxnId="{3AA35AA0-7424-426E-A532-5B2FFE37CC82}">
      <dgm:prSet/>
      <dgm:spPr/>
      <dgm:t>
        <a:bodyPr/>
        <a:lstStyle/>
        <a:p>
          <a:endParaRPr lang="en-US"/>
        </a:p>
      </dgm:t>
    </dgm:pt>
    <dgm:pt modelId="{85557A38-6377-4B2C-A2EC-5BFEF8E371BA}">
      <dgm:prSet/>
      <dgm:spPr/>
      <dgm:t>
        <a:bodyPr/>
        <a:lstStyle/>
        <a:p>
          <a:pPr>
            <a:defRPr cap="all"/>
          </a:pPr>
          <a:r>
            <a:rPr lang="en-GB"/>
            <a:t>Participatory evaluation</a:t>
          </a:r>
          <a:endParaRPr lang="en-US"/>
        </a:p>
      </dgm:t>
    </dgm:pt>
    <dgm:pt modelId="{51A882CB-C81F-4082-8717-E9B497515F5B}" type="parTrans" cxnId="{4EB7542A-E5FD-4486-B3E5-EDCCEED0F45F}">
      <dgm:prSet/>
      <dgm:spPr/>
      <dgm:t>
        <a:bodyPr/>
        <a:lstStyle/>
        <a:p>
          <a:endParaRPr lang="en-US"/>
        </a:p>
      </dgm:t>
    </dgm:pt>
    <dgm:pt modelId="{F1668437-B665-4824-BE39-E710DBDD14DC}" type="sibTrans" cxnId="{4EB7542A-E5FD-4486-B3E5-EDCCEED0F45F}">
      <dgm:prSet/>
      <dgm:spPr/>
      <dgm:t>
        <a:bodyPr/>
        <a:lstStyle/>
        <a:p>
          <a:endParaRPr lang="en-US"/>
        </a:p>
      </dgm:t>
    </dgm:pt>
    <dgm:pt modelId="{D53D70F4-E874-4888-B242-B7E9AFACB41D}" type="pres">
      <dgm:prSet presAssocID="{1D698210-2FC8-4C60-9916-A74300E27F87}" presName="root" presStyleCnt="0">
        <dgm:presLayoutVars>
          <dgm:dir/>
          <dgm:resizeHandles val="exact"/>
        </dgm:presLayoutVars>
      </dgm:prSet>
      <dgm:spPr/>
    </dgm:pt>
    <dgm:pt modelId="{462851BD-AAF0-4534-8266-D1E375EF061B}" type="pres">
      <dgm:prSet presAssocID="{23CDF0E7-EFF8-47C2-A36B-195AE1BE372B}" presName="compNode" presStyleCnt="0"/>
      <dgm:spPr/>
    </dgm:pt>
    <dgm:pt modelId="{EA36CF62-CA8D-4974-B7C4-78D99B1E3D79}" type="pres">
      <dgm:prSet presAssocID="{23CDF0E7-EFF8-47C2-A36B-195AE1BE372B}" presName="iconBgRect" presStyleLbl="bgShp" presStyleIdx="0" presStyleCnt="5"/>
      <dgm:spPr/>
    </dgm:pt>
    <dgm:pt modelId="{A5AFC2CC-1741-44EA-B705-36754B8B5099}" type="pres">
      <dgm:prSet presAssocID="{23CDF0E7-EFF8-47C2-A36B-195AE1BE372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CBD2E19-87FB-4125-A30E-4FB3CA80D57D}" type="pres">
      <dgm:prSet presAssocID="{23CDF0E7-EFF8-47C2-A36B-195AE1BE372B}" presName="spaceRect" presStyleCnt="0"/>
      <dgm:spPr/>
    </dgm:pt>
    <dgm:pt modelId="{AC1A23E2-D58B-487D-B14C-C3E62D9FA40F}" type="pres">
      <dgm:prSet presAssocID="{23CDF0E7-EFF8-47C2-A36B-195AE1BE372B}" presName="textRect" presStyleLbl="revTx" presStyleIdx="0" presStyleCnt="5">
        <dgm:presLayoutVars>
          <dgm:chMax val="1"/>
          <dgm:chPref val="1"/>
        </dgm:presLayoutVars>
      </dgm:prSet>
      <dgm:spPr/>
    </dgm:pt>
    <dgm:pt modelId="{34EEB0FF-5D3B-41A6-91FB-07B7E6D1FF32}" type="pres">
      <dgm:prSet presAssocID="{52E546C2-FFFD-4D37-ABB9-58021023A398}" presName="sibTrans" presStyleCnt="0"/>
      <dgm:spPr/>
    </dgm:pt>
    <dgm:pt modelId="{3585D361-3A03-496D-B8F5-2760E61A886B}" type="pres">
      <dgm:prSet presAssocID="{9984CAF7-89BB-4ED7-9BA8-F4587CB0ACCF}" presName="compNode" presStyleCnt="0"/>
      <dgm:spPr/>
    </dgm:pt>
    <dgm:pt modelId="{235F68AC-6463-4583-8AAF-9F5CF139CD38}" type="pres">
      <dgm:prSet presAssocID="{9984CAF7-89BB-4ED7-9BA8-F4587CB0ACCF}" presName="iconBgRect" presStyleLbl="bgShp" presStyleIdx="1" presStyleCnt="5"/>
      <dgm:spPr/>
    </dgm:pt>
    <dgm:pt modelId="{1DCB96A7-0A08-49A6-9170-231E5AAAF9A3}" type="pres">
      <dgm:prSet presAssocID="{9984CAF7-89BB-4ED7-9BA8-F4587CB0ACC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7EEF842-E5D4-4A22-8006-C159E85A4B9D}" type="pres">
      <dgm:prSet presAssocID="{9984CAF7-89BB-4ED7-9BA8-F4587CB0ACCF}" presName="spaceRect" presStyleCnt="0"/>
      <dgm:spPr/>
    </dgm:pt>
    <dgm:pt modelId="{29754AE0-2FDD-4FA9-A546-377035F97906}" type="pres">
      <dgm:prSet presAssocID="{9984CAF7-89BB-4ED7-9BA8-F4587CB0ACCF}" presName="textRect" presStyleLbl="revTx" presStyleIdx="1" presStyleCnt="5">
        <dgm:presLayoutVars>
          <dgm:chMax val="1"/>
          <dgm:chPref val="1"/>
        </dgm:presLayoutVars>
      </dgm:prSet>
      <dgm:spPr/>
    </dgm:pt>
    <dgm:pt modelId="{68F1A2B2-CEE4-4D92-90F6-7C0937C7EFCD}" type="pres">
      <dgm:prSet presAssocID="{6E91BCF8-BE71-4A3E-8F34-FCA55131D8D9}" presName="sibTrans" presStyleCnt="0"/>
      <dgm:spPr/>
    </dgm:pt>
    <dgm:pt modelId="{71591FA2-F29A-41EA-9B23-F45AA5613E5E}" type="pres">
      <dgm:prSet presAssocID="{51FA8DA3-2AD0-40C4-821E-B79881B21BCD}" presName="compNode" presStyleCnt="0"/>
      <dgm:spPr/>
    </dgm:pt>
    <dgm:pt modelId="{F36EDAD3-837B-4BD2-A387-7AF60866338D}" type="pres">
      <dgm:prSet presAssocID="{51FA8DA3-2AD0-40C4-821E-B79881B21BCD}" presName="iconBgRect" presStyleLbl="bgShp" presStyleIdx="2" presStyleCnt="5"/>
      <dgm:spPr/>
    </dgm:pt>
    <dgm:pt modelId="{BBFF3CCB-E6E9-4EA6-B4A3-77689DEDDB87}" type="pres">
      <dgm:prSet presAssocID="{51FA8DA3-2AD0-40C4-821E-B79881B21BC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7016893F-A1FB-454E-AE43-3388D90DD7F0}" type="pres">
      <dgm:prSet presAssocID="{51FA8DA3-2AD0-40C4-821E-B79881B21BCD}" presName="spaceRect" presStyleCnt="0"/>
      <dgm:spPr/>
    </dgm:pt>
    <dgm:pt modelId="{24D9BF39-9CAA-438E-AB01-21EF205F3A30}" type="pres">
      <dgm:prSet presAssocID="{51FA8DA3-2AD0-40C4-821E-B79881B21BCD}" presName="textRect" presStyleLbl="revTx" presStyleIdx="2" presStyleCnt="5">
        <dgm:presLayoutVars>
          <dgm:chMax val="1"/>
          <dgm:chPref val="1"/>
        </dgm:presLayoutVars>
      </dgm:prSet>
      <dgm:spPr/>
    </dgm:pt>
    <dgm:pt modelId="{03AD9DA2-8B96-466A-8009-C0A82C338756}" type="pres">
      <dgm:prSet presAssocID="{5E16E7CA-4114-4DEB-B91A-D46171CB2496}" presName="sibTrans" presStyleCnt="0"/>
      <dgm:spPr/>
    </dgm:pt>
    <dgm:pt modelId="{B5499E96-99FC-422E-8D18-361C2E7E7B17}" type="pres">
      <dgm:prSet presAssocID="{FD6CA490-8068-4E04-985B-A87C2F454D2F}" presName="compNode" presStyleCnt="0"/>
      <dgm:spPr/>
    </dgm:pt>
    <dgm:pt modelId="{2065647A-5B7C-41F3-8A60-D57676754639}" type="pres">
      <dgm:prSet presAssocID="{FD6CA490-8068-4E04-985B-A87C2F454D2F}" presName="iconBgRect" presStyleLbl="bgShp" presStyleIdx="3" presStyleCnt="5"/>
      <dgm:spPr/>
    </dgm:pt>
    <dgm:pt modelId="{4C31388B-706A-4148-91E3-0CA670291952}" type="pres">
      <dgm:prSet presAssocID="{FD6CA490-8068-4E04-985B-A87C2F454D2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83E4D37-2AED-46BB-B82D-5E7C9815F80B}" type="pres">
      <dgm:prSet presAssocID="{FD6CA490-8068-4E04-985B-A87C2F454D2F}" presName="spaceRect" presStyleCnt="0"/>
      <dgm:spPr/>
    </dgm:pt>
    <dgm:pt modelId="{0F6444EB-8391-4DF3-A77E-945014777ECF}" type="pres">
      <dgm:prSet presAssocID="{FD6CA490-8068-4E04-985B-A87C2F454D2F}" presName="textRect" presStyleLbl="revTx" presStyleIdx="3" presStyleCnt="5">
        <dgm:presLayoutVars>
          <dgm:chMax val="1"/>
          <dgm:chPref val="1"/>
        </dgm:presLayoutVars>
      </dgm:prSet>
      <dgm:spPr/>
    </dgm:pt>
    <dgm:pt modelId="{0BCBEC24-CCD4-44A4-B73D-4B9F9E8B987B}" type="pres">
      <dgm:prSet presAssocID="{BF67B2B1-2FD9-4531-8790-FA9E66FF3BFA}" presName="sibTrans" presStyleCnt="0"/>
      <dgm:spPr/>
    </dgm:pt>
    <dgm:pt modelId="{693CD1FE-2A9C-4DE4-A426-ECE46517FCD6}" type="pres">
      <dgm:prSet presAssocID="{85557A38-6377-4B2C-A2EC-5BFEF8E371BA}" presName="compNode" presStyleCnt="0"/>
      <dgm:spPr/>
    </dgm:pt>
    <dgm:pt modelId="{886910F4-51BA-45C3-B41E-EF261974B4D5}" type="pres">
      <dgm:prSet presAssocID="{85557A38-6377-4B2C-A2EC-5BFEF8E371BA}" presName="iconBgRect" presStyleLbl="bgShp" presStyleIdx="4" presStyleCnt="5"/>
      <dgm:spPr/>
    </dgm:pt>
    <dgm:pt modelId="{D46EF49E-9AFA-483A-80BB-6AD60BD8DC68}" type="pres">
      <dgm:prSet presAssocID="{85557A38-6377-4B2C-A2EC-5BFEF8E371B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671B3C4-5A87-4DDF-A468-8F5A93273B57}" type="pres">
      <dgm:prSet presAssocID="{85557A38-6377-4B2C-A2EC-5BFEF8E371BA}" presName="spaceRect" presStyleCnt="0"/>
      <dgm:spPr/>
    </dgm:pt>
    <dgm:pt modelId="{EC4A78CB-BDE5-42CE-89B2-55A75379C485}" type="pres">
      <dgm:prSet presAssocID="{85557A38-6377-4B2C-A2EC-5BFEF8E371B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3E26602-244A-44A9-9DA8-D41C7F0391CB}" type="presOf" srcId="{FD6CA490-8068-4E04-985B-A87C2F454D2F}" destId="{0F6444EB-8391-4DF3-A77E-945014777ECF}" srcOrd="0" destOrd="0" presId="urn:microsoft.com/office/officeart/2018/5/layout/IconCircleLabelList"/>
    <dgm:cxn modelId="{29F84A0F-0A61-495B-9E83-DEF9DC136C18}" srcId="{1D698210-2FC8-4C60-9916-A74300E27F87}" destId="{51FA8DA3-2AD0-40C4-821E-B79881B21BCD}" srcOrd="2" destOrd="0" parTransId="{4ADD0F03-B92C-4ADD-89CF-DF865DE8A20A}" sibTransId="{5E16E7CA-4114-4DEB-B91A-D46171CB2496}"/>
    <dgm:cxn modelId="{77720721-7D74-4772-B0B3-74CC599FAF44}" type="presOf" srcId="{23CDF0E7-EFF8-47C2-A36B-195AE1BE372B}" destId="{AC1A23E2-D58B-487D-B14C-C3E62D9FA40F}" srcOrd="0" destOrd="0" presId="urn:microsoft.com/office/officeart/2018/5/layout/IconCircleLabelList"/>
    <dgm:cxn modelId="{4EB7542A-E5FD-4486-B3E5-EDCCEED0F45F}" srcId="{1D698210-2FC8-4C60-9916-A74300E27F87}" destId="{85557A38-6377-4B2C-A2EC-5BFEF8E371BA}" srcOrd="4" destOrd="0" parTransId="{51A882CB-C81F-4082-8717-E9B497515F5B}" sibTransId="{F1668437-B665-4824-BE39-E710DBDD14DC}"/>
    <dgm:cxn modelId="{53CFEC35-F3EB-4551-9541-0BD57CF46AF7}" srcId="{1D698210-2FC8-4C60-9916-A74300E27F87}" destId="{23CDF0E7-EFF8-47C2-A36B-195AE1BE372B}" srcOrd="0" destOrd="0" parTransId="{3CD2E349-C7D7-4238-AA23-C0667A85EE43}" sibTransId="{52E546C2-FFFD-4D37-ABB9-58021023A398}"/>
    <dgm:cxn modelId="{20539051-1338-4BD1-96F1-79BC8E81E065}" type="presOf" srcId="{85557A38-6377-4B2C-A2EC-5BFEF8E371BA}" destId="{EC4A78CB-BDE5-42CE-89B2-55A75379C485}" srcOrd="0" destOrd="0" presId="urn:microsoft.com/office/officeart/2018/5/layout/IconCircleLabelList"/>
    <dgm:cxn modelId="{2912FE73-4696-456E-BC05-22AFB28B9B27}" srcId="{1D698210-2FC8-4C60-9916-A74300E27F87}" destId="{9984CAF7-89BB-4ED7-9BA8-F4587CB0ACCF}" srcOrd="1" destOrd="0" parTransId="{FC13FBF7-2A47-4B41-8535-B4161506AE2C}" sibTransId="{6E91BCF8-BE71-4A3E-8F34-FCA55131D8D9}"/>
    <dgm:cxn modelId="{584CB67F-4D7D-449B-BEAE-28DD20A85513}" type="presOf" srcId="{51FA8DA3-2AD0-40C4-821E-B79881B21BCD}" destId="{24D9BF39-9CAA-438E-AB01-21EF205F3A30}" srcOrd="0" destOrd="0" presId="urn:microsoft.com/office/officeart/2018/5/layout/IconCircleLabelList"/>
    <dgm:cxn modelId="{8407C690-5D60-449F-9C01-2FF4715BFC04}" type="presOf" srcId="{9984CAF7-89BB-4ED7-9BA8-F4587CB0ACCF}" destId="{29754AE0-2FDD-4FA9-A546-377035F97906}" srcOrd="0" destOrd="0" presId="urn:microsoft.com/office/officeart/2018/5/layout/IconCircleLabelList"/>
    <dgm:cxn modelId="{53DDE793-16A1-47E8-8C8F-BA55DE2012FA}" type="presOf" srcId="{1D698210-2FC8-4C60-9916-A74300E27F87}" destId="{D53D70F4-E874-4888-B242-B7E9AFACB41D}" srcOrd="0" destOrd="0" presId="urn:microsoft.com/office/officeart/2018/5/layout/IconCircleLabelList"/>
    <dgm:cxn modelId="{3AA35AA0-7424-426E-A532-5B2FFE37CC82}" srcId="{1D698210-2FC8-4C60-9916-A74300E27F87}" destId="{FD6CA490-8068-4E04-985B-A87C2F454D2F}" srcOrd="3" destOrd="0" parTransId="{4520354D-91F6-464A-B437-8238B8A0F723}" sibTransId="{BF67B2B1-2FD9-4531-8790-FA9E66FF3BFA}"/>
    <dgm:cxn modelId="{20872445-C98A-4DF6-AD35-847B78A19625}" type="presParOf" srcId="{D53D70F4-E874-4888-B242-B7E9AFACB41D}" destId="{462851BD-AAF0-4534-8266-D1E375EF061B}" srcOrd="0" destOrd="0" presId="urn:microsoft.com/office/officeart/2018/5/layout/IconCircleLabelList"/>
    <dgm:cxn modelId="{492433B3-13D7-48DF-8049-4C01149C2CF7}" type="presParOf" srcId="{462851BD-AAF0-4534-8266-D1E375EF061B}" destId="{EA36CF62-CA8D-4974-B7C4-78D99B1E3D79}" srcOrd="0" destOrd="0" presId="urn:microsoft.com/office/officeart/2018/5/layout/IconCircleLabelList"/>
    <dgm:cxn modelId="{20687CF4-38CB-4105-89D3-F3602F28CEF9}" type="presParOf" srcId="{462851BD-AAF0-4534-8266-D1E375EF061B}" destId="{A5AFC2CC-1741-44EA-B705-36754B8B5099}" srcOrd="1" destOrd="0" presId="urn:microsoft.com/office/officeart/2018/5/layout/IconCircleLabelList"/>
    <dgm:cxn modelId="{CF258C38-D4C8-46A0-BCA4-48BB61C2725B}" type="presParOf" srcId="{462851BD-AAF0-4534-8266-D1E375EF061B}" destId="{DCBD2E19-87FB-4125-A30E-4FB3CA80D57D}" srcOrd="2" destOrd="0" presId="urn:microsoft.com/office/officeart/2018/5/layout/IconCircleLabelList"/>
    <dgm:cxn modelId="{866AC270-99AE-4055-85CD-61A5D6CD09A8}" type="presParOf" srcId="{462851BD-AAF0-4534-8266-D1E375EF061B}" destId="{AC1A23E2-D58B-487D-B14C-C3E62D9FA40F}" srcOrd="3" destOrd="0" presId="urn:microsoft.com/office/officeart/2018/5/layout/IconCircleLabelList"/>
    <dgm:cxn modelId="{523C2F68-348B-4BFE-8FAA-27C5D42DAF5A}" type="presParOf" srcId="{D53D70F4-E874-4888-B242-B7E9AFACB41D}" destId="{34EEB0FF-5D3B-41A6-91FB-07B7E6D1FF32}" srcOrd="1" destOrd="0" presId="urn:microsoft.com/office/officeart/2018/5/layout/IconCircleLabelList"/>
    <dgm:cxn modelId="{948BE9E7-52E8-42EB-B6B1-20734F86ED85}" type="presParOf" srcId="{D53D70F4-E874-4888-B242-B7E9AFACB41D}" destId="{3585D361-3A03-496D-B8F5-2760E61A886B}" srcOrd="2" destOrd="0" presId="urn:microsoft.com/office/officeart/2018/5/layout/IconCircleLabelList"/>
    <dgm:cxn modelId="{AC7F5AE9-895C-48A3-8FE9-5F75B0B4ABE1}" type="presParOf" srcId="{3585D361-3A03-496D-B8F5-2760E61A886B}" destId="{235F68AC-6463-4583-8AAF-9F5CF139CD38}" srcOrd="0" destOrd="0" presId="urn:microsoft.com/office/officeart/2018/5/layout/IconCircleLabelList"/>
    <dgm:cxn modelId="{968219D7-3BE4-4478-91E4-575C2A0828ED}" type="presParOf" srcId="{3585D361-3A03-496D-B8F5-2760E61A886B}" destId="{1DCB96A7-0A08-49A6-9170-231E5AAAF9A3}" srcOrd="1" destOrd="0" presId="urn:microsoft.com/office/officeart/2018/5/layout/IconCircleLabelList"/>
    <dgm:cxn modelId="{59D125BF-76AA-429C-BA27-F6C8CF9ADAC1}" type="presParOf" srcId="{3585D361-3A03-496D-B8F5-2760E61A886B}" destId="{67EEF842-E5D4-4A22-8006-C159E85A4B9D}" srcOrd="2" destOrd="0" presId="urn:microsoft.com/office/officeart/2018/5/layout/IconCircleLabelList"/>
    <dgm:cxn modelId="{A7B19449-9ABC-4545-B369-5B95333BB653}" type="presParOf" srcId="{3585D361-3A03-496D-B8F5-2760E61A886B}" destId="{29754AE0-2FDD-4FA9-A546-377035F97906}" srcOrd="3" destOrd="0" presId="urn:microsoft.com/office/officeart/2018/5/layout/IconCircleLabelList"/>
    <dgm:cxn modelId="{09C35982-BB59-4A2C-B7A1-CFA1416E9B2C}" type="presParOf" srcId="{D53D70F4-E874-4888-B242-B7E9AFACB41D}" destId="{68F1A2B2-CEE4-4D92-90F6-7C0937C7EFCD}" srcOrd="3" destOrd="0" presId="urn:microsoft.com/office/officeart/2018/5/layout/IconCircleLabelList"/>
    <dgm:cxn modelId="{D7659C3D-5349-4F28-8B44-09CC20605A35}" type="presParOf" srcId="{D53D70F4-E874-4888-B242-B7E9AFACB41D}" destId="{71591FA2-F29A-41EA-9B23-F45AA5613E5E}" srcOrd="4" destOrd="0" presId="urn:microsoft.com/office/officeart/2018/5/layout/IconCircleLabelList"/>
    <dgm:cxn modelId="{D192B194-6E0C-46D0-AA32-6A35B62230A4}" type="presParOf" srcId="{71591FA2-F29A-41EA-9B23-F45AA5613E5E}" destId="{F36EDAD3-837B-4BD2-A387-7AF60866338D}" srcOrd="0" destOrd="0" presId="urn:microsoft.com/office/officeart/2018/5/layout/IconCircleLabelList"/>
    <dgm:cxn modelId="{1B6E0206-0A3D-443A-A832-CCC8B6BEB503}" type="presParOf" srcId="{71591FA2-F29A-41EA-9B23-F45AA5613E5E}" destId="{BBFF3CCB-E6E9-4EA6-B4A3-77689DEDDB87}" srcOrd="1" destOrd="0" presId="urn:microsoft.com/office/officeart/2018/5/layout/IconCircleLabelList"/>
    <dgm:cxn modelId="{73875081-1F6E-4CD0-BD27-34030CD62371}" type="presParOf" srcId="{71591FA2-F29A-41EA-9B23-F45AA5613E5E}" destId="{7016893F-A1FB-454E-AE43-3388D90DD7F0}" srcOrd="2" destOrd="0" presId="urn:microsoft.com/office/officeart/2018/5/layout/IconCircleLabelList"/>
    <dgm:cxn modelId="{675168F2-506F-4D4E-8564-511C58FF5570}" type="presParOf" srcId="{71591FA2-F29A-41EA-9B23-F45AA5613E5E}" destId="{24D9BF39-9CAA-438E-AB01-21EF205F3A30}" srcOrd="3" destOrd="0" presId="urn:microsoft.com/office/officeart/2018/5/layout/IconCircleLabelList"/>
    <dgm:cxn modelId="{D7954807-E99C-417A-A192-A4F1030211B9}" type="presParOf" srcId="{D53D70F4-E874-4888-B242-B7E9AFACB41D}" destId="{03AD9DA2-8B96-466A-8009-C0A82C338756}" srcOrd="5" destOrd="0" presId="urn:microsoft.com/office/officeart/2018/5/layout/IconCircleLabelList"/>
    <dgm:cxn modelId="{C76BB1EF-1265-4C20-9F61-BAA7514E9803}" type="presParOf" srcId="{D53D70F4-E874-4888-B242-B7E9AFACB41D}" destId="{B5499E96-99FC-422E-8D18-361C2E7E7B17}" srcOrd="6" destOrd="0" presId="urn:microsoft.com/office/officeart/2018/5/layout/IconCircleLabelList"/>
    <dgm:cxn modelId="{76DB81F6-031F-4C2B-9916-252F80303DE9}" type="presParOf" srcId="{B5499E96-99FC-422E-8D18-361C2E7E7B17}" destId="{2065647A-5B7C-41F3-8A60-D57676754639}" srcOrd="0" destOrd="0" presId="urn:microsoft.com/office/officeart/2018/5/layout/IconCircleLabelList"/>
    <dgm:cxn modelId="{613E0A96-C893-4B9C-AE63-556071407B5B}" type="presParOf" srcId="{B5499E96-99FC-422E-8D18-361C2E7E7B17}" destId="{4C31388B-706A-4148-91E3-0CA670291952}" srcOrd="1" destOrd="0" presId="urn:microsoft.com/office/officeart/2018/5/layout/IconCircleLabelList"/>
    <dgm:cxn modelId="{C69D759B-8B7C-4CF7-96E2-982B7CA2B1AD}" type="presParOf" srcId="{B5499E96-99FC-422E-8D18-361C2E7E7B17}" destId="{383E4D37-2AED-46BB-B82D-5E7C9815F80B}" srcOrd="2" destOrd="0" presId="urn:microsoft.com/office/officeart/2018/5/layout/IconCircleLabelList"/>
    <dgm:cxn modelId="{4FA09530-9D4F-4B90-B2DF-F86DF3422F41}" type="presParOf" srcId="{B5499E96-99FC-422E-8D18-361C2E7E7B17}" destId="{0F6444EB-8391-4DF3-A77E-945014777ECF}" srcOrd="3" destOrd="0" presId="urn:microsoft.com/office/officeart/2018/5/layout/IconCircleLabelList"/>
    <dgm:cxn modelId="{19E726DA-546B-4848-91C4-269C2571A569}" type="presParOf" srcId="{D53D70F4-E874-4888-B242-B7E9AFACB41D}" destId="{0BCBEC24-CCD4-44A4-B73D-4B9F9E8B987B}" srcOrd="7" destOrd="0" presId="urn:microsoft.com/office/officeart/2018/5/layout/IconCircleLabelList"/>
    <dgm:cxn modelId="{F2D833EE-0A2E-4905-9949-FF07F28DB46F}" type="presParOf" srcId="{D53D70F4-E874-4888-B242-B7E9AFACB41D}" destId="{693CD1FE-2A9C-4DE4-A426-ECE46517FCD6}" srcOrd="8" destOrd="0" presId="urn:microsoft.com/office/officeart/2018/5/layout/IconCircleLabelList"/>
    <dgm:cxn modelId="{EF5891DA-F4A6-4692-82CC-D4C8A1F81370}" type="presParOf" srcId="{693CD1FE-2A9C-4DE4-A426-ECE46517FCD6}" destId="{886910F4-51BA-45C3-B41E-EF261974B4D5}" srcOrd="0" destOrd="0" presId="urn:microsoft.com/office/officeart/2018/5/layout/IconCircleLabelList"/>
    <dgm:cxn modelId="{B81E5556-4795-4B7C-8759-3FD4EEB65B6C}" type="presParOf" srcId="{693CD1FE-2A9C-4DE4-A426-ECE46517FCD6}" destId="{D46EF49E-9AFA-483A-80BB-6AD60BD8DC68}" srcOrd="1" destOrd="0" presId="urn:microsoft.com/office/officeart/2018/5/layout/IconCircleLabelList"/>
    <dgm:cxn modelId="{B50BACE7-0EF7-44DB-8443-E18751785D5A}" type="presParOf" srcId="{693CD1FE-2A9C-4DE4-A426-ECE46517FCD6}" destId="{B671B3C4-5A87-4DDF-A468-8F5A93273B57}" srcOrd="2" destOrd="0" presId="urn:microsoft.com/office/officeart/2018/5/layout/IconCircleLabelList"/>
    <dgm:cxn modelId="{61BB2C43-5A99-4F39-82A9-A82EDABD0E2C}" type="presParOf" srcId="{693CD1FE-2A9C-4DE4-A426-ECE46517FCD6}" destId="{EC4A78CB-BDE5-42CE-89B2-55A75379C48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370B8877-5986-4588-B591-3FACDCEC5D1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D809142-4D7A-47E7-8B93-B72FFFDE0192}">
      <dgm:prSet/>
      <dgm:spPr/>
      <dgm:t>
        <a:bodyPr/>
        <a:lstStyle/>
        <a:p>
          <a:pPr>
            <a:defRPr cap="all"/>
          </a:pPr>
          <a:r>
            <a:rPr lang="en-GB"/>
            <a:t>Mixed methods</a:t>
          </a:r>
          <a:endParaRPr lang="en-US"/>
        </a:p>
      </dgm:t>
    </dgm:pt>
    <dgm:pt modelId="{67D81BB1-224B-4F2E-9EC9-59D4E2072C66}" type="parTrans" cxnId="{BB62CF3C-B758-4DA6-B40C-5C373D46E23F}">
      <dgm:prSet/>
      <dgm:spPr/>
      <dgm:t>
        <a:bodyPr/>
        <a:lstStyle/>
        <a:p>
          <a:endParaRPr lang="en-US"/>
        </a:p>
      </dgm:t>
    </dgm:pt>
    <dgm:pt modelId="{F78B9EA7-0375-40D8-8950-222BE01BC798}" type="sibTrans" cxnId="{BB62CF3C-B758-4DA6-B40C-5C373D46E23F}">
      <dgm:prSet/>
      <dgm:spPr/>
      <dgm:t>
        <a:bodyPr/>
        <a:lstStyle/>
        <a:p>
          <a:endParaRPr lang="en-US"/>
        </a:p>
      </dgm:t>
    </dgm:pt>
    <dgm:pt modelId="{02908769-47CC-4D0F-9188-4C8A6BC61A76}">
      <dgm:prSet/>
      <dgm:spPr/>
      <dgm:t>
        <a:bodyPr/>
        <a:lstStyle/>
        <a:p>
          <a:pPr>
            <a:defRPr cap="all"/>
          </a:pPr>
          <a:r>
            <a:rPr lang="en-GB"/>
            <a:t>Realist evaluation (“what works, for whom, in what contexts?”)</a:t>
          </a:r>
          <a:endParaRPr lang="en-US"/>
        </a:p>
      </dgm:t>
    </dgm:pt>
    <dgm:pt modelId="{32970911-048F-4D70-A261-6577BA6B21E8}" type="parTrans" cxnId="{2EEB7C6F-C5D1-4BC3-9104-2FD025A2C622}">
      <dgm:prSet/>
      <dgm:spPr/>
      <dgm:t>
        <a:bodyPr/>
        <a:lstStyle/>
        <a:p>
          <a:endParaRPr lang="en-US"/>
        </a:p>
      </dgm:t>
    </dgm:pt>
    <dgm:pt modelId="{9E3B58F2-E1E5-46BF-9979-14EF866C38BE}" type="sibTrans" cxnId="{2EEB7C6F-C5D1-4BC3-9104-2FD025A2C622}">
      <dgm:prSet/>
      <dgm:spPr/>
      <dgm:t>
        <a:bodyPr/>
        <a:lstStyle/>
        <a:p>
          <a:endParaRPr lang="en-US"/>
        </a:p>
      </dgm:t>
    </dgm:pt>
    <dgm:pt modelId="{5844FB13-FAB5-45FB-B934-FB6523063866}">
      <dgm:prSet/>
      <dgm:spPr/>
      <dgm:t>
        <a:bodyPr/>
        <a:lstStyle/>
        <a:p>
          <a:pPr>
            <a:defRPr cap="all"/>
          </a:pPr>
          <a:r>
            <a:rPr lang="en-GB"/>
            <a:t>Developmental evaluation (for complex, evolving projects)</a:t>
          </a:r>
          <a:endParaRPr lang="en-US"/>
        </a:p>
      </dgm:t>
    </dgm:pt>
    <dgm:pt modelId="{0E021CAD-CD60-4BB6-B171-99305784FDCC}" type="parTrans" cxnId="{95D262C9-6802-4126-967E-02007EE29D2D}">
      <dgm:prSet/>
      <dgm:spPr/>
      <dgm:t>
        <a:bodyPr/>
        <a:lstStyle/>
        <a:p>
          <a:endParaRPr lang="en-US"/>
        </a:p>
      </dgm:t>
    </dgm:pt>
    <dgm:pt modelId="{25769761-7A9F-40DB-9406-2CCF919FA29C}" type="sibTrans" cxnId="{95D262C9-6802-4126-967E-02007EE29D2D}">
      <dgm:prSet/>
      <dgm:spPr/>
      <dgm:t>
        <a:bodyPr/>
        <a:lstStyle/>
        <a:p>
          <a:endParaRPr lang="en-US"/>
        </a:p>
      </dgm:t>
    </dgm:pt>
    <dgm:pt modelId="{BC55D251-C503-4E37-AB2B-74A01F98D3C0}" type="pres">
      <dgm:prSet presAssocID="{370B8877-5986-4588-B591-3FACDCEC5D17}" presName="root" presStyleCnt="0">
        <dgm:presLayoutVars>
          <dgm:dir/>
          <dgm:resizeHandles val="exact"/>
        </dgm:presLayoutVars>
      </dgm:prSet>
      <dgm:spPr/>
    </dgm:pt>
    <dgm:pt modelId="{3237AF6F-9BDA-449B-8F0C-17A7D831A17E}" type="pres">
      <dgm:prSet presAssocID="{7D809142-4D7A-47E7-8B93-B72FFFDE0192}" presName="compNode" presStyleCnt="0"/>
      <dgm:spPr/>
    </dgm:pt>
    <dgm:pt modelId="{96D72D10-8B0F-4D05-A6AD-51BA2EEAFA4F}" type="pres">
      <dgm:prSet presAssocID="{7D809142-4D7A-47E7-8B93-B72FFFDE0192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68C4CC3-836D-4E81-8987-8AC6B382D112}" type="pres">
      <dgm:prSet presAssocID="{7D809142-4D7A-47E7-8B93-B72FFFDE019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DA540974-43B5-4258-83F7-699D4FF06E0E}" type="pres">
      <dgm:prSet presAssocID="{7D809142-4D7A-47E7-8B93-B72FFFDE0192}" presName="spaceRect" presStyleCnt="0"/>
      <dgm:spPr/>
    </dgm:pt>
    <dgm:pt modelId="{94EA1284-1D0F-4164-B2D9-1F8DFC5D42B2}" type="pres">
      <dgm:prSet presAssocID="{7D809142-4D7A-47E7-8B93-B72FFFDE0192}" presName="textRect" presStyleLbl="revTx" presStyleIdx="0" presStyleCnt="3">
        <dgm:presLayoutVars>
          <dgm:chMax val="1"/>
          <dgm:chPref val="1"/>
        </dgm:presLayoutVars>
      </dgm:prSet>
      <dgm:spPr/>
    </dgm:pt>
    <dgm:pt modelId="{160586C0-0334-417F-B593-35A994BB344C}" type="pres">
      <dgm:prSet presAssocID="{F78B9EA7-0375-40D8-8950-222BE01BC798}" presName="sibTrans" presStyleCnt="0"/>
      <dgm:spPr/>
    </dgm:pt>
    <dgm:pt modelId="{5F9D1B6E-3940-4BD8-A970-E136718F17DF}" type="pres">
      <dgm:prSet presAssocID="{02908769-47CC-4D0F-9188-4C8A6BC61A76}" presName="compNode" presStyleCnt="0"/>
      <dgm:spPr/>
    </dgm:pt>
    <dgm:pt modelId="{FAF2755A-59DB-4893-B0C0-B8F06FE18287}" type="pres">
      <dgm:prSet presAssocID="{02908769-47CC-4D0F-9188-4C8A6BC61A7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BDFE30E-351C-4E31-8A3F-80A3929135D0}" type="pres">
      <dgm:prSet presAssocID="{02908769-47CC-4D0F-9188-4C8A6BC61A7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10BC33E-B996-4D59-9884-B61E5DFE235D}" type="pres">
      <dgm:prSet presAssocID="{02908769-47CC-4D0F-9188-4C8A6BC61A76}" presName="spaceRect" presStyleCnt="0"/>
      <dgm:spPr/>
    </dgm:pt>
    <dgm:pt modelId="{A20CF4FC-0AE9-4951-9997-D97B2AF18D14}" type="pres">
      <dgm:prSet presAssocID="{02908769-47CC-4D0F-9188-4C8A6BC61A76}" presName="textRect" presStyleLbl="revTx" presStyleIdx="1" presStyleCnt="3">
        <dgm:presLayoutVars>
          <dgm:chMax val="1"/>
          <dgm:chPref val="1"/>
        </dgm:presLayoutVars>
      </dgm:prSet>
      <dgm:spPr/>
    </dgm:pt>
    <dgm:pt modelId="{54CFC940-8701-4AF2-B773-DA1EB8062C7E}" type="pres">
      <dgm:prSet presAssocID="{9E3B58F2-E1E5-46BF-9979-14EF866C38BE}" presName="sibTrans" presStyleCnt="0"/>
      <dgm:spPr/>
    </dgm:pt>
    <dgm:pt modelId="{C9CE4EBF-B3FC-4238-B88C-1D2183D83996}" type="pres">
      <dgm:prSet presAssocID="{5844FB13-FAB5-45FB-B934-FB6523063866}" presName="compNode" presStyleCnt="0"/>
      <dgm:spPr/>
    </dgm:pt>
    <dgm:pt modelId="{4F727192-E542-4434-A67C-FCCA6F386B28}" type="pres">
      <dgm:prSet presAssocID="{5844FB13-FAB5-45FB-B934-FB652306386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E5D0E2C-5D13-4081-9F16-270E21EBC4A6}" type="pres">
      <dgm:prSet presAssocID="{5844FB13-FAB5-45FB-B934-FB65230638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53A76F04-90BC-4D8A-823A-4575D44303D1}" type="pres">
      <dgm:prSet presAssocID="{5844FB13-FAB5-45FB-B934-FB6523063866}" presName="spaceRect" presStyleCnt="0"/>
      <dgm:spPr/>
    </dgm:pt>
    <dgm:pt modelId="{0C4443C4-B5A9-4259-8D36-7896C10AA386}" type="pres">
      <dgm:prSet presAssocID="{5844FB13-FAB5-45FB-B934-FB65230638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B62CF3C-B758-4DA6-B40C-5C373D46E23F}" srcId="{370B8877-5986-4588-B591-3FACDCEC5D17}" destId="{7D809142-4D7A-47E7-8B93-B72FFFDE0192}" srcOrd="0" destOrd="0" parTransId="{67D81BB1-224B-4F2E-9EC9-59D4E2072C66}" sibTransId="{F78B9EA7-0375-40D8-8950-222BE01BC798}"/>
    <dgm:cxn modelId="{8AB59E40-8BF5-4150-8642-EAC2D1098861}" type="presOf" srcId="{5844FB13-FAB5-45FB-B934-FB6523063866}" destId="{0C4443C4-B5A9-4259-8D36-7896C10AA386}" srcOrd="0" destOrd="0" presId="urn:microsoft.com/office/officeart/2018/5/layout/IconLeafLabelList"/>
    <dgm:cxn modelId="{2EEB7C6F-C5D1-4BC3-9104-2FD025A2C622}" srcId="{370B8877-5986-4588-B591-3FACDCEC5D17}" destId="{02908769-47CC-4D0F-9188-4C8A6BC61A76}" srcOrd="1" destOrd="0" parTransId="{32970911-048F-4D70-A261-6577BA6B21E8}" sibTransId="{9E3B58F2-E1E5-46BF-9979-14EF866C38BE}"/>
    <dgm:cxn modelId="{58B2884F-3D6B-4251-987E-278C1CCDD77A}" type="presOf" srcId="{7D809142-4D7A-47E7-8B93-B72FFFDE0192}" destId="{94EA1284-1D0F-4164-B2D9-1F8DFC5D42B2}" srcOrd="0" destOrd="0" presId="urn:microsoft.com/office/officeart/2018/5/layout/IconLeafLabelList"/>
    <dgm:cxn modelId="{2757098D-BDB8-4398-B195-7E8BE4169EAC}" type="presOf" srcId="{02908769-47CC-4D0F-9188-4C8A6BC61A76}" destId="{A20CF4FC-0AE9-4951-9997-D97B2AF18D14}" srcOrd="0" destOrd="0" presId="urn:microsoft.com/office/officeart/2018/5/layout/IconLeafLabelList"/>
    <dgm:cxn modelId="{5E26D0BE-F21B-4D54-9F60-03A2D5F82389}" type="presOf" srcId="{370B8877-5986-4588-B591-3FACDCEC5D17}" destId="{BC55D251-C503-4E37-AB2B-74A01F98D3C0}" srcOrd="0" destOrd="0" presId="urn:microsoft.com/office/officeart/2018/5/layout/IconLeafLabelList"/>
    <dgm:cxn modelId="{95D262C9-6802-4126-967E-02007EE29D2D}" srcId="{370B8877-5986-4588-B591-3FACDCEC5D17}" destId="{5844FB13-FAB5-45FB-B934-FB6523063866}" srcOrd="2" destOrd="0" parTransId="{0E021CAD-CD60-4BB6-B171-99305784FDCC}" sibTransId="{25769761-7A9F-40DB-9406-2CCF919FA29C}"/>
    <dgm:cxn modelId="{392A912F-60E1-426B-BA8A-820A13AF6BAF}" type="presParOf" srcId="{BC55D251-C503-4E37-AB2B-74A01F98D3C0}" destId="{3237AF6F-9BDA-449B-8F0C-17A7D831A17E}" srcOrd="0" destOrd="0" presId="urn:microsoft.com/office/officeart/2018/5/layout/IconLeafLabelList"/>
    <dgm:cxn modelId="{8D9E465E-CEB4-4CA1-AF70-CB18AC3DF873}" type="presParOf" srcId="{3237AF6F-9BDA-449B-8F0C-17A7D831A17E}" destId="{96D72D10-8B0F-4D05-A6AD-51BA2EEAFA4F}" srcOrd="0" destOrd="0" presId="urn:microsoft.com/office/officeart/2018/5/layout/IconLeafLabelList"/>
    <dgm:cxn modelId="{A01ED6AC-7F91-4509-B067-159DBC3A45E9}" type="presParOf" srcId="{3237AF6F-9BDA-449B-8F0C-17A7D831A17E}" destId="{768C4CC3-836D-4E81-8987-8AC6B382D112}" srcOrd="1" destOrd="0" presId="urn:microsoft.com/office/officeart/2018/5/layout/IconLeafLabelList"/>
    <dgm:cxn modelId="{EDE5BEBC-C163-4D23-8F53-AEFE5B91EF6A}" type="presParOf" srcId="{3237AF6F-9BDA-449B-8F0C-17A7D831A17E}" destId="{DA540974-43B5-4258-83F7-699D4FF06E0E}" srcOrd="2" destOrd="0" presId="urn:microsoft.com/office/officeart/2018/5/layout/IconLeafLabelList"/>
    <dgm:cxn modelId="{ED50BB91-317C-4828-A3EE-C34C50377435}" type="presParOf" srcId="{3237AF6F-9BDA-449B-8F0C-17A7D831A17E}" destId="{94EA1284-1D0F-4164-B2D9-1F8DFC5D42B2}" srcOrd="3" destOrd="0" presId="urn:microsoft.com/office/officeart/2018/5/layout/IconLeafLabelList"/>
    <dgm:cxn modelId="{BBFE1E97-EA99-4A27-B879-5EF850A00A23}" type="presParOf" srcId="{BC55D251-C503-4E37-AB2B-74A01F98D3C0}" destId="{160586C0-0334-417F-B593-35A994BB344C}" srcOrd="1" destOrd="0" presId="urn:microsoft.com/office/officeart/2018/5/layout/IconLeafLabelList"/>
    <dgm:cxn modelId="{CBE678EB-7568-419E-9550-338B8E263BA4}" type="presParOf" srcId="{BC55D251-C503-4E37-AB2B-74A01F98D3C0}" destId="{5F9D1B6E-3940-4BD8-A970-E136718F17DF}" srcOrd="2" destOrd="0" presId="urn:microsoft.com/office/officeart/2018/5/layout/IconLeafLabelList"/>
    <dgm:cxn modelId="{E1FD7B91-B84B-4A1A-9017-AAC75CB41ECF}" type="presParOf" srcId="{5F9D1B6E-3940-4BD8-A970-E136718F17DF}" destId="{FAF2755A-59DB-4893-B0C0-B8F06FE18287}" srcOrd="0" destOrd="0" presId="urn:microsoft.com/office/officeart/2018/5/layout/IconLeafLabelList"/>
    <dgm:cxn modelId="{588AEF39-D30E-42DC-9567-3B1392EA3E1C}" type="presParOf" srcId="{5F9D1B6E-3940-4BD8-A970-E136718F17DF}" destId="{DBDFE30E-351C-4E31-8A3F-80A3929135D0}" srcOrd="1" destOrd="0" presId="urn:microsoft.com/office/officeart/2018/5/layout/IconLeafLabelList"/>
    <dgm:cxn modelId="{6B73C344-F926-44C3-BA53-BF9C2574784D}" type="presParOf" srcId="{5F9D1B6E-3940-4BD8-A970-E136718F17DF}" destId="{310BC33E-B996-4D59-9884-B61E5DFE235D}" srcOrd="2" destOrd="0" presId="urn:microsoft.com/office/officeart/2018/5/layout/IconLeafLabelList"/>
    <dgm:cxn modelId="{F89ABB28-63B5-4BF9-9CEC-DAC155936C79}" type="presParOf" srcId="{5F9D1B6E-3940-4BD8-A970-E136718F17DF}" destId="{A20CF4FC-0AE9-4951-9997-D97B2AF18D14}" srcOrd="3" destOrd="0" presId="urn:microsoft.com/office/officeart/2018/5/layout/IconLeafLabelList"/>
    <dgm:cxn modelId="{349CE554-3B2B-43DF-B16D-C276B6C53AD8}" type="presParOf" srcId="{BC55D251-C503-4E37-AB2B-74A01F98D3C0}" destId="{54CFC940-8701-4AF2-B773-DA1EB8062C7E}" srcOrd="3" destOrd="0" presId="urn:microsoft.com/office/officeart/2018/5/layout/IconLeafLabelList"/>
    <dgm:cxn modelId="{4D97467B-A976-4CDA-ACD5-F4B24364D986}" type="presParOf" srcId="{BC55D251-C503-4E37-AB2B-74A01F98D3C0}" destId="{C9CE4EBF-B3FC-4238-B88C-1D2183D83996}" srcOrd="4" destOrd="0" presId="urn:microsoft.com/office/officeart/2018/5/layout/IconLeafLabelList"/>
    <dgm:cxn modelId="{37F6A245-DB43-45AD-B040-6B83BDF18C2B}" type="presParOf" srcId="{C9CE4EBF-B3FC-4238-B88C-1D2183D83996}" destId="{4F727192-E542-4434-A67C-FCCA6F386B28}" srcOrd="0" destOrd="0" presId="urn:microsoft.com/office/officeart/2018/5/layout/IconLeafLabelList"/>
    <dgm:cxn modelId="{7086F389-7A8E-4864-92BF-02DBAE2CD487}" type="presParOf" srcId="{C9CE4EBF-B3FC-4238-B88C-1D2183D83996}" destId="{AE5D0E2C-5D13-4081-9F16-270E21EBC4A6}" srcOrd="1" destOrd="0" presId="urn:microsoft.com/office/officeart/2018/5/layout/IconLeafLabelList"/>
    <dgm:cxn modelId="{6B1A0343-8858-4DE5-B08B-F6296434B490}" type="presParOf" srcId="{C9CE4EBF-B3FC-4238-B88C-1D2183D83996}" destId="{53A76F04-90BC-4D8A-823A-4575D44303D1}" srcOrd="2" destOrd="0" presId="urn:microsoft.com/office/officeart/2018/5/layout/IconLeafLabelList"/>
    <dgm:cxn modelId="{36D8C7FD-CC7A-46CA-B154-6A562C60E2CB}" type="presParOf" srcId="{C9CE4EBF-B3FC-4238-B88C-1D2183D83996}" destId="{0C4443C4-B5A9-4259-8D36-7896C10AA38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11B3812D-88A9-433A-A4AB-A573088F2EF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A7515E-28D2-40C2-8A16-FD54BACC53F3}">
      <dgm:prSet/>
      <dgm:spPr/>
      <dgm:t>
        <a:bodyPr/>
        <a:lstStyle/>
        <a:p>
          <a:r>
            <a:rPr lang="en-GB"/>
            <a:t>Context + Mechanism = Outcome</a:t>
          </a:r>
          <a:endParaRPr lang="en-US"/>
        </a:p>
      </dgm:t>
    </dgm:pt>
    <dgm:pt modelId="{E067BB82-BC24-4FD6-B2CE-2FD73042F0BA}" type="parTrans" cxnId="{9C26819E-ACD9-4ECA-9FD6-B5E7EDBDD654}">
      <dgm:prSet/>
      <dgm:spPr/>
      <dgm:t>
        <a:bodyPr/>
        <a:lstStyle/>
        <a:p>
          <a:endParaRPr lang="en-US"/>
        </a:p>
      </dgm:t>
    </dgm:pt>
    <dgm:pt modelId="{74B151FB-3E67-4F95-B2A5-4AD657D7B4C2}" type="sibTrans" cxnId="{9C26819E-ACD9-4ECA-9FD6-B5E7EDBDD654}">
      <dgm:prSet/>
      <dgm:spPr/>
      <dgm:t>
        <a:bodyPr/>
        <a:lstStyle/>
        <a:p>
          <a:endParaRPr lang="en-US"/>
        </a:p>
      </dgm:t>
    </dgm:pt>
    <dgm:pt modelId="{9F72E6A1-41F5-484A-84CB-48E0184FD017}">
      <dgm:prSet/>
      <dgm:spPr/>
      <dgm:t>
        <a:bodyPr/>
        <a:lstStyle/>
        <a:p>
          <a:r>
            <a:rPr lang="en-GB"/>
            <a:t>Useful for complex, community‑based or digital interventions.</a:t>
          </a:r>
          <a:endParaRPr lang="en-US"/>
        </a:p>
      </dgm:t>
    </dgm:pt>
    <dgm:pt modelId="{25AB8A9B-513C-4BB7-BD18-38B59EA67DF9}" type="parTrans" cxnId="{E431CB5E-52B4-4FB5-A0AC-E7FD57D03D0F}">
      <dgm:prSet/>
      <dgm:spPr/>
      <dgm:t>
        <a:bodyPr/>
        <a:lstStyle/>
        <a:p>
          <a:endParaRPr lang="en-US"/>
        </a:p>
      </dgm:t>
    </dgm:pt>
    <dgm:pt modelId="{0F1DDB52-D6E5-49AA-BC1F-03CDF1AE7619}" type="sibTrans" cxnId="{E431CB5E-52B4-4FB5-A0AC-E7FD57D03D0F}">
      <dgm:prSet/>
      <dgm:spPr/>
      <dgm:t>
        <a:bodyPr/>
        <a:lstStyle/>
        <a:p>
          <a:endParaRPr lang="en-US"/>
        </a:p>
      </dgm:t>
    </dgm:pt>
    <dgm:pt modelId="{F2FC4AFB-6B29-40BD-BF2E-AB86CABA6D11}">
      <dgm:prSet/>
      <dgm:spPr/>
      <dgm:t>
        <a:bodyPr/>
        <a:lstStyle/>
        <a:p>
          <a:r>
            <a:rPr lang="en-GB"/>
            <a:t>Example:</a:t>
          </a:r>
          <a:endParaRPr lang="en-US"/>
        </a:p>
      </dgm:t>
    </dgm:pt>
    <dgm:pt modelId="{94AB29A6-D398-4AA1-A2B8-BE793FE66ECE}" type="parTrans" cxnId="{77BDF19F-3A9B-44BB-B8A7-224EA7FF2C1C}">
      <dgm:prSet/>
      <dgm:spPr/>
      <dgm:t>
        <a:bodyPr/>
        <a:lstStyle/>
        <a:p>
          <a:endParaRPr lang="en-US"/>
        </a:p>
      </dgm:t>
    </dgm:pt>
    <dgm:pt modelId="{A716AB43-7D5C-406C-8627-2A60B38D087C}" type="sibTrans" cxnId="{77BDF19F-3A9B-44BB-B8A7-224EA7FF2C1C}">
      <dgm:prSet/>
      <dgm:spPr/>
      <dgm:t>
        <a:bodyPr/>
        <a:lstStyle/>
        <a:p>
          <a:endParaRPr lang="en-US"/>
        </a:p>
      </dgm:t>
    </dgm:pt>
    <dgm:pt modelId="{E4578CE2-6173-4804-B4D2-E9C9BCE15588}">
      <dgm:prSet/>
      <dgm:spPr/>
      <dgm:t>
        <a:bodyPr/>
        <a:lstStyle/>
        <a:p>
          <a:r>
            <a:rPr lang="en-GB"/>
            <a:t>Context: rural community with low digital skills</a:t>
          </a:r>
          <a:endParaRPr lang="en-US"/>
        </a:p>
      </dgm:t>
    </dgm:pt>
    <dgm:pt modelId="{FD1C255C-B439-433A-9E2A-7847DF12A1F9}" type="parTrans" cxnId="{9784D681-F3D5-4002-8C2A-68CBD485B28D}">
      <dgm:prSet/>
      <dgm:spPr/>
      <dgm:t>
        <a:bodyPr/>
        <a:lstStyle/>
        <a:p>
          <a:endParaRPr lang="en-US"/>
        </a:p>
      </dgm:t>
    </dgm:pt>
    <dgm:pt modelId="{B020D4CA-B4ED-4E0A-B5E8-C9AA26899753}" type="sibTrans" cxnId="{9784D681-F3D5-4002-8C2A-68CBD485B28D}">
      <dgm:prSet/>
      <dgm:spPr/>
      <dgm:t>
        <a:bodyPr/>
        <a:lstStyle/>
        <a:p>
          <a:endParaRPr lang="en-US"/>
        </a:p>
      </dgm:t>
    </dgm:pt>
    <dgm:pt modelId="{DD1B7FF6-7850-47F5-B9C9-7CF66251AAB6}">
      <dgm:prSet/>
      <dgm:spPr/>
      <dgm:t>
        <a:bodyPr/>
        <a:lstStyle/>
        <a:p>
          <a:r>
            <a:rPr lang="en-GB"/>
            <a:t>Mechanism: digital education sessions</a:t>
          </a:r>
          <a:endParaRPr lang="en-US"/>
        </a:p>
      </dgm:t>
    </dgm:pt>
    <dgm:pt modelId="{8A7100ED-733C-4F24-98B8-1F82B87DFE3E}" type="parTrans" cxnId="{93FEFC50-4624-4AB4-BF31-6CB948C76098}">
      <dgm:prSet/>
      <dgm:spPr/>
      <dgm:t>
        <a:bodyPr/>
        <a:lstStyle/>
        <a:p>
          <a:endParaRPr lang="en-US"/>
        </a:p>
      </dgm:t>
    </dgm:pt>
    <dgm:pt modelId="{CB1AA359-ACE9-4A2D-9115-4B3A05043B5C}" type="sibTrans" cxnId="{93FEFC50-4624-4AB4-BF31-6CB948C76098}">
      <dgm:prSet/>
      <dgm:spPr/>
      <dgm:t>
        <a:bodyPr/>
        <a:lstStyle/>
        <a:p>
          <a:endParaRPr lang="en-US"/>
        </a:p>
      </dgm:t>
    </dgm:pt>
    <dgm:pt modelId="{EA6E2EEC-3C03-45AA-B8D0-3DFFEE186A6A}">
      <dgm:prSet/>
      <dgm:spPr/>
      <dgm:t>
        <a:bodyPr/>
        <a:lstStyle/>
        <a:p>
          <a:r>
            <a:rPr lang="en-GB"/>
            <a:t>Outcome: increased use of telehealth</a:t>
          </a:r>
          <a:endParaRPr lang="en-US"/>
        </a:p>
      </dgm:t>
    </dgm:pt>
    <dgm:pt modelId="{2F21EBF0-42BA-4EFA-B121-A3EE0149C57E}" type="parTrans" cxnId="{402099E4-6EE4-4FFA-B503-BE121CB2C86B}">
      <dgm:prSet/>
      <dgm:spPr/>
      <dgm:t>
        <a:bodyPr/>
        <a:lstStyle/>
        <a:p>
          <a:endParaRPr lang="en-US"/>
        </a:p>
      </dgm:t>
    </dgm:pt>
    <dgm:pt modelId="{F75A5BB2-F3D3-45A4-9F66-21663F993146}" type="sibTrans" cxnId="{402099E4-6EE4-4FFA-B503-BE121CB2C86B}">
      <dgm:prSet/>
      <dgm:spPr/>
      <dgm:t>
        <a:bodyPr/>
        <a:lstStyle/>
        <a:p>
          <a:endParaRPr lang="en-US"/>
        </a:p>
      </dgm:t>
    </dgm:pt>
    <dgm:pt modelId="{03D600C9-C0B6-49D1-94B8-6FBAA448CC89}" type="pres">
      <dgm:prSet presAssocID="{11B3812D-88A9-433A-A4AB-A573088F2EFA}" presName="vert0" presStyleCnt="0">
        <dgm:presLayoutVars>
          <dgm:dir/>
          <dgm:animOne val="branch"/>
          <dgm:animLvl val="lvl"/>
        </dgm:presLayoutVars>
      </dgm:prSet>
      <dgm:spPr/>
    </dgm:pt>
    <dgm:pt modelId="{6C4FD9CA-D5D0-4A80-9DB0-64293B0E104C}" type="pres">
      <dgm:prSet presAssocID="{3AA7515E-28D2-40C2-8A16-FD54BACC53F3}" presName="thickLine" presStyleLbl="alignNode1" presStyleIdx="0" presStyleCnt="6"/>
      <dgm:spPr/>
    </dgm:pt>
    <dgm:pt modelId="{8D8D5AD1-AF02-48FC-A60B-A868A1FC3C3F}" type="pres">
      <dgm:prSet presAssocID="{3AA7515E-28D2-40C2-8A16-FD54BACC53F3}" presName="horz1" presStyleCnt="0"/>
      <dgm:spPr/>
    </dgm:pt>
    <dgm:pt modelId="{83AB231B-D53A-4120-A315-B4DDAECFF3D3}" type="pres">
      <dgm:prSet presAssocID="{3AA7515E-28D2-40C2-8A16-FD54BACC53F3}" presName="tx1" presStyleLbl="revTx" presStyleIdx="0" presStyleCnt="6"/>
      <dgm:spPr/>
    </dgm:pt>
    <dgm:pt modelId="{DB91778D-2488-45D4-B9AC-5EB5D728D3A6}" type="pres">
      <dgm:prSet presAssocID="{3AA7515E-28D2-40C2-8A16-FD54BACC53F3}" presName="vert1" presStyleCnt="0"/>
      <dgm:spPr/>
    </dgm:pt>
    <dgm:pt modelId="{0185A61C-94B9-4252-A99B-611FE37C914B}" type="pres">
      <dgm:prSet presAssocID="{9F72E6A1-41F5-484A-84CB-48E0184FD017}" presName="thickLine" presStyleLbl="alignNode1" presStyleIdx="1" presStyleCnt="6"/>
      <dgm:spPr/>
    </dgm:pt>
    <dgm:pt modelId="{37363987-BE98-45DA-8E4E-D315090C05E4}" type="pres">
      <dgm:prSet presAssocID="{9F72E6A1-41F5-484A-84CB-48E0184FD017}" presName="horz1" presStyleCnt="0"/>
      <dgm:spPr/>
    </dgm:pt>
    <dgm:pt modelId="{11AFE75E-7D5A-4B52-91FF-EE6F0355DF94}" type="pres">
      <dgm:prSet presAssocID="{9F72E6A1-41F5-484A-84CB-48E0184FD017}" presName="tx1" presStyleLbl="revTx" presStyleIdx="1" presStyleCnt="6"/>
      <dgm:spPr/>
    </dgm:pt>
    <dgm:pt modelId="{3D7493D8-028E-48A7-881B-91E612759DEC}" type="pres">
      <dgm:prSet presAssocID="{9F72E6A1-41F5-484A-84CB-48E0184FD017}" presName="vert1" presStyleCnt="0"/>
      <dgm:spPr/>
    </dgm:pt>
    <dgm:pt modelId="{C9477B44-48FE-4197-806B-286265E2BF58}" type="pres">
      <dgm:prSet presAssocID="{F2FC4AFB-6B29-40BD-BF2E-AB86CABA6D11}" presName="thickLine" presStyleLbl="alignNode1" presStyleIdx="2" presStyleCnt="6"/>
      <dgm:spPr/>
    </dgm:pt>
    <dgm:pt modelId="{DF38F70A-0999-4BD5-AC33-0E968F1C091F}" type="pres">
      <dgm:prSet presAssocID="{F2FC4AFB-6B29-40BD-BF2E-AB86CABA6D11}" presName="horz1" presStyleCnt="0"/>
      <dgm:spPr/>
    </dgm:pt>
    <dgm:pt modelId="{6BB3728F-B44A-43EF-8FCD-EA36410DE9C9}" type="pres">
      <dgm:prSet presAssocID="{F2FC4AFB-6B29-40BD-BF2E-AB86CABA6D11}" presName="tx1" presStyleLbl="revTx" presStyleIdx="2" presStyleCnt="6"/>
      <dgm:spPr/>
    </dgm:pt>
    <dgm:pt modelId="{E041AD02-E886-4371-A357-D97F15147FB6}" type="pres">
      <dgm:prSet presAssocID="{F2FC4AFB-6B29-40BD-BF2E-AB86CABA6D11}" presName="vert1" presStyleCnt="0"/>
      <dgm:spPr/>
    </dgm:pt>
    <dgm:pt modelId="{64CAB39D-7F14-4D32-B214-1F2BAFF5B1B8}" type="pres">
      <dgm:prSet presAssocID="{E4578CE2-6173-4804-B4D2-E9C9BCE15588}" presName="thickLine" presStyleLbl="alignNode1" presStyleIdx="3" presStyleCnt="6"/>
      <dgm:spPr/>
    </dgm:pt>
    <dgm:pt modelId="{C6DBACCE-21FF-45B1-9290-5587DB448AB4}" type="pres">
      <dgm:prSet presAssocID="{E4578CE2-6173-4804-B4D2-E9C9BCE15588}" presName="horz1" presStyleCnt="0"/>
      <dgm:spPr/>
    </dgm:pt>
    <dgm:pt modelId="{B4EE8B87-BAE7-43EA-B6F1-A3A9FCAADF4C}" type="pres">
      <dgm:prSet presAssocID="{E4578CE2-6173-4804-B4D2-E9C9BCE15588}" presName="tx1" presStyleLbl="revTx" presStyleIdx="3" presStyleCnt="6"/>
      <dgm:spPr/>
    </dgm:pt>
    <dgm:pt modelId="{4C166A9C-A2CA-426A-9C45-DE14EBAAA08B}" type="pres">
      <dgm:prSet presAssocID="{E4578CE2-6173-4804-B4D2-E9C9BCE15588}" presName="vert1" presStyleCnt="0"/>
      <dgm:spPr/>
    </dgm:pt>
    <dgm:pt modelId="{E4B7EC1C-D469-4211-B6AF-B4899ECAF95B}" type="pres">
      <dgm:prSet presAssocID="{DD1B7FF6-7850-47F5-B9C9-7CF66251AAB6}" presName="thickLine" presStyleLbl="alignNode1" presStyleIdx="4" presStyleCnt="6"/>
      <dgm:spPr/>
    </dgm:pt>
    <dgm:pt modelId="{3D929CCC-0257-463B-862D-1088DA6DEA61}" type="pres">
      <dgm:prSet presAssocID="{DD1B7FF6-7850-47F5-B9C9-7CF66251AAB6}" presName="horz1" presStyleCnt="0"/>
      <dgm:spPr/>
    </dgm:pt>
    <dgm:pt modelId="{6749BB05-6895-468C-8846-118F5EB9C4A1}" type="pres">
      <dgm:prSet presAssocID="{DD1B7FF6-7850-47F5-B9C9-7CF66251AAB6}" presName="tx1" presStyleLbl="revTx" presStyleIdx="4" presStyleCnt="6"/>
      <dgm:spPr/>
    </dgm:pt>
    <dgm:pt modelId="{1857AAE3-05B9-441E-A76B-120592A67992}" type="pres">
      <dgm:prSet presAssocID="{DD1B7FF6-7850-47F5-B9C9-7CF66251AAB6}" presName="vert1" presStyleCnt="0"/>
      <dgm:spPr/>
    </dgm:pt>
    <dgm:pt modelId="{F1E2EB10-D1EC-43E0-BB97-C0EC31B579FD}" type="pres">
      <dgm:prSet presAssocID="{EA6E2EEC-3C03-45AA-B8D0-3DFFEE186A6A}" presName="thickLine" presStyleLbl="alignNode1" presStyleIdx="5" presStyleCnt="6"/>
      <dgm:spPr/>
    </dgm:pt>
    <dgm:pt modelId="{427A5401-38F6-4AFE-8D41-F156DAB04EF9}" type="pres">
      <dgm:prSet presAssocID="{EA6E2EEC-3C03-45AA-B8D0-3DFFEE186A6A}" presName="horz1" presStyleCnt="0"/>
      <dgm:spPr/>
    </dgm:pt>
    <dgm:pt modelId="{74D768BE-52B3-4571-9A68-4D5C7915560D}" type="pres">
      <dgm:prSet presAssocID="{EA6E2EEC-3C03-45AA-B8D0-3DFFEE186A6A}" presName="tx1" presStyleLbl="revTx" presStyleIdx="5" presStyleCnt="6"/>
      <dgm:spPr/>
    </dgm:pt>
    <dgm:pt modelId="{2699B6D2-AF2F-4188-B40B-BA816AB2B035}" type="pres">
      <dgm:prSet presAssocID="{EA6E2EEC-3C03-45AA-B8D0-3DFFEE186A6A}" presName="vert1" presStyleCnt="0"/>
      <dgm:spPr/>
    </dgm:pt>
  </dgm:ptLst>
  <dgm:cxnLst>
    <dgm:cxn modelId="{C1669C13-4272-44AC-B563-DACE3CB0AA7C}" type="presOf" srcId="{DD1B7FF6-7850-47F5-B9C9-7CF66251AAB6}" destId="{6749BB05-6895-468C-8846-118F5EB9C4A1}" srcOrd="0" destOrd="0" presId="urn:microsoft.com/office/officeart/2008/layout/LinedList"/>
    <dgm:cxn modelId="{AED9033A-F090-40F4-9FAF-069AFBCA698A}" type="presOf" srcId="{F2FC4AFB-6B29-40BD-BF2E-AB86CABA6D11}" destId="{6BB3728F-B44A-43EF-8FCD-EA36410DE9C9}" srcOrd="0" destOrd="0" presId="urn:microsoft.com/office/officeart/2008/layout/LinedList"/>
    <dgm:cxn modelId="{35E49E5D-2029-4BF6-B76F-8E2EC8EA04DC}" type="presOf" srcId="{9F72E6A1-41F5-484A-84CB-48E0184FD017}" destId="{11AFE75E-7D5A-4B52-91FF-EE6F0355DF94}" srcOrd="0" destOrd="0" presId="urn:microsoft.com/office/officeart/2008/layout/LinedList"/>
    <dgm:cxn modelId="{E431CB5E-52B4-4FB5-A0AC-E7FD57D03D0F}" srcId="{11B3812D-88A9-433A-A4AB-A573088F2EFA}" destId="{9F72E6A1-41F5-484A-84CB-48E0184FD017}" srcOrd="1" destOrd="0" parTransId="{25AB8A9B-513C-4BB7-BD18-38B59EA67DF9}" sibTransId="{0F1DDB52-D6E5-49AA-BC1F-03CDF1AE7619}"/>
    <dgm:cxn modelId="{42BE4B46-C389-4958-813B-02046E5973F0}" type="presOf" srcId="{E4578CE2-6173-4804-B4D2-E9C9BCE15588}" destId="{B4EE8B87-BAE7-43EA-B6F1-A3A9FCAADF4C}" srcOrd="0" destOrd="0" presId="urn:microsoft.com/office/officeart/2008/layout/LinedList"/>
    <dgm:cxn modelId="{93FEFC50-4624-4AB4-BF31-6CB948C76098}" srcId="{11B3812D-88A9-433A-A4AB-A573088F2EFA}" destId="{DD1B7FF6-7850-47F5-B9C9-7CF66251AAB6}" srcOrd="4" destOrd="0" parTransId="{8A7100ED-733C-4F24-98B8-1F82B87DFE3E}" sibTransId="{CB1AA359-ACE9-4A2D-9115-4B3A05043B5C}"/>
    <dgm:cxn modelId="{16B9CE81-C8DE-4D02-869C-BDFF9E25DB35}" type="presOf" srcId="{11B3812D-88A9-433A-A4AB-A573088F2EFA}" destId="{03D600C9-C0B6-49D1-94B8-6FBAA448CC89}" srcOrd="0" destOrd="0" presId="urn:microsoft.com/office/officeart/2008/layout/LinedList"/>
    <dgm:cxn modelId="{9784D681-F3D5-4002-8C2A-68CBD485B28D}" srcId="{11B3812D-88A9-433A-A4AB-A573088F2EFA}" destId="{E4578CE2-6173-4804-B4D2-E9C9BCE15588}" srcOrd="3" destOrd="0" parTransId="{FD1C255C-B439-433A-9E2A-7847DF12A1F9}" sibTransId="{B020D4CA-B4ED-4E0A-B5E8-C9AA26899753}"/>
    <dgm:cxn modelId="{9C26819E-ACD9-4ECA-9FD6-B5E7EDBDD654}" srcId="{11B3812D-88A9-433A-A4AB-A573088F2EFA}" destId="{3AA7515E-28D2-40C2-8A16-FD54BACC53F3}" srcOrd="0" destOrd="0" parTransId="{E067BB82-BC24-4FD6-B2CE-2FD73042F0BA}" sibTransId="{74B151FB-3E67-4F95-B2A5-4AD657D7B4C2}"/>
    <dgm:cxn modelId="{77BDF19F-3A9B-44BB-B8A7-224EA7FF2C1C}" srcId="{11B3812D-88A9-433A-A4AB-A573088F2EFA}" destId="{F2FC4AFB-6B29-40BD-BF2E-AB86CABA6D11}" srcOrd="2" destOrd="0" parTransId="{94AB29A6-D398-4AA1-A2B8-BE793FE66ECE}" sibTransId="{A716AB43-7D5C-406C-8627-2A60B38D087C}"/>
    <dgm:cxn modelId="{5330EAA6-C5CB-4E96-9752-2B1A1035A9B6}" type="presOf" srcId="{EA6E2EEC-3C03-45AA-B8D0-3DFFEE186A6A}" destId="{74D768BE-52B3-4571-9A68-4D5C7915560D}" srcOrd="0" destOrd="0" presId="urn:microsoft.com/office/officeart/2008/layout/LinedList"/>
    <dgm:cxn modelId="{E334FFC4-03D8-4EE1-956E-7E74A84D637A}" type="presOf" srcId="{3AA7515E-28D2-40C2-8A16-FD54BACC53F3}" destId="{83AB231B-D53A-4120-A315-B4DDAECFF3D3}" srcOrd="0" destOrd="0" presId="urn:microsoft.com/office/officeart/2008/layout/LinedList"/>
    <dgm:cxn modelId="{402099E4-6EE4-4FFA-B503-BE121CB2C86B}" srcId="{11B3812D-88A9-433A-A4AB-A573088F2EFA}" destId="{EA6E2EEC-3C03-45AA-B8D0-3DFFEE186A6A}" srcOrd="5" destOrd="0" parTransId="{2F21EBF0-42BA-4EFA-B121-A3EE0149C57E}" sibTransId="{F75A5BB2-F3D3-45A4-9F66-21663F993146}"/>
    <dgm:cxn modelId="{A3C2D23A-520B-4B82-A68D-0CB07DE33E1D}" type="presParOf" srcId="{03D600C9-C0B6-49D1-94B8-6FBAA448CC89}" destId="{6C4FD9CA-D5D0-4A80-9DB0-64293B0E104C}" srcOrd="0" destOrd="0" presId="urn:microsoft.com/office/officeart/2008/layout/LinedList"/>
    <dgm:cxn modelId="{F3490711-34E8-4B0D-B0AC-CFDD4627CD6B}" type="presParOf" srcId="{03D600C9-C0B6-49D1-94B8-6FBAA448CC89}" destId="{8D8D5AD1-AF02-48FC-A60B-A868A1FC3C3F}" srcOrd="1" destOrd="0" presId="urn:microsoft.com/office/officeart/2008/layout/LinedList"/>
    <dgm:cxn modelId="{784BC773-6FAD-476A-AF90-2ED4405F1AC8}" type="presParOf" srcId="{8D8D5AD1-AF02-48FC-A60B-A868A1FC3C3F}" destId="{83AB231B-D53A-4120-A315-B4DDAECFF3D3}" srcOrd="0" destOrd="0" presId="urn:microsoft.com/office/officeart/2008/layout/LinedList"/>
    <dgm:cxn modelId="{019887FC-D528-4C5B-AED7-92DBA04B5CC0}" type="presParOf" srcId="{8D8D5AD1-AF02-48FC-A60B-A868A1FC3C3F}" destId="{DB91778D-2488-45D4-B9AC-5EB5D728D3A6}" srcOrd="1" destOrd="0" presId="urn:microsoft.com/office/officeart/2008/layout/LinedList"/>
    <dgm:cxn modelId="{CE7C0D91-C680-4BF3-8BA9-3F0D8F6E127B}" type="presParOf" srcId="{03D600C9-C0B6-49D1-94B8-6FBAA448CC89}" destId="{0185A61C-94B9-4252-A99B-611FE37C914B}" srcOrd="2" destOrd="0" presId="urn:microsoft.com/office/officeart/2008/layout/LinedList"/>
    <dgm:cxn modelId="{C6536D94-9614-4AA6-B515-983F325EEF2C}" type="presParOf" srcId="{03D600C9-C0B6-49D1-94B8-6FBAA448CC89}" destId="{37363987-BE98-45DA-8E4E-D315090C05E4}" srcOrd="3" destOrd="0" presId="urn:microsoft.com/office/officeart/2008/layout/LinedList"/>
    <dgm:cxn modelId="{46834808-8B7B-4061-922E-0C414C2B0D69}" type="presParOf" srcId="{37363987-BE98-45DA-8E4E-D315090C05E4}" destId="{11AFE75E-7D5A-4B52-91FF-EE6F0355DF94}" srcOrd="0" destOrd="0" presId="urn:microsoft.com/office/officeart/2008/layout/LinedList"/>
    <dgm:cxn modelId="{E48F487D-2E1D-42DA-80F9-3EA11E21EBF7}" type="presParOf" srcId="{37363987-BE98-45DA-8E4E-D315090C05E4}" destId="{3D7493D8-028E-48A7-881B-91E612759DEC}" srcOrd="1" destOrd="0" presId="urn:microsoft.com/office/officeart/2008/layout/LinedList"/>
    <dgm:cxn modelId="{96730C2B-0587-4D83-8D7C-7950AD4BC280}" type="presParOf" srcId="{03D600C9-C0B6-49D1-94B8-6FBAA448CC89}" destId="{C9477B44-48FE-4197-806B-286265E2BF58}" srcOrd="4" destOrd="0" presId="urn:microsoft.com/office/officeart/2008/layout/LinedList"/>
    <dgm:cxn modelId="{885249C7-6FE6-4B82-A3E8-F229CCB9B03C}" type="presParOf" srcId="{03D600C9-C0B6-49D1-94B8-6FBAA448CC89}" destId="{DF38F70A-0999-4BD5-AC33-0E968F1C091F}" srcOrd="5" destOrd="0" presId="urn:microsoft.com/office/officeart/2008/layout/LinedList"/>
    <dgm:cxn modelId="{1AFB7C85-2DE2-47CE-AFE6-D67610194350}" type="presParOf" srcId="{DF38F70A-0999-4BD5-AC33-0E968F1C091F}" destId="{6BB3728F-B44A-43EF-8FCD-EA36410DE9C9}" srcOrd="0" destOrd="0" presId="urn:microsoft.com/office/officeart/2008/layout/LinedList"/>
    <dgm:cxn modelId="{5A0874E0-5CAA-4F13-A5D3-E397A7F4B020}" type="presParOf" srcId="{DF38F70A-0999-4BD5-AC33-0E968F1C091F}" destId="{E041AD02-E886-4371-A357-D97F15147FB6}" srcOrd="1" destOrd="0" presId="urn:microsoft.com/office/officeart/2008/layout/LinedList"/>
    <dgm:cxn modelId="{7C8EF2BA-713B-4B7D-B317-947EEF3339EC}" type="presParOf" srcId="{03D600C9-C0B6-49D1-94B8-6FBAA448CC89}" destId="{64CAB39D-7F14-4D32-B214-1F2BAFF5B1B8}" srcOrd="6" destOrd="0" presId="urn:microsoft.com/office/officeart/2008/layout/LinedList"/>
    <dgm:cxn modelId="{BD2BC087-A1FE-47F9-BDCF-15A85F00DC50}" type="presParOf" srcId="{03D600C9-C0B6-49D1-94B8-6FBAA448CC89}" destId="{C6DBACCE-21FF-45B1-9290-5587DB448AB4}" srcOrd="7" destOrd="0" presId="urn:microsoft.com/office/officeart/2008/layout/LinedList"/>
    <dgm:cxn modelId="{6D589334-D66A-4FDC-9736-2B9D3742A82F}" type="presParOf" srcId="{C6DBACCE-21FF-45B1-9290-5587DB448AB4}" destId="{B4EE8B87-BAE7-43EA-B6F1-A3A9FCAADF4C}" srcOrd="0" destOrd="0" presId="urn:microsoft.com/office/officeart/2008/layout/LinedList"/>
    <dgm:cxn modelId="{BFB3BA17-5B9B-4437-8C73-29BD2E1C979A}" type="presParOf" srcId="{C6DBACCE-21FF-45B1-9290-5587DB448AB4}" destId="{4C166A9C-A2CA-426A-9C45-DE14EBAAA08B}" srcOrd="1" destOrd="0" presId="urn:microsoft.com/office/officeart/2008/layout/LinedList"/>
    <dgm:cxn modelId="{BF39CD91-095D-452F-B78B-7354F923357A}" type="presParOf" srcId="{03D600C9-C0B6-49D1-94B8-6FBAA448CC89}" destId="{E4B7EC1C-D469-4211-B6AF-B4899ECAF95B}" srcOrd="8" destOrd="0" presId="urn:microsoft.com/office/officeart/2008/layout/LinedList"/>
    <dgm:cxn modelId="{1D80E67A-A7B7-4BE3-99E9-51AE3C3F43E9}" type="presParOf" srcId="{03D600C9-C0B6-49D1-94B8-6FBAA448CC89}" destId="{3D929CCC-0257-463B-862D-1088DA6DEA61}" srcOrd="9" destOrd="0" presId="urn:microsoft.com/office/officeart/2008/layout/LinedList"/>
    <dgm:cxn modelId="{07AB0CDD-4D00-41DB-AFEA-1037BDFAE3DB}" type="presParOf" srcId="{3D929CCC-0257-463B-862D-1088DA6DEA61}" destId="{6749BB05-6895-468C-8846-118F5EB9C4A1}" srcOrd="0" destOrd="0" presId="urn:microsoft.com/office/officeart/2008/layout/LinedList"/>
    <dgm:cxn modelId="{B383F2AD-38DE-42BD-A68F-64DAD7BB9811}" type="presParOf" srcId="{3D929CCC-0257-463B-862D-1088DA6DEA61}" destId="{1857AAE3-05B9-441E-A76B-120592A67992}" srcOrd="1" destOrd="0" presId="urn:microsoft.com/office/officeart/2008/layout/LinedList"/>
    <dgm:cxn modelId="{009445BD-8409-42C3-BC1E-25E1E34F14FF}" type="presParOf" srcId="{03D600C9-C0B6-49D1-94B8-6FBAA448CC89}" destId="{F1E2EB10-D1EC-43E0-BB97-C0EC31B579FD}" srcOrd="10" destOrd="0" presId="urn:microsoft.com/office/officeart/2008/layout/LinedList"/>
    <dgm:cxn modelId="{F4C55BC6-4D3B-493F-A974-7DC54768FF9C}" type="presParOf" srcId="{03D600C9-C0B6-49D1-94B8-6FBAA448CC89}" destId="{427A5401-38F6-4AFE-8D41-F156DAB04EF9}" srcOrd="11" destOrd="0" presId="urn:microsoft.com/office/officeart/2008/layout/LinedList"/>
    <dgm:cxn modelId="{0A6CACF0-936D-45C5-915F-0B48006ED1B9}" type="presParOf" srcId="{427A5401-38F6-4AFE-8D41-F156DAB04EF9}" destId="{74D768BE-52B3-4571-9A68-4D5C7915560D}" srcOrd="0" destOrd="0" presId="urn:microsoft.com/office/officeart/2008/layout/LinedList"/>
    <dgm:cxn modelId="{BA5DABE7-E836-4404-87BC-B910D9F25283}" type="presParOf" srcId="{427A5401-38F6-4AFE-8D41-F156DAB04EF9}" destId="{2699B6D2-AF2F-4188-B40B-BA816AB2B03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F2784805-B373-4EAE-8B50-592A8B69F31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761555-68D6-4E09-B95A-55DCA3FAC4A3}">
      <dgm:prSet/>
      <dgm:spPr/>
      <dgm:t>
        <a:bodyPr/>
        <a:lstStyle/>
        <a:p>
          <a:r>
            <a:rPr lang="en-GB"/>
            <a:t>Inequities can hide in the data. </a:t>
          </a:r>
          <a:endParaRPr lang="en-US"/>
        </a:p>
      </dgm:t>
    </dgm:pt>
    <dgm:pt modelId="{0068B6EE-4896-42BE-8D4E-56A4C4F2212D}" type="parTrans" cxnId="{D23C0107-2230-4465-9BDF-9EC9B6E29AF2}">
      <dgm:prSet/>
      <dgm:spPr/>
      <dgm:t>
        <a:bodyPr/>
        <a:lstStyle/>
        <a:p>
          <a:endParaRPr lang="en-US"/>
        </a:p>
      </dgm:t>
    </dgm:pt>
    <dgm:pt modelId="{F79ADBB2-E7C4-4DB2-82BC-4D9264E44709}" type="sibTrans" cxnId="{D23C0107-2230-4465-9BDF-9EC9B6E29AF2}">
      <dgm:prSet/>
      <dgm:spPr/>
      <dgm:t>
        <a:bodyPr/>
        <a:lstStyle/>
        <a:p>
          <a:endParaRPr lang="en-US"/>
        </a:p>
      </dgm:t>
    </dgm:pt>
    <dgm:pt modelId="{6F1DAA9D-C686-4938-9AFE-427AD2361576}">
      <dgm:prSet/>
      <dgm:spPr/>
      <dgm:t>
        <a:bodyPr/>
        <a:lstStyle/>
        <a:p>
          <a:r>
            <a:rPr lang="en-GB"/>
            <a:t>Aggregate data</a:t>
          </a:r>
          <a:endParaRPr lang="en-US"/>
        </a:p>
      </dgm:t>
    </dgm:pt>
    <dgm:pt modelId="{2D0222F3-A025-4E44-8ED0-212BDFE94E15}" type="parTrans" cxnId="{6F12B73E-83B0-48E6-A882-0CE7ABBDC972}">
      <dgm:prSet/>
      <dgm:spPr/>
      <dgm:t>
        <a:bodyPr/>
        <a:lstStyle/>
        <a:p>
          <a:endParaRPr lang="en-US"/>
        </a:p>
      </dgm:t>
    </dgm:pt>
    <dgm:pt modelId="{0E14CB47-8DA3-4DBA-B937-75BA7FCF77D5}" type="sibTrans" cxnId="{6F12B73E-83B0-48E6-A882-0CE7ABBDC972}">
      <dgm:prSet/>
      <dgm:spPr/>
      <dgm:t>
        <a:bodyPr/>
        <a:lstStyle/>
        <a:p>
          <a:endParaRPr lang="en-US"/>
        </a:p>
      </dgm:t>
    </dgm:pt>
    <dgm:pt modelId="{F2A8D19A-DB1E-4F63-AE48-640DC9BF41E0}">
      <dgm:prSet/>
      <dgm:spPr/>
      <dgm:t>
        <a:bodyPr/>
        <a:lstStyle/>
        <a:p>
          <a:r>
            <a:rPr lang="en-GB"/>
            <a:t>Non-representative samples</a:t>
          </a:r>
          <a:endParaRPr lang="en-US"/>
        </a:p>
      </dgm:t>
    </dgm:pt>
    <dgm:pt modelId="{88CB7F18-7752-49A4-8851-0D60439D5298}" type="parTrans" cxnId="{B12DA6B2-ABAD-4581-B0DF-E1FD81D701DB}">
      <dgm:prSet/>
      <dgm:spPr/>
      <dgm:t>
        <a:bodyPr/>
        <a:lstStyle/>
        <a:p>
          <a:endParaRPr lang="en-US"/>
        </a:p>
      </dgm:t>
    </dgm:pt>
    <dgm:pt modelId="{D4FA6694-1129-4AE7-8A4F-8713990287F8}" type="sibTrans" cxnId="{B12DA6B2-ABAD-4581-B0DF-E1FD81D701DB}">
      <dgm:prSet/>
      <dgm:spPr/>
      <dgm:t>
        <a:bodyPr/>
        <a:lstStyle/>
        <a:p>
          <a:endParaRPr lang="en-US"/>
        </a:p>
      </dgm:t>
    </dgm:pt>
    <dgm:pt modelId="{F1BA2528-DE3E-49F6-A59D-E12EE3193535}">
      <dgm:prSet/>
      <dgm:spPr/>
      <dgm:t>
        <a:bodyPr/>
        <a:lstStyle/>
        <a:p>
          <a:r>
            <a:rPr lang="en-GB"/>
            <a:t>Biased algorithms</a:t>
          </a:r>
          <a:endParaRPr lang="en-US"/>
        </a:p>
      </dgm:t>
    </dgm:pt>
    <dgm:pt modelId="{911F8024-2813-43DB-A42C-A19F79A259E8}" type="parTrans" cxnId="{D57E61AC-7420-425F-B2E7-D0DD8EA23542}">
      <dgm:prSet/>
      <dgm:spPr/>
      <dgm:t>
        <a:bodyPr/>
        <a:lstStyle/>
        <a:p>
          <a:endParaRPr lang="en-US"/>
        </a:p>
      </dgm:t>
    </dgm:pt>
    <dgm:pt modelId="{6941B43A-EC98-4334-9294-A7A002E2DECF}" type="sibTrans" cxnId="{D57E61AC-7420-425F-B2E7-D0DD8EA23542}">
      <dgm:prSet/>
      <dgm:spPr/>
      <dgm:t>
        <a:bodyPr/>
        <a:lstStyle/>
        <a:p>
          <a:endParaRPr lang="en-US"/>
        </a:p>
      </dgm:t>
    </dgm:pt>
    <dgm:pt modelId="{95C923ED-CD7A-4723-9D4C-FB163714D9C4}">
      <dgm:prSet/>
      <dgm:spPr/>
      <dgm:t>
        <a:bodyPr/>
        <a:lstStyle/>
        <a:p>
          <a:r>
            <a:rPr lang="en-GB"/>
            <a:t>Inaccessible evaluation tools</a:t>
          </a:r>
          <a:endParaRPr lang="en-US"/>
        </a:p>
      </dgm:t>
    </dgm:pt>
    <dgm:pt modelId="{CCB20892-F55D-45F8-AF89-A66AA8B4F29A}" type="parTrans" cxnId="{67824647-71FA-4214-A4DB-AD555F92B14A}">
      <dgm:prSet/>
      <dgm:spPr/>
      <dgm:t>
        <a:bodyPr/>
        <a:lstStyle/>
        <a:p>
          <a:endParaRPr lang="en-US"/>
        </a:p>
      </dgm:t>
    </dgm:pt>
    <dgm:pt modelId="{4E65354A-35F1-4D5D-AADF-61887A2E0C10}" type="sibTrans" cxnId="{67824647-71FA-4214-A4DB-AD555F92B14A}">
      <dgm:prSet/>
      <dgm:spPr/>
      <dgm:t>
        <a:bodyPr/>
        <a:lstStyle/>
        <a:p>
          <a:endParaRPr lang="en-US"/>
        </a:p>
      </dgm:t>
    </dgm:pt>
    <dgm:pt modelId="{547FFA31-F97E-489E-99EA-8B8F4E448BA1}" type="pres">
      <dgm:prSet presAssocID="{F2784805-B373-4EAE-8B50-592A8B69F318}" presName="vert0" presStyleCnt="0">
        <dgm:presLayoutVars>
          <dgm:dir/>
          <dgm:animOne val="branch"/>
          <dgm:animLvl val="lvl"/>
        </dgm:presLayoutVars>
      </dgm:prSet>
      <dgm:spPr/>
    </dgm:pt>
    <dgm:pt modelId="{7364E721-D288-4D4C-866D-114EDCFFF5C1}" type="pres">
      <dgm:prSet presAssocID="{DC761555-68D6-4E09-B95A-55DCA3FAC4A3}" presName="thickLine" presStyleLbl="alignNode1" presStyleIdx="0" presStyleCnt="5"/>
      <dgm:spPr/>
    </dgm:pt>
    <dgm:pt modelId="{2369C41A-CBD6-4FD3-A0BC-B30603484B9C}" type="pres">
      <dgm:prSet presAssocID="{DC761555-68D6-4E09-B95A-55DCA3FAC4A3}" presName="horz1" presStyleCnt="0"/>
      <dgm:spPr/>
    </dgm:pt>
    <dgm:pt modelId="{5096B27C-E7BA-41F8-80D9-B1A787D6C4F5}" type="pres">
      <dgm:prSet presAssocID="{DC761555-68D6-4E09-B95A-55DCA3FAC4A3}" presName="tx1" presStyleLbl="revTx" presStyleIdx="0" presStyleCnt="5"/>
      <dgm:spPr/>
    </dgm:pt>
    <dgm:pt modelId="{C35820BD-DE01-4B06-81B5-491996D18E2C}" type="pres">
      <dgm:prSet presAssocID="{DC761555-68D6-4E09-B95A-55DCA3FAC4A3}" presName="vert1" presStyleCnt="0"/>
      <dgm:spPr/>
    </dgm:pt>
    <dgm:pt modelId="{9D87DB78-E273-4595-ACE5-5573DE13135A}" type="pres">
      <dgm:prSet presAssocID="{6F1DAA9D-C686-4938-9AFE-427AD2361576}" presName="thickLine" presStyleLbl="alignNode1" presStyleIdx="1" presStyleCnt="5"/>
      <dgm:spPr/>
    </dgm:pt>
    <dgm:pt modelId="{3B1FB26F-3DDA-4CF9-AB4F-64AF45AAEDBD}" type="pres">
      <dgm:prSet presAssocID="{6F1DAA9D-C686-4938-9AFE-427AD2361576}" presName="horz1" presStyleCnt="0"/>
      <dgm:spPr/>
    </dgm:pt>
    <dgm:pt modelId="{ABB1C289-4994-409F-A6DC-A2C58E01FC9E}" type="pres">
      <dgm:prSet presAssocID="{6F1DAA9D-C686-4938-9AFE-427AD2361576}" presName="tx1" presStyleLbl="revTx" presStyleIdx="1" presStyleCnt="5"/>
      <dgm:spPr/>
    </dgm:pt>
    <dgm:pt modelId="{CB26D45A-108D-4CDC-A435-A7A0079E1DCC}" type="pres">
      <dgm:prSet presAssocID="{6F1DAA9D-C686-4938-9AFE-427AD2361576}" presName="vert1" presStyleCnt="0"/>
      <dgm:spPr/>
    </dgm:pt>
    <dgm:pt modelId="{8A7B0AC4-C8FE-44FB-B504-AFFFB9684106}" type="pres">
      <dgm:prSet presAssocID="{F2A8D19A-DB1E-4F63-AE48-640DC9BF41E0}" presName="thickLine" presStyleLbl="alignNode1" presStyleIdx="2" presStyleCnt="5"/>
      <dgm:spPr/>
    </dgm:pt>
    <dgm:pt modelId="{5C37541D-9D55-4938-BD93-3DE3AB29C9B6}" type="pres">
      <dgm:prSet presAssocID="{F2A8D19A-DB1E-4F63-AE48-640DC9BF41E0}" presName="horz1" presStyleCnt="0"/>
      <dgm:spPr/>
    </dgm:pt>
    <dgm:pt modelId="{9D3B7D16-3F92-46A9-A737-C697EAF876AB}" type="pres">
      <dgm:prSet presAssocID="{F2A8D19A-DB1E-4F63-AE48-640DC9BF41E0}" presName="tx1" presStyleLbl="revTx" presStyleIdx="2" presStyleCnt="5"/>
      <dgm:spPr/>
    </dgm:pt>
    <dgm:pt modelId="{ED071C1A-051E-4305-BD21-D07CEB3AC873}" type="pres">
      <dgm:prSet presAssocID="{F2A8D19A-DB1E-4F63-AE48-640DC9BF41E0}" presName="vert1" presStyleCnt="0"/>
      <dgm:spPr/>
    </dgm:pt>
    <dgm:pt modelId="{45784B98-A699-48B5-8DDE-DED2550E85BD}" type="pres">
      <dgm:prSet presAssocID="{F1BA2528-DE3E-49F6-A59D-E12EE3193535}" presName="thickLine" presStyleLbl="alignNode1" presStyleIdx="3" presStyleCnt="5"/>
      <dgm:spPr/>
    </dgm:pt>
    <dgm:pt modelId="{17A89F85-FA2D-4301-BE7F-43D45A5CB669}" type="pres">
      <dgm:prSet presAssocID="{F1BA2528-DE3E-49F6-A59D-E12EE3193535}" presName="horz1" presStyleCnt="0"/>
      <dgm:spPr/>
    </dgm:pt>
    <dgm:pt modelId="{E6E64687-D64A-47AD-A74F-CFF43188ADB9}" type="pres">
      <dgm:prSet presAssocID="{F1BA2528-DE3E-49F6-A59D-E12EE3193535}" presName="tx1" presStyleLbl="revTx" presStyleIdx="3" presStyleCnt="5"/>
      <dgm:spPr/>
    </dgm:pt>
    <dgm:pt modelId="{37C81824-AE3D-4FF7-BC73-8B9449DEF09F}" type="pres">
      <dgm:prSet presAssocID="{F1BA2528-DE3E-49F6-A59D-E12EE3193535}" presName="vert1" presStyleCnt="0"/>
      <dgm:spPr/>
    </dgm:pt>
    <dgm:pt modelId="{75D21ED8-8A74-4E10-8CF4-E7B9992F0E12}" type="pres">
      <dgm:prSet presAssocID="{95C923ED-CD7A-4723-9D4C-FB163714D9C4}" presName="thickLine" presStyleLbl="alignNode1" presStyleIdx="4" presStyleCnt="5"/>
      <dgm:spPr/>
    </dgm:pt>
    <dgm:pt modelId="{3E67FC57-02AB-4F08-B079-6B3685C60721}" type="pres">
      <dgm:prSet presAssocID="{95C923ED-CD7A-4723-9D4C-FB163714D9C4}" presName="horz1" presStyleCnt="0"/>
      <dgm:spPr/>
    </dgm:pt>
    <dgm:pt modelId="{6A43FFC3-C531-4A9F-A6FA-5DB1E2338D71}" type="pres">
      <dgm:prSet presAssocID="{95C923ED-CD7A-4723-9D4C-FB163714D9C4}" presName="tx1" presStyleLbl="revTx" presStyleIdx="4" presStyleCnt="5"/>
      <dgm:spPr/>
    </dgm:pt>
    <dgm:pt modelId="{F7D4E2A5-7A14-4247-B260-A9235C453DFB}" type="pres">
      <dgm:prSet presAssocID="{95C923ED-CD7A-4723-9D4C-FB163714D9C4}" presName="vert1" presStyleCnt="0"/>
      <dgm:spPr/>
    </dgm:pt>
  </dgm:ptLst>
  <dgm:cxnLst>
    <dgm:cxn modelId="{D23C0107-2230-4465-9BDF-9EC9B6E29AF2}" srcId="{F2784805-B373-4EAE-8B50-592A8B69F318}" destId="{DC761555-68D6-4E09-B95A-55DCA3FAC4A3}" srcOrd="0" destOrd="0" parTransId="{0068B6EE-4896-42BE-8D4E-56A4C4F2212D}" sibTransId="{F79ADBB2-E7C4-4DB2-82BC-4D9264E44709}"/>
    <dgm:cxn modelId="{6F12B73E-83B0-48E6-A882-0CE7ABBDC972}" srcId="{F2784805-B373-4EAE-8B50-592A8B69F318}" destId="{6F1DAA9D-C686-4938-9AFE-427AD2361576}" srcOrd="1" destOrd="0" parTransId="{2D0222F3-A025-4E44-8ED0-212BDFE94E15}" sibTransId="{0E14CB47-8DA3-4DBA-B937-75BA7FCF77D5}"/>
    <dgm:cxn modelId="{7B33BF45-099E-460D-9A25-CF378A0DB3EC}" type="presOf" srcId="{F2784805-B373-4EAE-8B50-592A8B69F318}" destId="{547FFA31-F97E-489E-99EA-8B8F4E448BA1}" srcOrd="0" destOrd="0" presId="urn:microsoft.com/office/officeart/2008/layout/LinedList"/>
    <dgm:cxn modelId="{67824647-71FA-4214-A4DB-AD555F92B14A}" srcId="{F2784805-B373-4EAE-8B50-592A8B69F318}" destId="{95C923ED-CD7A-4723-9D4C-FB163714D9C4}" srcOrd="4" destOrd="0" parTransId="{CCB20892-F55D-45F8-AF89-A66AA8B4F29A}" sibTransId="{4E65354A-35F1-4D5D-AADF-61887A2E0C10}"/>
    <dgm:cxn modelId="{D35E0689-8A6A-48EA-82F3-5605C5B59C34}" type="presOf" srcId="{F2A8D19A-DB1E-4F63-AE48-640DC9BF41E0}" destId="{9D3B7D16-3F92-46A9-A737-C697EAF876AB}" srcOrd="0" destOrd="0" presId="urn:microsoft.com/office/officeart/2008/layout/LinedList"/>
    <dgm:cxn modelId="{D57E61AC-7420-425F-B2E7-D0DD8EA23542}" srcId="{F2784805-B373-4EAE-8B50-592A8B69F318}" destId="{F1BA2528-DE3E-49F6-A59D-E12EE3193535}" srcOrd="3" destOrd="0" parTransId="{911F8024-2813-43DB-A42C-A19F79A259E8}" sibTransId="{6941B43A-EC98-4334-9294-A7A002E2DECF}"/>
    <dgm:cxn modelId="{B12DA6B2-ABAD-4581-B0DF-E1FD81D701DB}" srcId="{F2784805-B373-4EAE-8B50-592A8B69F318}" destId="{F2A8D19A-DB1E-4F63-AE48-640DC9BF41E0}" srcOrd="2" destOrd="0" parTransId="{88CB7F18-7752-49A4-8851-0D60439D5298}" sibTransId="{D4FA6694-1129-4AE7-8A4F-8713990287F8}"/>
    <dgm:cxn modelId="{84B6CBB9-D6B1-4AC5-A325-FBA326A2F1ED}" type="presOf" srcId="{DC761555-68D6-4E09-B95A-55DCA3FAC4A3}" destId="{5096B27C-E7BA-41F8-80D9-B1A787D6C4F5}" srcOrd="0" destOrd="0" presId="urn:microsoft.com/office/officeart/2008/layout/LinedList"/>
    <dgm:cxn modelId="{30D8CDBE-ADAC-42DA-B042-0B025A90374D}" type="presOf" srcId="{6F1DAA9D-C686-4938-9AFE-427AD2361576}" destId="{ABB1C289-4994-409F-A6DC-A2C58E01FC9E}" srcOrd="0" destOrd="0" presId="urn:microsoft.com/office/officeart/2008/layout/LinedList"/>
    <dgm:cxn modelId="{476741D5-C2EB-4824-8D16-3C8464575E0B}" type="presOf" srcId="{F1BA2528-DE3E-49F6-A59D-E12EE3193535}" destId="{E6E64687-D64A-47AD-A74F-CFF43188ADB9}" srcOrd="0" destOrd="0" presId="urn:microsoft.com/office/officeart/2008/layout/LinedList"/>
    <dgm:cxn modelId="{78DFFEFF-D6E6-4FEF-A63C-A07EA02BD6F5}" type="presOf" srcId="{95C923ED-CD7A-4723-9D4C-FB163714D9C4}" destId="{6A43FFC3-C531-4A9F-A6FA-5DB1E2338D71}" srcOrd="0" destOrd="0" presId="urn:microsoft.com/office/officeart/2008/layout/LinedList"/>
    <dgm:cxn modelId="{20091787-426F-4B94-AE19-7A2C459B64EA}" type="presParOf" srcId="{547FFA31-F97E-489E-99EA-8B8F4E448BA1}" destId="{7364E721-D288-4D4C-866D-114EDCFFF5C1}" srcOrd="0" destOrd="0" presId="urn:microsoft.com/office/officeart/2008/layout/LinedList"/>
    <dgm:cxn modelId="{F6906C59-185D-4D5D-91CD-CB2B54B1338A}" type="presParOf" srcId="{547FFA31-F97E-489E-99EA-8B8F4E448BA1}" destId="{2369C41A-CBD6-4FD3-A0BC-B30603484B9C}" srcOrd="1" destOrd="0" presId="urn:microsoft.com/office/officeart/2008/layout/LinedList"/>
    <dgm:cxn modelId="{915F7F1C-45F1-4507-B14A-DDA30DBE6B9C}" type="presParOf" srcId="{2369C41A-CBD6-4FD3-A0BC-B30603484B9C}" destId="{5096B27C-E7BA-41F8-80D9-B1A787D6C4F5}" srcOrd="0" destOrd="0" presId="urn:microsoft.com/office/officeart/2008/layout/LinedList"/>
    <dgm:cxn modelId="{ED568675-0EB3-4389-B1F1-6F64DDAEBDA0}" type="presParOf" srcId="{2369C41A-CBD6-4FD3-A0BC-B30603484B9C}" destId="{C35820BD-DE01-4B06-81B5-491996D18E2C}" srcOrd="1" destOrd="0" presId="urn:microsoft.com/office/officeart/2008/layout/LinedList"/>
    <dgm:cxn modelId="{B5B61F7F-7113-477E-AFF6-7EB0460FD363}" type="presParOf" srcId="{547FFA31-F97E-489E-99EA-8B8F4E448BA1}" destId="{9D87DB78-E273-4595-ACE5-5573DE13135A}" srcOrd="2" destOrd="0" presId="urn:microsoft.com/office/officeart/2008/layout/LinedList"/>
    <dgm:cxn modelId="{8BF89BEC-60BB-4862-A55F-32A8C1BCC8EE}" type="presParOf" srcId="{547FFA31-F97E-489E-99EA-8B8F4E448BA1}" destId="{3B1FB26F-3DDA-4CF9-AB4F-64AF45AAEDBD}" srcOrd="3" destOrd="0" presId="urn:microsoft.com/office/officeart/2008/layout/LinedList"/>
    <dgm:cxn modelId="{70C7854F-9C10-4D17-A732-33724F20FE60}" type="presParOf" srcId="{3B1FB26F-3DDA-4CF9-AB4F-64AF45AAEDBD}" destId="{ABB1C289-4994-409F-A6DC-A2C58E01FC9E}" srcOrd="0" destOrd="0" presId="urn:microsoft.com/office/officeart/2008/layout/LinedList"/>
    <dgm:cxn modelId="{73155220-EA9E-401F-ACD7-940C921806CE}" type="presParOf" srcId="{3B1FB26F-3DDA-4CF9-AB4F-64AF45AAEDBD}" destId="{CB26D45A-108D-4CDC-A435-A7A0079E1DCC}" srcOrd="1" destOrd="0" presId="urn:microsoft.com/office/officeart/2008/layout/LinedList"/>
    <dgm:cxn modelId="{12BB6C31-12B0-4E7A-8664-9C1B979852E3}" type="presParOf" srcId="{547FFA31-F97E-489E-99EA-8B8F4E448BA1}" destId="{8A7B0AC4-C8FE-44FB-B504-AFFFB9684106}" srcOrd="4" destOrd="0" presId="urn:microsoft.com/office/officeart/2008/layout/LinedList"/>
    <dgm:cxn modelId="{5ECEE054-E292-40C2-8E9C-3C85DE634D6D}" type="presParOf" srcId="{547FFA31-F97E-489E-99EA-8B8F4E448BA1}" destId="{5C37541D-9D55-4938-BD93-3DE3AB29C9B6}" srcOrd="5" destOrd="0" presId="urn:microsoft.com/office/officeart/2008/layout/LinedList"/>
    <dgm:cxn modelId="{D137D50C-240B-4A0E-85B0-74FF35C1F959}" type="presParOf" srcId="{5C37541D-9D55-4938-BD93-3DE3AB29C9B6}" destId="{9D3B7D16-3F92-46A9-A737-C697EAF876AB}" srcOrd="0" destOrd="0" presId="urn:microsoft.com/office/officeart/2008/layout/LinedList"/>
    <dgm:cxn modelId="{AE57A638-56E5-434D-BFAE-4FA78A1E6BCA}" type="presParOf" srcId="{5C37541D-9D55-4938-BD93-3DE3AB29C9B6}" destId="{ED071C1A-051E-4305-BD21-D07CEB3AC873}" srcOrd="1" destOrd="0" presId="urn:microsoft.com/office/officeart/2008/layout/LinedList"/>
    <dgm:cxn modelId="{FDEF3CC2-8A6B-4BA6-8360-F6CC69B948BC}" type="presParOf" srcId="{547FFA31-F97E-489E-99EA-8B8F4E448BA1}" destId="{45784B98-A699-48B5-8DDE-DED2550E85BD}" srcOrd="6" destOrd="0" presId="urn:microsoft.com/office/officeart/2008/layout/LinedList"/>
    <dgm:cxn modelId="{73CAC83F-00BA-4CC5-9DF6-294D41AB839E}" type="presParOf" srcId="{547FFA31-F97E-489E-99EA-8B8F4E448BA1}" destId="{17A89F85-FA2D-4301-BE7F-43D45A5CB669}" srcOrd="7" destOrd="0" presId="urn:microsoft.com/office/officeart/2008/layout/LinedList"/>
    <dgm:cxn modelId="{6C6BF8A9-D530-4187-A50A-B6C912650796}" type="presParOf" srcId="{17A89F85-FA2D-4301-BE7F-43D45A5CB669}" destId="{E6E64687-D64A-47AD-A74F-CFF43188ADB9}" srcOrd="0" destOrd="0" presId="urn:microsoft.com/office/officeart/2008/layout/LinedList"/>
    <dgm:cxn modelId="{481155CF-369F-45B4-BE6C-2F9EC6B8DF1E}" type="presParOf" srcId="{17A89F85-FA2D-4301-BE7F-43D45A5CB669}" destId="{37C81824-AE3D-4FF7-BC73-8B9449DEF09F}" srcOrd="1" destOrd="0" presId="urn:microsoft.com/office/officeart/2008/layout/LinedList"/>
    <dgm:cxn modelId="{128D4DCD-05E2-4F1F-9422-15A39CA142A2}" type="presParOf" srcId="{547FFA31-F97E-489E-99EA-8B8F4E448BA1}" destId="{75D21ED8-8A74-4E10-8CF4-E7B9992F0E12}" srcOrd="8" destOrd="0" presId="urn:microsoft.com/office/officeart/2008/layout/LinedList"/>
    <dgm:cxn modelId="{6D20277C-E744-49A7-9DC1-C09F162B1A91}" type="presParOf" srcId="{547FFA31-F97E-489E-99EA-8B8F4E448BA1}" destId="{3E67FC57-02AB-4F08-B079-6B3685C60721}" srcOrd="9" destOrd="0" presId="urn:microsoft.com/office/officeart/2008/layout/LinedList"/>
    <dgm:cxn modelId="{61A00B81-59F2-47CB-A36B-A326171E1E1A}" type="presParOf" srcId="{3E67FC57-02AB-4F08-B079-6B3685C60721}" destId="{6A43FFC3-C531-4A9F-A6FA-5DB1E2338D71}" srcOrd="0" destOrd="0" presId="urn:microsoft.com/office/officeart/2008/layout/LinedList"/>
    <dgm:cxn modelId="{CE880945-D8A5-4BAE-A3F9-416B70B69F11}" type="presParOf" srcId="{3E67FC57-02AB-4F08-B079-6B3685C60721}" destId="{F7D4E2A5-7A14-4247-B260-A9235C453DF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78BF933C-7529-4DE3-80C9-F8BB1313217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F787581-3129-479B-AE0D-F380895E7BA3}">
      <dgm:prSet/>
      <dgm:spPr/>
      <dgm:t>
        <a:bodyPr/>
        <a:lstStyle/>
        <a:p>
          <a:r>
            <a:rPr lang="en-GB"/>
            <a:t>Data privacy</a:t>
          </a:r>
          <a:endParaRPr lang="en-US"/>
        </a:p>
      </dgm:t>
    </dgm:pt>
    <dgm:pt modelId="{DFD4B361-6412-4102-9A93-47214F28197D}" type="parTrans" cxnId="{73E80225-F8B3-4B17-B47D-FF261F8089B4}">
      <dgm:prSet/>
      <dgm:spPr/>
      <dgm:t>
        <a:bodyPr/>
        <a:lstStyle/>
        <a:p>
          <a:endParaRPr lang="en-US"/>
        </a:p>
      </dgm:t>
    </dgm:pt>
    <dgm:pt modelId="{DFF9647A-5197-479D-B8D6-7DDE5F05EDDF}" type="sibTrans" cxnId="{73E80225-F8B3-4B17-B47D-FF261F8089B4}">
      <dgm:prSet/>
      <dgm:spPr/>
      <dgm:t>
        <a:bodyPr/>
        <a:lstStyle/>
        <a:p>
          <a:endParaRPr lang="en-US"/>
        </a:p>
      </dgm:t>
    </dgm:pt>
    <dgm:pt modelId="{20C415AF-BE04-422D-A4AB-FDF6B9B6978E}">
      <dgm:prSet/>
      <dgm:spPr/>
      <dgm:t>
        <a:bodyPr/>
        <a:lstStyle/>
        <a:p>
          <a:r>
            <a:rPr lang="en-GB"/>
            <a:t>Informed consent</a:t>
          </a:r>
          <a:endParaRPr lang="en-US"/>
        </a:p>
      </dgm:t>
    </dgm:pt>
    <dgm:pt modelId="{94E18235-8E21-4FEB-98D4-3F71FE0D1B1A}" type="parTrans" cxnId="{CA121D0C-5503-464E-B0F9-E226C78B1C02}">
      <dgm:prSet/>
      <dgm:spPr/>
      <dgm:t>
        <a:bodyPr/>
        <a:lstStyle/>
        <a:p>
          <a:endParaRPr lang="en-US"/>
        </a:p>
      </dgm:t>
    </dgm:pt>
    <dgm:pt modelId="{E71F1168-65C1-4B43-9BE3-4C05564CE9ED}" type="sibTrans" cxnId="{CA121D0C-5503-464E-B0F9-E226C78B1C02}">
      <dgm:prSet/>
      <dgm:spPr/>
      <dgm:t>
        <a:bodyPr/>
        <a:lstStyle/>
        <a:p>
          <a:endParaRPr lang="en-US"/>
        </a:p>
      </dgm:t>
    </dgm:pt>
    <dgm:pt modelId="{86E2253D-F1BD-4B72-800C-02359BCC52ED}">
      <dgm:prSet/>
      <dgm:spPr/>
      <dgm:t>
        <a:bodyPr/>
        <a:lstStyle/>
        <a:p>
          <a:r>
            <a:rPr lang="en-GB"/>
            <a:t>Data minimisation</a:t>
          </a:r>
          <a:endParaRPr lang="en-US"/>
        </a:p>
      </dgm:t>
    </dgm:pt>
    <dgm:pt modelId="{322C541F-035D-48B8-830E-004579A0C26F}" type="parTrans" cxnId="{DB4FB6B9-6887-4B7F-8357-62AE5162085B}">
      <dgm:prSet/>
      <dgm:spPr/>
      <dgm:t>
        <a:bodyPr/>
        <a:lstStyle/>
        <a:p>
          <a:endParaRPr lang="en-US"/>
        </a:p>
      </dgm:t>
    </dgm:pt>
    <dgm:pt modelId="{F15597C9-62CB-41B3-B644-B86DADBBFD60}" type="sibTrans" cxnId="{DB4FB6B9-6887-4B7F-8357-62AE5162085B}">
      <dgm:prSet/>
      <dgm:spPr/>
      <dgm:t>
        <a:bodyPr/>
        <a:lstStyle/>
        <a:p>
          <a:endParaRPr lang="en-US"/>
        </a:p>
      </dgm:t>
    </dgm:pt>
    <dgm:pt modelId="{FB3CD40E-CFD7-47B9-869D-641DD9E85626}">
      <dgm:prSet/>
      <dgm:spPr/>
      <dgm:t>
        <a:bodyPr/>
        <a:lstStyle/>
        <a:p>
          <a:r>
            <a:rPr lang="en-GB"/>
            <a:t>Who owns data?</a:t>
          </a:r>
          <a:endParaRPr lang="en-US"/>
        </a:p>
      </dgm:t>
    </dgm:pt>
    <dgm:pt modelId="{82C50663-277A-4E4E-8D87-D6908A2355A3}" type="parTrans" cxnId="{9CC89035-CB40-4CB7-AE8D-4D6BDFBC5583}">
      <dgm:prSet/>
      <dgm:spPr/>
      <dgm:t>
        <a:bodyPr/>
        <a:lstStyle/>
        <a:p>
          <a:endParaRPr lang="en-US"/>
        </a:p>
      </dgm:t>
    </dgm:pt>
    <dgm:pt modelId="{2CD2DD10-325F-40E8-9D3C-969E499F58B1}" type="sibTrans" cxnId="{9CC89035-CB40-4CB7-AE8D-4D6BDFBC5583}">
      <dgm:prSet/>
      <dgm:spPr/>
      <dgm:t>
        <a:bodyPr/>
        <a:lstStyle/>
        <a:p>
          <a:endParaRPr lang="en-US"/>
        </a:p>
      </dgm:t>
    </dgm:pt>
    <dgm:pt modelId="{8DEDBB49-6802-4885-A300-84DB9BE569C0}">
      <dgm:prSet/>
      <dgm:spPr/>
      <dgm:t>
        <a:bodyPr/>
        <a:lstStyle/>
        <a:p>
          <a:r>
            <a:rPr lang="en-GB"/>
            <a:t>Big data and AI biases (gender, race, disability)</a:t>
          </a:r>
          <a:endParaRPr lang="en-US"/>
        </a:p>
      </dgm:t>
    </dgm:pt>
    <dgm:pt modelId="{6203B31A-3553-4237-8C73-E6265C6FBDF1}" type="parTrans" cxnId="{352F472C-900B-4CA3-98DF-CFB4A30D96CD}">
      <dgm:prSet/>
      <dgm:spPr/>
      <dgm:t>
        <a:bodyPr/>
        <a:lstStyle/>
        <a:p>
          <a:endParaRPr lang="en-US"/>
        </a:p>
      </dgm:t>
    </dgm:pt>
    <dgm:pt modelId="{72A26C3C-10C2-4A30-922B-C6A1534F7C82}" type="sibTrans" cxnId="{352F472C-900B-4CA3-98DF-CFB4A30D96CD}">
      <dgm:prSet/>
      <dgm:spPr/>
      <dgm:t>
        <a:bodyPr/>
        <a:lstStyle/>
        <a:p>
          <a:endParaRPr lang="en-US"/>
        </a:p>
      </dgm:t>
    </dgm:pt>
    <dgm:pt modelId="{2F0A05B2-CFD9-4E6C-B26F-C3EB8C09145C}">
      <dgm:prSet/>
      <dgm:spPr/>
      <dgm:t>
        <a:bodyPr/>
        <a:lstStyle/>
        <a:p>
          <a:r>
            <a:rPr lang="en-GB"/>
            <a:t>Transparency</a:t>
          </a:r>
          <a:endParaRPr lang="en-US"/>
        </a:p>
      </dgm:t>
    </dgm:pt>
    <dgm:pt modelId="{81460001-AEB3-4A0B-9698-02C708A1C9CC}" type="parTrans" cxnId="{577F450D-7A94-4856-A6A9-3F50886583A0}">
      <dgm:prSet/>
      <dgm:spPr/>
      <dgm:t>
        <a:bodyPr/>
        <a:lstStyle/>
        <a:p>
          <a:endParaRPr lang="en-US"/>
        </a:p>
      </dgm:t>
    </dgm:pt>
    <dgm:pt modelId="{010A6DD1-0AA2-4EA6-83A1-DC079AF6075F}" type="sibTrans" cxnId="{577F450D-7A94-4856-A6A9-3F50886583A0}">
      <dgm:prSet/>
      <dgm:spPr/>
      <dgm:t>
        <a:bodyPr/>
        <a:lstStyle/>
        <a:p>
          <a:endParaRPr lang="en-US"/>
        </a:p>
      </dgm:t>
    </dgm:pt>
    <dgm:pt modelId="{C1878D41-F39F-4684-AB70-13A8377DFC78}">
      <dgm:prSet/>
      <dgm:spPr/>
      <dgm:t>
        <a:bodyPr/>
        <a:lstStyle/>
        <a:p>
          <a:r>
            <a:rPr lang="en-GB"/>
            <a:t>Equity implications of missing data</a:t>
          </a:r>
          <a:endParaRPr lang="en-US"/>
        </a:p>
      </dgm:t>
    </dgm:pt>
    <dgm:pt modelId="{38C9994D-896D-4BB8-934A-72A193DF7BB8}" type="parTrans" cxnId="{1FFE3749-DD03-4388-8059-3A9B0FD24A77}">
      <dgm:prSet/>
      <dgm:spPr/>
      <dgm:t>
        <a:bodyPr/>
        <a:lstStyle/>
        <a:p>
          <a:endParaRPr lang="en-US"/>
        </a:p>
      </dgm:t>
    </dgm:pt>
    <dgm:pt modelId="{5C6514DF-0B7E-4B9A-85A6-5948CF2DE24B}" type="sibTrans" cxnId="{1FFE3749-DD03-4388-8059-3A9B0FD24A77}">
      <dgm:prSet/>
      <dgm:spPr/>
      <dgm:t>
        <a:bodyPr/>
        <a:lstStyle/>
        <a:p>
          <a:endParaRPr lang="en-US"/>
        </a:p>
      </dgm:t>
    </dgm:pt>
    <dgm:pt modelId="{85C64B57-99B2-46D3-B691-CC7C27B32484}">
      <dgm:prSet/>
      <dgm:spPr/>
      <dgm:t>
        <a:bodyPr/>
        <a:lstStyle/>
        <a:p>
          <a:r>
            <a:rPr lang="en-GB"/>
            <a:t>Algorithmic injustice</a:t>
          </a:r>
          <a:endParaRPr lang="en-US"/>
        </a:p>
      </dgm:t>
    </dgm:pt>
    <dgm:pt modelId="{8F6604D4-C4D0-4215-ACF2-9A12641400C7}" type="parTrans" cxnId="{5F680B95-B6E3-42B3-9F3C-07AAC216CC17}">
      <dgm:prSet/>
      <dgm:spPr/>
      <dgm:t>
        <a:bodyPr/>
        <a:lstStyle/>
        <a:p>
          <a:endParaRPr lang="en-US"/>
        </a:p>
      </dgm:t>
    </dgm:pt>
    <dgm:pt modelId="{0CDCD435-9AF3-47E5-ACAE-D7DD196BBCA6}" type="sibTrans" cxnId="{5F680B95-B6E3-42B3-9F3C-07AAC216CC17}">
      <dgm:prSet/>
      <dgm:spPr/>
      <dgm:t>
        <a:bodyPr/>
        <a:lstStyle/>
        <a:p>
          <a:endParaRPr lang="en-US"/>
        </a:p>
      </dgm:t>
    </dgm:pt>
    <dgm:pt modelId="{27BC153C-E0A2-4036-BD4E-D0C04271D7B7}">
      <dgm:prSet/>
      <dgm:spPr/>
      <dgm:t>
        <a:bodyPr/>
        <a:lstStyle/>
        <a:p>
          <a:r>
            <a:rPr lang="en-GB"/>
            <a:t>Unethical data = unsustainable system.</a:t>
          </a:r>
          <a:endParaRPr lang="en-US"/>
        </a:p>
      </dgm:t>
    </dgm:pt>
    <dgm:pt modelId="{4AAB47B4-3B90-4F8D-B7F9-C9689ED2B3B8}" type="parTrans" cxnId="{B60BF992-7061-4463-88D3-F3FC8B03CB11}">
      <dgm:prSet/>
      <dgm:spPr/>
      <dgm:t>
        <a:bodyPr/>
        <a:lstStyle/>
        <a:p>
          <a:endParaRPr lang="en-US"/>
        </a:p>
      </dgm:t>
    </dgm:pt>
    <dgm:pt modelId="{165C8EE8-366A-4B8F-8F69-1AD029144684}" type="sibTrans" cxnId="{B60BF992-7061-4463-88D3-F3FC8B03CB11}">
      <dgm:prSet/>
      <dgm:spPr/>
      <dgm:t>
        <a:bodyPr/>
        <a:lstStyle/>
        <a:p>
          <a:endParaRPr lang="en-US"/>
        </a:p>
      </dgm:t>
    </dgm:pt>
    <dgm:pt modelId="{854E1DEC-FCF5-4041-B22F-105509BD87EE}" type="pres">
      <dgm:prSet presAssocID="{78BF933C-7529-4DE3-80C9-F8BB1313217A}" presName="diagram" presStyleCnt="0">
        <dgm:presLayoutVars>
          <dgm:dir/>
          <dgm:resizeHandles val="exact"/>
        </dgm:presLayoutVars>
      </dgm:prSet>
      <dgm:spPr/>
    </dgm:pt>
    <dgm:pt modelId="{7F95D00B-4ACE-4711-90E9-7B09DFED2A0D}" type="pres">
      <dgm:prSet presAssocID="{8F787581-3129-479B-AE0D-F380895E7BA3}" presName="node" presStyleLbl="node1" presStyleIdx="0" presStyleCnt="9">
        <dgm:presLayoutVars>
          <dgm:bulletEnabled val="1"/>
        </dgm:presLayoutVars>
      </dgm:prSet>
      <dgm:spPr/>
    </dgm:pt>
    <dgm:pt modelId="{7946630A-19C8-46B8-A84E-1E2B94F9B13F}" type="pres">
      <dgm:prSet presAssocID="{DFF9647A-5197-479D-B8D6-7DDE5F05EDDF}" presName="sibTrans" presStyleCnt="0"/>
      <dgm:spPr/>
    </dgm:pt>
    <dgm:pt modelId="{D43F852F-0AEB-4C62-947F-8C58F797D45A}" type="pres">
      <dgm:prSet presAssocID="{20C415AF-BE04-422D-A4AB-FDF6B9B6978E}" presName="node" presStyleLbl="node1" presStyleIdx="1" presStyleCnt="9">
        <dgm:presLayoutVars>
          <dgm:bulletEnabled val="1"/>
        </dgm:presLayoutVars>
      </dgm:prSet>
      <dgm:spPr/>
    </dgm:pt>
    <dgm:pt modelId="{94306ABC-60C5-45FD-BED9-6AF953604F65}" type="pres">
      <dgm:prSet presAssocID="{E71F1168-65C1-4B43-9BE3-4C05564CE9ED}" presName="sibTrans" presStyleCnt="0"/>
      <dgm:spPr/>
    </dgm:pt>
    <dgm:pt modelId="{BDE3E7A0-765A-4B44-8243-E27E575B37AE}" type="pres">
      <dgm:prSet presAssocID="{86E2253D-F1BD-4B72-800C-02359BCC52ED}" presName="node" presStyleLbl="node1" presStyleIdx="2" presStyleCnt="9">
        <dgm:presLayoutVars>
          <dgm:bulletEnabled val="1"/>
        </dgm:presLayoutVars>
      </dgm:prSet>
      <dgm:spPr/>
    </dgm:pt>
    <dgm:pt modelId="{8B56DD55-888A-4590-865E-F862C43D611F}" type="pres">
      <dgm:prSet presAssocID="{F15597C9-62CB-41B3-B644-B86DADBBFD60}" presName="sibTrans" presStyleCnt="0"/>
      <dgm:spPr/>
    </dgm:pt>
    <dgm:pt modelId="{9E776CA8-FCFC-489E-AE45-FD1C3B709953}" type="pres">
      <dgm:prSet presAssocID="{FB3CD40E-CFD7-47B9-869D-641DD9E85626}" presName="node" presStyleLbl="node1" presStyleIdx="3" presStyleCnt="9">
        <dgm:presLayoutVars>
          <dgm:bulletEnabled val="1"/>
        </dgm:presLayoutVars>
      </dgm:prSet>
      <dgm:spPr/>
    </dgm:pt>
    <dgm:pt modelId="{369CACF8-3A64-4FBD-94EA-9F53E096764E}" type="pres">
      <dgm:prSet presAssocID="{2CD2DD10-325F-40E8-9D3C-969E499F58B1}" presName="sibTrans" presStyleCnt="0"/>
      <dgm:spPr/>
    </dgm:pt>
    <dgm:pt modelId="{92D0CE58-D39D-4DCE-BD5C-E83931CABFB7}" type="pres">
      <dgm:prSet presAssocID="{8DEDBB49-6802-4885-A300-84DB9BE569C0}" presName="node" presStyleLbl="node1" presStyleIdx="4" presStyleCnt="9">
        <dgm:presLayoutVars>
          <dgm:bulletEnabled val="1"/>
        </dgm:presLayoutVars>
      </dgm:prSet>
      <dgm:spPr/>
    </dgm:pt>
    <dgm:pt modelId="{9E8BE4FC-5765-4222-9763-5EE7869C3532}" type="pres">
      <dgm:prSet presAssocID="{72A26C3C-10C2-4A30-922B-C6A1534F7C82}" presName="sibTrans" presStyleCnt="0"/>
      <dgm:spPr/>
    </dgm:pt>
    <dgm:pt modelId="{CC4C5B95-0C41-496C-A19A-9C21CC79A67C}" type="pres">
      <dgm:prSet presAssocID="{2F0A05B2-CFD9-4E6C-B26F-C3EB8C09145C}" presName="node" presStyleLbl="node1" presStyleIdx="5" presStyleCnt="9">
        <dgm:presLayoutVars>
          <dgm:bulletEnabled val="1"/>
        </dgm:presLayoutVars>
      </dgm:prSet>
      <dgm:spPr/>
    </dgm:pt>
    <dgm:pt modelId="{D6F80F07-D4FA-4CED-AC0F-A5027F0667AA}" type="pres">
      <dgm:prSet presAssocID="{010A6DD1-0AA2-4EA6-83A1-DC079AF6075F}" presName="sibTrans" presStyleCnt="0"/>
      <dgm:spPr/>
    </dgm:pt>
    <dgm:pt modelId="{86FBF325-19B6-4B13-BC27-298225F813E8}" type="pres">
      <dgm:prSet presAssocID="{C1878D41-F39F-4684-AB70-13A8377DFC78}" presName="node" presStyleLbl="node1" presStyleIdx="6" presStyleCnt="9">
        <dgm:presLayoutVars>
          <dgm:bulletEnabled val="1"/>
        </dgm:presLayoutVars>
      </dgm:prSet>
      <dgm:spPr/>
    </dgm:pt>
    <dgm:pt modelId="{3D045BE7-CC99-477E-BCC7-8AB8C7BEF6CE}" type="pres">
      <dgm:prSet presAssocID="{5C6514DF-0B7E-4B9A-85A6-5948CF2DE24B}" presName="sibTrans" presStyleCnt="0"/>
      <dgm:spPr/>
    </dgm:pt>
    <dgm:pt modelId="{DAB0F520-6335-4D78-BD27-316C5AADCFD6}" type="pres">
      <dgm:prSet presAssocID="{85C64B57-99B2-46D3-B691-CC7C27B32484}" presName="node" presStyleLbl="node1" presStyleIdx="7" presStyleCnt="9">
        <dgm:presLayoutVars>
          <dgm:bulletEnabled val="1"/>
        </dgm:presLayoutVars>
      </dgm:prSet>
      <dgm:spPr/>
    </dgm:pt>
    <dgm:pt modelId="{CCD67458-6AC6-4AD6-9998-F9BF37ABD422}" type="pres">
      <dgm:prSet presAssocID="{0CDCD435-9AF3-47E5-ACAE-D7DD196BBCA6}" presName="sibTrans" presStyleCnt="0"/>
      <dgm:spPr/>
    </dgm:pt>
    <dgm:pt modelId="{2EBE2B10-0FF5-4BBF-85E5-8FF8AB19E39A}" type="pres">
      <dgm:prSet presAssocID="{27BC153C-E0A2-4036-BD4E-D0C04271D7B7}" presName="node" presStyleLbl="node1" presStyleIdx="8" presStyleCnt="9">
        <dgm:presLayoutVars>
          <dgm:bulletEnabled val="1"/>
        </dgm:presLayoutVars>
      </dgm:prSet>
      <dgm:spPr/>
    </dgm:pt>
  </dgm:ptLst>
  <dgm:cxnLst>
    <dgm:cxn modelId="{CA121D0C-5503-464E-B0F9-E226C78B1C02}" srcId="{78BF933C-7529-4DE3-80C9-F8BB1313217A}" destId="{20C415AF-BE04-422D-A4AB-FDF6B9B6978E}" srcOrd="1" destOrd="0" parTransId="{94E18235-8E21-4FEB-98D4-3F71FE0D1B1A}" sibTransId="{E71F1168-65C1-4B43-9BE3-4C05564CE9ED}"/>
    <dgm:cxn modelId="{577F450D-7A94-4856-A6A9-3F50886583A0}" srcId="{78BF933C-7529-4DE3-80C9-F8BB1313217A}" destId="{2F0A05B2-CFD9-4E6C-B26F-C3EB8C09145C}" srcOrd="5" destOrd="0" parTransId="{81460001-AEB3-4A0B-9698-02C708A1C9CC}" sibTransId="{010A6DD1-0AA2-4EA6-83A1-DC079AF6075F}"/>
    <dgm:cxn modelId="{7DF7BC0D-2B71-474B-9BD7-F917620081F4}" type="presOf" srcId="{85C64B57-99B2-46D3-B691-CC7C27B32484}" destId="{DAB0F520-6335-4D78-BD27-316C5AADCFD6}" srcOrd="0" destOrd="0" presId="urn:microsoft.com/office/officeart/2005/8/layout/default"/>
    <dgm:cxn modelId="{56006710-0767-4DB1-B171-8CF2560E4126}" type="presOf" srcId="{86E2253D-F1BD-4B72-800C-02359BCC52ED}" destId="{BDE3E7A0-765A-4B44-8243-E27E575B37AE}" srcOrd="0" destOrd="0" presId="urn:microsoft.com/office/officeart/2005/8/layout/default"/>
    <dgm:cxn modelId="{73E80225-F8B3-4B17-B47D-FF261F8089B4}" srcId="{78BF933C-7529-4DE3-80C9-F8BB1313217A}" destId="{8F787581-3129-479B-AE0D-F380895E7BA3}" srcOrd="0" destOrd="0" parTransId="{DFD4B361-6412-4102-9A93-47214F28197D}" sibTransId="{DFF9647A-5197-479D-B8D6-7DDE5F05EDDF}"/>
    <dgm:cxn modelId="{352F472C-900B-4CA3-98DF-CFB4A30D96CD}" srcId="{78BF933C-7529-4DE3-80C9-F8BB1313217A}" destId="{8DEDBB49-6802-4885-A300-84DB9BE569C0}" srcOrd="4" destOrd="0" parTransId="{6203B31A-3553-4237-8C73-E6265C6FBDF1}" sibTransId="{72A26C3C-10C2-4A30-922B-C6A1534F7C82}"/>
    <dgm:cxn modelId="{9CC89035-CB40-4CB7-AE8D-4D6BDFBC5583}" srcId="{78BF933C-7529-4DE3-80C9-F8BB1313217A}" destId="{FB3CD40E-CFD7-47B9-869D-641DD9E85626}" srcOrd="3" destOrd="0" parTransId="{82C50663-277A-4E4E-8D87-D6908A2355A3}" sibTransId="{2CD2DD10-325F-40E8-9D3C-969E499F58B1}"/>
    <dgm:cxn modelId="{AE0C383A-BFE0-4746-BB86-875AE96D80A7}" type="presOf" srcId="{8DEDBB49-6802-4885-A300-84DB9BE569C0}" destId="{92D0CE58-D39D-4DCE-BD5C-E83931CABFB7}" srcOrd="0" destOrd="0" presId="urn:microsoft.com/office/officeart/2005/8/layout/default"/>
    <dgm:cxn modelId="{DF6B8463-BB61-4BFF-B7E0-619A3C993EC2}" type="presOf" srcId="{78BF933C-7529-4DE3-80C9-F8BB1313217A}" destId="{854E1DEC-FCF5-4041-B22F-105509BD87EE}" srcOrd="0" destOrd="0" presId="urn:microsoft.com/office/officeart/2005/8/layout/default"/>
    <dgm:cxn modelId="{AD1C3947-70B4-453C-8956-FFC89DC7977C}" type="presOf" srcId="{8F787581-3129-479B-AE0D-F380895E7BA3}" destId="{7F95D00B-4ACE-4711-90E9-7B09DFED2A0D}" srcOrd="0" destOrd="0" presId="urn:microsoft.com/office/officeart/2005/8/layout/default"/>
    <dgm:cxn modelId="{1FFE3749-DD03-4388-8059-3A9B0FD24A77}" srcId="{78BF933C-7529-4DE3-80C9-F8BB1313217A}" destId="{C1878D41-F39F-4684-AB70-13A8377DFC78}" srcOrd="6" destOrd="0" parTransId="{38C9994D-896D-4BB8-934A-72A193DF7BB8}" sibTransId="{5C6514DF-0B7E-4B9A-85A6-5948CF2DE24B}"/>
    <dgm:cxn modelId="{3F6E474F-7936-4937-9E3A-69D98DA65486}" type="presOf" srcId="{C1878D41-F39F-4684-AB70-13A8377DFC78}" destId="{86FBF325-19B6-4B13-BC27-298225F813E8}" srcOrd="0" destOrd="0" presId="urn:microsoft.com/office/officeart/2005/8/layout/default"/>
    <dgm:cxn modelId="{44DF8E51-1B2B-4DA8-A31A-56F21E258185}" type="presOf" srcId="{2F0A05B2-CFD9-4E6C-B26F-C3EB8C09145C}" destId="{CC4C5B95-0C41-496C-A19A-9C21CC79A67C}" srcOrd="0" destOrd="0" presId="urn:microsoft.com/office/officeart/2005/8/layout/default"/>
    <dgm:cxn modelId="{53CE2153-2BB3-4AA5-9294-02B8B50EDA40}" type="presOf" srcId="{20C415AF-BE04-422D-A4AB-FDF6B9B6978E}" destId="{D43F852F-0AEB-4C62-947F-8C58F797D45A}" srcOrd="0" destOrd="0" presId="urn:microsoft.com/office/officeart/2005/8/layout/default"/>
    <dgm:cxn modelId="{B60BF992-7061-4463-88D3-F3FC8B03CB11}" srcId="{78BF933C-7529-4DE3-80C9-F8BB1313217A}" destId="{27BC153C-E0A2-4036-BD4E-D0C04271D7B7}" srcOrd="8" destOrd="0" parTransId="{4AAB47B4-3B90-4F8D-B7F9-C9689ED2B3B8}" sibTransId="{165C8EE8-366A-4B8F-8F69-1AD029144684}"/>
    <dgm:cxn modelId="{5F680B95-B6E3-42B3-9F3C-07AAC216CC17}" srcId="{78BF933C-7529-4DE3-80C9-F8BB1313217A}" destId="{85C64B57-99B2-46D3-B691-CC7C27B32484}" srcOrd="7" destOrd="0" parTransId="{8F6604D4-C4D0-4215-ACF2-9A12641400C7}" sibTransId="{0CDCD435-9AF3-47E5-ACAE-D7DD196BBCA6}"/>
    <dgm:cxn modelId="{93FDE7AF-ED9B-4891-9DAA-2471DDB6AAF2}" type="presOf" srcId="{27BC153C-E0A2-4036-BD4E-D0C04271D7B7}" destId="{2EBE2B10-0FF5-4BBF-85E5-8FF8AB19E39A}" srcOrd="0" destOrd="0" presId="urn:microsoft.com/office/officeart/2005/8/layout/default"/>
    <dgm:cxn modelId="{DB4FB6B9-6887-4B7F-8357-62AE5162085B}" srcId="{78BF933C-7529-4DE3-80C9-F8BB1313217A}" destId="{86E2253D-F1BD-4B72-800C-02359BCC52ED}" srcOrd="2" destOrd="0" parTransId="{322C541F-035D-48B8-830E-004579A0C26F}" sibTransId="{F15597C9-62CB-41B3-B644-B86DADBBFD60}"/>
    <dgm:cxn modelId="{FB5ED9FC-31CC-4122-A106-C254F0A09B1A}" type="presOf" srcId="{FB3CD40E-CFD7-47B9-869D-641DD9E85626}" destId="{9E776CA8-FCFC-489E-AE45-FD1C3B709953}" srcOrd="0" destOrd="0" presId="urn:microsoft.com/office/officeart/2005/8/layout/default"/>
    <dgm:cxn modelId="{585F59B7-D371-49EF-BA67-F5CC4065C7B6}" type="presParOf" srcId="{854E1DEC-FCF5-4041-B22F-105509BD87EE}" destId="{7F95D00B-4ACE-4711-90E9-7B09DFED2A0D}" srcOrd="0" destOrd="0" presId="urn:microsoft.com/office/officeart/2005/8/layout/default"/>
    <dgm:cxn modelId="{B00303DB-C7E4-4D94-9BE7-4562C002A717}" type="presParOf" srcId="{854E1DEC-FCF5-4041-B22F-105509BD87EE}" destId="{7946630A-19C8-46B8-A84E-1E2B94F9B13F}" srcOrd="1" destOrd="0" presId="urn:microsoft.com/office/officeart/2005/8/layout/default"/>
    <dgm:cxn modelId="{7E1DC60C-C78A-4294-83AB-B6759ECF7EE6}" type="presParOf" srcId="{854E1DEC-FCF5-4041-B22F-105509BD87EE}" destId="{D43F852F-0AEB-4C62-947F-8C58F797D45A}" srcOrd="2" destOrd="0" presId="urn:microsoft.com/office/officeart/2005/8/layout/default"/>
    <dgm:cxn modelId="{CF29B112-783D-42FE-A9D2-28F008FE8FDB}" type="presParOf" srcId="{854E1DEC-FCF5-4041-B22F-105509BD87EE}" destId="{94306ABC-60C5-45FD-BED9-6AF953604F65}" srcOrd="3" destOrd="0" presId="urn:microsoft.com/office/officeart/2005/8/layout/default"/>
    <dgm:cxn modelId="{D782E6FF-F201-40DC-B1EF-C7460101303D}" type="presParOf" srcId="{854E1DEC-FCF5-4041-B22F-105509BD87EE}" destId="{BDE3E7A0-765A-4B44-8243-E27E575B37AE}" srcOrd="4" destOrd="0" presId="urn:microsoft.com/office/officeart/2005/8/layout/default"/>
    <dgm:cxn modelId="{A864788F-74D7-4D16-B484-890ADD70345E}" type="presParOf" srcId="{854E1DEC-FCF5-4041-B22F-105509BD87EE}" destId="{8B56DD55-888A-4590-865E-F862C43D611F}" srcOrd="5" destOrd="0" presId="urn:microsoft.com/office/officeart/2005/8/layout/default"/>
    <dgm:cxn modelId="{7B8E39B6-76B2-4CE4-85B2-120E4F793D83}" type="presParOf" srcId="{854E1DEC-FCF5-4041-B22F-105509BD87EE}" destId="{9E776CA8-FCFC-489E-AE45-FD1C3B709953}" srcOrd="6" destOrd="0" presId="urn:microsoft.com/office/officeart/2005/8/layout/default"/>
    <dgm:cxn modelId="{9CF751DA-C6FB-4DAF-BEF0-345B7C8B86F0}" type="presParOf" srcId="{854E1DEC-FCF5-4041-B22F-105509BD87EE}" destId="{369CACF8-3A64-4FBD-94EA-9F53E096764E}" srcOrd="7" destOrd="0" presId="urn:microsoft.com/office/officeart/2005/8/layout/default"/>
    <dgm:cxn modelId="{DA0F21D8-C6F8-4FFD-9578-725871C20FE1}" type="presParOf" srcId="{854E1DEC-FCF5-4041-B22F-105509BD87EE}" destId="{92D0CE58-D39D-4DCE-BD5C-E83931CABFB7}" srcOrd="8" destOrd="0" presId="urn:microsoft.com/office/officeart/2005/8/layout/default"/>
    <dgm:cxn modelId="{2153AEE3-0BF2-4C13-BAC6-553428241DD9}" type="presParOf" srcId="{854E1DEC-FCF5-4041-B22F-105509BD87EE}" destId="{9E8BE4FC-5765-4222-9763-5EE7869C3532}" srcOrd="9" destOrd="0" presId="urn:microsoft.com/office/officeart/2005/8/layout/default"/>
    <dgm:cxn modelId="{99BDCDAF-358D-47DA-AA82-E1868F660D5F}" type="presParOf" srcId="{854E1DEC-FCF5-4041-B22F-105509BD87EE}" destId="{CC4C5B95-0C41-496C-A19A-9C21CC79A67C}" srcOrd="10" destOrd="0" presId="urn:microsoft.com/office/officeart/2005/8/layout/default"/>
    <dgm:cxn modelId="{07198B17-6ABE-4F1A-8BFE-FBEEC0821C04}" type="presParOf" srcId="{854E1DEC-FCF5-4041-B22F-105509BD87EE}" destId="{D6F80F07-D4FA-4CED-AC0F-A5027F0667AA}" srcOrd="11" destOrd="0" presId="urn:microsoft.com/office/officeart/2005/8/layout/default"/>
    <dgm:cxn modelId="{1A7812E1-2A6D-4661-8B4B-751373B82DBC}" type="presParOf" srcId="{854E1DEC-FCF5-4041-B22F-105509BD87EE}" destId="{86FBF325-19B6-4B13-BC27-298225F813E8}" srcOrd="12" destOrd="0" presId="urn:microsoft.com/office/officeart/2005/8/layout/default"/>
    <dgm:cxn modelId="{67B33C22-EFD2-4AC1-81DE-A3F7CD633F9F}" type="presParOf" srcId="{854E1DEC-FCF5-4041-B22F-105509BD87EE}" destId="{3D045BE7-CC99-477E-BCC7-8AB8C7BEF6CE}" srcOrd="13" destOrd="0" presId="urn:microsoft.com/office/officeart/2005/8/layout/default"/>
    <dgm:cxn modelId="{42124D0E-2DCC-49E6-9386-DD9A666C875E}" type="presParOf" srcId="{854E1DEC-FCF5-4041-B22F-105509BD87EE}" destId="{DAB0F520-6335-4D78-BD27-316C5AADCFD6}" srcOrd="14" destOrd="0" presId="urn:microsoft.com/office/officeart/2005/8/layout/default"/>
    <dgm:cxn modelId="{390CE5DE-C021-4005-8CD8-77D284E8BF44}" type="presParOf" srcId="{854E1DEC-FCF5-4041-B22F-105509BD87EE}" destId="{CCD67458-6AC6-4AD6-9998-F9BF37ABD422}" srcOrd="15" destOrd="0" presId="urn:microsoft.com/office/officeart/2005/8/layout/default"/>
    <dgm:cxn modelId="{6891273A-3BC6-4949-8181-7EB6B406D485}" type="presParOf" srcId="{854E1DEC-FCF5-4041-B22F-105509BD87EE}" destId="{2EBE2B10-0FF5-4BBF-85E5-8FF8AB19E39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46E60FC9-A310-4C51-9C78-9D4A048C1A0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177993B-DE66-4091-9A70-27C736720363}">
      <dgm:prSet/>
      <dgm:spPr/>
      <dgm:t>
        <a:bodyPr/>
        <a:lstStyle/>
        <a:p>
          <a:r>
            <a:rPr lang="en-GB"/>
            <a:t>Long time horizons</a:t>
          </a:r>
          <a:endParaRPr lang="en-US"/>
        </a:p>
      </dgm:t>
    </dgm:pt>
    <dgm:pt modelId="{49379008-3769-47ED-8948-9A38862D0D71}" type="parTrans" cxnId="{1A9ED5D2-43C8-4D81-9221-AF2ECE548FDD}">
      <dgm:prSet/>
      <dgm:spPr/>
      <dgm:t>
        <a:bodyPr/>
        <a:lstStyle/>
        <a:p>
          <a:endParaRPr lang="en-US"/>
        </a:p>
      </dgm:t>
    </dgm:pt>
    <dgm:pt modelId="{E8390DF8-D610-41FE-99BA-CAE14022B976}" type="sibTrans" cxnId="{1A9ED5D2-43C8-4D81-9221-AF2ECE548FDD}">
      <dgm:prSet/>
      <dgm:spPr/>
      <dgm:t>
        <a:bodyPr/>
        <a:lstStyle/>
        <a:p>
          <a:endParaRPr lang="en-US"/>
        </a:p>
      </dgm:t>
    </dgm:pt>
    <dgm:pt modelId="{67F1FD2F-DF10-4141-A83B-0BCA83CC552B}">
      <dgm:prSet/>
      <dgm:spPr/>
      <dgm:t>
        <a:bodyPr/>
        <a:lstStyle/>
        <a:p>
          <a:r>
            <a:rPr lang="en-GB"/>
            <a:t>Attribution vs contribution</a:t>
          </a:r>
          <a:endParaRPr lang="en-US"/>
        </a:p>
      </dgm:t>
    </dgm:pt>
    <dgm:pt modelId="{A8C1E6E6-4A0E-479F-891C-BB42BACF54E6}" type="parTrans" cxnId="{015DE6A3-4FE3-4EC3-B68C-818B5F7C30CD}">
      <dgm:prSet/>
      <dgm:spPr/>
      <dgm:t>
        <a:bodyPr/>
        <a:lstStyle/>
        <a:p>
          <a:endParaRPr lang="en-US"/>
        </a:p>
      </dgm:t>
    </dgm:pt>
    <dgm:pt modelId="{886F406E-684C-457B-84BD-B5B9AF6E8E72}" type="sibTrans" cxnId="{015DE6A3-4FE3-4EC3-B68C-818B5F7C30CD}">
      <dgm:prSet/>
      <dgm:spPr/>
      <dgm:t>
        <a:bodyPr/>
        <a:lstStyle/>
        <a:p>
          <a:endParaRPr lang="en-US"/>
        </a:p>
      </dgm:t>
    </dgm:pt>
    <dgm:pt modelId="{7A224269-9610-43A9-9338-180A9E637C79}">
      <dgm:prSet/>
      <dgm:spPr/>
      <dgm:t>
        <a:bodyPr/>
        <a:lstStyle/>
        <a:p>
          <a:r>
            <a:rPr lang="en-GB"/>
            <a:t>Complex systems</a:t>
          </a:r>
          <a:endParaRPr lang="en-US"/>
        </a:p>
      </dgm:t>
    </dgm:pt>
    <dgm:pt modelId="{3ACB76EB-36BA-49E7-9566-A07712332AA1}" type="parTrans" cxnId="{54F7DE28-60DD-4FE3-916F-DBFD9F0A1472}">
      <dgm:prSet/>
      <dgm:spPr/>
      <dgm:t>
        <a:bodyPr/>
        <a:lstStyle/>
        <a:p>
          <a:endParaRPr lang="en-US"/>
        </a:p>
      </dgm:t>
    </dgm:pt>
    <dgm:pt modelId="{6F52CCA0-FF36-44D6-8104-54615ED58F98}" type="sibTrans" cxnId="{54F7DE28-60DD-4FE3-916F-DBFD9F0A1472}">
      <dgm:prSet/>
      <dgm:spPr/>
      <dgm:t>
        <a:bodyPr/>
        <a:lstStyle/>
        <a:p>
          <a:endParaRPr lang="en-US"/>
        </a:p>
      </dgm:t>
    </dgm:pt>
    <dgm:pt modelId="{D3B840A7-69C1-452C-A904-16B81726444A}">
      <dgm:prSet/>
      <dgm:spPr/>
      <dgm:t>
        <a:bodyPr/>
        <a:lstStyle/>
        <a:p>
          <a:r>
            <a:rPr lang="en-GB"/>
            <a:t>Context effects</a:t>
          </a:r>
          <a:endParaRPr lang="en-US"/>
        </a:p>
      </dgm:t>
    </dgm:pt>
    <dgm:pt modelId="{9A6DC04C-CA76-484B-B478-01CAE24A483A}" type="parTrans" cxnId="{555B8D49-67FD-4195-AA48-18D726FB5C98}">
      <dgm:prSet/>
      <dgm:spPr/>
      <dgm:t>
        <a:bodyPr/>
        <a:lstStyle/>
        <a:p>
          <a:endParaRPr lang="en-US"/>
        </a:p>
      </dgm:t>
    </dgm:pt>
    <dgm:pt modelId="{4B90EF85-AA65-478E-B33C-0859C16F3B66}" type="sibTrans" cxnId="{555B8D49-67FD-4195-AA48-18D726FB5C98}">
      <dgm:prSet/>
      <dgm:spPr/>
      <dgm:t>
        <a:bodyPr/>
        <a:lstStyle/>
        <a:p>
          <a:endParaRPr lang="en-US"/>
        </a:p>
      </dgm:t>
    </dgm:pt>
    <dgm:pt modelId="{D3DD9DAF-1968-4CE3-908E-CB7C7E80BE2D}">
      <dgm:prSet/>
      <dgm:spPr/>
      <dgm:t>
        <a:bodyPr/>
        <a:lstStyle/>
        <a:p>
          <a:r>
            <a:rPr lang="en-GB"/>
            <a:t>Hidden costs</a:t>
          </a:r>
          <a:endParaRPr lang="en-US"/>
        </a:p>
      </dgm:t>
    </dgm:pt>
    <dgm:pt modelId="{2EDA1381-6DB1-42E6-8878-81AF38B3CFE3}" type="parTrans" cxnId="{F23C101E-E33C-4278-B26F-2C53C4F9CC24}">
      <dgm:prSet/>
      <dgm:spPr/>
      <dgm:t>
        <a:bodyPr/>
        <a:lstStyle/>
        <a:p>
          <a:endParaRPr lang="en-US"/>
        </a:p>
      </dgm:t>
    </dgm:pt>
    <dgm:pt modelId="{98B1CEC0-F540-4973-9130-C858C2043010}" type="sibTrans" cxnId="{F23C101E-E33C-4278-B26F-2C53C4F9CC24}">
      <dgm:prSet/>
      <dgm:spPr/>
      <dgm:t>
        <a:bodyPr/>
        <a:lstStyle/>
        <a:p>
          <a:endParaRPr lang="en-US"/>
        </a:p>
      </dgm:t>
    </dgm:pt>
    <dgm:pt modelId="{D58F1603-F204-4807-9A0F-165C5483A4D1}">
      <dgm:prSet/>
      <dgm:spPr/>
      <dgm:t>
        <a:bodyPr/>
        <a:lstStyle/>
        <a:p>
          <a:r>
            <a:rPr lang="en-GB"/>
            <a:t>Digital divides in evaluation</a:t>
          </a:r>
          <a:endParaRPr lang="en-US"/>
        </a:p>
      </dgm:t>
    </dgm:pt>
    <dgm:pt modelId="{7A160D18-159E-43D6-B614-0C5E4C07846C}" type="parTrans" cxnId="{A293A432-CD12-4303-97EE-4E8EB74CAAE2}">
      <dgm:prSet/>
      <dgm:spPr/>
      <dgm:t>
        <a:bodyPr/>
        <a:lstStyle/>
        <a:p>
          <a:endParaRPr lang="en-US"/>
        </a:p>
      </dgm:t>
    </dgm:pt>
    <dgm:pt modelId="{22B8DA28-BE11-4AB4-B293-A08E48251A53}" type="sibTrans" cxnId="{A293A432-CD12-4303-97EE-4E8EB74CAAE2}">
      <dgm:prSet/>
      <dgm:spPr/>
      <dgm:t>
        <a:bodyPr/>
        <a:lstStyle/>
        <a:p>
          <a:endParaRPr lang="en-US"/>
        </a:p>
      </dgm:t>
    </dgm:pt>
    <dgm:pt modelId="{028AF448-4D5D-4211-B7FC-A6A5C1E674BD}">
      <dgm:prSet/>
      <dgm:spPr/>
      <dgm:t>
        <a:bodyPr/>
        <a:lstStyle/>
        <a:p>
          <a:r>
            <a:rPr lang="en-GB"/>
            <a:t>Environmental footprint of data storage</a:t>
          </a:r>
          <a:endParaRPr lang="en-US"/>
        </a:p>
      </dgm:t>
    </dgm:pt>
    <dgm:pt modelId="{7CA4E016-04C2-4D65-9819-B6DF2F937C9E}" type="parTrans" cxnId="{333F356E-2A07-42A8-A128-DCB318DFCA1E}">
      <dgm:prSet/>
      <dgm:spPr/>
      <dgm:t>
        <a:bodyPr/>
        <a:lstStyle/>
        <a:p>
          <a:endParaRPr lang="en-US"/>
        </a:p>
      </dgm:t>
    </dgm:pt>
    <dgm:pt modelId="{127E0F99-CA06-468C-8688-5FB2D39D0DF9}" type="sibTrans" cxnId="{333F356E-2A07-42A8-A128-DCB318DFCA1E}">
      <dgm:prSet/>
      <dgm:spPr/>
      <dgm:t>
        <a:bodyPr/>
        <a:lstStyle/>
        <a:p>
          <a:endParaRPr lang="en-US"/>
        </a:p>
      </dgm:t>
    </dgm:pt>
    <dgm:pt modelId="{793279C7-2204-4B87-90C9-6B382E38DFC9}">
      <dgm:prSet/>
      <dgm:spPr/>
      <dgm:t>
        <a:bodyPr/>
        <a:lstStyle/>
        <a:p>
          <a:r>
            <a:rPr lang="en-GB"/>
            <a:t>Value vs cost</a:t>
          </a:r>
          <a:endParaRPr lang="en-US"/>
        </a:p>
      </dgm:t>
    </dgm:pt>
    <dgm:pt modelId="{C213752E-8DC8-47F3-994E-AB2A44558CD3}" type="parTrans" cxnId="{CDC12944-F531-4DA3-A11C-AFB85B3DB52A}">
      <dgm:prSet/>
      <dgm:spPr/>
      <dgm:t>
        <a:bodyPr/>
        <a:lstStyle/>
        <a:p>
          <a:endParaRPr lang="en-US"/>
        </a:p>
      </dgm:t>
    </dgm:pt>
    <dgm:pt modelId="{7FF1B7E5-339F-418B-A1AC-DBC5B8C1705A}" type="sibTrans" cxnId="{CDC12944-F531-4DA3-A11C-AFB85B3DB52A}">
      <dgm:prSet/>
      <dgm:spPr/>
      <dgm:t>
        <a:bodyPr/>
        <a:lstStyle/>
        <a:p>
          <a:endParaRPr lang="en-US"/>
        </a:p>
      </dgm:t>
    </dgm:pt>
    <dgm:pt modelId="{AF590A68-57BF-4843-A3F9-65E430CA42F8}" type="pres">
      <dgm:prSet presAssocID="{46E60FC9-A310-4C51-9C78-9D4A048C1A06}" presName="vert0" presStyleCnt="0">
        <dgm:presLayoutVars>
          <dgm:dir/>
          <dgm:animOne val="branch"/>
          <dgm:animLvl val="lvl"/>
        </dgm:presLayoutVars>
      </dgm:prSet>
      <dgm:spPr/>
    </dgm:pt>
    <dgm:pt modelId="{EB660EF9-300F-4280-B24E-E1CEFFD168B0}" type="pres">
      <dgm:prSet presAssocID="{5177993B-DE66-4091-9A70-27C736720363}" presName="thickLine" presStyleLbl="alignNode1" presStyleIdx="0" presStyleCnt="8"/>
      <dgm:spPr/>
    </dgm:pt>
    <dgm:pt modelId="{AFF3CFB4-58C1-442E-AD6D-437D2805F346}" type="pres">
      <dgm:prSet presAssocID="{5177993B-DE66-4091-9A70-27C736720363}" presName="horz1" presStyleCnt="0"/>
      <dgm:spPr/>
    </dgm:pt>
    <dgm:pt modelId="{9BBF72DF-631F-4181-B1C5-C56FF6360909}" type="pres">
      <dgm:prSet presAssocID="{5177993B-DE66-4091-9A70-27C736720363}" presName="tx1" presStyleLbl="revTx" presStyleIdx="0" presStyleCnt="8"/>
      <dgm:spPr/>
    </dgm:pt>
    <dgm:pt modelId="{9DE30635-4BA5-4768-B2A7-47A87766708B}" type="pres">
      <dgm:prSet presAssocID="{5177993B-DE66-4091-9A70-27C736720363}" presName="vert1" presStyleCnt="0"/>
      <dgm:spPr/>
    </dgm:pt>
    <dgm:pt modelId="{D2F5E1AF-F0B4-46BD-99DF-FC81E5D91C49}" type="pres">
      <dgm:prSet presAssocID="{67F1FD2F-DF10-4141-A83B-0BCA83CC552B}" presName="thickLine" presStyleLbl="alignNode1" presStyleIdx="1" presStyleCnt="8"/>
      <dgm:spPr/>
    </dgm:pt>
    <dgm:pt modelId="{D9EFC7B9-A1B2-44FA-BCC0-CC656337876A}" type="pres">
      <dgm:prSet presAssocID="{67F1FD2F-DF10-4141-A83B-0BCA83CC552B}" presName="horz1" presStyleCnt="0"/>
      <dgm:spPr/>
    </dgm:pt>
    <dgm:pt modelId="{668823C0-DA56-4784-A561-99B06CE768BB}" type="pres">
      <dgm:prSet presAssocID="{67F1FD2F-DF10-4141-A83B-0BCA83CC552B}" presName="tx1" presStyleLbl="revTx" presStyleIdx="1" presStyleCnt="8"/>
      <dgm:spPr/>
    </dgm:pt>
    <dgm:pt modelId="{5929C272-9576-464B-AD60-47FE3B353D5C}" type="pres">
      <dgm:prSet presAssocID="{67F1FD2F-DF10-4141-A83B-0BCA83CC552B}" presName="vert1" presStyleCnt="0"/>
      <dgm:spPr/>
    </dgm:pt>
    <dgm:pt modelId="{E2782455-1126-4E0F-A196-4FDB5E4ABDD0}" type="pres">
      <dgm:prSet presAssocID="{7A224269-9610-43A9-9338-180A9E637C79}" presName="thickLine" presStyleLbl="alignNode1" presStyleIdx="2" presStyleCnt="8"/>
      <dgm:spPr/>
    </dgm:pt>
    <dgm:pt modelId="{790ECED5-1ED2-48EB-B686-94E94FEC8F61}" type="pres">
      <dgm:prSet presAssocID="{7A224269-9610-43A9-9338-180A9E637C79}" presName="horz1" presStyleCnt="0"/>
      <dgm:spPr/>
    </dgm:pt>
    <dgm:pt modelId="{7247B17D-CD4A-4E05-B4D4-3BEE0503D8D5}" type="pres">
      <dgm:prSet presAssocID="{7A224269-9610-43A9-9338-180A9E637C79}" presName="tx1" presStyleLbl="revTx" presStyleIdx="2" presStyleCnt="8"/>
      <dgm:spPr/>
    </dgm:pt>
    <dgm:pt modelId="{2F253F6A-5B18-47E5-9A4C-4AE3DEB9EE83}" type="pres">
      <dgm:prSet presAssocID="{7A224269-9610-43A9-9338-180A9E637C79}" presName="vert1" presStyleCnt="0"/>
      <dgm:spPr/>
    </dgm:pt>
    <dgm:pt modelId="{9E61B15C-79BD-4DC2-A59E-F01CE6EE0969}" type="pres">
      <dgm:prSet presAssocID="{D3B840A7-69C1-452C-A904-16B81726444A}" presName="thickLine" presStyleLbl="alignNode1" presStyleIdx="3" presStyleCnt="8"/>
      <dgm:spPr/>
    </dgm:pt>
    <dgm:pt modelId="{85EEDDFD-AF61-4DCF-9E51-AC979BF80734}" type="pres">
      <dgm:prSet presAssocID="{D3B840A7-69C1-452C-A904-16B81726444A}" presName="horz1" presStyleCnt="0"/>
      <dgm:spPr/>
    </dgm:pt>
    <dgm:pt modelId="{009FC62E-CDA9-4CD7-AFE8-8EDE91E59E20}" type="pres">
      <dgm:prSet presAssocID="{D3B840A7-69C1-452C-A904-16B81726444A}" presName="tx1" presStyleLbl="revTx" presStyleIdx="3" presStyleCnt="8"/>
      <dgm:spPr/>
    </dgm:pt>
    <dgm:pt modelId="{5EFAB901-6632-4935-89D7-55F26873D435}" type="pres">
      <dgm:prSet presAssocID="{D3B840A7-69C1-452C-A904-16B81726444A}" presName="vert1" presStyleCnt="0"/>
      <dgm:spPr/>
    </dgm:pt>
    <dgm:pt modelId="{6817B1B6-0FBE-40D2-8EDA-FCDB328491C3}" type="pres">
      <dgm:prSet presAssocID="{D3DD9DAF-1968-4CE3-908E-CB7C7E80BE2D}" presName="thickLine" presStyleLbl="alignNode1" presStyleIdx="4" presStyleCnt="8"/>
      <dgm:spPr/>
    </dgm:pt>
    <dgm:pt modelId="{48FF6A57-6C24-4F79-9C38-0D7F2220B3D6}" type="pres">
      <dgm:prSet presAssocID="{D3DD9DAF-1968-4CE3-908E-CB7C7E80BE2D}" presName="horz1" presStyleCnt="0"/>
      <dgm:spPr/>
    </dgm:pt>
    <dgm:pt modelId="{68448C82-374C-4E73-906A-1B8AAAC36208}" type="pres">
      <dgm:prSet presAssocID="{D3DD9DAF-1968-4CE3-908E-CB7C7E80BE2D}" presName="tx1" presStyleLbl="revTx" presStyleIdx="4" presStyleCnt="8"/>
      <dgm:spPr/>
    </dgm:pt>
    <dgm:pt modelId="{3A3DE078-3B45-4422-BA1C-9DB659C64FE6}" type="pres">
      <dgm:prSet presAssocID="{D3DD9DAF-1968-4CE3-908E-CB7C7E80BE2D}" presName="vert1" presStyleCnt="0"/>
      <dgm:spPr/>
    </dgm:pt>
    <dgm:pt modelId="{3365D3F3-733A-4FF4-94B3-531ED16F164A}" type="pres">
      <dgm:prSet presAssocID="{D58F1603-F204-4807-9A0F-165C5483A4D1}" presName="thickLine" presStyleLbl="alignNode1" presStyleIdx="5" presStyleCnt="8"/>
      <dgm:spPr/>
    </dgm:pt>
    <dgm:pt modelId="{E4DC51B8-C6A6-4DA1-8C38-367CED57A1E9}" type="pres">
      <dgm:prSet presAssocID="{D58F1603-F204-4807-9A0F-165C5483A4D1}" presName="horz1" presStyleCnt="0"/>
      <dgm:spPr/>
    </dgm:pt>
    <dgm:pt modelId="{54F742D0-C4C3-4837-B8C9-A51E41F22D53}" type="pres">
      <dgm:prSet presAssocID="{D58F1603-F204-4807-9A0F-165C5483A4D1}" presName="tx1" presStyleLbl="revTx" presStyleIdx="5" presStyleCnt="8"/>
      <dgm:spPr/>
    </dgm:pt>
    <dgm:pt modelId="{65647FFE-382B-4237-A4DB-6E073ECA6B39}" type="pres">
      <dgm:prSet presAssocID="{D58F1603-F204-4807-9A0F-165C5483A4D1}" presName="vert1" presStyleCnt="0"/>
      <dgm:spPr/>
    </dgm:pt>
    <dgm:pt modelId="{7087F028-E3F5-423E-BCF2-4D6F594CCCD5}" type="pres">
      <dgm:prSet presAssocID="{028AF448-4D5D-4211-B7FC-A6A5C1E674BD}" presName="thickLine" presStyleLbl="alignNode1" presStyleIdx="6" presStyleCnt="8"/>
      <dgm:spPr/>
    </dgm:pt>
    <dgm:pt modelId="{1892A63E-84FA-480B-85E7-EED3C28DC413}" type="pres">
      <dgm:prSet presAssocID="{028AF448-4D5D-4211-B7FC-A6A5C1E674BD}" presName="horz1" presStyleCnt="0"/>
      <dgm:spPr/>
    </dgm:pt>
    <dgm:pt modelId="{7BE8BA00-CD28-48D6-9AB9-700A41BEA771}" type="pres">
      <dgm:prSet presAssocID="{028AF448-4D5D-4211-B7FC-A6A5C1E674BD}" presName="tx1" presStyleLbl="revTx" presStyleIdx="6" presStyleCnt="8"/>
      <dgm:spPr/>
    </dgm:pt>
    <dgm:pt modelId="{B91B4B51-03CA-48D0-BD80-351139C004BE}" type="pres">
      <dgm:prSet presAssocID="{028AF448-4D5D-4211-B7FC-A6A5C1E674BD}" presName="vert1" presStyleCnt="0"/>
      <dgm:spPr/>
    </dgm:pt>
    <dgm:pt modelId="{5290B97C-10ED-4A3E-99D4-88805394F1FB}" type="pres">
      <dgm:prSet presAssocID="{793279C7-2204-4B87-90C9-6B382E38DFC9}" presName="thickLine" presStyleLbl="alignNode1" presStyleIdx="7" presStyleCnt="8"/>
      <dgm:spPr/>
    </dgm:pt>
    <dgm:pt modelId="{D5644DDF-EB9B-4811-AC18-0C22F56C81BE}" type="pres">
      <dgm:prSet presAssocID="{793279C7-2204-4B87-90C9-6B382E38DFC9}" presName="horz1" presStyleCnt="0"/>
      <dgm:spPr/>
    </dgm:pt>
    <dgm:pt modelId="{C0EFB338-4E7E-488F-A608-90AB99A33F8E}" type="pres">
      <dgm:prSet presAssocID="{793279C7-2204-4B87-90C9-6B382E38DFC9}" presName="tx1" presStyleLbl="revTx" presStyleIdx="7" presStyleCnt="8"/>
      <dgm:spPr/>
    </dgm:pt>
    <dgm:pt modelId="{192621A6-E069-4E3E-A308-9E18FDB4D15B}" type="pres">
      <dgm:prSet presAssocID="{793279C7-2204-4B87-90C9-6B382E38DFC9}" presName="vert1" presStyleCnt="0"/>
      <dgm:spPr/>
    </dgm:pt>
  </dgm:ptLst>
  <dgm:cxnLst>
    <dgm:cxn modelId="{A64C6900-6C42-49B6-AC56-DCCCD87A2346}" type="presOf" srcId="{5177993B-DE66-4091-9A70-27C736720363}" destId="{9BBF72DF-631F-4181-B1C5-C56FF6360909}" srcOrd="0" destOrd="0" presId="urn:microsoft.com/office/officeart/2008/layout/LinedList"/>
    <dgm:cxn modelId="{F23C101E-E33C-4278-B26F-2C53C4F9CC24}" srcId="{46E60FC9-A310-4C51-9C78-9D4A048C1A06}" destId="{D3DD9DAF-1968-4CE3-908E-CB7C7E80BE2D}" srcOrd="4" destOrd="0" parTransId="{2EDA1381-6DB1-42E6-8878-81AF38B3CFE3}" sibTransId="{98B1CEC0-F540-4973-9130-C858C2043010}"/>
    <dgm:cxn modelId="{54F7DE28-60DD-4FE3-916F-DBFD9F0A1472}" srcId="{46E60FC9-A310-4C51-9C78-9D4A048C1A06}" destId="{7A224269-9610-43A9-9338-180A9E637C79}" srcOrd="2" destOrd="0" parTransId="{3ACB76EB-36BA-49E7-9566-A07712332AA1}" sibTransId="{6F52CCA0-FF36-44D6-8104-54615ED58F98}"/>
    <dgm:cxn modelId="{A293A432-CD12-4303-97EE-4E8EB74CAAE2}" srcId="{46E60FC9-A310-4C51-9C78-9D4A048C1A06}" destId="{D58F1603-F204-4807-9A0F-165C5483A4D1}" srcOrd="5" destOrd="0" parTransId="{7A160D18-159E-43D6-B614-0C5E4C07846C}" sibTransId="{22B8DA28-BE11-4AB4-B293-A08E48251A53}"/>
    <dgm:cxn modelId="{E6B11D60-E0AE-4E2F-B6BD-D688D4C293BB}" type="presOf" srcId="{67F1FD2F-DF10-4141-A83B-0BCA83CC552B}" destId="{668823C0-DA56-4784-A561-99B06CE768BB}" srcOrd="0" destOrd="0" presId="urn:microsoft.com/office/officeart/2008/layout/LinedList"/>
    <dgm:cxn modelId="{03C5D642-2FD4-459B-B8C8-2D0A859D733D}" type="presOf" srcId="{793279C7-2204-4B87-90C9-6B382E38DFC9}" destId="{C0EFB338-4E7E-488F-A608-90AB99A33F8E}" srcOrd="0" destOrd="0" presId="urn:microsoft.com/office/officeart/2008/layout/LinedList"/>
    <dgm:cxn modelId="{CDC12944-F531-4DA3-A11C-AFB85B3DB52A}" srcId="{46E60FC9-A310-4C51-9C78-9D4A048C1A06}" destId="{793279C7-2204-4B87-90C9-6B382E38DFC9}" srcOrd="7" destOrd="0" parTransId="{C213752E-8DC8-47F3-994E-AB2A44558CD3}" sibTransId="{7FF1B7E5-339F-418B-A1AC-DBC5B8C1705A}"/>
    <dgm:cxn modelId="{555B8D49-67FD-4195-AA48-18D726FB5C98}" srcId="{46E60FC9-A310-4C51-9C78-9D4A048C1A06}" destId="{D3B840A7-69C1-452C-A904-16B81726444A}" srcOrd="3" destOrd="0" parTransId="{9A6DC04C-CA76-484B-B478-01CAE24A483A}" sibTransId="{4B90EF85-AA65-478E-B33C-0859C16F3B66}"/>
    <dgm:cxn modelId="{333F356E-2A07-42A8-A128-DCB318DFCA1E}" srcId="{46E60FC9-A310-4C51-9C78-9D4A048C1A06}" destId="{028AF448-4D5D-4211-B7FC-A6A5C1E674BD}" srcOrd="6" destOrd="0" parTransId="{7CA4E016-04C2-4D65-9819-B6DF2F937C9E}" sibTransId="{127E0F99-CA06-468C-8688-5FB2D39D0DF9}"/>
    <dgm:cxn modelId="{74E6AE9B-B445-4988-A7C8-4E0C13C51867}" type="presOf" srcId="{028AF448-4D5D-4211-B7FC-A6A5C1E674BD}" destId="{7BE8BA00-CD28-48D6-9AB9-700A41BEA771}" srcOrd="0" destOrd="0" presId="urn:microsoft.com/office/officeart/2008/layout/LinedList"/>
    <dgm:cxn modelId="{D8053DA2-AC7C-46F5-BC79-18B197E860DB}" type="presOf" srcId="{D3DD9DAF-1968-4CE3-908E-CB7C7E80BE2D}" destId="{68448C82-374C-4E73-906A-1B8AAAC36208}" srcOrd="0" destOrd="0" presId="urn:microsoft.com/office/officeart/2008/layout/LinedList"/>
    <dgm:cxn modelId="{015DE6A3-4FE3-4EC3-B68C-818B5F7C30CD}" srcId="{46E60FC9-A310-4C51-9C78-9D4A048C1A06}" destId="{67F1FD2F-DF10-4141-A83B-0BCA83CC552B}" srcOrd="1" destOrd="0" parTransId="{A8C1E6E6-4A0E-479F-891C-BB42BACF54E6}" sibTransId="{886F406E-684C-457B-84BD-B5B9AF6E8E72}"/>
    <dgm:cxn modelId="{E886BAC1-CC49-4653-85A2-5DA8C2ECB0EC}" type="presOf" srcId="{7A224269-9610-43A9-9338-180A9E637C79}" destId="{7247B17D-CD4A-4E05-B4D4-3BEE0503D8D5}" srcOrd="0" destOrd="0" presId="urn:microsoft.com/office/officeart/2008/layout/LinedList"/>
    <dgm:cxn modelId="{1A9ED5D2-43C8-4D81-9221-AF2ECE548FDD}" srcId="{46E60FC9-A310-4C51-9C78-9D4A048C1A06}" destId="{5177993B-DE66-4091-9A70-27C736720363}" srcOrd="0" destOrd="0" parTransId="{49379008-3769-47ED-8948-9A38862D0D71}" sibTransId="{E8390DF8-D610-41FE-99BA-CAE14022B976}"/>
    <dgm:cxn modelId="{706BACD3-711E-481C-8FB1-30285D4A3D6D}" type="presOf" srcId="{D3B840A7-69C1-452C-A904-16B81726444A}" destId="{009FC62E-CDA9-4CD7-AFE8-8EDE91E59E20}" srcOrd="0" destOrd="0" presId="urn:microsoft.com/office/officeart/2008/layout/LinedList"/>
    <dgm:cxn modelId="{FA2BC5D7-4156-4D98-BC89-CA9189116638}" type="presOf" srcId="{46E60FC9-A310-4C51-9C78-9D4A048C1A06}" destId="{AF590A68-57BF-4843-A3F9-65E430CA42F8}" srcOrd="0" destOrd="0" presId="urn:microsoft.com/office/officeart/2008/layout/LinedList"/>
    <dgm:cxn modelId="{BF842AF9-BCF9-4CED-A70F-33112387105A}" type="presOf" srcId="{D58F1603-F204-4807-9A0F-165C5483A4D1}" destId="{54F742D0-C4C3-4837-B8C9-A51E41F22D53}" srcOrd="0" destOrd="0" presId="urn:microsoft.com/office/officeart/2008/layout/LinedList"/>
    <dgm:cxn modelId="{EEC31707-C4BB-4076-977F-3D173410143F}" type="presParOf" srcId="{AF590A68-57BF-4843-A3F9-65E430CA42F8}" destId="{EB660EF9-300F-4280-B24E-E1CEFFD168B0}" srcOrd="0" destOrd="0" presId="urn:microsoft.com/office/officeart/2008/layout/LinedList"/>
    <dgm:cxn modelId="{EE4E1142-16EF-43D4-91A0-4525E7A3E926}" type="presParOf" srcId="{AF590A68-57BF-4843-A3F9-65E430CA42F8}" destId="{AFF3CFB4-58C1-442E-AD6D-437D2805F346}" srcOrd="1" destOrd="0" presId="urn:microsoft.com/office/officeart/2008/layout/LinedList"/>
    <dgm:cxn modelId="{BFA94870-501E-4151-8318-5066EA7B87B5}" type="presParOf" srcId="{AFF3CFB4-58C1-442E-AD6D-437D2805F346}" destId="{9BBF72DF-631F-4181-B1C5-C56FF6360909}" srcOrd="0" destOrd="0" presId="urn:microsoft.com/office/officeart/2008/layout/LinedList"/>
    <dgm:cxn modelId="{24E0EEDB-1FDF-4538-8A79-C1E71E4FDB67}" type="presParOf" srcId="{AFF3CFB4-58C1-442E-AD6D-437D2805F346}" destId="{9DE30635-4BA5-4768-B2A7-47A87766708B}" srcOrd="1" destOrd="0" presId="urn:microsoft.com/office/officeart/2008/layout/LinedList"/>
    <dgm:cxn modelId="{7D00D9B7-D012-4AB6-AD54-3C294BFFBFBF}" type="presParOf" srcId="{AF590A68-57BF-4843-A3F9-65E430CA42F8}" destId="{D2F5E1AF-F0B4-46BD-99DF-FC81E5D91C49}" srcOrd="2" destOrd="0" presId="urn:microsoft.com/office/officeart/2008/layout/LinedList"/>
    <dgm:cxn modelId="{08C612BD-E34B-46DC-8E81-7BC53BF6BAB3}" type="presParOf" srcId="{AF590A68-57BF-4843-A3F9-65E430CA42F8}" destId="{D9EFC7B9-A1B2-44FA-BCC0-CC656337876A}" srcOrd="3" destOrd="0" presId="urn:microsoft.com/office/officeart/2008/layout/LinedList"/>
    <dgm:cxn modelId="{731E0BE1-97ED-4718-94D1-DB5382AABDE0}" type="presParOf" srcId="{D9EFC7B9-A1B2-44FA-BCC0-CC656337876A}" destId="{668823C0-DA56-4784-A561-99B06CE768BB}" srcOrd="0" destOrd="0" presId="urn:microsoft.com/office/officeart/2008/layout/LinedList"/>
    <dgm:cxn modelId="{89C2126C-0016-46C3-9AE5-72687CAED2AD}" type="presParOf" srcId="{D9EFC7B9-A1B2-44FA-BCC0-CC656337876A}" destId="{5929C272-9576-464B-AD60-47FE3B353D5C}" srcOrd="1" destOrd="0" presId="urn:microsoft.com/office/officeart/2008/layout/LinedList"/>
    <dgm:cxn modelId="{AFE2881F-F4B2-4DD1-A934-2073131C968B}" type="presParOf" srcId="{AF590A68-57BF-4843-A3F9-65E430CA42F8}" destId="{E2782455-1126-4E0F-A196-4FDB5E4ABDD0}" srcOrd="4" destOrd="0" presId="urn:microsoft.com/office/officeart/2008/layout/LinedList"/>
    <dgm:cxn modelId="{554E40B1-047B-4DE6-8D83-4E807A9C185F}" type="presParOf" srcId="{AF590A68-57BF-4843-A3F9-65E430CA42F8}" destId="{790ECED5-1ED2-48EB-B686-94E94FEC8F61}" srcOrd="5" destOrd="0" presId="urn:microsoft.com/office/officeart/2008/layout/LinedList"/>
    <dgm:cxn modelId="{1897E11A-950E-4AA1-A69D-299A164D5424}" type="presParOf" srcId="{790ECED5-1ED2-48EB-B686-94E94FEC8F61}" destId="{7247B17D-CD4A-4E05-B4D4-3BEE0503D8D5}" srcOrd="0" destOrd="0" presId="urn:microsoft.com/office/officeart/2008/layout/LinedList"/>
    <dgm:cxn modelId="{112CB07F-A9AB-4F1B-B063-666691B22232}" type="presParOf" srcId="{790ECED5-1ED2-48EB-B686-94E94FEC8F61}" destId="{2F253F6A-5B18-47E5-9A4C-4AE3DEB9EE83}" srcOrd="1" destOrd="0" presId="urn:microsoft.com/office/officeart/2008/layout/LinedList"/>
    <dgm:cxn modelId="{757D8F15-4A21-4328-AB5D-107554F598C8}" type="presParOf" srcId="{AF590A68-57BF-4843-A3F9-65E430CA42F8}" destId="{9E61B15C-79BD-4DC2-A59E-F01CE6EE0969}" srcOrd="6" destOrd="0" presId="urn:microsoft.com/office/officeart/2008/layout/LinedList"/>
    <dgm:cxn modelId="{F5DB5CD8-85C2-447F-8E20-C441CAD2FE5E}" type="presParOf" srcId="{AF590A68-57BF-4843-A3F9-65E430CA42F8}" destId="{85EEDDFD-AF61-4DCF-9E51-AC979BF80734}" srcOrd="7" destOrd="0" presId="urn:microsoft.com/office/officeart/2008/layout/LinedList"/>
    <dgm:cxn modelId="{9FD0C012-0132-476A-9840-7631FA6C1A05}" type="presParOf" srcId="{85EEDDFD-AF61-4DCF-9E51-AC979BF80734}" destId="{009FC62E-CDA9-4CD7-AFE8-8EDE91E59E20}" srcOrd="0" destOrd="0" presId="urn:microsoft.com/office/officeart/2008/layout/LinedList"/>
    <dgm:cxn modelId="{DE7EC0CA-F15E-45C1-8A92-80D12B64C71D}" type="presParOf" srcId="{85EEDDFD-AF61-4DCF-9E51-AC979BF80734}" destId="{5EFAB901-6632-4935-89D7-55F26873D435}" srcOrd="1" destOrd="0" presId="urn:microsoft.com/office/officeart/2008/layout/LinedList"/>
    <dgm:cxn modelId="{86CCB5B0-23BE-4275-9717-A0C024F1646B}" type="presParOf" srcId="{AF590A68-57BF-4843-A3F9-65E430CA42F8}" destId="{6817B1B6-0FBE-40D2-8EDA-FCDB328491C3}" srcOrd="8" destOrd="0" presId="urn:microsoft.com/office/officeart/2008/layout/LinedList"/>
    <dgm:cxn modelId="{890B3C22-D9F7-47E3-93C7-3D4DE178AE85}" type="presParOf" srcId="{AF590A68-57BF-4843-A3F9-65E430CA42F8}" destId="{48FF6A57-6C24-4F79-9C38-0D7F2220B3D6}" srcOrd="9" destOrd="0" presId="urn:microsoft.com/office/officeart/2008/layout/LinedList"/>
    <dgm:cxn modelId="{82F85DDC-3F58-48D0-A01F-17BF9CD0E401}" type="presParOf" srcId="{48FF6A57-6C24-4F79-9C38-0D7F2220B3D6}" destId="{68448C82-374C-4E73-906A-1B8AAAC36208}" srcOrd="0" destOrd="0" presId="urn:microsoft.com/office/officeart/2008/layout/LinedList"/>
    <dgm:cxn modelId="{EA718A91-E249-44A9-918C-B9322263C096}" type="presParOf" srcId="{48FF6A57-6C24-4F79-9C38-0D7F2220B3D6}" destId="{3A3DE078-3B45-4422-BA1C-9DB659C64FE6}" srcOrd="1" destOrd="0" presId="urn:microsoft.com/office/officeart/2008/layout/LinedList"/>
    <dgm:cxn modelId="{A1509D74-8BA3-457D-8799-D9D7040AC50E}" type="presParOf" srcId="{AF590A68-57BF-4843-A3F9-65E430CA42F8}" destId="{3365D3F3-733A-4FF4-94B3-531ED16F164A}" srcOrd="10" destOrd="0" presId="urn:microsoft.com/office/officeart/2008/layout/LinedList"/>
    <dgm:cxn modelId="{AED8BDC7-3442-4948-891C-BB93576749D0}" type="presParOf" srcId="{AF590A68-57BF-4843-A3F9-65E430CA42F8}" destId="{E4DC51B8-C6A6-4DA1-8C38-367CED57A1E9}" srcOrd="11" destOrd="0" presId="urn:microsoft.com/office/officeart/2008/layout/LinedList"/>
    <dgm:cxn modelId="{55C41688-DDB9-4BB7-98CA-9ABA65FD65B4}" type="presParOf" srcId="{E4DC51B8-C6A6-4DA1-8C38-367CED57A1E9}" destId="{54F742D0-C4C3-4837-B8C9-A51E41F22D53}" srcOrd="0" destOrd="0" presId="urn:microsoft.com/office/officeart/2008/layout/LinedList"/>
    <dgm:cxn modelId="{F0B6E348-1119-4A38-8AB9-066C729FEE96}" type="presParOf" srcId="{E4DC51B8-C6A6-4DA1-8C38-367CED57A1E9}" destId="{65647FFE-382B-4237-A4DB-6E073ECA6B39}" srcOrd="1" destOrd="0" presId="urn:microsoft.com/office/officeart/2008/layout/LinedList"/>
    <dgm:cxn modelId="{978958B3-36B0-4528-BEB5-AEC6DA21DAAC}" type="presParOf" srcId="{AF590A68-57BF-4843-A3F9-65E430CA42F8}" destId="{7087F028-E3F5-423E-BCF2-4D6F594CCCD5}" srcOrd="12" destOrd="0" presId="urn:microsoft.com/office/officeart/2008/layout/LinedList"/>
    <dgm:cxn modelId="{787AC025-0ECE-42D3-AD9C-BEFB07BF7C3F}" type="presParOf" srcId="{AF590A68-57BF-4843-A3F9-65E430CA42F8}" destId="{1892A63E-84FA-480B-85E7-EED3C28DC413}" srcOrd="13" destOrd="0" presId="urn:microsoft.com/office/officeart/2008/layout/LinedList"/>
    <dgm:cxn modelId="{BDED19F3-E455-4F21-A1E2-BEAC42558C17}" type="presParOf" srcId="{1892A63E-84FA-480B-85E7-EED3C28DC413}" destId="{7BE8BA00-CD28-48D6-9AB9-700A41BEA771}" srcOrd="0" destOrd="0" presId="urn:microsoft.com/office/officeart/2008/layout/LinedList"/>
    <dgm:cxn modelId="{B1AE5C2C-675F-448F-AFF3-ECD765B9F8B7}" type="presParOf" srcId="{1892A63E-84FA-480B-85E7-EED3C28DC413}" destId="{B91B4B51-03CA-48D0-BD80-351139C004BE}" srcOrd="1" destOrd="0" presId="urn:microsoft.com/office/officeart/2008/layout/LinedList"/>
    <dgm:cxn modelId="{33DFAA3A-4A30-4445-A099-8A644BC1E4BA}" type="presParOf" srcId="{AF590A68-57BF-4843-A3F9-65E430CA42F8}" destId="{5290B97C-10ED-4A3E-99D4-88805394F1FB}" srcOrd="14" destOrd="0" presId="urn:microsoft.com/office/officeart/2008/layout/LinedList"/>
    <dgm:cxn modelId="{79B05C59-E5E2-4AFD-BE67-3AFB77A77A2B}" type="presParOf" srcId="{AF590A68-57BF-4843-A3F9-65E430CA42F8}" destId="{D5644DDF-EB9B-4811-AC18-0C22F56C81BE}" srcOrd="15" destOrd="0" presId="urn:microsoft.com/office/officeart/2008/layout/LinedList"/>
    <dgm:cxn modelId="{DDDE555C-0483-4AF2-8C32-1896E2986B22}" type="presParOf" srcId="{D5644DDF-EB9B-4811-AC18-0C22F56C81BE}" destId="{C0EFB338-4E7E-488F-A608-90AB99A33F8E}" srcOrd="0" destOrd="0" presId="urn:microsoft.com/office/officeart/2008/layout/LinedList"/>
    <dgm:cxn modelId="{E2637772-89F9-4EEE-AD86-A4050536C207}" type="presParOf" srcId="{D5644DDF-EB9B-4811-AC18-0C22F56C81BE}" destId="{192621A6-E069-4E3E-A308-9E18FDB4D1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E428903A-AA92-4BE9-ACA3-086AD90A0CA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C2E7ECA-ED1C-498F-A7D3-64C067BA3F45}">
      <dgm:prSet/>
      <dgm:spPr/>
      <dgm:t>
        <a:bodyPr/>
        <a:lstStyle/>
        <a:p>
          <a:r>
            <a:rPr lang="en-GB"/>
            <a:t>A community garden to improve wellbeing</a:t>
          </a:r>
          <a:endParaRPr lang="en-US"/>
        </a:p>
      </dgm:t>
    </dgm:pt>
    <dgm:pt modelId="{A7047F58-519B-4CBC-8CF8-6DDBFE367FD1}" type="parTrans" cxnId="{DBA6733A-4820-4A6A-834F-BAE753A9605F}">
      <dgm:prSet/>
      <dgm:spPr/>
      <dgm:t>
        <a:bodyPr/>
        <a:lstStyle/>
        <a:p>
          <a:endParaRPr lang="en-US"/>
        </a:p>
      </dgm:t>
    </dgm:pt>
    <dgm:pt modelId="{9B89C34E-09E9-4495-A6FE-A4A94F15C2EB}" type="sibTrans" cxnId="{DBA6733A-4820-4A6A-834F-BAE753A9605F}">
      <dgm:prSet/>
      <dgm:spPr/>
      <dgm:t>
        <a:bodyPr/>
        <a:lstStyle/>
        <a:p>
          <a:endParaRPr lang="en-US"/>
        </a:p>
      </dgm:t>
    </dgm:pt>
    <dgm:pt modelId="{EC43A53F-0C19-4056-9DC5-EF3050B29872}">
      <dgm:prSet/>
      <dgm:spPr/>
      <dgm:t>
        <a:bodyPr/>
        <a:lstStyle/>
        <a:p>
          <a:r>
            <a:rPr lang="en-GB"/>
            <a:t>A digital triage system in rural Wales</a:t>
          </a:r>
          <a:endParaRPr lang="en-US"/>
        </a:p>
      </dgm:t>
    </dgm:pt>
    <dgm:pt modelId="{DB17A22E-F76D-4BCC-87E4-D3F9805FC432}" type="parTrans" cxnId="{F0F7649F-994C-405A-B6BD-F477936F16BC}">
      <dgm:prSet/>
      <dgm:spPr/>
      <dgm:t>
        <a:bodyPr/>
        <a:lstStyle/>
        <a:p>
          <a:endParaRPr lang="en-US"/>
        </a:p>
      </dgm:t>
    </dgm:pt>
    <dgm:pt modelId="{58530236-9DB5-4E0C-BF9F-EE051DA2B228}" type="sibTrans" cxnId="{F0F7649F-994C-405A-B6BD-F477936F16BC}">
      <dgm:prSet/>
      <dgm:spPr/>
      <dgm:t>
        <a:bodyPr/>
        <a:lstStyle/>
        <a:p>
          <a:endParaRPr lang="en-US"/>
        </a:p>
      </dgm:t>
    </dgm:pt>
    <dgm:pt modelId="{56B4B06A-E7B4-4172-9163-4EB79BDCC8A4}">
      <dgm:prSet/>
      <dgm:spPr/>
      <dgm:t>
        <a:bodyPr/>
        <a:lstStyle/>
        <a:p>
          <a:r>
            <a:rPr lang="en-GB"/>
            <a:t>A loneliness-reduction project for older adults</a:t>
          </a:r>
          <a:endParaRPr lang="en-US"/>
        </a:p>
      </dgm:t>
    </dgm:pt>
    <dgm:pt modelId="{BFE9B44B-0F90-43F9-9723-57AFE46E57F6}" type="parTrans" cxnId="{B0ED05A9-5935-4ADE-AD69-B784CB08DB1B}">
      <dgm:prSet/>
      <dgm:spPr/>
      <dgm:t>
        <a:bodyPr/>
        <a:lstStyle/>
        <a:p>
          <a:endParaRPr lang="en-US"/>
        </a:p>
      </dgm:t>
    </dgm:pt>
    <dgm:pt modelId="{3B08BC27-50E6-4350-9A01-8EB5250D5AA9}" type="sibTrans" cxnId="{B0ED05A9-5935-4ADE-AD69-B784CB08DB1B}">
      <dgm:prSet/>
      <dgm:spPr/>
      <dgm:t>
        <a:bodyPr/>
        <a:lstStyle/>
        <a:p>
          <a:endParaRPr lang="en-US"/>
        </a:p>
      </dgm:t>
    </dgm:pt>
    <dgm:pt modelId="{A202ECF5-00A3-4FBD-A2E6-E9981F2CA1B7}">
      <dgm:prSet/>
      <dgm:spPr/>
      <dgm:t>
        <a:bodyPr/>
        <a:lstStyle/>
        <a:p>
          <a:r>
            <a:rPr lang="en-GB"/>
            <a:t>An active travel policy in a deprived neighbourhood</a:t>
          </a:r>
          <a:endParaRPr lang="en-US"/>
        </a:p>
      </dgm:t>
    </dgm:pt>
    <dgm:pt modelId="{F3D329DD-26FF-4C91-9D6B-72D86AB1D1EB}" type="parTrans" cxnId="{96C719F0-70A9-4DE0-BC55-29D886428817}">
      <dgm:prSet/>
      <dgm:spPr/>
      <dgm:t>
        <a:bodyPr/>
        <a:lstStyle/>
        <a:p>
          <a:endParaRPr lang="en-US"/>
        </a:p>
      </dgm:t>
    </dgm:pt>
    <dgm:pt modelId="{861C148F-9BCE-4178-86BF-9F41AD3F06AB}" type="sibTrans" cxnId="{96C719F0-70A9-4DE0-BC55-29D886428817}">
      <dgm:prSet/>
      <dgm:spPr/>
      <dgm:t>
        <a:bodyPr/>
        <a:lstStyle/>
        <a:p>
          <a:endParaRPr lang="en-US"/>
        </a:p>
      </dgm:t>
    </dgm:pt>
    <dgm:pt modelId="{110EC4C8-3535-486C-855D-4082B04DA7E6}">
      <dgm:prSet/>
      <dgm:spPr/>
      <dgm:t>
        <a:bodyPr/>
        <a:lstStyle/>
        <a:p>
          <a:r>
            <a:rPr lang="en-GB"/>
            <a:t>A youth mental wellbeing digital hub</a:t>
          </a:r>
          <a:endParaRPr lang="en-US"/>
        </a:p>
      </dgm:t>
    </dgm:pt>
    <dgm:pt modelId="{8AC20F88-A754-4D31-A41C-EF52BA827822}" type="parTrans" cxnId="{E9FEB367-48C8-41BF-A3B9-F7A9F2961F4A}">
      <dgm:prSet/>
      <dgm:spPr/>
      <dgm:t>
        <a:bodyPr/>
        <a:lstStyle/>
        <a:p>
          <a:endParaRPr lang="en-US"/>
        </a:p>
      </dgm:t>
    </dgm:pt>
    <dgm:pt modelId="{F86E4497-526F-4CED-BE97-54D8E17207B8}" type="sibTrans" cxnId="{E9FEB367-48C8-41BF-A3B9-F7A9F2961F4A}">
      <dgm:prSet/>
      <dgm:spPr/>
      <dgm:t>
        <a:bodyPr/>
        <a:lstStyle/>
        <a:p>
          <a:endParaRPr lang="en-US"/>
        </a:p>
      </dgm:t>
    </dgm:pt>
    <dgm:pt modelId="{36F3BB16-1D5D-44B9-977A-85BB5C62AF0F}" type="pres">
      <dgm:prSet presAssocID="{E428903A-AA92-4BE9-ACA3-086AD90A0CA6}" presName="vert0" presStyleCnt="0">
        <dgm:presLayoutVars>
          <dgm:dir/>
          <dgm:animOne val="branch"/>
          <dgm:animLvl val="lvl"/>
        </dgm:presLayoutVars>
      </dgm:prSet>
      <dgm:spPr/>
    </dgm:pt>
    <dgm:pt modelId="{6173DBDF-2AB7-46C7-B9BF-62CD8D8D21E2}" type="pres">
      <dgm:prSet presAssocID="{5C2E7ECA-ED1C-498F-A7D3-64C067BA3F45}" presName="thickLine" presStyleLbl="alignNode1" presStyleIdx="0" presStyleCnt="5"/>
      <dgm:spPr/>
    </dgm:pt>
    <dgm:pt modelId="{C32D8082-4A5C-43EE-869F-46A5B6AF8FB3}" type="pres">
      <dgm:prSet presAssocID="{5C2E7ECA-ED1C-498F-A7D3-64C067BA3F45}" presName="horz1" presStyleCnt="0"/>
      <dgm:spPr/>
    </dgm:pt>
    <dgm:pt modelId="{2D3CCC5A-CE0D-486C-A1A8-EDE94E6896C3}" type="pres">
      <dgm:prSet presAssocID="{5C2E7ECA-ED1C-498F-A7D3-64C067BA3F45}" presName="tx1" presStyleLbl="revTx" presStyleIdx="0" presStyleCnt="5"/>
      <dgm:spPr/>
    </dgm:pt>
    <dgm:pt modelId="{FB25F0A0-73EC-4C2B-8198-EF02E29F93B6}" type="pres">
      <dgm:prSet presAssocID="{5C2E7ECA-ED1C-498F-A7D3-64C067BA3F45}" presName="vert1" presStyleCnt="0"/>
      <dgm:spPr/>
    </dgm:pt>
    <dgm:pt modelId="{14224695-692A-48E6-9853-878FECD53D9D}" type="pres">
      <dgm:prSet presAssocID="{EC43A53F-0C19-4056-9DC5-EF3050B29872}" presName="thickLine" presStyleLbl="alignNode1" presStyleIdx="1" presStyleCnt="5"/>
      <dgm:spPr/>
    </dgm:pt>
    <dgm:pt modelId="{7C8DF8E1-0806-4D4B-8854-F7D85B5294DE}" type="pres">
      <dgm:prSet presAssocID="{EC43A53F-0C19-4056-9DC5-EF3050B29872}" presName="horz1" presStyleCnt="0"/>
      <dgm:spPr/>
    </dgm:pt>
    <dgm:pt modelId="{49593E11-723B-4EC3-B82E-794CA113A2AF}" type="pres">
      <dgm:prSet presAssocID="{EC43A53F-0C19-4056-9DC5-EF3050B29872}" presName="tx1" presStyleLbl="revTx" presStyleIdx="1" presStyleCnt="5"/>
      <dgm:spPr/>
    </dgm:pt>
    <dgm:pt modelId="{80FE1D10-453C-4FDA-A506-0FBC2A1CFD4A}" type="pres">
      <dgm:prSet presAssocID="{EC43A53F-0C19-4056-9DC5-EF3050B29872}" presName="vert1" presStyleCnt="0"/>
      <dgm:spPr/>
    </dgm:pt>
    <dgm:pt modelId="{F6C46C3D-630E-4370-8E4D-9318BCA5AEDC}" type="pres">
      <dgm:prSet presAssocID="{56B4B06A-E7B4-4172-9163-4EB79BDCC8A4}" presName="thickLine" presStyleLbl="alignNode1" presStyleIdx="2" presStyleCnt="5"/>
      <dgm:spPr/>
    </dgm:pt>
    <dgm:pt modelId="{91088AA6-DD01-466E-B2D9-D99CFFA45556}" type="pres">
      <dgm:prSet presAssocID="{56B4B06A-E7B4-4172-9163-4EB79BDCC8A4}" presName="horz1" presStyleCnt="0"/>
      <dgm:spPr/>
    </dgm:pt>
    <dgm:pt modelId="{B133DC3B-D0AC-4806-AF09-4B514698EFE5}" type="pres">
      <dgm:prSet presAssocID="{56B4B06A-E7B4-4172-9163-4EB79BDCC8A4}" presName="tx1" presStyleLbl="revTx" presStyleIdx="2" presStyleCnt="5"/>
      <dgm:spPr/>
    </dgm:pt>
    <dgm:pt modelId="{FAB0C952-F440-47ED-8D82-BF2D4473643B}" type="pres">
      <dgm:prSet presAssocID="{56B4B06A-E7B4-4172-9163-4EB79BDCC8A4}" presName="vert1" presStyleCnt="0"/>
      <dgm:spPr/>
    </dgm:pt>
    <dgm:pt modelId="{B1432827-7CFC-444E-A1F5-15367591886A}" type="pres">
      <dgm:prSet presAssocID="{A202ECF5-00A3-4FBD-A2E6-E9981F2CA1B7}" presName="thickLine" presStyleLbl="alignNode1" presStyleIdx="3" presStyleCnt="5"/>
      <dgm:spPr/>
    </dgm:pt>
    <dgm:pt modelId="{11B39407-3C3E-41EB-B274-638B3905AD7F}" type="pres">
      <dgm:prSet presAssocID="{A202ECF5-00A3-4FBD-A2E6-E9981F2CA1B7}" presName="horz1" presStyleCnt="0"/>
      <dgm:spPr/>
    </dgm:pt>
    <dgm:pt modelId="{CA038930-E36A-41A7-8DDB-C9AE520E2D52}" type="pres">
      <dgm:prSet presAssocID="{A202ECF5-00A3-4FBD-A2E6-E9981F2CA1B7}" presName="tx1" presStyleLbl="revTx" presStyleIdx="3" presStyleCnt="5"/>
      <dgm:spPr/>
    </dgm:pt>
    <dgm:pt modelId="{362EB02F-9407-4FAD-917B-56EE8E1A60F5}" type="pres">
      <dgm:prSet presAssocID="{A202ECF5-00A3-4FBD-A2E6-E9981F2CA1B7}" presName="vert1" presStyleCnt="0"/>
      <dgm:spPr/>
    </dgm:pt>
    <dgm:pt modelId="{204DA6A4-402D-47E5-8B32-B6A44CB505A1}" type="pres">
      <dgm:prSet presAssocID="{110EC4C8-3535-486C-855D-4082B04DA7E6}" presName="thickLine" presStyleLbl="alignNode1" presStyleIdx="4" presStyleCnt="5"/>
      <dgm:spPr/>
    </dgm:pt>
    <dgm:pt modelId="{ADAD20E3-B98F-4373-B87C-E18A710B4E86}" type="pres">
      <dgm:prSet presAssocID="{110EC4C8-3535-486C-855D-4082B04DA7E6}" presName="horz1" presStyleCnt="0"/>
      <dgm:spPr/>
    </dgm:pt>
    <dgm:pt modelId="{3CAD8B85-4A5A-43F4-8422-87FDBF5B17A2}" type="pres">
      <dgm:prSet presAssocID="{110EC4C8-3535-486C-855D-4082B04DA7E6}" presName="tx1" presStyleLbl="revTx" presStyleIdx="4" presStyleCnt="5"/>
      <dgm:spPr/>
    </dgm:pt>
    <dgm:pt modelId="{E3338146-87F7-4094-B868-C8FE991B82A8}" type="pres">
      <dgm:prSet presAssocID="{110EC4C8-3535-486C-855D-4082B04DA7E6}" presName="vert1" presStyleCnt="0"/>
      <dgm:spPr/>
    </dgm:pt>
  </dgm:ptLst>
  <dgm:cxnLst>
    <dgm:cxn modelId="{B7B48626-7626-47D3-847A-D2DB44E93CBF}" type="presOf" srcId="{EC43A53F-0C19-4056-9DC5-EF3050B29872}" destId="{49593E11-723B-4EC3-B82E-794CA113A2AF}" srcOrd="0" destOrd="0" presId="urn:microsoft.com/office/officeart/2008/layout/LinedList"/>
    <dgm:cxn modelId="{D8825730-022C-4F2E-8F79-961E332EB15C}" type="presOf" srcId="{5C2E7ECA-ED1C-498F-A7D3-64C067BA3F45}" destId="{2D3CCC5A-CE0D-486C-A1A8-EDE94E6896C3}" srcOrd="0" destOrd="0" presId="urn:microsoft.com/office/officeart/2008/layout/LinedList"/>
    <dgm:cxn modelId="{3E364131-847E-4C7F-8DE6-A58389D77E27}" type="presOf" srcId="{56B4B06A-E7B4-4172-9163-4EB79BDCC8A4}" destId="{B133DC3B-D0AC-4806-AF09-4B514698EFE5}" srcOrd="0" destOrd="0" presId="urn:microsoft.com/office/officeart/2008/layout/LinedList"/>
    <dgm:cxn modelId="{5106A634-6AED-49C6-BBE2-650E3F601403}" type="presOf" srcId="{E428903A-AA92-4BE9-ACA3-086AD90A0CA6}" destId="{36F3BB16-1D5D-44B9-977A-85BB5C62AF0F}" srcOrd="0" destOrd="0" presId="urn:microsoft.com/office/officeart/2008/layout/LinedList"/>
    <dgm:cxn modelId="{DBA6733A-4820-4A6A-834F-BAE753A9605F}" srcId="{E428903A-AA92-4BE9-ACA3-086AD90A0CA6}" destId="{5C2E7ECA-ED1C-498F-A7D3-64C067BA3F45}" srcOrd="0" destOrd="0" parTransId="{A7047F58-519B-4CBC-8CF8-6DDBFE367FD1}" sibTransId="{9B89C34E-09E9-4495-A6FE-A4A94F15C2EB}"/>
    <dgm:cxn modelId="{5203B065-0B5D-4B7C-B5BC-82AE1BDDCB7D}" type="presOf" srcId="{110EC4C8-3535-486C-855D-4082B04DA7E6}" destId="{3CAD8B85-4A5A-43F4-8422-87FDBF5B17A2}" srcOrd="0" destOrd="0" presId="urn:microsoft.com/office/officeart/2008/layout/LinedList"/>
    <dgm:cxn modelId="{E9FEB367-48C8-41BF-A3B9-F7A9F2961F4A}" srcId="{E428903A-AA92-4BE9-ACA3-086AD90A0CA6}" destId="{110EC4C8-3535-486C-855D-4082B04DA7E6}" srcOrd="4" destOrd="0" parTransId="{8AC20F88-A754-4D31-A41C-EF52BA827822}" sibTransId="{F86E4497-526F-4CED-BE97-54D8E17207B8}"/>
    <dgm:cxn modelId="{F0F7649F-994C-405A-B6BD-F477936F16BC}" srcId="{E428903A-AA92-4BE9-ACA3-086AD90A0CA6}" destId="{EC43A53F-0C19-4056-9DC5-EF3050B29872}" srcOrd="1" destOrd="0" parTransId="{DB17A22E-F76D-4BCC-87E4-D3F9805FC432}" sibTransId="{58530236-9DB5-4E0C-BF9F-EE051DA2B228}"/>
    <dgm:cxn modelId="{B0ED05A9-5935-4ADE-AD69-B784CB08DB1B}" srcId="{E428903A-AA92-4BE9-ACA3-086AD90A0CA6}" destId="{56B4B06A-E7B4-4172-9163-4EB79BDCC8A4}" srcOrd="2" destOrd="0" parTransId="{BFE9B44B-0F90-43F9-9723-57AFE46E57F6}" sibTransId="{3B08BC27-50E6-4350-9A01-8EB5250D5AA9}"/>
    <dgm:cxn modelId="{B2E434BE-59C1-4C8E-80A2-23C41A8F25E0}" type="presOf" srcId="{A202ECF5-00A3-4FBD-A2E6-E9981F2CA1B7}" destId="{CA038930-E36A-41A7-8DDB-C9AE520E2D52}" srcOrd="0" destOrd="0" presId="urn:microsoft.com/office/officeart/2008/layout/LinedList"/>
    <dgm:cxn modelId="{96C719F0-70A9-4DE0-BC55-29D886428817}" srcId="{E428903A-AA92-4BE9-ACA3-086AD90A0CA6}" destId="{A202ECF5-00A3-4FBD-A2E6-E9981F2CA1B7}" srcOrd="3" destOrd="0" parTransId="{F3D329DD-26FF-4C91-9D6B-72D86AB1D1EB}" sibTransId="{861C148F-9BCE-4178-86BF-9F41AD3F06AB}"/>
    <dgm:cxn modelId="{45E0FB8F-55C8-4EAB-BEDA-40E6601D3A93}" type="presParOf" srcId="{36F3BB16-1D5D-44B9-977A-85BB5C62AF0F}" destId="{6173DBDF-2AB7-46C7-B9BF-62CD8D8D21E2}" srcOrd="0" destOrd="0" presId="urn:microsoft.com/office/officeart/2008/layout/LinedList"/>
    <dgm:cxn modelId="{1B31008C-1A58-48ED-862A-24D392A4325B}" type="presParOf" srcId="{36F3BB16-1D5D-44B9-977A-85BB5C62AF0F}" destId="{C32D8082-4A5C-43EE-869F-46A5B6AF8FB3}" srcOrd="1" destOrd="0" presId="urn:microsoft.com/office/officeart/2008/layout/LinedList"/>
    <dgm:cxn modelId="{02A46AFA-1E5B-4D24-920A-4FB6E86E4E40}" type="presParOf" srcId="{C32D8082-4A5C-43EE-869F-46A5B6AF8FB3}" destId="{2D3CCC5A-CE0D-486C-A1A8-EDE94E6896C3}" srcOrd="0" destOrd="0" presId="urn:microsoft.com/office/officeart/2008/layout/LinedList"/>
    <dgm:cxn modelId="{734B7C46-4BE8-49DD-AFCB-D694BB4BAA8E}" type="presParOf" srcId="{C32D8082-4A5C-43EE-869F-46A5B6AF8FB3}" destId="{FB25F0A0-73EC-4C2B-8198-EF02E29F93B6}" srcOrd="1" destOrd="0" presId="urn:microsoft.com/office/officeart/2008/layout/LinedList"/>
    <dgm:cxn modelId="{6E457D41-5C8E-4F0D-9B63-3E0685AD8DFF}" type="presParOf" srcId="{36F3BB16-1D5D-44B9-977A-85BB5C62AF0F}" destId="{14224695-692A-48E6-9853-878FECD53D9D}" srcOrd="2" destOrd="0" presId="urn:microsoft.com/office/officeart/2008/layout/LinedList"/>
    <dgm:cxn modelId="{5D9B2630-5A30-4787-BA9B-9FE12F499333}" type="presParOf" srcId="{36F3BB16-1D5D-44B9-977A-85BB5C62AF0F}" destId="{7C8DF8E1-0806-4D4B-8854-F7D85B5294DE}" srcOrd="3" destOrd="0" presId="urn:microsoft.com/office/officeart/2008/layout/LinedList"/>
    <dgm:cxn modelId="{4A070B8C-F871-4DB5-82EB-8F366BD6C485}" type="presParOf" srcId="{7C8DF8E1-0806-4D4B-8854-F7D85B5294DE}" destId="{49593E11-723B-4EC3-B82E-794CA113A2AF}" srcOrd="0" destOrd="0" presId="urn:microsoft.com/office/officeart/2008/layout/LinedList"/>
    <dgm:cxn modelId="{04A429FC-4F13-4831-95A6-C0BDC01AD7C1}" type="presParOf" srcId="{7C8DF8E1-0806-4D4B-8854-F7D85B5294DE}" destId="{80FE1D10-453C-4FDA-A506-0FBC2A1CFD4A}" srcOrd="1" destOrd="0" presId="urn:microsoft.com/office/officeart/2008/layout/LinedList"/>
    <dgm:cxn modelId="{E65731B0-F5C2-45BB-BAD3-381BC7B4C3F4}" type="presParOf" srcId="{36F3BB16-1D5D-44B9-977A-85BB5C62AF0F}" destId="{F6C46C3D-630E-4370-8E4D-9318BCA5AEDC}" srcOrd="4" destOrd="0" presId="urn:microsoft.com/office/officeart/2008/layout/LinedList"/>
    <dgm:cxn modelId="{73ED6D69-BF4B-4E47-9A06-829C3D4BD0E1}" type="presParOf" srcId="{36F3BB16-1D5D-44B9-977A-85BB5C62AF0F}" destId="{91088AA6-DD01-466E-B2D9-D99CFFA45556}" srcOrd="5" destOrd="0" presId="urn:microsoft.com/office/officeart/2008/layout/LinedList"/>
    <dgm:cxn modelId="{B974C60C-01A1-44D4-9770-404A5EA02DE9}" type="presParOf" srcId="{91088AA6-DD01-466E-B2D9-D99CFFA45556}" destId="{B133DC3B-D0AC-4806-AF09-4B514698EFE5}" srcOrd="0" destOrd="0" presId="urn:microsoft.com/office/officeart/2008/layout/LinedList"/>
    <dgm:cxn modelId="{90A79C8A-DC94-4949-AB88-E9F6CA080593}" type="presParOf" srcId="{91088AA6-DD01-466E-B2D9-D99CFFA45556}" destId="{FAB0C952-F440-47ED-8D82-BF2D4473643B}" srcOrd="1" destOrd="0" presId="urn:microsoft.com/office/officeart/2008/layout/LinedList"/>
    <dgm:cxn modelId="{9D26D501-B213-4DD9-B9B8-C0558D87458E}" type="presParOf" srcId="{36F3BB16-1D5D-44B9-977A-85BB5C62AF0F}" destId="{B1432827-7CFC-444E-A1F5-15367591886A}" srcOrd="6" destOrd="0" presId="urn:microsoft.com/office/officeart/2008/layout/LinedList"/>
    <dgm:cxn modelId="{29289FF1-CED0-41C9-9A5E-81627ED0610C}" type="presParOf" srcId="{36F3BB16-1D5D-44B9-977A-85BB5C62AF0F}" destId="{11B39407-3C3E-41EB-B274-638B3905AD7F}" srcOrd="7" destOrd="0" presId="urn:microsoft.com/office/officeart/2008/layout/LinedList"/>
    <dgm:cxn modelId="{286E7449-9956-4CA2-9693-B1E593787D26}" type="presParOf" srcId="{11B39407-3C3E-41EB-B274-638B3905AD7F}" destId="{CA038930-E36A-41A7-8DDB-C9AE520E2D52}" srcOrd="0" destOrd="0" presId="urn:microsoft.com/office/officeart/2008/layout/LinedList"/>
    <dgm:cxn modelId="{AF52A2E0-15A4-4A6F-A9CE-0EF8B8B7FF05}" type="presParOf" srcId="{11B39407-3C3E-41EB-B274-638B3905AD7F}" destId="{362EB02F-9407-4FAD-917B-56EE8E1A60F5}" srcOrd="1" destOrd="0" presId="urn:microsoft.com/office/officeart/2008/layout/LinedList"/>
    <dgm:cxn modelId="{695A052C-4846-4E71-B59F-4D651171576C}" type="presParOf" srcId="{36F3BB16-1D5D-44B9-977A-85BB5C62AF0F}" destId="{204DA6A4-402D-47E5-8B32-B6A44CB505A1}" srcOrd="8" destOrd="0" presId="urn:microsoft.com/office/officeart/2008/layout/LinedList"/>
    <dgm:cxn modelId="{7F71BD45-34E9-4C0B-8CC6-437E8341357B}" type="presParOf" srcId="{36F3BB16-1D5D-44B9-977A-85BB5C62AF0F}" destId="{ADAD20E3-B98F-4373-B87C-E18A710B4E86}" srcOrd="9" destOrd="0" presId="urn:microsoft.com/office/officeart/2008/layout/LinedList"/>
    <dgm:cxn modelId="{69C069B1-642D-4D6C-AA03-76D040404183}" type="presParOf" srcId="{ADAD20E3-B98F-4373-B87C-E18A710B4E86}" destId="{3CAD8B85-4A5A-43F4-8422-87FDBF5B17A2}" srcOrd="0" destOrd="0" presId="urn:microsoft.com/office/officeart/2008/layout/LinedList"/>
    <dgm:cxn modelId="{870C0B07-8F73-4C3A-88D3-6774316141FC}" type="presParOf" srcId="{ADAD20E3-B98F-4373-B87C-E18A710B4E86}" destId="{E3338146-87F7-4094-B868-C8FE991B82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838AF564-A065-47E9-A4CB-473CE75EFA85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A2F6731-C553-4635-8A96-0DD9D8CAE7FB}">
      <dgm:prSet/>
      <dgm:spPr/>
      <dgm:t>
        <a:bodyPr/>
        <a:lstStyle/>
        <a:p>
          <a:r>
            <a:rPr lang="en-GB"/>
            <a:t>Key outcomes</a:t>
          </a:r>
          <a:endParaRPr lang="en-US"/>
        </a:p>
      </dgm:t>
    </dgm:pt>
    <dgm:pt modelId="{FA89EB89-9DAB-41DD-8639-CBD4AAE2270A}" type="parTrans" cxnId="{809F0D00-7063-4CA0-AF75-40F656350FC4}">
      <dgm:prSet/>
      <dgm:spPr/>
      <dgm:t>
        <a:bodyPr/>
        <a:lstStyle/>
        <a:p>
          <a:endParaRPr lang="en-US"/>
        </a:p>
      </dgm:t>
    </dgm:pt>
    <dgm:pt modelId="{A57A5EE4-54FB-46C0-823C-757FC1572135}" type="sibTrans" cxnId="{809F0D00-7063-4CA0-AF75-40F656350FC4}">
      <dgm:prSet/>
      <dgm:spPr/>
      <dgm:t>
        <a:bodyPr/>
        <a:lstStyle/>
        <a:p>
          <a:endParaRPr lang="en-US"/>
        </a:p>
      </dgm:t>
    </dgm:pt>
    <dgm:pt modelId="{BE71DE89-EBFA-49C2-AE1B-564FC53C9261}">
      <dgm:prSet/>
      <dgm:spPr/>
      <dgm:t>
        <a:bodyPr/>
        <a:lstStyle/>
        <a:p>
          <a:r>
            <a:rPr lang="en-GB"/>
            <a:t>Indicator set</a:t>
          </a:r>
          <a:endParaRPr lang="en-US"/>
        </a:p>
      </dgm:t>
    </dgm:pt>
    <dgm:pt modelId="{2F238921-3A2C-45E6-8EFE-A9871994AEA0}" type="parTrans" cxnId="{23E9D7C7-18F4-4A24-9C20-1ACE39D0A28B}">
      <dgm:prSet/>
      <dgm:spPr/>
      <dgm:t>
        <a:bodyPr/>
        <a:lstStyle/>
        <a:p>
          <a:endParaRPr lang="en-US"/>
        </a:p>
      </dgm:t>
    </dgm:pt>
    <dgm:pt modelId="{D31B384E-AFFA-4B40-BFFE-EA566C3178BF}" type="sibTrans" cxnId="{23E9D7C7-18F4-4A24-9C20-1ACE39D0A28B}">
      <dgm:prSet/>
      <dgm:spPr/>
      <dgm:t>
        <a:bodyPr/>
        <a:lstStyle/>
        <a:p>
          <a:endParaRPr lang="en-US"/>
        </a:p>
      </dgm:t>
    </dgm:pt>
    <dgm:pt modelId="{76667D8B-0849-4D26-984C-7D64D7AE28A0}">
      <dgm:prSet/>
      <dgm:spPr/>
      <dgm:t>
        <a:bodyPr/>
        <a:lstStyle/>
        <a:p>
          <a:r>
            <a:rPr lang="en-GB"/>
            <a:t>Methods</a:t>
          </a:r>
          <a:endParaRPr lang="en-US"/>
        </a:p>
      </dgm:t>
    </dgm:pt>
    <dgm:pt modelId="{A49F0483-5748-494F-9FC3-C71A3781870C}" type="parTrans" cxnId="{A3FF4981-6F40-4F64-BB93-3782A81AC315}">
      <dgm:prSet/>
      <dgm:spPr/>
      <dgm:t>
        <a:bodyPr/>
        <a:lstStyle/>
        <a:p>
          <a:endParaRPr lang="en-US"/>
        </a:p>
      </dgm:t>
    </dgm:pt>
    <dgm:pt modelId="{AB20EA86-2387-4E4F-905C-E56561A5A1AD}" type="sibTrans" cxnId="{A3FF4981-6F40-4F64-BB93-3782A81AC315}">
      <dgm:prSet/>
      <dgm:spPr/>
      <dgm:t>
        <a:bodyPr/>
        <a:lstStyle/>
        <a:p>
          <a:endParaRPr lang="en-US"/>
        </a:p>
      </dgm:t>
    </dgm:pt>
    <dgm:pt modelId="{18E7D33C-C824-441F-A6BF-9D7874DEEBE7}">
      <dgm:prSet/>
      <dgm:spPr/>
      <dgm:t>
        <a:bodyPr/>
        <a:lstStyle/>
        <a:p>
          <a:r>
            <a:rPr lang="en-GB"/>
            <a:t>Equity analysis</a:t>
          </a:r>
          <a:endParaRPr lang="en-US"/>
        </a:p>
      </dgm:t>
    </dgm:pt>
    <dgm:pt modelId="{8152F266-348C-4C39-AF29-859378CF0DDC}" type="parTrans" cxnId="{72229979-85AB-4AC9-BA44-CFB69B032BFC}">
      <dgm:prSet/>
      <dgm:spPr/>
      <dgm:t>
        <a:bodyPr/>
        <a:lstStyle/>
        <a:p>
          <a:endParaRPr lang="en-US"/>
        </a:p>
      </dgm:t>
    </dgm:pt>
    <dgm:pt modelId="{51041727-3267-48D3-8305-65F651A6C0AA}" type="sibTrans" cxnId="{72229979-85AB-4AC9-BA44-CFB69B032BFC}">
      <dgm:prSet/>
      <dgm:spPr/>
      <dgm:t>
        <a:bodyPr/>
        <a:lstStyle/>
        <a:p>
          <a:endParaRPr lang="en-US"/>
        </a:p>
      </dgm:t>
    </dgm:pt>
    <dgm:pt modelId="{F1E40AEC-4E5B-442B-8260-95453BD3E283}">
      <dgm:prSet/>
      <dgm:spPr/>
      <dgm:t>
        <a:bodyPr/>
        <a:lstStyle/>
        <a:p>
          <a:r>
            <a:rPr lang="en-GB"/>
            <a:t>Sustainability lens</a:t>
          </a:r>
          <a:endParaRPr lang="en-US"/>
        </a:p>
      </dgm:t>
    </dgm:pt>
    <dgm:pt modelId="{1F1DE49B-EE13-4CF8-86A1-DF49BADBB319}" type="parTrans" cxnId="{2B8A4F7D-2E17-4221-8189-99B6A8B1B2AC}">
      <dgm:prSet/>
      <dgm:spPr/>
      <dgm:t>
        <a:bodyPr/>
        <a:lstStyle/>
        <a:p>
          <a:endParaRPr lang="en-US"/>
        </a:p>
      </dgm:t>
    </dgm:pt>
    <dgm:pt modelId="{6AF1FEAB-1B22-4EF9-A295-B7A7B3A75B7F}" type="sibTrans" cxnId="{2B8A4F7D-2E17-4221-8189-99B6A8B1B2AC}">
      <dgm:prSet/>
      <dgm:spPr/>
      <dgm:t>
        <a:bodyPr/>
        <a:lstStyle/>
        <a:p>
          <a:endParaRPr lang="en-US"/>
        </a:p>
      </dgm:t>
    </dgm:pt>
    <dgm:pt modelId="{DC99E0BE-1AC1-4EB4-A59B-F549567E4797}">
      <dgm:prSet/>
      <dgm:spPr/>
      <dgm:t>
        <a:bodyPr/>
        <a:lstStyle/>
        <a:p>
          <a:r>
            <a:rPr lang="en-GB"/>
            <a:t>What would you add?</a:t>
          </a:r>
          <a:endParaRPr lang="en-US"/>
        </a:p>
      </dgm:t>
    </dgm:pt>
    <dgm:pt modelId="{5F5F829B-97BF-42B7-8428-489D5E7BD1A7}" type="parTrans" cxnId="{77654C1E-CA76-48A9-9D37-5BBC15CC6DA0}">
      <dgm:prSet/>
      <dgm:spPr/>
      <dgm:t>
        <a:bodyPr/>
        <a:lstStyle/>
        <a:p>
          <a:endParaRPr lang="en-US"/>
        </a:p>
      </dgm:t>
    </dgm:pt>
    <dgm:pt modelId="{6EACF87A-9C56-4371-BE85-F884907A788A}" type="sibTrans" cxnId="{77654C1E-CA76-48A9-9D37-5BBC15CC6DA0}">
      <dgm:prSet/>
      <dgm:spPr/>
      <dgm:t>
        <a:bodyPr/>
        <a:lstStyle/>
        <a:p>
          <a:endParaRPr lang="en-US"/>
        </a:p>
      </dgm:t>
    </dgm:pt>
    <dgm:pt modelId="{6A3CAE18-A774-4930-9D75-F4D3A88B3BE7}">
      <dgm:prSet/>
      <dgm:spPr/>
      <dgm:t>
        <a:bodyPr/>
        <a:lstStyle/>
        <a:p>
          <a:r>
            <a:rPr lang="en-GB"/>
            <a:t>What risk might they have missed?</a:t>
          </a:r>
          <a:endParaRPr lang="en-US"/>
        </a:p>
      </dgm:t>
    </dgm:pt>
    <dgm:pt modelId="{04E3C84D-EBF8-45D9-91BC-190D82919E29}" type="parTrans" cxnId="{E4E2E660-FA46-4DB2-87FC-98572433869D}">
      <dgm:prSet/>
      <dgm:spPr/>
      <dgm:t>
        <a:bodyPr/>
        <a:lstStyle/>
        <a:p>
          <a:endParaRPr lang="en-US"/>
        </a:p>
      </dgm:t>
    </dgm:pt>
    <dgm:pt modelId="{AD8F0611-C123-45C9-AF19-1A86668DC4DB}" type="sibTrans" cxnId="{E4E2E660-FA46-4DB2-87FC-98572433869D}">
      <dgm:prSet/>
      <dgm:spPr/>
      <dgm:t>
        <a:bodyPr/>
        <a:lstStyle/>
        <a:p>
          <a:endParaRPr lang="en-US"/>
        </a:p>
      </dgm:t>
    </dgm:pt>
    <dgm:pt modelId="{A02AD2DF-6ED1-4108-9D40-A67B0A898BC4}" type="pres">
      <dgm:prSet presAssocID="{838AF564-A065-47E9-A4CB-473CE75EFA85}" presName="diagram" presStyleCnt="0">
        <dgm:presLayoutVars>
          <dgm:dir/>
          <dgm:resizeHandles val="exact"/>
        </dgm:presLayoutVars>
      </dgm:prSet>
      <dgm:spPr/>
    </dgm:pt>
    <dgm:pt modelId="{4C2BA2FB-F257-47FF-8140-FEB7DEA801BD}" type="pres">
      <dgm:prSet presAssocID="{4A2F6731-C553-4635-8A96-0DD9D8CAE7FB}" presName="node" presStyleLbl="node1" presStyleIdx="0" presStyleCnt="7">
        <dgm:presLayoutVars>
          <dgm:bulletEnabled val="1"/>
        </dgm:presLayoutVars>
      </dgm:prSet>
      <dgm:spPr/>
    </dgm:pt>
    <dgm:pt modelId="{367216FB-2861-451E-A01C-95E5408CD302}" type="pres">
      <dgm:prSet presAssocID="{A57A5EE4-54FB-46C0-823C-757FC1572135}" presName="sibTrans" presStyleCnt="0"/>
      <dgm:spPr/>
    </dgm:pt>
    <dgm:pt modelId="{5B3AEC1E-F1E8-40FB-A4DE-86BE055BD8E4}" type="pres">
      <dgm:prSet presAssocID="{BE71DE89-EBFA-49C2-AE1B-564FC53C9261}" presName="node" presStyleLbl="node1" presStyleIdx="1" presStyleCnt="7">
        <dgm:presLayoutVars>
          <dgm:bulletEnabled val="1"/>
        </dgm:presLayoutVars>
      </dgm:prSet>
      <dgm:spPr/>
    </dgm:pt>
    <dgm:pt modelId="{FD44A627-CBBC-4895-B2C8-66A9F859A177}" type="pres">
      <dgm:prSet presAssocID="{D31B384E-AFFA-4B40-BFFE-EA566C3178BF}" presName="sibTrans" presStyleCnt="0"/>
      <dgm:spPr/>
    </dgm:pt>
    <dgm:pt modelId="{190181A5-9455-4EF4-9A2B-5D0D4D175AF0}" type="pres">
      <dgm:prSet presAssocID="{76667D8B-0849-4D26-984C-7D64D7AE28A0}" presName="node" presStyleLbl="node1" presStyleIdx="2" presStyleCnt="7">
        <dgm:presLayoutVars>
          <dgm:bulletEnabled val="1"/>
        </dgm:presLayoutVars>
      </dgm:prSet>
      <dgm:spPr/>
    </dgm:pt>
    <dgm:pt modelId="{36E5752E-FC8C-4249-ADC2-6228389C1FED}" type="pres">
      <dgm:prSet presAssocID="{AB20EA86-2387-4E4F-905C-E56561A5A1AD}" presName="sibTrans" presStyleCnt="0"/>
      <dgm:spPr/>
    </dgm:pt>
    <dgm:pt modelId="{2CE215A3-9B1E-429D-A0FC-C5B0A21C188B}" type="pres">
      <dgm:prSet presAssocID="{18E7D33C-C824-441F-A6BF-9D7874DEEBE7}" presName="node" presStyleLbl="node1" presStyleIdx="3" presStyleCnt="7">
        <dgm:presLayoutVars>
          <dgm:bulletEnabled val="1"/>
        </dgm:presLayoutVars>
      </dgm:prSet>
      <dgm:spPr/>
    </dgm:pt>
    <dgm:pt modelId="{F0EE443A-B575-40C7-AF01-FE88E388E168}" type="pres">
      <dgm:prSet presAssocID="{51041727-3267-48D3-8305-65F651A6C0AA}" presName="sibTrans" presStyleCnt="0"/>
      <dgm:spPr/>
    </dgm:pt>
    <dgm:pt modelId="{F5C3CDD2-0E72-44A8-B4C9-7C85C518DAAD}" type="pres">
      <dgm:prSet presAssocID="{F1E40AEC-4E5B-442B-8260-95453BD3E283}" presName="node" presStyleLbl="node1" presStyleIdx="4" presStyleCnt="7">
        <dgm:presLayoutVars>
          <dgm:bulletEnabled val="1"/>
        </dgm:presLayoutVars>
      </dgm:prSet>
      <dgm:spPr/>
    </dgm:pt>
    <dgm:pt modelId="{B08F79C2-8DFC-400B-B06C-4F85BE1AEFAB}" type="pres">
      <dgm:prSet presAssocID="{6AF1FEAB-1B22-4EF9-A295-B7A7B3A75B7F}" presName="sibTrans" presStyleCnt="0"/>
      <dgm:spPr/>
    </dgm:pt>
    <dgm:pt modelId="{698101D4-9394-49FC-927B-068954A6F8D9}" type="pres">
      <dgm:prSet presAssocID="{DC99E0BE-1AC1-4EB4-A59B-F549567E4797}" presName="node" presStyleLbl="node1" presStyleIdx="5" presStyleCnt="7">
        <dgm:presLayoutVars>
          <dgm:bulletEnabled val="1"/>
        </dgm:presLayoutVars>
      </dgm:prSet>
      <dgm:spPr/>
    </dgm:pt>
    <dgm:pt modelId="{8038FA3D-E689-4D23-BB37-8E0924322A58}" type="pres">
      <dgm:prSet presAssocID="{6EACF87A-9C56-4371-BE85-F884907A788A}" presName="sibTrans" presStyleCnt="0"/>
      <dgm:spPr/>
    </dgm:pt>
    <dgm:pt modelId="{3A7D2E3F-7B87-4A2E-917B-CB415948BC3C}" type="pres">
      <dgm:prSet presAssocID="{6A3CAE18-A774-4930-9D75-F4D3A88B3BE7}" presName="node" presStyleLbl="node1" presStyleIdx="6" presStyleCnt="7">
        <dgm:presLayoutVars>
          <dgm:bulletEnabled val="1"/>
        </dgm:presLayoutVars>
      </dgm:prSet>
      <dgm:spPr/>
    </dgm:pt>
  </dgm:ptLst>
  <dgm:cxnLst>
    <dgm:cxn modelId="{809F0D00-7063-4CA0-AF75-40F656350FC4}" srcId="{838AF564-A065-47E9-A4CB-473CE75EFA85}" destId="{4A2F6731-C553-4635-8A96-0DD9D8CAE7FB}" srcOrd="0" destOrd="0" parTransId="{FA89EB89-9DAB-41DD-8639-CBD4AAE2270A}" sibTransId="{A57A5EE4-54FB-46C0-823C-757FC1572135}"/>
    <dgm:cxn modelId="{77654C1E-CA76-48A9-9D37-5BBC15CC6DA0}" srcId="{838AF564-A065-47E9-A4CB-473CE75EFA85}" destId="{DC99E0BE-1AC1-4EB4-A59B-F549567E4797}" srcOrd="5" destOrd="0" parTransId="{5F5F829B-97BF-42B7-8428-489D5E7BD1A7}" sibTransId="{6EACF87A-9C56-4371-BE85-F884907A788A}"/>
    <dgm:cxn modelId="{818F1A1F-5475-4EC1-A7E4-34B142CE0E06}" type="presOf" srcId="{76667D8B-0849-4D26-984C-7D64D7AE28A0}" destId="{190181A5-9455-4EF4-9A2B-5D0D4D175AF0}" srcOrd="0" destOrd="0" presId="urn:microsoft.com/office/officeart/2005/8/layout/default"/>
    <dgm:cxn modelId="{C5DF7E5C-D8A7-44B1-B8B3-877CA0747BCC}" type="presOf" srcId="{F1E40AEC-4E5B-442B-8260-95453BD3E283}" destId="{F5C3CDD2-0E72-44A8-B4C9-7C85C518DAAD}" srcOrd="0" destOrd="0" presId="urn:microsoft.com/office/officeart/2005/8/layout/default"/>
    <dgm:cxn modelId="{E4E2E660-FA46-4DB2-87FC-98572433869D}" srcId="{838AF564-A065-47E9-A4CB-473CE75EFA85}" destId="{6A3CAE18-A774-4930-9D75-F4D3A88B3BE7}" srcOrd="6" destOrd="0" parTransId="{04E3C84D-EBF8-45D9-91BC-190D82919E29}" sibTransId="{AD8F0611-C123-45C9-AF19-1A86668DC4DB}"/>
    <dgm:cxn modelId="{E66DD76E-753C-4D75-A80F-8D90B978CE93}" type="presOf" srcId="{6A3CAE18-A774-4930-9D75-F4D3A88B3BE7}" destId="{3A7D2E3F-7B87-4A2E-917B-CB415948BC3C}" srcOrd="0" destOrd="0" presId="urn:microsoft.com/office/officeart/2005/8/layout/default"/>
    <dgm:cxn modelId="{72229979-85AB-4AC9-BA44-CFB69B032BFC}" srcId="{838AF564-A065-47E9-A4CB-473CE75EFA85}" destId="{18E7D33C-C824-441F-A6BF-9D7874DEEBE7}" srcOrd="3" destOrd="0" parTransId="{8152F266-348C-4C39-AF29-859378CF0DDC}" sibTransId="{51041727-3267-48D3-8305-65F651A6C0AA}"/>
    <dgm:cxn modelId="{2B8A4F7D-2E17-4221-8189-99B6A8B1B2AC}" srcId="{838AF564-A065-47E9-A4CB-473CE75EFA85}" destId="{F1E40AEC-4E5B-442B-8260-95453BD3E283}" srcOrd="4" destOrd="0" parTransId="{1F1DE49B-EE13-4CF8-86A1-DF49BADBB319}" sibTransId="{6AF1FEAB-1B22-4EF9-A295-B7A7B3A75B7F}"/>
    <dgm:cxn modelId="{A3FF4981-6F40-4F64-BB93-3782A81AC315}" srcId="{838AF564-A065-47E9-A4CB-473CE75EFA85}" destId="{76667D8B-0849-4D26-984C-7D64D7AE28A0}" srcOrd="2" destOrd="0" parTransId="{A49F0483-5748-494F-9FC3-C71A3781870C}" sibTransId="{AB20EA86-2387-4E4F-905C-E56561A5A1AD}"/>
    <dgm:cxn modelId="{31BB0189-DEFA-4DF7-9F4B-DD375ACBEAEA}" type="presOf" srcId="{838AF564-A065-47E9-A4CB-473CE75EFA85}" destId="{A02AD2DF-6ED1-4108-9D40-A67B0A898BC4}" srcOrd="0" destOrd="0" presId="urn:microsoft.com/office/officeart/2005/8/layout/default"/>
    <dgm:cxn modelId="{3AE723A7-A162-4FD3-8922-29824C331551}" type="presOf" srcId="{18E7D33C-C824-441F-A6BF-9D7874DEEBE7}" destId="{2CE215A3-9B1E-429D-A0FC-C5B0A21C188B}" srcOrd="0" destOrd="0" presId="urn:microsoft.com/office/officeart/2005/8/layout/default"/>
    <dgm:cxn modelId="{348A01AC-9C48-4B29-AB36-DE6AEECDB91B}" type="presOf" srcId="{BE71DE89-EBFA-49C2-AE1B-564FC53C9261}" destId="{5B3AEC1E-F1E8-40FB-A4DE-86BE055BD8E4}" srcOrd="0" destOrd="0" presId="urn:microsoft.com/office/officeart/2005/8/layout/default"/>
    <dgm:cxn modelId="{B8C42DB6-7B96-492D-826B-9743E480F3D1}" type="presOf" srcId="{DC99E0BE-1AC1-4EB4-A59B-F549567E4797}" destId="{698101D4-9394-49FC-927B-068954A6F8D9}" srcOrd="0" destOrd="0" presId="urn:microsoft.com/office/officeart/2005/8/layout/default"/>
    <dgm:cxn modelId="{67F994BD-8AF2-43F3-955D-B6ACCB4F650A}" type="presOf" srcId="{4A2F6731-C553-4635-8A96-0DD9D8CAE7FB}" destId="{4C2BA2FB-F257-47FF-8140-FEB7DEA801BD}" srcOrd="0" destOrd="0" presId="urn:microsoft.com/office/officeart/2005/8/layout/default"/>
    <dgm:cxn modelId="{23E9D7C7-18F4-4A24-9C20-1ACE39D0A28B}" srcId="{838AF564-A065-47E9-A4CB-473CE75EFA85}" destId="{BE71DE89-EBFA-49C2-AE1B-564FC53C9261}" srcOrd="1" destOrd="0" parTransId="{2F238921-3A2C-45E6-8EFE-A9871994AEA0}" sibTransId="{D31B384E-AFFA-4B40-BFFE-EA566C3178BF}"/>
    <dgm:cxn modelId="{A4310EEC-39E6-49AC-AF1B-CF4505C92E9A}" type="presParOf" srcId="{A02AD2DF-6ED1-4108-9D40-A67B0A898BC4}" destId="{4C2BA2FB-F257-47FF-8140-FEB7DEA801BD}" srcOrd="0" destOrd="0" presId="urn:microsoft.com/office/officeart/2005/8/layout/default"/>
    <dgm:cxn modelId="{555509AA-64A8-4618-8C68-0A11D8645A1A}" type="presParOf" srcId="{A02AD2DF-6ED1-4108-9D40-A67B0A898BC4}" destId="{367216FB-2861-451E-A01C-95E5408CD302}" srcOrd="1" destOrd="0" presId="urn:microsoft.com/office/officeart/2005/8/layout/default"/>
    <dgm:cxn modelId="{1DD81956-EEB7-4FFF-B48D-956D15400F65}" type="presParOf" srcId="{A02AD2DF-6ED1-4108-9D40-A67B0A898BC4}" destId="{5B3AEC1E-F1E8-40FB-A4DE-86BE055BD8E4}" srcOrd="2" destOrd="0" presId="urn:microsoft.com/office/officeart/2005/8/layout/default"/>
    <dgm:cxn modelId="{84668144-0EF7-4547-92DB-1F8410A9577D}" type="presParOf" srcId="{A02AD2DF-6ED1-4108-9D40-A67B0A898BC4}" destId="{FD44A627-CBBC-4895-B2C8-66A9F859A177}" srcOrd="3" destOrd="0" presId="urn:microsoft.com/office/officeart/2005/8/layout/default"/>
    <dgm:cxn modelId="{08E5A957-760D-4F44-85FD-D77A6C9F953F}" type="presParOf" srcId="{A02AD2DF-6ED1-4108-9D40-A67B0A898BC4}" destId="{190181A5-9455-4EF4-9A2B-5D0D4D175AF0}" srcOrd="4" destOrd="0" presId="urn:microsoft.com/office/officeart/2005/8/layout/default"/>
    <dgm:cxn modelId="{27A10487-41FF-4401-A6BC-6DDB9EB2D459}" type="presParOf" srcId="{A02AD2DF-6ED1-4108-9D40-A67B0A898BC4}" destId="{36E5752E-FC8C-4249-ADC2-6228389C1FED}" srcOrd="5" destOrd="0" presId="urn:microsoft.com/office/officeart/2005/8/layout/default"/>
    <dgm:cxn modelId="{68DBDD7B-066F-4FFF-A4B5-0FDB3DDE2057}" type="presParOf" srcId="{A02AD2DF-6ED1-4108-9D40-A67B0A898BC4}" destId="{2CE215A3-9B1E-429D-A0FC-C5B0A21C188B}" srcOrd="6" destOrd="0" presId="urn:microsoft.com/office/officeart/2005/8/layout/default"/>
    <dgm:cxn modelId="{13846B63-01F8-4015-861D-E7B16D4EEFCD}" type="presParOf" srcId="{A02AD2DF-6ED1-4108-9D40-A67B0A898BC4}" destId="{F0EE443A-B575-40C7-AF01-FE88E388E168}" srcOrd="7" destOrd="0" presId="urn:microsoft.com/office/officeart/2005/8/layout/default"/>
    <dgm:cxn modelId="{6443423D-ADF2-4C9C-96EF-2C8095DE674C}" type="presParOf" srcId="{A02AD2DF-6ED1-4108-9D40-A67B0A898BC4}" destId="{F5C3CDD2-0E72-44A8-B4C9-7C85C518DAAD}" srcOrd="8" destOrd="0" presId="urn:microsoft.com/office/officeart/2005/8/layout/default"/>
    <dgm:cxn modelId="{56CD42D9-695B-4898-BA20-E0C4CABFF29C}" type="presParOf" srcId="{A02AD2DF-6ED1-4108-9D40-A67B0A898BC4}" destId="{B08F79C2-8DFC-400B-B06C-4F85BE1AEFAB}" srcOrd="9" destOrd="0" presId="urn:microsoft.com/office/officeart/2005/8/layout/default"/>
    <dgm:cxn modelId="{C23A646E-1A21-4866-82E6-ABF6A7B3BB28}" type="presParOf" srcId="{A02AD2DF-6ED1-4108-9D40-A67B0A898BC4}" destId="{698101D4-9394-49FC-927B-068954A6F8D9}" srcOrd="10" destOrd="0" presId="urn:microsoft.com/office/officeart/2005/8/layout/default"/>
    <dgm:cxn modelId="{F192777E-FFA1-4937-A048-68593A6777F5}" type="presParOf" srcId="{A02AD2DF-6ED1-4108-9D40-A67B0A898BC4}" destId="{8038FA3D-E689-4D23-BB37-8E0924322A58}" srcOrd="11" destOrd="0" presId="urn:microsoft.com/office/officeart/2005/8/layout/default"/>
    <dgm:cxn modelId="{225E1C56-AE15-490A-A6AE-0B0E7A0F47E1}" type="presParOf" srcId="{A02AD2DF-6ED1-4108-9D40-A67B0A898BC4}" destId="{3A7D2E3F-7B87-4A2E-917B-CB415948BC3C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820DB9-670A-411C-8A72-4E765EDC1D8C}">
      <dsp:nvSpPr>
        <dsp:cNvPr id="0" name=""/>
        <dsp:cNvSpPr/>
      </dsp:nvSpPr>
      <dsp:spPr>
        <a:xfrm>
          <a:off x="0" y="703"/>
          <a:ext cx="6373813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13FEDE-06FF-4D94-9E3C-020F56ECA479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168BD-3FED-4F0C-AEA5-BAD21D38AD4F}">
      <dsp:nvSpPr>
        <dsp:cNvPr id="0" name=""/>
        <dsp:cNvSpPr/>
      </dsp:nvSpPr>
      <dsp:spPr>
        <a:xfrm>
          <a:off x="1900154" y="703"/>
          <a:ext cx="4473659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does success look like in a health or wellbeing intervention?</a:t>
          </a:r>
          <a:endParaRPr lang="en-US" sz="2500" kern="1200"/>
        </a:p>
      </dsp:txBody>
      <dsp:txXfrm>
        <a:off x="1900154" y="703"/>
        <a:ext cx="4473659" cy="1645155"/>
      </dsp:txXfrm>
    </dsp:sp>
    <dsp:sp modelId="{1BF0339B-F19C-4244-A077-5D89CF689D5A}">
      <dsp:nvSpPr>
        <dsp:cNvPr id="0" name=""/>
        <dsp:cNvSpPr/>
      </dsp:nvSpPr>
      <dsp:spPr>
        <a:xfrm>
          <a:off x="0" y="2057147"/>
          <a:ext cx="6373813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8570CA-62E9-48D6-B935-D09A56C6D6B9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9B86E-2EAF-431F-BAF9-A51741FB3413}">
      <dsp:nvSpPr>
        <dsp:cNvPr id="0" name=""/>
        <dsp:cNvSpPr/>
      </dsp:nvSpPr>
      <dsp:spPr>
        <a:xfrm>
          <a:off x="1900154" y="2057147"/>
          <a:ext cx="4473659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do we know something works?</a:t>
          </a:r>
          <a:endParaRPr lang="en-US" sz="2500" kern="1200"/>
        </a:p>
      </dsp:txBody>
      <dsp:txXfrm>
        <a:off x="1900154" y="2057147"/>
        <a:ext cx="4473659" cy="1645155"/>
      </dsp:txXfrm>
    </dsp:sp>
    <dsp:sp modelId="{CF8E23A1-9075-4524-868E-1CF68C4F47EF}">
      <dsp:nvSpPr>
        <dsp:cNvPr id="0" name=""/>
        <dsp:cNvSpPr/>
      </dsp:nvSpPr>
      <dsp:spPr>
        <a:xfrm>
          <a:off x="0" y="4113591"/>
          <a:ext cx="6373813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EC8366-4A5B-493B-9B95-26CF623455BA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8E3CB5-E371-42FC-B8CB-DECB793A906A}">
      <dsp:nvSpPr>
        <dsp:cNvPr id="0" name=""/>
        <dsp:cNvSpPr/>
      </dsp:nvSpPr>
      <dsp:spPr>
        <a:xfrm>
          <a:off x="1900154" y="4113591"/>
          <a:ext cx="4473659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Who decides what counts as success?</a:t>
          </a:r>
          <a:endParaRPr lang="en-US" sz="2500" kern="1200"/>
        </a:p>
      </dsp:txBody>
      <dsp:txXfrm>
        <a:off x="1900154" y="4113591"/>
        <a:ext cx="4473659" cy="16451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2BA6FE-C40E-4A5D-9C18-0E3E14AECC5A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B0FA2-E15E-4BB8-B172-2C5EB9A849AD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Health outcomes</a:t>
          </a:r>
          <a:endParaRPr lang="en-US" sz="3800" kern="1200"/>
        </a:p>
      </dsp:txBody>
      <dsp:txXfrm>
        <a:off x="0" y="2812"/>
        <a:ext cx="6373813" cy="958970"/>
      </dsp:txXfrm>
    </dsp:sp>
    <dsp:sp modelId="{5E311D3D-DD5D-46D6-AE0F-2EFD95C8C8F7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53EC2-1F41-49B3-9A64-3EF4894FE49A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Experience and satisfaction</a:t>
          </a:r>
          <a:endParaRPr lang="en-US" sz="3800" kern="1200"/>
        </a:p>
      </dsp:txBody>
      <dsp:txXfrm>
        <a:off x="0" y="961783"/>
        <a:ext cx="6373813" cy="958970"/>
      </dsp:txXfrm>
    </dsp:sp>
    <dsp:sp modelId="{31314D0C-8123-4EBB-AC0E-308BED56EA31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0A6DE-FB97-43F5-B4C9-06F5DA98C34D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Equity</a:t>
          </a:r>
          <a:endParaRPr lang="en-US" sz="3800" kern="1200"/>
        </a:p>
      </dsp:txBody>
      <dsp:txXfrm>
        <a:off x="0" y="1920754"/>
        <a:ext cx="6373813" cy="958970"/>
      </dsp:txXfrm>
    </dsp:sp>
    <dsp:sp modelId="{66BEFE0B-F63E-4AC6-9EFA-AD33623C6EE5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E74AF-2519-42E4-A157-48A63F7FA0BD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Cost and resources</a:t>
          </a:r>
          <a:endParaRPr lang="en-US" sz="3800" kern="1200"/>
        </a:p>
      </dsp:txBody>
      <dsp:txXfrm>
        <a:off x="0" y="2879725"/>
        <a:ext cx="6373813" cy="958970"/>
      </dsp:txXfrm>
    </dsp:sp>
    <dsp:sp modelId="{9AD22D1E-06B0-4A26-B30B-2C5EC002F8FF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22AED4-31E2-4E3E-857C-6B7365E48F63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Sustainability</a:t>
          </a:r>
          <a:endParaRPr lang="en-US" sz="3800" kern="1200"/>
        </a:p>
      </dsp:txBody>
      <dsp:txXfrm>
        <a:off x="0" y="3838695"/>
        <a:ext cx="6373813" cy="958970"/>
      </dsp:txXfrm>
    </dsp:sp>
    <dsp:sp modelId="{C950B0CA-87D0-4C4B-82A7-335C3DAE99B9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721AC-C7B4-4FF4-8E43-4A3478CC7605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Environmental impact</a:t>
          </a:r>
          <a:endParaRPr lang="en-US" sz="3800" kern="1200"/>
        </a:p>
      </dsp:txBody>
      <dsp:txXfrm>
        <a:off x="0" y="4797666"/>
        <a:ext cx="6373813" cy="958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E9A21E-BA17-46D8-BE57-18F2EA5D0329}">
      <dsp:nvSpPr>
        <dsp:cNvPr id="0" name=""/>
        <dsp:cNvSpPr/>
      </dsp:nvSpPr>
      <dsp:spPr>
        <a:xfrm>
          <a:off x="0" y="2390"/>
          <a:ext cx="6373813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55C535-1CC7-49CE-BC39-4D931C8C5133}">
      <dsp:nvSpPr>
        <dsp:cNvPr id="0" name=""/>
        <dsp:cNvSpPr/>
      </dsp:nvSpPr>
      <dsp:spPr>
        <a:xfrm>
          <a:off x="366481" y="274979"/>
          <a:ext cx="666330" cy="6663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D26EB-B4EF-4A15-BA4C-0ACD767C572B}">
      <dsp:nvSpPr>
        <dsp:cNvPr id="0" name=""/>
        <dsp:cNvSpPr/>
      </dsp:nvSpPr>
      <dsp:spPr>
        <a:xfrm>
          <a:off x="1399293" y="2390"/>
          <a:ext cx="4974520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Continuous</a:t>
          </a:r>
          <a:endParaRPr lang="en-US" sz="2200" kern="1200"/>
        </a:p>
      </dsp:txBody>
      <dsp:txXfrm>
        <a:off x="1399293" y="2390"/>
        <a:ext cx="4974520" cy="1211509"/>
      </dsp:txXfrm>
    </dsp:sp>
    <dsp:sp modelId="{C9D1E9C0-5FDA-4504-ACF2-F06594522D94}">
      <dsp:nvSpPr>
        <dsp:cNvPr id="0" name=""/>
        <dsp:cNvSpPr/>
      </dsp:nvSpPr>
      <dsp:spPr>
        <a:xfrm>
          <a:off x="0" y="1516777"/>
          <a:ext cx="6373813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35CC39-7AC3-44F2-A825-8E8E4786BAFE}">
      <dsp:nvSpPr>
        <dsp:cNvPr id="0" name=""/>
        <dsp:cNvSpPr/>
      </dsp:nvSpPr>
      <dsp:spPr>
        <a:xfrm>
          <a:off x="366481" y="1789366"/>
          <a:ext cx="666330" cy="6663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3385A-C77F-4FB6-9071-174B687117A2}">
      <dsp:nvSpPr>
        <dsp:cNvPr id="0" name=""/>
        <dsp:cNvSpPr/>
      </dsp:nvSpPr>
      <dsp:spPr>
        <a:xfrm>
          <a:off x="1399293" y="1516777"/>
          <a:ext cx="4974520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Routine data collection</a:t>
          </a:r>
          <a:endParaRPr lang="en-US" sz="2200" kern="1200"/>
        </a:p>
      </dsp:txBody>
      <dsp:txXfrm>
        <a:off x="1399293" y="1516777"/>
        <a:ext cx="4974520" cy="1211509"/>
      </dsp:txXfrm>
    </dsp:sp>
    <dsp:sp modelId="{7A3FF90A-4A89-446A-8D61-38A3CF3196CE}">
      <dsp:nvSpPr>
        <dsp:cNvPr id="0" name=""/>
        <dsp:cNvSpPr/>
      </dsp:nvSpPr>
      <dsp:spPr>
        <a:xfrm>
          <a:off x="0" y="3031163"/>
          <a:ext cx="6373813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EB567D-D5DF-401D-95AE-6FFF37C7A088}">
      <dsp:nvSpPr>
        <dsp:cNvPr id="0" name=""/>
        <dsp:cNvSpPr/>
      </dsp:nvSpPr>
      <dsp:spPr>
        <a:xfrm>
          <a:off x="366481" y="3303753"/>
          <a:ext cx="666330" cy="6663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9BBF8-6815-4176-A28C-283F576C281B}">
      <dsp:nvSpPr>
        <dsp:cNvPr id="0" name=""/>
        <dsp:cNvSpPr/>
      </dsp:nvSpPr>
      <dsp:spPr>
        <a:xfrm>
          <a:off x="1399293" y="3031163"/>
          <a:ext cx="4974520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Tracking of activity and outputs</a:t>
          </a:r>
          <a:endParaRPr lang="en-US" sz="2200" kern="1200"/>
        </a:p>
      </dsp:txBody>
      <dsp:txXfrm>
        <a:off x="1399293" y="3031163"/>
        <a:ext cx="4974520" cy="1211509"/>
      </dsp:txXfrm>
    </dsp:sp>
    <dsp:sp modelId="{877A9D1C-C9CE-40CC-B091-2EE0FAE3464D}">
      <dsp:nvSpPr>
        <dsp:cNvPr id="0" name=""/>
        <dsp:cNvSpPr/>
      </dsp:nvSpPr>
      <dsp:spPr>
        <a:xfrm>
          <a:off x="0" y="4545550"/>
          <a:ext cx="6373813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DD13D6-092C-4B42-AEBE-8C868E5156AE}">
      <dsp:nvSpPr>
        <dsp:cNvPr id="0" name=""/>
        <dsp:cNvSpPr/>
      </dsp:nvSpPr>
      <dsp:spPr>
        <a:xfrm>
          <a:off x="366481" y="4818139"/>
          <a:ext cx="666330" cy="6663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EFFB5-AD19-4FE3-86E5-75D41EC15629}">
      <dsp:nvSpPr>
        <dsp:cNvPr id="0" name=""/>
        <dsp:cNvSpPr/>
      </dsp:nvSpPr>
      <dsp:spPr>
        <a:xfrm>
          <a:off x="1399293" y="4545550"/>
          <a:ext cx="4974520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outputs would we track in health and social care?</a:t>
          </a:r>
          <a:endParaRPr lang="en-US" sz="2200" kern="1200"/>
        </a:p>
      </dsp:txBody>
      <dsp:txXfrm>
        <a:off x="1399293" y="4545550"/>
        <a:ext cx="4974520" cy="12115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823DB8-0E8E-4893-A108-06B4BE8A1943}">
      <dsp:nvSpPr>
        <dsp:cNvPr id="0" name=""/>
        <dsp:cNvSpPr/>
      </dsp:nvSpPr>
      <dsp:spPr>
        <a:xfrm>
          <a:off x="1274762" y="1799"/>
          <a:ext cx="5099051" cy="184482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936" tIns="468585" rIns="98936" bIns="46858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Measuring effectiveness</a:t>
          </a:r>
        </a:p>
      </dsp:txBody>
      <dsp:txXfrm>
        <a:off x="1274762" y="1799"/>
        <a:ext cx="5099051" cy="1844823"/>
      </dsp:txXfrm>
    </dsp:sp>
    <dsp:sp modelId="{F828CEE3-AA54-4BB3-9D06-DDC10FC4772D}">
      <dsp:nvSpPr>
        <dsp:cNvPr id="0" name=""/>
        <dsp:cNvSpPr/>
      </dsp:nvSpPr>
      <dsp:spPr>
        <a:xfrm>
          <a:off x="0" y="1799"/>
          <a:ext cx="1274762" cy="18448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456" tIns="182228" rIns="67456" bIns="18222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Measuring</a:t>
          </a:r>
        </a:p>
      </dsp:txBody>
      <dsp:txXfrm>
        <a:off x="0" y="1799"/>
        <a:ext cx="1274762" cy="1844823"/>
      </dsp:txXfrm>
    </dsp:sp>
    <dsp:sp modelId="{77C6C5E7-92B7-4FB9-97B3-279FAD8BB735}">
      <dsp:nvSpPr>
        <dsp:cNvPr id="0" name=""/>
        <dsp:cNvSpPr/>
      </dsp:nvSpPr>
      <dsp:spPr>
        <a:xfrm>
          <a:off x="1274762" y="1957313"/>
          <a:ext cx="5099051" cy="1844823"/>
        </a:xfrm>
        <a:prstGeom prst="rect">
          <a:avLst/>
        </a:prstGeom>
        <a:solidFill>
          <a:schemeClr val="accent2">
            <a:tint val="40000"/>
            <a:alpha val="90000"/>
            <a:hueOff val="4023077"/>
            <a:satOff val="7106"/>
            <a:lumOff val="65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023077"/>
              <a:satOff val="7106"/>
              <a:lumOff val="6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936" tIns="468585" rIns="98936" bIns="46858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Looking at processes, outcomes, unintended consequences</a:t>
          </a:r>
        </a:p>
      </dsp:txBody>
      <dsp:txXfrm>
        <a:off x="1274762" y="1957313"/>
        <a:ext cx="5099051" cy="1844823"/>
      </dsp:txXfrm>
    </dsp:sp>
    <dsp:sp modelId="{091CD300-4FE6-4423-A8E2-96995E64903C}">
      <dsp:nvSpPr>
        <dsp:cNvPr id="0" name=""/>
        <dsp:cNvSpPr/>
      </dsp:nvSpPr>
      <dsp:spPr>
        <a:xfrm>
          <a:off x="0" y="1957313"/>
          <a:ext cx="1274762" cy="1844823"/>
        </a:xfrm>
        <a:prstGeom prst="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456" tIns="182228" rIns="67456" bIns="18222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Looking</a:t>
          </a:r>
        </a:p>
      </dsp:txBody>
      <dsp:txXfrm>
        <a:off x="0" y="1957313"/>
        <a:ext cx="1274762" cy="1844823"/>
      </dsp:txXfrm>
    </dsp:sp>
    <dsp:sp modelId="{89FAA338-12FF-4B7F-9698-95AA26CF45F1}">
      <dsp:nvSpPr>
        <dsp:cNvPr id="0" name=""/>
        <dsp:cNvSpPr/>
      </dsp:nvSpPr>
      <dsp:spPr>
        <a:xfrm>
          <a:off x="1274762" y="3912826"/>
          <a:ext cx="5099051" cy="1844823"/>
        </a:xfrm>
        <a:prstGeom prst="rect">
          <a:avLst/>
        </a:prstGeom>
        <a:solidFill>
          <a:schemeClr val="accent2">
            <a:tint val="40000"/>
            <a:alpha val="90000"/>
            <a:hueOff val="8046153"/>
            <a:satOff val="14212"/>
            <a:lumOff val="130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8046153"/>
              <a:satOff val="14212"/>
              <a:lumOff val="13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936" tIns="468585" rIns="98936" bIns="46858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Using data to understand the why.</a:t>
          </a:r>
        </a:p>
      </dsp:txBody>
      <dsp:txXfrm>
        <a:off x="1274762" y="3912826"/>
        <a:ext cx="5099051" cy="1844823"/>
      </dsp:txXfrm>
    </dsp:sp>
    <dsp:sp modelId="{1BCA6E96-29C2-49A4-BFDC-2078A70D1F62}">
      <dsp:nvSpPr>
        <dsp:cNvPr id="0" name=""/>
        <dsp:cNvSpPr/>
      </dsp:nvSpPr>
      <dsp:spPr>
        <a:xfrm>
          <a:off x="0" y="3912826"/>
          <a:ext cx="1274762" cy="1844823"/>
        </a:xfrm>
        <a:prstGeom prst="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456" tIns="182228" rIns="67456" bIns="18222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Using</a:t>
          </a:r>
        </a:p>
      </dsp:txBody>
      <dsp:txXfrm>
        <a:off x="0" y="3912826"/>
        <a:ext cx="1274762" cy="184482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DC66B3-3AAE-4B3D-970C-98C5BE799B5D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39A48-FEFA-49F0-9053-E4693D541BFF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Prevents wasting resources</a:t>
          </a:r>
          <a:endParaRPr lang="en-US" sz="2700" kern="1200"/>
        </a:p>
      </dsp:txBody>
      <dsp:txXfrm>
        <a:off x="0" y="2812"/>
        <a:ext cx="6373813" cy="958970"/>
      </dsp:txXfrm>
    </dsp:sp>
    <dsp:sp modelId="{ACE62EB7-56A8-48EE-B00F-32F4124161C5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D8BF1D-5FC5-4EAD-9027-443CCB142517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Shows long-term value</a:t>
          </a:r>
          <a:endParaRPr lang="en-US" sz="2700" kern="1200"/>
        </a:p>
      </dsp:txBody>
      <dsp:txXfrm>
        <a:off x="0" y="961783"/>
        <a:ext cx="6373813" cy="958970"/>
      </dsp:txXfrm>
    </dsp:sp>
    <dsp:sp modelId="{D5EAF56D-0E7A-47E0-B5AC-5FC32E4A664D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AE589-C047-4DAC-8572-E1EE2B3677EC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Helps scale successful projects</a:t>
          </a:r>
          <a:endParaRPr lang="en-US" sz="2700" kern="1200"/>
        </a:p>
      </dsp:txBody>
      <dsp:txXfrm>
        <a:off x="0" y="1920754"/>
        <a:ext cx="6373813" cy="958970"/>
      </dsp:txXfrm>
    </dsp:sp>
    <dsp:sp modelId="{E0FACEE2-B451-432A-A3CF-B6C168E17E0D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5D04C-8FBE-47AA-BC32-BB3F028C648D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Identifies harmful unintended consequences</a:t>
          </a:r>
          <a:endParaRPr lang="en-US" sz="2700" kern="1200"/>
        </a:p>
      </dsp:txBody>
      <dsp:txXfrm>
        <a:off x="0" y="2879725"/>
        <a:ext cx="6373813" cy="958970"/>
      </dsp:txXfrm>
    </dsp:sp>
    <dsp:sp modelId="{37AAC741-FD43-4689-9C0E-F3D709AA2E47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CDAB3-A1E5-488F-B579-6882702FA6CD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Supports equity and the WFG Act duties</a:t>
          </a:r>
          <a:endParaRPr lang="en-US" sz="2700" kern="1200"/>
        </a:p>
      </dsp:txBody>
      <dsp:txXfrm>
        <a:off x="0" y="3838695"/>
        <a:ext cx="6373813" cy="958970"/>
      </dsp:txXfrm>
    </dsp:sp>
    <dsp:sp modelId="{2BABE58C-DAC4-47E4-9CD6-793F0D35F755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D10B6-EDCD-479E-8E43-F7184C88E73D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Reduces carbon intensity of ineffective services</a:t>
          </a:r>
          <a:endParaRPr lang="en-US" sz="2700" kern="1200"/>
        </a:p>
      </dsp:txBody>
      <dsp:txXfrm>
        <a:off x="0" y="4797666"/>
        <a:ext cx="6373813" cy="9589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E151DA-9D5A-475D-8FDC-58F5AA3BF23D}">
      <dsp:nvSpPr>
        <dsp:cNvPr id="0" name=""/>
        <dsp:cNvSpPr/>
      </dsp:nvSpPr>
      <dsp:spPr>
        <a:xfrm>
          <a:off x="0" y="645159"/>
          <a:ext cx="6373813" cy="8154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Health outcomes</a:t>
          </a:r>
          <a:endParaRPr lang="en-US" sz="3400" kern="1200"/>
        </a:p>
      </dsp:txBody>
      <dsp:txXfrm>
        <a:off x="39809" y="684968"/>
        <a:ext cx="6294195" cy="735872"/>
      </dsp:txXfrm>
    </dsp:sp>
    <dsp:sp modelId="{C4B890B0-5424-4910-9D78-63743BC3FEA1}">
      <dsp:nvSpPr>
        <dsp:cNvPr id="0" name=""/>
        <dsp:cNvSpPr/>
      </dsp:nvSpPr>
      <dsp:spPr>
        <a:xfrm>
          <a:off x="0" y="1558569"/>
          <a:ext cx="6373813" cy="815490"/>
        </a:xfrm>
        <a:prstGeom prst="roundRect">
          <a:avLst/>
        </a:prstGeom>
        <a:solidFill>
          <a:schemeClr val="accent5">
            <a:hueOff val="90002"/>
            <a:satOff val="2173"/>
            <a:lumOff val="-10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Equity indicators</a:t>
          </a:r>
          <a:endParaRPr lang="en-US" sz="3400" kern="1200"/>
        </a:p>
      </dsp:txBody>
      <dsp:txXfrm>
        <a:off x="39809" y="1598378"/>
        <a:ext cx="6294195" cy="735872"/>
      </dsp:txXfrm>
    </dsp:sp>
    <dsp:sp modelId="{5DB93DBE-5FEE-4284-B4D7-EC6640DC0FB0}">
      <dsp:nvSpPr>
        <dsp:cNvPr id="0" name=""/>
        <dsp:cNvSpPr/>
      </dsp:nvSpPr>
      <dsp:spPr>
        <a:xfrm>
          <a:off x="0" y="2471980"/>
          <a:ext cx="6373813" cy="815490"/>
        </a:xfrm>
        <a:prstGeom prst="roundRect">
          <a:avLst/>
        </a:prstGeom>
        <a:solidFill>
          <a:schemeClr val="accent5">
            <a:hueOff val="180003"/>
            <a:satOff val="4346"/>
            <a:lumOff val="-20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Experience indicators</a:t>
          </a:r>
          <a:endParaRPr lang="en-US" sz="3400" kern="1200"/>
        </a:p>
      </dsp:txBody>
      <dsp:txXfrm>
        <a:off x="39809" y="2511789"/>
        <a:ext cx="6294195" cy="735872"/>
      </dsp:txXfrm>
    </dsp:sp>
    <dsp:sp modelId="{5A00DFC3-5950-4025-9998-70AA80DD60D3}">
      <dsp:nvSpPr>
        <dsp:cNvPr id="0" name=""/>
        <dsp:cNvSpPr/>
      </dsp:nvSpPr>
      <dsp:spPr>
        <a:xfrm>
          <a:off x="0" y="3385390"/>
          <a:ext cx="6373813" cy="815490"/>
        </a:xfrm>
        <a:prstGeom prst="roundRect">
          <a:avLst/>
        </a:prstGeom>
        <a:solidFill>
          <a:schemeClr val="accent5">
            <a:hueOff val="270005"/>
            <a:satOff val="6519"/>
            <a:lumOff val="-3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Process and system indicators</a:t>
          </a:r>
          <a:endParaRPr lang="en-US" sz="3400" kern="1200"/>
        </a:p>
      </dsp:txBody>
      <dsp:txXfrm>
        <a:off x="39809" y="3425199"/>
        <a:ext cx="6294195" cy="735872"/>
      </dsp:txXfrm>
    </dsp:sp>
    <dsp:sp modelId="{C6C40594-1D66-406A-A070-D00903FC0E3F}">
      <dsp:nvSpPr>
        <dsp:cNvPr id="0" name=""/>
        <dsp:cNvSpPr/>
      </dsp:nvSpPr>
      <dsp:spPr>
        <a:xfrm>
          <a:off x="0" y="4298800"/>
          <a:ext cx="6373813" cy="815490"/>
        </a:xfrm>
        <a:prstGeom prst="roundRect">
          <a:avLst/>
        </a:prstGeom>
        <a:solidFill>
          <a:schemeClr val="accent5">
            <a:hueOff val="360006"/>
            <a:satOff val="8692"/>
            <a:lumOff val="-4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Sustainability indicators</a:t>
          </a:r>
          <a:endParaRPr lang="en-US" sz="3400" kern="1200"/>
        </a:p>
      </dsp:txBody>
      <dsp:txXfrm>
        <a:off x="39809" y="4338609"/>
        <a:ext cx="6294195" cy="735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27262-E863-4AD8-A751-DF85B47F8F33}">
      <dsp:nvSpPr>
        <dsp:cNvPr id="0" name=""/>
        <dsp:cNvSpPr/>
      </dsp:nvSpPr>
      <dsp:spPr>
        <a:xfrm>
          <a:off x="0" y="631255"/>
          <a:ext cx="6373813" cy="10313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Morbidity/mortality</a:t>
          </a:r>
          <a:endParaRPr lang="en-US" sz="4300" kern="1200"/>
        </a:p>
      </dsp:txBody>
      <dsp:txXfrm>
        <a:off x="50347" y="681602"/>
        <a:ext cx="6273119" cy="930660"/>
      </dsp:txXfrm>
    </dsp:sp>
    <dsp:sp modelId="{B035B5D4-99A6-4C17-8B84-D71E5AF550A9}">
      <dsp:nvSpPr>
        <dsp:cNvPr id="0" name=""/>
        <dsp:cNvSpPr/>
      </dsp:nvSpPr>
      <dsp:spPr>
        <a:xfrm>
          <a:off x="0" y="1786450"/>
          <a:ext cx="6373813" cy="1031354"/>
        </a:xfrm>
        <a:prstGeom prst="roundRect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Quality of life</a:t>
          </a:r>
          <a:endParaRPr lang="en-US" sz="4300" kern="1200"/>
        </a:p>
      </dsp:txBody>
      <dsp:txXfrm>
        <a:off x="50347" y="1836797"/>
        <a:ext cx="6273119" cy="930660"/>
      </dsp:txXfrm>
    </dsp:sp>
    <dsp:sp modelId="{E5F7E908-D384-4CDA-B49C-81D481654954}">
      <dsp:nvSpPr>
        <dsp:cNvPr id="0" name=""/>
        <dsp:cNvSpPr/>
      </dsp:nvSpPr>
      <dsp:spPr>
        <a:xfrm>
          <a:off x="0" y="2941645"/>
          <a:ext cx="6373813" cy="1031354"/>
        </a:xfrm>
        <a:prstGeom prst="roundRect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Mental wellbeing</a:t>
          </a:r>
          <a:endParaRPr lang="en-US" sz="4300" kern="1200"/>
        </a:p>
      </dsp:txBody>
      <dsp:txXfrm>
        <a:off x="50347" y="2991992"/>
        <a:ext cx="6273119" cy="930660"/>
      </dsp:txXfrm>
    </dsp:sp>
    <dsp:sp modelId="{00EA7AA7-FA05-4A8B-A442-36C5355AC889}">
      <dsp:nvSpPr>
        <dsp:cNvPr id="0" name=""/>
        <dsp:cNvSpPr/>
      </dsp:nvSpPr>
      <dsp:spPr>
        <a:xfrm>
          <a:off x="0" y="4096840"/>
          <a:ext cx="6373813" cy="1031354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Symptom improvement</a:t>
          </a:r>
          <a:endParaRPr lang="en-US" sz="4300" kern="1200"/>
        </a:p>
      </dsp:txBody>
      <dsp:txXfrm>
        <a:off x="50347" y="4147187"/>
        <a:ext cx="6273119" cy="9306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3FA48D-4779-4C07-91A6-C28BA9E6510D}">
      <dsp:nvSpPr>
        <dsp:cNvPr id="0" name=""/>
        <dsp:cNvSpPr/>
      </dsp:nvSpPr>
      <dsp:spPr>
        <a:xfrm>
          <a:off x="0" y="753024"/>
          <a:ext cx="6373813" cy="1352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Distribution of outcomes across groups</a:t>
          </a:r>
          <a:endParaRPr lang="en-US" sz="3400" kern="1200"/>
        </a:p>
      </dsp:txBody>
      <dsp:txXfrm>
        <a:off x="66025" y="819049"/>
        <a:ext cx="6241763" cy="1220470"/>
      </dsp:txXfrm>
    </dsp:sp>
    <dsp:sp modelId="{09EFF924-6236-443E-AD21-8C71D2E9DE55}">
      <dsp:nvSpPr>
        <dsp:cNvPr id="0" name=""/>
        <dsp:cNvSpPr/>
      </dsp:nvSpPr>
      <dsp:spPr>
        <a:xfrm>
          <a:off x="0" y="2203464"/>
          <a:ext cx="6373813" cy="1352520"/>
        </a:xfrm>
        <a:prstGeom prst="round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Access by deprivation, ethnicity, disability, geography</a:t>
          </a:r>
          <a:endParaRPr lang="en-US" sz="3400" kern="1200"/>
        </a:p>
      </dsp:txBody>
      <dsp:txXfrm>
        <a:off x="66025" y="2269489"/>
        <a:ext cx="6241763" cy="1220470"/>
      </dsp:txXfrm>
    </dsp:sp>
    <dsp:sp modelId="{AB469B9C-5BFA-4EF9-BCFB-DC5E54813633}">
      <dsp:nvSpPr>
        <dsp:cNvPr id="0" name=""/>
        <dsp:cNvSpPr/>
      </dsp:nvSpPr>
      <dsp:spPr>
        <a:xfrm>
          <a:off x="0" y="3653905"/>
          <a:ext cx="6373813" cy="135252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Digital inclusion measures</a:t>
          </a:r>
          <a:endParaRPr lang="en-US" sz="3400" kern="1200"/>
        </a:p>
      </dsp:txBody>
      <dsp:txXfrm>
        <a:off x="66025" y="3719930"/>
        <a:ext cx="6241763" cy="122047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B38AF-3D4C-4096-A03D-7E173BD181C4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BDF20-5969-4A34-B15B-7989C390F80C}">
      <dsp:nvSpPr>
        <dsp:cNvPr id="0" name=""/>
        <dsp:cNvSpPr/>
      </dsp:nvSpPr>
      <dsp:spPr>
        <a:xfrm>
          <a:off x="0" y="2812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Patient‑reported outcome measures (PROMs)</a:t>
          </a:r>
          <a:endParaRPr lang="en-US" sz="4000" kern="1200"/>
        </a:p>
      </dsp:txBody>
      <dsp:txXfrm>
        <a:off x="0" y="2812"/>
        <a:ext cx="6373813" cy="1917941"/>
      </dsp:txXfrm>
    </dsp:sp>
    <dsp:sp modelId="{2959FA7F-5BD8-4C21-BA72-2935AEFB1E84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4BD80-3C87-4944-9E7D-549E80353E7B}">
      <dsp:nvSpPr>
        <dsp:cNvPr id="0" name=""/>
        <dsp:cNvSpPr/>
      </dsp:nvSpPr>
      <dsp:spPr>
        <a:xfrm>
          <a:off x="0" y="1920754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Staff satisfaction</a:t>
          </a:r>
          <a:endParaRPr lang="en-US" sz="4000" kern="1200"/>
        </a:p>
      </dsp:txBody>
      <dsp:txXfrm>
        <a:off x="0" y="1920754"/>
        <a:ext cx="6373813" cy="1917941"/>
      </dsp:txXfrm>
    </dsp:sp>
    <dsp:sp modelId="{0D651107-A2DF-4799-8FB5-1D06FBAE7633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5987CA-AB94-4515-8902-1409B675401A}">
      <dsp:nvSpPr>
        <dsp:cNvPr id="0" name=""/>
        <dsp:cNvSpPr/>
      </dsp:nvSpPr>
      <dsp:spPr>
        <a:xfrm>
          <a:off x="0" y="3838695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Service user engagement</a:t>
          </a:r>
          <a:endParaRPr lang="en-US" sz="4000" kern="1200"/>
        </a:p>
      </dsp:txBody>
      <dsp:txXfrm>
        <a:off x="0" y="3838695"/>
        <a:ext cx="6373813" cy="191794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EB604F-33A2-4687-8A84-E598F4E8EC01}">
      <dsp:nvSpPr>
        <dsp:cNvPr id="0" name=""/>
        <dsp:cNvSpPr/>
      </dsp:nvSpPr>
      <dsp:spPr>
        <a:xfrm>
          <a:off x="0" y="0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C0FC4-2CE2-4FCD-8F7E-4AB506AE1A05}">
      <dsp:nvSpPr>
        <dsp:cNvPr id="0" name=""/>
        <dsp:cNvSpPr/>
      </dsp:nvSpPr>
      <dsp:spPr>
        <a:xfrm>
          <a:off x="0" y="0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Waiting times</a:t>
          </a:r>
          <a:endParaRPr lang="en-US" sz="4700" kern="1200"/>
        </a:p>
      </dsp:txBody>
      <dsp:txXfrm>
        <a:off x="0" y="0"/>
        <a:ext cx="6373813" cy="1439862"/>
      </dsp:txXfrm>
    </dsp:sp>
    <dsp:sp modelId="{85904CB0-4D9F-43E2-9095-8306A7351787}">
      <dsp:nvSpPr>
        <dsp:cNvPr id="0" name=""/>
        <dsp:cNvSpPr/>
      </dsp:nvSpPr>
      <dsp:spPr>
        <a:xfrm>
          <a:off x="0" y="1439862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3F2F1A-9BA7-4BB2-AF2B-B67558024194}">
      <dsp:nvSpPr>
        <dsp:cNvPr id="0" name=""/>
        <dsp:cNvSpPr/>
      </dsp:nvSpPr>
      <dsp:spPr>
        <a:xfrm>
          <a:off x="0" y="1439862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Service throughput</a:t>
          </a:r>
          <a:endParaRPr lang="en-US" sz="4700" kern="1200"/>
        </a:p>
      </dsp:txBody>
      <dsp:txXfrm>
        <a:off x="0" y="1439862"/>
        <a:ext cx="6373813" cy="1439862"/>
      </dsp:txXfrm>
    </dsp:sp>
    <dsp:sp modelId="{C49C8E55-E197-4866-84BA-B91173E93160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2A4561-E52B-48EA-AA1E-F3687ECDF317}">
      <dsp:nvSpPr>
        <dsp:cNvPr id="0" name=""/>
        <dsp:cNvSpPr/>
      </dsp:nvSpPr>
      <dsp:spPr>
        <a:xfrm>
          <a:off x="0" y="2879724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Referral efficiency</a:t>
          </a:r>
          <a:endParaRPr lang="en-US" sz="4700" kern="1200"/>
        </a:p>
      </dsp:txBody>
      <dsp:txXfrm>
        <a:off x="0" y="2879724"/>
        <a:ext cx="6373813" cy="1439862"/>
      </dsp:txXfrm>
    </dsp:sp>
    <dsp:sp modelId="{C91A03E3-13BF-4CD5-BD4D-E9AA5BFC9A0F}">
      <dsp:nvSpPr>
        <dsp:cNvPr id="0" name=""/>
        <dsp:cNvSpPr/>
      </dsp:nvSpPr>
      <dsp:spPr>
        <a:xfrm>
          <a:off x="0" y="4319587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1F9505-2EA5-4299-B6E9-E45C769D5D10}">
      <dsp:nvSpPr>
        <dsp:cNvPr id="0" name=""/>
        <dsp:cNvSpPr/>
      </dsp:nvSpPr>
      <dsp:spPr>
        <a:xfrm>
          <a:off x="0" y="4319587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Digital adoption rates</a:t>
          </a:r>
          <a:endParaRPr lang="en-US" sz="4700" kern="1200"/>
        </a:p>
      </dsp:txBody>
      <dsp:txXfrm>
        <a:off x="0" y="4319587"/>
        <a:ext cx="6373813" cy="143986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203F8-D207-412B-A022-737EBA0B9608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0DF101-EB59-4225-BCB9-FD3417C04D22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Carbon reduction</a:t>
          </a:r>
          <a:endParaRPr lang="en-US" sz="4100" kern="1200"/>
        </a:p>
      </dsp:txBody>
      <dsp:txXfrm>
        <a:off x="0" y="703"/>
        <a:ext cx="6373813" cy="1151608"/>
      </dsp:txXfrm>
    </dsp:sp>
    <dsp:sp modelId="{FB98C63E-CD6E-4006-8B21-6266FA0BB664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F1C58-BCC3-4AD9-A2EF-919BD64FDFDD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Energy use</a:t>
          </a:r>
          <a:endParaRPr lang="en-US" sz="4100" kern="1200"/>
        </a:p>
      </dsp:txBody>
      <dsp:txXfrm>
        <a:off x="0" y="1152311"/>
        <a:ext cx="6373813" cy="1151608"/>
      </dsp:txXfrm>
    </dsp:sp>
    <dsp:sp modelId="{38741F0C-01BD-4A22-A4B5-31F71622430E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339D4-66EC-4535-AB2C-EA8529F0F7E3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Workforce wellbeing</a:t>
          </a:r>
          <a:endParaRPr lang="en-US" sz="4100" kern="1200"/>
        </a:p>
      </dsp:txBody>
      <dsp:txXfrm>
        <a:off x="0" y="2303920"/>
        <a:ext cx="6373813" cy="1151608"/>
      </dsp:txXfrm>
    </dsp:sp>
    <dsp:sp modelId="{E9A2026F-2B32-49D0-855A-58984B7FC12F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9FFF8-2344-451A-B2FC-B57A587CF9EA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Long-term financial value</a:t>
          </a:r>
          <a:endParaRPr lang="en-US" sz="4100" kern="1200"/>
        </a:p>
      </dsp:txBody>
      <dsp:txXfrm>
        <a:off x="0" y="3455529"/>
        <a:ext cx="6373813" cy="1151608"/>
      </dsp:txXfrm>
    </dsp:sp>
    <dsp:sp modelId="{87C34EE0-A77A-45E0-88BF-30BB06C152C6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02328-2CC9-4C90-B3B3-EEAC8371D413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Prevention impact</a:t>
          </a:r>
          <a:endParaRPr lang="en-US" sz="4100" kern="1200"/>
        </a:p>
      </dsp:txBody>
      <dsp:txXfrm>
        <a:off x="0" y="4607138"/>
        <a:ext cx="6373813" cy="115160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AF25C8-F72B-48F4-8E0F-A3DBBD03A26B}">
      <dsp:nvSpPr>
        <dsp:cNvPr id="0" name=""/>
        <dsp:cNvSpPr/>
      </dsp:nvSpPr>
      <dsp:spPr>
        <a:xfrm>
          <a:off x="0" y="31534"/>
          <a:ext cx="6373813" cy="1350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SDG 3 (health)</a:t>
          </a:r>
          <a:endParaRPr lang="en-US" sz="3400" kern="1200"/>
        </a:p>
      </dsp:txBody>
      <dsp:txXfrm>
        <a:off x="65934" y="97468"/>
        <a:ext cx="6241945" cy="1218787"/>
      </dsp:txXfrm>
    </dsp:sp>
    <dsp:sp modelId="{F7DC156D-CB41-46E0-9FEF-8E07E9CAC732}">
      <dsp:nvSpPr>
        <dsp:cNvPr id="0" name=""/>
        <dsp:cNvSpPr/>
      </dsp:nvSpPr>
      <dsp:spPr>
        <a:xfrm>
          <a:off x="0" y="1480109"/>
          <a:ext cx="6373813" cy="1350655"/>
        </a:xfrm>
        <a:prstGeom prst="roundRect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SDG 10 (inequalities)</a:t>
          </a:r>
          <a:endParaRPr lang="en-US" sz="3400" kern="1200"/>
        </a:p>
      </dsp:txBody>
      <dsp:txXfrm>
        <a:off x="65934" y="1546043"/>
        <a:ext cx="6241945" cy="1218787"/>
      </dsp:txXfrm>
    </dsp:sp>
    <dsp:sp modelId="{DD68AB87-E221-4FFC-B099-6B184B7F7AEF}">
      <dsp:nvSpPr>
        <dsp:cNvPr id="0" name=""/>
        <dsp:cNvSpPr/>
      </dsp:nvSpPr>
      <dsp:spPr>
        <a:xfrm>
          <a:off x="0" y="2928685"/>
          <a:ext cx="6373813" cy="1350655"/>
        </a:xfrm>
        <a:prstGeom prst="roundRect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SDG 11 (sustainable communities)</a:t>
          </a:r>
          <a:endParaRPr lang="en-US" sz="3400" kern="1200"/>
        </a:p>
      </dsp:txBody>
      <dsp:txXfrm>
        <a:off x="65934" y="2994619"/>
        <a:ext cx="6241945" cy="1218787"/>
      </dsp:txXfrm>
    </dsp:sp>
    <dsp:sp modelId="{FCC84DD8-9145-49DE-89C8-A6208B262064}">
      <dsp:nvSpPr>
        <dsp:cNvPr id="0" name=""/>
        <dsp:cNvSpPr/>
      </dsp:nvSpPr>
      <dsp:spPr>
        <a:xfrm>
          <a:off x="0" y="4377260"/>
          <a:ext cx="6373813" cy="1350655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SDG 13 (climate action)</a:t>
          </a:r>
          <a:endParaRPr lang="en-US" sz="3400" kern="1200"/>
        </a:p>
      </dsp:txBody>
      <dsp:txXfrm>
        <a:off x="65934" y="4443194"/>
        <a:ext cx="6241945" cy="121878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917AED-3E48-4C89-92AE-FB9692823ECF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4F7EB-CDFC-4EDD-9A7F-1CCF42B4800F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Long-term → measure delayed impacts</a:t>
          </a:r>
          <a:endParaRPr lang="en-US" sz="3200" kern="1200"/>
        </a:p>
      </dsp:txBody>
      <dsp:txXfrm>
        <a:off x="0" y="703"/>
        <a:ext cx="6373813" cy="1151608"/>
      </dsp:txXfrm>
    </dsp:sp>
    <dsp:sp modelId="{97275BAA-5C7F-43E6-8F8E-CD41FFF04BDF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DCE5C-8D49-46BE-9CC6-82F51B4E3800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Prevention → indicators of avoided harm</a:t>
          </a:r>
          <a:endParaRPr lang="en-US" sz="3200" kern="1200"/>
        </a:p>
      </dsp:txBody>
      <dsp:txXfrm>
        <a:off x="0" y="1152311"/>
        <a:ext cx="6373813" cy="1151608"/>
      </dsp:txXfrm>
    </dsp:sp>
    <dsp:sp modelId="{B9E0EE4F-D477-4191-9A67-E2995C06B47A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D0D80-29F1-4B94-828A-EE4C6584E399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Integration → cross-sector outcomes</a:t>
          </a:r>
          <a:endParaRPr lang="en-US" sz="3200" kern="1200"/>
        </a:p>
      </dsp:txBody>
      <dsp:txXfrm>
        <a:off x="0" y="2303920"/>
        <a:ext cx="6373813" cy="1151608"/>
      </dsp:txXfrm>
    </dsp:sp>
    <dsp:sp modelId="{9FBC9BB0-E3BC-470F-9172-F643363F0E78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7365C-1A8F-46CC-8E05-C8C3E83882D8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Collaboration → partnership indicators</a:t>
          </a:r>
          <a:endParaRPr lang="en-US" sz="3200" kern="1200"/>
        </a:p>
      </dsp:txBody>
      <dsp:txXfrm>
        <a:off x="0" y="3455529"/>
        <a:ext cx="6373813" cy="1151608"/>
      </dsp:txXfrm>
    </dsp:sp>
    <dsp:sp modelId="{C20F9973-1D4B-432B-A58F-F89B491D4CCA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11F50-B0E6-4B69-9DE7-4D77E5618069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Involvement → co-production metrics</a:t>
          </a:r>
          <a:endParaRPr lang="en-US" sz="3200" kern="1200"/>
        </a:p>
      </dsp:txBody>
      <dsp:txXfrm>
        <a:off x="0" y="4607138"/>
        <a:ext cx="6373813" cy="115160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FCFEF7-07E4-4C31-BC27-0E419B6D5003}">
      <dsp:nvSpPr>
        <dsp:cNvPr id="0" name=""/>
        <dsp:cNvSpPr/>
      </dsp:nvSpPr>
      <dsp:spPr>
        <a:xfrm>
          <a:off x="0" y="0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B08A6-D8F0-4333-B0C6-A703B55D5690}">
      <dsp:nvSpPr>
        <dsp:cNvPr id="0" name=""/>
        <dsp:cNvSpPr/>
      </dsp:nvSpPr>
      <dsp:spPr>
        <a:xfrm>
          <a:off x="0" y="0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Reduction in unnecessary appointments</a:t>
          </a:r>
          <a:endParaRPr lang="en-US" sz="4000" kern="1200"/>
        </a:p>
      </dsp:txBody>
      <dsp:txXfrm>
        <a:off x="0" y="0"/>
        <a:ext cx="6373813" cy="1439862"/>
      </dsp:txXfrm>
    </dsp:sp>
    <dsp:sp modelId="{1CE6DA6C-0E18-4E3C-937B-F6EC54AEAAAD}">
      <dsp:nvSpPr>
        <dsp:cNvPr id="0" name=""/>
        <dsp:cNvSpPr/>
      </dsp:nvSpPr>
      <dsp:spPr>
        <a:xfrm>
          <a:off x="0" y="1439862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7E42D-8734-4312-901F-16914D10034C}">
      <dsp:nvSpPr>
        <dsp:cNvPr id="0" name=""/>
        <dsp:cNvSpPr/>
      </dsp:nvSpPr>
      <dsp:spPr>
        <a:xfrm>
          <a:off x="0" y="1439862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Digital exclusion rates</a:t>
          </a:r>
          <a:endParaRPr lang="en-US" sz="4000" kern="1200"/>
        </a:p>
      </dsp:txBody>
      <dsp:txXfrm>
        <a:off x="0" y="1439862"/>
        <a:ext cx="6373813" cy="1439862"/>
      </dsp:txXfrm>
    </dsp:sp>
    <dsp:sp modelId="{989D62B1-7E96-4971-887C-EC20939FDE7E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B7C7EC-1BB7-4990-9DF1-B8720E1E9891}">
      <dsp:nvSpPr>
        <dsp:cNvPr id="0" name=""/>
        <dsp:cNvSpPr/>
      </dsp:nvSpPr>
      <dsp:spPr>
        <a:xfrm>
          <a:off x="0" y="2879724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Carbon saved through reduced travel</a:t>
          </a:r>
          <a:endParaRPr lang="en-US" sz="4000" kern="1200"/>
        </a:p>
      </dsp:txBody>
      <dsp:txXfrm>
        <a:off x="0" y="2879724"/>
        <a:ext cx="6373813" cy="1439862"/>
      </dsp:txXfrm>
    </dsp:sp>
    <dsp:sp modelId="{188FAF63-6AD5-4C18-8464-BC4C6A0E853E}">
      <dsp:nvSpPr>
        <dsp:cNvPr id="0" name=""/>
        <dsp:cNvSpPr/>
      </dsp:nvSpPr>
      <dsp:spPr>
        <a:xfrm>
          <a:off x="0" y="4319587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F76B5-8AC3-4474-B71C-BCACC9BA43DB}">
      <dsp:nvSpPr>
        <dsp:cNvPr id="0" name=""/>
        <dsp:cNvSpPr/>
      </dsp:nvSpPr>
      <dsp:spPr>
        <a:xfrm>
          <a:off x="0" y="4319587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Staff workload changes</a:t>
          </a:r>
          <a:endParaRPr lang="en-US" sz="4000" kern="1200"/>
        </a:p>
      </dsp:txBody>
      <dsp:txXfrm>
        <a:off x="0" y="4319587"/>
        <a:ext cx="6373813" cy="143986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D59C32-8655-4773-ABDF-C7854FADBBB2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549F6D-7CB7-4352-9283-8517AF822EDA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Mental wellbeing scores</a:t>
          </a:r>
          <a:endParaRPr lang="en-US" sz="4200" kern="1200"/>
        </a:p>
      </dsp:txBody>
      <dsp:txXfrm>
        <a:off x="0" y="703"/>
        <a:ext cx="6373813" cy="1151608"/>
      </dsp:txXfrm>
    </dsp:sp>
    <dsp:sp modelId="{92ADE456-1FB5-4414-84F7-BA5268D42D84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3F4F0-AEC7-4F6A-B32D-FE2BAAA93A3D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Fruit/veg intake</a:t>
          </a:r>
          <a:endParaRPr lang="en-US" sz="4200" kern="1200"/>
        </a:p>
      </dsp:txBody>
      <dsp:txXfrm>
        <a:off x="0" y="1152311"/>
        <a:ext cx="6373813" cy="1151608"/>
      </dsp:txXfrm>
    </dsp:sp>
    <dsp:sp modelId="{D2E8D582-D2B2-4993-990F-BC41A4BCE776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40F491-646C-4871-8557-9CED2662B659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Community participation</a:t>
          </a:r>
          <a:endParaRPr lang="en-US" sz="4200" kern="1200"/>
        </a:p>
      </dsp:txBody>
      <dsp:txXfrm>
        <a:off x="0" y="2303920"/>
        <a:ext cx="6373813" cy="1151608"/>
      </dsp:txXfrm>
    </dsp:sp>
    <dsp:sp modelId="{9B246F8B-E488-42F8-BCF2-D3575EB0F2A1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E3A25-AEAF-4D4E-8E2D-F7180FECA416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Biodiversity indicator</a:t>
          </a:r>
          <a:endParaRPr lang="en-US" sz="4200" kern="1200"/>
        </a:p>
      </dsp:txBody>
      <dsp:txXfrm>
        <a:off x="0" y="3455529"/>
        <a:ext cx="6373813" cy="1151608"/>
      </dsp:txXfrm>
    </dsp:sp>
    <dsp:sp modelId="{23DD8BB3-4367-48DB-A5E3-5C6E7FD9A118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B6D2D-124C-40B5-A23D-00B2D7FB94C3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Sense of belonging</a:t>
          </a:r>
          <a:endParaRPr lang="en-US" sz="4200" kern="1200"/>
        </a:p>
      </dsp:txBody>
      <dsp:txXfrm>
        <a:off x="0" y="4607138"/>
        <a:ext cx="6373813" cy="115160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251B1-4453-4914-A5BB-A17287FECC4C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A0611-100A-4068-9BB6-F9E2A3D56AF7}">
      <dsp:nvSpPr>
        <dsp:cNvPr id="0" name=""/>
        <dsp:cNvSpPr/>
      </dsp:nvSpPr>
      <dsp:spPr>
        <a:xfrm>
          <a:off x="0" y="2812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Ambulance call-outs</a:t>
          </a:r>
          <a:endParaRPr lang="en-US" sz="5000" kern="1200"/>
        </a:p>
      </dsp:txBody>
      <dsp:txXfrm>
        <a:off x="0" y="2812"/>
        <a:ext cx="6373813" cy="1917941"/>
      </dsp:txXfrm>
    </dsp:sp>
    <dsp:sp modelId="{1C2789B4-C812-4C53-A43A-B72A3A6F4B4E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77A88-CBA5-46A0-B778-504F33213028}">
      <dsp:nvSpPr>
        <dsp:cNvPr id="0" name=""/>
        <dsp:cNvSpPr/>
      </dsp:nvSpPr>
      <dsp:spPr>
        <a:xfrm>
          <a:off x="0" y="1920754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Mortality reduction in vulnerable groups</a:t>
          </a:r>
          <a:endParaRPr lang="en-US" sz="5000" kern="1200"/>
        </a:p>
      </dsp:txBody>
      <dsp:txXfrm>
        <a:off x="0" y="1920754"/>
        <a:ext cx="6373813" cy="1917941"/>
      </dsp:txXfrm>
    </dsp:sp>
    <dsp:sp modelId="{C83B659D-C919-450A-92E3-4FC830D45224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A89AD1-17EA-4E45-9758-8300E2811294}">
      <dsp:nvSpPr>
        <dsp:cNvPr id="0" name=""/>
        <dsp:cNvSpPr/>
      </dsp:nvSpPr>
      <dsp:spPr>
        <a:xfrm>
          <a:off x="0" y="3838695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Cooling centre usage rates</a:t>
          </a:r>
          <a:endParaRPr lang="en-US" sz="5000" kern="1200"/>
        </a:p>
      </dsp:txBody>
      <dsp:txXfrm>
        <a:off x="0" y="3838695"/>
        <a:ext cx="6373813" cy="191794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B032D2-1473-41E7-B874-681E83379AF6}">
      <dsp:nvSpPr>
        <dsp:cNvPr id="0" name=""/>
        <dsp:cNvSpPr/>
      </dsp:nvSpPr>
      <dsp:spPr>
        <a:xfrm>
          <a:off x="2482747" y="1844"/>
          <a:ext cx="2093062" cy="20930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F11AF-12ED-4F9D-9E5B-68B19211767E}">
      <dsp:nvSpPr>
        <dsp:cNvPr id="0" name=""/>
        <dsp:cNvSpPr/>
      </dsp:nvSpPr>
      <dsp:spPr>
        <a:xfrm>
          <a:off x="2928809" y="447907"/>
          <a:ext cx="1200937" cy="1200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F0364-0BFC-46BB-8908-AFE7021914A9}">
      <dsp:nvSpPr>
        <dsp:cNvPr id="0" name=""/>
        <dsp:cNvSpPr/>
      </dsp:nvSpPr>
      <dsp:spPr>
        <a:xfrm>
          <a:off x="1813653" y="2746845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Which outcomes/indicators are hardest to measure?</a:t>
          </a:r>
          <a:endParaRPr lang="en-US" sz="1700" kern="1200"/>
        </a:p>
      </dsp:txBody>
      <dsp:txXfrm>
        <a:off x="1813653" y="2746845"/>
        <a:ext cx="3431250" cy="720000"/>
      </dsp:txXfrm>
    </dsp:sp>
    <dsp:sp modelId="{8B833238-3414-482C-B830-C833A40B34E4}">
      <dsp:nvSpPr>
        <dsp:cNvPr id="0" name=""/>
        <dsp:cNvSpPr/>
      </dsp:nvSpPr>
      <dsp:spPr>
        <a:xfrm>
          <a:off x="6514466" y="1844"/>
          <a:ext cx="2093062" cy="20930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01CA12-B332-4CDC-A871-2910EA7D8939}">
      <dsp:nvSpPr>
        <dsp:cNvPr id="0" name=""/>
        <dsp:cNvSpPr/>
      </dsp:nvSpPr>
      <dsp:spPr>
        <a:xfrm>
          <a:off x="6960528" y="447907"/>
          <a:ext cx="1200937" cy="1200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36B87-0C18-478E-BF97-45ED87383696}">
      <dsp:nvSpPr>
        <dsp:cNvPr id="0" name=""/>
        <dsp:cNvSpPr/>
      </dsp:nvSpPr>
      <dsp:spPr>
        <a:xfrm>
          <a:off x="5845372" y="2746845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Which best support sustainable decision-making?</a:t>
          </a:r>
          <a:endParaRPr lang="en-US" sz="1700" kern="1200"/>
        </a:p>
      </dsp:txBody>
      <dsp:txXfrm>
        <a:off x="5845372" y="2746845"/>
        <a:ext cx="3431250" cy="72000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72CBF0-E9B0-4114-9069-2A0739643295}">
      <dsp:nvSpPr>
        <dsp:cNvPr id="0" name=""/>
        <dsp:cNvSpPr/>
      </dsp:nvSpPr>
      <dsp:spPr>
        <a:xfrm>
          <a:off x="0" y="0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486F77-14A2-4574-B0B5-3A3A75290F2E}">
      <dsp:nvSpPr>
        <dsp:cNvPr id="0" name=""/>
        <dsp:cNvSpPr/>
      </dsp:nvSpPr>
      <dsp:spPr>
        <a:xfrm>
          <a:off x="0" y="0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Process Evaluation "How did it work?"</a:t>
          </a:r>
          <a:endParaRPr lang="en-US" sz="4000" kern="1200"/>
        </a:p>
      </dsp:txBody>
      <dsp:txXfrm>
        <a:off x="0" y="0"/>
        <a:ext cx="6373813" cy="1439862"/>
      </dsp:txXfrm>
    </dsp:sp>
    <dsp:sp modelId="{0A33EC57-ABFA-4451-8901-DEA16B1F2A9C}">
      <dsp:nvSpPr>
        <dsp:cNvPr id="0" name=""/>
        <dsp:cNvSpPr/>
      </dsp:nvSpPr>
      <dsp:spPr>
        <a:xfrm>
          <a:off x="0" y="1439862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6A300-05B1-49C5-ACC7-C691E5BCC47C}">
      <dsp:nvSpPr>
        <dsp:cNvPr id="0" name=""/>
        <dsp:cNvSpPr/>
      </dsp:nvSpPr>
      <dsp:spPr>
        <a:xfrm>
          <a:off x="0" y="1439862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Outcome Evaluation "Did it work?"</a:t>
          </a:r>
          <a:endParaRPr lang="en-US" sz="4000" kern="1200"/>
        </a:p>
      </dsp:txBody>
      <dsp:txXfrm>
        <a:off x="0" y="1439862"/>
        <a:ext cx="6373813" cy="1439862"/>
      </dsp:txXfrm>
    </dsp:sp>
    <dsp:sp modelId="{4397BF9B-5E1A-4EF8-B60A-E6E0B90D4E69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942EB-3E1E-45CA-9DE2-012962553C19}">
      <dsp:nvSpPr>
        <dsp:cNvPr id="0" name=""/>
        <dsp:cNvSpPr/>
      </dsp:nvSpPr>
      <dsp:spPr>
        <a:xfrm>
          <a:off x="0" y="2879724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Impact Evaluation "What changed?"</a:t>
          </a:r>
          <a:endParaRPr lang="en-US" sz="4000" kern="1200"/>
        </a:p>
      </dsp:txBody>
      <dsp:txXfrm>
        <a:off x="0" y="2879724"/>
        <a:ext cx="6373813" cy="1439862"/>
      </dsp:txXfrm>
    </dsp:sp>
    <dsp:sp modelId="{CFCE6F5B-6649-4C72-89C4-B9BA79F80F4C}">
      <dsp:nvSpPr>
        <dsp:cNvPr id="0" name=""/>
        <dsp:cNvSpPr/>
      </dsp:nvSpPr>
      <dsp:spPr>
        <a:xfrm>
          <a:off x="0" y="4319587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0031D-AC15-4896-B272-AB437E2941C2}">
      <dsp:nvSpPr>
        <dsp:cNvPr id="0" name=""/>
        <dsp:cNvSpPr/>
      </dsp:nvSpPr>
      <dsp:spPr>
        <a:xfrm>
          <a:off x="0" y="4319587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Economic Evaluation</a:t>
          </a:r>
          <a:endParaRPr lang="en-US" sz="4000" kern="1200"/>
        </a:p>
      </dsp:txBody>
      <dsp:txXfrm>
        <a:off x="0" y="4319587"/>
        <a:ext cx="6373813" cy="143986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A9237E-901F-409A-86DD-5ED84252D551}">
      <dsp:nvSpPr>
        <dsp:cNvPr id="0" name=""/>
        <dsp:cNvSpPr/>
      </dsp:nvSpPr>
      <dsp:spPr>
        <a:xfrm>
          <a:off x="766138" y="654345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010013-804F-46D6-9699-174511E16915}">
      <dsp:nvSpPr>
        <dsp:cNvPr id="0" name=""/>
        <dsp:cNvSpPr/>
      </dsp:nvSpPr>
      <dsp:spPr>
        <a:xfrm>
          <a:off x="1000138" y="888345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E084EC-741E-4DFE-889B-CB23921D18BA}">
      <dsp:nvSpPr>
        <dsp:cNvPr id="0" name=""/>
        <dsp:cNvSpPr/>
      </dsp:nvSpPr>
      <dsp:spPr>
        <a:xfrm>
          <a:off x="415138" y="20943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Surveys</a:t>
          </a:r>
          <a:endParaRPr lang="en-US" sz="2200" kern="1200"/>
        </a:p>
      </dsp:txBody>
      <dsp:txXfrm>
        <a:off x="415138" y="2094345"/>
        <a:ext cx="1800000" cy="720000"/>
      </dsp:txXfrm>
    </dsp:sp>
    <dsp:sp modelId="{3F1354DB-0108-486E-8802-9CA7F42F6E06}">
      <dsp:nvSpPr>
        <dsp:cNvPr id="0" name=""/>
        <dsp:cNvSpPr/>
      </dsp:nvSpPr>
      <dsp:spPr>
        <a:xfrm>
          <a:off x="2881138" y="654345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49473-40F7-4B82-9255-2AE116E1BCB6}">
      <dsp:nvSpPr>
        <dsp:cNvPr id="0" name=""/>
        <dsp:cNvSpPr/>
      </dsp:nvSpPr>
      <dsp:spPr>
        <a:xfrm>
          <a:off x="3115138" y="888345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0BBAB7-0ED5-441A-9B16-01FB2CDE591A}">
      <dsp:nvSpPr>
        <dsp:cNvPr id="0" name=""/>
        <dsp:cNvSpPr/>
      </dsp:nvSpPr>
      <dsp:spPr>
        <a:xfrm>
          <a:off x="2530138" y="20943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Service data</a:t>
          </a:r>
          <a:endParaRPr lang="en-US" sz="2200" kern="1200"/>
        </a:p>
      </dsp:txBody>
      <dsp:txXfrm>
        <a:off x="2530138" y="2094345"/>
        <a:ext cx="1800000" cy="720000"/>
      </dsp:txXfrm>
    </dsp:sp>
    <dsp:sp modelId="{CFCF46B8-3B33-4EFF-881B-BF6FDC374CDA}">
      <dsp:nvSpPr>
        <dsp:cNvPr id="0" name=""/>
        <dsp:cNvSpPr/>
      </dsp:nvSpPr>
      <dsp:spPr>
        <a:xfrm>
          <a:off x="4996138" y="654345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4284BC-FA0D-4AD9-8757-A7099DA79BB2}">
      <dsp:nvSpPr>
        <dsp:cNvPr id="0" name=""/>
        <dsp:cNvSpPr/>
      </dsp:nvSpPr>
      <dsp:spPr>
        <a:xfrm>
          <a:off x="5230138" y="888345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D50F3E-3505-486F-82F8-ED0F735F815C}">
      <dsp:nvSpPr>
        <dsp:cNvPr id="0" name=""/>
        <dsp:cNvSpPr/>
      </dsp:nvSpPr>
      <dsp:spPr>
        <a:xfrm>
          <a:off x="4645138" y="20943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Routine datasets</a:t>
          </a:r>
          <a:endParaRPr lang="en-US" sz="2200" kern="1200"/>
        </a:p>
      </dsp:txBody>
      <dsp:txXfrm>
        <a:off x="4645138" y="2094345"/>
        <a:ext cx="1800000" cy="720000"/>
      </dsp:txXfrm>
    </dsp:sp>
    <dsp:sp modelId="{C10A7E8E-C3D3-4160-993C-15021BCFBF5F}">
      <dsp:nvSpPr>
        <dsp:cNvPr id="0" name=""/>
        <dsp:cNvSpPr/>
      </dsp:nvSpPr>
      <dsp:spPr>
        <a:xfrm>
          <a:off x="7111138" y="654345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25527C-C093-4718-9F8B-FBF2B0CCF1E8}">
      <dsp:nvSpPr>
        <dsp:cNvPr id="0" name=""/>
        <dsp:cNvSpPr/>
      </dsp:nvSpPr>
      <dsp:spPr>
        <a:xfrm>
          <a:off x="7345138" y="888345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16332-DCFD-4675-A690-EBE8DE603FAE}">
      <dsp:nvSpPr>
        <dsp:cNvPr id="0" name=""/>
        <dsp:cNvSpPr/>
      </dsp:nvSpPr>
      <dsp:spPr>
        <a:xfrm>
          <a:off x="6760138" y="20943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Digital usage logs</a:t>
          </a:r>
          <a:endParaRPr lang="en-US" sz="2200" kern="1200"/>
        </a:p>
      </dsp:txBody>
      <dsp:txXfrm>
        <a:off x="6760138" y="2094345"/>
        <a:ext cx="1800000" cy="720000"/>
      </dsp:txXfrm>
    </dsp:sp>
    <dsp:sp modelId="{6BDC7942-1050-460F-98A5-B5A1807137F1}">
      <dsp:nvSpPr>
        <dsp:cNvPr id="0" name=""/>
        <dsp:cNvSpPr/>
      </dsp:nvSpPr>
      <dsp:spPr>
        <a:xfrm>
          <a:off x="9226138" y="654345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BAFDCC-4C60-4FFC-8756-A6765F67E1E2}">
      <dsp:nvSpPr>
        <dsp:cNvPr id="0" name=""/>
        <dsp:cNvSpPr/>
      </dsp:nvSpPr>
      <dsp:spPr>
        <a:xfrm>
          <a:off x="9460138" y="888345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78DAA-CFCC-4126-9044-416411C1D364}">
      <dsp:nvSpPr>
        <dsp:cNvPr id="0" name=""/>
        <dsp:cNvSpPr/>
      </dsp:nvSpPr>
      <dsp:spPr>
        <a:xfrm>
          <a:off x="8875138" y="20943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Clinical measures</a:t>
          </a:r>
          <a:endParaRPr lang="en-US" sz="2200" kern="1200"/>
        </a:p>
      </dsp:txBody>
      <dsp:txXfrm>
        <a:off x="8875138" y="2094345"/>
        <a:ext cx="1800000" cy="72000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36CF62-CA8D-4974-B7C4-78D99B1E3D79}">
      <dsp:nvSpPr>
        <dsp:cNvPr id="0" name=""/>
        <dsp:cNvSpPr/>
      </dsp:nvSpPr>
      <dsp:spPr>
        <a:xfrm>
          <a:off x="766138" y="654345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AFC2CC-1741-44EA-B705-36754B8B5099}">
      <dsp:nvSpPr>
        <dsp:cNvPr id="0" name=""/>
        <dsp:cNvSpPr/>
      </dsp:nvSpPr>
      <dsp:spPr>
        <a:xfrm>
          <a:off x="1000138" y="888345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A23E2-D58B-487D-B14C-C3E62D9FA40F}">
      <dsp:nvSpPr>
        <dsp:cNvPr id="0" name=""/>
        <dsp:cNvSpPr/>
      </dsp:nvSpPr>
      <dsp:spPr>
        <a:xfrm>
          <a:off x="415138" y="20943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Interviews</a:t>
          </a:r>
          <a:endParaRPr lang="en-US" sz="1800" kern="1200"/>
        </a:p>
      </dsp:txBody>
      <dsp:txXfrm>
        <a:off x="415138" y="2094345"/>
        <a:ext cx="1800000" cy="720000"/>
      </dsp:txXfrm>
    </dsp:sp>
    <dsp:sp modelId="{235F68AC-6463-4583-8AAF-9F5CF139CD38}">
      <dsp:nvSpPr>
        <dsp:cNvPr id="0" name=""/>
        <dsp:cNvSpPr/>
      </dsp:nvSpPr>
      <dsp:spPr>
        <a:xfrm>
          <a:off x="2881138" y="654345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B96A7-0A08-49A6-9170-231E5AAAF9A3}">
      <dsp:nvSpPr>
        <dsp:cNvPr id="0" name=""/>
        <dsp:cNvSpPr/>
      </dsp:nvSpPr>
      <dsp:spPr>
        <a:xfrm>
          <a:off x="3115138" y="888345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754AE0-2FDD-4FA9-A546-377035F97906}">
      <dsp:nvSpPr>
        <dsp:cNvPr id="0" name=""/>
        <dsp:cNvSpPr/>
      </dsp:nvSpPr>
      <dsp:spPr>
        <a:xfrm>
          <a:off x="2530138" y="20943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Focus groups</a:t>
          </a:r>
          <a:endParaRPr lang="en-US" sz="1800" kern="1200"/>
        </a:p>
      </dsp:txBody>
      <dsp:txXfrm>
        <a:off x="2530138" y="2094345"/>
        <a:ext cx="1800000" cy="720000"/>
      </dsp:txXfrm>
    </dsp:sp>
    <dsp:sp modelId="{F36EDAD3-837B-4BD2-A387-7AF60866338D}">
      <dsp:nvSpPr>
        <dsp:cNvPr id="0" name=""/>
        <dsp:cNvSpPr/>
      </dsp:nvSpPr>
      <dsp:spPr>
        <a:xfrm>
          <a:off x="4996138" y="654345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FF3CCB-E6E9-4EA6-B4A3-77689DEDDB87}">
      <dsp:nvSpPr>
        <dsp:cNvPr id="0" name=""/>
        <dsp:cNvSpPr/>
      </dsp:nvSpPr>
      <dsp:spPr>
        <a:xfrm>
          <a:off x="5230138" y="888345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9BF39-9CAA-438E-AB01-21EF205F3A30}">
      <dsp:nvSpPr>
        <dsp:cNvPr id="0" name=""/>
        <dsp:cNvSpPr/>
      </dsp:nvSpPr>
      <dsp:spPr>
        <a:xfrm>
          <a:off x="4645138" y="20943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Observations</a:t>
          </a:r>
          <a:endParaRPr lang="en-US" sz="1800" kern="1200"/>
        </a:p>
      </dsp:txBody>
      <dsp:txXfrm>
        <a:off x="4645138" y="2094345"/>
        <a:ext cx="1800000" cy="720000"/>
      </dsp:txXfrm>
    </dsp:sp>
    <dsp:sp modelId="{2065647A-5B7C-41F3-8A60-D57676754639}">
      <dsp:nvSpPr>
        <dsp:cNvPr id="0" name=""/>
        <dsp:cNvSpPr/>
      </dsp:nvSpPr>
      <dsp:spPr>
        <a:xfrm>
          <a:off x="7111138" y="654345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31388B-706A-4148-91E3-0CA670291952}">
      <dsp:nvSpPr>
        <dsp:cNvPr id="0" name=""/>
        <dsp:cNvSpPr/>
      </dsp:nvSpPr>
      <dsp:spPr>
        <a:xfrm>
          <a:off x="7345138" y="888345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444EB-8391-4DF3-A77E-945014777ECF}">
      <dsp:nvSpPr>
        <dsp:cNvPr id="0" name=""/>
        <dsp:cNvSpPr/>
      </dsp:nvSpPr>
      <dsp:spPr>
        <a:xfrm>
          <a:off x="6760138" y="20943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Diaries</a:t>
          </a:r>
          <a:endParaRPr lang="en-US" sz="1800" kern="1200"/>
        </a:p>
      </dsp:txBody>
      <dsp:txXfrm>
        <a:off x="6760138" y="2094345"/>
        <a:ext cx="1800000" cy="720000"/>
      </dsp:txXfrm>
    </dsp:sp>
    <dsp:sp modelId="{886910F4-51BA-45C3-B41E-EF261974B4D5}">
      <dsp:nvSpPr>
        <dsp:cNvPr id="0" name=""/>
        <dsp:cNvSpPr/>
      </dsp:nvSpPr>
      <dsp:spPr>
        <a:xfrm>
          <a:off x="9226138" y="654345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6EF49E-9AFA-483A-80BB-6AD60BD8DC68}">
      <dsp:nvSpPr>
        <dsp:cNvPr id="0" name=""/>
        <dsp:cNvSpPr/>
      </dsp:nvSpPr>
      <dsp:spPr>
        <a:xfrm>
          <a:off x="9460138" y="888345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A78CB-BDE5-42CE-89B2-55A75379C485}">
      <dsp:nvSpPr>
        <dsp:cNvPr id="0" name=""/>
        <dsp:cNvSpPr/>
      </dsp:nvSpPr>
      <dsp:spPr>
        <a:xfrm>
          <a:off x="8875138" y="20943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Participatory evaluation</a:t>
          </a:r>
          <a:endParaRPr lang="en-US" sz="1800" kern="1200"/>
        </a:p>
      </dsp:txBody>
      <dsp:txXfrm>
        <a:off x="8875138" y="2094345"/>
        <a:ext cx="1800000" cy="72000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72D10-8B0F-4D05-A6AD-51BA2EEAFA4F}">
      <dsp:nvSpPr>
        <dsp:cNvPr id="0" name=""/>
        <dsp:cNvSpPr/>
      </dsp:nvSpPr>
      <dsp:spPr>
        <a:xfrm>
          <a:off x="716638" y="69344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8C4CC3-836D-4E81-8987-8AC6B382D112}">
      <dsp:nvSpPr>
        <dsp:cNvPr id="0" name=""/>
        <dsp:cNvSpPr/>
      </dsp:nvSpPr>
      <dsp:spPr>
        <a:xfrm>
          <a:off x="1140763" y="493469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EA1284-1D0F-4164-B2D9-1F8DFC5D42B2}">
      <dsp:nvSpPr>
        <dsp:cNvPr id="0" name=""/>
        <dsp:cNvSpPr/>
      </dsp:nvSpPr>
      <dsp:spPr>
        <a:xfrm>
          <a:off x="80450" y="2679345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Mixed methods</a:t>
          </a:r>
          <a:endParaRPr lang="en-US" sz="1700" kern="1200"/>
        </a:p>
      </dsp:txBody>
      <dsp:txXfrm>
        <a:off x="80450" y="2679345"/>
        <a:ext cx="3262500" cy="720000"/>
      </dsp:txXfrm>
    </dsp:sp>
    <dsp:sp modelId="{FAF2755A-59DB-4893-B0C0-B8F06FE18287}">
      <dsp:nvSpPr>
        <dsp:cNvPr id="0" name=""/>
        <dsp:cNvSpPr/>
      </dsp:nvSpPr>
      <dsp:spPr>
        <a:xfrm>
          <a:off x="4550075" y="69344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DFE30E-351C-4E31-8A3F-80A3929135D0}">
      <dsp:nvSpPr>
        <dsp:cNvPr id="0" name=""/>
        <dsp:cNvSpPr/>
      </dsp:nvSpPr>
      <dsp:spPr>
        <a:xfrm>
          <a:off x="4974200" y="493469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0CF4FC-0AE9-4951-9997-D97B2AF18D14}">
      <dsp:nvSpPr>
        <dsp:cNvPr id="0" name=""/>
        <dsp:cNvSpPr/>
      </dsp:nvSpPr>
      <dsp:spPr>
        <a:xfrm>
          <a:off x="3913888" y="2679345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Realist evaluation (“what works, for whom, in what contexts?”)</a:t>
          </a:r>
          <a:endParaRPr lang="en-US" sz="1700" kern="1200"/>
        </a:p>
      </dsp:txBody>
      <dsp:txXfrm>
        <a:off x="3913888" y="2679345"/>
        <a:ext cx="3262500" cy="720000"/>
      </dsp:txXfrm>
    </dsp:sp>
    <dsp:sp modelId="{4F727192-E542-4434-A67C-FCCA6F386B28}">
      <dsp:nvSpPr>
        <dsp:cNvPr id="0" name=""/>
        <dsp:cNvSpPr/>
      </dsp:nvSpPr>
      <dsp:spPr>
        <a:xfrm>
          <a:off x="8383513" y="69344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5D0E2C-5D13-4081-9F16-270E21EBC4A6}">
      <dsp:nvSpPr>
        <dsp:cNvPr id="0" name=""/>
        <dsp:cNvSpPr/>
      </dsp:nvSpPr>
      <dsp:spPr>
        <a:xfrm>
          <a:off x="8807638" y="493469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443C4-B5A9-4259-8D36-7896C10AA386}">
      <dsp:nvSpPr>
        <dsp:cNvPr id="0" name=""/>
        <dsp:cNvSpPr/>
      </dsp:nvSpPr>
      <dsp:spPr>
        <a:xfrm>
          <a:off x="7747325" y="2679345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Developmental evaluation (for complex, evolving projects)</a:t>
          </a:r>
          <a:endParaRPr lang="en-US" sz="1700" kern="1200"/>
        </a:p>
      </dsp:txBody>
      <dsp:txXfrm>
        <a:off x="7747325" y="2679345"/>
        <a:ext cx="3262500" cy="72000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FD9CA-D5D0-4A80-9DB0-64293B0E104C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B231B-D53A-4120-A315-B4DDAECFF3D3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Context + Mechanism = Outcome</a:t>
          </a:r>
          <a:endParaRPr lang="en-US" sz="2700" kern="1200"/>
        </a:p>
      </dsp:txBody>
      <dsp:txXfrm>
        <a:off x="0" y="2812"/>
        <a:ext cx="6373813" cy="958970"/>
      </dsp:txXfrm>
    </dsp:sp>
    <dsp:sp modelId="{0185A61C-94B9-4252-A99B-611FE37C914B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AFE75E-7D5A-4B52-91FF-EE6F0355DF94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Useful for complex, community‑based or digital interventions.</a:t>
          </a:r>
          <a:endParaRPr lang="en-US" sz="2700" kern="1200"/>
        </a:p>
      </dsp:txBody>
      <dsp:txXfrm>
        <a:off x="0" y="961783"/>
        <a:ext cx="6373813" cy="958970"/>
      </dsp:txXfrm>
    </dsp:sp>
    <dsp:sp modelId="{C9477B44-48FE-4197-806B-286265E2BF58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B3728F-B44A-43EF-8FCD-EA36410DE9C9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Example:</a:t>
          </a:r>
          <a:endParaRPr lang="en-US" sz="2700" kern="1200"/>
        </a:p>
      </dsp:txBody>
      <dsp:txXfrm>
        <a:off x="0" y="1920754"/>
        <a:ext cx="6373813" cy="958970"/>
      </dsp:txXfrm>
    </dsp:sp>
    <dsp:sp modelId="{64CAB39D-7F14-4D32-B214-1F2BAFF5B1B8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EE8B87-BAE7-43EA-B6F1-A3A9FCAADF4C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Context: rural community with low digital skills</a:t>
          </a:r>
          <a:endParaRPr lang="en-US" sz="2700" kern="1200"/>
        </a:p>
      </dsp:txBody>
      <dsp:txXfrm>
        <a:off x="0" y="2879725"/>
        <a:ext cx="6373813" cy="958970"/>
      </dsp:txXfrm>
    </dsp:sp>
    <dsp:sp modelId="{E4B7EC1C-D469-4211-B6AF-B4899ECAF95B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9BB05-6895-468C-8846-118F5EB9C4A1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Mechanism: digital education sessions</a:t>
          </a:r>
          <a:endParaRPr lang="en-US" sz="2700" kern="1200"/>
        </a:p>
      </dsp:txBody>
      <dsp:txXfrm>
        <a:off x="0" y="3838695"/>
        <a:ext cx="6373813" cy="958970"/>
      </dsp:txXfrm>
    </dsp:sp>
    <dsp:sp modelId="{F1E2EB10-D1EC-43E0-BB97-C0EC31B579FD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768BE-52B3-4571-9A68-4D5C7915560D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Outcome: increased use of telehealth</a:t>
          </a:r>
          <a:endParaRPr lang="en-US" sz="2700" kern="1200"/>
        </a:p>
      </dsp:txBody>
      <dsp:txXfrm>
        <a:off x="0" y="4797666"/>
        <a:ext cx="6373813" cy="95897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64E721-D288-4D4C-866D-114EDCFFF5C1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96B27C-E7BA-41F8-80D9-B1A787D6C4F5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Inequities can hide in the data. </a:t>
          </a:r>
          <a:endParaRPr lang="en-US" sz="3300" kern="1200"/>
        </a:p>
      </dsp:txBody>
      <dsp:txXfrm>
        <a:off x="0" y="703"/>
        <a:ext cx="6373813" cy="1151608"/>
      </dsp:txXfrm>
    </dsp:sp>
    <dsp:sp modelId="{9D87DB78-E273-4595-ACE5-5573DE13135A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B1C289-4994-409F-A6DC-A2C58E01FC9E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Aggregate data</a:t>
          </a:r>
          <a:endParaRPr lang="en-US" sz="3300" kern="1200"/>
        </a:p>
      </dsp:txBody>
      <dsp:txXfrm>
        <a:off x="0" y="1152311"/>
        <a:ext cx="6373813" cy="1151608"/>
      </dsp:txXfrm>
    </dsp:sp>
    <dsp:sp modelId="{8A7B0AC4-C8FE-44FB-B504-AFFFB9684106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B7D16-3F92-46A9-A737-C697EAF876AB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Non-representative samples</a:t>
          </a:r>
          <a:endParaRPr lang="en-US" sz="3300" kern="1200"/>
        </a:p>
      </dsp:txBody>
      <dsp:txXfrm>
        <a:off x="0" y="2303920"/>
        <a:ext cx="6373813" cy="1151608"/>
      </dsp:txXfrm>
    </dsp:sp>
    <dsp:sp modelId="{45784B98-A699-48B5-8DDE-DED2550E85BD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64687-D64A-47AD-A74F-CFF43188ADB9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Biased algorithms</a:t>
          </a:r>
          <a:endParaRPr lang="en-US" sz="3300" kern="1200"/>
        </a:p>
      </dsp:txBody>
      <dsp:txXfrm>
        <a:off x="0" y="3455529"/>
        <a:ext cx="6373813" cy="1151608"/>
      </dsp:txXfrm>
    </dsp:sp>
    <dsp:sp modelId="{75D21ED8-8A74-4E10-8CF4-E7B9992F0E12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3FFC3-C531-4A9F-A6FA-5DB1E2338D71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Inaccessible evaluation tools</a:t>
          </a:r>
          <a:endParaRPr lang="en-US" sz="3300" kern="1200"/>
        </a:p>
      </dsp:txBody>
      <dsp:txXfrm>
        <a:off x="0" y="4607138"/>
        <a:ext cx="6373813" cy="1151608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95D00B-4ACE-4711-90E9-7B09DFED2A0D}">
      <dsp:nvSpPr>
        <dsp:cNvPr id="0" name=""/>
        <dsp:cNvSpPr/>
      </dsp:nvSpPr>
      <dsp:spPr>
        <a:xfrm>
          <a:off x="3790" y="400316"/>
          <a:ext cx="2052350" cy="12314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Data privacy</a:t>
          </a:r>
          <a:endParaRPr lang="en-US" sz="2000" kern="1200"/>
        </a:p>
      </dsp:txBody>
      <dsp:txXfrm>
        <a:off x="3790" y="400316"/>
        <a:ext cx="2052350" cy="1231410"/>
      </dsp:txXfrm>
    </dsp:sp>
    <dsp:sp modelId="{D43F852F-0AEB-4C62-947F-8C58F797D45A}">
      <dsp:nvSpPr>
        <dsp:cNvPr id="0" name=""/>
        <dsp:cNvSpPr/>
      </dsp:nvSpPr>
      <dsp:spPr>
        <a:xfrm>
          <a:off x="2261376" y="400316"/>
          <a:ext cx="2052350" cy="12314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Informed consent</a:t>
          </a:r>
          <a:endParaRPr lang="en-US" sz="2000" kern="1200"/>
        </a:p>
      </dsp:txBody>
      <dsp:txXfrm>
        <a:off x="2261376" y="400316"/>
        <a:ext cx="2052350" cy="1231410"/>
      </dsp:txXfrm>
    </dsp:sp>
    <dsp:sp modelId="{BDE3E7A0-765A-4B44-8243-E27E575B37AE}">
      <dsp:nvSpPr>
        <dsp:cNvPr id="0" name=""/>
        <dsp:cNvSpPr/>
      </dsp:nvSpPr>
      <dsp:spPr>
        <a:xfrm>
          <a:off x="4518962" y="400316"/>
          <a:ext cx="2052350" cy="12314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Data minimisation</a:t>
          </a:r>
          <a:endParaRPr lang="en-US" sz="2000" kern="1200"/>
        </a:p>
      </dsp:txBody>
      <dsp:txXfrm>
        <a:off x="4518962" y="400316"/>
        <a:ext cx="2052350" cy="1231410"/>
      </dsp:txXfrm>
    </dsp:sp>
    <dsp:sp modelId="{9E776CA8-FCFC-489E-AE45-FD1C3B709953}">
      <dsp:nvSpPr>
        <dsp:cNvPr id="0" name=""/>
        <dsp:cNvSpPr/>
      </dsp:nvSpPr>
      <dsp:spPr>
        <a:xfrm>
          <a:off x="6776548" y="400316"/>
          <a:ext cx="2052350" cy="12314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Who owns data?</a:t>
          </a:r>
          <a:endParaRPr lang="en-US" sz="2000" kern="1200"/>
        </a:p>
      </dsp:txBody>
      <dsp:txXfrm>
        <a:off x="6776548" y="400316"/>
        <a:ext cx="2052350" cy="1231410"/>
      </dsp:txXfrm>
    </dsp:sp>
    <dsp:sp modelId="{92D0CE58-D39D-4DCE-BD5C-E83931CABFB7}">
      <dsp:nvSpPr>
        <dsp:cNvPr id="0" name=""/>
        <dsp:cNvSpPr/>
      </dsp:nvSpPr>
      <dsp:spPr>
        <a:xfrm>
          <a:off x="9034134" y="400316"/>
          <a:ext cx="2052350" cy="12314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Big data and AI biases (gender, race, disability)</a:t>
          </a:r>
          <a:endParaRPr lang="en-US" sz="2000" kern="1200"/>
        </a:p>
      </dsp:txBody>
      <dsp:txXfrm>
        <a:off x="9034134" y="400316"/>
        <a:ext cx="2052350" cy="1231410"/>
      </dsp:txXfrm>
    </dsp:sp>
    <dsp:sp modelId="{CC4C5B95-0C41-496C-A19A-9C21CC79A67C}">
      <dsp:nvSpPr>
        <dsp:cNvPr id="0" name=""/>
        <dsp:cNvSpPr/>
      </dsp:nvSpPr>
      <dsp:spPr>
        <a:xfrm>
          <a:off x="1132583" y="1836962"/>
          <a:ext cx="2052350" cy="12314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Transparency</a:t>
          </a:r>
          <a:endParaRPr lang="en-US" sz="2000" kern="1200"/>
        </a:p>
      </dsp:txBody>
      <dsp:txXfrm>
        <a:off x="1132583" y="1836962"/>
        <a:ext cx="2052350" cy="1231410"/>
      </dsp:txXfrm>
    </dsp:sp>
    <dsp:sp modelId="{86FBF325-19B6-4B13-BC27-298225F813E8}">
      <dsp:nvSpPr>
        <dsp:cNvPr id="0" name=""/>
        <dsp:cNvSpPr/>
      </dsp:nvSpPr>
      <dsp:spPr>
        <a:xfrm>
          <a:off x="3390169" y="1836962"/>
          <a:ext cx="2052350" cy="12314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Equity implications of missing data</a:t>
          </a:r>
          <a:endParaRPr lang="en-US" sz="2000" kern="1200"/>
        </a:p>
      </dsp:txBody>
      <dsp:txXfrm>
        <a:off x="3390169" y="1836962"/>
        <a:ext cx="2052350" cy="1231410"/>
      </dsp:txXfrm>
    </dsp:sp>
    <dsp:sp modelId="{DAB0F520-6335-4D78-BD27-316C5AADCFD6}">
      <dsp:nvSpPr>
        <dsp:cNvPr id="0" name=""/>
        <dsp:cNvSpPr/>
      </dsp:nvSpPr>
      <dsp:spPr>
        <a:xfrm>
          <a:off x="5647755" y="1836962"/>
          <a:ext cx="2052350" cy="12314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Algorithmic injustice</a:t>
          </a:r>
          <a:endParaRPr lang="en-US" sz="2000" kern="1200"/>
        </a:p>
      </dsp:txBody>
      <dsp:txXfrm>
        <a:off x="5647755" y="1836962"/>
        <a:ext cx="2052350" cy="1231410"/>
      </dsp:txXfrm>
    </dsp:sp>
    <dsp:sp modelId="{2EBE2B10-0FF5-4BBF-85E5-8FF8AB19E39A}">
      <dsp:nvSpPr>
        <dsp:cNvPr id="0" name=""/>
        <dsp:cNvSpPr/>
      </dsp:nvSpPr>
      <dsp:spPr>
        <a:xfrm>
          <a:off x="7905341" y="1836962"/>
          <a:ext cx="2052350" cy="12314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Unethical data = unsustainable system.</a:t>
          </a:r>
          <a:endParaRPr lang="en-US" sz="2000" kern="1200"/>
        </a:p>
      </dsp:txBody>
      <dsp:txXfrm>
        <a:off x="7905341" y="1836962"/>
        <a:ext cx="2052350" cy="123141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60EF9-300F-4280-B24E-E1CEFFD168B0}">
      <dsp:nvSpPr>
        <dsp:cNvPr id="0" name=""/>
        <dsp:cNvSpPr/>
      </dsp:nvSpPr>
      <dsp:spPr>
        <a:xfrm>
          <a:off x="0" y="0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BF72DF-631F-4181-B1C5-C56FF6360909}">
      <dsp:nvSpPr>
        <dsp:cNvPr id="0" name=""/>
        <dsp:cNvSpPr/>
      </dsp:nvSpPr>
      <dsp:spPr>
        <a:xfrm>
          <a:off x="0" y="0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Long time horizons</a:t>
          </a:r>
          <a:endParaRPr lang="en-US" sz="2700" kern="1200"/>
        </a:p>
      </dsp:txBody>
      <dsp:txXfrm>
        <a:off x="0" y="0"/>
        <a:ext cx="6373813" cy="719931"/>
      </dsp:txXfrm>
    </dsp:sp>
    <dsp:sp modelId="{D2F5E1AF-F0B4-46BD-99DF-FC81E5D91C49}">
      <dsp:nvSpPr>
        <dsp:cNvPr id="0" name=""/>
        <dsp:cNvSpPr/>
      </dsp:nvSpPr>
      <dsp:spPr>
        <a:xfrm>
          <a:off x="0" y="719931"/>
          <a:ext cx="6373813" cy="0"/>
        </a:xfrm>
        <a:prstGeom prst="line">
          <a:avLst/>
        </a:prstGeom>
        <a:solidFill>
          <a:schemeClr val="accent2">
            <a:hueOff val="1098983"/>
            <a:satOff val="1172"/>
            <a:lumOff val="364"/>
            <a:alphaOff val="0"/>
          </a:schemeClr>
        </a:solidFill>
        <a:ln w="12700" cap="flat" cmpd="sng" algn="ctr">
          <a:solidFill>
            <a:schemeClr val="accent2">
              <a:hueOff val="1098983"/>
              <a:satOff val="1172"/>
              <a:lumOff val="3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823C0-DA56-4784-A561-99B06CE768BB}">
      <dsp:nvSpPr>
        <dsp:cNvPr id="0" name=""/>
        <dsp:cNvSpPr/>
      </dsp:nvSpPr>
      <dsp:spPr>
        <a:xfrm>
          <a:off x="0" y="719931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Attribution vs contribution</a:t>
          </a:r>
          <a:endParaRPr lang="en-US" sz="2700" kern="1200"/>
        </a:p>
      </dsp:txBody>
      <dsp:txXfrm>
        <a:off x="0" y="719931"/>
        <a:ext cx="6373813" cy="719931"/>
      </dsp:txXfrm>
    </dsp:sp>
    <dsp:sp modelId="{E2782455-1126-4E0F-A196-4FDB5E4ABDD0}">
      <dsp:nvSpPr>
        <dsp:cNvPr id="0" name=""/>
        <dsp:cNvSpPr/>
      </dsp:nvSpPr>
      <dsp:spPr>
        <a:xfrm>
          <a:off x="0" y="1439862"/>
          <a:ext cx="6373813" cy="0"/>
        </a:xfrm>
        <a:prstGeom prst="line">
          <a:avLst/>
        </a:prstGeom>
        <a:solidFill>
          <a:schemeClr val="accent2">
            <a:hueOff val="2197966"/>
            <a:satOff val="2344"/>
            <a:lumOff val="729"/>
            <a:alphaOff val="0"/>
          </a:schemeClr>
        </a:solidFill>
        <a:ln w="12700" cap="flat" cmpd="sng" algn="ctr">
          <a:solidFill>
            <a:schemeClr val="accent2">
              <a:hueOff val="2197966"/>
              <a:satOff val="2344"/>
              <a:lumOff val="7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7B17D-CD4A-4E05-B4D4-3BEE0503D8D5}">
      <dsp:nvSpPr>
        <dsp:cNvPr id="0" name=""/>
        <dsp:cNvSpPr/>
      </dsp:nvSpPr>
      <dsp:spPr>
        <a:xfrm>
          <a:off x="0" y="1439862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Complex systems</a:t>
          </a:r>
          <a:endParaRPr lang="en-US" sz="2700" kern="1200"/>
        </a:p>
      </dsp:txBody>
      <dsp:txXfrm>
        <a:off x="0" y="1439862"/>
        <a:ext cx="6373813" cy="719931"/>
      </dsp:txXfrm>
    </dsp:sp>
    <dsp:sp modelId="{9E61B15C-79BD-4DC2-A59E-F01CE6EE0969}">
      <dsp:nvSpPr>
        <dsp:cNvPr id="0" name=""/>
        <dsp:cNvSpPr/>
      </dsp:nvSpPr>
      <dsp:spPr>
        <a:xfrm>
          <a:off x="0" y="2159793"/>
          <a:ext cx="6373813" cy="0"/>
        </a:xfrm>
        <a:prstGeom prst="line">
          <a:avLst/>
        </a:prstGeom>
        <a:solidFill>
          <a:schemeClr val="accent2">
            <a:hueOff val="3296949"/>
            <a:satOff val="3516"/>
            <a:lumOff val="1093"/>
            <a:alphaOff val="0"/>
          </a:schemeClr>
        </a:solidFill>
        <a:ln w="12700" cap="flat" cmpd="sng" algn="ctr">
          <a:solidFill>
            <a:schemeClr val="accent2">
              <a:hueOff val="3296949"/>
              <a:satOff val="3516"/>
              <a:lumOff val="10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9FC62E-CDA9-4CD7-AFE8-8EDE91E59E20}">
      <dsp:nvSpPr>
        <dsp:cNvPr id="0" name=""/>
        <dsp:cNvSpPr/>
      </dsp:nvSpPr>
      <dsp:spPr>
        <a:xfrm>
          <a:off x="0" y="2159793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Context effects</a:t>
          </a:r>
          <a:endParaRPr lang="en-US" sz="2700" kern="1200"/>
        </a:p>
      </dsp:txBody>
      <dsp:txXfrm>
        <a:off x="0" y="2159793"/>
        <a:ext cx="6373813" cy="719931"/>
      </dsp:txXfrm>
    </dsp:sp>
    <dsp:sp modelId="{6817B1B6-0FBE-40D2-8EDA-FCDB328491C3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395932"/>
            <a:satOff val="4689"/>
            <a:lumOff val="1458"/>
            <a:alphaOff val="0"/>
          </a:schemeClr>
        </a:solidFill>
        <a:ln w="12700" cap="flat" cmpd="sng" algn="ctr">
          <a:solidFill>
            <a:schemeClr val="accent2">
              <a:hueOff val="4395932"/>
              <a:satOff val="4689"/>
              <a:lumOff val="14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448C82-374C-4E73-906A-1B8AAAC36208}">
      <dsp:nvSpPr>
        <dsp:cNvPr id="0" name=""/>
        <dsp:cNvSpPr/>
      </dsp:nvSpPr>
      <dsp:spPr>
        <a:xfrm>
          <a:off x="0" y="2879724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Hidden costs</a:t>
          </a:r>
          <a:endParaRPr lang="en-US" sz="2700" kern="1200"/>
        </a:p>
      </dsp:txBody>
      <dsp:txXfrm>
        <a:off x="0" y="2879724"/>
        <a:ext cx="6373813" cy="719931"/>
      </dsp:txXfrm>
    </dsp:sp>
    <dsp:sp modelId="{3365D3F3-733A-4FF4-94B3-531ED16F164A}">
      <dsp:nvSpPr>
        <dsp:cNvPr id="0" name=""/>
        <dsp:cNvSpPr/>
      </dsp:nvSpPr>
      <dsp:spPr>
        <a:xfrm>
          <a:off x="0" y="3599656"/>
          <a:ext cx="6373813" cy="0"/>
        </a:xfrm>
        <a:prstGeom prst="line">
          <a:avLst/>
        </a:prstGeom>
        <a:solidFill>
          <a:schemeClr val="accent2">
            <a:hueOff val="5494914"/>
            <a:satOff val="5861"/>
            <a:lumOff val="1822"/>
            <a:alphaOff val="0"/>
          </a:schemeClr>
        </a:solidFill>
        <a:ln w="12700" cap="flat" cmpd="sng" algn="ctr">
          <a:solidFill>
            <a:schemeClr val="accent2">
              <a:hueOff val="5494914"/>
              <a:satOff val="5861"/>
              <a:lumOff val="18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F742D0-C4C3-4837-B8C9-A51E41F22D53}">
      <dsp:nvSpPr>
        <dsp:cNvPr id="0" name=""/>
        <dsp:cNvSpPr/>
      </dsp:nvSpPr>
      <dsp:spPr>
        <a:xfrm>
          <a:off x="0" y="3599656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Digital divides in evaluation</a:t>
          </a:r>
          <a:endParaRPr lang="en-US" sz="2700" kern="1200"/>
        </a:p>
      </dsp:txBody>
      <dsp:txXfrm>
        <a:off x="0" y="3599656"/>
        <a:ext cx="6373813" cy="719931"/>
      </dsp:txXfrm>
    </dsp:sp>
    <dsp:sp modelId="{7087F028-E3F5-423E-BCF2-4D6F594CCCD5}">
      <dsp:nvSpPr>
        <dsp:cNvPr id="0" name=""/>
        <dsp:cNvSpPr/>
      </dsp:nvSpPr>
      <dsp:spPr>
        <a:xfrm>
          <a:off x="0" y="4319587"/>
          <a:ext cx="6373813" cy="0"/>
        </a:xfrm>
        <a:prstGeom prst="line">
          <a:avLst/>
        </a:prstGeom>
        <a:solidFill>
          <a:schemeClr val="accent2">
            <a:hueOff val="6593897"/>
            <a:satOff val="7033"/>
            <a:lumOff val="2187"/>
            <a:alphaOff val="0"/>
          </a:schemeClr>
        </a:solidFill>
        <a:ln w="12700" cap="flat" cmpd="sng" algn="ctr">
          <a:solidFill>
            <a:schemeClr val="accent2">
              <a:hueOff val="6593897"/>
              <a:satOff val="7033"/>
              <a:lumOff val="21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8BA00-CD28-48D6-9AB9-700A41BEA771}">
      <dsp:nvSpPr>
        <dsp:cNvPr id="0" name=""/>
        <dsp:cNvSpPr/>
      </dsp:nvSpPr>
      <dsp:spPr>
        <a:xfrm>
          <a:off x="0" y="4319587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Environmental footprint of data storage</a:t>
          </a:r>
          <a:endParaRPr lang="en-US" sz="2700" kern="1200"/>
        </a:p>
      </dsp:txBody>
      <dsp:txXfrm>
        <a:off x="0" y="4319587"/>
        <a:ext cx="6373813" cy="719931"/>
      </dsp:txXfrm>
    </dsp:sp>
    <dsp:sp modelId="{5290B97C-10ED-4A3E-99D4-88805394F1FB}">
      <dsp:nvSpPr>
        <dsp:cNvPr id="0" name=""/>
        <dsp:cNvSpPr/>
      </dsp:nvSpPr>
      <dsp:spPr>
        <a:xfrm>
          <a:off x="0" y="503951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EFB338-4E7E-488F-A608-90AB99A33F8E}">
      <dsp:nvSpPr>
        <dsp:cNvPr id="0" name=""/>
        <dsp:cNvSpPr/>
      </dsp:nvSpPr>
      <dsp:spPr>
        <a:xfrm>
          <a:off x="0" y="5039518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Value vs cost</a:t>
          </a:r>
          <a:endParaRPr lang="en-US" sz="2700" kern="1200"/>
        </a:p>
      </dsp:txBody>
      <dsp:txXfrm>
        <a:off x="0" y="5039518"/>
        <a:ext cx="6373813" cy="719931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73DBDF-2AB7-46C7-B9BF-62CD8D8D21E2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CCC5A-CE0D-486C-A1A8-EDE94E6896C3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community garden to improve wellbeing</a:t>
          </a:r>
          <a:endParaRPr lang="en-US" sz="3200" kern="1200"/>
        </a:p>
      </dsp:txBody>
      <dsp:txXfrm>
        <a:off x="0" y="703"/>
        <a:ext cx="6373813" cy="1151608"/>
      </dsp:txXfrm>
    </dsp:sp>
    <dsp:sp modelId="{14224695-692A-48E6-9853-878FECD53D9D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593E11-723B-4EC3-B82E-794CA113A2AF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digital triage system in rural Wales</a:t>
          </a:r>
          <a:endParaRPr lang="en-US" sz="3200" kern="1200"/>
        </a:p>
      </dsp:txBody>
      <dsp:txXfrm>
        <a:off x="0" y="1152311"/>
        <a:ext cx="6373813" cy="1151608"/>
      </dsp:txXfrm>
    </dsp:sp>
    <dsp:sp modelId="{F6C46C3D-630E-4370-8E4D-9318BCA5AEDC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3DC3B-D0AC-4806-AF09-4B514698EFE5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loneliness-reduction project for older adults</a:t>
          </a:r>
          <a:endParaRPr lang="en-US" sz="3200" kern="1200"/>
        </a:p>
      </dsp:txBody>
      <dsp:txXfrm>
        <a:off x="0" y="2303920"/>
        <a:ext cx="6373813" cy="1151608"/>
      </dsp:txXfrm>
    </dsp:sp>
    <dsp:sp modelId="{B1432827-7CFC-444E-A1F5-15367591886A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038930-E36A-41A7-8DDB-C9AE520E2D52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An active travel policy in a deprived neighbourhood</a:t>
          </a:r>
          <a:endParaRPr lang="en-US" sz="3200" kern="1200"/>
        </a:p>
      </dsp:txBody>
      <dsp:txXfrm>
        <a:off x="0" y="3455529"/>
        <a:ext cx="6373813" cy="1151608"/>
      </dsp:txXfrm>
    </dsp:sp>
    <dsp:sp modelId="{204DA6A4-402D-47E5-8B32-B6A44CB505A1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D8B85-4A5A-43F4-8422-87FDBF5B17A2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youth mental wellbeing digital hub</a:t>
          </a:r>
          <a:endParaRPr lang="en-US" sz="3200" kern="1200"/>
        </a:p>
      </dsp:txBody>
      <dsp:txXfrm>
        <a:off x="0" y="4607138"/>
        <a:ext cx="6373813" cy="1151608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2BA2FB-F257-47FF-8140-FEB7DEA801BD}">
      <dsp:nvSpPr>
        <dsp:cNvPr id="0" name=""/>
        <dsp:cNvSpPr/>
      </dsp:nvSpPr>
      <dsp:spPr>
        <a:xfrm>
          <a:off x="948447" y="1705"/>
          <a:ext cx="2131866" cy="12791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Key outcomes</a:t>
          </a:r>
          <a:endParaRPr lang="en-US" sz="2400" kern="1200"/>
        </a:p>
      </dsp:txBody>
      <dsp:txXfrm>
        <a:off x="948447" y="1705"/>
        <a:ext cx="2131866" cy="1279119"/>
      </dsp:txXfrm>
    </dsp:sp>
    <dsp:sp modelId="{5B3AEC1E-F1E8-40FB-A4DE-86BE055BD8E4}">
      <dsp:nvSpPr>
        <dsp:cNvPr id="0" name=""/>
        <dsp:cNvSpPr/>
      </dsp:nvSpPr>
      <dsp:spPr>
        <a:xfrm>
          <a:off x="3293500" y="1705"/>
          <a:ext cx="2131866" cy="1279119"/>
        </a:xfrm>
        <a:prstGeom prst="rect">
          <a:avLst/>
        </a:prstGeom>
        <a:solidFill>
          <a:schemeClr val="accent2">
            <a:hueOff val="1282147"/>
            <a:satOff val="1368"/>
            <a:lumOff val="4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Indicator set</a:t>
          </a:r>
          <a:endParaRPr lang="en-US" sz="2400" kern="1200"/>
        </a:p>
      </dsp:txBody>
      <dsp:txXfrm>
        <a:off x="3293500" y="1705"/>
        <a:ext cx="2131866" cy="1279119"/>
      </dsp:txXfrm>
    </dsp:sp>
    <dsp:sp modelId="{190181A5-9455-4EF4-9A2B-5D0D4D175AF0}">
      <dsp:nvSpPr>
        <dsp:cNvPr id="0" name=""/>
        <dsp:cNvSpPr/>
      </dsp:nvSpPr>
      <dsp:spPr>
        <a:xfrm>
          <a:off x="948447" y="1494011"/>
          <a:ext cx="2131866" cy="1279119"/>
        </a:xfrm>
        <a:prstGeom prst="rect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Methods</a:t>
          </a:r>
          <a:endParaRPr lang="en-US" sz="2400" kern="1200"/>
        </a:p>
      </dsp:txBody>
      <dsp:txXfrm>
        <a:off x="948447" y="1494011"/>
        <a:ext cx="2131866" cy="1279119"/>
      </dsp:txXfrm>
    </dsp:sp>
    <dsp:sp modelId="{2CE215A3-9B1E-429D-A0FC-C5B0A21C188B}">
      <dsp:nvSpPr>
        <dsp:cNvPr id="0" name=""/>
        <dsp:cNvSpPr/>
      </dsp:nvSpPr>
      <dsp:spPr>
        <a:xfrm>
          <a:off x="3293500" y="1494011"/>
          <a:ext cx="2131866" cy="1279119"/>
        </a:xfrm>
        <a:prstGeom prst="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Equity analysis</a:t>
          </a:r>
          <a:endParaRPr lang="en-US" sz="2400" kern="1200"/>
        </a:p>
      </dsp:txBody>
      <dsp:txXfrm>
        <a:off x="3293500" y="1494011"/>
        <a:ext cx="2131866" cy="1279119"/>
      </dsp:txXfrm>
    </dsp:sp>
    <dsp:sp modelId="{F5C3CDD2-0E72-44A8-B4C9-7C85C518DAAD}">
      <dsp:nvSpPr>
        <dsp:cNvPr id="0" name=""/>
        <dsp:cNvSpPr/>
      </dsp:nvSpPr>
      <dsp:spPr>
        <a:xfrm>
          <a:off x="948447" y="2986318"/>
          <a:ext cx="2131866" cy="1279119"/>
        </a:xfrm>
        <a:prstGeom prst="rect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Sustainability lens</a:t>
          </a:r>
          <a:endParaRPr lang="en-US" sz="2400" kern="1200"/>
        </a:p>
      </dsp:txBody>
      <dsp:txXfrm>
        <a:off x="948447" y="2986318"/>
        <a:ext cx="2131866" cy="1279119"/>
      </dsp:txXfrm>
    </dsp:sp>
    <dsp:sp modelId="{698101D4-9394-49FC-927B-068954A6F8D9}">
      <dsp:nvSpPr>
        <dsp:cNvPr id="0" name=""/>
        <dsp:cNvSpPr/>
      </dsp:nvSpPr>
      <dsp:spPr>
        <a:xfrm>
          <a:off x="3293500" y="2986318"/>
          <a:ext cx="2131866" cy="1279119"/>
        </a:xfrm>
        <a:prstGeom prst="rect">
          <a:avLst/>
        </a:prstGeom>
        <a:solidFill>
          <a:schemeClr val="accent2">
            <a:hueOff val="6410733"/>
            <a:satOff val="6838"/>
            <a:lumOff val="21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would you add?</a:t>
          </a:r>
          <a:endParaRPr lang="en-US" sz="2400" kern="1200"/>
        </a:p>
      </dsp:txBody>
      <dsp:txXfrm>
        <a:off x="3293500" y="2986318"/>
        <a:ext cx="2131866" cy="1279119"/>
      </dsp:txXfrm>
    </dsp:sp>
    <dsp:sp modelId="{3A7D2E3F-7B87-4A2E-917B-CB415948BC3C}">
      <dsp:nvSpPr>
        <dsp:cNvPr id="0" name=""/>
        <dsp:cNvSpPr/>
      </dsp:nvSpPr>
      <dsp:spPr>
        <a:xfrm>
          <a:off x="2120973" y="4478624"/>
          <a:ext cx="2131866" cy="1279119"/>
        </a:xfrm>
        <a:prstGeom prst="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risk might they have missed?</a:t>
          </a:r>
          <a:endParaRPr lang="en-US" sz="2400" kern="1200"/>
        </a:p>
      </dsp:txBody>
      <dsp:txXfrm>
        <a:off x="2120973" y="4478624"/>
        <a:ext cx="2131866" cy="12791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Monday, March 2,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5455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Monday, March 2,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054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Monday, March 2,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136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Monday, March 2,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222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Monday, March 2,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95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Monday, March 2,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5192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Monday, March 2,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312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Monday, March 2,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627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Monday, March 2,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24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Monday, March 2,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518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Monday, March 2,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516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Monday, March 2,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8389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64" y="1051551"/>
            <a:ext cx="3565524" cy="238489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ea typeface="+mj-lt"/>
                <a:cs typeface="+mj-lt"/>
              </a:rPr>
              <a:t>Monitoring, Measuring and Evaluating Sustainable Health Outcomes</a:t>
            </a:r>
            <a:endParaRPr lang="en-US" sz="3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0863" y="3569008"/>
            <a:ext cx="3565525" cy="1731656"/>
          </a:xfrm>
        </p:spPr>
        <p:txBody>
          <a:bodyPr>
            <a:normAutofit/>
          </a:bodyPr>
          <a:lstStyle/>
          <a:p>
            <a:endParaRPr lang="en-GB" sz="2000">
              <a:solidFill>
                <a:schemeClr val="tx1">
                  <a:alpha val="60000"/>
                </a:schemeClr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592A8CB-0B0A-43A5-86F4-712B0C469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1850" y="444676"/>
            <a:ext cx="667802" cy="631474"/>
            <a:chOff x="10478914" y="1506691"/>
            <a:chExt cx="667802" cy="63147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C63B2AC-3D19-416D-A37F-2DDA8A36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8A474391-1271-45F9-A39C-8641371AB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2E758FCD-7437-246C-4BDA-C2805A0359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93" b="6836"/>
          <a:stretch>
            <a:fillRect/>
          </a:stretch>
        </p:blipFill>
        <p:spPr>
          <a:xfrm>
            <a:off x="4743450" y="10"/>
            <a:ext cx="7448551" cy="6857990"/>
          </a:xfrm>
          <a:custGeom>
            <a:avLst/>
            <a:gdLst/>
            <a:ahLst/>
            <a:cxnLst/>
            <a:rect l="l" t="t" r="r" b="b"/>
            <a:pathLst>
              <a:path w="7448551" h="6858000">
                <a:moveTo>
                  <a:pt x="0" y="0"/>
                </a:moveTo>
                <a:lnTo>
                  <a:pt x="7448551" y="0"/>
                </a:lnTo>
                <a:lnTo>
                  <a:pt x="7448551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1AC6C06-99FE-4BA1-BC82-8406A424C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AEC842D-C905-4DEA-B1C3-CA51995C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1219" y="5433223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E0DF10-A322-CB6D-AFA0-FB25AF976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1566" y="610658"/>
            <a:ext cx="8281987" cy="1333057"/>
          </a:xfrm>
        </p:spPr>
        <p:txBody>
          <a:bodyPr wrap="square" anchor="t">
            <a:normAutofit/>
          </a:bodyPr>
          <a:lstStyle/>
          <a:p>
            <a:r>
              <a:rPr lang="en-GB"/>
              <a:t>Aim and Objectives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04E6BD3-B518-46A4-9CC0-30D095552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9157" y="158455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31FBE92-3FC2-48E4-874B-A5273A042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0526" y="2488515"/>
            <a:ext cx="1262947" cy="1335600"/>
            <a:chOff x="2678417" y="2427951"/>
            <a:chExt cx="1262947" cy="13356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7C333A-2381-4657-ACDA-47654B21F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4A5CCC1-7BBD-4F00-82CF-C7683D9FF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0DAEA90-11E9-4069-BC2C-6F65C6C1C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 flipV="1">
            <a:off x="8600937" y="4090109"/>
            <a:ext cx="3682485" cy="1853969"/>
          </a:xfrm>
          <a:custGeom>
            <a:avLst/>
            <a:gdLst>
              <a:gd name="connsiteX0" fmla="*/ 3682485 w 3682485"/>
              <a:gd name="connsiteY0" fmla="*/ 1853969 h 1853969"/>
              <a:gd name="connsiteX1" fmla="*/ 2755500 w 3682485"/>
              <a:gd name="connsiteY1" fmla="*/ 1853969 h 1853969"/>
              <a:gd name="connsiteX2" fmla="*/ 1828517 w 3682485"/>
              <a:gd name="connsiteY2" fmla="*/ 926985 h 1853969"/>
              <a:gd name="connsiteX3" fmla="*/ 901534 w 3682485"/>
              <a:gd name="connsiteY3" fmla="*/ 1853969 h 1853969"/>
              <a:gd name="connsiteX4" fmla="*/ 293606 w 3682485"/>
              <a:gd name="connsiteY4" fmla="*/ 1853969 h 1853969"/>
              <a:gd name="connsiteX5" fmla="*/ 0 w 3682485"/>
              <a:gd name="connsiteY5" fmla="*/ 1560363 h 1853969"/>
              <a:gd name="connsiteX6" fmla="*/ 12215 w 3682485"/>
              <a:gd name="connsiteY6" fmla="*/ 1480329 h 1853969"/>
              <a:gd name="connsiteX7" fmla="*/ 1828517 w 3682485"/>
              <a:gd name="connsiteY7" fmla="*/ 0 h 1853969"/>
              <a:gd name="connsiteX8" fmla="*/ 3682485 w 3682485"/>
              <a:gd name="connsiteY8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82485" h="1853969">
                <a:moveTo>
                  <a:pt x="3682485" y="1853969"/>
                </a:moveTo>
                <a:lnTo>
                  <a:pt x="2755500" y="1853969"/>
                </a:lnTo>
                <a:cubicBezTo>
                  <a:pt x="2755500" y="1342010"/>
                  <a:pt x="2340476" y="926985"/>
                  <a:pt x="1828517" y="926985"/>
                </a:cubicBezTo>
                <a:cubicBezTo>
                  <a:pt x="1316558" y="926985"/>
                  <a:pt x="901534" y="1342010"/>
                  <a:pt x="901534" y="1853969"/>
                </a:cubicBezTo>
                <a:lnTo>
                  <a:pt x="293606" y="1853969"/>
                </a:lnTo>
                <a:lnTo>
                  <a:pt x="0" y="1560363"/>
                </a:lnTo>
                <a:lnTo>
                  <a:pt x="12215" y="1480329"/>
                </a:lnTo>
                <a:cubicBezTo>
                  <a:pt x="185091" y="635508"/>
                  <a:pt x="932589" y="0"/>
                  <a:pt x="1828517" y="0"/>
                </a:cubicBezTo>
                <a:cubicBezTo>
                  <a:pt x="2852434" y="0"/>
                  <a:pt x="3682485" y="830051"/>
                  <a:pt x="368248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508000" dist="101600" dir="96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E8189B-747E-48AE-99A9-1BEE68012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 flipV="1">
            <a:off x="8711129" y="3843994"/>
            <a:ext cx="3644147" cy="2149759"/>
          </a:xfrm>
          <a:custGeom>
            <a:avLst/>
            <a:gdLst>
              <a:gd name="connsiteX0" fmla="*/ 3644147 w 3644147"/>
              <a:gd name="connsiteY0" fmla="*/ 2149759 h 2149759"/>
              <a:gd name="connsiteX1" fmla="*/ 2717163 w 3644147"/>
              <a:gd name="connsiteY1" fmla="*/ 2149759 h 2149759"/>
              <a:gd name="connsiteX2" fmla="*/ 1790179 w 3644147"/>
              <a:gd name="connsiteY2" fmla="*/ 1074881 h 2149759"/>
              <a:gd name="connsiteX3" fmla="*/ 863196 w 3644147"/>
              <a:gd name="connsiteY3" fmla="*/ 2149759 h 2149759"/>
              <a:gd name="connsiteX4" fmla="*/ 551057 w 3644147"/>
              <a:gd name="connsiteY4" fmla="*/ 2149759 h 2149759"/>
              <a:gd name="connsiteX5" fmla="*/ 0 w 3644147"/>
              <a:gd name="connsiteY5" fmla="*/ 1598702 h 2149759"/>
              <a:gd name="connsiteX6" fmla="*/ 19562 w 3644147"/>
              <a:gd name="connsiteY6" fmla="*/ 1510486 h 2149759"/>
              <a:gd name="connsiteX7" fmla="*/ 1790179 w 3644147"/>
              <a:gd name="connsiteY7" fmla="*/ 0 h 2149759"/>
              <a:gd name="connsiteX8" fmla="*/ 3644147 w 3644147"/>
              <a:gd name="connsiteY8" fmla="*/ 2149759 h 2149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44147" h="2149759">
                <a:moveTo>
                  <a:pt x="3644147" y="2149759"/>
                </a:moveTo>
                <a:lnTo>
                  <a:pt x="2717163" y="2149759"/>
                </a:lnTo>
                <a:cubicBezTo>
                  <a:pt x="2717162" y="1556120"/>
                  <a:pt x="2302138" y="1074880"/>
                  <a:pt x="1790179" y="1074881"/>
                </a:cubicBezTo>
                <a:cubicBezTo>
                  <a:pt x="1278220" y="1074880"/>
                  <a:pt x="863196" y="1556119"/>
                  <a:pt x="863196" y="2149759"/>
                </a:cubicBezTo>
                <a:lnTo>
                  <a:pt x="551057" y="2149759"/>
                </a:lnTo>
                <a:lnTo>
                  <a:pt x="0" y="1598702"/>
                </a:lnTo>
                <a:lnTo>
                  <a:pt x="19562" y="1510486"/>
                </a:lnTo>
                <a:cubicBezTo>
                  <a:pt x="254295" y="635388"/>
                  <a:pt x="958246" y="0"/>
                  <a:pt x="1790179" y="0"/>
                </a:cubicBezTo>
                <a:cubicBezTo>
                  <a:pt x="2814097" y="0"/>
                  <a:pt x="3644147" y="962481"/>
                  <a:pt x="3644147" y="2149759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6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6CC8E-98C0-AA5D-5170-2997CCC53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9566" y="2353868"/>
            <a:ext cx="7990522" cy="3728374"/>
          </a:xfrm>
        </p:spPr>
        <p:txBody>
          <a:bodyPr vert="horz" wrap="square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/>
              <a:t>Aim: To </a:t>
            </a:r>
            <a:r>
              <a:rPr lang="en-GB" sz="1800">
                <a:ea typeface="+mn-lt"/>
                <a:cs typeface="+mn-lt"/>
              </a:rPr>
              <a:t>understand how monitoring, measurement and evaluation can be used to assess the effectiveness, equity, and sustainability of health and wellbeing interventions</a:t>
            </a:r>
            <a:endParaRPr lang="en-GB" sz="18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sz="1800">
                <a:ea typeface="+mn-lt"/>
                <a:cs typeface="+mn-lt"/>
              </a:rPr>
              <a:t>Differentiate between monitoring, evaluation, and impact assessment.</a:t>
            </a:r>
            <a:endParaRPr lang="en-GB" sz="18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ea typeface="+mn-lt"/>
                <a:cs typeface="+mn-lt"/>
              </a:rPr>
              <a:t>Explain why evaluation is essential for achieving sustainable, equitable, and long‑term improvements in health systems and communities.</a:t>
            </a:r>
            <a:endParaRPr lang="en-GB" sz="1800">
              <a:solidFill>
                <a:srgbClr val="FFFFFF">
                  <a:alpha val="60000"/>
                </a:srgbClr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>
                <a:ea typeface="+mn-lt"/>
                <a:cs typeface="+mn-lt"/>
              </a:rPr>
              <a:t>Evaluate the challenges of measuring sustainability impacts.</a:t>
            </a:r>
            <a:endParaRPr lang="en-GB" sz="18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sz="1800">
                <a:ea typeface="+mn-lt"/>
                <a:cs typeface="+mn-lt"/>
              </a:rPr>
              <a:t>Apply principles from the SDGs and the Well-being of Future Generations (Wales) Act 2015.</a:t>
            </a:r>
            <a:endParaRPr lang="en-GB" sz="18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ea typeface="+mn-lt"/>
                <a:cs typeface="+mn-lt"/>
              </a:rPr>
              <a:t>Identify and justify appropriate indicators for evaluating health, wellbeing, equity, system performance, and sustainability.</a:t>
            </a:r>
            <a:endParaRPr lang="en-GB" sz="1800">
              <a:solidFill>
                <a:srgbClr val="FFFFFF">
                  <a:alpha val="60000"/>
                </a:srgbClr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9DE43D0-73AC-46B4-A39F-E66967A1F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 flipH="1" flipV="1">
            <a:off x="10021470" y="292006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03C343E-7EAC-4512-955A-33B1833F2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 flipH="1" flipV="1">
            <a:off x="11901768" y="4915975"/>
            <a:ext cx="214196" cy="701949"/>
          </a:xfrm>
          <a:custGeom>
            <a:avLst/>
            <a:gdLst>
              <a:gd name="connsiteX0" fmla="*/ 128682 w 214196"/>
              <a:gd name="connsiteY0" fmla="*/ 9479 h 701949"/>
              <a:gd name="connsiteX1" fmla="*/ 214196 w 214196"/>
              <a:gd name="connsiteY1" fmla="*/ 466589 h 701949"/>
              <a:gd name="connsiteX2" fmla="*/ 213337 w 214196"/>
              <a:gd name="connsiteY2" fmla="*/ 503724 h 701949"/>
              <a:gd name="connsiteX3" fmla="*/ 15112 w 214196"/>
              <a:gd name="connsiteY3" fmla="*/ 701949 h 701949"/>
              <a:gd name="connsiteX4" fmla="*/ 8417 w 214196"/>
              <a:gd name="connsiteY4" fmla="*/ 648207 h 701949"/>
              <a:gd name="connsiteX5" fmla="*/ 0 w 214196"/>
              <a:gd name="connsiteY5" fmla="*/ 466589 h 701949"/>
              <a:gd name="connsiteX6" fmla="*/ 107098 w 214196"/>
              <a:gd name="connsiteY6" fmla="*/ 0 h 701949"/>
              <a:gd name="connsiteX7" fmla="*/ 128682 w 214196"/>
              <a:gd name="connsiteY7" fmla="*/ 9479 h 701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4196" h="701949">
                <a:moveTo>
                  <a:pt x="128682" y="9479"/>
                </a:moveTo>
                <a:cubicBezTo>
                  <a:pt x="177485" y="52987"/>
                  <a:pt x="214196" y="241110"/>
                  <a:pt x="214196" y="466589"/>
                </a:cubicBezTo>
                <a:lnTo>
                  <a:pt x="213337" y="503724"/>
                </a:lnTo>
                <a:lnTo>
                  <a:pt x="15112" y="701949"/>
                </a:lnTo>
                <a:lnTo>
                  <a:pt x="8417" y="648207"/>
                </a:lnTo>
                <a:cubicBezTo>
                  <a:pt x="2997" y="592384"/>
                  <a:pt x="0" y="531011"/>
                  <a:pt x="0" y="466589"/>
                </a:cubicBezTo>
                <a:cubicBezTo>
                  <a:pt x="0" y="208899"/>
                  <a:pt x="47949" y="0"/>
                  <a:pt x="107098" y="0"/>
                </a:cubicBezTo>
                <a:cubicBezTo>
                  <a:pt x="114492" y="0"/>
                  <a:pt x="121710" y="3264"/>
                  <a:pt x="128682" y="9479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777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DC5E12-1545-E74E-31A9-B54412BD2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What Does Success Look Like?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69FD63-9256-4DD6-3165-41C0AE8F09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907084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7918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3A57B5-013F-5B4C-548A-06679B1277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3DDEA8-1D82-E4BF-144F-0278FB98C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What Does Success Look Like?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DD6E8D-7CA6-6F8E-B5D0-694E050030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693570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2883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40082A1-24A5-4276-83A4-39E993BD6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6D840B21-A957-4CFE-AA5B-9711DF6D3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5000" y="397225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A4AFA-12FF-E9E6-3892-236189403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9275"/>
            <a:ext cx="9217026" cy="386453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8900"/>
              <a:t>Monitoring, Evaluation and Sustainability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BFD4376-13D5-43C1-86D8-8133A9D88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33126" y="5677571"/>
            <a:ext cx="631474" cy="667800"/>
            <a:chOff x="2994153" y="1378666"/>
            <a:chExt cx="631474" cy="6678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76FEFF4-F643-4DA7-93C4-E222FCBA08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5000"/>
                    <a:lumOff val="5000"/>
                  </a:schemeClr>
                </a:gs>
                <a:gs pos="30000">
                  <a:schemeClr val="bg2">
                    <a:lumMod val="95000"/>
                    <a:lumOff val="5000"/>
                  </a:schemeClr>
                </a:gs>
                <a:gs pos="40000">
                  <a:schemeClr val="bg2">
                    <a:lumMod val="85000"/>
                    <a:lumOff val="1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059AD75-BB86-41B7-84D4-4B5AE0E21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22121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2B63A-02A8-1D21-97A0-4DFA8F586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Monitoring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80CD35-0D5D-0F45-B444-8DDD31C542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581037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6967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96E92-7502-C8BD-A83C-D8B59FCE5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4535487" cy="3779838"/>
          </a:xfrm>
        </p:spPr>
        <p:txBody>
          <a:bodyPr anchor="ctr">
            <a:normAutofit/>
          </a:bodyPr>
          <a:lstStyle/>
          <a:p>
            <a:r>
              <a:rPr lang="en-GB" sz="6400"/>
              <a:t>Evaluation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0205E53-D75C-4F15-A4A3-21DA0826F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2950" y="623661"/>
            <a:ext cx="667800" cy="631474"/>
            <a:chOff x="8069541" y="1262702"/>
            <a:chExt cx="667800" cy="63147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B48C7E5-9699-4FB1-9EEE-581C68629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8069541" y="1262702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127000" dist="50800" dir="42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16993F2-7052-4269-8B81-AC271D2D9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332341" y="1436239"/>
              <a:ext cx="270000" cy="54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52D58DC7-20C8-4471-BAA7-B296A2AEC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384" y="49771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E4AABAC-100B-437F-86D3-981412859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261346" y="5733597"/>
            <a:ext cx="1758388" cy="926985"/>
          </a:xfrm>
          <a:custGeom>
            <a:avLst/>
            <a:gdLst>
              <a:gd name="connsiteX0" fmla="*/ 1486881 w 1758388"/>
              <a:gd name="connsiteY0" fmla="*/ 271508 h 926985"/>
              <a:gd name="connsiteX1" fmla="*/ 1758388 w 1758388"/>
              <a:gd name="connsiteY1" fmla="*/ 926985 h 926985"/>
              <a:gd name="connsiteX2" fmla="*/ 1294895 w 1758388"/>
              <a:gd name="connsiteY2" fmla="*/ 926985 h 926985"/>
              <a:gd name="connsiteX3" fmla="*/ 831404 w 1758388"/>
              <a:gd name="connsiteY3" fmla="*/ 463493 h 926985"/>
              <a:gd name="connsiteX4" fmla="*/ 377328 w 1758388"/>
              <a:gd name="connsiteY4" fmla="*/ 833575 h 926985"/>
              <a:gd name="connsiteX5" fmla="*/ 371585 w 1758388"/>
              <a:gd name="connsiteY5" fmla="*/ 890552 h 926985"/>
              <a:gd name="connsiteX6" fmla="*/ 0 w 1758388"/>
              <a:gd name="connsiteY6" fmla="*/ 518968 h 926985"/>
              <a:gd name="connsiteX7" fmla="*/ 16301 w 1758388"/>
              <a:gd name="connsiteY7" fmla="*/ 485129 h 926985"/>
              <a:gd name="connsiteX8" fmla="*/ 831403 w 1758388"/>
              <a:gd name="connsiteY8" fmla="*/ 0 h 926985"/>
              <a:gd name="connsiteX9" fmla="*/ 1486881 w 1758388"/>
              <a:gd name="connsiteY9" fmla="*/ 271508 h 9269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58388" h="926985">
                <a:moveTo>
                  <a:pt x="1486881" y="271508"/>
                </a:moveTo>
                <a:cubicBezTo>
                  <a:pt x="1654632" y="439259"/>
                  <a:pt x="1758388" y="671005"/>
                  <a:pt x="1758388" y="926985"/>
                </a:cubicBezTo>
                <a:lnTo>
                  <a:pt x="1294895" y="926985"/>
                </a:lnTo>
                <a:cubicBezTo>
                  <a:pt x="1294895" y="671005"/>
                  <a:pt x="1087383" y="463493"/>
                  <a:pt x="831404" y="463493"/>
                </a:cubicBezTo>
                <a:cubicBezTo>
                  <a:pt x="607421" y="463493"/>
                  <a:pt x="420547" y="622370"/>
                  <a:pt x="377328" y="833575"/>
                </a:cubicBezTo>
                <a:lnTo>
                  <a:pt x="371585" y="890552"/>
                </a:lnTo>
                <a:lnTo>
                  <a:pt x="0" y="518968"/>
                </a:lnTo>
                <a:lnTo>
                  <a:pt x="16301" y="485129"/>
                </a:lnTo>
                <a:cubicBezTo>
                  <a:pt x="173276" y="196165"/>
                  <a:pt x="479432" y="0"/>
                  <a:pt x="831403" y="0"/>
                </a:cubicBezTo>
                <a:cubicBezTo>
                  <a:pt x="1087383" y="0"/>
                  <a:pt x="1319129" y="103757"/>
                  <a:pt x="1486881" y="271508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innerShdw blurRad="254000" dist="50800" dir="5400000">
              <a:schemeClr val="accent1">
                <a:lumMod val="40000"/>
                <a:lumOff val="6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DFD33E0-4D46-4176-BAE2-6AED15231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353363" y="5725768"/>
            <a:ext cx="1728640" cy="1042921"/>
          </a:xfrm>
          <a:custGeom>
            <a:avLst/>
            <a:gdLst>
              <a:gd name="connsiteX0" fmla="*/ 1391304 w 1728640"/>
              <a:gd name="connsiteY0" fmla="*/ 238153 h 1042921"/>
              <a:gd name="connsiteX1" fmla="*/ 1728640 w 1728640"/>
              <a:gd name="connsiteY1" fmla="*/ 1042921 h 1042921"/>
              <a:gd name="connsiteX2" fmla="*/ 1265147 w 1728640"/>
              <a:gd name="connsiteY2" fmla="*/ 1042921 h 1042921"/>
              <a:gd name="connsiteX3" fmla="*/ 801655 w 1728640"/>
              <a:gd name="connsiteY3" fmla="*/ 521461 h 1042921"/>
              <a:gd name="connsiteX4" fmla="*/ 374587 w 1728640"/>
              <a:gd name="connsiteY4" fmla="*/ 839945 h 1042921"/>
              <a:gd name="connsiteX5" fmla="*/ 362576 w 1728640"/>
              <a:gd name="connsiteY5" fmla="*/ 883477 h 1042921"/>
              <a:gd name="connsiteX6" fmla="*/ 0 w 1728640"/>
              <a:gd name="connsiteY6" fmla="*/ 520901 h 1042921"/>
              <a:gd name="connsiteX7" fmla="*/ 32986 w 1728640"/>
              <a:gd name="connsiteY7" fmla="*/ 459814 h 1042921"/>
              <a:gd name="connsiteX8" fmla="*/ 801656 w 1728640"/>
              <a:gd name="connsiteY8" fmla="*/ 0 h 1042921"/>
              <a:gd name="connsiteX9" fmla="*/ 1391304 w 1728640"/>
              <a:gd name="connsiteY9" fmla="*/ 238153 h 1042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28640" h="1042921">
                <a:moveTo>
                  <a:pt x="1391304" y="238153"/>
                </a:moveTo>
                <a:cubicBezTo>
                  <a:pt x="1597323" y="429440"/>
                  <a:pt x="1728640" y="718927"/>
                  <a:pt x="1728640" y="1042921"/>
                </a:cubicBezTo>
                <a:lnTo>
                  <a:pt x="1265147" y="1042921"/>
                </a:lnTo>
                <a:cubicBezTo>
                  <a:pt x="1265147" y="754926"/>
                  <a:pt x="1057635" y="521461"/>
                  <a:pt x="801655" y="521461"/>
                </a:cubicBezTo>
                <a:cubicBezTo>
                  <a:pt x="609671" y="521461"/>
                  <a:pt x="444949" y="652785"/>
                  <a:pt x="374587" y="839945"/>
                </a:cubicBezTo>
                <a:lnTo>
                  <a:pt x="362576" y="883477"/>
                </a:lnTo>
                <a:lnTo>
                  <a:pt x="0" y="520901"/>
                </a:lnTo>
                <a:lnTo>
                  <a:pt x="32986" y="459814"/>
                </a:lnTo>
                <a:cubicBezTo>
                  <a:pt x="199571" y="182395"/>
                  <a:pt x="481681" y="0"/>
                  <a:pt x="801656" y="0"/>
                </a:cubicBezTo>
                <a:cubicBezTo>
                  <a:pt x="1025638" y="0"/>
                  <a:pt x="1231066" y="89374"/>
                  <a:pt x="1391304" y="23815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22B5D87-7689-4E7F-B03A-7F803B5DF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872920" y="5836283"/>
            <a:ext cx="107098" cy="466589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innerShdw blurRad="63500" dist="2540000">
              <a:schemeClr val="accent1">
                <a:lumMod val="40000"/>
                <a:lumOff val="6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2577C2-CC59-206D-DF7C-AA85EFF5C8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8671234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8793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41FB-54C4-532A-C9CE-5E73F1FEB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/>
              <a:t>Impact Assessment</a:t>
            </a:r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F2D4ED5-DC78-4C88-97AA-483206C53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70793" y="0"/>
            <a:ext cx="1468514" cy="1521012"/>
            <a:chOff x="5236793" y="2432482"/>
            <a:chExt cx="1468514" cy="1521012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0DE0B65A-4839-40B2-BA92-1464FEADB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463135" y="2432482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842A0A68-39DD-4DA7-BAD5-63B9C1398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36793" y="2566400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1A69E50-7E10-45C3-B4F2-19DBA774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765469" y="2876944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6" name="Oval 15">
            <a:extLst>
              <a:ext uri="{FF2B5EF4-FFF2-40B4-BE49-F238E27FC236}">
                <a16:creationId xmlns:a16="http://schemas.microsoft.com/office/drawing/2014/main" id="{D166A8AB-8924-421C-BCED-B54DBC405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7897" y="5497189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F3AD7-8049-2929-4B41-F78D85980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3565525" cy="3415519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1600">
                <a:ea typeface="+mn-lt"/>
                <a:cs typeface="+mn-lt"/>
              </a:rPr>
              <a:t>Long-term changes attributable (or partly attributable) to an intervention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Looks at sustainability, resilience, equity, systems change</a:t>
            </a:r>
            <a:endParaRPr lang="en-GB" sz="1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9FFD87-B4D1-4A26-A364-AC05778840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8682" y="549275"/>
            <a:ext cx="5514673" cy="5759451"/>
          </a:xfrm>
          <a:custGeom>
            <a:avLst/>
            <a:gdLst/>
            <a:ahLst/>
            <a:cxnLst/>
            <a:rect l="l" t="t" r="r" b="b"/>
            <a:pathLst>
              <a:path w="7090237" h="5759451">
                <a:moveTo>
                  <a:pt x="0" y="0"/>
                </a:moveTo>
                <a:lnTo>
                  <a:pt x="7090237" y="0"/>
                </a:lnTo>
                <a:lnTo>
                  <a:pt x="7090237" y="5759451"/>
                </a:lnTo>
                <a:lnTo>
                  <a:pt x="0" y="575945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9756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CAF09-1442-9BCE-CCA6-E4ADB83C4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Why Does it Matter?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0C98AB-9A39-0CDD-51C6-0A0F44196A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5526219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969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27928-5A46-4DA8-324D-60974CC57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4535487" cy="3779838"/>
          </a:xfrm>
        </p:spPr>
        <p:txBody>
          <a:bodyPr anchor="ctr">
            <a:normAutofit/>
          </a:bodyPr>
          <a:lstStyle/>
          <a:p>
            <a:r>
              <a:rPr lang="en-GB" sz="6400"/>
              <a:t>What Should We Measure?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0205E53-D75C-4F15-A4A3-21DA0826F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2950" y="623661"/>
            <a:ext cx="667800" cy="631474"/>
            <a:chOff x="8069541" y="1262702"/>
            <a:chExt cx="667800" cy="63147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B48C7E5-9699-4FB1-9EEE-581C68629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8069541" y="1262702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127000" dist="50800" dir="42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16993F2-7052-4269-8B81-AC271D2D9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332341" y="1436239"/>
              <a:ext cx="270000" cy="54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52D58DC7-20C8-4471-BAA7-B296A2AEC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384" y="49771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E4AABAC-100B-437F-86D3-981412859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261346" y="5733597"/>
            <a:ext cx="1758388" cy="926985"/>
          </a:xfrm>
          <a:custGeom>
            <a:avLst/>
            <a:gdLst>
              <a:gd name="connsiteX0" fmla="*/ 1486881 w 1758388"/>
              <a:gd name="connsiteY0" fmla="*/ 271508 h 926985"/>
              <a:gd name="connsiteX1" fmla="*/ 1758388 w 1758388"/>
              <a:gd name="connsiteY1" fmla="*/ 926985 h 926985"/>
              <a:gd name="connsiteX2" fmla="*/ 1294895 w 1758388"/>
              <a:gd name="connsiteY2" fmla="*/ 926985 h 926985"/>
              <a:gd name="connsiteX3" fmla="*/ 831404 w 1758388"/>
              <a:gd name="connsiteY3" fmla="*/ 463493 h 926985"/>
              <a:gd name="connsiteX4" fmla="*/ 377328 w 1758388"/>
              <a:gd name="connsiteY4" fmla="*/ 833575 h 926985"/>
              <a:gd name="connsiteX5" fmla="*/ 371585 w 1758388"/>
              <a:gd name="connsiteY5" fmla="*/ 890552 h 926985"/>
              <a:gd name="connsiteX6" fmla="*/ 0 w 1758388"/>
              <a:gd name="connsiteY6" fmla="*/ 518968 h 926985"/>
              <a:gd name="connsiteX7" fmla="*/ 16301 w 1758388"/>
              <a:gd name="connsiteY7" fmla="*/ 485129 h 926985"/>
              <a:gd name="connsiteX8" fmla="*/ 831403 w 1758388"/>
              <a:gd name="connsiteY8" fmla="*/ 0 h 926985"/>
              <a:gd name="connsiteX9" fmla="*/ 1486881 w 1758388"/>
              <a:gd name="connsiteY9" fmla="*/ 271508 h 9269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58388" h="926985">
                <a:moveTo>
                  <a:pt x="1486881" y="271508"/>
                </a:moveTo>
                <a:cubicBezTo>
                  <a:pt x="1654632" y="439259"/>
                  <a:pt x="1758388" y="671005"/>
                  <a:pt x="1758388" y="926985"/>
                </a:cubicBezTo>
                <a:lnTo>
                  <a:pt x="1294895" y="926985"/>
                </a:lnTo>
                <a:cubicBezTo>
                  <a:pt x="1294895" y="671005"/>
                  <a:pt x="1087383" y="463493"/>
                  <a:pt x="831404" y="463493"/>
                </a:cubicBezTo>
                <a:cubicBezTo>
                  <a:pt x="607421" y="463493"/>
                  <a:pt x="420547" y="622370"/>
                  <a:pt x="377328" y="833575"/>
                </a:cubicBezTo>
                <a:lnTo>
                  <a:pt x="371585" y="890552"/>
                </a:lnTo>
                <a:lnTo>
                  <a:pt x="0" y="518968"/>
                </a:lnTo>
                <a:lnTo>
                  <a:pt x="16301" y="485129"/>
                </a:lnTo>
                <a:cubicBezTo>
                  <a:pt x="173276" y="196165"/>
                  <a:pt x="479432" y="0"/>
                  <a:pt x="831403" y="0"/>
                </a:cubicBezTo>
                <a:cubicBezTo>
                  <a:pt x="1087383" y="0"/>
                  <a:pt x="1319129" y="103757"/>
                  <a:pt x="1486881" y="271508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innerShdw blurRad="254000" dist="50800" dir="5400000">
              <a:schemeClr val="accent1">
                <a:lumMod val="40000"/>
                <a:lumOff val="6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DFD33E0-4D46-4176-BAE2-6AED15231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353363" y="5725768"/>
            <a:ext cx="1728640" cy="1042921"/>
          </a:xfrm>
          <a:custGeom>
            <a:avLst/>
            <a:gdLst>
              <a:gd name="connsiteX0" fmla="*/ 1391304 w 1728640"/>
              <a:gd name="connsiteY0" fmla="*/ 238153 h 1042921"/>
              <a:gd name="connsiteX1" fmla="*/ 1728640 w 1728640"/>
              <a:gd name="connsiteY1" fmla="*/ 1042921 h 1042921"/>
              <a:gd name="connsiteX2" fmla="*/ 1265147 w 1728640"/>
              <a:gd name="connsiteY2" fmla="*/ 1042921 h 1042921"/>
              <a:gd name="connsiteX3" fmla="*/ 801655 w 1728640"/>
              <a:gd name="connsiteY3" fmla="*/ 521461 h 1042921"/>
              <a:gd name="connsiteX4" fmla="*/ 374587 w 1728640"/>
              <a:gd name="connsiteY4" fmla="*/ 839945 h 1042921"/>
              <a:gd name="connsiteX5" fmla="*/ 362576 w 1728640"/>
              <a:gd name="connsiteY5" fmla="*/ 883477 h 1042921"/>
              <a:gd name="connsiteX6" fmla="*/ 0 w 1728640"/>
              <a:gd name="connsiteY6" fmla="*/ 520901 h 1042921"/>
              <a:gd name="connsiteX7" fmla="*/ 32986 w 1728640"/>
              <a:gd name="connsiteY7" fmla="*/ 459814 h 1042921"/>
              <a:gd name="connsiteX8" fmla="*/ 801656 w 1728640"/>
              <a:gd name="connsiteY8" fmla="*/ 0 h 1042921"/>
              <a:gd name="connsiteX9" fmla="*/ 1391304 w 1728640"/>
              <a:gd name="connsiteY9" fmla="*/ 238153 h 1042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28640" h="1042921">
                <a:moveTo>
                  <a:pt x="1391304" y="238153"/>
                </a:moveTo>
                <a:cubicBezTo>
                  <a:pt x="1597323" y="429440"/>
                  <a:pt x="1728640" y="718927"/>
                  <a:pt x="1728640" y="1042921"/>
                </a:cubicBezTo>
                <a:lnTo>
                  <a:pt x="1265147" y="1042921"/>
                </a:lnTo>
                <a:cubicBezTo>
                  <a:pt x="1265147" y="754926"/>
                  <a:pt x="1057635" y="521461"/>
                  <a:pt x="801655" y="521461"/>
                </a:cubicBezTo>
                <a:cubicBezTo>
                  <a:pt x="609671" y="521461"/>
                  <a:pt x="444949" y="652785"/>
                  <a:pt x="374587" y="839945"/>
                </a:cubicBezTo>
                <a:lnTo>
                  <a:pt x="362576" y="883477"/>
                </a:lnTo>
                <a:lnTo>
                  <a:pt x="0" y="520901"/>
                </a:lnTo>
                <a:lnTo>
                  <a:pt x="32986" y="459814"/>
                </a:lnTo>
                <a:cubicBezTo>
                  <a:pt x="199571" y="182395"/>
                  <a:pt x="481681" y="0"/>
                  <a:pt x="801656" y="0"/>
                </a:cubicBezTo>
                <a:cubicBezTo>
                  <a:pt x="1025638" y="0"/>
                  <a:pt x="1231066" y="89374"/>
                  <a:pt x="1391304" y="23815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22B5D87-7689-4E7F-B03A-7F803B5DF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872920" y="5836283"/>
            <a:ext cx="107098" cy="466589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innerShdw blurRad="63500" dist="2540000">
              <a:schemeClr val="accent1">
                <a:lumMod val="40000"/>
                <a:lumOff val="6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58A5C8-B8C0-1C7E-2237-B9AFCEF41A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9128952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7993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816964-2E84-0463-5090-0A9A61DA5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Health Outcomes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D75A01-BB39-C27B-6363-81C256E073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7916371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94534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0952D-97F5-50DB-4C3A-D49A1B15E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Equity Indicators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D14019-DB22-A7FA-833E-66517DD80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780327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1427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C1FC41-F0F8-4D79-393B-11E0E0E59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Experience Indicators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8BDD4E-B79C-3B77-8AFB-E3BA8821FC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5638433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8458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E9275A-01E6-06BA-FD9D-A61096976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Process and System Indicators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26F5D1-F75B-21B7-FC18-ADCA838331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6082696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43958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B20196-0819-BEEA-9502-93953F5F5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sz="4400"/>
              <a:t>Sustainability Indicators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E42064-B058-9C38-4C5F-8059E84EEA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3906302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6531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D0C94-C4B9-C071-F3BF-8C0027E6F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SDG's and WFG Act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D1DCB2-F653-57B5-CFD7-32F05F00F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8944026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8409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98FE3D-A89E-8367-FF98-74304CCD1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31F12-2229-2FA6-CD3A-A35DF48CB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SDG's and WFG Act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A2F6E4-F3C3-105C-1FCD-F5B9D3C314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7308447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22681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8AD69-C0D8-63B4-2424-FD04E3EC2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Indicators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DB212-48DF-3335-DAAE-2BC8DC382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5944014" cy="3979625"/>
          </a:xfrm>
        </p:spPr>
        <p:txBody>
          <a:bodyPr vert="horz" wrap="square" lIns="0" tIns="0" rIns="0" bIns="0" rtlCol="0" anchor="t"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Reduction in GP wait times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>
                <a:ea typeface="+mn-lt"/>
                <a:cs typeface="+mn-lt"/>
              </a:rPr>
              <a:t>Reduced CO₂ emissions from home visits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Mental health symptom improvement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Increased digital literacy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Reduced A&amp;E attendances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Service user satisfaction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Reduced inequalities between demographic groups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64483C-E75F-8857-CA0F-5E849036FBF3}"/>
              </a:ext>
            </a:extLst>
          </p:cNvPr>
          <p:cNvSpPr txBox="1"/>
          <p:nvPr/>
        </p:nvSpPr>
        <p:spPr>
          <a:xfrm>
            <a:off x="6780696" y="2164522"/>
            <a:ext cx="4638260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ea typeface="+mn-lt"/>
                <a:cs typeface="+mn-lt"/>
              </a:rPr>
              <a:t>Outcome</a:t>
            </a:r>
            <a:endParaRPr lang="en-US" sz="4400">
              <a:ea typeface="+mn-lt"/>
              <a:cs typeface="+mn-lt"/>
            </a:endParaRPr>
          </a:p>
          <a:p>
            <a:r>
              <a:rPr lang="en-GB" sz="4400">
                <a:ea typeface="+mn-lt"/>
                <a:cs typeface="+mn-lt"/>
              </a:rPr>
              <a:t>Process</a:t>
            </a:r>
            <a:endParaRPr lang="en-GB" sz="4400" dirty="0">
              <a:ea typeface="+mn-lt"/>
              <a:cs typeface="+mn-lt"/>
            </a:endParaRPr>
          </a:p>
          <a:p>
            <a:r>
              <a:rPr lang="en-GB" sz="4400">
                <a:ea typeface="+mn-lt"/>
                <a:cs typeface="+mn-lt"/>
              </a:rPr>
              <a:t>Equity</a:t>
            </a:r>
            <a:endParaRPr lang="en-GB" sz="4400" dirty="0">
              <a:ea typeface="+mn-lt"/>
              <a:cs typeface="+mn-lt"/>
            </a:endParaRPr>
          </a:p>
          <a:p>
            <a:r>
              <a:rPr lang="en-GB" sz="4400">
                <a:ea typeface="+mn-lt"/>
                <a:cs typeface="+mn-lt"/>
              </a:rPr>
              <a:t>Sustainability</a:t>
            </a:r>
            <a:endParaRPr lang="en-GB" sz="4400" dirty="0">
              <a:ea typeface="+mn-lt"/>
              <a:cs typeface="+mn-lt"/>
            </a:endParaRPr>
          </a:p>
          <a:p>
            <a:pPr algn="l"/>
            <a:r>
              <a:rPr lang="en-GB" sz="4400" dirty="0">
                <a:ea typeface="+mn-lt"/>
                <a:cs typeface="+mn-lt"/>
              </a:rPr>
              <a:t>Experience</a:t>
            </a:r>
          </a:p>
        </p:txBody>
      </p:sp>
    </p:spTree>
    <p:extLst>
      <p:ext uri="{BB962C8B-B14F-4D97-AF65-F5344CB8AC3E}">
        <p14:creationId xmlns:p14="http://schemas.microsoft.com/office/powerpoint/2010/main" val="27546054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332AB-67F3-3AB0-7B8A-25647784E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Digital Triage Tools: How?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1AB991-45D2-3781-7E2C-EEA1EF52E9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1554671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33754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F417B1-B98D-20E8-5454-02C97421C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Community Gardens: How?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FFB0E2-186D-A26F-6EE1-4E9A280EC2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501700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19945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4574BF-268A-E5A8-5D36-D9DA0840D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Heatwave Action Plan: How?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489E9C-CD56-B65D-17D8-DCA8F522B3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728836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07386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0ED027-E67C-5901-9AC4-C99763AB3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r>
              <a:rPr lang="en-GB"/>
              <a:t>Questions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F200E0-BD9A-32E4-D297-60404A929B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1767611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64463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1529D6B8-F172-CEC9-2164-4766609FE9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2" r="-2" b="5413"/>
          <a:stretch>
            <a:fillRect/>
          </a:stretch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47D68-5AE3-F0FB-8F10-B276CC138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288717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Evaluation Methods, Data Ethics and Bias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0141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9FF4B-58B5-16EB-6515-505F5B257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Types of Evaluation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42143D-876E-CB1E-0639-9869A6BCA0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081701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52053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CC4EF-73B2-FD39-75A3-4D4E5B12B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Methodologies: Quantitative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6B8429-6AB8-FD33-BFE7-C15ED1164D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2143860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35413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AE6C6-0316-8B7E-69DD-6DF772278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r>
              <a:rPr lang="en-GB" sz="4400"/>
              <a:t>Methodologies: Qualitative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C0454D-F2E4-8D0E-F1F4-5E4D607B59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8545822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0505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ECD818-4A16-0B26-4F56-F31CDA26B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r>
              <a:rPr lang="en-GB"/>
              <a:t>Evaluation Designs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572625-2C94-BAF8-2BC3-8AB20997D3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5450249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78021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76AA5C-9F5B-CA56-ECC7-72A589DBA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Realist Evaluation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21DCA7-3337-FB9C-4FE8-02CC9BDD58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6920562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73929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6BE84-527F-37E2-1C38-15AD860F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Evaluating Equity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F2224B-C229-4173-6137-DF911689EE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627997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10884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AC8BF3-3DD4-2C5F-6AF1-427E4340A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r>
              <a:rPr lang="en-GB"/>
              <a:t>Data Ethics and Bias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1F9DF9-7451-E471-AA01-228ED248E7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927991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45182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indmills">
            <a:extLst>
              <a:ext uri="{FF2B5EF4-FFF2-40B4-BE49-F238E27FC236}">
                <a16:creationId xmlns:a16="http://schemas.microsoft.com/office/drawing/2014/main" id="{2E23B784-D6A8-BEAD-2770-29E17308A00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>
            <a:fillRect/>
          </a:stretch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9DD87-4779-9EC0-917E-49FE4023B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288717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 unethical system cannot be sustainable.</a:t>
            </a:r>
          </a:p>
          <a:p>
            <a:pPr>
              <a:lnSpc>
                <a:spcPct val="90000"/>
              </a:lnSpc>
            </a:pPr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5409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94EDD4-F8D4-1B95-D68D-2E4E42DB9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Challenges in Measuring Sustainable Impact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521824-506D-5DF2-5A91-374997CBD0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665693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23066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40082A1-24A5-4276-83A4-39E993BD6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6D840B21-A957-4CFE-AA5B-9711DF6D3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5000" y="397225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C68A9F-69EA-8B49-82DA-683E4B204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9275"/>
            <a:ext cx="9217026" cy="386453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9600"/>
              <a:t>Question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BFD4376-13D5-43C1-86D8-8133A9D88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33126" y="5677571"/>
            <a:ext cx="631474" cy="667800"/>
            <a:chOff x="2994153" y="1378666"/>
            <a:chExt cx="631474" cy="6678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76FEFF4-F643-4DA7-93C4-E222FCBA08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5000"/>
                    <a:lumOff val="5000"/>
                  </a:schemeClr>
                </a:gs>
                <a:gs pos="30000">
                  <a:schemeClr val="bg2">
                    <a:lumMod val="95000"/>
                    <a:lumOff val="5000"/>
                  </a:schemeClr>
                </a:gs>
                <a:gs pos="40000">
                  <a:schemeClr val="bg2">
                    <a:lumMod val="85000"/>
                    <a:lumOff val="1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059AD75-BB86-41B7-84D4-4B5AE0E21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52912-2EBB-A52A-ED80-B07860B5B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932062"/>
            <a:ext cx="8280400" cy="1376663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/>
              <a:t>What makes sustainability harder to evaluate than clinical outcomes?</a:t>
            </a:r>
          </a:p>
        </p:txBody>
      </p:sp>
    </p:spTree>
    <p:extLst>
      <p:ext uri="{BB962C8B-B14F-4D97-AF65-F5344CB8AC3E}">
        <p14:creationId xmlns:p14="http://schemas.microsoft.com/office/powerpoint/2010/main" val="36689214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E6F53-C3AE-7215-1EB1-47B24EA6F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>
                <a:ea typeface="+mj-lt"/>
                <a:cs typeface="+mj-lt"/>
              </a:rPr>
              <a:t>Design an Evaluation Plan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B80EB1-3F12-5349-761C-0700BD2A23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5070059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68299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EFD23-3011-A562-E3AF-6E797A7D2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Questions to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C6547-B9B9-5D8D-F01F-6ADE6DCC9A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85000" lnSpcReduction="20000"/>
          </a:bodyPr>
          <a:lstStyle/>
          <a:p>
            <a:r>
              <a:rPr lang="en-GB">
                <a:ea typeface="+mn-lt"/>
                <a:cs typeface="+mn-lt"/>
              </a:rPr>
              <a:t>What is being evaluated?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>
                <a:ea typeface="+mn-lt"/>
                <a:cs typeface="+mn-lt"/>
              </a:rPr>
              <a:t>What outcomes matter and why?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Which indicators will you measure?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Which data collection methods will you use?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will you measure equity?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will you consider sustainability?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What ethical or practical challenges do you anticipate?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How will you demonstrate long-term impact?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0768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C49B72-71BD-F4E9-14C6-6CF3AB79F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4535487" cy="3779838"/>
          </a:xfrm>
        </p:spPr>
        <p:txBody>
          <a:bodyPr anchor="ctr">
            <a:normAutofit/>
          </a:bodyPr>
          <a:lstStyle/>
          <a:p>
            <a:r>
              <a:rPr lang="en-GB" sz="6400"/>
              <a:t>Rapid Fire Pitches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41D767-C7FA-600E-74D1-EC79B0C8F5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0552633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31853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C2238-A4A0-640A-26E0-D1E4893DC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5437185" cy="1997855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Sustainable Evaluation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E0EC4-268B-A5C1-F0FB-145E728DA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5437187" cy="3415519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A Sustainable Evaluation Should:</a:t>
            </a:r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Measure outcome, equity, wellbeing and sustainability</a:t>
            </a:r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Use mixed methods</a:t>
            </a:r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Include communities in design and interpretation</a:t>
            </a:r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Follow ethical principles</a:t>
            </a:r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Consider long-term and systems effects</a:t>
            </a:r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Be integrated into decision-making</a:t>
            </a:r>
          </a:p>
        </p:txBody>
      </p:sp>
      <p:pic>
        <p:nvPicPr>
          <p:cNvPr id="7" name="Graphic 6" descr="Sustainability">
            <a:extLst>
              <a:ext uri="{FF2B5EF4-FFF2-40B4-BE49-F238E27FC236}">
                <a16:creationId xmlns:a16="http://schemas.microsoft.com/office/drawing/2014/main" id="{8B80AFC9-55CC-D037-BA5E-5BF6350DC5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24675" y="1072039"/>
            <a:ext cx="4713922" cy="4713922"/>
          </a:xfrm>
          <a:custGeom>
            <a:avLst/>
            <a:gdLst/>
            <a:ahLst/>
            <a:cxnLst/>
            <a:rect l="l" t="t" r="r" b="b"/>
            <a:pathLst>
              <a:path w="4713922" h="5759450">
                <a:moveTo>
                  <a:pt x="0" y="0"/>
                </a:moveTo>
                <a:lnTo>
                  <a:pt x="4713922" y="0"/>
                </a:lnTo>
                <a:lnTo>
                  <a:pt x="4713922" y="5759450"/>
                </a:lnTo>
                <a:lnTo>
                  <a:pt x="0" y="575945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860241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8AD10-FD35-E174-85B2-2F2B065C1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37055-8074-AD1F-5696-1DE5F6CAD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Ashton, K. and Green, L., (2025). Promoting Health Equity through Health Impact Assessments in Wales. </a:t>
            </a:r>
            <a:r>
              <a:rPr lang="en-GB" i="1">
                <a:ea typeface="+mn-lt"/>
                <a:cs typeface="+mn-lt"/>
              </a:rPr>
              <a:t>European Journal of Public Health</a:t>
            </a:r>
            <a:r>
              <a:rPr lang="en-GB">
                <a:ea typeface="+mn-lt"/>
                <a:cs typeface="+mn-lt"/>
              </a:rPr>
              <a:t>, 35(Supplement_4), pp.ckaf161-639.</a:t>
            </a: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Green, L., Ashton, K., Edmonds, N., Fletcher, M., Azam, S., Hughes, K., Wheater, P. and Bellis, M.A., (2024). Determining the public health impact of climate change: a national study using a health impact assessment approach in Wales. </a:t>
            </a:r>
            <a:r>
              <a:rPr lang="en-GB" i="1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International Journal of Public Health</a:t>
            </a:r>
            <a:r>
              <a:rPr lang="en-GB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, </a:t>
            </a:r>
            <a:r>
              <a:rPr lang="en-GB" i="1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69</a:t>
            </a:r>
            <a:r>
              <a:rPr lang="en-GB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, p.1606972.</a:t>
            </a:r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Green, L., Gray, B.J. and Ashton, K., (2020). Using health impact assessments to implement the sustainable development goals in practice: A case study in Wales. </a:t>
            </a:r>
            <a:r>
              <a:rPr lang="en-GB" i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Impact Assessment and Project Appraisal</a:t>
            </a:r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, </a:t>
            </a:r>
            <a:r>
              <a:rPr lang="en-GB" i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38</a:t>
            </a:r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(3), pp.214-224.</a:t>
            </a:r>
            <a:endParaRPr lang="en-GB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4266083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3DFloatVTI</vt:lpstr>
      <vt:lpstr>Monitoring, Measuring and Evaluating Sustainable Health Outcomes</vt:lpstr>
      <vt:lpstr>Aim and Objectives</vt:lpstr>
      <vt:lpstr>What Does Success Look Like?</vt:lpstr>
      <vt:lpstr>What Does Success Look Like?</vt:lpstr>
      <vt:lpstr>Monitoring, Evaluation and Sustainability</vt:lpstr>
      <vt:lpstr>Monitoring</vt:lpstr>
      <vt:lpstr>Evaluation</vt:lpstr>
      <vt:lpstr>Impact Assessment</vt:lpstr>
      <vt:lpstr>Why Does it Matter?</vt:lpstr>
      <vt:lpstr>What Should We Measure?</vt:lpstr>
      <vt:lpstr>Health Outcomes</vt:lpstr>
      <vt:lpstr>Equity Indicators</vt:lpstr>
      <vt:lpstr>Experience Indicators</vt:lpstr>
      <vt:lpstr>Process and System Indicators</vt:lpstr>
      <vt:lpstr>Sustainability Indicators</vt:lpstr>
      <vt:lpstr>SDG's and WFG Act</vt:lpstr>
      <vt:lpstr>SDG's and WFG Act</vt:lpstr>
      <vt:lpstr>Indicators</vt:lpstr>
      <vt:lpstr>Digital Triage Tools: How?</vt:lpstr>
      <vt:lpstr>Community Gardens: How?</vt:lpstr>
      <vt:lpstr>Heatwave Action Plan: How?</vt:lpstr>
      <vt:lpstr>Questions</vt:lpstr>
      <vt:lpstr>Evaluation Methods, Data Ethics and Bias</vt:lpstr>
      <vt:lpstr>Types of Evaluation</vt:lpstr>
      <vt:lpstr>Methodologies: Quantitative</vt:lpstr>
      <vt:lpstr>Methodologies: Qualitative</vt:lpstr>
      <vt:lpstr>Evaluation Designs</vt:lpstr>
      <vt:lpstr>Realist Evaluation</vt:lpstr>
      <vt:lpstr>Evaluating Equity</vt:lpstr>
      <vt:lpstr>Data Ethics and Bias</vt:lpstr>
      <vt:lpstr>An unethical system cannot be sustainable. </vt:lpstr>
      <vt:lpstr>Challenges in Measuring Sustainable Impact</vt:lpstr>
      <vt:lpstr>Question</vt:lpstr>
      <vt:lpstr>Design an Evaluation Plan</vt:lpstr>
      <vt:lpstr>Questions to Answer</vt:lpstr>
      <vt:lpstr>Rapid Fire Pitches</vt:lpstr>
      <vt:lpstr>Sustainable Evaluation Approach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173</cp:revision>
  <dcterms:created xsi:type="dcterms:W3CDTF">2026-02-20T19:31:28Z</dcterms:created>
  <dcterms:modified xsi:type="dcterms:W3CDTF">2026-03-02T12:14:59Z</dcterms:modified>
</cp:coreProperties>
</file>