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56" r:id="rId2"/>
    <p:sldId id="259" r:id="rId3"/>
    <p:sldId id="260" r:id="rId4"/>
    <p:sldId id="261" r:id="rId5"/>
    <p:sldId id="267" r:id="rId6"/>
    <p:sldId id="271" r:id="rId7"/>
    <p:sldId id="268" r:id="rId8"/>
    <p:sldId id="269" r:id="rId9"/>
    <p:sldId id="27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EA593"/>
    <a:srgbClr val="FF9966"/>
    <a:srgbClr val="A1ABD0"/>
    <a:srgbClr val="7AE0E5"/>
    <a:srgbClr val="A9D8B7"/>
    <a:srgbClr val="1CAD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0829C3-6BCD-4FF8-89BD-4455417378B4}" v="133" dt="2022-03-13T17:54:50.4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40" d="100"/>
          <a:sy n="40" d="100"/>
        </p:scale>
        <p:origin x="1684" y="5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reen Rahman" userId="b117eb5decfe05b3" providerId="LiveId" clId="{C60829C3-6BCD-4FF8-89BD-4455417378B4}"/>
    <pc:docChg chg="undo redo custSel addSld delSld modSld sldOrd">
      <pc:chgData name="Amreen Rahman" userId="b117eb5decfe05b3" providerId="LiveId" clId="{C60829C3-6BCD-4FF8-89BD-4455417378B4}" dt="2022-03-13T18:30:36.467" v="6377" actId="27636"/>
      <pc:docMkLst>
        <pc:docMk/>
      </pc:docMkLst>
      <pc:sldChg chg="modSp mod">
        <pc:chgData name="Amreen Rahman" userId="b117eb5decfe05b3" providerId="LiveId" clId="{C60829C3-6BCD-4FF8-89BD-4455417378B4}" dt="2022-03-13T18:30:36.467" v="6377" actId="27636"/>
        <pc:sldMkLst>
          <pc:docMk/>
          <pc:sldMk cId="791830624" sldId="256"/>
        </pc:sldMkLst>
        <pc:spChg chg="mod">
          <ac:chgData name="Amreen Rahman" userId="b117eb5decfe05b3" providerId="LiveId" clId="{C60829C3-6BCD-4FF8-89BD-4455417378B4}" dt="2022-03-13T17:02:29.333" v="5882" actId="1076"/>
          <ac:spMkLst>
            <pc:docMk/>
            <pc:sldMk cId="791830624" sldId="256"/>
            <ac:spMk id="2" creationId="{4674B672-0ED0-4AB2-8700-5F72ACD41DC0}"/>
          </ac:spMkLst>
        </pc:spChg>
        <pc:spChg chg="mod">
          <ac:chgData name="Amreen Rahman" userId="b117eb5decfe05b3" providerId="LiveId" clId="{C60829C3-6BCD-4FF8-89BD-4455417378B4}" dt="2022-03-13T18:30:36.467" v="6377" actId="27636"/>
          <ac:spMkLst>
            <pc:docMk/>
            <pc:sldMk cId="791830624" sldId="256"/>
            <ac:spMk id="3" creationId="{1D580719-CFAD-4D54-A305-922F4A9CA18D}"/>
          </ac:spMkLst>
        </pc:spChg>
      </pc:sldChg>
      <pc:sldChg chg="addSp delSp modSp del">
        <pc:chgData name="Amreen Rahman" userId="b117eb5decfe05b3" providerId="LiveId" clId="{C60829C3-6BCD-4FF8-89BD-4455417378B4}" dt="2022-03-13T16:45:07.993" v="5722" actId="47"/>
        <pc:sldMkLst>
          <pc:docMk/>
          <pc:sldMk cId="1762286007" sldId="257"/>
        </pc:sldMkLst>
        <pc:picChg chg="add del mod">
          <ac:chgData name="Amreen Rahman" userId="b117eb5decfe05b3" providerId="LiveId" clId="{C60829C3-6BCD-4FF8-89BD-4455417378B4}" dt="2022-03-13T16:02:43.268" v="4873" actId="478"/>
          <ac:picMkLst>
            <pc:docMk/>
            <pc:sldMk cId="1762286007" sldId="257"/>
            <ac:picMk id="4" creationId="{9B622C00-44FD-4F3D-AA73-E2ED2B71CDF9}"/>
          </ac:picMkLst>
        </pc:picChg>
      </pc:sldChg>
      <pc:sldChg chg="del">
        <pc:chgData name="Amreen Rahman" userId="b117eb5decfe05b3" providerId="LiveId" clId="{C60829C3-6BCD-4FF8-89BD-4455417378B4}" dt="2022-03-13T00:55:35.258" v="1460" actId="47"/>
        <pc:sldMkLst>
          <pc:docMk/>
          <pc:sldMk cId="2551893689" sldId="258"/>
        </pc:sldMkLst>
      </pc:sldChg>
      <pc:sldChg chg="addSp delSp modSp mod ord">
        <pc:chgData name="Amreen Rahman" userId="b117eb5decfe05b3" providerId="LiveId" clId="{C60829C3-6BCD-4FF8-89BD-4455417378B4}" dt="2022-03-13T17:54:40.805" v="6150" actId="478"/>
        <pc:sldMkLst>
          <pc:docMk/>
          <pc:sldMk cId="945617829" sldId="259"/>
        </pc:sldMkLst>
        <pc:spChg chg="mod">
          <ac:chgData name="Amreen Rahman" userId="b117eb5decfe05b3" providerId="LiveId" clId="{C60829C3-6BCD-4FF8-89BD-4455417378B4}" dt="2022-03-13T12:12:17.604" v="2280" actId="115"/>
          <ac:spMkLst>
            <pc:docMk/>
            <pc:sldMk cId="945617829" sldId="259"/>
            <ac:spMk id="2" creationId="{39BD69D2-298C-4E90-A693-FACA43963EB2}"/>
          </ac:spMkLst>
        </pc:spChg>
        <pc:spChg chg="mod">
          <ac:chgData name="Amreen Rahman" userId="b117eb5decfe05b3" providerId="LiveId" clId="{C60829C3-6BCD-4FF8-89BD-4455417378B4}" dt="2022-03-13T12:08:15.768" v="2229" actId="115"/>
          <ac:spMkLst>
            <pc:docMk/>
            <pc:sldMk cId="945617829" sldId="259"/>
            <ac:spMk id="3" creationId="{42D2F8D4-3D6A-457F-9CFF-5BA04CE634F8}"/>
          </ac:spMkLst>
        </pc:spChg>
        <pc:spChg chg="add mod">
          <ac:chgData name="Amreen Rahman" userId="b117eb5decfe05b3" providerId="LiveId" clId="{C60829C3-6BCD-4FF8-89BD-4455417378B4}" dt="2022-03-13T17:27:14.017" v="6014" actId="1076"/>
          <ac:spMkLst>
            <pc:docMk/>
            <pc:sldMk cId="945617829" sldId="259"/>
            <ac:spMk id="5" creationId="{CE9CDF4D-81DD-4761-AA66-223A512E5B85}"/>
          </ac:spMkLst>
        </pc:spChg>
        <pc:spChg chg="add del">
          <ac:chgData name="Amreen Rahman" userId="b117eb5decfe05b3" providerId="LiveId" clId="{C60829C3-6BCD-4FF8-89BD-4455417378B4}" dt="2022-03-13T12:01:35.880" v="2153" actId="22"/>
          <ac:spMkLst>
            <pc:docMk/>
            <pc:sldMk cId="945617829" sldId="259"/>
            <ac:spMk id="7" creationId="{C06EC545-BE91-4A3E-863A-72EB371914AD}"/>
          </ac:spMkLst>
        </pc:spChg>
        <pc:spChg chg="add mod">
          <ac:chgData name="Amreen Rahman" userId="b117eb5decfe05b3" providerId="LiveId" clId="{C60829C3-6BCD-4FF8-89BD-4455417378B4}" dt="2022-03-13T12:08:52.819" v="2233" actId="115"/>
          <ac:spMkLst>
            <pc:docMk/>
            <pc:sldMk cId="945617829" sldId="259"/>
            <ac:spMk id="8" creationId="{71EA8CE8-C8B0-4B60-A67D-6E3FEC2170D2}"/>
          </ac:spMkLst>
        </pc:spChg>
        <pc:spChg chg="add del mod">
          <ac:chgData name="Amreen Rahman" userId="b117eb5decfe05b3" providerId="LiveId" clId="{C60829C3-6BCD-4FF8-89BD-4455417378B4}" dt="2022-03-13T17:54:40.805" v="6150" actId="478"/>
          <ac:spMkLst>
            <pc:docMk/>
            <pc:sldMk cId="945617829" sldId="259"/>
            <ac:spMk id="10" creationId="{4D32B0D9-BE75-4026-9737-F55BA0806048}"/>
          </ac:spMkLst>
        </pc:spChg>
        <pc:spChg chg="add mod ord">
          <ac:chgData name="Amreen Rahman" userId="b117eb5decfe05b3" providerId="LiveId" clId="{C60829C3-6BCD-4FF8-89BD-4455417378B4}" dt="2022-03-13T17:15:54.802" v="5941" actId="14100"/>
          <ac:spMkLst>
            <pc:docMk/>
            <pc:sldMk cId="945617829" sldId="259"/>
            <ac:spMk id="11" creationId="{22B5D89B-6C36-43E0-A41E-488D1C557B0E}"/>
          </ac:spMkLst>
        </pc:spChg>
        <pc:spChg chg="add mod ord">
          <ac:chgData name="Amreen Rahman" userId="b117eb5decfe05b3" providerId="LiveId" clId="{C60829C3-6BCD-4FF8-89BD-4455417378B4}" dt="2022-03-13T17:15:48.613" v="5940" actId="14100"/>
          <ac:spMkLst>
            <pc:docMk/>
            <pc:sldMk cId="945617829" sldId="259"/>
            <ac:spMk id="12" creationId="{BB9E1DBA-3517-4A59-BA7A-F184FB485C58}"/>
          </ac:spMkLst>
        </pc:spChg>
        <pc:spChg chg="add mod ord">
          <ac:chgData name="Amreen Rahman" userId="b117eb5decfe05b3" providerId="LiveId" clId="{C60829C3-6BCD-4FF8-89BD-4455417378B4}" dt="2022-03-13T17:16:41.699" v="5946" actId="167"/>
          <ac:spMkLst>
            <pc:docMk/>
            <pc:sldMk cId="945617829" sldId="259"/>
            <ac:spMk id="13" creationId="{4A63DA7B-23EC-48D4-AA13-C47D2A014C4F}"/>
          </ac:spMkLst>
        </pc:spChg>
        <pc:spChg chg="add mod">
          <ac:chgData name="Amreen Rahman" userId="b117eb5decfe05b3" providerId="LiveId" clId="{C60829C3-6BCD-4FF8-89BD-4455417378B4}" dt="2022-03-13T17:54:35.362" v="6147" actId="403"/>
          <ac:spMkLst>
            <pc:docMk/>
            <pc:sldMk cId="945617829" sldId="259"/>
            <ac:spMk id="15" creationId="{EA8C207B-50E1-4394-9833-6DA48857D8DB}"/>
          </ac:spMkLst>
        </pc:spChg>
      </pc:sldChg>
      <pc:sldChg chg="addSp modSp mod">
        <pc:chgData name="Amreen Rahman" userId="b117eb5decfe05b3" providerId="LiveId" clId="{C60829C3-6BCD-4FF8-89BD-4455417378B4}" dt="2022-03-13T17:29:12.060" v="6032" actId="1076"/>
        <pc:sldMkLst>
          <pc:docMk/>
          <pc:sldMk cId="318658530" sldId="260"/>
        </pc:sldMkLst>
        <pc:spChg chg="mod">
          <ac:chgData name="Amreen Rahman" userId="b117eb5decfe05b3" providerId="LiveId" clId="{C60829C3-6BCD-4FF8-89BD-4455417378B4}" dt="2022-03-13T17:04:22.837" v="5893" actId="115"/>
          <ac:spMkLst>
            <pc:docMk/>
            <pc:sldMk cId="318658530" sldId="260"/>
            <ac:spMk id="2" creationId="{53D8C42F-D4E2-424A-82D6-6826F2C640B9}"/>
          </ac:spMkLst>
        </pc:spChg>
        <pc:spChg chg="mod">
          <ac:chgData name="Amreen Rahman" userId="b117eb5decfe05b3" providerId="LiveId" clId="{C60829C3-6BCD-4FF8-89BD-4455417378B4}" dt="2022-03-13T12:07:04.389" v="2222" actId="115"/>
          <ac:spMkLst>
            <pc:docMk/>
            <pc:sldMk cId="318658530" sldId="260"/>
            <ac:spMk id="3" creationId="{5F056194-B1A4-4F23-B341-61E6E61BEC9A}"/>
          </ac:spMkLst>
        </pc:spChg>
        <pc:spChg chg="add mod">
          <ac:chgData name="Amreen Rahman" userId="b117eb5decfe05b3" providerId="LiveId" clId="{C60829C3-6BCD-4FF8-89BD-4455417378B4}" dt="2022-03-13T17:28:12.026" v="6022" actId="404"/>
          <ac:spMkLst>
            <pc:docMk/>
            <pc:sldMk cId="318658530" sldId="260"/>
            <ac:spMk id="5" creationId="{94279192-1D18-4131-AE4F-87EB373FA8F5}"/>
          </ac:spMkLst>
        </pc:spChg>
        <pc:spChg chg="add mod">
          <ac:chgData name="Amreen Rahman" userId="b117eb5decfe05b3" providerId="LiveId" clId="{C60829C3-6BCD-4FF8-89BD-4455417378B4}" dt="2022-03-13T12:05:59.448" v="2219" actId="14100"/>
          <ac:spMkLst>
            <pc:docMk/>
            <pc:sldMk cId="318658530" sldId="260"/>
            <ac:spMk id="6" creationId="{9554068B-FAC0-43C3-84B7-DE141B26245F}"/>
          </ac:spMkLst>
        </pc:spChg>
        <pc:spChg chg="add mod">
          <ac:chgData name="Amreen Rahman" userId="b117eb5decfe05b3" providerId="LiveId" clId="{C60829C3-6BCD-4FF8-89BD-4455417378B4}" dt="2022-03-13T17:29:12.060" v="6032" actId="1076"/>
          <ac:spMkLst>
            <pc:docMk/>
            <pc:sldMk cId="318658530" sldId="260"/>
            <ac:spMk id="9" creationId="{23D60B05-9E4B-4CE6-A61A-3DBE450AA1A1}"/>
          </ac:spMkLst>
        </pc:spChg>
        <pc:picChg chg="add mod">
          <ac:chgData name="Amreen Rahman" userId="b117eb5decfe05b3" providerId="LiveId" clId="{C60829C3-6BCD-4FF8-89BD-4455417378B4}" dt="2022-03-13T17:04:32.874" v="5894" actId="14100"/>
          <ac:picMkLst>
            <pc:docMk/>
            <pc:sldMk cId="318658530" sldId="260"/>
            <ac:picMk id="6146" creationId="{0670E112-17F4-4AE5-9B54-21F3520510D2}"/>
          </ac:picMkLst>
        </pc:picChg>
      </pc:sldChg>
      <pc:sldChg chg="addSp delSp modSp mod">
        <pc:chgData name="Amreen Rahman" userId="b117eb5decfe05b3" providerId="LiveId" clId="{C60829C3-6BCD-4FF8-89BD-4455417378B4}" dt="2022-03-13T18:07:34.164" v="6256" actId="1076"/>
        <pc:sldMkLst>
          <pc:docMk/>
          <pc:sldMk cId="2020318123" sldId="261"/>
        </pc:sldMkLst>
        <pc:spChg chg="mod">
          <ac:chgData name="Amreen Rahman" userId="b117eb5decfe05b3" providerId="LiveId" clId="{C60829C3-6BCD-4FF8-89BD-4455417378B4}" dt="2022-03-13T15:10:09.783" v="3659" actId="1076"/>
          <ac:spMkLst>
            <pc:docMk/>
            <pc:sldMk cId="2020318123" sldId="261"/>
            <ac:spMk id="2" creationId="{3C8A333B-5554-4614-961C-90A820EC6299}"/>
          </ac:spMkLst>
        </pc:spChg>
        <pc:spChg chg="del">
          <ac:chgData name="Amreen Rahman" userId="b117eb5decfe05b3" providerId="LiveId" clId="{C60829C3-6BCD-4FF8-89BD-4455417378B4}" dt="2022-03-13T00:08:24.848" v="732" actId="478"/>
          <ac:spMkLst>
            <pc:docMk/>
            <pc:sldMk cId="2020318123" sldId="261"/>
            <ac:spMk id="3" creationId="{87A782D7-DB04-4E43-AFFB-A965FBB02CD3}"/>
          </ac:spMkLst>
        </pc:spChg>
        <pc:spChg chg="add del mod">
          <ac:chgData name="Amreen Rahman" userId="b117eb5decfe05b3" providerId="LiveId" clId="{C60829C3-6BCD-4FF8-89BD-4455417378B4}" dt="2022-03-13T16:03:30.624" v="4882" actId="207"/>
          <ac:spMkLst>
            <pc:docMk/>
            <pc:sldMk cId="2020318123" sldId="261"/>
            <ac:spMk id="13" creationId="{FBEE2A57-2D5C-4100-B052-5F43636F35B0}"/>
          </ac:spMkLst>
        </pc:spChg>
        <pc:spChg chg="add mod">
          <ac:chgData name="Amreen Rahman" userId="b117eb5decfe05b3" providerId="LiveId" clId="{C60829C3-6BCD-4FF8-89BD-4455417378B4}" dt="2022-03-13T16:05:31.093" v="4908" actId="115"/>
          <ac:spMkLst>
            <pc:docMk/>
            <pc:sldMk cId="2020318123" sldId="261"/>
            <ac:spMk id="17" creationId="{FE4D82ED-87CC-4DD4-9A0F-989A78B5642B}"/>
          </ac:spMkLst>
        </pc:spChg>
        <pc:spChg chg="add mod">
          <ac:chgData name="Amreen Rahman" userId="b117eb5decfe05b3" providerId="LiveId" clId="{C60829C3-6BCD-4FF8-89BD-4455417378B4}" dt="2022-03-13T16:03:05.477" v="4875" actId="14100"/>
          <ac:spMkLst>
            <pc:docMk/>
            <pc:sldMk cId="2020318123" sldId="261"/>
            <ac:spMk id="18" creationId="{ADA5B785-02CF-412C-AD44-35C0967E27EF}"/>
          </ac:spMkLst>
        </pc:spChg>
        <pc:spChg chg="add mod">
          <ac:chgData name="Amreen Rahman" userId="b117eb5decfe05b3" providerId="LiveId" clId="{C60829C3-6BCD-4FF8-89BD-4455417378B4}" dt="2022-03-13T16:04:16.581" v="4890" actId="1076"/>
          <ac:spMkLst>
            <pc:docMk/>
            <pc:sldMk cId="2020318123" sldId="261"/>
            <ac:spMk id="19" creationId="{45249C54-FBEB-480B-B8E2-10AFA9B52CF2}"/>
          </ac:spMkLst>
        </pc:spChg>
        <pc:spChg chg="add mod">
          <ac:chgData name="Amreen Rahman" userId="b117eb5decfe05b3" providerId="LiveId" clId="{C60829C3-6BCD-4FF8-89BD-4455417378B4}" dt="2022-03-13T16:04:44.798" v="4896" actId="14100"/>
          <ac:spMkLst>
            <pc:docMk/>
            <pc:sldMk cId="2020318123" sldId="261"/>
            <ac:spMk id="20" creationId="{38481248-BB9C-47AE-9AEF-38DBC09A51DF}"/>
          </ac:spMkLst>
        </pc:spChg>
        <pc:spChg chg="add mod">
          <ac:chgData name="Amreen Rahman" userId="b117eb5decfe05b3" providerId="LiveId" clId="{C60829C3-6BCD-4FF8-89BD-4455417378B4}" dt="2022-03-13T16:05:00.902" v="4898" actId="208"/>
          <ac:spMkLst>
            <pc:docMk/>
            <pc:sldMk cId="2020318123" sldId="261"/>
            <ac:spMk id="21" creationId="{DF6914C7-595B-43BE-B649-7E4EA1D09308}"/>
          </ac:spMkLst>
        </pc:spChg>
        <pc:spChg chg="add mod">
          <ac:chgData name="Amreen Rahman" userId="b117eb5decfe05b3" providerId="LiveId" clId="{C60829C3-6BCD-4FF8-89BD-4455417378B4}" dt="2022-03-13T16:02:19.325" v="4867" actId="1076"/>
          <ac:spMkLst>
            <pc:docMk/>
            <pc:sldMk cId="2020318123" sldId="261"/>
            <ac:spMk id="22" creationId="{E5E2E573-A146-4607-9CEB-2BA63D248D59}"/>
          </ac:spMkLst>
        </pc:spChg>
        <pc:spChg chg="add mod ord">
          <ac:chgData name="Amreen Rahman" userId="b117eb5decfe05b3" providerId="LiveId" clId="{C60829C3-6BCD-4FF8-89BD-4455417378B4}" dt="2022-03-13T16:02:01.631" v="4864" actId="14100"/>
          <ac:spMkLst>
            <pc:docMk/>
            <pc:sldMk cId="2020318123" sldId="261"/>
            <ac:spMk id="23" creationId="{6A7CB8DE-E6A1-4715-A9E2-A9A93B79C60D}"/>
          </ac:spMkLst>
        </pc:spChg>
        <pc:spChg chg="add mod">
          <ac:chgData name="Amreen Rahman" userId="b117eb5decfe05b3" providerId="LiveId" clId="{C60829C3-6BCD-4FF8-89BD-4455417378B4}" dt="2022-03-13T15:41:39.535" v="4521" actId="1076"/>
          <ac:spMkLst>
            <pc:docMk/>
            <pc:sldMk cId="2020318123" sldId="261"/>
            <ac:spMk id="24" creationId="{BBE8D59C-A7C3-48AF-B59F-24D05774EDEB}"/>
          </ac:spMkLst>
        </pc:spChg>
        <pc:spChg chg="add mod">
          <ac:chgData name="Amreen Rahman" userId="b117eb5decfe05b3" providerId="LiveId" clId="{C60829C3-6BCD-4FF8-89BD-4455417378B4}" dt="2022-03-13T16:05:37.271" v="4912" actId="115"/>
          <ac:spMkLst>
            <pc:docMk/>
            <pc:sldMk cId="2020318123" sldId="261"/>
            <ac:spMk id="25" creationId="{C80916BA-1AD6-40E4-AA6F-F256276EC4A8}"/>
          </ac:spMkLst>
        </pc:spChg>
        <pc:spChg chg="add mod">
          <ac:chgData name="Amreen Rahman" userId="b117eb5decfe05b3" providerId="LiveId" clId="{C60829C3-6BCD-4FF8-89BD-4455417378B4}" dt="2022-03-13T15:42:16.933" v="4530" actId="1076"/>
          <ac:spMkLst>
            <pc:docMk/>
            <pc:sldMk cId="2020318123" sldId="261"/>
            <ac:spMk id="26" creationId="{D1AA7D74-8E7F-4F4D-A690-CCB349B8B59F}"/>
          </ac:spMkLst>
        </pc:spChg>
        <pc:spChg chg="add mod">
          <ac:chgData name="Amreen Rahman" userId="b117eb5decfe05b3" providerId="LiveId" clId="{C60829C3-6BCD-4FF8-89BD-4455417378B4}" dt="2022-03-13T16:05:58.347" v="4919" actId="115"/>
          <ac:spMkLst>
            <pc:docMk/>
            <pc:sldMk cId="2020318123" sldId="261"/>
            <ac:spMk id="27" creationId="{3A23E19B-B44F-4047-9AA6-C7950A17E398}"/>
          </ac:spMkLst>
        </pc:spChg>
        <pc:spChg chg="add mod">
          <ac:chgData name="Amreen Rahman" userId="b117eb5decfe05b3" providerId="LiveId" clId="{C60829C3-6BCD-4FF8-89BD-4455417378B4}" dt="2022-03-13T16:00:56.367" v="4854" actId="1076"/>
          <ac:spMkLst>
            <pc:docMk/>
            <pc:sldMk cId="2020318123" sldId="261"/>
            <ac:spMk id="28" creationId="{2A8C00D9-6625-41C8-B0A9-C6E18B1CBB9D}"/>
          </ac:spMkLst>
        </pc:spChg>
        <pc:spChg chg="add mod">
          <ac:chgData name="Amreen Rahman" userId="b117eb5decfe05b3" providerId="LiveId" clId="{C60829C3-6BCD-4FF8-89BD-4455417378B4}" dt="2022-03-13T16:06:13.071" v="4926" actId="115"/>
          <ac:spMkLst>
            <pc:docMk/>
            <pc:sldMk cId="2020318123" sldId="261"/>
            <ac:spMk id="29" creationId="{F51EB04C-B760-49FA-ADBB-E6037D3CD6E1}"/>
          </ac:spMkLst>
        </pc:spChg>
        <pc:spChg chg="add mod">
          <ac:chgData name="Amreen Rahman" userId="b117eb5decfe05b3" providerId="LiveId" clId="{C60829C3-6BCD-4FF8-89BD-4455417378B4}" dt="2022-03-13T15:54:14.570" v="4769" actId="1076"/>
          <ac:spMkLst>
            <pc:docMk/>
            <pc:sldMk cId="2020318123" sldId="261"/>
            <ac:spMk id="30" creationId="{287CE3C5-FF29-4706-9A1C-C7F85BF0DA6E}"/>
          </ac:spMkLst>
        </pc:spChg>
        <pc:spChg chg="add mod">
          <ac:chgData name="Amreen Rahman" userId="b117eb5decfe05b3" providerId="LiveId" clId="{C60829C3-6BCD-4FF8-89BD-4455417378B4}" dt="2022-03-13T16:06:24.354" v="4932" actId="115"/>
          <ac:spMkLst>
            <pc:docMk/>
            <pc:sldMk cId="2020318123" sldId="261"/>
            <ac:spMk id="31" creationId="{ECFBFAD2-34A8-4047-A124-39EE3F6875E0}"/>
          </ac:spMkLst>
        </pc:spChg>
        <pc:spChg chg="add mod ord">
          <ac:chgData name="Amreen Rahman" userId="b117eb5decfe05b3" providerId="LiveId" clId="{C60829C3-6BCD-4FF8-89BD-4455417378B4}" dt="2022-03-13T16:02:04.696" v="4865" actId="14100"/>
          <ac:spMkLst>
            <pc:docMk/>
            <pc:sldMk cId="2020318123" sldId="261"/>
            <ac:spMk id="32" creationId="{7821DB1C-77DA-400A-BF2A-39F23A0E5A3F}"/>
          </ac:spMkLst>
        </pc:spChg>
        <pc:spChg chg="add mod ord">
          <ac:chgData name="Amreen Rahman" userId="b117eb5decfe05b3" providerId="LiveId" clId="{C60829C3-6BCD-4FF8-89BD-4455417378B4}" dt="2022-03-13T15:59:59.747" v="4847" actId="14100"/>
          <ac:spMkLst>
            <pc:docMk/>
            <pc:sldMk cId="2020318123" sldId="261"/>
            <ac:spMk id="33" creationId="{89F43DE9-9E15-408A-8C1E-E6103EE18387}"/>
          </ac:spMkLst>
        </pc:spChg>
        <pc:spChg chg="add mod ord">
          <ac:chgData name="Amreen Rahman" userId="b117eb5decfe05b3" providerId="LiveId" clId="{C60829C3-6BCD-4FF8-89BD-4455417378B4}" dt="2022-03-13T16:00:44.070" v="4852" actId="167"/>
          <ac:spMkLst>
            <pc:docMk/>
            <pc:sldMk cId="2020318123" sldId="261"/>
            <ac:spMk id="34" creationId="{7D81A595-8650-4C65-B74B-08F8DB49C9B7}"/>
          </ac:spMkLst>
        </pc:spChg>
        <pc:spChg chg="add mod ord">
          <ac:chgData name="Amreen Rahman" userId="b117eb5decfe05b3" providerId="LiveId" clId="{C60829C3-6BCD-4FF8-89BD-4455417378B4}" dt="2022-03-13T16:01:40.096" v="4860" actId="167"/>
          <ac:spMkLst>
            <pc:docMk/>
            <pc:sldMk cId="2020318123" sldId="261"/>
            <ac:spMk id="35" creationId="{AB984A44-8F4A-4AE9-81F6-BC4D3D3EB663}"/>
          </ac:spMkLst>
        </pc:spChg>
        <pc:spChg chg="add del mod ord">
          <ac:chgData name="Amreen Rahman" userId="b117eb5decfe05b3" providerId="LiveId" clId="{C60829C3-6BCD-4FF8-89BD-4455417378B4}" dt="2022-03-13T16:03:21.732" v="4879" actId="478"/>
          <ac:spMkLst>
            <pc:docMk/>
            <pc:sldMk cId="2020318123" sldId="261"/>
            <ac:spMk id="36" creationId="{8B32E8E9-F9F7-4412-9236-1D108A0E336A}"/>
          </ac:spMkLst>
        </pc:spChg>
        <pc:spChg chg="add mod ord">
          <ac:chgData name="Amreen Rahman" userId="b117eb5decfe05b3" providerId="LiveId" clId="{C60829C3-6BCD-4FF8-89BD-4455417378B4}" dt="2022-03-13T16:04:32.323" v="4893" actId="14100"/>
          <ac:spMkLst>
            <pc:docMk/>
            <pc:sldMk cId="2020318123" sldId="261"/>
            <ac:spMk id="37" creationId="{DDFEC2F6-EA0F-4B68-ABD3-44607775C0C4}"/>
          </ac:spMkLst>
        </pc:spChg>
        <pc:spChg chg="add mod">
          <ac:chgData name="Amreen Rahman" userId="b117eb5decfe05b3" providerId="LiveId" clId="{C60829C3-6BCD-4FF8-89BD-4455417378B4}" dt="2022-03-13T17:33:25.815" v="6075" actId="1076"/>
          <ac:spMkLst>
            <pc:docMk/>
            <pc:sldMk cId="2020318123" sldId="261"/>
            <ac:spMk id="40" creationId="{57D607A2-E270-4730-A33F-F54AA9FE7970}"/>
          </ac:spMkLst>
        </pc:spChg>
        <pc:spChg chg="add mod">
          <ac:chgData name="Amreen Rahman" userId="b117eb5decfe05b3" providerId="LiveId" clId="{C60829C3-6BCD-4FF8-89BD-4455417378B4}" dt="2022-03-13T18:07:34.164" v="6256" actId="1076"/>
          <ac:spMkLst>
            <pc:docMk/>
            <pc:sldMk cId="2020318123" sldId="261"/>
            <ac:spMk id="42" creationId="{30FA71CC-40AC-470D-8F0B-5127492E0F04}"/>
          </ac:spMkLst>
        </pc:spChg>
        <pc:picChg chg="add del mod">
          <ac:chgData name="Amreen Rahman" userId="b117eb5decfe05b3" providerId="LiveId" clId="{C60829C3-6BCD-4FF8-89BD-4455417378B4}" dt="2022-03-13T15:09:49.836" v="3654" actId="478"/>
          <ac:picMkLst>
            <pc:docMk/>
            <pc:sldMk cId="2020318123" sldId="261"/>
            <ac:picMk id="1026" creationId="{69B603FF-5114-41AB-B7A9-05B794319188}"/>
          </ac:picMkLst>
        </pc:picChg>
        <pc:cxnChg chg="add del mod">
          <ac:chgData name="Amreen Rahman" userId="b117eb5decfe05b3" providerId="LiveId" clId="{C60829C3-6BCD-4FF8-89BD-4455417378B4}" dt="2022-03-13T15:05:02.554" v="3413" actId="478"/>
          <ac:cxnSpMkLst>
            <pc:docMk/>
            <pc:sldMk cId="2020318123" sldId="261"/>
            <ac:cxnSpMk id="5" creationId="{0A8FAA36-CB8F-4B0E-AC18-EE94E62CA727}"/>
          </ac:cxnSpMkLst>
        </pc:cxnChg>
        <pc:cxnChg chg="add del mod">
          <ac:chgData name="Amreen Rahman" userId="b117eb5decfe05b3" providerId="LiveId" clId="{C60829C3-6BCD-4FF8-89BD-4455417378B4}" dt="2022-03-13T15:05:02.554" v="3413" actId="478"/>
          <ac:cxnSpMkLst>
            <pc:docMk/>
            <pc:sldMk cId="2020318123" sldId="261"/>
            <ac:cxnSpMk id="7" creationId="{60FC7365-1121-4E28-A25F-5A2A27349175}"/>
          </ac:cxnSpMkLst>
        </pc:cxnChg>
        <pc:cxnChg chg="add del mod">
          <ac:chgData name="Amreen Rahman" userId="b117eb5decfe05b3" providerId="LiveId" clId="{C60829C3-6BCD-4FF8-89BD-4455417378B4}" dt="2022-03-13T15:05:02.554" v="3413" actId="478"/>
          <ac:cxnSpMkLst>
            <pc:docMk/>
            <pc:sldMk cId="2020318123" sldId="261"/>
            <ac:cxnSpMk id="8" creationId="{20D685F5-C2C1-43AD-95E5-2976390771C5}"/>
          </ac:cxnSpMkLst>
        </pc:cxnChg>
        <pc:cxnChg chg="add del mod">
          <ac:chgData name="Amreen Rahman" userId="b117eb5decfe05b3" providerId="LiveId" clId="{C60829C3-6BCD-4FF8-89BD-4455417378B4}" dt="2022-03-13T15:05:02.554" v="3413" actId="478"/>
          <ac:cxnSpMkLst>
            <pc:docMk/>
            <pc:sldMk cId="2020318123" sldId="261"/>
            <ac:cxnSpMk id="11" creationId="{B1E4AF19-2A60-4E2C-A41F-782A96EA504D}"/>
          </ac:cxnSpMkLst>
        </pc:cxnChg>
        <pc:cxnChg chg="add del mod">
          <ac:chgData name="Amreen Rahman" userId="b117eb5decfe05b3" providerId="LiveId" clId="{C60829C3-6BCD-4FF8-89BD-4455417378B4}" dt="2022-03-13T15:05:02.554" v="3413" actId="478"/>
          <ac:cxnSpMkLst>
            <pc:docMk/>
            <pc:sldMk cId="2020318123" sldId="261"/>
            <ac:cxnSpMk id="12" creationId="{B90C70DF-B563-44B4-876D-555212F5FF0A}"/>
          </ac:cxnSpMkLst>
        </pc:cxnChg>
        <pc:cxnChg chg="add del mod">
          <ac:chgData name="Amreen Rahman" userId="b117eb5decfe05b3" providerId="LiveId" clId="{C60829C3-6BCD-4FF8-89BD-4455417378B4}" dt="2022-03-13T15:05:02.554" v="3413" actId="478"/>
          <ac:cxnSpMkLst>
            <pc:docMk/>
            <pc:sldMk cId="2020318123" sldId="261"/>
            <ac:cxnSpMk id="14" creationId="{24A30042-B3B7-4BCD-8B0B-0A0A63DF5777}"/>
          </ac:cxnSpMkLst>
        </pc:cxnChg>
        <pc:cxnChg chg="add del mod">
          <ac:chgData name="Amreen Rahman" userId="b117eb5decfe05b3" providerId="LiveId" clId="{C60829C3-6BCD-4FF8-89BD-4455417378B4}" dt="2022-03-13T15:05:02.554" v="3413" actId="478"/>
          <ac:cxnSpMkLst>
            <pc:docMk/>
            <pc:sldMk cId="2020318123" sldId="261"/>
            <ac:cxnSpMk id="15" creationId="{F26E1B16-5C9A-4850-8887-7B33599AC93C}"/>
          </ac:cxnSpMkLst>
        </pc:cxnChg>
        <pc:cxnChg chg="add del mod">
          <ac:chgData name="Amreen Rahman" userId="b117eb5decfe05b3" providerId="LiveId" clId="{C60829C3-6BCD-4FF8-89BD-4455417378B4}" dt="2022-03-13T15:05:02.554" v="3413" actId="478"/>
          <ac:cxnSpMkLst>
            <pc:docMk/>
            <pc:sldMk cId="2020318123" sldId="261"/>
            <ac:cxnSpMk id="16" creationId="{2D020E94-6163-4B69-8CE4-8F920884ACD4}"/>
          </ac:cxnSpMkLst>
        </pc:cxnChg>
      </pc:sldChg>
      <pc:sldChg chg="del">
        <pc:chgData name="Amreen Rahman" userId="b117eb5decfe05b3" providerId="LiveId" clId="{C60829C3-6BCD-4FF8-89BD-4455417378B4}" dt="2022-03-13T16:06:52.218" v="4934" actId="47"/>
        <pc:sldMkLst>
          <pc:docMk/>
          <pc:sldMk cId="787810321" sldId="262"/>
        </pc:sldMkLst>
      </pc:sldChg>
      <pc:sldChg chg="del">
        <pc:chgData name="Amreen Rahman" userId="b117eb5decfe05b3" providerId="LiveId" clId="{C60829C3-6BCD-4FF8-89BD-4455417378B4}" dt="2022-03-13T16:45:10.479" v="5723" actId="47"/>
        <pc:sldMkLst>
          <pc:docMk/>
          <pc:sldMk cId="1105984436" sldId="263"/>
        </pc:sldMkLst>
      </pc:sldChg>
      <pc:sldChg chg="del">
        <pc:chgData name="Amreen Rahman" userId="b117eb5decfe05b3" providerId="LiveId" clId="{C60829C3-6BCD-4FF8-89BD-4455417378B4}" dt="2022-03-13T00:14:44.019" v="754" actId="47"/>
        <pc:sldMkLst>
          <pc:docMk/>
          <pc:sldMk cId="1260900093" sldId="264"/>
        </pc:sldMkLst>
      </pc:sldChg>
      <pc:sldChg chg="del">
        <pc:chgData name="Amreen Rahman" userId="b117eb5decfe05b3" providerId="LiveId" clId="{C60829C3-6BCD-4FF8-89BD-4455417378B4}" dt="2022-03-13T18:08:42.446" v="6270" actId="47"/>
        <pc:sldMkLst>
          <pc:docMk/>
          <pc:sldMk cId="2250007319" sldId="265"/>
        </pc:sldMkLst>
      </pc:sldChg>
      <pc:sldChg chg="del">
        <pc:chgData name="Amreen Rahman" userId="b117eb5decfe05b3" providerId="LiveId" clId="{C60829C3-6BCD-4FF8-89BD-4455417378B4}" dt="2022-03-13T18:08:43.999" v="6271" actId="47"/>
        <pc:sldMkLst>
          <pc:docMk/>
          <pc:sldMk cId="281663522" sldId="266"/>
        </pc:sldMkLst>
      </pc:sldChg>
      <pc:sldChg chg="addSp modSp mod">
        <pc:chgData name="Amreen Rahman" userId="b117eb5decfe05b3" providerId="LiveId" clId="{C60829C3-6BCD-4FF8-89BD-4455417378B4}" dt="2022-03-13T18:02:09.852" v="6199" actId="1076"/>
        <pc:sldMkLst>
          <pc:docMk/>
          <pc:sldMk cId="2270000691" sldId="267"/>
        </pc:sldMkLst>
        <pc:spChg chg="mod">
          <ac:chgData name="Amreen Rahman" userId="b117eb5decfe05b3" providerId="LiveId" clId="{C60829C3-6BCD-4FF8-89BD-4455417378B4}" dt="2022-03-13T17:00:38.351" v="5872" actId="1076"/>
          <ac:spMkLst>
            <pc:docMk/>
            <pc:sldMk cId="2270000691" sldId="267"/>
            <ac:spMk id="2" creationId="{46DFEC1A-9C68-49F9-990B-8E1DAC24C1E2}"/>
          </ac:spMkLst>
        </pc:spChg>
        <pc:spChg chg="mod">
          <ac:chgData name="Amreen Rahman" userId="b117eb5decfe05b3" providerId="LiveId" clId="{C60829C3-6BCD-4FF8-89BD-4455417378B4}" dt="2022-03-13T16:59:43.274" v="5868" actId="1076"/>
          <ac:spMkLst>
            <pc:docMk/>
            <pc:sldMk cId="2270000691" sldId="267"/>
            <ac:spMk id="3" creationId="{D7B0048E-7B8E-449E-A2BD-087C1C307BF9}"/>
          </ac:spMkLst>
        </pc:spChg>
        <pc:spChg chg="add mod">
          <ac:chgData name="Amreen Rahman" userId="b117eb5decfe05b3" providerId="LiveId" clId="{C60829C3-6BCD-4FF8-89BD-4455417378B4}" dt="2022-03-13T17:01:07.957" v="5874" actId="1076"/>
          <ac:spMkLst>
            <pc:docMk/>
            <pc:sldMk cId="2270000691" sldId="267"/>
            <ac:spMk id="4" creationId="{450ED8C8-12C0-4D7F-86EA-6802C48AA846}"/>
          </ac:spMkLst>
        </pc:spChg>
        <pc:spChg chg="add mod">
          <ac:chgData name="Amreen Rahman" userId="b117eb5decfe05b3" providerId="LiveId" clId="{C60829C3-6BCD-4FF8-89BD-4455417378B4}" dt="2022-03-13T17:52:29.737" v="6126" actId="1076"/>
          <ac:spMkLst>
            <pc:docMk/>
            <pc:sldMk cId="2270000691" sldId="267"/>
            <ac:spMk id="7" creationId="{D2BA7CF2-22F4-4640-9A80-4401F154D53B}"/>
          </ac:spMkLst>
        </pc:spChg>
        <pc:spChg chg="add mod">
          <ac:chgData name="Amreen Rahman" userId="b117eb5decfe05b3" providerId="LiveId" clId="{C60829C3-6BCD-4FF8-89BD-4455417378B4}" dt="2022-03-13T17:52:27.023" v="6125" actId="1076"/>
          <ac:spMkLst>
            <pc:docMk/>
            <pc:sldMk cId="2270000691" sldId="267"/>
            <ac:spMk id="9" creationId="{3B8AEBBF-4A1A-4F5C-8CC1-EF169D13BD90}"/>
          </ac:spMkLst>
        </pc:spChg>
        <pc:spChg chg="add mod">
          <ac:chgData name="Amreen Rahman" userId="b117eb5decfe05b3" providerId="LiveId" clId="{C60829C3-6BCD-4FF8-89BD-4455417378B4}" dt="2022-03-13T18:02:09.852" v="6199" actId="1076"/>
          <ac:spMkLst>
            <pc:docMk/>
            <pc:sldMk cId="2270000691" sldId="267"/>
            <ac:spMk id="11" creationId="{22FC5AC3-66F6-4917-8011-EDBA47F91C12}"/>
          </ac:spMkLst>
        </pc:spChg>
        <pc:picChg chg="add mod">
          <ac:chgData name="Amreen Rahman" userId="b117eb5decfe05b3" providerId="LiveId" clId="{C60829C3-6BCD-4FF8-89BD-4455417378B4}" dt="2022-03-13T17:01:00.232" v="5873" actId="1076"/>
          <ac:picMkLst>
            <pc:docMk/>
            <pc:sldMk cId="2270000691" sldId="267"/>
            <ac:picMk id="5122" creationId="{C786AF4F-8770-473C-A1F6-6C5F1A594B02}"/>
          </ac:picMkLst>
        </pc:picChg>
      </pc:sldChg>
      <pc:sldChg chg="addSp delSp modSp mod">
        <pc:chgData name="Amreen Rahman" userId="b117eb5decfe05b3" providerId="LiveId" clId="{C60829C3-6BCD-4FF8-89BD-4455417378B4}" dt="2022-03-13T18:05:43.756" v="6224" actId="1076"/>
        <pc:sldMkLst>
          <pc:docMk/>
          <pc:sldMk cId="2406887786" sldId="268"/>
        </pc:sldMkLst>
        <pc:spChg chg="mod">
          <ac:chgData name="Amreen Rahman" userId="b117eb5decfe05b3" providerId="LiveId" clId="{C60829C3-6BCD-4FF8-89BD-4455417378B4}" dt="2022-03-13T16:55:29.729" v="5837" actId="1076"/>
          <ac:spMkLst>
            <pc:docMk/>
            <pc:sldMk cId="2406887786" sldId="268"/>
            <ac:spMk id="2" creationId="{CCA42E16-EA6F-48CA-A128-D134B25FEB8F}"/>
          </ac:spMkLst>
        </pc:spChg>
        <pc:spChg chg="mod">
          <ac:chgData name="Amreen Rahman" userId="b117eb5decfe05b3" providerId="LiveId" clId="{C60829C3-6BCD-4FF8-89BD-4455417378B4}" dt="2022-03-13T12:38:48.343" v="2957" actId="113"/>
          <ac:spMkLst>
            <pc:docMk/>
            <pc:sldMk cId="2406887786" sldId="268"/>
            <ac:spMk id="3" creationId="{40B48360-AA55-44D3-9EFB-A0E80AE56620}"/>
          </ac:spMkLst>
        </pc:spChg>
        <pc:spChg chg="add del mod">
          <ac:chgData name="Amreen Rahman" userId="b117eb5decfe05b3" providerId="LiveId" clId="{C60829C3-6BCD-4FF8-89BD-4455417378B4}" dt="2022-03-13T12:16:52.416" v="2330"/>
          <ac:spMkLst>
            <pc:docMk/>
            <pc:sldMk cId="2406887786" sldId="268"/>
            <ac:spMk id="4" creationId="{B62E598F-4035-4BE0-B70F-3373DDBBA5CC}"/>
          </ac:spMkLst>
        </pc:spChg>
        <pc:spChg chg="add mod">
          <ac:chgData name="Amreen Rahman" userId="b117eb5decfe05b3" providerId="LiveId" clId="{C60829C3-6BCD-4FF8-89BD-4455417378B4}" dt="2022-03-13T12:37:51.448" v="2922" actId="1076"/>
          <ac:spMkLst>
            <pc:docMk/>
            <pc:sldMk cId="2406887786" sldId="268"/>
            <ac:spMk id="5" creationId="{469BA592-0495-4C81-A2B2-BB4C7D134630}"/>
          </ac:spMkLst>
        </pc:spChg>
        <pc:spChg chg="add mod ord">
          <ac:chgData name="Amreen Rahman" userId="b117eb5decfe05b3" providerId="LiveId" clId="{C60829C3-6BCD-4FF8-89BD-4455417378B4}" dt="2022-03-13T16:55:35.982" v="5838" actId="14100"/>
          <ac:spMkLst>
            <pc:docMk/>
            <pc:sldMk cId="2406887786" sldId="268"/>
            <ac:spMk id="9" creationId="{2D0FC3E4-B45F-4F76-B45F-BE5D1882A470}"/>
          </ac:spMkLst>
        </pc:spChg>
        <pc:spChg chg="add mod">
          <ac:chgData name="Amreen Rahman" userId="b117eb5decfe05b3" providerId="LiveId" clId="{C60829C3-6BCD-4FF8-89BD-4455417378B4}" dt="2022-03-13T17:54:54.352" v="6154" actId="1076"/>
          <ac:spMkLst>
            <pc:docMk/>
            <pc:sldMk cId="2406887786" sldId="268"/>
            <ac:spMk id="11" creationId="{46686691-1707-4340-8404-25E5BACBCD8E}"/>
          </ac:spMkLst>
        </pc:spChg>
        <pc:spChg chg="add mod">
          <ac:chgData name="Amreen Rahman" userId="b117eb5decfe05b3" providerId="LiveId" clId="{C60829C3-6BCD-4FF8-89BD-4455417378B4}" dt="2022-03-13T18:05:43.756" v="6224" actId="1076"/>
          <ac:spMkLst>
            <pc:docMk/>
            <pc:sldMk cId="2406887786" sldId="268"/>
            <ac:spMk id="13" creationId="{1D5A12A5-C77E-4108-8014-7CAB96F63148}"/>
          </ac:spMkLst>
        </pc:spChg>
        <pc:picChg chg="add mod">
          <ac:chgData name="Amreen Rahman" userId="b117eb5decfe05b3" providerId="LiveId" clId="{C60829C3-6BCD-4FF8-89BD-4455417378B4}" dt="2022-03-13T16:54:12.477" v="5821" actId="14100"/>
          <ac:picMkLst>
            <pc:docMk/>
            <pc:sldMk cId="2406887786" sldId="268"/>
            <ac:picMk id="4098" creationId="{D70EE014-2209-48D7-A6B6-7E21FE82D680}"/>
          </ac:picMkLst>
        </pc:picChg>
        <pc:cxnChg chg="add del mod">
          <ac:chgData name="Amreen Rahman" userId="b117eb5decfe05b3" providerId="LiveId" clId="{C60829C3-6BCD-4FF8-89BD-4455417378B4}" dt="2022-03-13T12:29:08.372" v="2474" actId="478"/>
          <ac:cxnSpMkLst>
            <pc:docMk/>
            <pc:sldMk cId="2406887786" sldId="268"/>
            <ac:cxnSpMk id="7" creationId="{6BC7148C-4A38-4096-9DDB-3F39DB983A18}"/>
          </ac:cxnSpMkLst>
        </pc:cxnChg>
      </pc:sldChg>
      <pc:sldChg chg="addSp delSp modSp mod">
        <pc:chgData name="Amreen Rahman" userId="b117eb5decfe05b3" providerId="LiveId" clId="{C60829C3-6BCD-4FF8-89BD-4455417378B4}" dt="2022-03-13T17:57:32.805" v="6175" actId="1076"/>
        <pc:sldMkLst>
          <pc:docMk/>
          <pc:sldMk cId="4267033463" sldId="269"/>
        </pc:sldMkLst>
        <pc:spChg chg="mod">
          <ac:chgData name="Amreen Rahman" userId="b117eb5decfe05b3" providerId="LiveId" clId="{C60829C3-6BCD-4FF8-89BD-4455417378B4}" dt="2022-03-13T16:44:04.362" v="5717" actId="1076"/>
          <ac:spMkLst>
            <pc:docMk/>
            <pc:sldMk cId="4267033463" sldId="269"/>
            <ac:spMk id="2" creationId="{9AEE1F46-03C1-404E-98D7-B17614AF0F21}"/>
          </ac:spMkLst>
        </pc:spChg>
        <pc:spChg chg="del mod">
          <ac:chgData name="Amreen Rahman" userId="b117eb5decfe05b3" providerId="LiveId" clId="{C60829C3-6BCD-4FF8-89BD-4455417378B4}" dt="2022-03-13T16:20:32.335" v="5434" actId="478"/>
          <ac:spMkLst>
            <pc:docMk/>
            <pc:sldMk cId="4267033463" sldId="269"/>
            <ac:spMk id="3" creationId="{F79182D4-2C53-46A2-B739-6B730C3CDD2D}"/>
          </ac:spMkLst>
        </pc:spChg>
        <pc:spChg chg="add mod">
          <ac:chgData name="Amreen Rahman" userId="b117eb5decfe05b3" providerId="LiveId" clId="{C60829C3-6BCD-4FF8-89BD-4455417378B4}" dt="2022-03-13T16:44:25.080" v="5720" actId="1076"/>
          <ac:spMkLst>
            <pc:docMk/>
            <pc:sldMk cId="4267033463" sldId="269"/>
            <ac:spMk id="4" creationId="{A6600AA1-C057-4657-A7BA-3E79730CA300}"/>
          </ac:spMkLst>
        </pc:spChg>
        <pc:spChg chg="add del mod">
          <ac:chgData name="Amreen Rahman" userId="b117eb5decfe05b3" providerId="LiveId" clId="{C60829C3-6BCD-4FF8-89BD-4455417378B4}" dt="2022-03-13T16:18:35.917" v="5397" actId="478"/>
          <ac:spMkLst>
            <pc:docMk/>
            <pc:sldMk cId="4267033463" sldId="269"/>
            <ac:spMk id="5" creationId="{11E7B8B7-46F8-4D90-BE1B-95D04AF56053}"/>
          </ac:spMkLst>
        </pc:spChg>
        <pc:spChg chg="add del mod">
          <ac:chgData name="Amreen Rahman" userId="b117eb5decfe05b3" providerId="LiveId" clId="{C60829C3-6BCD-4FF8-89BD-4455417378B4}" dt="2022-03-13T16:18:53.884" v="5401" actId="478"/>
          <ac:spMkLst>
            <pc:docMk/>
            <pc:sldMk cId="4267033463" sldId="269"/>
            <ac:spMk id="6" creationId="{B3ADA165-D461-46A9-9F69-AC84124DE0C8}"/>
          </ac:spMkLst>
        </pc:spChg>
        <pc:spChg chg="add del mod">
          <ac:chgData name="Amreen Rahman" userId="b117eb5decfe05b3" providerId="LiveId" clId="{C60829C3-6BCD-4FF8-89BD-4455417378B4}" dt="2022-03-13T16:21:43.806" v="5451" actId="478"/>
          <ac:spMkLst>
            <pc:docMk/>
            <pc:sldMk cId="4267033463" sldId="269"/>
            <ac:spMk id="7" creationId="{9BF67FC7-83FE-4023-8FC0-56FD45FA1225}"/>
          </ac:spMkLst>
        </pc:spChg>
        <pc:spChg chg="add del mod">
          <ac:chgData name="Amreen Rahman" userId="b117eb5decfe05b3" providerId="LiveId" clId="{C60829C3-6BCD-4FF8-89BD-4455417378B4}" dt="2022-03-13T16:22:32.084" v="5465" actId="478"/>
          <ac:spMkLst>
            <pc:docMk/>
            <pc:sldMk cId="4267033463" sldId="269"/>
            <ac:spMk id="8" creationId="{0F8471CF-9D7B-4E53-B1EF-41B734E5EF99}"/>
          </ac:spMkLst>
        </pc:spChg>
        <pc:spChg chg="add del mod">
          <ac:chgData name="Amreen Rahman" userId="b117eb5decfe05b3" providerId="LiveId" clId="{C60829C3-6BCD-4FF8-89BD-4455417378B4}" dt="2022-03-13T16:20:34.439" v="5435" actId="478"/>
          <ac:spMkLst>
            <pc:docMk/>
            <pc:sldMk cId="4267033463" sldId="269"/>
            <ac:spMk id="10" creationId="{2E45658D-1FAC-4128-B18C-EB84B5405E42}"/>
          </ac:spMkLst>
        </pc:spChg>
        <pc:spChg chg="add mod">
          <ac:chgData name="Amreen Rahman" userId="b117eb5decfe05b3" providerId="LiveId" clId="{C60829C3-6BCD-4FF8-89BD-4455417378B4}" dt="2022-03-13T16:37:44.662" v="5641" actId="208"/>
          <ac:spMkLst>
            <pc:docMk/>
            <pc:sldMk cId="4267033463" sldId="269"/>
            <ac:spMk id="11" creationId="{A7E67065-B283-4F88-A9C2-80B5D767A26E}"/>
          </ac:spMkLst>
        </pc:spChg>
        <pc:spChg chg="add del mod">
          <ac:chgData name="Amreen Rahman" userId="b117eb5decfe05b3" providerId="LiveId" clId="{C60829C3-6BCD-4FF8-89BD-4455417378B4}" dt="2022-03-13T16:28:39.987" v="5499"/>
          <ac:spMkLst>
            <pc:docMk/>
            <pc:sldMk cId="4267033463" sldId="269"/>
            <ac:spMk id="12" creationId="{81E98B2D-1AF8-4D22-AEA8-BF7C78EAC34A}"/>
          </ac:spMkLst>
        </pc:spChg>
        <pc:spChg chg="add mod ord">
          <ac:chgData name="Amreen Rahman" userId="b117eb5decfe05b3" providerId="LiveId" clId="{C60829C3-6BCD-4FF8-89BD-4455417378B4}" dt="2022-03-13T16:44:20.849" v="5719" actId="1076"/>
          <ac:spMkLst>
            <pc:docMk/>
            <pc:sldMk cId="4267033463" sldId="269"/>
            <ac:spMk id="13" creationId="{EC2891EA-6E7E-4B80-82B1-73EE042DE0BC}"/>
          </ac:spMkLst>
        </pc:spChg>
        <pc:spChg chg="add del">
          <ac:chgData name="Amreen Rahman" userId="b117eb5decfe05b3" providerId="LiveId" clId="{C60829C3-6BCD-4FF8-89BD-4455417378B4}" dt="2022-03-13T16:22:36.323" v="5467" actId="22"/>
          <ac:spMkLst>
            <pc:docMk/>
            <pc:sldMk cId="4267033463" sldId="269"/>
            <ac:spMk id="15" creationId="{6333DCFF-7A24-4776-B042-A104596A4BA3}"/>
          </ac:spMkLst>
        </pc:spChg>
        <pc:spChg chg="add del mod">
          <ac:chgData name="Amreen Rahman" userId="b117eb5decfe05b3" providerId="LiveId" clId="{C60829C3-6BCD-4FF8-89BD-4455417378B4}" dt="2022-03-13T16:23:38.357" v="5483" actId="478"/>
          <ac:spMkLst>
            <pc:docMk/>
            <pc:sldMk cId="4267033463" sldId="269"/>
            <ac:spMk id="17" creationId="{195B27F4-A14C-4F54-A00D-6481083B9CD7}"/>
          </ac:spMkLst>
        </pc:spChg>
        <pc:spChg chg="add mod">
          <ac:chgData name="Amreen Rahman" userId="b117eb5decfe05b3" providerId="LiveId" clId="{C60829C3-6BCD-4FF8-89BD-4455417378B4}" dt="2022-03-13T16:43:13.482" v="5699" actId="1076"/>
          <ac:spMkLst>
            <pc:docMk/>
            <pc:sldMk cId="4267033463" sldId="269"/>
            <ac:spMk id="19" creationId="{24F74F4D-189A-4C7D-8952-1E386EC77D34}"/>
          </ac:spMkLst>
        </pc:spChg>
        <pc:spChg chg="add mod">
          <ac:chgData name="Amreen Rahman" userId="b117eb5decfe05b3" providerId="LiveId" clId="{C60829C3-6BCD-4FF8-89BD-4455417378B4}" dt="2022-03-13T16:41:13.503" v="5683" actId="1076"/>
          <ac:spMkLst>
            <pc:docMk/>
            <pc:sldMk cId="4267033463" sldId="269"/>
            <ac:spMk id="20" creationId="{4CF57607-66F0-4F7E-98A8-B5D23D768A45}"/>
          </ac:spMkLst>
        </pc:spChg>
        <pc:spChg chg="add mod">
          <ac:chgData name="Amreen Rahman" userId="b117eb5decfe05b3" providerId="LiveId" clId="{C60829C3-6BCD-4FF8-89BD-4455417378B4}" dt="2022-03-13T16:41:15.906" v="5684" actId="1076"/>
          <ac:spMkLst>
            <pc:docMk/>
            <pc:sldMk cId="4267033463" sldId="269"/>
            <ac:spMk id="21" creationId="{4D79A6C9-F671-417B-BCDE-3275D03357DD}"/>
          </ac:spMkLst>
        </pc:spChg>
        <pc:spChg chg="add mod">
          <ac:chgData name="Amreen Rahman" userId="b117eb5decfe05b3" providerId="LiveId" clId="{C60829C3-6BCD-4FF8-89BD-4455417378B4}" dt="2022-03-13T16:44:28.235" v="5721" actId="1076"/>
          <ac:spMkLst>
            <pc:docMk/>
            <pc:sldMk cId="4267033463" sldId="269"/>
            <ac:spMk id="22" creationId="{139D7180-FC57-40C1-BEB1-B9F3431B6E08}"/>
          </ac:spMkLst>
        </pc:spChg>
        <pc:spChg chg="add mod ord">
          <ac:chgData name="Amreen Rahman" userId="b117eb5decfe05b3" providerId="LiveId" clId="{C60829C3-6BCD-4FF8-89BD-4455417378B4}" dt="2022-03-13T16:42:53.874" v="5696" actId="171"/>
          <ac:spMkLst>
            <pc:docMk/>
            <pc:sldMk cId="4267033463" sldId="269"/>
            <ac:spMk id="23" creationId="{1A200621-9CB5-4601-AF4C-1E69DFB42794}"/>
          </ac:spMkLst>
        </pc:spChg>
        <pc:spChg chg="add mod ord">
          <ac:chgData name="Amreen Rahman" userId="b117eb5decfe05b3" providerId="LiveId" clId="{C60829C3-6BCD-4FF8-89BD-4455417378B4}" dt="2022-03-13T16:43:52.043" v="5716" actId="1076"/>
          <ac:spMkLst>
            <pc:docMk/>
            <pc:sldMk cId="4267033463" sldId="269"/>
            <ac:spMk id="24" creationId="{EAD94411-3B9A-4B48-8952-1359CDF1AF49}"/>
          </ac:spMkLst>
        </pc:spChg>
        <pc:spChg chg="add mod">
          <ac:chgData name="Amreen Rahman" userId="b117eb5decfe05b3" providerId="LiveId" clId="{C60829C3-6BCD-4FF8-89BD-4455417378B4}" dt="2022-03-13T17:56:16.497" v="6169" actId="1076"/>
          <ac:spMkLst>
            <pc:docMk/>
            <pc:sldMk cId="4267033463" sldId="269"/>
            <ac:spMk id="26" creationId="{614DC4DB-2B72-4C04-BBED-A48ABC8C1F28}"/>
          </ac:spMkLst>
        </pc:spChg>
        <pc:spChg chg="add mod">
          <ac:chgData name="Amreen Rahman" userId="b117eb5decfe05b3" providerId="LiveId" clId="{C60829C3-6BCD-4FF8-89BD-4455417378B4}" dt="2022-03-13T17:57:32.805" v="6175" actId="1076"/>
          <ac:spMkLst>
            <pc:docMk/>
            <pc:sldMk cId="4267033463" sldId="269"/>
            <ac:spMk id="28" creationId="{FE0B065F-FCD2-4929-8AC8-F3C78191BAD2}"/>
          </ac:spMkLst>
        </pc:spChg>
      </pc:sldChg>
      <pc:sldChg chg="del ord">
        <pc:chgData name="Amreen Rahman" userId="b117eb5decfe05b3" providerId="LiveId" clId="{C60829C3-6BCD-4FF8-89BD-4455417378B4}" dt="2022-03-13T18:22:07.347" v="6367" actId="47"/>
        <pc:sldMkLst>
          <pc:docMk/>
          <pc:sldMk cId="232523417" sldId="270"/>
        </pc:sldMkLst>
      </pc:sldChg>
      <pc:sldChg chg="addSp delSp modSp new mod ord">
        <pc:chgData name="Amreen Rahman" userId="b117eb5decfe05b3" providerId="LiveId" clId="{C60829C3-6BCD-4FF8-89BD-4455417378B4}" dt="2022-03-13T18:04:41.200" v="6215" actId="1076"/>
        <pc:sldMkLst>
          <pc:docMk/>
          <pc:sldMk cId="3704941319" sldId="271"/>
        </pc:sldMkLst>
        <pc:spChg chg="mod">
          <ac:chgData name="Amreen Rahman" userId="b117eb5decfe05b3" providerId="LiveId" clId="{C60829C3-6BCD-4FF8-89BD-4455417378B4}" dt="2022-03-13T12:29:18.946" v="2486" actId="113"/>
          <ac:spMkLst>
            <pc:docMk/>
            <pc:sldMk cId="3704941319" sldId="271"/>
            <ac:spMk id="2" creationId="{1B0A825D-2649-4840-A288-EC2507D1E3D9}"/>
          </ac:spMkLst>
        </pc:spChg>
        <pc:spChg chg="mod">
          <ac:chgData name="Amreen Rahman" userId="b117eb5decfe05b3" providerId="LiveId" clId="{C60829C3-6BCD-4FF8-89BD-4455417378B4}" dt="2022-03-13T16:48:36.695" v="5790" actId="1076"/>
          <ac:spMkLst>
            <pc:docMk/>
            <pc:sldMk cId="3704941319" sldId="271"/>
            <ac:spMk id="3" creationId="{AA5AD827-612D-40C7-AD11-E7474BD7A9C2}"/>
          </ac:spMkLst>
        </pc:spChg>
        <pc:spChg chg="add mod ord">
          <ac:chgData name="Amreen Rahman" userId="b117eb5decfe05b3" providerId="LiveId" clId="{C60829C3-6BCD-4FF8-89BD-4455417378B4}" dt="2022-03-13T16:50:12.364" v="5805" actId="167"/>
          <ac:spMkLst>
            <pc:docMk/>
            <pc:sldMk cId="3704941319" sldId="271"/>
            <ac:spMk id="5" creationId="{72EBAB49-50F7-4DFD-91FD-7DD6CE93EC90}"/>
          </ac:spMkLst>
        </pc:spChg>
        <pc:spChg chg="add mod">
          <ac:chgData name="Amreen Rahman" userId="b117eb5decfe05b3" providerId="LiveId" clId="{C60829C3-6BCD-4FF8-89BD-4455417378B4}" dt="2022-03-13T18:04:33.540" v="6213" actId="404"/>
          <ac:spMkLst>
            <pc:docMk/>
            <pc:sldMk cId="3704941319" sldId="271"/>
            <ac:spMk id="7" creationId="{B11B8D5B-A4A0-476F-9D1B-E20E6209579C}"/>
          </ac:spMkLst>
        </pc:spChg>
        <pc:spChg chg="add mod">
          <ac:chgData name="Amreen Rahman" userId="b117eb5decfe05b3" providerId="LiveId" clId="{C60829C3-6BCD-4FF8-89BD-4455417378B4}" dt="2022-03-13T18:04:41.200" v="6215" actId="1076"/>
          <ac:spMkLst>
            <pc:docMk/>
            <pc:sldMk cId="3704941319" sldId="271"/>
            <ac:spMk id="9" creationId="{2A809AFC-9BCF-4782-ABDA-B27FC8B7B088}"/>
          </ac:spMkLst>
        </pc:spChg>
        <pc:picChg chg="add del mod ord">
          <ac:chgData name="Amreen Rahman" userId="b117eb5decfe05b3" providerId="LiveId" clId="{C60829C3-6BCD-4FF8-89BD-4455417378B4}" dt="2022-03-13T16:47:33.369" v="5771" actId="478"/>
          <ac:picMkLst>
            <pc:docMk/>
            <pc:sldMk cId="3704941319" sldId="271"/>
            <ac:picMk id="4" creationId="{1CC3F357-FAE3-426D-880F-113DDBAB289D}"/>
          </ac:picMkLst>
        </pc:picChg>
        <pc:picChg chg="add mod">
          <ac:chgData name="Amreen Rahman" userId="b117eb5decfe05b3" providerId="LiveId" clId="{C60829C3-6BCD-4FF8-89BD-4455417378B4}" dt="2022-03-13T16:49:28.025" v="5799" actId="14100"/>
          <ac:picMkLst>
            <pc:docMk/>
            <pc:sldMk cId="3704941319" sldId="271"/>
            <ac:picMk id="2050" creationId="{9B92BD94-0C61-4928-B5B2-29F99C984928}"/>
          </ac:picMkLst>
        </pc:picChg>
      </pc:sldChg>
      <pc:sldChg chg="modSp new del mod">
        <pc:chgData name="Amreen Rahman" userId="b117eb5decfe05b3" providerId="LiveId" clId="{C60829C3-6BCD-4FF8-89BD-4455417378B4}" dt="2022-03-13T16:06:42.045" v="4933" actId="47"/>
        <pc:sldMkLst>
          <pc:docMk/>
          <pc:sldMk cId="858254886" sldId="272"/>
        </pc:sldMkLst>
        <pc:spChg chg="mod">
          <ac:chgData name="Amreen Rahman" userId="b117eb5decfe05b3" providerId="LiveId" clId="{C60829C3-6BCD-4FF8-89BD-4455417378B4}" dt="2022-03-13T15:03:50.468" v="3407" actId="113"/>
          <ac:spMkLst>
            <pc:docMk/>
            <pc:sldMk cId="858254886" sldId="272"/>
            <ac:spMk id="2" creationId="{4BCA0006-D00B-4009-A662-19882112AEB6}"/>
          </ac:spMkLst>
        </pc:spChg>
        <pc:spChg chg="mod">
          <ac:chgData name="Amreen Rahman" userId="b117eb5decfe05b3" providerId="LiveId" clId="{C60829C3-6BCD-4FF8-89BD-4455417378B4}" dt="2022-03-13T15:03:53.448" v="3411" actId="403"/>
          <ac:spMkLst>
            <pc:docMk/>
            <pc:sldMk cId="858254886" sldId="272"/>
            <ac:spMk id="3" creationId="{F563EBCA-A8CF-4979-8FF3-8F464145F323}"/>
          </ac:spMkLst>
        </pc:spChg>
      </pc:sldChg>
      <pc:sldChg chg="addSp modSp new mod">
        <pc:chgData name="Amreen Rahman" userId="b117eb5decfe05b3" providerId="LiveId" clId="{C60829C3-6BCD-4FF8-89BD-4455417378B4}" dt="2022-03-13T18:12:48.420" v="6366" actId="1076"/>
        <pc:sldMkLst>
          <pc:docMk/>
          <pc:sldMk cId="932406279" sldId="272"/>
        </pc:sldMkLst>
        <pc:spChg chg="mod">
          <ac:chgData name="Amreen Rahman" userId="b117eb5decfe05b3" providerId="LiveId" clId="{C60829C3-6BCD-4FF8-89BD-4455417378B4}" dt="2022-03-13T18:12:48.420" v="6366" actId="1076"/>
          <ac:spMkLst>
            <pc:docMk/>
            <pc:sldMk cId="932406279" sldId="272"/>
            <ac:spMk id="2" creationId="{EDDF195B-74D7-4E5C-BD7E-5C8F656B43A5}"/>
          </ac:spMkLst>
        </pc:spChg>
        <pc:spChg chg="mod">
          <ac:chgData name="Amreen Rahman" userId="b117eb5decfe05b3" providerId="LiveId" clId="{C60829C3-6BCD-4FF8-89BD-4455417378B4}" dt="2022-03-13T18:12:43.571" v="6365" actId="1076"/>
          <ac:spMkLst>
            <pc:docMk/>
            <pc:sldMk cId="932406279" sldId="272"/>
            <ac:spMk id="3" creationId="{460AF151-A822-490E-ACA9-4E5ADAD1DBC0}"/>
          </ac:spMkLst>
        </pc:spChg>
        <pc:spChg chg="add mod ord">
          <ac:chgData name="Amreen Rahman" userId="b117eb5decfe05b3" providerId="LiveId" clId="{C60829C3-6BCD-4FF8-89BD-4455417378B4}" dt="2022-03-13T18:12:02.599" v="6351" actId="167"/>
          <ac:spMkLst>
            <pc:docMk/>
            <pc:sldMk cId="932406279" sldId="272"/>
            <ac:spMk id="4" creationId="{CADDB4BE-5349-40EE-AFBA-CFD94DFCB2B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6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930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957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546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710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139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701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463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11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106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4889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4037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27" r:id="rId6"/>
    <p:sldLayoutId id="2147483823" r:id="rId7"/>
    <p:sldLayoutId id="2147483824" r:id="rId8"/>
    <p:sldLayoutId id="2147483825" r:id="rId9"/>
    <p:sldLayoutId id="2147483826" r:id="rId10"/>
    <p:sldLayoutId id="214748382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5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1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0143E021-D997-06A3-4CAB-72C61CACB6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15" b="2942"/>
          <a:stretch/>
        </p:blipFill>
        <p:spPr>
          <a:xfrm>
            <a:off x="2" y="1"/>
            <a:ext cx="12191997" cy="6857999"/>
          </a:xfrm>
          <a:prstGeom prst="rect">
            <a:avLst/>
          </a:prstGeom>
        </p:spPr>
      </p:pic>
      <p:sp>
        <p:nvSpPr>
          <p:cNvPr id="60" name="Rectangle 53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4B672-0ED0-4AB2-8700-5F72ACD41D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8871" y="1076874"/>
            <a:ext cx="3425118" cy="3139461"/>
          </a:xfrm>
        </p:spPr>
        <p:txBody>
          <a:bodyPr anchor="b">
            <a:no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Freud’s Theory of Psycho-Sexual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580719-CFAD-4D54-A305-922F4A9CA1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610" y="4608576"/>
            <a:ext cx="3205640" cy="774186"/>
          </a:xfrm>
        </p:spPr>
        <p:txBody>
          <a:bodyPr anchor="t">
            <a:normAutofit fontScale="92500"/>
          </a:bodyPr>
          <a:lstStyle/>
          <a:p>
            <a:r>
              <a:rPr lang="en-GB" sz="2000" b="1" dirty="0"/>
              <a:t>By Sheikh </a:t>
            </a:r>
            <a:r>
              <a:rPr lang="en-GB" sz="2000" b="1" dirty="0" err="1"/>
              <a:t>redaaur</a:t>
            </a:r>
            <a:r>
              <a:rPr lang="en-GB" sz="2000" b="1" dirty="0"/>
              <a:t> Rahman, id: 2115197</a:t>
            </a:r>
          </a:p>
        </p:txBody>
      </p:sp>
      <p:cxnSp>
        <p:nvCxnSpPr>
          <p:cNvPr id="61" name="!!Straight Connector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ectangle 57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9183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A63DA7B-23EC-48D4-AA13-C47D2A014C4F}"/>
              </a:ext>
            </a:extLst>
          </p:cNvPr>
          <p:cNvSpPr/>
          <p:nvPr/>
        </p:nvSpPr>
        <p:spPr>
          <a:xfrm>
            <a:off x="6577263" y="946484"/>
            <a:ext cx="2695074" cy="728712"/>
          </a:xfrm>
          <a:prstGeom prst="rect">
            <a:avLst/>
          </a:prstGeom>
          <a:solidFill>
            <a:srgbClr val="FFFF66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9E1DBA-3517-4A59-BA7A-F184FB485C58}"/>
              </a:ext>
            </a:extLst>
          </p:cNvPr>
          <p:cNvSpPr/>
          <p:nvPr/>
        </p:nvSpPr>
        <p:spPr>
          <a:xfrm>
            <a:off x="5779972" y="2098976"/>
            <a:ext cx="5608320" cy="375153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B5D89B-6C36-43E0-A41E-488D1C557B0E}"/>
              </a:ext>
            </a:extLst>
          </p:cNvPr>
          <p:cNvSpPr/>
          <p:nvPr/>
        </p:nvSpPr>
        <p:spPr>
          <a:xfrm>
            <a:off x="625643" y="2098976"/>
            <a:ext cx="5064492" cy="3751535"/>
          </a:xfrm>
          <a:prstGeom prst="rect">
            <a:avLst/>
          </a:prstGeom>
          <a:solidFill>
            <a:srgbClr val="FEA593"/>
          </a:solidFill>
          <a:ln>
            <a:solidFill>
              <a:srgbClr val="FEA59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D69D2-298C-4E90-A693-FACA43963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THEORIST: </a:t>
            </a:r>
            <a:r>
              <a:rPr lang="en-GB" b="1" u="sng" dirty="0"/>
              <a:t>FREUD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2F8D4-3D6A-457F-9CFF-5BA04CE63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233868"/>
            <a:ext cx="4389120" cy="3751535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Born in </a:t>
            </a:r>
            <a:r>
              <a:rPr lang="en-GB" sz="3200" b="1" dirty="0"/>
              <a:t>1856</a:t>
            </a:r>
            <a:r>
              <a:rPr lang="en-GB" sz="3200" dirty="0"/>
              <a:t>, Sigmund Freud was a neurologist and </a:t>
            </a:r>
            <a:r>
              <a:rPr lang="en-GB" sz="3200" b="1" u="sng" dirty="0"/>
              <a:t>founder of psychoanalysis </a:t>
            </a:r>
            <a:r>
              <a:rPr lang="en-GB" sz="3200" dirty="0"/>
              <a:t>– a clinical method to treating pathologies in the psyche.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9CDF4D-81DD-4761-AA66-223A512E5B85}"/>
              </a:ext>
            </a:extLst>
          </p:cNvPr>
          <p:cNvSpPr txBox="1"/>
          <p:nvPr/>
        </p:nvSpPr>
        <p:spPr>
          <a:xfrm>
            <a:off x="6464968" y="638094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B0604020202020204" pitchFamily="2" charset="0"/>
              </a:rPr>
              <a:t>Michael Jacobs. Psychodynamic Counselling in Action. Sage Counselling Series</a:t>
            </a:r>
            <a:r>
              <a:rPr lang="en-GB" sz="1200" dirty="0">
                <a:solidFill>
                  <a:schemeClr val="bg1"/>
                </a:solidFill>
                <a:latin typeface="Roboto" panose="020B0604020202020204" pitchFamily="2" charset="0"/>
              </a:rPr>
              <a:t>; </a:t>
            </a:r>
          </a:p>
          <a:p>
            <a:r>
              <a:rPr lang="en-GB" sz="1200" b="0" i="0" dirty="0">
                <a:solidFill>
                  <a:schemeClr val="bg1"/>
                </a:solidFill>
                <a:effectLst/>
                <a:latin typeface="Roboto" panose="020B0604020202020204" pitchFamily="2" charset="0"/>
              </a:rPr>
              <a:t>2006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1EA8CE8-C8B0-4B60-A67D-6E3FEC2170D2}"/>
              </a:ext>
            </a:extLst>
          </p:cNvPr>
          <p:cNvSpPr txBox="1">
            <a:spLocks/>
          </p:cNvSpPr>
          <p:nvPr/>
        </p:nvSpPr>
        <p:spPr>
          <a:xfrm>
            <a:off x="6096000" y="2163014"/>
            <a:ext cx="5179996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12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Freud’s theories </a:t>
            </a:r>
            <a:r>
              <a:rPr lang="en-GB" sz="3200" b="1" dirty="0"/>
              <a:t>had initially faced opposition</a:t>
            </a:r>
            <a:r>
              <a:rPr lang="en-GB" sz="3200" dirty="0"/>
              <a:t> but were </a:t>
            </a:r>
            <a:r>
              <a:rPr lang="en-GB" sz="3200" b="1" dirty="0"/>
              <a:t>eventually accepted </a:t>
            </a:r>
            <a:r>
              <a:rPr lang="en-GB" sz="3200" dirty="0"/>
              <a:t>and considered as the </a:t>
            </a:r>
            <a:r>
              <a:rPr lang="en-GB" sz="3200" b="1" u="sng" dirty="0"/>
              <a:t>greatest influence in the field of psychology and counselling.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8C207B-50E1-4394-9833-6DA48857D8DB}"/>
              </a:ext>
            </a:extLst>
          </p:cNvPr>
          <p:cNvSpPr txBox="1"/>
          <p:nvPr/>
        </p:nvSpPr>
        <p:spPr>
          <a:xfrm>
            <a:off x="0" y="6442443"/>
            <a:ext cx="6336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effectLst/>
              </a:rPr>
              <a:t>Sigmund Freud's evolution from neurology to psychiatry: Evidence from his La </a:t>
            </a:r>
            <a:r>
              <a:rPr lang="en-GB" sz="900" dirty="0" err="1">
                <a:solidFill>
                  <a:schemeClr val="bg1"/>
                </a:solidFill>
                <a:effectLst/>
              </a:rPr>
              <a:t>Salpêtrière</a:t>
            </a:r>
            <a:r>
              <a:rPr lang="en-GB" sz="900" dirty="0">
                <a:solidFill>
                  <a:schemeClr val="bg1"/>
                </a:solidFill>
                <a:effectLst/>
              </a:rPr>
              <a:t> Library [Internet]. Neurology. U.S. National Library of Medicine; [cited 2022Mar10]. Available from: https://pubmed.ncbi.nlm.nih.gov/21968845/ </a:t>
            </a:r>
          </a:p>
        </p:txBody>
      </p:sp>
    </p:spTree>
    <p:extLst>
      <p:ext uri="{BB962C8B-B14F-4D97-AF65-F5344CB8AC3E}">
        <p14:creationId xmlns:p14="http://schemas.microsoft.com/office/powerpoint/2010/main" val="945617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reud Cartoon Stock Illustrations – 73 Freud Cartoon Stock Illustrations,  Vectors &amp; Clipart - Dreamstime">
            <a:extLst>
              <a:ext uri="{FF2B5EF4-FFF2-40B4-BE49-F238E27FC236}">
                <a16:creationId xmlns:a16="http://schemas.microsoft.com/office/drawing/2014/main" id="{0670E112-17F4-4AE5-9B54-21F3520510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7" t="4179" r="3007" b="11111"/>
          <a:stretch/>
        </p:blipFill>
        <p:spPr bwMode="auto">
          <a:xfrm>
            <a:off x="-13368" y="0"/>
            <a:ext cx="12205368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D8C42F-D4E2-424A-82D6-6826F2C64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Freud’s Psycho-Sexual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56194-B1A4-4F23-B341-61E6E61BE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Freud organised psychosexual maturation into </a:t>
            </a:r>
            <a:r>
              <a:rPr lang="en-GB" sz="3200" b="1" dirty="0"/>
              <a:t>5</a:t>
            </a:r>
            <a:r>
              <a:rPr lang="en-GB" sz="3200" dirty="0"/>
              <a:t> stages; </a:t>
            </a:r>
            <a:r>
              <a:rPr lang="en-GB" sz="3200" b="1" u="sng" dirty="0"/>
              <a:t>oral, anal, phallic, latent and genital</a:t>
            </a:r>
            <a:r>
              <a:rPr lang="en-GB" sz="3200" b="1" dirty="0"/>
              <a:t>. </a:t>
            </a:r>
            <a:r>
              <a:rPr lang="en-GB" sz="3200" dirty="0"/>
              <a:t>With each stage symbolising the focus of libido on different areas of the body. In order to allow normal </a:t>
            </a:r>
            <a:r>
              <a:rPr lang="en-GB" sz="3200" b="1" dirty="0"/>
              <a:t>lifespan development</a:t>
            </a:r>
            <a:r>
              <a:rPr lang="en-GB" sz="3200" dirty="0"/>
              <a:t>, individuals must progress through each stage sequentially or they become </a:t>
            </a:r>
            <a:r>
              <a:rPr lang="en-GB" sz="3200" b="1" u="sng" dirty="0"/>
              <a:t>‘fixated’</a:t>
            </a:r>
            <a:r>
              <a:rPr lang="en-GB" sz="3200" b="1" dirty="0"/>
              <a:t> </a:t>
            </a:r>
            <a:r>
              <a:rPr lang="en-GB" sz="3200" dirty="0"/>
              <a:t>i.e. unsatisfied.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279192-1D18-4131-AE4F-87EB373FA8F5}"/>
              </a:ext>
            </a:extLst>
          </p:cNvPr>
          <p:cNvSpPr txBox="1"/>
          <p:nvPr/>
        </p:nvSpPr>
        <p:spPr>
          <a:xfrm>
            <a:off x="0" y="6396335"/>
            <a:ext cx="609600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  <a:effectLst/>
              </a:rPr>
              <a:t>Freud developmental theory [Internet]. National </a:t>
            </a:r>
            <a:r>
              <a:rPr lang="en-GB" sz="1050" dirty="0" err="1">
                <a:solidFill>
                  <a:schemeClr val="bg1"/>
                </a:solidFill>
                <a:effectLst/>
              </a:rPr>
              <a:t>Center</a:t>
            </a:r>
            <a:r>
              <a:rPr lang="en-GB" sz="1050" dirty="0">
                <a:solidFill>
                  <a:schemeClr val="bg1"/>
                </a:solidFill>
                <a:effectLst/>
              </a:rPr>
              <a:t> for Biotechnology Information. U.S. National Library of Medicine; [cited 2022Mar10]. Available from: https://pubmed.ncbi.nlm.nih.gov/32491458/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554068B-FAC0-43C3-84B7-DE141B26245F}"/>
              </a:ext>
            </a:extLst>
          </p:cNvPr>
          <p:cNvSpPr/>
          <p:nvPr/>
        </p:nvSpPr>
        <p:spPr>
          <a:xfrm>
            <a:off x="9245600" y="2108201"/>
            <a:ext cx="335280" cy="60912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D60B05-9E4B-4CE6-A61A-3DBE450AA1A1}"/>
              </a:ext>
            </a:extLst>
          </p:cNvPr>
          <p:cNvSpPr txBox="1"/>
          <p:nvPr/>
        </p:nvSpPr>
        <p:spPr>
          <a:xfrm>
            <a:off x="6087980" y="6429534"/>
            <a:ext cx="610402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effectLst/>
              </a:rPr>
              <a:t>Freud cartoon stock illustrations – 73 </a:t>
            </a:r>
            <a:r>
              <a:rPr lang="en-GB" sz="1000" dirty="0" err="1">
                <a:solidFill>
                  <a:schemeClr val="bg1"/>
                </a:solidFill>
                <a:effectLst/>
              </a:rPr>
              <a:t>freud</a:t>
            </a:r>
            <a:r>
              <a:rPr lang="en-GB" sz="1000" dirty="0">
                <a:solidFill>
                  <a:schemeClr val="bg1"/>
                </a:solidFill>
                <a:effectLst/>
              </a:rPr>
              <a:t> cartoon stock illustrations, Vectors &amp; Clipart [Internet]. </a:t>
            </a:r>
            <a:r>
              <a:rPr lang="en-GB" sz="1000" dirty="0" err="1">
                <a:solidFill>
                  <a:schemeClr val="bg1"/>
                </a:solidFill>
                <a:effectLst/>
              </a:rPr>
              <a:t>Dreamstime</a:t>
            </a:r>
            <a:r>
              <a:rPr lang="en-GB" sz="1000" dirty="0">
                <a:solidFill>
                  <a:schemeClr val="bg1"/>
                </a:solidFill>
                <a:effectLst/>
              </a:rPr>
              <a:t>. [cited 2022Mar10]. Available from: https://www.dreamstime.com/illustration/freud-cartoon.html </a:t>
            </a:r>
          </a:p>
        </p:txBody>
      </p:sp>
    </p:spTree>
    <p:extLst>
      <p:ext uri="{BB962C8B-B14F-4D97-AF65-F5344CB8AC3E}">
        <p14:creationId xmlns:p14="http://schemas.microsoft.com/office/powerpoint/2010/main" val="318658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DDFEC2F6-EA0F-4B68-ABD3-44607775C0C4}"/>
              </a:ext>
            </a:extLst>
          </p:cNvPr>
          <p:cNvSpPr/>
          <p:nvPr/>
        </p:nvSpPr>
        <p:spPr>
          <a:xfrm>
            <a:off x="4959618" y="835547"/>
            <a:ext cx="1764632" cy="830997"/>
          </a:xfrm>
          <a:prstGeom prst="rect">
            <a:avLst/>
          </a:prstGeom>
          <a:solidFill>
            <a:srgbClr val="FFFF66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B984A44-8F4A-4AE9-81F6-BC4D3D3EB663}"/>
              </a:ext>
            </a:extLst>
          </p:cNvPr>
          <p:cNvSpPr/>
          <p:nvPr/>
        </p:nvSpPr>
        <p:spPr>
          <a:xfrm>
            <a:off x="9687973" y="1929694"/>
            <a:ext cx="2436538" cy="433462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D81A595-8650-4C65-B74B-08F8DB49C9B7}"/>
              </a:ext>
            </a:extLst>
          </p:cNvPr>
          <p:cNvSpPr/>
          <p:nvPr/>
        </p:nvSpPr>
        <p:spPr>
          <a:xfrm>
            <a:off x="7220610" y="1929694"/>
            <a:ext cx="2470634" cy="433462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9F43DE9-9E15-408A-8C1E-E6103EE18387}"/>
              </a:ext>
            </a:extLst>
          </p:cNvPr>
          <p:cNvSpPr/>
          <p:nvPr/>
        </p:nvSpPr>
        <p:spPr>
          <a:xfrm>
            <a:off x="4507310" y="1929694"/>
            <a:ext cx="2713300" cy="4334622"/>
          </a:xfrm>
          <a:prstGeom prst="rect">
            <a:avLst/>
          </a:prstGeom>
          <a:solidFill>
            <a:srgbClr val="FFFF66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8A333B-5554-4614-961C-90A820EC6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6505" y="16322"/>
            <a:ext cx="6502935" cy="739542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THE DIFFERENT STAGES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EE2A57-2D5C-4100-B052-5F43636F35B0}"/>
              </a:ext>
            </a:extLst>
          </p:cNvPr>
          <p:cNvSpPr txBox="1"/>
          <p:nvPr/>
        </p:nvSpPr>
        <p:spPr>
          <a:xfrm>
            <a:off x="197421" y="843167"/>
            <a:ext cx="1764632" cy="830997"/>
          </a:xfrm>
          <a:prstGeom prst="rect">
            <a:avLst/>
          </a:prstGeom>
          <a:solidFill>
            <a:srgbClr val="FF9966"/>
          </a:solidFill>
          <a:ln>
            <a:solidFill>
              <a:srgbClr val="FF99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Birth – 18 Months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A7CB8DE-E6A1-4715-A9E2-A9A93B79C60D}"/>
              </a:ext>
            </a:extLst>
          </p:cNvPr>
          <p:cNvSpPr/>
          <p:nvPr/>
        </p:nvSpPr>
        <p:spPr>
          <a:xfrm>
            <a:off x="87195" y="1929694"/>
            <a:ext cx="2214455" cy="4334622"/>
          </a:xfrm>
          <a:prstGeom prst="rect">
            <a:avLst/>
          </a:prstGeom>
          <a:solidFill>
            <a:srgbClr val="FF9966"/>
          </a:solidFill>
          <a:ln>
            <a:solidFill>
              <a:srgbClr val="FF99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DA5B785-02CF-412C-AD44-35C0967E27EF}"/>
              </a:ext>
            </a:extLst>
          </p:cNvPr>
          <p:cNvSpPr txBox="1"/>
          <p:nvPr/>
        </p:nvSpPr>
        <p:spPr>
          <a:xfrm>
            <a:off x="2500000" y="843168"/>
            <a:ext cx="1824233" cy="830997"/>
          </a:xfrm>
          <a:prstGeom prst="rect">
            <a:avLst/>
          </a:prstGeom>
          <a:solidFill>
            <a:srgbClr val="7AE0E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18 Months – 3 Years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5249C54-FBEB-480B-B8E2-10AFA9B52CF2}"/>
              </a:ext>
            </a:extLst>
          </p:cNvPr>
          <p:cNvSpPr txBox="1"/>
          <p:nvPr/>
        </p:nvSpPr>
        <p:spPr>
          <a:xfrm>
            <a:off x="5080346" y="1035452"/>
            <a:ext cx="1764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3-6 Years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821DB1C-77DA-400A-BF2A-39F23A0E5A3F}"/>
              </a:ext>
            </a:extLst>
          </p:cNvPr>
          <p:cNvSpPr/>
          <p:nvPr/>
        </p:nvSpPr>
        <p:spPr>
          <a:xfrm>
            <a:off x="2296158" y="1929694"/>
            <a:ext cx="2211152" cy="43346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8481248-BB9C-47AE-9AEF-38DBC09A51DF}"/>
              </a:ext>
            </a:extLst>
          </p:cNvPr>
          <p:cNvSpPr txBox="1"/>
          <p:nvPr/>
        </p:nvSpPr>
        <p:spPr>
          <a:xfrm>
            <a:off x="7536925" y="855531"/>
            <a:ext cx="1837887" cy="830997"/>
          </a:xfrm>
          <a:prstGeom prst="rect">
            <a:avLst/>
          </a:prstGeom>
          <a:solidFill>
            <a:srgbClr val="A1ABD0"/>
          </a:solidFill>
          <a:ln>
            <a:solidFill>
              <a:srgbClr val="A1ABD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6 Years - Puberty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F6914C7-595B-43BE-B649-7E4EA1D09308}"/>
              </a:ext>
            </a:extLst>
          </p:cNvPr>
          <p:cNvSpPr txBox="1"/>
          <p:nvPr/>
        </p:nvSpPr>
        <p:spPr>
          <a:xfrm>
            <a:off x="10057670" y="850787"/>
            <a:ext cx="1764632" cy="830997"/>
          </a:xfrm>
          <a:prstGeom prst="rect">
            <a:avLst/>
          </a:prstGeom>
          <a:solidFill>
            <a:srgbClr val="A9D8B7"/>
          </a:solidFill>
          <a:ln>
            <a:solidFill>
              <a:srgbClr val="A9D8B7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Puberty - Adulthood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E4D82ED-87CC-4DD4-9A0F-989A78B5642B}"/>
              </a:ext>
            </a:extLst>
          </p:cNvPr>
          <p:cNvSpPr txBox="1"/>
          <p:nvPr/>
        </p:nvSpPr>
        <p:spPr>
          <a:xfrm>
            <a:off x="297308" y="2109332"/>
            <a:ext cx="1914268" cy="41549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Main source of pleasure is </a:t>
            </a:r>
            <a:r>
              <a:rPr lang="en-GB" sz="2000" b="1" u="sng" dirty="0"/>
              <a:t>mouth</a:t>
            </a:r>
            <a:r>
              <a:rPr lang="en-GB" sz="2000" dirty="0"/>
              <a:t> i.e. </a:t>
            </a:r>
            <a:r>
              <a:rPr lang="en-GB" sz="2000" b="1" u="sng" dirty="0"/>
              <a:t>tasting and sucking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u="sng" dirty="0"/>
              <a:t>Eating independently/weaning</a:t>
            </a:r>
            <a:r>
              <a:rPr lang="en-GB" sz="2000" dirty="0"/>
              <a:t> regarded as completion of stage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5E2E573-A146-4607-9CEB-2BA63D248D59}"/>
              </a:ext>
            </a:extLst>
          </p:cNvPr>
          <p:cNvSpPr txBox="1"/>
          <p:nvPr/>
        </p:nvSpPr>
        <p:spPr>
          <a:xfrm>
            <a:off x="173960" y="1915031"/>
            <a:ext cx="1989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ORAL STAGE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BE8D59C-A7C3-48AF-B59F-24D05774EDEB}"/>
              </a:ext>
            </a:extLst>
          </p:cNvPr>
          <p:cNvSpPr txBox="1"/>
          <p:nvPr/>
        </p:nvSpPr>
        <p:spPr>
          <a:xfrm>
            <a:off x="2444370" y="1929695"/>
            <a:ext cx="1989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ANAL STAGE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80916BA-1AD6-40E4-AA6F-F256276EC4A8}"/>
              </a:ext>
            </a:extLst>
          </p:cNvPr>
          <p:cNvSpPr txBox="1"/>
          <p:nvPr/>
        </p:nvSpPr>
        <p:spPr>
          <a:xfrm>
            <a:off x="2363501" y="2478664"/>
            <a:ext cx="19895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200" dirty="0"/>
              <a:t>Main source of pleasure is </a:t>
            </a:r>
            <a:r>
              <a:rPr lang="en-GB" sz="2200" b="1" u="sng" dirty="0"/>
              <a:t>defecation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2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200" dirty="0"/>
              <a:t>Completion identified as </a:t>
            </a:r>
            <a:r>
              <a:rPr lang="en-GB" sz="2200" b="1" u="sng" dirty="0"/>
              <a:t>potty training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1AA7D74-8E7F-4F4D-A690-CCB349B8B59F}"/>
              </a:ext>
            </a:extLst>
          </p:cNvPr>
          <p:cNvSpPr txBox="1"/>
          <p:nvPr/>
        </p:nvSpPr>
        <p:spPr>
          <a:xfrm>
            <a:off x="4639940" y="1929694"/>
            <a:ext cx="24039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PHALLIC STAGE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A23E19B-B44F-4047-9AA6-C7950A17E398}"/>
              </a:ext>
            </a:extLst>
          </p:cNvPr>
          <p:cNvSpPr txBox="1"/>
          <p:nvPr/>
        </p:nvSpPr>
        <p:spPr>
          <a:xfrm>
            <a:off x="4534124" y="2478664"/>
            <a:ext cx="279667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Main source of pleasure is the </a:t>
            </a:r>
            <a:r>
              <a:rPr lang="en-GB" sz="2000" b="1" u="sng" dirty="0"/>
              <a:t>genitals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Completion by </a:t>
            </a:r>
            <a:r>
              <a:rPr lang="en-GB" sz="2000" b="1" u="sng" dirty="0"/>
              <a:t>identifying with ones own sex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Conflict; </a:t>
            </a:r>
            <a:r>
              <a:rPr lang="en-GB" sz="2000" b="1" u="sng" dirty="0"/>
              <a:t>desire to ‘own’ opposite sex parent </a:t>
            </a:r>
            <a:r>
              <a:rPr lang="en-GB" sz="2000" b="1" dirty="0"/>
              <a:t>(oedipus and electra complex)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A8C00D9-6625-41C8-B0A9-C6E18B1CBB9D}"/>
              </a:ext>
            </a:extLst>
          </p:cNvPr>
          <p:cNvSpPr txBox="1"/>
          <p:nvPr/>
        </p:nvSpPr>
        <p:spPr>
          <a:xfrm>
            <a:off x="7231077" y="1929694"/>
            <a:ext cx="25040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LATENCY STAGE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51EB04C-B760-49FA-ADBB-E6037D3CD6E1}"/>
              </a:ext>
            </a:extLst>
          </p:cNvPr>
          <p:cNvSpPr txBox="1"/>
          <p:nvPr/>
        </p:nvSpPr>
        <p:spPr>
          <a:xfrm>
            <a:off x="7397100" y="2478664"/>
            <a:ext cx="2190701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b="1" u="sng" dirty="0"/>
              <a:t>Repression of sexual interests </a:t>
            </a:r>
            <a:r>
              <a:rPr lang="en-GB" sz="2100" dirty="0"/>
              <a:t>and development of </a:t>
            </a:r>
            <a:r>
              <a:rPr lang="en-GB" sz="2100" b="1" u="sng" dirty="0"/>
              <a:t>social and intellectual skills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1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100" dirty="0"/>
              <a:t>Development of </a:t>
            </a:r>
            <a:r>
              <a:rPr lang="en-GB" sz="2100" b="1" u="sng" dirty="0"/>
              <a:t>ego and superego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87CE3C5-FF29-4706-9A1C-C7F85BF0DA6E}"/>
              </a:ext>
            </a:extLst>
          </p:cNvPr>
          <p:cNvSpPr txBox="1"/>
          <p:nvPr/>
        </p:nvSpPr>
        <p:spPr>
          <a:xfrm>
            <a:off x="9687973" y="1929694"/>
            <a:ext cx="25040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GENITAL STAGE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CFBFAD2-34A8-4047-A124-39EE3F6875E0}"/>
              </a:ext>
            </a:extLst>
          </p:cNvPr>
          <p:cNvSpPr txBox="1"/>
          <p:nvPr/>
        </p:nvSpPr>
        <p:spPr>
          <a:xfrm>
            <a:off x="9757320" y="2324776"/>
            <a:ext cx="250402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Main source of pleasure is the </a:t>
            </a:r>
            <a:r>
              <a:rPr lang="en-GB" sz="2000" b="1" u="sng" dirty="0"/>
              <a:t>genitals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Development of </a:t>
            </a:r>
            <a:r>
              <a:rPr lang="en-GB" sz="2000" b="1" u="sng" dirty="0"/>
              <a:t>interest in the opposite sex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Succession dependent on </a:t>
            </a:r>
            <a:r>
              <a:rPr lang="en-GB" sz="2000" b="1" u="sng" dirty="0"/>
              <a:t>successful  completion of earlier stages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7D607A2-E270-4730-A33F-F54AA9FE7970}"/>
              </a:ext>
            </a:extLst>
          </p:cNvPr>
          <p:cNvSpPr txBox="1"/>
          <p:nvPr/>
        </p:nvSpPr>
        <p:spPr>
          <a:xfrm>
            <a:off x="5764294" y="6396335"/>
            <a:ext cx="65451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  <a:effectLst/>
              </a:rPr>
              <a:t>Https://www.google.com/url?sa=i&amp;url=https%3A%2F%2Fintegratedlearning.net%2Fserikubi%2Fimmigration-officer-cover-letter-sample.html&amp;psig=AOvVaw0r2kGqmh5r_EhNrz7QSV7e&amp;ust=1629167088423000&amp;source=images&amp;cd=vfe&amp;ved=0CAoQ3YkBahcKEwjw2Pa-vrTyAhUAAAAAHQAAAAAQDA [Internet]. ANY.RUN - Free Malware Sandbox Online. [cited 2022Mar10]. Available from: https://any.run/report/25d257b02d3b520bcdb8cfb817d5901cd411adf19dfd5536d2232c91af1d8de3/74b9669d-f308-4ba8-9b45-59710db7e2f1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0FA71CC-40AC-470D-8F0B-5127492E0F04}"/>
              </a:ext>
            </a:extLst>
          </p:cNvPr>
          <p:cNvSpPr txBox="1"/>
          <p:nvPr/>
        </p:nvSpPr>
        <p:spPr>
          <a:xfrm>
            <a:off x="0" y="6441568"/>
            <a:ext cx="553709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effectLst/>
              </a:rPr>
              <a:t>Freud developmental theory [Internet]. </a:t>
            </a:r>
            <a:r>
              <a:rPr lang="en-GB" sz="1000" dirty="0" err="1">
                <a:solidFill>
                  <a:schemeClr val="bg1"/>
                </a:solidFill>
                <a:effectLst/>
              </a:rPr>
              <a:t>StatPearls</a:t>
            </a:r>
            <a:r>
              <a:rPr lang="en-GB" sz="1000" dirty="0">
                <a:solidFill>
                  <a:schemeClr val="bg1"/>
                </a:solidFill>
                <a:effectLst/>
              </a:rPr>
              <a:t> [Internet]. U.S. National Library of Medicine; 2021 [cited 2022Mar11]. Available from: https://www.ncbi.nlm.nih.gov/books/NBK557526/ </a:t>
            </a:r>
          </a:p>
        </p:txBody>
      </p:sp>
    </p:spTree>
    <p:extLst>
      <p:ext uri="{BB962C8B-B14F-4D97-AF65-F5344CB8AC3E}">
        <p14:creationId xmlns:p14="http://schemas.microsoft.com/office/powerpoint/2010/main" val="2020318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Blackboard Teachers Teacher Cartoon Free Photo PNG | Teacher cartoon, Animated  teacher, Teacher picture">
            <a:extLst>
              <a:ext uri="{FF2B5EF4-FFF2-40B4-BE49-F238E27FC236}">
                <a16:creationId xmlns:a16="http://schemas.microsoft.com/office/drawing/2014/main" id="{C786AF4F-8770-473C-A1F6-6C5F1A594B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549"/>
          <a:stretch/>
        </p:blipFill>
        <p:spPr bwMode="auto">
          <a:xfrm>
            <a:off x="4994672" y="-228779"/>
            <a:ext cx="7711368" cy="6368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DFEC1A-9C68-49F9-990B-8E1DAC24C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553" y="718063"/>
            <a:ext cx="8794283" cy="86074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DOES THE THEORY</a:t>
            </a:r>
            <a:br>
              <a:rPr lang="en-GB" b="1" dirty="0"/>
            </a:br>
            <a:r>
              <a:rPr lang="en-GB" b="1" dirty="0"/>
              <a:t>TEACH US?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0048E-7B8E-449E-A2BD-087C1C307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553" y="2086254"/>
            <a:ext cx="4998720" cy="3760891"/>
          </a:xfrm>
        </p:spPr>
        <p:txBody>
          <a:bodyPr>
            <a:normAutofit fontScale="85000" lnSpcReduction="10000"/>
          </a:bodyPr>
          <a:lstStyle/>
          <a:p>
            <a:r>
              <a:rPr lang="en-GB" sz="3600" dirty="0"/>
              <a:t>The theory suggests when libidinal drives are repressed or unsuccessfully discharged, the individual becomes fixated. </a:t>
            </a:r>
            <a:r>
              <a:rPr lang="en-GB" sz="3600" b="1" u="sng" dirty="0"/>
              <a:t>This may lead to psychological abnormalities in adulthood.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50ED8C8-12C0-4D7F-86EA-6802C48AA846}"/>
              </a:ext>
            </a:extLst>
          </p:cNvPr>
          <p:cNvSpPr txBox="1">
            <a:spLocks/>
          </p:cNvSpPr>
          <p:nvPr/>
        </p:nvSpPr>
        <p:spPr>
          <a:xfrm>
            <a:off x="5935582" y="1978927"/>
            <a:ext cx="4998720" cy="3760891"/>
          </a:xfrm>
          <a:prstGeom prst="rect">
            <a:avLst/>
          </a:prstGeom>
        </p:spPr>
        <p:txBody>
          <a:bodyPr vert="horz" lIns="0" tIns="45720" rIns="0" bIns="45720" rtlCol="0">
            <a:normAutofit fontScale="85000" lnSpcReduction="10000"/>
          </a:bodyPr>
          <a:lstStyle>
            <a:lvl1pPr marL="91440" indent="-91440" algn="l" defTabSz="914400" rtl="0" eaLnBrk="1" latinLnBrk="0" hangingPunct="1">
              <a:lnSpc>
                <a:spcPct val="12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/>
              <a:t>This theory teaches us the </a:t>
            </a:r>
            <a:r>
              <a:rPr lang="en-GB" sz="3600" b="1" u="sng" dirty="0"/>
              <a:t>importance of normative human sexual development in lifespan advancement </a:t>
            </a:r>
            <a:r>
              <a:rPr lang="en-GB" sz="3600" dirty="0"/>
              <a:t>and how one must </a:t>
            </a:r>
            <a:r>
              <a:rPr lang="en-GB" sz="3600" b="1" dirty="0"/>
              <a:t>successfully complete each stage to prevent fixation.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BA7CF2-22F4-4640-9A80-4401F154D53B}"/>
              </a:ext>
            </a:extLst>
          </p:cNvPr>
          <p:cNvSpPr txBox="1"/>
          <p:nvPr/>
        </p:nvSpPr>
        <p:spPr>
          <a:xfrm>
            <a:off x="0" y="6442822"/>
            <a:ext cx="63526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effectLst/>
              </a:rPr>
              <a:t>Returning to </a:t>
            </a:r>
            <a:r>
              <a:rPr lang="en-GB" sz="1000" dirty="0" err="1">
                <a:solidFill>
                  <a:schemeClr val="bg1"/>
                </a:solidFill>
                <a:effectLst/>
              </a:rPr>
              <a:t>freud</a:t>
            </a:r>
            <a:r>
              <a:rPr lang="en-GB" sz="1000" dirty="0">
                <a:solidFill>
                  <a:schemeClr val="bg1"/>
                </a:solidFill>
                <a:effectLst/>
              </a:rPr>
              <a:t> [Internet]. The journal of the American Academy of Psychoanalysis and Dynamic Psychiatry. U.S. National Library of Medicine; [cited 2022Mar10]. Available from: https://pubmed.ncbi.nlm.nih.gov/20849235/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8AEBBF-4A1A-4F5C-8CC1-EF169D13BD90}"/>
              </a:ext>
            </a:extLst>
          </p:cNvPr>
          <p:cNvSpPr txBox="1"/>
          <p:nvPr/>
        </p:nvSpPr>
        <p:spPr>
          <a:xfrm>
            <a:off x="6288507" y="6442822"/>
            <a:ext cx="63526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effectLst/>
              </a:rPr>
              <a:t>Freud's uncanny and the anxiety of origins [Internet]. The Psychoanalytic quarterly. U.S. National Library of Medicine; [cited 2022Mar10]. Available from: https://pubmed.ncbi.nlm.nih.gov/26443952/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FC5AC3-66F6-4917-8011-EDBA47F91C12}"/>
              </a:ext>
            </a:extLst>
          </p:cNvPr>
          <p:cNvSpPr txBox="1"/>
          <p:nvPr/>
        </p:nvSpPr>
        <p:spPr>
          <a:xfrm>
            <a:off x="6096000" y="5993549"/>
            <a:ext cx="63526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</a:rPr>
              <a:t>Graphic-Bee. Cartoon teacher vector image on </a:t>
            </a:r>
            <a:r>
              <a:rPr lang="en-GB" sz="1000" dirty="0" err="1">
                <a:effectLst/>
              </a:rPr>
              <a:t>VectorStock</a:t>
            </a:r>
            <a:r>
              <a:rPr lang="en-GB" sz="1000" dirty="0">
                <a:effectLst/>
              </a:rPr>
              <a:t> [Internet]. </a:t>
            </a:r>
            <a:r>
              <a:rPr lang="en-GB" sz="1000" dirty="0" err="1">
                <a:effectLst/>
              </a:rPr>
              <a:t>VectorStock</a:t>
            </a:r>
            <a:r>
              <a:rPr lang="en-GB" sz="1000" dirty="0">
                <a:effectLst/>
              </a:rPr>
              <a:t>. 2014 [cited 2022Mar10]. Available from: https://www.vectorstock.com/royalty-free-vector/cartoon-teacher-vector-2595703 </a:t>
            </a:r>
          </a:p>
        </p:txBody>
      </p:sp>
    </p:spTree>
    <p:extLst>
      <p:ext uri="{BB962C8B-B14F-4D97-AF65-F5344CB8AC3E}">
        <p14:creationId xmlns:p14="http://schemas.microsoft.com/office/powerpoint/2010/main" val="2270000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2EBAB49-50F7-4DFD-91FD-7DD6CE93EC90}"/>
              </a:ext>
            </a:extLst>
          </p:cNvPr>
          <p:cNvSpPr/>
          <p:nvPr/>
        </p:nvSpPr>
        <p:spPr>
          <a:xfrm>
            <a:off x="946484" y="786063"/>
            <a:ext cx="4780548" cy="951297"/>
          </a:xfrm>
          <a:prstGeom prst="rect">
            <a:avLst/>
          </a:prstGeom>
          <a:solidFill>
            <a:srgbClr val="FEA593"/>
          </a:solidFill>
          <a:ln>
            <a:solidFill>
              <a:srgbClr val="FEA59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Strong Happy Healthy Brain Character. Stock Vector - Illustration of  cartoon, geek: 101173548">
            <a:extLst>
              <a:ext uri="{FF2B5EF4-FFF2-40B4-BE49-F238E27FC236}">
                <a16:creationId xmlns:a16="http://schemas.microsoft.com/office/drawing/2014/main" id="{9B92BD94-0C61-4928-B5B2-29F99C9849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56" t="21249" r="12092" b="20751"/>
          <a:stretch/>
        </p:blipFill>
        <p:spPr bwMode="auto">
          <a:xfrm>
            <a:off x="6976472" y="22140"/>
            <a:ext cx="5215528" cy="4068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0A825D-2649-4840-A288-EC2507D1E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AD827-612D-40C7-AD11-E7474BD7A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344" y="2124244"/>
            <a:ext cx="10058400" cy="406801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 </a:t>
            </a:r>
            <a:r>
              <a:rPr lang="en-GB" sz="3200" b="1" u="sng" dirty="0"/>
              <a:t>Provides a comprehensive framework </a:t>
            </a:r>
            <a:r>
              <a:rPr lang="en-GB" sz="3200" dirty="0"/>
              <a:t>to describe human personality and </a:t>
            </a:r>
            <a:r>
              <a:rPr lang="en-GB" sz="3200" b="1" dirty="0"/>
              <a:t>lifespan development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The </a:t>
            </a:r>
            <a:r>
              <a:rPr lang="en-GB" sz="3200" b="1" dirty="0"/>
              <a:t>counselling method </a:t>
            </a:r>
            <a:r>
              <a:rPr lang="en-GB" sz="3200" dirty="0"/>
              <a:t>of treatment encourages an optimistic view of psychological abnormalities. The theory </a:t>
            </a:r>
            <a:r>
              <a:rPr lang="en-GB" sz="3200" b="1" u="sng" dirty="0"/>
              <a:t>provides analysis and treatment!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b="1" dirty="0"/>
              <a:t>Many people </a:t>
            </a:r>
            <a:r>
              <a:rPr lang="en-GB" sz="3200" dirty="0"/>
              <a:t>with psychological distress do </a:t>
            </a:r>
            <a:r>
              <a:rPr lang="en-GB" sz="3200" b="1" u="sng" dirty="0"/>
              <a:t>recollect childhood traumas.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1B8D5B-A4A0-476F-9D1B-E20E6209579C}"/>
              </a:ext>
            </a:extLst>
          </p:cNvPr>
          <p:cNvSpPr txBox="1"/>
          <p:nvPr/>
        </p:nvSpPr>
        <p:spPr>
          <a:xfrm>
            <a:off x="-64169" y="6427113"/>
            <a:ext cx="680185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  <a:effectLst/>
              </a:rPr>
              <a:t>What use is Freud? [Internet]. Journal of the American Psychoanalytic Association. U.S. National Library of Medicine; [cited 2022Mar10]. Available from: https://pubmed.ncbi.nlm.nih.gov/35170345/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809AFC-9BCF-4782-ABDA-B27FC8B7B088}"/>
              </a:ext>
            </a:extLst>
          </p:cNvPr>
          <p:cNvSpPr txBox="1"/>
          <p:nvPr/>
        </p:nvSpPr>
        <p:spPr>
          <a:xfrm>
            <a:off x="6126480" y="6420362"/>
            <a:ext cx="6128084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 err="1">
                <a:solidFill>
                  <a:schemeClr val="bg1"/>
                </a:solidFill>
                <a:effectLst/>
              </a:rPr>
              <a:t>Xsviatx</a:t>
            </a:r>
            <a:r>
              <a:rPr lang="en-GB" sz="700" dirty="0">
                <a:solidFill>
                  <a:schemeClr val="bg1"/>
                </a:solidFill>
                <a:effectLst/>
              </a:rPr>
              <a:t>. Strong happy healthy brain character. stock vector - illustration of cartoon, Geek: 101173548 [Internet]. </a:t>
            </a:r>
            <a:r>
              <a:rPr lang="en-GB" sz="700" dirty="0" err="1">
                <a:solidFill>
                  <a:schemeClr val="bg1"/>
                </a:solidFill>
                <a:effectLst/>
              </a:rPr>
              <a:t>Dreamstime</a:t>
            </a:r>
            <a:r>
              <a:rPr lang="en-GB" sz="700" dirty="0">
                <a:solidFill>
                  <a:schemeClr val="bg1"/>
                </a:solidFill>
                <a:effectLst/>
              </a:rPr>
              <a:t>. 2017 [cited 2022Mar11]. Available from: https://www.dreamstime.com/strong-happy-healthy-brain-character-strong-happy-healthy-brain-character-vector-flat-cartoon-illustration-icon-design-isolated-image101173548 </a:t>
            </a:r>
          </a:p>
        </p:txBody>
      </p:sp>
    </p:spTree>
    <p:extLst>
      <p:ext uri="{BB962C8B-B14F-4D97-AF65-F5344CB8AC3E}">
        <p14:creationId xmlns:p14="http://schemas.microsoft.com/office/powerpoint/2010/main" val="3704941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D0FC3E4-B45F-4F76-B45F-BE5D1882A470}"/>
              </a:ext>
            </a:extLst>
          </p:cNvPr>
          <p:cNvSpPr/>
          <p:nvPr/>
        </p:nvSpPr>
        <p:spPr>
          <a:xfrm>
            <a:off x="595164" y="818147"/>
            <a:ext cx="4762095" cy="930442"/>
          </a:xfrm>
          <a:prstGeom prst="rect">
            <a:avLst/>
          </a:prstGeom>
          <a:solidFill>
            <a:srgbClr val="FEA593"/>
          </a:solidFill>
          <a:ln>
            <a:solidFill>
              <a:srgbClr val="FEA59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098" name="Picture 2" descr="Free Brain Transparent Png Png Transparent Images - PikPng">
            <a:extLst>
              <a:ext uri="{FF2B5EF4-FFF2-40B4-BE49-F238E27FC236}">
                <a16:creationId xmlns:a16="http://schemas.microsoft.com/office/drawing/2014/main" id="{D70EE014-2209-48D7-A6B6-7E21FE82D6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15"/>
          <a:stretch/>
        </p:blipFill>
        <p:spPr bwMode="auto">
          <a:xfrm>
            <a:off x="5357260" y="-1"/>
            <a:ext cx="6834740" cy="6279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A42E16-EA6F-48CA-A128-D134B25FE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" y="297832"/>
            <a:ext cx="10186737" cy="1450757"/>
          </a:xfrm>
        </p:spPr>
        <p:txBody>
          <a:bodyPr>
            <a:normAutofit/>
          </a:bodyPr>
          <a:lstStyle/>
          <a:p>
            <a:r>
              <a:rPr lang="en-GB" b="1" dirty="0"/>
              <a:t>CRITICISMS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48360-AA55-44D3-9EFB-A0E80AE56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164" y="2130924"/>
            <a:ext cx="5163952" cy="414822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 </a:t>
            </a:r>
            <a:r>
              <a:rPr lang="en-GB" sz="3600" b="1" u="sng" dirty="0"/>
              <a:t>Lacks scientific validity </a:t>
            </a:r>
            <a:r>
              <a:rPr lang="en-GB" sz="3600" dirty="0"/>
              <a:t>i.e. cannot be proven via experiments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 Theory greatly based on </a:t>
            </a:r>
            <a:r>
              <a:rPr lang="en-GB" sz="3600" b="1" u="sng" dirty="0"/>
              <a:t>subjective</a:t>
            </a:r>
            <a:r>
              <a:rPr lang="en-GB" sz="3600" dirty="0"/>
              <a:t> analysis of </a:t>
            </a:r>
            <a:r>
              <a:rPr lang="en-GB" sz="3600" u="sng" dirty="0"/>
              <a:t>middle class Viennese women </a:t>
            </a:r>
            <a:r>
              <a:rPr lang="en-GB" sz="3600" b="1" u="sng" dirty="0"/>
              <a:t>(biased sample)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69BA592-0495-4C81-A2B2-BB4C7D134630}"/>
              </a:ext>
            </a:extLst>
          </p:cNvPr>
          <p:cNvSpPr txBox="1">
            <a:spLocks/>
          </p:cNvSpPr>
          <p:nvPr/>
        </p:nvSpPr>
        <p:spPr>
          <a:xfrm>
            <a:off x="6126480" y="2130924"/>
            <a:ext cx="5163952" cy="4148220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12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2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 u="sng" dirty="0"/>
              <a:t>Does not account for;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 </a:t>
            </a:r>
            <a:r>
              <a:rPr lang="en-GB" sz="2800" b="1" dirty="0"/>
              <a:t>Differences</a:t>
            </a:r>
            <a:r>
              <a:rPr lang="en-GB" sz="2800" dirty="0"/>
              <a:t> between </a:t>
            </a:r>
            <a:r>
              <a:rPr lang="en-GB" sz="2800" b="1" dirty="0"/>
              <a:t>romantic and sexual orientation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u="sng" dirty="0"/>
              <a:t> Asexuality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u="sng" dirty="0"/>
              <a:t> Other causes</a:t>
            </a:r>
            <a:r>
              <a:rPr lang="en-GB" sz="2800" dirty="0"/>
              <a:t> such as, genes, reward (behaviourism), thinking patterns (cognitive approach)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686691-1707-4340-8404-25E5BACBCD8E}"/>
              </a:ext>
            </a:extLst>
          </p:cNvPr>
          <p:cNvSpPr txBox="1"/>
          <p:nvPr/>
        </p:nvSpPr>
        <p:spPr>
          <a:xfrm>
            <a:off x="0" y="6446035"/>
            <a:ext cx="6801853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effectLst/>
              </a:rPr>
              <a:t>What use is Freud? [Internet]. Journal of the American Psychoanalytic Association. U.S. National Library of Medicine; [cited 2022Mar10]. Available from: https://pubmed.ncbi.nlm.nih.gov/35170345/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5A12A5-C77E-4108-8014-7CAB96F63148}"/>
              </a:ext>
            </a:extLst>
          </p:cNvPr>
          <p:cNvSpPr txBox="1"/>
          <p:nvPr/>
        </p:nvSpPr>
        <p:spPr>
          <a:xfrm>
            <a:off x="6503470" y="6446035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  <a:effectLst/>
              </a:rPr>
              <a:t>About 573 PNG for 'brain transparent PNG' [Internet]. </a:t>
            </a:r>
            <a:r>
              <a:rPr lang="en-GB" sz="1050" dirty="0" err="1">
                <a:solidFill>
                  <a:schemeClr val="bg1"/>
                </a:solidFill>
                <a:effectLst/>
              </a:rPr>
              <a:t>PikPng</a:t>
            </a:r>
            <a:r>
              <a:rPr lang="en-GB" sz="1050" dirty="0">
                <a:solidFill>
                  <a:schemeClr val="bg1"/>
                </a:solidFill>
                <a:effectLst/>
              </a:rPr>
              <a:t>. [cited 2022Mar11]. Available from: https://www.pikpng.com/freepng/brain-transparent-png/ </a:t>
            </a:r>
          </a:p>
        </p:txBody>
      </p:sp>
    </p:spTree>
    <p:extLst>
      <p:ext uri="{BB962C8B-B14F-4D97-AF65-F5344CB8AC3E}">
        <p14:creationId xmlns:p14="http://schemas.microsoft.com/office/powerpoint/2010/main" val="2406887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AD94411-3B9A-4B48-8952-1359CDF1AF49}"/>
              </a:ext>
            </a:extLst>
          </p:cNvPr>
          <p:cNvSpPr/>
          <p:nvPr/>
        </p:nvSpPr>
        <p:spPr>
          <a:xfrm>
            <a:off x="0" y="6384758"/>
            <a:ext cx="12192000" cy="47324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Double Wave 12">
            <a:extLst>
              <a:ext uri="{FF2B5EF4-FFF2-40B4-BE49-F238E27FC236}">
                <a16:creationId xmlns:a16="http://schemas.microsoft.com/office/drawing/2014/main" id="{EC2891EA-6E7E-4B80-82B1-73EE042DE0BC}"/>
              </a:ext>
            </a:extLst>
          </p:cNvPr>
          <p:cNvSpPr/>
          <p:nvPr/>
        </p:nvSpPr>
        <p:spPr>
          <a:xfrm>
            <a:off x="2784412" y="3143248"/>
            <a:ext cx="5112618" cy="3597829"/>
          </a:xfrm>
          <a:prstGeom prst="doubleWave">
            <a:avLst/>
          </a:prstGeom>
          <a:solidFill>
            <a:srgbClr val="A1ABD0"/>
          </a:solidFill>
          <a:ln>
            <a:solidFill>
              <a:srgbClr val="A1ABD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Recent years have shown an increase in number of psychoanalysts entering the field of general hospital psychiatry.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EE1F46-03C1-404E-98D7-B17614AF0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095" y="714457"/>
            <a:ext cx="8061965" cy="670954"/>
          </a:xfrm>
        </p:spPr>
        <p:txBody>
          <a:bodyPr>
            <a:noAutofit/>
          </a:bodyPr>
          <a:lstStyle/>
          <a:p>
            <a:pPr algn="ctr"/>
            <a:r>
              <a:rPr lang="en-GB" sz="4000" b="1" u="sng" dirty="0"/>
              <a:t>Use In Health And Social </a:t>
            </a:r>
            <a:br>
              <a:rPr lang="en-GB" sz="4000" b="1" u="sng" dirty="0"/>
            </a:br>
            <a:r>
              <a:rPr lang="en-GB" sz="4000" b="1" u="sng" dirty="0"/>
              <a:t>Care Settings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A200621-9CB5-4601-AF4C-1E69DFB42794}"/>
              </a:ext>
            </a:extLst>
          </p:cNvPr>
          <p:cNvSpPr/>
          <p:nvPr/>
        </p:nvSpPr>
        <p:spPr>
          <a:xfrm>
            <a:off x="3850105" y="1788150"/>
            <a:ext cx="3161091" cy="227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loud 3">
            <a:extLst>
              <a:ext uri="{FF2B5EF4-FFF2-40B4-BE49-F238E27FC236}">
                <a16:creationId xmlns:a16="http://schemas.microsoft.com/office/drawing/2014/main" id="{A6600AA1-C057-4657-A7BA-3E79730CA300}"/>
              </a:ext>
            </a:extLst>
          </p:cNvPr>
          <p:cNvSpPr/>
          <p:nvPr/>
        </p:nvSpPr>
        <p:spPr>
          <a:xfrm>
            <a:off x="172552" y="1348353"/>
            <a:ext cx="4255975" cy="2825204"/>
          </a:xfrm>
          <a:prstGeom prst="cloud">
            <a:avLst/>
          </a:prstGeom>
          <a:solidFill>
            <a:srgbClr val="7AE0E5"/>
          </a:solidFill>
          <a:ln>
            <a:solidFill>
              <a:srgbClr val="7AE0E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11" name="Explosion: 14 Points 10">
            <a:extLst>
              <a:ext uri="{FF2B5EF4-FFF2-40B4-BE49-F238E27FC236}">
                <a16:creationId xmlns:a16="http://schemas.microsoft.com/office/drawing/2014/main" id="{A7E67065-B283-4F88-A9C2-80B5D767A26E}"/>
              </a:ext>
            </a:extLst>
          </p:cNvPr>
          <p:cNvSpPr/>
          <p:nvPr/>
        </p:nvSpPr>
        <p:spPr>
          <a:xfrm>
            <a:off x="6255625" y="0"/>
            <a:ext cx="6128085" cy="4267200"/>
          </a:xfrm>
          <a:prstGeom prst="irregularSeal2">
            <a:avLst/>
          </a:prstGeom>
          <a:solidFill>
            <a:srgbClr val="A9D8B7"/>
          </a:solidFill>
          <a:ln>
            <a:solidFill>
              <a:srgbClr val="A9D8B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4F74F4D-189A-4C7D-8952-1E386EC77D34}"/>
              </a:ext>
            </a:extLst>
          </p:cNvPr>
          <p:cNvSpPr txBox="1"/>
          <p:nvPr/>
        </p:nvSpPr>
        <p:spPr>
          <a:xfrm>
            <a:off x="7796370" y="1409342"/>
            <a:ext cx="302073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700" b="1" dirty="0">
                <a:solidFill>
                  <a:schemeClr val="bg1"/>
                </a:solidFill>
              </a:rPr>
              <a:t>Remains influential in contemporary mental health care facilities</a:t>
            </a:r>
          </a:p>
        </p:txBody>
      </p:sp>
      <p:sp>
        <p:nvSpPr>
          <p:cNvPr id="20" name="Flowchart: Decision 19">
            <a:extLst>
              <a:ext uri="{FF2B5EF4-FFF2-40B4-BE49-F238E27FC236}">
                <a16:creationId xmlns:a16="http://schemas.microsoft.com/office/drawing/2014/main" id="{4CF57607-66F0-4F7E-98A8-B5D23D768A45}"/>
              </a:ext>
            </a:extLst>
          </p:cNvPr>
          <p:cNvSpPr/>
          <p:nvPr/>
        </p:nvSpPr>
        <p:spPr>
          <a:xfrm>
            <a:off x="8234518" y="3500074"/>
            <a:ext cx="3781518" cy="3176337"/>
          </a:xfrm>
          <a:prstGeom prst="flowChartDecision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D79A6C9-F671-417B-BCDE-3275D03357DD}"/>
              </a:ext>
            </a:extLst>
          </p:cNvPr>
          <p:cNvSpPr txBox="1"/>
          <p:nvPr/>
        </p:nvSpPr>
        <p:spPr>
          <a:xfrm>
            <a:off x="8897060" y="3901133"/>
            <a:ext cx="245643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Use in psychiatric mental health nursing practice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39D7180-FC57-40C1-BEB1-B9F3431B6E08}"/>
              </a:ext>
            </a:extLst>
          </p:cNvPr>
          <p:cNvSpPr txBox="1"/>
          <p:nvPr/>
        </p:nvSpPr>
        <p:spPr>
          <a:xfrm>
            <a:off x="689014" y="1853014"/>
            <a:ext cx="316109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Application in consultations also show therapeutic benefits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14DC4DB-2B72-4C04-BBED-A48ABC8C1F28}"/>
              </a:ext>
            </a:extLst>
          </p:cNvPr>
          <p:cNvSpPr txBox="1"/>
          <p:nvPr/>
        </p:nvSpPr>
        <p:spPr>
          <a:xfrm>
            <a:off x="0" y="6384758"/>
            <a:ext cx="51126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</a:rPr>
              <a:t>Freud, </a:t>
            </a:r>
            <a:r>
              <a:rPr lang="en-GB" sz="800" dirty="0" err="1">
                <a:effectLst/>
              </a:rPr>
              <a:t>Griesinger</a:t>
            </a:r>
            <a:r>
              <a:rPr lang="en-GB" sz="800" dirty="0">
                <a:effectLst/>
              </a:rPr>
              <a:t> and </a:t>
            </a:r>
            <a:r>
              <a:rPr lang="en-GB" sz="800" dirty="0" err="1">
                <a:effectLst/>
              </a:rPr>
              <a:t>Foville</a:t>
            </a:r>
            <a:r>
              <a:rPr lang="en-GB" sz="800" dirty="0">
                <a:effectLst/>
              </a:rPr>
              <a:t>: The influence of the nineteenth-century psychiatric tradition in the Freudian concept of delusion as an 'attempt at recovery' [Internet]. History of psychiatry. U.S. National Library of Medicine; [cited 2022Mar11]. Available from: https://pubmed.ncbi.nlm.nih.gov/33983058/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0B065F-FCD2-4929-8AC8-F3C78191BAD2}"/>
              </a:ext>
            </a:extLst>
          </p:cNvPr>
          <p:cNvSpPr txBox="1"/>
          <p:nvPr/>
        </p:nvSpPr>
        <p:spPr>
          <a:xfrm>
            <a:off x="6399201" y="6448298"/>
            <a:ext cx="62002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</a:rPr>
              <a:t>Freud's Neurology [Internet]. The Lancet. Neurology. U.S. National Library of Medicine; [cited 2022Mar11]. Available from: https://pubmed.ncbi.nlm.nih.gov/15099547/ </a:t>
            </a:r>
          </a:p>
        </p:txBody>
      </p:sp>
    </p:spTree>
    <p:extLst>
      <p:ext uri="{BB962C8B-B14F-4D97-AF65-F5344CB8AC3E}">
        <p14:creationId xmlns:p14="http://schemas.microsoft.com/office/powerpoint/2010/main" val="4267033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ADDB4BE-5349-40EE-AFBA-CFD94DFCB2BB}"/>
              </a:ext>
            </a:extLst>
          </p:cNvPr>
          <p:cNvSpPr/>
          <p:nvPr/>
        </p:nvSpPr>
        <p:spPr>
          <a:xfrm>
            <a:off x="1097280" y="1737360"/>
            <a:ext cx="10228446" cy="4443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F195B-74D7-4E5C-BD7E-5C8F656B4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3124" y="144379"/>
            <a:ext cx="3105752" cy="662539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F151-A822-490E-ACA9-4E5ADAD1D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78" y="806918"/>
            <a:ext cx="12047622" cy="3877377"/>
          </a:xfrm>
        </p:spPr>
        <p:txBody>
          <a:bodyPr>
            <a:noAutofit/>
          </a:bodyPr>
          <a:lstStyle/>
          <a:p>
            <a:r>
              <a:rPr lang="en-GB" sz="1200" dirty="0">
                <a:solidFill>
                  <a:schemeClr val="tx1"/>
                </a:solidFill>
              </a:rPr>
              <a:t>1. </a:t>
            </a:r>
            <a:r>
              <a:rPr lang="en-GB" sz="1200" dirty="0">
                <a:solidFill>
                  <a:schemeClr val="tx1"/>
                </a:solidFill>
                <a:effectLst/>
              </a:rPr>
              <a:t>Sigmund Freud's evolution from neurology to psychiatry: Evidence from his La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Salpêtrière</a:t>
            </a:r>
            <a:r>
              <a:rPr lang="en-GB" sz="1200" dirty="0">
                <a:solidFill>
                  <a:schemeClr val="tx1"/>
                </a:solidFill>
                <a:effectLst/>
              </a:rPr>
              <a:t> Library [Internet]. Neurology. U.S. National Library of Medicine; [cited 2022Mar10].</a:t>
            </a:r>
          </a:p>
          <a:p>
            <a:r>
              <a:rPr lang="en-GB" sz="1200" dirty="0">
                <a:solidFill>
                  <a:schemeClr val="tx1"/>
                </a:solidFill>
              </a:rPr>
              <a:t>2. 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Michael Jacobs. Psychodynamic Counselling in Action. Sage Counselling Series</a:t>
            </a:r>
            <a:r>
              <a:rPr lang="en-GB" sz="1200" dirty="0">
                <a:solidFill>
                  <a:schemeClr val="tx1"/>
                </a:solidFill>
              </a:rPr>
              <a:t>; </a:t>
            </a:r>
            <a:r>
              <a:rPr lang="en-GB" sz="1200" b="0" i="0" dirty="0">
                <a:solidFill>
                  <a:schemeClr val="tx1"/>
                </a:solidFill>
                <a:effectLst/>
              </a:rPr>
              <a:t>2006</a:t>
            </a:r>
          </a:p>
          <a:p>
            <a:r>
              <a:rPr lang="en-GB" sz="1200" dirty="0">
                <a:solidFill>
                  <a:schemeClr val="tx1"/>
                </a:solidFill>
              </a:rPr>
              <a:t>3. </a:t>
            </a:r>
            <a:r>
              <a:rPr lang="en-GB" sz="1200" dirty="0">
                <a:solidFill>
                  <a:schemeClr val="tx1"/>
                </a:solidFill>
                <a:effectLst/>
              </a:rPr>
              <a:t>Freud developmental theory [Internet]. National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Center</a:t>
            </a:r>
            <a:r>
              <a:rPr lang="en-GB" sz="1200" dirty="0">
                <a:solidFill>
                  <a:schemeClr val="tx1"/>
                </a:solidFill>
                <a:effectLst/>
              </a:rPr>
              <a:t> for Biotechnology Information. U.S. National Library of Medicine; [cited 2022Mar10].</a:t>
            </a:r>
          </a:p>
          <a:p>
            <a:r>
              <a:rPr lang="en-GB" sz="1200" dirty="0">
                <a:solidFill>
                  <a:schemeClr val="tx1"/>
                </a:solidFill>
              </a:rPr>
              <a:t>4. </a:t>
            </a:r>
            <a:r>
              <a:rPr lang="en-GB" sz="1200" dirty="0">
                <a:solidFill>
                  <a:schemeClr val="tx1"/>
                </a:solidFill>
                <a:effectLst/>
              </a:rPr>
              <a:t>Freud cartoon stock illustrations – 73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freud</a:t>
            </a:r>
            <a:r>
              <a:rPr lang="en-GB" sz="1200" dirty="0">
                <a:solidFill>
                  <a:schemeClr val="tx1"/>
                </a:solidFill>
                <a:effectLst/>
              </a:rPr>
              <a:t> cartoon stock illustrations, Vectors &amp; Clipart [Internet].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Dreamstime</a:t>
            </a:r>
            <a:r>
              <a:rPr lang="en-GB" sz="1200" dirty="0">
                <a:solidFill>
                  <a:schemeClr val="tx1"/>
                </a:solidFill>
                <a:effectLst/>
              </a:rPr>
              <a:t>. [cited 2022Mar10]. Available from: https://www.dreamstime.com/illustration/freud-cartoon.html </a:t>
            </a:r>
          </a:p>
          <a:p>
            <a:r>
              <a:rPr lang="en-GB" sz="1200" dirty="0">
                <a:solidFill>
                  <a:schemeClr val="tx1"/>
                </a:solidFill>
              </a:rPr>
              <a:t>5. </a:t>
            </a:r>
            <a:r>
              <a:rPr lang="en-GB" sz="1200" dirty="0">
                <a:solidFill>
                  <a:schemeClr val="tx1"/>
                </a:solidFill>
                <a:effectLst/>
              </a:rPr>
              <a:t>Returning to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freud</a:t>
            </a:r>
            <a:r>
              <a:rPr lang="en-GB" sz="1200" dirty="0">
                <a:solidFill>
                  <a:schemeClr val="tx1"/>
                </a:solidFill>
                <a:effectLst/>
              </a:rPr>
              <a:t> [Internet]. The journal of the American Academy of Psychoanalysis and Dynamic Psychiatry. U.S. National Library of Medicine; [cited 2022Mar10].</a:t>
            </a:r>
          </a:p>
          <a:p>
            <a:r>
              <a:rPr lang="en-GB" sz="1200" dirty="0">
                <a:solidFill>
                  <a:schemeClr val="tx1"/>
                </a:solidFill>
              </a:rPr>
              <a:t>6. </a:t>
            </a:r>
            <a:r>
              <a:rPr lang="en-GB" sz="1200" dirty="0">
                <a:solidFill>
                  <a:schemeClr val="tx1"/>
                </a:solidFill>
                <a:effectLst/>
              </a:rPr>
              <a:t>Freud's uncanny and the anxiety of origins [Internet]. The Psychoanalytic quarterly. U.S. National Library of Medicine; [cited 2022Mar10].</a:t>
            </a:r>
          </a:p>
          <a:p>
            <a:r>
              <a:rPr lang="en-GB" sz="1200" dirty="0">
                <a:solidFill>
                  <a:schemeClr val="tx1"/>
                </a:solidFill>
              </a:rPr>
              <a:t>7. </a:t>
            </a:r>
            <a:r>
              <a:rPr lang="en-GB" sz="1200" dirty="0">
                <a:solidFill>
                  <a:schemeClr val="tx1"/>
                </a:solidFill>
                <a:effectLst/>
              </a:rPr>
              <a:t>Graphic-Bee. Cartoon teacher vector image on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VectorStock</a:t>
            </a:r>
            <a:r>
              <a:rPr lang="en-GB" sz="1200" dirty="0">
                <a:solidFill>
                  <a:schemeClr val="tx1"/>
                </a:solidFill>
                <a:effectLst/>
              </a:rPr>
              <a:t> [Internet].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VectorStock</a:t>
            </a:r>
            <a:r>
              <a:rPr lang="en-GB" sz="1200" dirty="0">
                <a:solidFill>
                  <a:schemeClr val="tx1"/>
                </a:solidFill>
                <a:effectLst/>
              </a:rPr>
              <a:t>. 2014 [cited 2022Mar10]. Available from: https://www.vectorstock.com/royalty-free-vector/cartoon-teacher-vector-2595703 </a:t>
            </a:r>
          </a:p>
          <a:p>
            <a:r>
              <a:rPr lang="en-GB" sz="1200" dirty="0">
                <a:solidFill>
                  <a:schemeClr val="tx1"/>
                </a:solidFill>
                <a:effectLst/>
              </a:rPr>
              <a:t>8. What use is Freud? [Internet]. Journal of the American Psychoanalytic Association. U.S. National Library of Medicine; [cited 2022Mar10].</a:t>
            </a:r>
          </a:p>
          <a:p>
            <a:r>
              <a:rPr lang="en-GB" sz="1200" dirty="0">
                <a:solidFill>
                  <a:schemeClr val="tx1"/>
                </a:solidFill>
              </a:rPr>
              <a:t>9.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Xsviatx</a:t>
            </a:r>
            <a:r>
              <a:rPr lang="en-GB" sz="1200" dirty="0">
                <a:solidFill>
                  <a:schemeClr val="tx1"/>
                </a:solidFill>
                <a:effectLst/>
              </a:rPr>
              <a:t>. Strong happy healthy brain character. stock vector - illustration of cartoon, Geek: 101173548 [Internet].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Dreamstime</a:t>
            </a:r>
            <a:r>
              <a:rPr lang="en-GB" sz="1200" dirty="0">
                <a:solidFill>
                  <a:schemeClr val="tx1"/>
                </a:solidFill>
                <a:effectLst/>
              </a:rPr>
              <a:t>. 2017 [cited 2022Mar11]. Available from: https://www.dreamstime.com/strong-happy-healthy-brain-character-strong-happy-healthy-brain-character-vector-flat-cartoon-illustration-icon-design-isolated-image101173548 </a:t>
            </a:r>
          </a:p>
          <a:p>
            <a:r>
              <a:rPr lang="en-GB" sz="1200" dirty="0">
                <a:solidFill>
                  <a:schemeClr val="tx1"/>
                </a:solidFill>
              </a:rPr>
              <a:t>10. </a:t>
            </a:r>
            <a:r>
              <a:rPr lang="en-GB" sz="1200" dirty="0">
                <a:solidFill>
                  <a:schemeClr val="tx1"/>
                </a:solidFill>
                <a:effectLst/>
              </a:rPr>
              <a:t>About 573 PNG for 'brain transparent PNG' [Internet].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PikPng</a:t>
            </a:r>
            <a:r>
              <a:rPr lang="en-GB" sz="1200" dirty="0">
                <a:solidFill>
                  <a:schemeClr val="tx1"/>
                </a:solidFill>
                <a:effectLst/>
              </a:rPr>
              <a:t>. [cited 2022Mar11]. Available from: https://www.pikpng.com/freepng/brain-transparent-png/ </a:t>
            </a:r>
          </a:p>
          <a:p>
            <a:r>
              <a:rPr lang="en-GB" sz="1200" dirty="0">
                <a:solidFill>
                  <a:schemeClr val="tx1"/>
                </a:solidFill>
                <a:effectLst/>
              </a:rPr>
              <a:t>11. Freud,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Griesinger</a:t>
            </a:r>
            <a:r>
              <a:rPr lang="en-GB" sz="1200" dirty="0">
                <a:solidFill>
                  <a:schemeClr val="tx1"/>
                </a:solidFill>
                <a:effectLst/>
              </a:rPr>
              <a:t> and </a:t>
            </a:r>
            <a:r>
              <a:rPr lang="en-GB" sz="1200" dirty="0" err="1">
                <a:solidFill>
                  <a:schemeClr val="tx1"/>
                </a:solidFill>
                <a:effectLst/>
              </a:rPr>
              <a:t>Foville</a:t>
            </a:r>
            <a:r>
              <a:rPr lang="en-GB" sz="1200" dirty="0">
                <a:solidFill>
                  <a:schemeClr val="tx1"/>
                </a:solidFill>
                <a:effectLst/>
              </a:rPr>
              <a:t>: The influence of the nineteenth-century psychiatric tradition in the Freudian concept of delusion as an 'attempt at recovery' [Internet]. History of psychiatry. U.S. National Library of Medicine; [cited 2022Mar11].</a:t>
            </a:r>
          </a:p>
          <a:p>
            <a:r>
              <a:rPr lang="en-GB" sz="1200" dirty="0">
                <a:solidFill>
                  <a:schemeClr val="tx1"/>
                </a:solidFill>
              </a:rPr>
              <a:t>12. </a:t>
            </a:r>
            <a:r>
              <a:rPr lang="en-GB" sz="1200" dirty="0">
                <a:solidFill>
                  <a:schemeClr val="tx1"/>
                </a:solidFill>
                <a:effectLst/>
              </a:rPr>
              <a:t>Freud's Neurology [Internet]. The Lancet. Neurology. U.S. National Library of Medicine; [cited 2022Mar11]. </a:t>
            </a:r>
            <a:endParaRPr lang="en-GB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40627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Bembo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 Ligh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2655</TotalTime>
  <Words>1520</Words>
  <Application>Microsoft Office PowerPoint</Application>
  <PresentationFormat>Widescreen</PresentationFormat>
  <Paragraphs>86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 Nova Light</vt:lpstr>
      <vt:lpstr>Bembo</vt:lpstr>
      <vt:lpstr>Calibri</vt:lpstr>
      <vt:lpstr>Roboto</vt:lpstr>
      <vt:lpstr>Wingdings</vt:lpstr>
      <vt:lpstr>RetrospectVTI</vt:lpstr>
      <vt:lpstr>Freud’s Theory of Psycho-Sexual Development</vt:lpstr>
      <vt:lpstr>THE THEORIST: FREUD</vt:lpstr>
      <vt:lpstr>Freud’s Psycho-Sexual Theory</vt:lpstr>
      <vt:lpstr>THE DIFFERENT STAGES</vt:lpstr>
      <vt:lpstr>WHAT DOES THE THEORY TEACH US?</vt:lpstr>
      <vt:lpstr>STRENGTHS</vt:lpstr>
      <vt:lpstr>CRITICISMS</vt:lpstr>
      <vt:lpstr>Use In Health And Social  Care Settings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Freud’s Theory of Psycho-Sexual Development</dc:title>
  <dc:creator>Amreen Rahman</dc:creator>
  <cp:lastModifiedBy>Amreen Rahman</cp:lastModifiedBy>
  <cp:revision>1</cp:revision>
  <dcterms:created xsi:type="dcterms:W3CDTF">2022-03-11T22:15:39Z</dcterms:created>
  <dcterms:modified xsi:type="dcterms:W3CDTF">2022-03-13T18:30:43Z</dcterms:modified>
</cp:coreProperties>
</file>