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ppt/slideLayouts/slideLayout8.xml" ContentType="application/vnd.openxmlformats-officedocument.presentationml.slideLayout+xml"/>
  <Override PartName="/ppt/theme/theme8.xml" ContentType="application/vnd.openxmlformats-officedocument.theme+xml"/>
  <Override PartName="/ppt/slideLayouts/slideLayout9.xml" ContentType="application/vnd.openxmlformats-officedocument.presentationml.slideLayout+xml"/>
  <Override PartName="/ppt/theme/theme9.xml" ContentType="application/vnd.openxmlformats-officedocument.theme+xml"/>
  <Override PartName="/ppt/slideLayouts/slideLayout10.xml" ContentType="application/vnd.openxmlformats-officedocument.presentationml.slideLayout+xml"/>
  <Override PartName="/ppt/theme/theme10.xml" ContentType="application/vnd.openxmlformats-officedocument.theme+xml"/>
  <Override PartName="/ppt/slideLayouts/slideLayout11.xml" ContentType="application/vnd.openxmlformats-officedocument.presentationml.slideLayout+xml"/>
  <Override PartName="/ppt/theme/theme11.xml" ContentType="application/vnd.openxmlformats-officedocument.theme+xml"/>
  <Override PartName="/ppt/slideLayouts/slideLayout12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1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0" r:id="rId2"/>
    <p:sldMasterId id="2147483659" r:id="rId3"/>
    <p:sldMasterId id="2147483658" r:id="rId4"/>
    <p:sldMasterId id="2147483657" r:id="rId5"/>
    <p:sldMasterId id="2147483656" r:id="rId6"/>
    <p:sldMasterId id="2147483655" r:id="rId7"/>
    <p:sldMasterId id="2147483654" r:id="rId8"/>
    <p:sldMasterId id="2147483653" r:id="rId9"/>
    <p:sldMasterId id="2147483652" r:id="rId10"/>
    <p:sldMasterId id="2147483651" r:id="rId11"/>
    <p:sldMasterId id="2147483650" r:id="rId12"/>
  </p:sldMasterIdLst>
  <p:notesMasterIdLst>
    <p:notesMasterId r:id="rId25"/>
  </p:notesMasterIdLst>
  <p:sldIdLst>
    <p:sldId id="281" r:id="rId13"/>
    <p:sldId id="282" r:id="rId14"/>
    <p:sldId id="283" r:id="rId15"/>
    <p:sldId id="284" r:id="rId16"/>
    <p:sldId id="285" r:id="rId17"/>
    <p:sldId id="286" r:id="rId18"/>
    <p:sldId id="287" r:id="rId19"/>
    <p:sldId id="288" r:id="rId20"/>
    <p:sldId id="289" r:id="rId21"/>
    <p:sldId id="290" r:id="rId22"/>
    <p:sldId id="291" r:id="rId23"/>
    <p:sldId id="292" r:id="rId24"/>
  </p:sldIdLst>
  <p:sldSz cx="12192000" cy="6858000"/>
  <p:notesSz cx="6858000" cy="9144000"/>
  <p:custDataLst>
    <p:tags r:id="rId2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47" autoAdjust="0"/>
  </p:normalViewPr>
  <p:slideViewPr>
    <p:cSldViewPr snapToGrid="0">
      <p:cViewPr varScale="1">
        <p:scale>
          <a:sx n="100" d="100"/>
          <a:sy n="100" d="100"/>
        </p:scale>
        <p:origin x="120" y="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tags" Target="tags/tag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A55F07-D83A-4961-BF4D-A3B8FB95E0EF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827544-2796-4FFD-9DAE-92D7D25BB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2137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605281"/>
            <a:ext cx="6400800" cy="3190240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6540" y="5181601"/>
            <a:ext cx="6400800" cy="695960"/>
          </a:xfrm>
        </p:spPr>
        <p:txBody>
          <a:bodyPr anchor="ctr"/>
          <a:lstStyle>
            <a:lvl1pPr marL="0" indent="0" algn="l">
              <a:buNone/>
              <a:defRPr sz="2400"/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05B87-0B1C-464B-928F-AA5E9D282D70}" type="datetimeFigureOut">
              <a:rPr lang="en-US" smtClean="0"/>
              <a:t>12/18/2025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D4B2D-25FF-0B46-98A4-87FBB723E47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CB9B453-B113-191E-39AE-5F46524E587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524000" y="1082043"/>
            <a:ext cx="1391920" cy="467195"/>
          </a:xfrm>
        </p:spPr>
        <p:txBody>
          <a:bodyPr anchor="ctr"/>
          <a:lstStyle>
            <a:lvl1pPr marL="120648" indent="0" algn="ctr">
              <a:buNone/>
              <a:defRPr/>
            </a:lvl1pPr>
          </a:lstStyle>
          <a:p>
            <a:r>
              <a:rPr lang="en-US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2574837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CEAFD4-E50F-295A-D7A1-83970B187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4D01AA-7390-4426-75B8-45D202F1A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05B87-0B1C-464B-928F-AA5E9D282D70}" type="datetimeFigureOut">
              <a:rPr lang="en-US" smtClean="0"/>
              <a:t>12/18/2025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A50DD9-A59D-E8B9-12E3-93BE32211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3E3E41-3F19-D504-3DD1-ED864ECA1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D4B2D-25FF-0B46-98A4-87FBB723E4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482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CEAFD4-E50F-295A-D7A1-83970B187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4D01AA-7390-4426-75B8-45D202F1A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05B87-0B1C-464B-928F-AA5E9D282D70}" type="datetimeFigureOut">
              <a:rPr lang="en-US" smtClean="0"/>
              <a:t>12/18/2025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A50DD9-A59D-E8B9-12E3-93BE32211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3E3E41-3F19-D504-3DD1-ED864ECA1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D4B2D-25FF-0B46-98A4-87FBB723E4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207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099" y="629392"/>
            <a:ext cx="3581401" cy="2799608"/>
          </a:xfrm>
        </p:spPr>
        <p:txBody>
          <a:bodyPr lIns="91440" anchor="t"/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31255" y="1068311"/>
            <a:ext cx="5951145" cy="507849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05B87-0B1C-464B-928F-AA5E9D282D70}" type="datetimeFigureOut">
              <a:rPr lang="en-US" smtClean="0"/>
              <a:t>12/18/2025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D4B2D-25FF-0B46-98A4-87FBB723E4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292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099" y="629392"/>
            <a:ext cx="3581401" cy="2799608"/>
          </a:xfrm>
        </p:spPr>
        <p:txBody>
          <a:bodyPr lIns="91440" anchor="t"/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31255" y="1068311"/>
            <a:ext cx="5951145" cy="507849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05B87-0B1C-464B-928F-AA5E9D282D70}" type="datetimeFigureOut">
              <a:rPr lang="en-US" smtClean="0"/>
              <a:t>12/18/2025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D4B2D-25FF-0B46-98A4-87FBB723E4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265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099" y="629392"/>
            <a:ext cx="3581401" cy="2799608"/>
          </a:xfrm>
        </p:spPr>
        <p:txBody>
          <a:bodyPr lIns="91440" anchor="t"/>
          <a:lstStyle>
            <a:lvl1pPr>
              <a:lnSpc>
                <a:spcPct val="90000"/>
              </a:lnSpc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31255" y="1068311"/>
            <a:ext cx="5951145" cy="507849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05B87-0B1C-464B-928F-AA5E9D282D70}" type="datetimeFigureOut">
              <a:rPr lang="en-US" smtClean="0"/>
              <a:t>12/18/2025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D4B2D-25FF-0B46-98A4-87FBB723E4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629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CEAFD4-E50F-295A-D7A1-83970B187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4D01AA-7390-4426-75B8-45D202F1A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05B87-0B1C-464B-928F-AA5E9D282D70}" type="datetimeFigureOut">
              <a:rPr lang="en-US" smtClean="0"/>
              <a:t>12/18/2025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A50DD9-A59D-E8B9-12E3-93BE32211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3E3E41-3F19-D504-3DD1-ED864ECA1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D4B2D-25FF-0B46-98A4-87FBB723E4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207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CEAFD4-E50F-295A-D7A1-83970B187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4D01AA-7390-4426-75B8-45D202F1A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05B87-0B1C-464B-928F-AA5E9D282D70}" type="datetimeFigureOut">
              <a:rPr lang="en-US" smtClean="0"/>
              <a:t>12/18/2025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A50DD9-A59D-E8B9-12E3-93BE32211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3E3E41-3F19-D504-3DD1-ED864ECA1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D4B2D-25FF-0B46-98A4-87FBB723E4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207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CEAFD4-E50F-295A-D7A1-83970B187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4D01AA-7390-4426-75B8-45D202F1A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05B87-0B1C-464B-928F-AA5E9D282D70}" type="datetimeFigureOut">
              <a:rPr lang="en-US" smtClean="0"/>
              <a:t>12/18/2025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A50DD9-A59D-E8B9-12E3-93BE32211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3E3E41-3F19-D504-3DD1-ED864ECA1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D4B2D-25FF-0B46-98A4-87FBB723E4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456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-3-Sec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100" y="629392"/>
            <a:ext cx="11353800" cy="622300"/>
          </a:xfrm>
        </p:spPr>
        <p:txBody>
          <a:bodyPr lIns="9144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19100" y="2501461"/>
            <a:ext cx="3657600" cy="3757099"/>
          </a:xfrm>
        </p:spPr>
        <p:txBody>
          <a:bodyPr/>
          <a:lstStyle>
            <a:lvl1pPr>
              <a:lnSpc>
                <a:spcPct val="150000"/>
              </a:lnSpc>
              <a:defRPr/>
            </a:lvl1pPr>
            <a:lvl2pPr>
              <a:lnSpc>
                <a:spcPct val="150000"/>
              </a:lnSpc>
              <a:defRPr/>
            </a:lvl2pPr>
            <a:lvl3pPr>
              <a:lnSpc>
                <a:spcPct val="150000"/>
              </a:lnSpc>
              <a:defRPr/>
            </a:lvl3pPr>
            <a:lvl4pPr>
              <a:lnSpc>
                <a:spcPct val="150000"/>
              </a:lnSpc>
              <a:defRPr/>
            </a:lvl4pPr>
            <a:lvl5pPr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29099" y="2501461"/>
            <a:ext cx="3733799" cy="3757099"/>
          </a:xfrm>
        </p:spPr>
        <p:txBody>
          <a:bodyPr/>
          <a:lstStyle>
            <a:lvl1pPr>
              <a:lnSpc>
                <a:spcPct val="150000"/>
              </a:lnSpc>
              <a:defRPr/>
            </a:lvl1pPr>
            <a:lvl2pPr>
              <a:lnSpc>
                <a:spcPct val="150000"/>
              </a:lnSpc>
              <a:defRPr/>
            </a:lvl2pPr>
            <a:lvl3pPr>
              <a:lnSpc>
                <a:spcPct val="150000"/>
              </a:lnSpc>
              <a:defRPr/>
            </a:lvl3pPr>
            <a:lvl4pPr>
              <a:lnSpc>
                <a:spcPct val="150000"/>
              </a:lnSpc>
              <a:defRPr/>
            </a:lvl4pPr>
            <a:lvl5pPr>
              <a:lnSpc>
                <a:spcPct val="15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05B87-0B1C-464B-928F-AA5E9D282D70}" type="datetimeFigureOut">
              <a:rPr lang="en-US" smtClean="0"/>
              <a:t>12/18/2025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D4B2D-25FF-0B46-98A4-87FBB723E47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A80733C4-37B3-EAAC-AEF9-6AA9939E4F15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115297" y="2501461"/>
            <a:ext cx="3657601" cy="3757099"/>
          </a:xfrm>
        </p:spPr>
        <p:txBody>
          <a:bodyPr/>
          <a:lstStyle>
            <a:lvl1pPr>
              <a:lnSpc>
                <a:spcPct val="150000"/>
              </a:lnSpc>
              <a:defRPr/>
            </a:lvl1pPr>
            <a:lvl2pPr>
              <a:lnSpc>
                <a:spcPct val="150000"/>
              </a:lnSpc>
              <a:defRPr/>
            </a:lvl2pPr>
            <a:lvl3pPr>
              <a:lnSpc>
                <a:spcPct val="150000"/>
              </a:lnSpc>
              <a:defRPr/>
            </a:lvl3pPr>
            <a:lvl4pPr>
              <a:lnSpc>
                <a:spcPct val="150000"/>
              </a:lnSpc>
              <a:defRPr/>
            </a:lvl4pPr>
            <a:lvl5pPr>
              <a:lnSpc>
                <a:spcPct val="15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50EAC16-3B86-317F-2CED-01BEFE8BFE5A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419102" y="1412241"/>
            <a:ext cx="3657599" cy="946983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2400" b="1">
                <a:latin typeface="Franklin Gothic Medium" panose="020B0603020102020204" pitchFamily="34" charset="0"/>
              </a:defRPr>
            </a:lvl1pPr>
            <a:lvl2pPr marL="457178" indent="0">
              <a:buNone/>
              <a:defRPr sz="2000" b="1"/>
            </a:lvl2pPr>
            <a:lvl3pPr marL="914354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2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1EA0600A-89E3-8CAB-4C19-49198C79214D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4229102" y="1412241"/>
            <a:ext cx="3733798" cy="946983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2400" b="1">
                <a:latin typeface="Franklin Gothic Medium" panose="020B0603020102020204" pitchFamily="34" charset="0"/>
              </a:defRPr>
            </a:lvl1pPr>
            <a:lvl2pPr marL="457178" indent="0">
              <a:buNone/>
              <a:defRPr sz="2000" b="1"/>
            </a:lvl2pPr>
            <a:lvl3pPr marL="914354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2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344020BC-5D0B-9B40-8801-ED945012C912}"/>
              </a:ext>
            </a:extLst>
          </p:cNvPr>
          <p:cNvSpPr>
            <a:spLocks noGrp="1"/>
          </p:cNvSpPr>
          <p:nvPr>
            <p:ph type="body" idx="16"/>
          </p:nvPr>
        </p:nvSpPr>
        <p:spPr>
          <a:xfrm>
            <a:off x="8115300" y="1412241"/>
            <a:ext cx="3657600" cy="946983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2400" b="1">
                <a:latin typeface="Franklin Gothic Medium" panose="020B0603020102020204" pitchFamily="34" charset="0"/>
              </a:defRPr>
            </a:lvl1pPr>
            <a:lvl2pPr marL="457178" indent="0">
              <a:buNone/>
              <a:defRPr sz="2000" b="1"/>
            </a:lvl2pPr>
            <a:lvl3pPr marL="914354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2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4269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CEAFD4-E50F-295A-D7A1-83970B187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4D01AA-7390-4426-75B8-45D202F1A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05B87-0B1C-464B-928F-AA5E9D282D70}" type="datetimeFigureOut">
              <a:rPr lang="en-US" smtClean="0"/>
              <a:t>12/18/2025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A50DD9-A59D-E8B9-12E3-93BE32211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3E3E41-3F19-D504-3DD1-ED864ECA1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D4B2D-25FF-0B46-98A4-87FBB723E4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2071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CEAFD4-E50F-295A-D7A1-83970B187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4D01AA-7390-4426-75B8-45D202F1A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05B87-0B1C-464B-928F-AA5E9D282D70}" type="datetimeFigureOut">
              <a:rPr lang="en-US" smtClean="0"/>
              <a:t>12/18/2025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A50DD9-A59D-E8B9-12E3-93BE32211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3E3E41-3F19-D504-3DD1-ED864ECA1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D4B2D-25FF-0B46-98A4-87FBB723E4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3432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0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1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19100" y="629392"/>
            <a:ext cx="11353800" cy="627908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/>
          <a:p>
            <a:r>
              <a:rPr lang="en-US" dirty="0"/>
              <a:t>Slide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9100" y="1485900"/>
            <a:ext cx="11353800" cy="46609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19100" y="6400801"/>
            <a:ext cx="36576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E405B87-0B1C-464B-928F-AA5E9D282D70}" type="datetimeFigureOut">
              <a:rPr lang="en-US" smtClean="0"/>
              <a:t>12/18/2025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29100" y="6400801"/>
            <a:ext cx="37338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15300" y="6400801"/>
            <a:ext cx="36576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9AD4B2D-25FF-0B46-98A4-87FBB723E4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171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96855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628635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2pPr>
      <a:lvl3pPr marL="1085824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3pPr>
      <a:lvl4pPr marL="1543012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4pPr>
      <a:lvl5pPr marL="2001789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64">
          <p15:clr>
            <a:srgbClr val="F26B43"/>
          </p15:clr>
        </p15:guide>
        <p15:guide id="2" pos="264">
          <p15:clr>
            <a:srgbClr val="F26B43"/>
          </p15:clr>
        </p15:guide>
        <p15:guide id="3" orient="horz" pos="4032">
          <p15:clr>
            <a:srgbClr val="F26B43"/>
          </p15:clr>
        </p15:guide>
        <p15:guide id="4" pos="7416">
          <p15:clr>
            <a:srgbClr val="F26B43"/>
          </p15:clr>
        </p15:guide>
        <p15:guide id="5" pos="3840">
          <p15:clr>
            <a:srgbClr val="F26B43"/>
          </p15:clr>
        </p15:guide>
        <p15:guide id="6" pos="2616">
          <p15:clr>
            <a:srgbClr val="F26B43"/>
          </p15:clr>
        </p15:guide>
        <p15:guide id="7" orient="horz" pos="2160">
          <p15:clr>
            <a:srgbClr val="F26B43"/>
          </p15:clr>
        </p15:guide>
        <p15:guide id="9" pos="5064">
          <p15:clr>
            <a:srgbClr val="F26B43"/>
          </p15:clr>
        </p15:guide>
        <p15:guide id="10" orient="horz" pos="144">
          <p15:clr>
            <a:srgbClr val="F26B43"/>
          </p15:clr>
        </p15:guide>
        <p15:guide id="11" pos="7536">
          <p15:clr>
            <a:srgbClr val="F26B43"/>
          </p15:clr>
        </p15:guide>
        <p15:guide id="12" orient="horz" pos="4176">
          <p15:clr>
            <a:srgbClr val="F26B43"/>
          </p15:clr>
        </p15:guide>
        <p15:guide id="13" pos="144">
          <p15:clr>
            <a:srgbClr val="F26B43"/>
          </p15:clr>
        </p15:guide>
        <p15:guide id="14" pos="3888">
          <p15:clr>
            <a:srgbClr val="F26B43"/>
          </p15:clr>
        </p15:guide>
        <p15:guide id="15" pos="3792">
          <p15:clr>
            <a:srgbClr val="F26B43"/>
          </p15:clr>
        </p15:guide>
        <p15:guide id="16" pos="2568">
          <p15:clr>
            <a:srgbClr val="F26B43"/>
          </p15:clr>
        </p15:guide>
        <p15:guide id="17" pos="2664">
          <p15:clr>
            <a:srgbClr val="F26B43"/>
          </p15:clr>
        </p15:guide>
        <p15:guide id="18" pos="5016">
          <p15:clr>
            <a:srgbClr val="F26B43"/>
          </p15:clr>
        </p15:guide>
        <p15:guide id="19" pos="5112">
          <p15:clr>
            <a:srgbClr val="F26B43"/>
          </p15:clr>
        </p15:guide>
        <p15:guide id="20" orient="horz" pos="792">
          <p15:clr>
            <a:srgbClr val="F26B43"/>
          </p15:clr>
        </p15:guide>
        <p15:guide id="21" orient="horz" pos="936">
          <p15:clr>
            <a:srgbClr val="F26B43"/>
          </p15:clr>
        </p15:guide>
        <p15:guide id="22" pos="312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19100" y="629392"/>
            <a:ext cx="11353800" cy="62790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Slide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9100" y="1485900"/>
            <a:ext cx="11353800" cy="46609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19100" y="6400801"/>
            <a:ext cx="36576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E405B87-0B1C-464B-928F-AA5E9D282D70}" type="datetimeFigureOut">
              <a:rPr lang="en-US" smtClean="0"/>
              <a:t>12/18/2025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29100" y="6400801"/>
            <a:ext cx="37338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15300" y="6400801"/>
            <a:ext cx="36576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9AD4B2D-25FF-0B46-98A4-87FBB723E4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511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96855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628635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2pPr>
      <a:lvl3pPr marL="1085824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3pPr>
      <a:lvl4pPr marL="1543012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4pPr>
      <a:lvl5pPr marL="2001789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64">
          <p15:clr>
            <a:srgbClr val="F26B43"/>
          </p15:clr>
        </p15:guide>
        <p15:guide id="2" pos="264">
          <p15:clr>
            <a:srgbClr val="F26B43"/>
          </p15:clr>
        </p15:guide>
        <p15:guide id="3" orient="horz" pos="4032">
          <p15:clr>
            <a:srgbClr val="F26B43"/>
          </p15:clr>
        </p15:guide>
        <p15:guide id="4" pos="7416">
          <p15:clr>
            <a:srgbClr val="F26B43"/>
          </p15:clr>
        </p15:guide>
        <p15:guide id="5" pos="3840">
          <p15:clr>
            <a:srgbClr val="F26B43"/>
          </p15:clr>
        </p15:guide>
        <p15:guide id="6" pos="2592" userDrawn="1">
          <p15:clr>
            <a:srgbClr val="F26B43"/>
          </p15:clr>
        </p15:guide>
        <p15:guide id="7" orient="horz" pos="2160">
          <p15:clr>
            <a:srgbClr val="F26B43"/>
          </p15:clr>
        </p15:guide>
        <p15:guide id="9" pos="5088" userDrawn="1">
          <p15:clr>
            <a:srgbClr val="F26B43"/>
          </p15:clr>
        </p15:guide>
        <p15:guide id="10" orient="horz" pos="144">
          <p15:clr>
            <a:srgbClr val="F26B43"/>
          </p15:clr>
        </p15:guide>
        <p15:guide id="11" pos="7536">
          <p15:clr>
            <a:srgbClr val="F26B43"/>
          </p15:clr>
        </p15:guide>
        <p15:guide id="12" orient="horz" pos="4176">
          <p15:clr>
            <a:srgbClr val="F26B43"/>
          </p15:clr>
        </p15:guide>
        <p15:guide id="13" pos="144">
          <p15:clr>
            <a:srgbClr val="F26B43"/>
          </p15:clr>
        </p15:guide>
        <p15:guide id="14" pos="3888">
          <p15:clr>
            <a:srgbClr val="F26B43"/>
          </p15:clr>
        </p15:guide>
        <p15:guide id="15" pos="3792">
          <p15:clr>
            <a:srgbClr val="F26B43"/>
          </p15:clr>
        </p15:guide>
        <p15:guide id="16" pos="2520" userDrawn="1">
          <p15:clr>
            <a:srgbClr val="F26B43"/>
          </p15:clr>
        </p15:guide>
        <p15:guide id="17" pos="2664" userDrawn="1">
          <p15:clr>
            <a:srgbClr val="F26B43"/>
          </p15:clr>
        </p15:guide>
        <p15:guide id="18" pos="5016">
          <p15:clr>
            <a:srgbClr val="F26B43"/>
          </p15:clr>
        </p15:guide>
        <p15:guide id="19" pos="5160" userDrawn="1">
          <p15:clr>
            <a:srgbClr val="F26B43"/>
          </p15:clr>
        </p15:guide>
        <p15:guide id="20" orient="horz" pos="792">
          <p15:clr>
            <a:srgbClr val="F26B43"/>
          </p15:clr>
        </p15:guide>
        <p15:guide id="21" orient="horz" pos="936">
          <p15:clr>
            <a:srgbClr val="F26B43"/>
          </p15:clr>
        </p15:guide>
        <p15:guide id="22" pos="312">
          <p15:clr>
            <a:srgbClr val="F26B43"/>
          </p15:clr>
        </p15:guide>
        <p15:guide id="23" orient="horz" pos="1200" userDrawn="1">
          <p15:clr>
            <a:srgbClr val="F26B43"/>
          </p15:clr>
        </p15:guide>
        <p15:guide id="24" orient="horz" pos="3120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19100" y="629392"/>
            <a:ext cx="11353800" cy="62790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Slide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9100" y="1485900"/>
            <a:ext cx="11353800" cy="46609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19100" y="6400801"/>
            <a:ext cx="36576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E405B87-0B1C-464B-928F-AA5E9D282D70}" type="datetimeFigureOut">
              <a:rPr lang="en-US" smtClean="0"/>
              <a:t>12/18/2025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29100" y="6400801"/>
            <a:ext cx="37338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15300" y="6400801"/>
            <a:ext cx="36576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9AD4B2D-25FF-0B46-98A4-87FBB723E4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215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96855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628635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2pPr>
      <a:lvl3pPr marL="1085824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3pPr>
      <a:lvl4pPr marL="1543012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4pPr>
      <a:lvl5pPr marL="2001789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64">
          <p15:clr>
            <a:srgbClr val="F26B43"/>
          </p15:clr>
        </p15:guide>
        <p15:guide id="2" pos="264">
          <p15:clr>
            <a:srgbClr val="F26B43"/>
          </p15:clr>
        </p15:guide>
        <p15:guide id="3" orient="horz" pos="4032">
          <p15:clr>
            <a:srgbClr val="F26B43"/>
          </p15:clr>
        </p15:guide>
        <p15:guide id="4" pos="7416">
          <p15:clr>
            <a:srgbClr val="F26B43"/>
          </p15:clr>
        </p15:guide>
        <p15:guide id="5" pos="3840">
          <p15:clr>
            <a:srgbClr val="F26B43"/>
          </p15:clr>
        </p15:guide>
        <p15:guide id="6" pos="2592">
          <p15:clr>
            <a:srgbClr val="F26B43"/>
          </p15:clr>
        </p15:guide>
        <p15:guide id="7" orient="horz" pos="2160">
          <p15:clr>
            <a:srgbClr val="F26B43"/>
          </p15:clr>
        </p15:guide>
        <p15:guide id="9" pos="5088">
          <p15:clr>
            <a:srgbClr val="F26B43"/>
          </p15:clr>
        </p15:guide>
        <p15:guide id="10" orient="horz" pos="144">
          <p15:clr>
            <a:srgbClr val="F26B43"/>
          </p15:clr>
        </p15:guide>
        <p15:guide id="11" pos="7536">
          <p15:clr>
            <a:srgbClr val="F26B43"/>
          </p15:clr>
        </p15:guide>
        <p15:guide id="12" orient="horz" pos="4176">
          <p15:clr>
            <a:srgbClr val="F26B43"/>
          </p15:clr>
        </p15:guide>
        <p15:guide id="13" pos="144">
          <p15:clr>
            <a:srgbClr val="F26B43"/>
          </p15:clr>
        </p15:guide>
        <p15:guide id="14" pos="3888">
          <p15:clr>
            <a:srgbClr val="F26B43"/>
          </p15:clr>
        </p15:guide>
        <p15:guide id="15" pos="3792">
          <p15:clr>
            <a:srgbClr val="F26B43"/>
          </p15:clr>
        </p15:guide>
        <p15:guide id="16" pos="2520">
          <p15:clr>
            <a:srgbClr val="F26B43"/>
          </p15:clr>
        </p15:guide>
        <p15:guide id="17" pos="2664">
          <p15:clr>
            <a:srgbClr val="F26B43"/>
          </p15:clr>
        </p15:guide>
        <p15:guide id="18" pos="5016">
          <p15:clr>
            <a:srgbClr val="F26B43"/>
          </p15:clr>
        </p15:guide>
        <p15:guide id="19" pos="5160">
          <p15:clr>
            <a:srgbClr val="F26B43"/>
          </p15:clr>
        </p15:guide>
        <p15:guide id="20" orient="horz" pos="792">
          <p15:clr>
            <a:srgbClr val="F26B43"/>
          </p15:clr>
        </p15:guide>
        <p15:guide id="21" orient="horz" pos="936">
          <p15:clr>
            <a:srgbClr val="F26B43"/>
          </p15:clr>
        </p15:guide>
        <p15:guide id="22" pos="312">
          <p15:clr>
            <a:srgbClr val="F26B43"/>
          </p15:clr>
        </p15:guide>
        <p15:guide id="23" orient="horz" pos="1200">
          <p15:clr>
            <a:srgbClr val="F26B43"/>
          </p15:clr>
        </p15:guide>
        <p15:guide id="24" orient="horz" pos="3120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19100" y="629392"/>
            <a:ext cx="11353800" cy="62790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Slide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9100" y="1485900"/>
            <a:ext cx="11353800" cy="46609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19100" y="6400801"/>
            <a:ext cx="36576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E405B87-0B1C-464B-928F-AA5E9D282D70}" type="datetimeFigureOut">
              <a:rPr lang="en-US" smtClean="0"/>
              <a:t>12/18/2025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29100" y="6400801"/>
            <a:ext cx="37338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15300" y="6400801"/>
            <a:ext cx="36576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9AD4B2D-25FF-0B46-98A4-87FBB723E4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671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96855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628635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2pPr>
      <a:lvl3pPr marL="1085824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3pPr>
      <a:lvl4pPr marL="1543012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4pPr>
      <a:lvl5pPr marL="2001789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64">
          <p15:clr>
            <a:srgbClr val="F26B43"/>
          </p15:clr>
        </p15:guide>
        <p15:guide id="2" pos="264">
          <p15:clr>
            <a:srgbClr val="F26B43"/>
          </p15:clr>
        </p15:guide>
        <p15:guide id="3" orient="horz" pos="4032">
          <p15:clr>
            <a:srgbClr val="F26B43"/>
          </p15:clr>
        </p15:guide>
        <p15:guide id="4" pos="7416">
          <p15:clr>
            <a:srgbClr val="F26B43"/>
          </p15:clr>
        </p15:guide>
        <p15:guide id="5" pos="3840">
          <p15:clr>
            <a:srgbClr val="F26B43"/>
          </p15:clr>
        </p15:guide>
        <p15:guide id="6" pos="2592">
          <p15:clr>
            <a:srgbClr val="F26B43"/>
          </p15:clr>
        </p15:guide>
        <p15:guide id="7" orient="horz" pos="2160">
          <p15:clr>
            <a:srgbClr val="F26B43"/>
          </p15:clr>
        </p15:guide>
        <p15:guide id="9" pos="5088">
          <p15:clr>
            <a:srgbClr val="F26B43"/>
          </p15:clr>
        </p15:guide>
        <p15:guide id="10" orient="horz" pos="144">
          <p15:clr>
            <a:srgbClr val="F26B43"/>
          </p15:clr>
        </p15:guide>
        <p15:guide id="11" pos="7536">
          <p15:clr>
            <a:srgbClr val="F26B43"/>
          </p15:clr>
        </p15:guide>
        <p15:guide id="12" orient="horz" pos="4176">
          <p15:clr>
            <a:srgbClr val="F26B43"/>
          </p15:clr>
        </p15:guide>
        <p15:guide id="13" pos="144">
          <p15:clr>
            <a:srgbClr val="F26B43"/>
          </p15:clr>
        </p15:guide>
        <p15:guide id="14" pos="3888">
          <p15:clr>
            <a:srgbClr val="F26B43"/>
          </p15:clr>
        </p15:guide>
        <p15:guide id="15" pos="3792">
          <p15:clr>
            <a:srgbClr val="F26B43"/>
          </p15:clr>
        </p15:guide>
        <p15:guide id="16" pos="2520">
          <p15:clr>
            <a:srgbClr val="F26B43"/>
          </p15:clr>
        </p15:guide>
        <p15:guide id="17" pos="2664">
          <p15:clr>
            <a:srgbClr val="F26B43"/>
          </p15:clr>
        </p15:guide>
        <p15:guide id="18" pos="5016">
          <p15:clr>
            <a:srgbClr val="F26B43"/>
          </p15:clr>
        </p15:guide>
        <p15:guide id="19" pos="5160">
          <p15:clr>
            <a:srgbClr val="F26B43"/>
          </p15:clr>
        </p15:guide>
        <p15:guide id="20" orient="horz" pos="792">
          <p15:clr>
            <a:srgbClr val="F26B43"/>
          </p15:clr>
        </p15:guide>
        <p15:guide id="21" orient="horz" pos="936">
          <p15:clr>
            <a:srgbClr val="F26B43"/>
          </p15:clr>
        </p15:guide>
        <p15:guide id="22" pos="312">
          <p15:clr>
            <a:srgbClr val="F26B43"/>
          </p15:clr>
        </p15:guide>
        <p15:guide id="23" orient="horz" pos="1200" userDrawn="1">
          <p15:clr>
            <a:srgbClr val="F26B43"/>
          </p15:clr>
        </p15:guide>
        <p15:guide id="24" orient="horz" pos="3120" userDrawn="1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19100" y="629392"/>
            <a:ext cx="11353800" cy="62790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Slide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9100" y="1485900"/>
            <a:ext cx="11353800" cy="46609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19100" y="6400801"/>
            <a:ext cx="36576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E405B87-0B1C-464B-928F-AA5E9D282D70}" type="datetimeFigureOut">
              <a:rPr lang="en-US" smtClean="0"/>
              <a:t>12/18/2025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29100" y="6400801"/>
            <a:ext cx="37338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15300" y="6400801"/>
            <a:ext cx="36576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9AD4B2D-25FF-0B46-98A4-87FBB723E4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511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96855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628635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2pPr>
      <a:lvl3pPr marL="1085824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3pPr>
      <a:lvl4pPr marL="1543012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4pPr>
      <a:lvl5pPr marL="2001789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64">
          <p15:clr>
            <a:srgbClr val="F26B43"/>
          </p15:clr>
        </p15:guide>
        <p15:guide id="2" pos="264">
          <p15:clr>
            <a:srgbClr val="F26B43"/>
          </p15:clr>
        </p15:guide>
        <p15:guide id="3" orient="horz" pos="4032">
          <p15:clr>
            <a:srgbClr val="F26B43"/>
          </p15:clr>
        </p15:guide>
        <p15:guide id="4" pos="7416">
          <p15:clr>
            <a:srgbClr val="F26B43"/>
          </p15:clr>
        </p15:guide>
        <p15:guide id="5" pos="3840">
          <p15:clr>
            <a:srgbClr val="F26B43"/>
          </p15:clr>
        </p15:guide>
        <p15:guide id="6" pos="2592" userDrawn="1">
          <p15:clr>
            <a:srgbClr val="F26B43"/>
          </p15:clr>
        </p15:guide>
        <p15:guide id="7" orient="horz" pos="2160">
          <p15:clr>
            <a:srgbClr val="F26B43"/>
          </p15:clr>
        </p15:guide>
        <p15:guide id="9" pos="5088" userDrawn="1">
          <p15:clr>
            <a:srgbClr val="F26B43"/>
          </p15:clr>
        </p15:guide>
        <p15:guide id="10" orient="horz" pos="144">
          <p15:clr>
            <a:srgbClr val="F26B43"/>
          </p15:clr>
        </p15:guide>
        <p15:guide id="11" pos="7536">
          <p15:clr>
            <a:srgbClr val="F26B43"/>
          </p15:clr>
        </p15:guide>
        <p15:guide id="12" orient="horz" pos="4176">
          <p15:clr>
            <a:srgbClr val="F26B43"/>
          </p15:clr>
        </p15:guide>
        <p15:guide id="13" pos="144">
          <p15:clr>
            <a:srgbClr val="F26B43"/>
          </p15:clr>
        </p15:guide>
        <p15:guide id="14" pos="3888">
          <p15:clr>
            <a:srgbClr val="F26B43"/>
          </p15:clr>
        </p15:guide>
        <p15:guide id="15" pos="3792">
          <p15:clr>
            <a:srgbClr val="F26B43"/>
          </p15:clr>
        </p15:guide>
        <p15:guide id="16" pos="2520" userDrawn="1">
          <p15:clr>
            <a:srgbClr val="F26B43"/>
          </p15:clr>
        </p15:guide>
        <p15:guide id="17" pos="2664" userDrawn="1">
          <p15:clr>
            <a:srgbClr val="F26B43"/>
          </p15:clr>
        </p15:guide>
        <p15:guide id="18" pos="5016">
          <p15:clr>
            <a:srgbClr val="F26B43"/>
          </p15:clr>
        </p15:guide>
        <p15:guide id="19" pos="5160" userDrawn="1">
          <p15:clr>
            <a:srgbClr val="F26B43"/>
          </p15:clr>
        </p15:guide>
        <p15:guide id="20" orient="horz" pos="792">
          <p15:clr>
            <a:srgbClr val="F26B43"/>
          </p15:clr>
        </p15:guide>
        <p15:guide id="21" orient="horz" pos="936">
          <p15:clr>
            <a:srgbClr val="F26B43"/>
          </p15:clr>
        </p15:guide>
        <p15:guide id="22" pos="312">
          <p15:clr>
            <a:srgbClr val="F26B43"/>
          </p15:clr>
        </p15:guide>
        <p15:guide id="23" orient="horz" pos="1200" userDrawn="1">
          <p15:clr>
            <a:srgbClr val="F26B43"/>
          </p15:clr>
        </p15:guide>
        <p15:guide id="24" orient="horz" pos="3120" userDrawn="1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19100" y="629392"/>
            <a:ext cx="11353800" cy="62790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Slide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9100" y="1485900"/>
            <a:ext cx="11353800" cy="46609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19100" y="6400801"/>
            <a:ext cx="36576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E405B87-0B1C-464B-928F-AA5E9D282D70}" type="datetimeFigureOut">
              <a:rPr lang="en-US" smtClean="0"/>
              <a:t>12/18/2025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29100" y="6400801"/>
            <a:ext cx="37338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15300" y="6400801"/>
            <a:ext cx="36576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9AD4B2D-25FF-0B46-98A4-87FBB723E4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215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96855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628635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2pPr>
      <a:lvl3pPr marL="1085824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3pPr>
      <a:lvl4pPr marL="1543012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4pPr>
      <a:lvl5pPr marL="2001789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64">
          <p15:clr>
            <a:srgbClr val="F26B43"/>
          </p15:clr>
        </p15:guide>
        <p15:guide id="2" pos="264">
          <p15:clr>
            <a:srgbClr val="F26B43"/>
          </p15:clr>
        </p15:guide>
        <p15:guide id="3" orient="horz" pos="4032">
          <p15:clr>
            <a:srgbClr val="F26B43"/>
          </p15:clr>
        </p15:guide>
        <p15:guide id="4" pos="7416">
          <p15:clr>
            <a:srgbClr val="F26B43"/>
          </p15:clr>
        </p15:guide>
        <p15:guide id="5" pos="3840">
          <p15:clr>
            <a:srgbClr val="F26B43"/>
          </p15:clr>
        </p15:guide>
        <p15:guide id="6" pos="2592">
          <p15:clr>
            <a:srgbClr val="F26B43"/>
          </p15:clr>
        </p15:guide>
        <p15:guide id="7" orient="horz" pos="2160">
          <p15:clr>
            <a:srgbClr val="F26B43"/>
          </p15:clr>
        </p15:guide>
        <p15:guide id="9" pos="5088">
          <p15:clr>
            <a:srgbClr val="F26B43"/>
          </p15:clr>
        </p15:guide>
        <p15:guide id="10" orient="horz" pos="144">
          <p15:clr>
            <a:srgbClr val="F26B43"/>
          </p15:clr>
        </p15:guide>
        <p15:guide id="11" pos="7536">
          <p15:clr>
            <a:srgbClr val="F26B43"/>
          </p15:clr>
        </p15:guide>
        <p15:guide id="12" orient="horz" pos="4176">
          <p15:clr>
            <a:srgbClr val="F26B43"/>
          </p15:clr>
        </p15:guide>
        <p15:guide id="13" pos="144">
          <p15:clr>
            <a:srgbClr val="F26B43"/>
          </p15:clr>
        </p15:guide>
        <p15:guide id="14" pos="3888">
          <p15:clr>
            <a:srgbClr val="F26B43"/>
          </p15:clr>
        </p15:guide>
        <p15:guide id="15" pos="3792">
          <p15:clr>
            <a:srgbClr val="F26B43"/>
          </p15:clr>
        </p15:guide>
        <p15:guide id="16" pos="2520">
          <p15:clr>
            <a:srgbClr val="F26B43"/>
          </p15:clr>
        </p15:guide>
        <p15:guide id="17" pos="2664">
          <p15:clr>
            <a:srgbClr val="F26B43"/>
          </p15:clr>
        </p15:guide>
        <p15:guide id="18" pos="5016">
          <p15:clr>
            <a:srgbClr val="F26B43"/>
          </p15:clr>
        </p15:guide>
        <p15:guide id="19" pos="5160">
          <p15:clr>
            <a:srgbClr val="F26B43"/>
          </p15:clr>
        </p15:guide>
        <p15:guide id="20" orient="horz" pos="792">
          <p15:clr>
            <a:srgbClr val="F26B43"/>
          </p15:clr>
        </p15:guide>
        <p15:guide id="21" orient="horz" pos="936">
          <p15:clr>
            <a:srgbClr val="F26B43"/>
          </p15:clr>
        </p15:guide>
        <p15:guide id="22" pos="312">
          <p15:clr>
            <a:srgbClr val="F26B43"/>
          </p15:clr>
        </p15:guide>
        <p15:guide id="23" orient="horz" pos="1200">
          <p15:clr>
            <a:srgbClr val="F26B43"/>
          </p15:clr>
        </p15:guide>
        <p15:guide id="24" orient="horz" pos="3120">
          <p15:clr>
            <a:srgbClr val="F26B43"/>
          </p15:clr>
        </p15:guide>
      </p15:sldGuideLst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19100" y="629392"/>
            <a:ext cx="11353800" cy="62790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Slide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9100" y="1485900"/>
            <a:ext cx="11353800" cy="46609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19100" y="6400801"/>
            <a:ext cx="36576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E405B87-0B1C-464B-928F-AA5E9D282D70}" type="datetimeFigureOut">
              <a:rPr lang="en-US" smtClean="0"/>
              <a:t>12/18/2025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29100" y="6400801"/>
            <a:ext cx="37338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15300" y="6400801"/>
            <a:ext cx="36576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9AD4B2D-25FF-0B46-98A4-87FBB723E4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215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96855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628635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2pPr>
      <a:lvl3pPr marL="1085824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3pPr>
      <a:lvl4pPr marL="1543012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4pPr>
      <a:lvl5pPr marL="2001789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64">
          <p15:clr>
            <a:srgbClr val="F26B43"/>
          </p15:clr>
        </p15:guide>
        <p15:guide id="2" pos="264">
          <p15:clr>
            <a:srgbClr val="F26B43"/>
          </p15:clr>
        </p15:guide>
        <p15:guide id="3" orient="horz" pos="4032">
          <p15:clr>
            <a:srgbClr val="F26B43"/>
          </p15:clr>
        </p15:guide>
        <p15:guide id="4" pos="7416">
          <p15:clr>
            <a:srgbClr val="F26B43"/>
          </p15:clr>
        </p15:guide>
        <p15:guide id="5" pos="3840">
          <p15:clr>
            <a:srgbClr val="F26B43"/>
          </p15:clr>
        </p15:guide>
        <p15:guide id="6" pos="2592">
          <p15:clr>
            <a:srgbClr val="F26B43"/>
          </p15:clr>
        </p15:guide>
        <p15:guide id="7" orient="horz" pos="2160">
          <p15:clr>
            <a:srgbClr val="F26B43"/>
          </p15:clr>
        </p15:guide>
        <p15:guide id="9" pos="5088">
          <p15:clr>
            <a:srgbClr val="F26B43"/>
          </p15:clr>
        </p15:guide>
        <p15:guide id="10" orient="horz" pos="144">
          <p15:clr>
            <a:srgbClr val="F26B43"/>
          </p15:clr>
        </p15:guide>
        <p15:guide id="11" pos="7536">
          <p15:clr>
            <a:srgbClr val="F26B43"/>
          </p15:clr>
        </p15:guide>
        <p15:guide id="12" orient="horz" pos="4176">
          <p15:clr>
            <a:srgbClr val="F26B43"/>
          </p15:clr>
        </p15:guide>
        <p15:guide id="13" pos="144">
          <p15:clr>
            <a:srgbClr val="F26B43"/>
          </p15:clr>
        </p15:guide>
        <p15:guide id="14" pos="3888">
          <p15:clr>
            <a:srgbClr val="F26B43"/>
          </p15:clr>
        </p15:guide>
        <p15:guide id="15" pos="3792">
          <p15:clr>
            <a:srgbClr val="F26B43"/>
          </p15:clr>
        </p15:guide>
        <p15:guide id="16" pos="2520">
          <p15:clr>
            <a:srgbClr val="F26B43"/>
          </p15:clr>
        </p15:guide>
        <p15:guide id="17" pos="2664">
          <p15:clr>
            <a:srgbClr val="F26B43"/>
          </p15:clr>
        </p15:guide>
        <p15:guide id="18" pos="5016">
          <p15:clr>
            <a:srgbClr val="F26B43"/>
          </p15:clr>
        </p15:guide>
        <p15:guide id="19" pos="5160">
          <p15:clr>
            <a:srgbClr val="F26B43"/>
          </p15:clr>
        </p15:guide>
        <p15:guide id="20" orient="horz" pos="792">
          <p15:clr>
            <a:srgbClr val="F26B43"/>
          </p15:clr>
        </p15:guide>
        <p15:guide id="21" orient="horz" pos="936">
          <p15:clr>
            <a:srgbClr val="F26B43"/>
          </p15:clr>
        </p15:guide>
        <p15:guide id="22" pos="312">
          <p15:clr>
            <a:srgbClr val="F26B43"/>
          </p15:clr>
        </p15:guide>
        <p15:guide id="23" orient="horz" pos="1200">
          <p15:clr>
            <a:srgbClr val="F26B43"/>
          </p15:clr>
        </p15:guide>
        <p15:guide id="24" orient="horz" pos="3120">
          <p15:clr>
            <a:srgbClr val="F26B43"/>
          </p15:clr>
        </p15:guide>
      </p15:sldGuideLst>
    </p:ext>
  </p:extLst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19100" y="629392"/>
            <a:ext cx="11353800" cy="62790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Slide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9100" y="1485900"/>
            <a:ext cx="11353800" cy="46609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19100" y="6400801"/>
            <a:ext cx="36576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E405B87-0B1C-464B-928F-AA5E9D282D70}" type="datetimeFigureOut">
              <a:rPr lang="en-US" smtClean="0"/>
              <a:t>12/18/2025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29100" y="6400801"/>
            <a:ext cx="37338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15300" y="6400801"/>
            <a:ext cx="36576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9AD4B2D-25FF-0B46-98A4-87FBB723E4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215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96855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628635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2pPr>
      <a:lvl3pPr marL="1085824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3pPr>
      <a:lvl4pPr marL="1543012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4pPr>
      <a:lvl5pPr marL="2001789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64">
          <p15:clr>
            <a:srgbClr val="F26B43"/>
          </p15:clr>
        </p15:guide>
        <p15:guide id="2" pos="264">
          <p15:clr>
            <a:srgbClr val="F26B43"/>
          </p15:clr>
        </p15:guide>
        <p15:guide id="3" orient="horz" pos="4032">
          <p15:clr>
            <a:srgbClr val="F26B43"/>
          </p15:clr>
        </p15:guide>
        <p15:guide id="4" pos="7416">
          <p15:clr>
            <a:srgbClr val="F26B43"/>
          </p15:clr>
        </p15:guide>
        <p15:guide id="5" pos="3840">
          <p15:clr>
            <a:srgbClr val="F26B43"/>
          </p15:clr>
        </p15:guide>
        <p15:guide id="6" pos="2592">
          <p15:clr>
            <a:srgbClr val="F26B43"/>
          </p15:clr>
        </p15:guide>
        <p15:guide id="7" orient="horz" pos="2160">
          <p15:clr>
            <a:srgbClr val="F26B43"/>
          </p15:clr>
        </p15:guide>
        <p15:guide id="9" pos="5088">
          <p15:clr>
            <a:srgbClr val="F26B43"/>
          </p15:clr>
        </p15:guide>
        <p15:guide id="10" orient="horz" pos="144">
          <p15:clr>
            <a:srgbClr val="F26B43"/>
          </p15:clr>
        </p15:guide>
        <p15:guide id="11" pos="7536">
          <p15:clr>
            <a:srgbClr val="F26B43"/>
          </p15:clr>
        </p15:guide>
        <p15:guide id="12" orient="horz" pos="4176">
          <p15:clr>
            <a:srgbClr val="F26B43"/>
          </p15:clr>
        </p15:guide>
        <p15:guide id="13" pos="144">
          <p15:clr>
            <a:srgbClr val="F26B43"/>
          </p15:clr>
        </p15:guide>
        <p15:guide id="14" pos="3888">
          <p15:clr>
            <a:srgbClr val="F26B43"/>
          </p15:clr>
        </p15:guide>
        <p15:guide id="15" pos="3792">
          <p15:clr>
            <a:srgbClr val="F26B43"/>
          </p15:clr>
        </p15:guide>
        <p15:guide id="16" pos="2520">
          <p15:clr>
            <a:srgbClr val="F26B43"/>
          </p15:clr>
        </p15:guide>
        <p15:guide id="17" pos="2664">
          <p15:clr>
            <a:srgbClr val="F26B43"/>
          </p15:clr>
        </p15:guide>
        <p15:guide id="18" pos="5016">
          <p15:clr>
            <a:srgbClr val="F26B43"/>
          </p15:clr>
        </p15:guide>
        <p15:guide id="19" pos="5160">
          <p15:clr>
            <a:srgbClr val="F26B43"/>
          </p15:clr>
        </p15:guide>
        <p15:guide id="20" orient="horz" pos="792">
          <p15:clr>
            <a:srgbClr val="F26B43"/>
          </p15:clr>
        </p15:guide>
        <p15:guide id="21" orient="horz" pos="936">
          <p15:clr>
            <a:srgbClr val="F26B43"/>
          </p15:clr>
        </p15:guide>
        <p15:guide id="22" pos="312">
          <p15:clr>
            <a:srgbClr val="F26B43"/>
          </p15:clr>
        </p15:guide>
        <p15:guide id="23" orient="horz" pos="1200">
          <p15:clr>
            <a:srgbClr val="F26B43"/>
          </p15:clr>
        </p15:guide>
        <p15:guide id="24" orient="horz" pos="3120">
          <p15:clr>
            <a:srgbClr val="F26B43"/>
          </p15:clr>
        </p15:guide>
      </p15:sldGuideLst>
    </p:ext>
  </p:extLst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19100" y="629392"/>
            <a:ext cx="11353800" cy="62790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Slide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9100" y="1485900"/>
            <a:ext cx="11353800" cy="46609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19100" y="6400801"/>
            <a:ext cx="36576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E405B87-0B1C-464B-928F-AA5E9D282D70}" type="datetimeFigureOut">
              <a:rPr lang="en-US" smtClean="0"/>
              <a:t>12/18/2025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29100" y="6400801"/>
            <a:ext cx="37338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15300" y="6400801"/>
            <a:ext cx="36576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9AD4B2D-25FF-0B46-98A4-87FBB723E4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20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96855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628635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2pPr>
      <a:lvl3pPr marL="1085824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3pPr>
      <a:lvl4pPr marL="1543012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4pPr>
      <a:lvl5pPr marL="2001789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64">
          <p15:clr>
            <a:srgbClr val="F26B43"/>
          </p15:clr>
        </p15:guide>
        <p15:guide id="2" pos="264">
          <p15:clr>
            <a:srgbClr val="F26B43"/>
          </p15:clr>
        </p15:guide>
        <p15:guide id="3" orient="horz" pos="4032">
          <p15:clr>
            <a:srgbClr val="F26B43"/>
          </p15:clr>
        </p15:guide>
        <p15:guide id="4" pos="7416">
          <p15:clr>
            <a:srgbClr val="F26B43"/>
          </p15:clr>
        </p15:guide>
        <p15:guide id="5" pos="3840">
          <p15:clr>
            <a:srgbClr val="F26B43"/>
          </p15:clr>
        </p15:guide>
        <p15:guide id="6" pos="2592">
          <p15:clr>
            <a:srgbClr val="F26B43"/>
          </p15:clr>
        </p15:guide>
        <p15:guide id="7" orient="horz" pos="2160">
          <p15:clr>
            <a:srgbClr val="F26B43"/>
          </p15:clr>
        </p15:guide>
        <p15:guide id="9" pos="5088">
          <p15:clr>
            <a:srgbClr val="F26B43"/>
          </p15:clr>
        </p15:guide>
        <p15:guide id="10" orient="horz" pos="144">
          <p15:clr>
            <a:srgbClr val="F26B43"/>
          </p15:clr>
        </p15:guide>
        <p15:guide id="11" pos="7536">
          <p15:clr>
            <a:srgbClr val="F26B43"/>
          </p15:clr>
        </p15:guide>
        <p15:guide id="12" orient="horz" pos="4176">
          <p15:clr>
            <a:srgbClr val="F26B43"/>
          </p15:clr>
        </p15:guide>
        <p15:guide id="13" pos="144">
          <p15:clr>
            <a:srgbClr val="F26B43"/>
          </p15:clr>
        </p15:guide>
        <p15:guide id="14" pos="3888">
          <p15:clr>
            <a:srgbClr val="F26B43"/>
          </p15:clr>
        </p15:guide>
        <p15:guide id="15" pos="3792">
          <p15:clr>
            <a:srgbClr val="F26B43"/>
          </p15:clr>
        </p15:guide>
        <p15:guide id="16" pos="2520">
          <p15:clr>
            <a:srgbClr val="F26B43"/>
          </p15:clr>
        </p15:guide>
        <p15:guide id="17" pos="2664">
          <p15:clr>
            <a:srgbClr val="F26B43"/>
          </p15:clr>
        </p15:guide>
        <p15:guide id="18" pos="5016">
          <p15:clr>
            <a:srgbClr val="F26B43"/>
          </p15:clr>
        </p15:guide>
        <p15:guide id="19" pos="5160">
          <p15:clr>
            <a:srgbClr val="F26B43"/>
          </p15:clr>
        </p15:guide>
        <p15:guide id="20" orient="horz" pos="792">
          <p15:clr>
            <a:srgbClr val="F26B43"/>
          </p15:clr>
        </p15:guide>
        <p15:guide id="21" orient="horz" pos="936">
          <p15:clr>
            <a:srgbClr val="F26B43"/>
          </p15:clr>
        </p15:guide>
        <p15:guide id="22" pos="312">
          <p15:clr>
            <a:srgbClr val="F26B43"/>
          </p15:clr>
        </p15:guide>
        <p15:guide id="23" orient="horz" pos="1200">
          <p15:clr>
            <a:srgbClr val="F26B43"/>
          </p15:clr>
        </p15:guide>
        <p15:guide id="24" orient="horz" pos="3120">
          <p15:clr>
            <a:srgbClr val="F26B43"/>
          </p15:clr>
        </p15:guide>
      </p15:sldGuideLst>
    </p:ext>
  </p:extLst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19100" y="629392"/>
            <a:ext cx="11353800" cy="62790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Slide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9100" y="1485900"/>
            <a:ext cx="11353800" cy="46609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19100" y="6400801"/>
            <a:ext cx="36576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E405B87-0B1C-464B-928F-AA5E9D282D70}" type="datetimeFigureOut">
              <a:rPr lang="en-US" smtClean="0"/>
              <a:t>12/18/2025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29100" y="6400801"/>
            <a:ext cx="37338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15300" y="6400801"/>
            <a:ext cx="36576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9AD4B2D-25FF-0B46-98A4-87FBB723E4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215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96855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628635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2pPr>
      <a:lvl3pPr marL="1085824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3pPr>
      <a:lvl4pPr marL="1543012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4pPr>
      <a:lvl5pPr marL="2001789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64">
          <p15:clr>
            <a:srgbClr val="F26B43"/>
          </p15:clr>
        </p15:guide>
        <p15:guide id="2" pos="264">
          <p15:clr>
            <a:srgbClr val="F26B43"/>
          </p15:clr>
        </p15:guide>
        <p15:guide id="3" orient="horz" pos="4032">
          <p15:clr>
            <a:srgbClr val="F26B43"/>
          </p15:clr>
        </p15:guide>
        <p15:guide id="4" pos="7416">
          <p15:clr>
            <a:srgbClr val="F26B43"/>
          </p15:clr>
        </p15:guide>
        <p15:guide id="5" pos="3840">
          <p15:clr>
            <a:srgbClr val="F26B43"/>
          </p15:clr>
        </p15:guide>
        <p15:guide id="6" pos="2592">
          <p15:clr>
            <a:srgbClr val="F26B43"/>
          </p15:clr>
        </p15:guide>
        <p15:guide id="7" orient="horz" pos="2160">
          <p15:clr>
            <a:srgbClr val="F26B43"/>
          </p15:clr>
        </p15:guide>
        <p15:guide id="9" pos="5088">
          <p15:clr>
            <a:srgbClr val="F26B43"/>
          </p15:clr>
        </p15:guide>
        <p15:guide id="10" orient="horz" pos="144">
          <p15:clr>
            <a:srgbClr val="F26B43"/>
          </p15:clr>
        </p15:guide>
        <p15:guide id="11" pos="7536">
          <p15:clr>
            <a:srgbClr val="F26B43"/>
          </p15:clr>
        </p15:guide>
        <p15:guide id="12" orient="horz" pos="4176">
          <p15:clr>
            <a:srgbClr val="F26B43"/>
          </p15:clr>
        </p15:guide>
        <p15:guide id="13" pos="144">
          <p15:clr>
            <a:srgbClr val="F26B43"/>
          </p15:clr>
        </p15:guide>
        <p15:guide id="14" pos="3888">
          <p15:clr>
            <a:srgbClr val="F26B43"/>
          </p15:clr>
        </p15:guide>
        <p15:guide id="15" pos="3792">
          <p15:clr>
            <a:srgbClr val="F26B43"/>
          </p15:clr>
        </p15:guide>
        <p15:guide id="16" pos="2520">
          <p15:clr>
            <a:srgbClr val="F26B43"/>
          </p15:clr>
        </p15:guide>
        <p15:guide id="17" pos="2664">
          <p15:clr>
            <a:srgbClr val="F26B43"/>
          </p15:clr>
        </p15:guide>
        <p15:guide id="18" pos="5016">
          <p15:clr>
            <a:srgbClr val="F26B43"/>
          </p15:clr>
        </p15:guide>
        <p15:guide id="19" pos="5160">
          <p15:clr>
            <a:srgbClr val="F26B43"/>
          </p15:clr>
        </p15:guide>
        <p15:guide id="20" orient="horz" pos="792">
          <p15:clr>
            <a:srgbClr val="F26B43"/>
          </p15:clr>
        </p15:guide>
        <p15:guide id="21" orient="horz" pos="936">
          <p15:clr>
            <a:srgbClr val="F26B43"/>
          </p15:clr>
        </p15:guide>
        <p15:guide id="22" pos="312">
          <p15:clr>
            <a:srgbClr val="F26B43"/>
          </p15:clr>
        </p15:guide>
        <p15:guide id="23" orient="horz" pos="1200">
          <p15:clr>
            <a:srgbClr val="F26B43"/>
          </p15:clr>
        </p15:guide>
        <p15:guide id="24" orient="horz" pos="3120">
          <p15:clr>
            <a:srgbClr val="F26B43"/>
          </p15:clr>
        </p15:guide>
      </p15:sldGuideLst>
    </p:ext>
  </p:extLst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19100" y="629392"/>
            <a:ext cx="11353800" cy="62790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Slide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9100" y="1485900"/>
            <a:ext cx="11353800" cy="46609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19100" y="6400801"/>
            <a:ext cx="36576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E405B87-0B1C-464B-928F-AA5E9D282D70}" type="datetimeFigureOut">
              <a:rPr lang="en-US" smtClean="0"/>
              <a:t>12/18/2025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29100" y="6400801"/>
            <a:ext cx="37338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15300" y="6400801"/>
            <a:ext cx="36576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9AD4B2D-25FF-0B46-98A4-87FBB723E4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215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96855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628635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2pPr>
      <a:lvl3pPr marL="1085824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3pPr>
      <a:lvl4pPr marL="1543012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4pPr>
      <a:lvl5pPr marL="2001789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64">
          <p15:clr>
            <a:srgbClr val="F26B43"/>
          </p15:clr>
        </p15:guide>
        <p15:guide id="2" pos="264">
          <p15:clr>
            <a:srgbClr val="F26B43"/>
          </p15:clr>
        </p15:guide>
        <p15:guide id="3" orient="horz" pos="4032">
          <p15:clr>
            <a:srgbClr val="F26B43"/>
          </p15:clr>
        </p15:guide>
        <p15:guide id="4" pos="7416">
          <p15:clr>
            <a:srgbClr val="F26B43"/>
          </p15:clr>
        </p15:guide>
        <p15:guide id="5" pos="3840">
          <p15:clr>
            <a:srgbClr val="F26B43"/>
          </p15:clr>
        </p15:guide>
        <p15:guide id="6" pos="2592">
          <p15:clr>
            <a:srgbClr val="F26B43"/>
          </p15:clr>
        </p15:guide>
        <p15:guide id="7" orient="horz" pos="2160">
          <p15:clr>
            <a:srgbClr val="F26B43"/>
          </p15:clr>
        </p15:guide>
        <p15:guide id="9" pos="5088">
          <p15:clr>
            <a:srgbClr val="F26B43"/>
          </p15:clr>
        </p15:guide>
        <p15:guide id="10" orient="horz" pos="144">
          <p15:clr>
            <a:srgbClr val="F26B43"/>
          </p15:clr>
        </p15:guide>
        <p15:guide id="11" pos="7536">
          <p15:clr>
            <a:srgbClr val="F26B43"/>
          </p15:clr>
        </p15:guide>
        <p15:guide id="12" orient="horz" pos="4176">
          <p15:clr>
            <a:srgbClr val="F26B43"/>
          </p15:clr>
        </p15:guide>
        <p15:guide id="13" pos="144">
          <p15:clr>
            <a:srgbClr val="F26B43"/>
          </p15:clr>
        </p15:guide>
        <p15:guide id="14" pos="3888">
          <p15:clr>
            <a:srgbClr val="F26B43"/>
          </p15:clr>
        </p15:guide>
        <p15:guide id="15" pos="3792">
          <p15:clr>
            <a:srgbClr val="F26B43"/>
          </p15:clr>
        </p15:guide>
        <p15:guide id="16" pos="2520">
          <p15:clr>
            <a:srgbClr val="F26B43"/>
          </p15:clr>
        </p15:guide>
        <p15:guide id="17" pos="2664">
          <p15:clr>
            <a:srgbClr val="F26B43"/>
          </p15:clr>
        </p15:guide>
        <p15:guide id="18" pos="5016">
          <p15:clr>
            <a:srgbClr val="F26B43"/>
          </p15:clr>
        </p15:guide>
        <p15:guide id="19" pos="5160">
          <p15:clr>
            <a:srgbClr val="F26B43"/>
          </p15:clr>
        </p15:guide>
        <p15:guide id="20" orient="horz" pos="792">
          <p15:clr>
            <a:srgbClr val="F26B43"/>
          </p15:clr>
        </p15:guide>
        <p15:guide id="21" orient="horz" pos="936">
          <p15:clr>
            <a:srgbClr val="F26B43"/>
          </p15:clr>
        </p15:guide>
        <p15:guide id="22" pos="312">
          <p15:clr>
            <a:srgbClr val="F26B43"/>
          </p15:clr>
        </p15:guide>
        <p15:guide id="23" orient="horz" pos="1200">
          <p15:clr>
            <a:srgbClr val="F26B43"/>
          </p15:clr>
        </p15:guide>
        <p15:guide id="24" orient="horz" pos="3120">
          <p15:clr>
            <a:srgbClr val="F26B43"/>
          </p15:clr>
        </p15:guide>
      </p15:sldGuideLst>
    </p:ext>
  </p:extLst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19100" y="629392"/>
            <a:ext cx="11353800" cy="627908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/>
          <a:p>
            <a:r>
              <a:rPr lang="en-US" dirty="0"/>
              <a:t>Slide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9100" y="1485900"/>
            <a:ext cx="11353800" cy="46609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19100" y="6400801"/>
            <a:ext cx="36576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E405B87-0B1C-464B-928F-AA5E9D282D70}" type="datetimeFigureOut">
              <a:rPr lang="en-US" smtClean="0"/>
              <a:t>12/18/2025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29100" y="6400801"/>
            <a:ext cx="37338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15300" y="6400801"/>
            <a:ext cx="36576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9AD4B2D-25FF-0B46-98A4-87FBB723E4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171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96855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628635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2pPr>
      <a:lvl3pPr marL="1085824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3pPr>
      <a:lvl4pPr marL="1543012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4pPr>
      <a:lvl5pPr marL="2001789" indent="-285744" algn="l" defTabSz="914354" rtl="0" eaLnBrk="1" latinLnBrk="0" hangingPunct="1">
        <a:lnSpc>
          <a:spcPct val="150000"/>
        </a:lnSpc>
        <a:spcBef>
          <a:spcPts val="12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64">
          <p15:clr>
            <a:srgbClr val="F26B43"/>
          </p15:clr>
        </p15:guide>
        <p15:guide id="2" pos="264">
          <p15:clr>
            <a:srgbClr val="F26B43"/>
          </p15:clr>
        </p15:guide>
        <p15:guide id="3" orient="horz" pos="4032">
          <p15:clr>
            <a:srgbClr val="F26B43"/>
          </p15:clr>
        </p15:guide>
        <p15:guide id="4" pos="7416">
          <p15:clr>
            <a:srgbClr val="F26B43"/>
          </p15:clr>
        </p15:guide>
        <p15:guide id="5" pos="3840">
          <p15:clr>
            <a:srgbClr val="F26B43"/>
          </p15:clr>
        </p15:guide>
        <p15:guide id="6" pos="2616">
          <p15:clr>
            <a:srgbClr val="F26B43"/>
          </p15:clr>
        </p15:guide>
        <p15:guide id="7" orient="horz" pos="2160">
          <p15:clr>
            <a:srgbClr val="F26B43"/>
          </p15:clr>
        </p15:guide>
        <p15:guide id="9" pos="5064">
          <p15:clr>
            <a:srgbClr val="F26B43"/>
          </p15:clr>
        </p15:guide>
        <p15:guide id="10" orient="horz" pos="144">
          <p15:clr>
            <a:srgbClr val="F26B43"/>
          </p15:clr>
        </p15:guide>
        <p15:guide id="11" pos="7536">
          <p15:clr>
            <a:srgbClr val="F26B43"/>
          </p15:clr>
        </p15:guide>
        <p15:guide id="12" orient="horz" pos="4176">
          <p15:clr>
            <a:srgbClr val="F26B43"/>
          </p15:clr>
        </p15:guide>
        <p15:guide id="13" pos="144">
          <p15:clr>
            <a:srgbClr val="F26B43"/>
          </p15:clr>
        </p15:guide>
        <p15:guide id="14" pos="3888">
          <p15:clr>
            <a:srgbClr val="F26B43"/>
          </p15:clr>
        </p15:guide>
        <p15:guide id="15" pos="3792">
          <p15:clr>
            <a:srgbClr val="F26B43"/>
          </p15:clr>
        </p15:guide>
        <p15:guide id="16" pos="2568">
          <p15:clr>
            <a:srgbClr val="F26B43"/>
          </p15:clr>
        </p15:guide>
        <p15:guide id="17" pos="2664">
          <p15:clr>
            <a:srgbClr val="F26B43"/>
          </p15:clr>
        </p15:guide>
        <p15:guide id="18" pos="5016">
          <p15:clr>
            <a:srgbClr val="F26B43"/>
          </p15:clr>
        </p15:guide>
        <p15:guide id="19" pos="5112">
          <p15:clr>
            <a:srgbClr val="F26B43"/>
          </p15:clr>
        </p15:guide>
        <p15:guide id="20" orient="horz" pos="792">
          <p15:clr>
            <a:srgbClr val="F26B43"/>
          </p15:clr>
        </p15:guide>
        <p15:guide id="21" orient="horz" pos="936">
          <p15:clr>
            <a:srgbClr val="F26B43"/>
          </p15:clr>
        </p15:guide>
        <p15:guide id="22" pos="31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image" Target="../media/image2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1.jpe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13" Type="http://schemas.openxmlformats.org/officeDocument/2006/relationships/tags" Target="../tags/tag21.xml"/><Relationship Id="rId18" Type="http://schemas.openxmlformats.org/officeDocument/2006/relationships/image" Target="../media/image6.png"/><Relationship Id="rId3" Type="http://schemas.openxmlformats.org/officeDocument/2006/relationships/tags" Target="../tags/tag11.xml"/><Relationship Id="rId21" Type="http://schemas.openxmlformats.org/officeDocument/2006/relationships/image" Target="../media/image9.svg"/><Relationship Id="rId7" Type="http://schemas.openxmlformats.org/officeDocument/2006/relationships/tags" Target="../tags/tag15.xml"/><Relationship Id="rId12" Type="http://schemas.openxmlformats.org/officeDocument/2006/relationships/tags" Target="../tags/tag20.xml"/><Relationship Id="rId17" Type="http://schemas.openxmlformats.org/officeDocument/2006/relationships/image" Target="../media/image5.svg"/><Relationship Id="rId2" Type="http://schemas.openxmlformats.org/officeDocument/2006/relationships/tags" Target="../tags/tag10.xml"/><Relationship Id="rId16" Type="http://schemas.openxmlformats.org/officeDocument/2006/relationships/image" Target="../media/image4.png"/><Relationship Id="rId20" Type="http://schemas.openxmlformats.org/officeDocument/2006/relationships/image" Target="../media/image8.png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11" Type="http://schemas.openxmlformats.org/officeDocument/2006/relationships/tags" Target="../tags/tag19.xml"/><Relationship Id="rId5" Type="http://schemas.openxmlformats.org/officeDocument/2006/relationships/tags" Target="../tags/tag13.xml"/><Relationship Id="rId15" Type="http://schemas.openxmlformats.org/officeDocument/2006/relationships/image" Target="../media/image3.jpeg"/><Relationship Id="rId10" Type="http://schemas.openxmlformats.org/officeDocument/2006/relationships/tags" Target="../tags/tag18.xml"/><Relationship Id="rId19" Type="http://schemas.openxmlformats.org/officeDocument/2006/relationships/image" Target="../media/image7.svg"/><Relationship Id="rId4" Type="http://schemas.openxmlformats.org/officeDocument/2006/relationships/tags" Target="../tags/tag12.xml"/><Relationship Id="rId9" Type="http://schemas.openxmlformats.org/officeDocument/2006/relationships/tags" Target="../tags/tag17.xml"/><Relationship Id="rId14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29.xml"/><Relationship Id="rId13" Type="http://schemas.openxmlformats.org/officeDocument/2006/relationships/slideLayout" Target="../slideLayouts/slideLayout10.xml"/><Relationship Id="rId18" Type="http://schemas.openxmlformats.org/officeDocument/2006/relationships/image" Target="../media/image12.png"/><Relationship Id="rId3" Type="http://schemas.openxmlformats.org/officeDocument/2006/relationships/tags" Target="../tags/tag24.xml"/><Relationship Id="rId7" Type="http://schemas.openxmlformats.org/officeDocument/2006/relationships/tags" Target="../tags/tag28.xml"/><Relationship Id="rId12" Type="http://schemas.openxmlformats.org/officeDocument/2006/relationships/tags" Target="../tags/tag33.xml"/><Relationship Id="rId17" Type="http://schemas.openxmlformats.org/officeDocument/2006/relationships/image" Target="../media/image11.svg"/><Relationship Id="rId2" Type="http://schemas.openxmlformats.org/officeDocument/2006/relationships/tags" Target="../tags/tag23.xml"/><Relationship Id="rId16" Type="http://schemas.openxmlformats.org/officeDocument/2006/relationships/image" Target="../media/image10.png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11" Type="http://schemas.openxmlformats.org/officeDocument/2006/relationships/tags" Target="../tags/tag32.xml"/><Relationship Id="rId5" Type="http://schemas.openxmlformats.org/officeDocument/2006/relationships/tags" Target="../tags/tag26.xml"/><Relationship Id="rId15" Type="http://schemas.openxmlformats.org/officeDocument/2006/relationships/image" Target="../media/image5.svg"/><Relationship Id="rId10" Type="http://schemas.openxmlformats.org/officeDocument/2006/relationships/tags" Target="../tags/tag31.xml"/><Relationship Id="rId19" Type="http://schemas.openxmlformats.org/officeDocument/2006/relationships/image" Target="../media/image13.svg"/><Relationship Id="rId4" Type="http://schemas.openxmlformats.org/officeDocument/2006/relationships/tags" Target="../tags/tag25.xml"/><Relationship Id="rId9" Type="http://schemas.openxmlformats.org/officeDocument/2006/relationships/tags" Target="../tags/tag30.xml"/><Relationship Id="rId1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tags" Target="../tags/tag46.xml"/><Relationship Id="rId18" Type="http://schemas.openxmlformats.org/officeDocument/2006/relationships/tags" Target="../tags/tag51.xml"/><Relationship Id="rId26" Type="http://schemas.openxmlformats.org/officeDocument/2006/relationships/image" Target="../media/image15.svg"/><Relationship Id="rId3" Type="http://schemas.openxmlformats.org/officeDocument/2006/relationships/tags" Target="../tags/tag36.xml"/><Relationship Id="rId21" Type="http://schemas.openxmlformats.org/officeDocument/2006/relationships/tags" Target="../tags/tag54.xml"/><Relationship Id="rId34" Type="http://schemas.openxmlformats.org/officeDocument/2006/relationships/image" Target="../media/image21.svg"/><Relationship Id="rId7" Type="http://schemas.openxmlformats.org/officeDocument/2006/relationships/tags" Target="../tags/tag40.xml"/><Relationship Id="rId12" Type="http://schemas.openxmlformats.org/officeDocument/2006/relationships/tags" Target="../tags/tag45.xml"/><Relationship Id="rId17" Type="http://schemas.openxmlformats.org/officeDocument/2006/relationships/tags" Target="../tags/tag50.xml"/><Relationship Id="rId25" Type="http://schemas.openxmlformats.org/officeDocument/2006/relationships/image" Target="../media/image14.png"/><Relationship Id="rId33" Type="http://schemas.openxmlformats.org/officeDocument/2006/relationships/image" Target="../media/image20.png"/><Relationship Id="rId2" Type="http://schemas.openxmlformats.org/officeDocument/2006/relationships/tags" Target="../tags/tag35.xml"/><Relationship Id="rId16" Type="http://schemas.openxmlformats.org/officeDocument/2006/relationships/tags" Target="../tags/tag49.xml"/><Relationship Id="rId20" Type="http://schemas.openxmlformats.org/officeDocument/2006/relationships/tags" Target="../tags/tag53.xml"/><Relationship Id="rId29" Type="http://schemas.openxmlformats.org/officeDocument/2006/relationships/image" Target="../media/image18.png"/><Relationship Id="rId1" Type="http://schemas.openxmlformats.org/officeDocument/2006/relationships/tags" Target="../tags/tag34.xml"/><Relationship Id="rId6" Type="http://schemas.openxmlformats.org/officeDocument/2006/relationships/tags" Target="../tags/tag39.xml"/><Relationship Id="rId11" Type="http://schemas.openxmlformats.org/officeDocument/2006/relationships/tags" Target="../tags/tag44.xml"/><Relationship Id="rId24" Type="http://schemas.openxmlformats.org/officeDocument/2006/relationships/image" Target="../media/image5.svg"/><Relationship Id="rId32" Type="http://schemas.openxmlformats.org/officeDocument/2006/relationships/image" Target="../media/image9.svg"/><Relationship Id="rId5" Type="http://schemas.openxmlformats.org/officeDocument/2006/relationships/tags" Target="../tags/tag38.xml"/><Relationship Id="rId15" Type="http://schemas.openxmlformats.org/officeDocument/2006/relationships/tags" Target="../tags/tag48.xml"/><Relationship Id="rId23" Type="http://schemas.openxmlformats.org/officeDocument/2006/relationships/image" Target="../media/image4.png"/><Relationship Id="rId28" Type="http://schemas.openxmlformats.org/officeDocument/2006/relationships/image" Target="../media/image17.svg"/><Relationship Id="rId10" Type="http://schemas.openxmlformats.org/officeDocument/2006/relationships/tags" Target="../tags/tag43.xml"/><Relationship Id="rId19" Type="http://schemas.openxmlformats.org/officeDocument/2006/relationships/tags" Target="../tags/tag52.xml"/><Relationship Id="rId31" Type="http://schemas.openxmlformats.org/officeDocument/2006/relationships/image" Target="../media/image8.png"/><Relationship Id="rId4" Type="http://schemas.openxmlformats.org/officeDocument/2006/relationships/tags" Target="../tags/tag37.xml"/><Relationship Id="rId9" Type="http://schemas.openxmlformats.org/officeDocument/2006/relationships/tags" Target="../tags/tag42.xml"/><Relationship Id="rId14" Type="http://schemas.openxmlformats.org/officeDocument/2006/relationships/tags" Target="../tags/tag47.xml"/><Relationship Id="rId22" Type="http://schemas.openxmlformats.org/officeDocument/2006/relationships/slideLayout" Target="../slideLayouts/slideLayout9.xml"/><Relationship Id="rId27" Type="http://schemas.openxmlformats.org/officeDocument/2006/relationships/image" Target="../media/image16.png"/><Relationship Id="rId30" Type="http://schemas.openxmlformats.org/officeDocument/2006/relationships/image" Target="../media/image19.svg"/><Relationship Id="rId8" Type="http://schemas.openxmlformats.org/officeDocument/2006/relationships/tags" Target="../tags/tag4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62.xml"/><Relationship Id="rId13" Type="http://schemas.openxmlformats.org/officeDocument/2006/relationships/slideLayout" Target="../slideLayouts/slideLayout8.xml"/><Relationship Id="rId18" Type="http://schemas.openxmlformats.org/officeDocument/2006/relationships/image" Target="../media/image22.png"/><Relationship Id="rId3" Type="http://schemas.openxmlformats.org/officeDocument/2006/relationships/tags" Target="../tags/tag57.xml"/><Relationship Id="rId7" Type="http://schemas.openxmlformats.org/officeDocument/2006/relationships/tags" Target="../tags/tag61.xml"/><Relationship Id="rId12" Type="http://schemas.openxmlformats.org/officeDocument/2006/relationships/tags" Target="../tags/tag66.xml"/><Relationship Id="rId17" Type="http://schemas.openxmlformats.org/officeDocument/2006/relationships/image" Target="../media/image19.svg"/><Relationship Id="rId2" Type="http://schemas.openxmlformats.org/officeDocument/2006/relationships/tags" Target="../tags/tag56.xml"/><Relationship Id="rId16" Type="http://schemas.openxmlformats.org/officeDocument/2006/relationships/image" Target="../media/image18.png"/><Relationship Id="rId1" Type="http://schemas.openxmlformats.org/officeDocument/2006/relationships/tags" Target="../tags/tag55.xml"/><Relationship Id="rId6" Type="http://schemas.openxmlformats.org/officeDocument/2006/relationships/tags" Target="../tags/tag60.xml"/><Relationship Id="rId11" Type="http://schemas.openxmlformats.org/officeDocument/2006/relationships/tags" Target="../tags/tag65.xml"/><Relationship Id="rId5" Type="http://schemas.openxmlformats.org/officeDocument/2006/relationships/tags" Target="../tags/tag59.xml"/><Relationship Id="rId15" Type="http://schemas.openxmlformats.org/officeDocument/2006/relationships/image" Target="../media/image5.svg"/><Relationship Id="rId10" Type="http://schemas.openxmlformats.org/officeDocument/2006/relationships/tags" Target="../tags/tag64.xml"/><Relationship Id="rId19" Type="http://schemas.openxmlformats.org/officeDocument/2006/relationships/image" Target="../media/image23.svg"/><Relationship Id="rId4" Type="http://schemas.openxmlformats.org/officeDocument/2006/relationships/tags" Target="../tags/tag58.xml"/><Relationship Id="rId9" Type="http://schemas.openxmlformats.org/officeDocument/2006/relationships/tags" Target="../tags/tag63.xml"/><Relationship Id="rId1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74.xml"/><Relationship Id="rId13" Type="http://schemas.openxmlformats.org/officeDocument/2006/relationships/slideLayout" Target="../slideLayouts/slideLayout7.xml"/><Relationship Id="rId18" Type="http://schemas.openxmlformats.org/officeDocument/2006/relationships/image" Target="../media/image16.png"/><Relationship Id="rId3" Type="http://schemas.openxmlformats.org/officeDocument/2006/relationships/tags" Target="../tags/tag69.xml"/><Relationship Id="rId7" Type="http://schemas.openxmlformats.org/officeDocument/2006/relationships/tags" Target="../tags/tag73.xml"/><Relationship Id="rId12" Type="http://schemas.openxmlformats.org/officeDocument/2006/relationships/tags" Target="../tags/tag78.xml"/><Relationship Id="rId17" Type="http://schemas.openxmlformats.org/officeDocument/2006/relationships/image" Target="../media/image25.svg"/><Relationship Id="rId2" Type="http://schemas.openxmlformats.org/officeDocument/2006/relationships/tags" Target="../tags/tag68.xml"/><Relationship Id="rId16" Type="http://schemas.openxmlformats.org/officeDocument/2006/relationships/image" Target="../media/image24.png"/><Relationship Id="rId1" Type="http://schemas.openxmlformats.org/officeDocument/2006/relationships/tags" Target="../tags/tag67.xml"/><Relationship Id="rId6" Type="http://schemas.openxmlformats.org/officeDocument/2006/relationships/tags" Target="../tags/tag72.xml"/><Relationship Id="rId11" Type="http://schemas.openxmlformats.org/officeDocument/2006/relationships/tags" Target="../tags/tag77.xml"/><Relationship Id="rId5" Type="http://schemas.openxmlformats.org/officeDocument/2006/relationships/tags" Target="../tags/tag71.xml"/><Relationship Id="rId15" Type="http://schemas.openxmlformats.org/officeDocument/2006/relationships/image" Target="../media/image11.svg"/><Relationship Id="rId10" Type="http://schemas.openxmlformats.org/officeDocument/2006/relationships/tags" Target="../tags/tag76.xml"/><Relationship Id="rId19" Type="http://schemas.openxmlformats.org/officeDocument/2006/relationships/image" Target="../media/image17.svg"/><Relationship Id="rId4" Type="http://schemas.openxmlformats.org/officeDocument/2006/relationships/tags" Target="../tags/tag70.xml"/><Relationship Id="rId9" Type="http://schemas.openxmlformats.org/officeDocument/2006/relationships/tags" Target="../tags/tag75.xml"/><Relationship Id="rId1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86.xml"/><Relationship Id="rId13" Type="http://schemas.openxmlformats.org/officeDocument/2006/relationships/slideLayout" Target="../slideLayouts/slideLayout6.xml"/><Relationship Id="rId18" Type="http://schemas.openxmlformats.org/officeDocument/2006/relationships/image" Target="../media/image28.png"/><Relationship Id="rId3" Type="http://schemas.openxmlformats.org/officeDocument/2006/relationships/tags" Target="../tags/tag81.xml"/><Relationship Id="rId7" Type="http://schemas.openxmlformats.org/officeDocument/2006/relationships/tags" Target="../tags/tag85.xml"/><Relationship Id="rId12" Type="http://schemas.openxmlformats.org/officeDocument/2006/relationships/tags" Target="../tags/tag90.xml"/><Relationship Id="rId17" Type="http://schemas.openxmlformats.org/officeDocument/2006/relationships/image" Target="../media/image5.svg"/><Relationship Id="rId2" Type="http://schemas.openxmlformats.org/officeDocument/2006/relationships/tags" Target="../tags/tag80.xml"/><Relationship Id="rId16" Type="http://schemas.openxmlformats.org/officeDocument/2006/relationships/image" Target="../media/image4.png"/><Relationship Id="rId1" Type="http://schemas.openxmlformats.org/officeDocument/2006/relationships/tags" Target="../tags/tag79.xml"/><Relationship Id="rId6" Type="http://schemas.openxmlformats.org/officeDocument/2006/relationships/tags" Target="../tags/tag84.xml"/><Relationship Id="rId11" Type="http://schemas.openxmlformats.org/officeDocument/2006/relationships/tags" Target="../tags/tag89.xml"/><Relationship Id="rId5" Type="http://schemas.openxmlformats.org/officeDocument/2006/relationships/tags" Target="../tags/tag83.xml"/><Relationship Id="rId15" Type="http://schemas.openxmlformats.org/officeDocument/2006/relationships/image" Target="../media/image27.svg"/><Relationship Id="rId10" Type="http://schemas.openxmlformats.org/officeDocument/2006/relationships/tags" Target="../tags/tag88.xml"/><Relationship Id="rId19" Type="http://schemas.openxmlformats.org/officeDocument/2006/relationships/image" Target="../media/image29.svg"/><Relationship Id="rId4" Type="http://schemas.openxmlformats.org/officeDocument/2006/relationships/tags" Target="../tags/tag82.xml"/><Relationship Id="rId9" Type="http://schemas.openxmlformats.org/officeDocument/2006/relationships/tags" Target="../tags/tag87.xml"/><Relationship Id="rId1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93.xml"/><Relationship Id="rId2" Type="http://schemas.openxmlformats.org/officeDocument/2006/relationships/tags" Target="../tags/tag92.xml"/><Relationship Id="rId1" Type="http://schemas.openxmlformats.org/officeDocument/2006/relationships/tags" Target="../tags/tag91.xml"/><Relationship Id="rId6" Type="http://schemas.openxmlformats.org/officeDocument/2006/relationships/slideLayout" Target="../slideLayouts/slideLayout5.xml"/><Relationship Id="rId5" Type="http://schemas.openxmlformats.org/officeDocument/2006/relationships/tags" Target="../tags/tag95.xml"/><Relationship Id="rId4" Type="http://schemas.openxmlformats.org/officeDocument/2006/relationships/tags" Target="../tags/tag9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103.xml"/><Relationship Id="rId3" Type="http://schemas.openxmlformats.org/officeDocument/2006/relationships/tags" Target="../tags/tag98.xml"/><Relationship Id="rId7" Type="http://schemas.openxmlformats.org/officeDocument/2006/relationships/tags" Target="../tags/tag102.xml"/><Relationship Id="rId12" Type="http://schemas.openxmlformats.org/officeDocument/2006/relationships/image" Target="../media/image30.jpeg"/><Relationship Id="rId2" Type="http://schemas.openxmlformats.org/officeDocument/2006/relationships/tags" Target="../tags/tag97.xml"/><Relationship Id="rId1" Type="http://schemas.openxmlformats.org/officeDocument/2006/relationships/tags" Target="../tags/tag96.xml"/><Relationship Id="rId6" Type="http://schemas.openxmlformats.org/officeDocument/2006/relationships/tags" Target="../tags/tag101.xml"/><Relationship Id="rId11" Type="http://schemas.openxmlformats.org/officeDocument/2006/relationships/slideLayout" Target="../slideLayouts/slideLayout4.xml"/><Relationship Id="rId5" Type="http://schemas.openxmlformats.org/officeDocument/2006/relationships/tags" Target="../tags/tag100.xml"/><Relationship Id="rId10" Type="http://schemas.openxmlformats.org/officeDocument/2006/relationships/tags" Target="../tags/tag105.xml"/><Relationship Id="rId4" Type="http://schemas.openxmlformats.org/officeDocument/2006/relationships/tags" Target="../tags/tag99.xml"/><Relationship Id="rId9" Type="http://schemas.openxmlformats.org/officeDocument/2006/relationships/tags" Target="../tags/tag10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113.xml"/><Relationship Id="rId13" Type="http://schemas.openxmlformats.org/officeDocument/2006/relationships/slideLayout" Target="../slideLayouts/slideLayout3.xml"/><Relationship Id="rId18" Type="http://schemas.openxmlformats.org/officeDocument/2006/relationships/image" Target="../media/image31.png"/><Relationship Id="rId3" Type="http://schemas.openxmlformats.org/officeDocument/2006/relationships/tags" Target="../tags/tag108.xml"/><Relationship Id="rId7" Type="http://schemas.openxmlformats.org/officeDocument/2006/relationships/tags" Target="../tags/tag112.xml"/><Relationship Id="rId12" Type="http://schemas.openxmlformats.org/officeDocument/2006/relationships/tags" Target="../tags/tag117.xml"/><Relationship Id="rId17" Type="http://schemas.openxmlformats.org/officeDocument/2006/relationships/image" Target="../media/image13.svg"/><Relationship Id="rId2" Type="http://schemas.openxmlformats.org/officeDocument/2006/relationships/tags" Target="../tags/tag107.xml"/><Relationship Id="rId16" Type="http://schemas.openxmlformats.org/officeDocument/2006/relationships/image" Target="../media/image12.png"/><Relationship Id="rId1" Type="http://schemas.openxmlformats.org/officeDocument/2006/relationships/tags" Target="../tags/tag106.xml"/><Relationship Id="rId6" Type="http://schemas.openxmlformats.org/officeDocument/2006/relationships/tags" Target="../tags/tag111.xml"/><Relationship Id="rId11" Type="http://schemas.openxmlformats.org/officeDocument/2006/relationships/tags" Target="../tags/tag116.xml"/><Relationship Id="rId5" Type="http://schemas.openxmlformats.org/officeDocument/2006/relationships/tags" Target="../tags/tag110.xml"/><Relationship Id="rId15" Type="http://schemas.openxmlformats.org/officeDocument/2006/relationships/image" Target="../media/image5.svg"/><Relationship Id="rId10" Type="http://schemas.openxmlformats.org/officeDocument/2006/relationships/tags" Target="../tags/tag115.xml"/><Relationship Id="rId19" Type="http://schemas.openxmlformats.org/officeDocument/2006/relationships/image" Target="../media/image32.svg"/><Relationship Id="rId4" Type="http://schemas.openxmlformats.org/officeDocument/2006/relationships/tags" Target="../tags/tag109.xml"/><Relationship Id="rId9" Type="http://schemas.openxmlformats.org/officeDocument/2006/relationships/tags" Target="../tags/tag114.xml"/><Relationship Id="rId1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tags" Target="../tags/tag120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119.xml"/><Relationship Id="rId1" Type="http://schemas.openxmlformats.org/officeDocument/2006/relationships/tags" Target="../tags/tag118.xml"/><Relationship Id="rId6" Type="http://schemas.openxmlformats.org/officeDocument/2006/relationships/tags" Target="../tags/tag123.xml"/><Relationship Id="rId5" Type="http://schemas.openxmlformats.org/officeDocument/2006/relationships/tags" Target="../tags/tag122.xml"/><Relationship Id="rId4" Type="http://schemas.openxmlformats.org/officeDocument/2006/relationships/tags" Target="../tags/tag1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24E124-D334-7962-D080-4695418A9ECC}"/>
              </a:ext>
            </a:extLst>
          </p:cNvPr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0" y="1895476"/>
            <a:ext cx="7267574" cy="1181100"/>
          </a:xfrm>
        </p:spPr>
        <p:txBody>
          <a:bodyPr lIns="0" anchor="b"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en-US" sz="3000" dirty="0"/>
              <a:t>Topic: Cardiovascular Diseases, Including Stroke and Diabetes</a:t>
            </a:r>
          </a:p>
        </p:txBody>
      </p:sp>
      <p:pic>
        <p:nvPicPr>
          <p:cNvPr id="7" name="Picture Placeholder 8">
            <a:extLst>
              <a:ext uri="{FF2B5EF4-FFF2-40B4-BE49-F238E27FC236}">
                <a16:creationId xmlns:a16="http://schemas.microsoft.com/office/drawing/2014/main" id="{78C8CE94-2CFD-E8CD-2F66-2A57B1AC3B08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761" r="4761"/>
          <a:stretch>
            <a:fillRect/>
          </a:stretch>
        </p:blipFill>
        <p:spPr>
          <a:xfrm>
            <a:off x="7267574" y="228600"/>
            <a:ext cx="4695825" cy="6400800"/>
          </a:xfrm>
          <a:prstGeom prst="roundRect">
            <a:avLst>
              <a:gd name="adj" fmla="val 933"/>
            </a:avLst>
          </a:prstGeom>
        </p:spPr>
      </p:pic>
      <p:sp>
        <p:nvSpPr>
          <p:cNvPr id="4" name="Subtitle 2">
            <a:extLst>
              <a:ext uri="{FF2B5EF4-FFF2-40B4-BE49-F238E27FC236}">
                <a16:creationId xmlns:a16="http://schemas.microsoft.com/office/drawing/2014/main" id="{7E80BB6F-2E6F-16EA-72DB-9809F2EADD6C}"/>
              </a:ext>
            </a:extLst>
          </p:cNvPr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228600" y="3271123"/>
            <a:ext cx="7038973" cy="2880758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 marL="0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24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457178" indent="0" algn="ctr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20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914354" indent="0" algn="ctr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1371532" indent="0" algn="ctr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1828709" indent="0" algn="ctr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285886" indent="0" algn="ctr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62" indent="0" algn="ctr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240" indent="0" algn="ctr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418" indent="0" algn="ctr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200000"/>
              </a:lnSpc>
            </a:pPr>
            <a:r>
              <a:rPr lang="en-US" sz="1800" b="1" dirty="0"/>
              <a:t>Module: BMHP5023, Presentation
Student Name: Charles </a:t>
            </a:r>
            <a:r>
              <a:rPr lang="en-US" sz="1800" b="1" dirty="0" err="1"/>
              <a:t>Amegor</a:t>
            </a:r>
            <a:endParaRPr lang="en-US" sz="1800" b="1" dirty="0"/>
          </a:p>
          <a:p>
            <a:pPr algn="ctr">
              <a:lnSpc>
                <a:spcPct val="200000"/>
              </a:lnSpc>
            </a:pPr>
            <a:r>
              <a:rPr lang="en-US" sz="1800" b="1" dirty="0"/>
              <a:t>Student ID: 2413450</a:t>
            </a:r>
          </a:p>
          <a:p>
            <a:pPr algn="ctr">
              <a:lnSpc>
                <a:spcPct val="200000"/>
              </a:lnSpc>
            </a:pPr>
            <a:r>
              <a:rPr lang="en-US" sz="1800" b="1" dirty="0"/>
              <a:t>Module Leader: Shaila Hussain </a:t>
            </a:r>
          </a:p>
        </p:txBody>
      </p:sp>
      <p:pic>
        <p:nvPicPr>
          <p:cNvPr id="9" name="Picture Placeholder 8" descr="A close-up of a sign&#10;&#10;AI-generated content may be incorrect.">
            <a:extLst>
              <a:ext uri="{FF2B5EF4-FFF2-40B4-BE49-F238E27FC236}">
                <a16:creationId xmlns:a16="http://schemas.microsoft.com/office/drawing/2014/main" id="{2E3E21D4-62F7-2461-E68F-C8D2B00AABC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42" b="12342"/>
          <a:stretch>
            <a:fillRect/>
          </a:stretch>
        </p:blipFill>
        <p:spPr bwMode="auto">
          <a:xfrm>
            <a:off x="762588" y="262456"/>
            <a:ext cx="4285662" cy="1438473"/>
          </a:xfrm>
          <a:prstGeom prst="rect">
            <a:avLst/>
          </a:prstGeom>
          <a:noFill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272995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D0D03F5-F669-D9B8-3E49-356D593494EE}"/>
              </a:ext>
            </a:extLst>
          </p:cNvPr>
          <p:cNvSpPr/>
          <p:nvPr/>
        </p:nvSpPr>
        <p:spPr>
          <a:xfrm>
            <a:off x="6172199" y="228599"/>
            <a:ext cx="5800725" cy="6629401"/>
          </a:xfrm>
          <a:prstGeom prst="roundRect">
            <a:avLst>
              <a:gd name="adj" fmla="val 1903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2BD3BEF-3DDC-EFF6-04A3-542C6EABD079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42875" y="41270"/>
            <a:ext cx="5953125" cy="1019175"/>
          </a:xfrm>
        </p:spPr>
        <p:txBody>
          <a:bodyPr lIns="0">
            <a:normAutofit fontScale="90000"/>
          </a:bodyPr>
          <a:lstStyle/>
          <a:p>
            <a:pPr algn="ctr">
              <a:lnSpc>
                <a:spcPct val="200000"/>
              </a:lnSpc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My presentation today focus on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on cardiovascular diseases, specifically focusing on stroke and diabetes. </a:t>
            </a:r>
            <a:b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9567922-F16D-ADA1-AF4D-B5436EAC2F7F}"/>
              </a:ext>
            </a:extLst>
          </p:cNvPr>
          <p:cNvSpPr>
            <a:spLocks noGrp="1"/>
          </p:cNvSpPr>
          <p:nvPr>
            <p:ph idx="4294967295"/>
            <p:custDataLst>
              <p:tags r:id="rId2"/>
            </p:custDataLst>
          </p:nvPr>
        </p:nvSpPr>
        <p:spPr>
          <a:xfrm>
            <a:off x="6096000" y="419100"/>
            <a:ext cx="5676899" cy="5981700"/>
          </a:xfrm>
        </p:spPr>
        <p:txBody>
          <a:bodyPr numCol="2">
            <a:normAutofit/>
          </a:bodyPr>
          <a:lstStyle/>
          <a:p>
            <a:pPr marL="404813" indent="-395288">
              <a:lnSpc>
                <a:spcPct val="100000"/>
              </a:lnSpc>
              <a:buClr>
                <a:schemeClr val="accent1"/>
              </a:buClr>
              <a:buFont typeface="+mj-lt"/>
              <a:buAutoNum type="arabicPeriod"/>
            </a:pPr>
            <a:r>
              <a:rPr lang="en-US" sz="1800" dirty="0"/>
              <a:t>Overview of Cardiovascular Disease
Prevalence and Impact in the UK
Cardiovascular Anatomy and Physiology
Disease Development and Pathophysiology
Diabetes and Cardiovascular Risk
Fictional Patient Case
Care Planning and Prevention
References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9530926-5351-1AF7-15F4-9B8C34076032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419100" y="6400800"/>
            <a:ext cx="2359913" cy="25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1B4A7FD-ED01-AE15-4910-05343F5546C4}"/>
              </a:ext>
            </a:extLst>
          </p:cNvPr>
          <p:cNvSpPr txBox="1"/>
          <p:nvPr/>
        </p:nvSpPr>
        <p:spPr>
          <a:xfrm>
            <a:off x="0" y="1701790"/>
            <a:ext cx="6096000" cy="5225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1600" b="0" dirty="0">
                <a:latin typeface="Arial" panose="020B0604020202020204" pitchFamily="34" charset="0"/>
                <a:cs typeface="Arial" panose="020B0604020202020204" pitchFamily="34" charset="0"/>
              </a:rPr>
              <a:t>The presentation will begin with an overview of cardiovascular disease, then discuss its prevalence and impact in the UK. </a:t>
            </a:r>
          </a:p>
          <a:p>
            <a:pPr algn="just">
              <a:lnSpc>
                <a:spcPct val="150000"/>
              </a:lnSpc>
            </a:pPr>
            <a:r>
              <a:rPr lang="en-GB" sz="1600" b="0" dirty="0">
                <a:latin typeface="Arial" panose="020B0604020202020204" pitchFamily="34" charset="0"/>
                <a:cs typeface="Arial" panose="020B0604020202020204" pitchFamily="34" charset="0"/>
              </a:rPr>
              <a:t>Following that, the anatomy and physiology of the cardiovascular system will be reviewed.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GB" sz="16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>
              <a:lnSpc>
                <a:spcPct val="150000"/>
              </a:lnSpc>
            </a:pPr>
            <a:r>
              <a:rPr lang="en-GB" sz="1600" b="0" dirty="0">
                <a:latin typeface="Arial" panose="020B0604020202020204" pitchFamily="34" charset="0"/>
                <a:cs typeface="Arial" panose="020B0604020202020204" pitchFamily="34" charset="0"/>
              </a:rPr>
              <a:t>The presentation will then explore the development and pathophysiology of cardiovascular disease, with a focus on stroke. The connection between diabetes and cardiovascular risk will be examined next. </a:t>
            </a:r>
          </a:p>
          <a:p>
            <a:pPr algn="just">
              <a:lnSpc>
                <a:spcPct val="150000"/>
              </a:lnSpc>
            </a:pPr>
            <a:endParaRPr lang="en-GB" sz="16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GB" sz="1600" b="0" dirty="0">
                <a:latin typeface="Arial" panose="020B0604020202020204" pitchFamily="34" charset="0"/>
                <a:cs typeface="Arial" panose="020B0604020202020204" pitchFamily="34" charset="0"/>
              </a:rPr>
              <a:t>A fictional patient case will be introduced to apply the physiological concepts in a practical context. Finally, evidence-based care planning and prevention strategies will be covered, followed by a comprehensive list of references.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4548734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8">
            <a:extLst>
              <a:ext uri="{FF2B5EF4-FFF2-40B4-BE49-F238E27FC236}">
                <a16:creationId xmlns:a16="http://schemas.microsoft.com/office/drawing/2014/main" id="{4E3222B3-FE42-C15C-690D-68928D7A00F5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357" r="10357"/>
          <a:stretch/>
        </p:blipFill>
        <p:spPr>
          <a:xfrm>
            <a:off x="8191500" y="228600"/>
            <a:ext cx="3771900" cy="6400800"/>
          </a:xfrm>
          <a:prstGeom prst="roundRect">
            <a:avLst>
              <a:gd name="adj" fmla="val 2476"/>
            </a:avLst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C3059F4-446A-2040-3BB9-C4228425813D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419100" y="249300"/>
            <a:ext cx="3581400" cy="414150"/>
          </a:xfrm>
          <a:prstGeom prst="rect">
            <a:avLst/>
          </a:prstGeom>
          <a:noFill/>
        </p:spPr>
        <p:txBody>
          <a:bodyPr wrap="square" lIns="0">
            <a:spAutoFit/>
          </a:bodyPr>
          <a:lstStyle/>
          <a:p>
            <a:r>
              <a:rPr lang="en-US" sz="1400" noProof="1">
                <a:solidFill>
                  <a:schemeClr val="tx2"/>
                </a:solidFill>
              </a:rPr>
              <a:t>Introduction</a:t>
            </a:r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869BE325-933C-3458-A19B-53CD410CACCF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19100" y="629392"/>
            <a:ext cx="11353800" cy="627908"/>
          </a:xfrm>
        </p:spPr>
        <p:txBody>
          <a:bodyPr lIns="0"/>
          <a:lstStyle/>
          <a:p>
            <a:r>
              <a:rPr lang="en-US" noProof="1"/>
              <a:t>Overview of Cardiovascular Disease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AD45B313-6EE4-03CA-D638-C3B8F95A2D14}"/>
              </a:ext>
            </a:extLst>
          </p:cNvPr>
          <p:cNvSpPr>
            <a:spLocks noGrp="1"/>
          </p:cNvSpPr>
          <p:nvPr>
            <p:ph sz="half" idx="4294967295"/>
            <p:custDataLst>
              <p:tags r:id="rId4"/>
            </p:custDataLst>
          </p:nvPr>
        </p:nvSpPr>
        <p:spPr>
          <a:xfrm>
            <a:off x="2963118" y="1485899"/>
            <a:ext cx="4999782" cy="1554480"/>
          </a:xfrm>
        </p:spPr>
        <p:txBody>
          <a:bodyPr anchor="t">
            <a:normAutofit/>
          </a:bodyPr>
          <a:lstStyle/>
          <a:p>
            <a:pPr marL="11111" indent="0">
              <a:lnSpc>
                <a:spcPct val="114000"/>
              </a:lnSpc>
              <a:spcBef>
                <a:spcPts val="1000"/>
              </a:spcBef>
              <a:buNone/>
            </a:pPr>
            <a:r>
              <a:rPr lang="en-US" sz="1400" noProof="1"/>
              <a:t>Cardiovascular disease includes various conditions affecting the heart and blood vessels, leading to impaired circulation and organ function.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05929C91-B36F-6FCF-5848-317A0DB9D616}"/>
              </a:ext>
            </a:extLst>
          </p:cNvPr>
          <p:cNvSpPr>
            <a:spLocks noGrp="1"/>
          </p:cNvSpPr>
          <p:nvPr>
            <p:ph sz="half" idx="4294967295"/>
            <p:custDataLst>
              <p:tags r:id="rId5"/>
            </p:custDataLst>
          </p:nvPr>
        </p:nvSpPr>
        <p:spPr>
          <a:xfrm>
            <a:off x="2963118" y="3166110"/>
            <a:ext cx="4999782" cy="1554480"/>
          </a:xfrm>
        </p:spPr>
        <p:txBody>
          <a:bodyPr anchor="t">
            <a:normAutofit/>
          </a:bodyPr>
          <a:lstStyle/>
          <a:p>
            <a:pPr marL="11111" indent="0">
              <a:lnSpc>
                <a:spcPct val="114000"/>
              </a:lnSpc>
              <a:spcBef>
                <a:spcPts val="1000"/>
              </a:spcBef>
              <a:buNone/>
            </a:pPr>
            <a:r>
              <a:rPr lang="en-US" sz="1400" noProof="1"/>
              <a:t>Common cardiovascular diseases are coronary heart disease, stroke, and hypertension, each with distinct mechanisms but often interconnected.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AD6F1865-5DAE-BFBA-2FF2-DA142B0B6BE5}"/>
              </a:ext>
            </a:extLst>
          </p:cNvPr>
          <p:cNvSpPr>
            <a:spLocks noGrp="1"/>
          </p:cNvSpPr>
          <p:nvPr>
            <p:ph sz="half" idx="4294967295"/>
            <p:custDataLst>
              <p:tags r:id="rId6"/>
            </p:custDataLst>
          </p:nvPr>
        </p:nvSpPr>
        <p:spPr>
          <a:xfrm>
            <a:off x="2963119" y="4846320"/>
            <a:ext cx="4999782" cy="1554480"/>
          </a:xfrm>
        </p:spPr>
        <p:txBody>
          <a:bodyPr anchor="t">
            <a:normAutofit/>
          </a:bodyPr>
          <a:lstStyle/>
          <a:p>
            <a:pPr marL="11111" indent="0">
              <a:lnSpc>
                <a:spcPct val="114000"/>
              </a:lnSpc>
              <a:spcBef>
                <a:spcPts val="1000"/>
              </a:spcBef>
              <a:buNone/>
            </a:pPr>
            <a:r>
              <a:rPr lang="en-US" sz="1400" noProof="1"/>
              <a:t>Diabetes causes metabolic changes that damage blood vessels and accelerate cardiovascular disease progression, markedly increasing risk.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69A1CEA3-2CF3-4D24-B4BF-B1E2F636D15A}"/>
              </a:ext>
            </a:extLst>
          </p:cNvPr>
          <p:cNvSpPr>
            <a:spLocks noGrp="1"/>
          </p:cNvSpPr>
          <p:nvPr>
            <p:ph type="body" idx="4294967295"/>
            <p:custDataLst>
              <p:tags r:id="rId7"/>
            </p:custDataLst>
          </p:nvPr>
        </p:nvSpPr>
        <p:spPr>
          <a:xfrm>
            <a:off x="925975" y="1485899"/>
            <a:ext cx="2037144" cy="1554480"/>
          </a:xfrm>
        </p:spPr>
        <p:txBody>
          <a:bodyPr vert="horz" lIns="0" tIns="45720" rIns="91440" bIns="45720" rtlCol="0" anchor="t">
            <a:normAutofit/>
          </a:bodyPr>
          <a:lstStyle/>
          <a:p>
            <a:pPr marL="0" indent="0">
              <a:lnSpc>
                <a:spcPct val="100000"/>
              </a:lnSpc>
              <a:spcBef>
                <a:spcPts val="1000"/>
              </a:spcBef>
              <a:buNone/>
            </a:pPr>
            <a:r>
              <a:rPr lang="en-US" b="1" noProof="1">
                <a:latin typeface="+mj-lt"/>
              </a:rPr>
              <a:t>Disorders of the Heart and Blood Vessels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83280D2F-42F4-D89C-6C98-5D8143BE9670}"/>
              </a:ext>
            </a:extLst>
          </p:cNvPr>
          <p:cNvSpPr>
            <a:spLocks noGrp="1"/>
          </p:cNvSpPr>
          <p:nvPr>
            <p:ph type="body" idx="4294967295"/>
            <p:custDataLst>
              <p:tags r:id="rId8"/>
            </p:custDataLst>
          </p:nvPr>
        </p:nvSpPr>
        <p:spPr>
          <a:xfrm>
            <a:off x="925975" y="3166110"/>
            <a:ext cx="2037144" cy="1554480"/>
          </a:xfrm>
        </p:spPr>
        <p:txBody>
          <a:bodyPr vert="horz" lIns="0" tIns="45720" rIns="91440" bIns="45720" rtlCol="0" anchor="t">
            <a:normAutofit/>
          </a:bodyPr>
          <a:lstStyle/>
          <a:p>
            <a:pPr marL="0" indent="0">
              <a:lnSpc>
                <a:spcPct val="100000"/>
              </a:lnSpc>
              <a:spcBef>
                <a:spcPts val="1000"/>
              </a:spcBef>
              <a:buNone/>
            </a:pPr>
            <a:r>
              <a:rPr lang="en-US" b="1" noProof="1">
                <a:latin typeface="+mj-lt"/>
              </a:rPr>
              <a:t>Includes Heart Disease, Stroke, Hypertension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4C7D026A-729A-0BDC-C780-6B555ADADDD2}"/>
              </a:ext>
            </a:extLst>
          </p:cNvPr>
          <p:cNvSpPr>
            <a:spLocks noGrp="1"/>
          </p:cNvSpPr>
          <p:nvPr>
            <p:ph type="body" idx="4294967295"/>
            <p:custDataLst>
              <p:tags r:id="rId9"/>
            </p:custDataLst>
          </p:nvPr>
        </p:nvSpPr>
        <p:spPr>
          <a:xfrm>
            <a:off x="925975" y="4846320"/>
            <a:ext cx="2037144" cy="1554480"/>
          </a:xfrm>
        </p:spPr>
        <p:txBody>
          <a:bodyPr vert="horz" lIns="0" tIns="45720" rIns="91440" bIns="45720" rtlCol="0" anchor="t">
            <a:normAutofit/>
          </a:bodyPr>
          <a:lstStyle/>
          <a:p>
            <a:pPr marL="0" indent="0">
              <a:lnSpc>
                <a:spcPct val="100000"/>
              </a:lnSpc>
              <a:spcBef>
                <a:spcPts val="1000"/>
              </a:spcBef>
              <a:buNone/>
            </a:pPr>
            <a:r>
              <a:rPr lang="en-US" b="1" noProof="1">
                <a:latin typeface="+mj-lt"/>
              </a:rPr>
              <a:t>Diabetes Increases Cardiovascular Risk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4922E487-E26A-73F5-8471-7DEF175D1F05}"/>
              </a:ext>
            </a:extLst>
          </p:cNvPr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419100" y="1543774"/>
            <a:ext cx="320040" cy="320040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31ADDB32-A2C1-6546-B26F-2DA0202239ED}"/>
              </a:ext>
            </a:extLst>
          </p:cNvPr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419100" y="3223985"/>
            <a:ext cx="320040" cy="32004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5D1B014C-18F5-5B1F-E024-250F8D17D904}"/>
              </a:ext>
            </a:extLst>
          </p:cNvPr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419100" y="4904195"/>
            <a:ext cx="320040" cy="32004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3951343-461E-D4BD-671A-00ABB195CCFE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419100" y="6400800"/>
            <a:ext cx="2359913" cy="25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1"/>
          </a:p>
        </p:txBody>
      </p:sp>
    </p:spTree>
    <p:extLst>
      <p:ext uri="{BB962C8B-B14F-4D97-AF65-F5344CB8AC3E}">
        <p14:creationId xmlns:p14="http://schemas.microsoft.com/office/powerpoint/2010/main" val="6303002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C90FA3C8-A36C-3602-963B-54B56E9262DE}"/>
              </a:ext>
            </a:extLst>
          </p:cNvPr>
          <p:cNvSpPr/>
          <p:nvPr/>
        </p:nvSpPr>
        <p:spPr>
          <a:xfrm>
            <a:off x="228600" y="1485900"/>
            <a:ext cx="3767328" cy="4742622"/>
          </a:xfrm>
          <a:prstGeom prst="roundRect">
            <a:avLst>
              <a:gd name="adj" fmla="val 1903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1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6213C53E-9AD5-BBC6-EA70-379046530CCA}"/>
              </a:ext>
            </a:extLst>
          </p:cNvPr>
          <p:cNvSpPr/>
          <p:nvPr/>
        </p:nvSpPr>
        <p:spPr>
          <a:xfrm>
            <a:off x="4212336" y="1485900"/>
            <a:ext cx="3767328" cy="4742622"/>
          </a:xfrm>
          <a:prstGeom prst="roundRect">
            <a:avLst>
              <a:gd name="adj" fmla="val 1903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1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B8A74256-C68F-EC0F-C123-5E2257BD9CAC}"/>
              </a:ext>
            </a:extLst>
          </p:cNvPr>
          <p:cNvSpPr/>
          <p:nvPr/>
        </p:nvSpPr>
        <p:spPr>
          <a:xfrm>
            <a:off x="8196072" y="1485900"/>
            <a:ext cx="3767328" cy="4742622"/>
          </a:xfrm>
          <a:prstGeom prst="roundRect">
            <a:avLst>
              <a:gd name="adj" fmla="val 1903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1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DCE048E-468B-46C2-9D3B-C1E8319AA2F4}"/>
              </a:ext>
            </a:extLst>
          </p:cNvPr>
          <p:cNvSpPr>
            <a:spLocks noGrp="1"/>
          </p:cNvSpPr>
          <p:nvPr>
            <p:ph type="body" idx="14"/>
            <p:custDataLst>
              <p:tags r:id="rId1"/>
            </p:custDataLst>
          </p:nvPr>
        </p:nvSpPr>
        <p:spPr>
          <a:xfrm>
            <a:off x="419099" y="2095017"/>
            <a:ext cx="3398553" cy="482600"/>
          </a:xfrm>
        </p:spPr>
        <p:txBody>
          <a:bodyPr vert="horz" lIns="0" tIns="45720" rIns="91440" bIns="45720" rtlCol="0" anchor="t">
            <a:noAutofit/>
          </a:bodyPr>
          <a:lstStyle/>
          <a:p>
            <a:pPr indent="9525"/>
            <a:r>
              <a:rPr lang="en-US" sz="1800" noProof="1">
                <a:latin typeface="+mj-lt"/>
              </a:rPr>
              <a:t>Leading Cause of Death and Disability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6D62A190-0D55-FEDE-2AE9-DCF41814D4DA}"/>
              </a:ext>
            </a:extLst>
          </p:cNvPr>
          <p:cNvSpPr>
            <a:spLocks noGrp="1"/>
          </p:cNvSpPr>
          <p:nvPr>
            <p:ph type="body" idx="15"/>
            <p:custDataLst>
              <p:tags r:id="rId2"/>
            </p:custDataLst>
          </p:nvPr>
        </p:nvSpPr>
        <p:spPr>
          <a:xfrm>
            <a:off x="4390613" y="2095017"/>
            <a:ext cx="3398553" cy="482600"/>
          </a:xfrm>
        </p:spPr>
        <p:txBody>
          <a:bodyPr vert="horz" lIns="0" tIns="45720" rIns="91440" bIns="45720" rtlCol="0" anchor="t">
            <a:normAutofit fontScale="85000" lnSpcReduction="10000"/>
          </a:bodyPr>
          <a:lstStyle/>
          <a:p>
            <a:pPr indent="9525"/>
            <a:r>
              <a:rPr lang="en-US" sz="1800" noProof="1">
                <a:latin typeface="+mj-lt"/>
              </a:rPr>
              <a:t>Stroke Causes Long-Term Impairment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4738F25-3596-3DFF-6CD8-E0CC3E33F87A}"/>
              </a:ext>
            </a:extLst>
          </p:cNvPr>
          <p:cNvSpPr>
            <a:spLocks noGrp="1"/>
          </p:cNvSpPr>
          <p:nvPr>
            <p:ph type="body" idx="16"/>
            <p:custDataLst>
              <p:tags r:id="rId3"/>
            </p:custDataLst>
          </p:nvPr>
        </p:nvSpPr>
        <p:spPr>
          <a:xfrm>
            <a:off x="8374349" y="2095017"/>
            <a:ext cx="3398553" cy="482600"/>
          </a:xfrm>
        </p:spPr>
        <p:txBody>
          <a:bodyPr vert="horz" lIns="0" tIns="45720" rIns="91440" bIns="45720" rtlCol="0" anchor="t">
            <a:normAutofit fontScale="85000" lnSpcReduction="10000"/>
          </a:bodyPr>
          <a:lstStyle/>
          <a:p>
            <a:pPr indent="9525"/>
            <a:r>
              <a:rPr lang="en-US" sz="1800" noProof="1">
                <a:latin typeface="+mj-lt"/>
              </a:rPr>
              <a:t>Diabetes Doubles Cardiovascular Risk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5E86647-9AF3-76EA-4086-97B687CF72CC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419100" y="249300"/>
            <a:ext cx="3581400" cy="414150"/>
          </a:xfrm>
          <a:prstGeom prst="rect">
            <a:avLst/>
          </a:prstGeom>
          <a:noFill/>
        </p:spPr>
        <p:txBody>
          <a:bodyPr wrap="square" lIns="0">
            <a:spAutoFit/>
          </a:bodyPr>
          <a:lstStyle/>
          <a:p>
            <a:r>
              <a:rPr lang="en-US" sz="1400" noProof="1">
                <a:solidFill>
                  <a:schemeClr val="tx2"/>
                </a:solidFill>
              </a:rPr>
              <a:t>Impact</a:t>
            </a: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2BB4C0C7-DEBB-7AD1-4AC6-84AB17EED7E7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/>
        <p:txBody>
          <a:bodyPr lIns="0">
            <a:normAutofit/>
          </a:bodyPr>
          <a:lstStyle/>
          <a:p>
            <a:r>
              <a:rPr lang="en-US" noProof="1"/>
              <a:t>Prevalence and Impact in the UK</a:t>
            </a:r>
          </a:p>
        </p:txBody>
      </p:sp>
      <p:sp>
        <p:nvSpPr>
          <p:cNvPr id="26" name="Content Placeholder 25">
            <a:extLst>
              <a:ext uri="{FF2B5EF4-FFF2-40B4-BE49-F238E27FC236}">
                <a16:creationId xmlns:a16="http://schemas.microsoft.com/office/drawing/2014/main" id="{E788DD44-AE73-33B6-4635-9B8D5137E607}"/>
              </a:ext>
            </a:extLst>
          </p:cNvPr>
          <p:cNvSpPr>
            <a:spLocks noGrp="1"/>
          </p:cNvSpPr>
          <p:nvPr>
            <p:ph sz="half" idx="1"/>
            <p:custDataLst>
              <p:tags r:id="rId6"/>
            </p:custDataLst>
          </p:nvPr>
        </p:nvSpPr>
        <p:spPr>
          <a:xfrm>
            <a:off x="419099" y="2615878"/>
            <a:ext cx="3398553" cy="3606800"/>
          </a:xfrm>
        </p:spPr>
        <p:txBody>
          <a:bodyPr vert="horz" lIns="0" tIns="45720" rIns="91440" bIns="45720" rtlCol="0">
            <a:normAutofit/>
          </a:bodyPr>
          <a:lstStyle/>
          <a:p>
            <a:pPr marL="11113" indent="0">
              <a:lnSpc>
                <a:spcPct val="114000"/>
              </a:lnSpc>
              <a:spcBef>
                <a:spcPts val="1000"/>
              </a:spcBef>
              <a:buNone/>
            </a:pPr>
            <a:r>
              <a:rPr lang="en-US" noProof="1"/>
              <a:t>Cardiovascular disease remains the top cause of mortality and disability in the UK, accounting for a substantial proportion of deaths annually and imposing a heavy burden on healthcare services.</a:t>
            </a:r>
          </a:p>
        </p:txBody>
      </p:sp>
      <p:sp>
        <p:nvSpPr>
          <p:cNvPr id="28" name="Content Placeholder 27">
            <a:extLst>
              <a:ext uri="{FF2B5EF4-FFF2-40B4-BE49-F238E27FC236}">
                <a16:creationId xmlns:a16="http://schemas.microsoft.com/office/drawing/2014/main" id="{F595EC02-957F-FE81-2C9F-5A8C787B445F}"/>
              </a:ext>
            </a:extLst>
          </p:cNvPr>
          <p:cNvSpPr>
            <a:spLocks noGrp="1"/>
          </p:cNvSpPr>
          <p:nvPr>
            <p:ph sz="half" idx="2"/>
            <p:custDataLst>
              <p:tags r:id="rId7"/>
            </p:custDataLst>
          </p:nvPr>
        </p:nvSpPr>
        <p:spPr>
          <a:xfrm>
            <a:off x="4390612" y="2615878"/>
            <a:ext cx="3398553" cy="3606800"/>
          </a:xfrm>
        </p:spPr>
        <p:txBody>
          <a:bodyPr vert="horz" lIns="0" tIns="45720" rIns="91440" bIns="45720" rtlCol="0">
            <a:normAutofit/>
          </a:bodyPr>
          <a:lstStyle/>
          <a:p>
            <a:pPr marL="11113" indent="0">
              <a:lnSpc>
                <a:spcPct val="114000"/>
              </a:lnSpc>
              <a:spcBef>
                <a:spcPts val="1000"/>
              </a:spcBef>
              <a:buNone/>
            </a:pPr>
            <a:r>
              <a:rPr lang="en-US" noProof="1"/>
              <a:t>Stroke is a major contributor to long-term disability, often resulting in physical, cognitive, and speech impairments that require extensive rehabilitation and social care support.</a:t>
            </a:r>
          </a:p>
        </p:txBody>
      </p:sp>
      <p:sp>
        <p:nvSpPr>
          <p:cNvPr id="30" name="Content Placeholder 29">
            <a:extLst>
              <a:ext uri="{FF2B5EF4-FFF2-40B4-BE49-F238E27FC236}">
                <a16:creationId xmlns:a16="http://schemas.microsoft.com/office/drawing/2014/main" id="{262DC19F-B03F-FD9C-64D4-837E89CE392B}"/>
              </a:ext>
            </a:extLst>
          </p:cNvPr>
          <p:cNvSpPr>
            <a:spLocks noGrp="1"/>
          </p:cNvSpPr>
          <p:nvPr>
            <p:ph sz="half" idx="13"/>
            <p:custDataLst>
              <p:tags r:id="rId8"/>
            </p:custDataLst>
          </p:nvPr>
        </p:nvSpPr>
        <p:spPr>
          <a:xfrm>
            <a:off x="8374348" y="2615878"/>
            <a:ext cx="3398553" cy="3606800"/>
          </a:xfrm>
        </p:spPr>
        <p:txBody>
          <a:bodyPr vert="horz" lIns="0" tIns="45720" rIns="91440" bIns="45720" rtlCol="0">
            <a:normAutofit/>
          </a:bodyPr>
          <a:lstStyle/>
          <a:p>
            <a:pPr marL="11113" indent="0">
              <a:lnSpc>
                <a:spcPct val="114000"/>
              </a:lnSpc>
              <a:spcBef>
                <a:spcPts val="1000"/>
              </a:spcBef>
              <a:buNone/>
            </a:pPr>
            <a:r>
              <a:rPr lang="en-US" noProof="1"/>
              <a:t>People with diabetes face approximately twice the risk of developing cardiovascular disease due to chronic high blood sugar damaging blood vessels and accelerating atherosclerosis.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E3FC04D7-DF74-EAEF-A079-8CDDD1212E33}"/>
              </a:ext>
            </a:extLst>
          </p:cNvPr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19099" y="1688555"/>
            <a:ext cx="279400" cy="279400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0BE79A65-097C-8A7C-4AF9-DB94D47BA144}"/>
              </a:ext>
            </a:extLst>
          </p:cNvPr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4390613" y="1688555"/>
            <a:ext cx="279400" cy="2794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86D461B6-F714-B7A1-83DC-DE3225C87EE5}"/>
              </a:ext>
            </a:extLst>
          </p:cNvPr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8374349" y="1688555"/>
            <a:ext cx="279400" cy="2794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D2268AB-E8C5-2A5E-70EE-7C153DFBCCA0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419100" y="6400800"/>
            <a:ext cx="2359913" cy="25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1"/>
          </a:p>
        </p:txBody>
      </p:sp>
    </p:spTree>
    <p:extLst>
      <p:ext uri="{BB962C8B-B14F-4D97-AF65-F5344CB8AC3E}">
        <p14:creationId xmlns:p14="http://schemas.microsoft.com/office/powerpoint/2010/main" val="11941130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130DC1DD-5F19-78C6-480E-D243BFC7D4A3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419100" y="249300"/>
            <a:ext cx="3581400" cy="414150"/>
          </a:xfrm>
          <a:prstGeom prst="rect">
            <a:avLst/>
          </a:prstGeom>
          <a:noFill/>
        </p:spPr>
        <p:txBody>
          <a:bodyPr wrap="square" lIns="0">
            <a:spAutoFit/>
          </a:bodyPr>
          <a:lstStyle/>
          <a:p>
            <a:r>
              <a:rPr lang="en-US" sz="1400" dirty="0">
                <a:solidFill>
                  <a:schemeClr val="tx2"/>
                </a:solidFill>
              </a:rPr>
              <a:t>Physiology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A4215B-5FFB-D2B2-F253-0C97C0F2A4F0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lIns="0">
            <a:normAutofit/>
          </a:bodyPr>
          <a:lstStyle/>
          <a:p>
            <a:r>
              <a:rPr lang="en-US" dirty="0"/>
              <a:t>Cardiovascular Anatomy and Physiology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EF8ABD6-86AE-E973-5874-69A82E03BA29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419100" y="6400800"/>
            <a:ext cx="2359913" cy="25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anose="020B0503020102020204"/>
              <a:ea typeface="+mn-ea"/>
              <a:cs typeface="+mn-cs"/>
            </a:endParaRPr>
          </a:p>
        </p:txBody>
      </p:sp>
      <p:sp>
        <p:nvSpPr>
          <p:cNvPr id="17" name="Content Placeholder 11">
            <a:extLst>
              <a:ext uri="{FF2B5EF4-FFF2-40B4-BE49-F238E27FC236}">
                <a16:creationId xmlns:a16="http://schemas.microsoft.com/office/drawing/2014/main" id="{18661B9B-82D0-F60E-131F-A9661F1DB5BC}"/>
              </a:ext>
            </a:extLst>
          </p:cNvPr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419100" y="4762286"/>
            <a:ext cx="3657600" cy="1532614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 marL="11113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28635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1085824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1543012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2001789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113" marR="0" lvl="0" indent="0" algn="l" defTabSz="914354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1">
                <a:ln>
                  <a:noFill/>
                </a:ln>
                <a:effectLst/>
                <a:uLnTx/>
                <a:uFillTx/>
                <a:ea typeface="+mn-ea"/>
                <a:cs typeface="Arial" panose="020B0604020202020204" pitchFamily="34" charset="0"/>
              </a:rPr>
              <a:t>The cardiac cycle involves coordinated contraction (systole) and relaxation (diastole) of the heart chambers to maintain continuous blood circulation.</a:t>
            </a:r>
          </a:p>
        </p:txBody>
      </p:sp>
      <p:sp>
        <p:nvSpPr>
          <p:cNvPr id="21" name="Content Placeholder 12">
            <a:extLst>
              <a:ext uri="{FF2B5EF4-FFF2-40B4-BE49-F238E27FC236}">
                <a16:creationId xmlns:a16="http://schemas.microsoft.com/office/drawing/2014/main" id="{D768602C-E0BB-B3E5-A826-E3EA6EE6D6C8}"/>
              </a:ext>
            </a:extLst>
          </p:cNvPr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4267200" y="2271765"/>
            <a:ext cx="3657600" cy="1532614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 marL="11113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28635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1085824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1543012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2001789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113" marR="0" lvl="0" indent="0" algn="l" defTabSz="914354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1">
                <a:ln>
                  <a:noFill/>
                </a:ln>
                <a:effectLst/>
                <a:uLnTx/>
                <a:uFillTx/>
                <a:ea typeface="+mn-ea"/>
                <a:cs typeface="Arial" panose="020B0604020202020204" pitchFamily="34" charset="0"/>
              </a:rPr>
              <a:t>Arteries carry oxygenated blood away from the heart, veins return deoxygenated blood, and capillaries facilitate exchange of gases, nutrients, and waste at the cellular level.</a:t>
            </a:r>
          </a:p>
        </p:txBody>
      </p:sp>
      <p:sp>
        <p:nvSpPr>
          <p:cNvPr id="23" name="Content Placeholder 13">
            <a:extLst>
              <a:ext uri="{FF2B5EF4-FFF2-40B4-BE49-F238E27FC236}">
                <a16:creationId xmlns:a16="http://schemas.microsoft.com/office/drawing/2014/main" id="{081E7304-B211-BEDD-844F-49DCEE6627A7}"/>
              </a:ext>
            </a:extLst>
          </p:cNvPr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4267200" y="4762286"/>
            <a:ext cx="3657600" cy="1532614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 marL="11113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28635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1085824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1543012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2001789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113" marR="0" lvl="0" indent="0" algn="l" defTabSz="914354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1">
                <a:ln>
                  <a:noFill/>
                </a:ln>
                <a:effectLst/>
                <a:uLnTx/>
                <a:uFillTx/>
                <a:ea typeface="+mn-ea"/>
                <a:cs typeface="Arial" panose="020B0604020202020204" pitchFamily="34" charset="0"/>
              </a:rPr>
              <a:t>Blood pressure is controlled by cardiac output and vascular resistance, influenced by neural, hormonal, and endothelial factors to ensure adequate tissue perfusion.</a:t>
            </a:r>
          </a:p>
        </p:txBody>
      </p:sp>
      <p:sp>
        <p:nvSpPr>
          <p:cNvPr id="25" name="Content Placeholder 18">
            <a:extLst>
              <a:ext uri="{FF2B5EF4-FFF2-40B4-BE49-F238E27FC236}">
                <a16:creationId xmlns:a16="http://schemas.microsoft.com/office/drawing/2014/main" id="{20EC0D44-C2B6-4E2C-75E5-C3CA0642A266}"/>
              </a:ext>
            </a:extLst>
          </p:cNvPr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8115300" y="2271765"/>
            <a:ext cx="3657600" cy="1532614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 marL="11113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28635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1085824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1543012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2001789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113" marR="0" lvl="0" indent="0" algn="l" defTabSz="914354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1">
                <a:ln>
                  <a:noFill/>
                </a:ln>
                <a:effectLst/>
                <a:uLnTx/>
                <a:uFillTx/>
                <a:ea typeface="+mn-ea"/>
                <a:cs typeface="Arial" panose="020B0604020202020204" pitchFamily="34" charset="0"/>
              </a:rPr>
              <a:t>Blood carries oxygen bound to haemoglobin and glucose dissolved in plasma, supplying essential fuel for cellular metabolism and energy production.</a:t>
            </a:r>
          </a:p>
        </p:txBody>
      </p:sp>
      <p:sp>
        <p:nvSpPr>
          <p:cNvPr id="32" name="Content Placeholder 19">
            <a:extLst>
              <a:ext uri="{FF2B5EF4-FFF2-40B4-BE49-F238E27FC236}">
                <a16:creationId xmlns:a16="http://schemas.microsoft.com/office/drawing/2014/main" id="{923882A7-35BE-075E-AB37-DAD8FAFD01B1}"/>
              </a:ext>
            </a:extLst>
          </p:cNvPr>
          <p:cNvSpPr txBox="1">
            <a:spLocks/>
          </p:cNvSpPr>
          <p:nvPr>
            <p:custDataLst>
              <p:tags r:id="rId8"/>
            </p:custDataLst>
          </p:nvPr>
        </p:nvSpPr>
        <p:spPr>
          <a:xfrm>
            <a:off x="8115300" y="4762286"/>
            <a:ext cx="3657600" cy="1532614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 marL="11113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28635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1085824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1543012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2001789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113" marR="0" lvl="0" indent="0" algn="l" defTabSz="914354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1">
                <a:ln>
                  <a:noFill/>
                </a:ln>
                <a:effectLst/>
                <a:uLnTx/>
                <a:uFillTx/>
                <a:ea typeface="+mn-ea"/>
                <a:cs typeface="Arial" panose="020B0604020202020204" pitchFamily="34" charset="0"/>
              </a:rPr>
              <a:t>The endothelium lines blood vessels, regulating vascular tone, preventing clot formation, and maintaining a balance between vasodilation and vasoconstriction.</a:t>
            </a:r>
          </a:p>
        </p:txBody>
      </p:sp>
      <p:sp>
        <p:nvSpPr>
          <p:cNvPr id="33" name="Text Placeholder 15">
            <a:extLst>
              <a:ext uri="{FF2B5EF4-FFF2-40B4-BE49-F238E27FC236}">
                <a16:creationId xmlns:a16="http://schemas.microsoft.com/office/drawing/2014/main" id="{A50EB923-0E1E-7672-B4B5-8C010D3AA601}"/>
              </a:ext>
            </a:extLst>
          </p:cNvPr>
          <p:cNvSpPr txBox="1">
            <a:spLocks/>
          </p:cNvSpPr>
          <p:nvPr>
            <p:custDataLst>
              <p:tags r:id="rId9"/>
            </p:custDataLst>
          </p:nvPr>
        </p:nvSpPr>
        <p:spPr>
          <a:xfrm>
            <a:off x="4267200" y="1852665"/>
            <a:ext cx="3657600" cy="419100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 marL="0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800" b="1" kern="1200">
                <a:solidFill>
                  <a:schemeClr val="tx1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  <a:lvl2pPr marL="457178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2000" b="1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914354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800" b="1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1371532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600" b="1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1828709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600" b="1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285886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62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240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418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54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1">
                <a:ln>
                  <a:noFill/>
                </a:ln>
                <a:effectLst/>
                <a:uLnTx/>
                <a:uFillTx/>
                <a:ea typeface="+mn-ea"/>
                <a:cs typeface="Arial" panose="020B0604020202020204" pitchFamily="34" charset="0"/>
              </a:rPr>
              <a:t>Arteries, Veins, Capillaries</a:t>
            </a:r>
          </a:p>
        </p:txBody>
      </p:sp>
      <p:sp>
        <p:nvSpPr>
          <p:cNvPr id="34" name="Text Placeholder 17">
            <a:extLst>
              <a:ext uri="{FF2B5EF4-FFF2-40B4-BE49-F238E27FC236}">
                <a16:creationId xmlns:a16="http://schemas.microsoft.com/office/drawing/2014/main" id="{F055AEE4-88B3-4DD7-2254-DFC95380C7F4}"/>
              </a:ext>
            </a:extLst>
          </p:cNvPr>
          <p:cNvSpPr txBox="1">
            <a:spLocks/>
          </p:cNvSpPr>
          <p:nvPr>
            <p:custDataLst>
              <p:tags r:id="rId10"/>
            </p:custDataLst>
          </p:nvPr>
        </p:nvSpPr>
        <p:spPr>
          <a:xfrm>
            <a:off x="8115300" y="1852665"/>
            <a:ext cx="3657600" cy="419100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 marL="0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800" b="1" kern="1200">
                <a:solidFill>
                  <a:schemeClr val="tx1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  <a:lvl2pPr marL="457178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2000" b="1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914354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800" b="1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1371532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600" b="1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1828709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600" b="1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285886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62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240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418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54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1">
                <a:ln>
                  <a:noFill/>
                </a:ln>
                <a:effectLst/>
                <a:uLnTx/>
                <a:uFillTx/>
                <a:ea typeface="+mn-ea"/>
                <a:cs typeface="Arial" panose="020B0604020202020204" pitchFamily="34" charset="0"/>
              </a:rPr>
              <a:t>Blood Transports Oxygen and Glucose</a:t>
            </a:r>
          </a:p>
        </p:txBody>
      </p:sp>
      <p:sp>
        <p:nvSpPr>
          <p:cNvPr id="35" name="Text Placeholder 21">
            <a:extLst>
              <a:ext uri="{FF2B5EF4-FFF2-40B4-BE49-F238E27FC236}">
                <a16:creationId xmlns:a16="http://schemas.microsoft.com/office/drawing/2014/main" id="{5E09290F-3ACE-4E8F-C0E7-C68178EAB41A}"/>
              </a:ext>
            </a:extLst>
          </p:cNvPr>
          <p:cNvSpPr txBox="1">
            <a:spLocks/>
          </p:cNvSpPr>
          <p:nvPr>
            <p:custDataLst>
              <p:tags r:id="rId11"/>
            </p:custDataLst>
          </p:nvPr>
        </p:nvSpPr>
        <p:spPr>
          <a:xfrm>
            <a:off x="8115300" y="4338096"/>
            <a:ext cx="3657600" cy="419100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 marL="0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800" b="1" kern="1200">
                <a:solidFill>
                  <a:schemeClr val="tx1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  <a:lvl2pPr marL="457178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2000" b="1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914354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800" b="1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1371532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600" b="1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1828709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600" b="1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285886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62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240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418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54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1">
                <a:ln>
                  <a:noFill/>
                </a:ln>
                <a:effectLst/>
                <a:uLnTx/>
                <a:uFillTx/>
                <a:ea typeface="+mn-ea"/>
                <a:cs typeface="Arial" panose="020B0604020202020204" pitchFamily="34" charset="0"/>
              </a:rPr>
              <a:t>Healthy Endothelial Function</a:t>
            </a:r>
          </a:p>
        </p:txBody>
      </p:sp>
      <p:sp>
        <p:nvSpPr>
          <p:cNvPr id="36" name="Text Placeholder 23">
            <a:extLst>
              <a:ext uri="{FF2B5EF4-FFF2-40B4-BE49-F238E27FC236}">
                <a16:creationId xmlns:a16="http://schemas.microsoft.com/office/drawing/2014/main" id="{A1493343-5C38-0B1D-AE44-0E6B9AF5AADE}"/>
              </a:ext>
            </a:extLst>
          </p:cNvPr>
          <p:cNvSpPr txBox="1">
            <a:spLocks/>
          </p:cNvSpPr>
          <p:nvPr>
            <p:custDataLst>
              <p:tags r:id="rId12"/>
            </p:custDataLst>
          </p:nvPr>
        </p:nvSpPr>
        <p:spPr>
          <a:xfrm>
            <a:off x="4267200" y="4338096"/>
            <a:ext cx="3657600" cy="419100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 marL="0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800" b="1" kern="1200">
                <a:solidFill>
                  <a:schemeClr val="tx1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  <a:lvl2pPr marL="457178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2000" b="1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914354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800" b="1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1371532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600" b="1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1828709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600" b="1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285886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62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240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418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54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1">
                <a:ln>
                  <a:noFill/>
                </a:ln>
                <a:effectLst/>
                <a:uLnTx/>
                <a:uFillTx/>
                <a:ea typeface="+mn-ea"/>
                <a:cs typeface="Arial" panose="020B0604020202020204" pitchFamily="34" charset="0"/>
              </a:rPr>
              <a:t>Blood Pressure Regulation</a:t>
            </a:r>
          </a:p>
        </p:txBody>
      </p:sp>
      <p:sp>
        <p:nvSpPr>
          <p:cNvPr id="37" name="Text Placeholder 25">
            <a:extLst>
              <a:ext uri="{FF2B5EF4-FFF2-40B4-BE49-F238E27FC236}">
                <a16:creationId xmlns:a16="http://schemas.microsoft.com/office/drawing/2014/main" id="{51C89320-A05D-F444-7C5C-F9E2CA41144E}"/>
              </a:ext>
            </a:extLst>
          </p:cNvPr>
          <p:cNvSpPr txBox="1">
            <a:spLocks/>
          </p:cNvSpPr>
          <p:nvPr>
            <p:custDataLst>
              <p:tags r:id="rId13"/>
            </p:custDataLst>
          </p:nvPr>
        </p:nvSpPr>
        <p:spPr>
          <a:xfrm>
            <a:off x="419100" y="4338096"/>
            <a:ext cx="3657600" cy="419100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 marL="0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800" b="1" kern="1200">
                <a:solidFill>
                  <a:schemeClr val="tx1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  <a:lvl2pPr marL="457178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2000" b="1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914354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800" b="1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1371532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600" b="1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1828709" indent="0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600" b="1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285886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62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240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418" indent="0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54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1">
                <a:ln>
                  <a:noFill/>
                </a:ln>
                <a:effectLst/>
                <a:uLnTx/>
                <a:uFillTx/>
                <a:ea typeface="+mn-ea"/>
                <a:cs typeface="Arial" panose="020B0604020202020204" pitchFamily="34" charset="0"/>
              </a:rPr>
              <a:t>Cardiac Cycle Maintains Circulation</a:t>
            </a:r>
          </a:p>
        </p:txBody>
      </p:sp>
      <p:sp>
        <p:nvSpPr>
          <p:cNvPr id="38" name="Content Placeholder 10">
            <a:extLst>
              <a:ext uri="{FF2B5EF4-FFF2-40B4-BE49-F238E27FC236}">
                <a16:creationId xmlns:a16="http://schemas.microsoft.com/office/drawing/2014/main" id="{1D68D30B-7356-5745-755D-2D33517C5D89}"/>
              </a:ext>
            </a:extLst>
          </p:cNvPr>
          <p:cNvSpPr txBox="1">
            <a:spLocks/>
          </p:cNvSpPr>
          <p:nvPr>
            <p:custDataLst>
              <p:tags r:id="rId14"/>
            </p:custDataLst>
          </p:nvPr>
        </p:nvSpPr>
        <p:spPr>
          <a:xfrm>
            <a:off x="419100" y="2271765"/>
            <a:ext cx="3657600" cy="1532614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defPPr>
              <a:defRPr lang="en-US"/>
            </a:defPPr>
            <a:lvl1pPr marL="11113" marR="0" lvl="0" indent="0" defTabSz="914354" fontAlgn="auto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1400" b="0" i="0" u="none" strike="noStrike" cap="none" spc="0" normalizeH="0" baseline="0">
                <a:ln>
                  <a:noFill/>
                </a:ln>
                <a:effectLst/>
                <a:uLnTx/>
                <a:uFillTx/>
                <a:cs typeface="Arial" panose="020B0604020202020204" pitchFamily="34" charset="0"/>
              </a:defRPr>
            </a:lvl1pPr>
            <a:lvl2pPr marL="628635" indent="-285744" defTabSz="914354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400">
                <a:cs typeface="Arial" panose="020B0604020202020204" pitchFamily="34" charset="0"/>
              </a:defRPr>
            </a:lvl2pPr>
            <a:lvl3pPr marL="1085824" indent="-285744" defTabSz="914354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400">
                <a:cs typeface="Arial" panose="020B0604020202020204" pitchFamily="34" charset="0"/>
              </a:defRPr>
            </a:lvl3pPr>
            <a:lvl4pPr marL="1543012" indent="-285744" defTabSz="914354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400">
                <a:cs typeface="Arial" panose="020B0604020202020204" pitchFamily="34" charset="0"/>
              </a:defRPr>
            </a:lvl4pPr>
            <a:lvl5pPr marL="2001789" indent="-285744" defTabSz="914354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400">
                <a:cs typeface="Arial" panose="020B0604020202020204" pitchFamily="34" charset="0"/>
              </a:defRPr>
            </a:lvl5pPr>
            <a:lvl6pPr marL="2514474" indent="-228589" defTabSz="914354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652" indent="-228589" defTabSz="914354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8829" indent="-228589" defTabSz="914354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006" indent="-228589" defTabSz="914354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11113" marR="0" lvl="0" indent="0" algn="l" defTabSz="914354" rtl="0" eaLnBrk="1" fontAlgn="auto" latinLnBrk="0" hangingPunct="1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1">
                <a:ln>
                  <a:noFill/>
                </a:ln>
                <a:effectLst/>
                <a:uLnTx/>
                <a:uFillTx/>
                <a:ea typeface="+mn-ea"/>
                <a:cs typeface="Arial" panose="020B0604020202020204" pitchFamily="34" charset="0"/>
              </a:rPr>
              <a:t>The heart is a four-chambered muscular organ that contracts rhythmically to pump blood throughout the body, ensuring oxygen and nutrient delivery to tissues.</a:t>
            </a:r>
          </a:p>
        </p:txBody>
      </p:sp>
      <p:sp>
        <p:nvSpPr>
          <p:cNvPr id="39" name="Text Placeholder 9">
            <a:extLst>
              <a:ext uri="{FF2B5EF4-FFF2-40B4-BE49-F238E27FC236}">
                <a16:creationId xmlns:a16="http://schemas.microsoft.com/office/drawing/2014/main" id="{4A148942-BCE7-0300-6DF3-0D7477852C12}"/>
              </a:ext>
            </a:extLst>
          </p:cNvPr>
          <p:cNvSpPr txBox="1">
            <a:spLocks/>
          </p:cNvSpPr>
          <p:nvPr>
            <p:custDataLst>
              <p:tags r:id="rId15"/>
            </p:custDataLst>
          </p:nvPr>
        </p:nvSpPr>
        <p:spPr>
          <a:xfrm>
            <a:off x="419100" y="1852665"/>
            <a:ext cx="3657600" cy="419100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defPPr>
              <a:defRPr lang="en-US"/>
            </a:defPPr>
            <a:lvl1pPr marR="0" lvl="0" indent="0" defTabSz="914354" fontAlgn="auto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1600" b="1" i="0" u="none" strike="noStrike" cap="none" spc="0" normalizeH="0" baseline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lt"/>
                <a:cs typeface="Arial" panose="020B0604020202020204" pitchFamily="34" charset="0"/>
              </a:defRPr>
            </a:lvl1pPr>
            <a:lvl2pPr marL="457178" indent="0" defTabSz="914354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2000" b="1">
                <a:cs typeface="Arial" panose="020B0604020202020204" pitchFamily="34" charset="0"/>
              </a:defRPr>
            </a:lvl2pPr>
            <a:lvl3pPr marL="914354" indent="0" defTabSz="914354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b="1">
                <a:cs typeface="Arial" panose="020B0604020202020204" pitchFamily="34" charset="0"/>
              </a:defRPr>
            </a:lvl3pPr>
            <a:lvl4pPr marL="1371532" indent="0" defTabSz="914354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600" b="1">
                <a:cs typeface="Arial" panose="020B0604020202020204" pitchFamily="34" charset="0"/>
              </a:defRPr>
            </a:lvl4pPr>
            <a:lvl5pPr marL="1828709" indent="0" defTabSz="914354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None/>
              <a:tabLst/>
              <a:defRPr sz="1600" b="1">
                <a:cs typeface="Arial" panose="020B0604020202020204" pitchFamily="34" charset="0"/>
              </a:defRPr>
            </a:lvl5pPr>
            <a:lvl6pPr marL="2285886" indent="0" defTabSz="914354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/>
            </a:lvl6pPr>
            <a:lvl7pPr marL="2743062" indent="0" defTabSz="914354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/>
            </a:lvl7pPr>
            <a:lvl8pPr marL="3200240" indent="0" defTabSz="914354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/>
            </a:lvl8pPr>
            <a:lvl9pPr marL="3657418" indent="0" defTabSz="914354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/>
            </a:lvl9pPr>
          </a:lstStyle>
          <a:p>
            <a:pPr marL="0" marR="0" lvl="0" indent="0" algn="l" defTabSz="914354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Heart as a Muscular Pump</a:t>
            </a:r>
          </a:p>
        </p:txBody>
      </p:sp>
      <p:pic>
        <p:nvPicPr>
          <p:cNvPr id="40" name="Graphic 39">
            <a:extLst>
              <a:ext uri="{FF2B5EF4-FFF2-40B4-BE49-F238E27FC236}">
                <a16:creationId xmlns:a16="http://schemas.microsoft.com/office/drawing/2014/main" id="{385FF5F0-BC53-F62E-2CE2-C5FE8B9BF2BD}"/>
              </a:ext>
            </a:extLst>
          </p:cNvPr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23"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419100" y="1485900"/>
            <a:ext cx="274320" cy="274320"/>
          </a:xfrm>
          <a:prstGeom prst="rect">
            <a:avLst/>
          </a:prstGeom>
        </p:spPr>
      </p:pic>
      <p:pic>
        <p:nvPicPr>
          <p:cNvPr id="41" name="Graphic 40">
            <a:extLst>
              <a:ext uri="{FF2B5EF4-FFF2-40B4-BE49-F238E27FC236}">
                <a16:creationId xmlns:a16="http://schemas.microsoft.com/office/drawing/2014/main" id="{E7347FA1-7C1F-0F44-71D8-60BFBFFD94C2}"/>
              </a:ext>
            </a:extLst>
          </p:cNvPr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4267200" y="1485900"/>
            <a:ext cx="274320" cy="274320"/>
          </a:xfrm>
          <a:prstGeom prst="rect">
            <a:avLst/>
          </a:prstGeom>
        </p:spPr>
      </p:pic>
      <p:pic>
        <p:nvPicPr>
          <p:cNvPr id="42" name="Graphic 41">
            <a:extLst>
              <a:ext uri="{FF2B5EF4-FFF2-40B4-BE49-F238E27FC236}">
                <a16:creationId xmlns:a16="http://schemas.microsoft.com/office/drawing/2014/main" id="{1C21C25C-0BBF-36CE-26B9-89D19AD44B85}"/>
              </a:ext>
            </a:extLst>
          </p:cNvPr>
          <p:cNvPicPr>
            <a:picLocks noChangeAspect="1"/>
          </p:cNvPicPr>
          <p:nvPr>
            <p:custDataLst>
              <p:tags r:id="rId18"/>
            </p:custDataLst>
          </p:nvPr>
        </p:nvPicPr>
        <p:blipFill>
          <a:blip r:embed="rId27">
            <a:extLst>
              <a:ext uri="{96DAC541-7B7A-43D3-8B79-37D633B846F1}">
                <asvg:svgBlip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8115300" y="1485900"/>
            <a:ext cx="274320" cy="274320"/>
          </a:xfrm>
          <a:prstGeom prst="rect">
            <a:avLst/>
          </a:prstGeom>
        </p:spPr>
      </p:pic>
      <p:pic>
        <p:nvPicPr>
          <p:cNvPr id="43" name="Graphic 42">
            <a:extLst>
              <a:ext uri="{FF2B5EF4-FFF2-40B4-BE49-F238E27FC236}">
                <a16:creationId xmlns:a16="http://schemas.microsoft.com/office/drawing/2014/main" id="{CCC6DDFB-07F6-9861-8018-666D259814FC}"/>
              </a:ext>
            </a:extLst>
          </p:cNvPr>
          <p:cNvPicPr>
            <a:picLocks noChangeAspect="1"/>
          </p:cNvPicPr>
          <p:nvPr>
            <p:custDataLst>
              <p:tags r:id="rId19"/>
            </p:custDataLst>
          </p:nvPr>
        </p:nvPicPr>
        <p:blipFill>
          <a:blip r:embed="rId29">
            <a:extLst>
              <a:ext uri="{96DAC541-7B7A-43D3-8B79-37D633B846F1}">
                <asvg:svgBlip xmlns:asvg="http://schemas.microsoft.com/office/drawing/2016/SVG/main" r:embed="rId30"/>
              </a:ext>
            </a:extLst>
          </a:blip>
          <a:stretch>
            <a:fillRect/>
          </a:stretch>
        </p:blipFill>
        <p:spPr>
          <a:xfrm>
            <a:off x="419100" y="3976360"/>
            <a:ext cx="274320" cy="274320"/>
          </a:xfrm>
          <a:prstGeom prst="rect">
            <a:avLst/>
          </a:prstGeom>
        </p:spPr>
      </p:pic>
      <p:pic>
        <p:nvPicPr>
          <p:cNvPr id="44" name="Graphic 43">
            <a:extLst>
              <a:ext uri="{FF2B5EF4-FFF2-40B4-BE49-F238E27FC236}">
                <a16:creationId xmlns:a16="http://schemas.microsoft.com/office/drawing/2014/main" id="{EDED2C4F-852B-0A7D-F39B-A69773157F47}"/>
              </a:ext>
            </a:extLst>
          </p:cNvPr>
          <p:cNvPicPr>
            <a:picLocks noChangeAspect="1"/>
          </p:cNvPicPr>
          <p:nvPr>
            <p:custDataLst>
              <p:tags r:id="rId20"/>
            </p:custDataLst>
          </p:nvPr>
        </p:nvPicPr>
        <p:blipFill>
          <a:blip r:embed="rId31">
            <a:extLs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4267200" y="3976360"/>
            <a:ext cx="274320" cy="274320"/>
          </a:xfrm>
          <a:prstGeom prst="rect">
            <a:avLst/>
          </a:prstGeom>
        </p:spPr>
      </p:pic>
      <p:pic>
        <p:nvPicPr>
          <p:cNvPr id="45" name="Graphic 44">
            <a:extLst>
              <a:ext uri="{FF2B5EF4-FFF2-40B4-BE49-F238E27FC236}">
                <a16:creationId xmlns:a16="http://schemas.microsoft.com/office/drawing/2014/main" id="{D2205DC0-C85E-3635-BA41-4990D6F96B19}"/>
              </a:ext>
            </a:extLst>
          </p:cNvPr>
          <p:cNvPicPr>
            <a:picLocks noChangeAspect="1"/>
          </p:cNvPicPr>
          <p:nvPr>
            <p:custDataLst>
              <p:tags r:id="rId21"/>
            </p:custDataLst>
          </p:nvPr>
        </p:nvPicPr>
        <p:blipFill>
          <a:blip r:embed="rId33">
            <a:extLst>
              <a:ext uri="{96DAC541-7B7A-43D3-8B79-37D633B846F1}">
                <asvg:svgBlip xmlns:asvg="http://schemas.microsoft.com/office/drawing/2016/SVG/main" r:embed="rId34"/>
              </a:ext>
            </a:extLst>
          </a:blip>
          <a:stretch>
            <a:fillRect/>
          </a:stretch>
        </p:blipFill>
        <p:spPr>
          <a:xfrm>
            <a:off x="8115300" y="3976360"/>
            <a:ext cx="274320" cy="274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8970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D2B798C-3E54-E9FF-5A89-217C67ED1519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419100" y="249300"/>
            <a:ext cx="3581400" cy="414150"/>
          </a:xfrm>
          <a:prstGeom prst="rect">
            <a:avLst/>
          </a:prstGeom>
          <a:noFill/>
        </p:spPr>
        <p:txBody>
          <a:bodyPr wrap="square" lIns="0">
            <a:spAutoFit/>
          </a:bodyPr>
          <a:lstStyle/>
          <a:p>
            <a:r>
              <a:rPr lang="en-US" sz="1400" noProof="1">
                <a:solidFill>
                  <a:schemeClr val="tx2"/>
                </a:solidFill>
              </a:rPr>
              <a:t>Pathophysiology</a:t>
            </a: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2BB4C0C7-DEBB-7AD1-4AC6-84AB17EED7E7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lIns="0">
            <a:normAutofit/>
          </a:bodyPr>
          <a:lstStyle/>
          <a:p>
            <a:r>
              <a:rPr lang="en-US" noProof="1"/>
              <a:t>Development of Cardiovascular Disease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85F4DE25-5666-B033-6C5F-56853D33C2B7}"/>
              </a:ext>
            </a:extLst>
          </p:cNvPr>
          <p:cNvSpPr>
            <a:spLocks noGrp="1"/>
          </p:cNvSpPr>
          <p:nvPr>
            <p:ph sz="half" idx="4294967295"/>
            <p:custDataLst>
              <p:tags r:id="rId3"/>
            </p:custDataLst>
          </p:nvPr>
        </p:nvSpPr>
        <p:spPr>
          <a:xfrm>
            <a:off x="419103" y="2545080"/>
            <a:ext cx="3581398" cy="3746500"/>
          </a:xfrm>
        </p:spPr>
        <p:txBody>
          <a:bodyPr vert="horz" lIns="0" tIns="45720" rIns="91440" bIns="45720" rtlCol="0">
            <a:normAutofit/>
          </a:bodyPr>
          <a:lstStyle/>
          <a:p>
            <a:pPr marL="11113" indent="0">
              <a:lnSpc>
                <a:spcPct val="114000"/>
              </a:lnSpc>
              <a:buNone/>
            </a:pPr>
            <a:r>
              <a:rPr lang="en-US" noProof="1"/>
              <a:t>Fatty plaques composed of cholesterol, cellular debris, and inflammatory cells accumulate in arterial walls, damaging the endothelium and narrowing vessels.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A9E3D164-34EA-CCC6-0D04-370EF0F48223}"/>
              </a:ext>
            </a:extLst>
          </p:cNvPr>
          <p:cNvSpPr>
            <a:spLocks noGrp="1"/>
          </p:cNvSpPr>
          <p:nvPr>
            <p:ph sz="half" idx="4294967295"/>
            <p:custDataLst>
              <p:tags r:id="rId4"/>
            </p:custDataLst>
          </p:nvPr>
        </p:nvSpPr>
        <p:spPr>
          <a:xfrm>
            <a:off x="4305303" y="2545080"/>
            <a:ext cx="3581398" cy="3746500"/>
          </a:xfrm>
        </p:spPr>
        <p:txBody>
          <a:bodyPr vert="horz" lIns="0" tIns="45720" rIns="91440" bIns="45720" rtlCol="0">
            <a:normAutofit/>
          </a:bodyPr>
          <a:lstStyle/>
          <a:p>
            <a:pPr marL="11113" indent="0">
              <a:lnSpc>
                <a:spcPct val="114000"/>
              </a:lnSpc>
              <a:buNone/>
            </a:pPr>
            <a:r>
              <a:rPr lang="en-US" noProof="1"/>
              <a:t>Plaque buildup restricts blood flow, causing ischemia in tissues and organs, which can lead to chest pain, stroke, or heart attack.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888CA6F2-A08C-9780-2FF1-33D610FBC6F0}"/>
              </a:ext>
            </a:extLst>
          </p:cNvPr>
          <p:cNvSpPr>
            <a:spLocks noGrp="1"/>
          </p:cNvSpPr>
          <p:nvPr>
            <p:ph sz="half" idx="4294967295"/>
            <p:custDataLst>
              <p:tags r:id="rId5"/>
            </p:custDataLst>
          </p:nvPr>
        </p:nvSpPr>
        <p:spPr>
          <a:xfrm>
            <a:off x="8191502" y="2545080"/>
            <a:ext cx="3581398" cy="3746500"/>
          </a:xfrm>
        </p:spPr>
        <p:txBody>
          <a:bodyPr vert="horz" lIns="0" tIns="45720" rIns="91440" bIns="45720" rtlCol="0">
            <a:normAutofit/>
          </a:bodyPr>
          <a:lstStyle/>
          <a:p>
            <a:pPr marL="11113" indent="0">
              <a:lnSpc>
                <a:spcPct val="114000"/>
              </a:lnSpc>
              <a:buNone/>
            </a:pPr>
            <a:r>
              <a:rPr lang="en-US" noProof="1"/>
              <a:t>Chronic high blood sugar levels in diabetes damage blood vessels by promoting inflammation and oxidative stress, speeding up atherosclerosis progression.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DCE048E-468B-46C2-9D3B-C1E8319AA2F4}"/>
              </a:ext>
            </a:extLst>
          </p:cNvPr>
          <p:cNvSpPr>
            <a:spLocks noGrp="1"/>
          </p:cNvSpPr>
          <p:nvPr>
            <p:ph type="body" idx="4294967295"/>
            <p:custDataLst>
              <p:tags r:id="rId6"/>
            </p:custDataLst>
          </p:nvPr>
        </p:nvSpPr>
        <p:spPr>
          <a:xfrm>
            <a:off x="419103" y="1905000"/>
            <a:ext cx="3581398" cy="640080"/>
          </a:xfrm>
        </p:spPr>
        <p:txBody>
          <a:bodyPr vert="horz" lIns="0" tIns="45720" rIns="91440" bIns="45720" rtlCol="0" anchor="t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1800" b="1" noProof="1">
                <a:latin typeface="+mj-lt"/>
              </a:rPr>
              <a:t>Atherosclerosis Formation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6D62A190-0D55-FEDE-2AE9-DCF41814D4DA}"/>
              </a:ext>
            </a:extLst>
          </p:cNvPr>
          <p:cNvSpPr>
            <a:spLocks noGrp="1"/>
          </p:cNvSpPr>
          <p:nvPr>
            <p:ph type="body" idx="4294967295"/>
            <p:custDataLst>
              <p:tags r:id="rId7"/>
            </p:custDataLst>
          </p:nvPr>
        </p:nvSpPr>
        <p:spPr>
          <a:xfrm>
            <a:off x="4305303" y="1905000"/>
            <a:ext cx="3581398" cy="640080"/>
          </a:xfrm>
        </p:spPr>
        <p:txBody>
          <a:bodyPr vert="horz" lIns="0" tIns="45720" rIns="91440" bIns="45720" rtlCol="0" anchor="t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1800" b="1" noProof="1">
                <a:latin typeface="+mj-lt"/>
              </a:rPr>
              <a:t>Reduced Blood Flow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4738F25-3596-3DFF-6CD8-E0CC3E33F87A}"/>
              </a:ext>
            </a:extLst>
          </p:cNvPr>
          <p:cNvSpPr>
            <a:spLocks noGrp="1"/>
          </p:cNvSpPr>
          <p:nvPr>
            <p:ph type="body" idx="4294967295"/>
            <p:custDataLst>
              <p:tags r:id="rId8"/>
            </p:custDataLst>
          </p:nvPr>
        </p:nvSpPr>
        <p:spPr>
          <a:xfrm>
            <a:off x="8191502" y="1905000"/>
            <a:ext cx="3581398" cy="640080"/>
          </a:xfrm>
        </p:spPr>
        <p:txBody>
          <a:bodyPr vert="horz" lIns="0" tIns="45720" rIns="91440" bIns="45720" rtlCol="0" anchor="t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1800" b="1" noProof="1">
                <a:latin typeface="+mj-lt"/>
              </a:rPr>
              <a:t>Diabetes Accelerates Damage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F439DA67-9151-F305-9DB5-E5EBEE61996E}"/>
              </a:ext>
            </a:extLst>
          </p:cNvPr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19102" y="1485900"/>
            <a:ext cx="320040" cy="320040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4377FBB4-6A58-C425-4185-859B0E486185}"/>
              </a:ext>
            </a:extLst>
          </p:cNvPr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4305303" y="1485900"/>
            <a:ext cx="320040" cy="32004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F4778549-3B64-050A-C783-9FBBE76C7B33}"/>
              </a:ext>
            </a:extLst>
          </p:cNvPr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8191502" y="1485900"/>
            <a:ext cx="320040" cy="32004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B1A18D6-3D5F-D813-6A5B-9D18518746F9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419100" y="6400800"/>
            <a:ext cx="2359913" cy="25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1"/>
          </a:p>
        </p:txBody>
      </p:sp>
    </p:spTree>
    <p:extLst>
      <p:ext uri="{BB962C8B-B14F-4D97-AF65-F5344CB8AC3E}">
        <p14:creationId xmlns:p14="http://schemas.microsoft.com/office/powerpoint/2010/main" val="9910791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84494D-0C18-3D7B-51B6-12EA7C4F85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ontent Placeholder 13">
            <a:extLst>
              <a:ext uri="{FF2B5EF4-FFF2-40B4-BE49-F238E27FC236}">
                <a16:creationId xmlns:a16="http://schemas.microsoft.com/office/drawing/2014/main" id="{54947911-BC52-0B6A-0393-9C277884CD25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4229101" y="1485900"/>
            <a:ext cx="7543800" cy="15544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96855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28635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1085824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1543012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2001789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113" indent="0">
              <a:lnSpc>
                <a:spcPct val="114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noProof="1"/>
              <a:t>Ischaemic stroke occurs due to a blockage restricting blood flow, while haemorrhagic stroke results from bleeding into brain tissue, each causing different damage mechanisms.</a:t>
            </a:r>
          </a:p>
        </p:txBody>
      </p:sp>
      <p:sp>
        <p:nvSpPr>
          <p:cNvPr id="22" name="Content Placeholder 14">
            <a:extLst>
              <a:ext uri="{FF2B5EF4-FFF2-40B4-BE49-F238E27FC236}">
                <a16:creationId xmlns:a16="http://schemas.microsoft.com/office/drawing/2014/main" id="{004AA01A-DAF4-39D5-6EF4-B0BF7036D614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4229101" y="3166109"/>
            <a:ext cx="7543800" cy="15544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96855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28635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1085824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1543012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2001789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113" indent="0">
              <a:lnSpc>
                <a:spcPct val="114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noProof="1"/>
              <a:t>Brain cells are highly vulnerable to oxygen deprivation, and even brief interruptions in blood supply can cause irreversible damage to neural tissue.</a:t>
            </a:r>
          </a:p>
        </p:txBody>
      </p:sp>
      <p:sp>
        <p:nvSpPr>
          <p:cNvPr id="23" name="Content Placeholder 15">
            <a:extLst>
              <a:ext uri="{FF2B5EF4-FFF2-40B4-BE49-F238E27FC236}">
                <a16:creationId xmlns:a16="http://schemas.microsoft.com/office/drawing/2014/main" id="{7A38971E-56C1-2CFD-B22A-DE28CA2C8E78}"/>
              </a:ext>
            </a:extLst>
          </p:cNvPr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4229101" y="4846320"/>
            <a:ext cx="7543800" cy="15544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96855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28635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1085824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1543012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2001789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113" indent="0">
              <a:lnSpc>
                <a:spcPct val="114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noProof="1"/>
              <a:t>Timely medical treatment, including clot removal or controlling bleeding, is crucial to reduce brain injury and improve recovery chances in stroke patients.</a:t>
            </a:r>
          </a:p>
        </p:txBody>
      </p:sp>
      <p:sp>
        <p:nvSpPr>
          <p:cNvPr id="24" name="Text Placeholder 16">
            <a:extLst>
              <a:ext uri="{FF2B5EF4-FFF2-40B4-BE49-F238E27FC236}">
                <a16:creationId xmlns:a16="http://schemas.microsoft.com/office/drawing/2014/main" id="{7452F1A4-95E3-EBD5-5EBE-29C2889E5F85}"/>
              </a:ext>
            </a:extLst>
          </p:cNvPr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949124" y="1485900"/>
            <a:ext cx="3051376" cy="1554480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 marL="296855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28635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1085824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1543012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2001789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sz="1800" b="1" noProof="1">
                <a:latin typeface="+mj-lt"/>
              </a:rPr>
              <a:t>Ischaemic and Haemorrhagic Stroke</a:t>
            </a:r>
          </a:p>
        </p:txBody>
      </p:sp>
      <p:sp>
        <p:nvSpPr>
          <p:cNvPr id="25" name="Text Placeholder 17">
            <a:extLst>
              <a:ext uri="{FF2B5EF4-FFF2-40B4-BE49-F238E27FC236}">
                <a16:creationId xmlns:a16="http://schemas.microsoft.com/office/drawing/2014/main" id="{DED50C0A-45FB-0380-8C32-2FA392714435}"/>
              </a:ext>
            </a:extLst>
          </p:cNvPr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949124" y="3166110"/>
            <a:ext cx="3051376" cy="1554480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 marL="296855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28635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1085824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1543012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2001789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sz="1800" b="1" noProof="1">
                <a:latin typeface="+mj-lt"/>
              </a:rPr>
              <a:t>Brain Tissue Sensitive to Hypoxia</a:t>
            </a:r>
          </a:p>
        </p:txBody>
      </p:sp>
      <p:sp>
        <p:nvSpPr>
          <p:cNvPr id="26" name="Text Placeholder 18">
            <a:extLst>
              <a:ext uri="{FF2B5EF4-FFF2-40B4-BE49-F238E27FC236}">
                <a16:creationId xmlns:a16="http://schemas.microsoft.com/office/drawing/2014/main" id="{7D2B4FFA-A4F4-482B-A80A-E37F3ECAAA37}"/>
              </a:ext>
            </a:extLst>
          </p:cNvPr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949124" y="4846320"/>
            <a:ext cx="3051376" cy="1554480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>
            <a:lvl1pPr marL="296855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28635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1085824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1543012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2001789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sz="1800" b="1" noProof="1">
                <a:latin typeface="+mj-lt"/>
              </a:rPr>
              <a:t>Rapid Intervention Essential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76C1EB-0B14-6072-CAEE-B86FA4247095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419100" y="249300"/>
            <a:ext cx="3581400" cy="414150"/>
          </a:xfrm>
          <a:prstGeom prst="rect">
            <a:avLst/>
          </a:prstGeom>
          <a:noFill/>
        </p:spPr>
        <p:txBody>
          <a:bodyPr wrap="square" lIns="0">
            <a:spAutoFit/>
          </a:bodyPr>
          <a:lstStyle/>
          <a:p>
            <a:r>
              <a:rPr lang="en-US" sz="1400" noProof="1">
                <a:solidFill>
                  <a:schemeClr val="tx2"/>
                </a:solidFill>
              </a:rPr>
              <a:t>Pathophysiology</a:t>
            </a:r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A135712D-2A1A-3FE0-436C-961E5C44A648}"/>
              </a:ext>
            </a:extLst>
          </p:cNvPr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419100" y="629392"/>
            <a:ext cx="11353800" cy="627908"/>
          </a:xfrm>
        </p:spPr>
        <p:txBody>
          <a:bodyPr lIns="0">
            <a:normAutofit/>
          </a:bodyPr>
          <a:lstStyle/>
          <a:p>
            <a:r>
              <a:rPr lang="en-US" noProof="1"/>
              <a:t>Stroke Pathophysiology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7451121-0004-C52C-3F09-B09B3690AD39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419100" y="6400800"/>
            <a:ext cx="2359913" cy="25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1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EAAD6097-1CA7-250D-EC8D-CAC54B7BC0A5}"/>
              </a:ext>
            </a:extLst>
          </p:cNvPr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19100" y="1532200"/>
            <a:ext cx="274320" cy="274320"/>
          </a:xfrm>
          <a:prstGeom prst="rect">
            <a:avLst/>
          </a:prstGeom>
        </p:spPr>
      </p:pic>
      <p:pic>
        <p:nvPicPr>
          <p:cNvPr id="28" name="Graphic 27">
            <a:extLst>
              <a:ext uri="{FF2B5EF4-FFF2-40B4-BE49-F238E27FC236}">
                <a16:creationId xmlns:a16="http://schemas.microsoft.com/office/drawing/2014/main" id="{9BA514DE-CB29-9651-9974-763AB0555EAA}"/>
              </a:ext>
            </a:extLst>
          </p:cNvPr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419100" y="3212410"/>
            <a:ext cx="274320" cy="274320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01A9E7F0-F86C-E3C0-5025-AC6997E23F5B}"/>
              </a:ext>
            </a:extLst>
          </p:cNvPr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419100" y="4892620"/>
            <a:ext cx="274320" cy="274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7498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8DAF14-DB79-5413-5180-DCFD264F37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656A3E8-C28D-6697-B672-143DD40C1A84}"/>
              </a:ext>
            </a:extLst>
          </p:cNvPr>
          <p:cNvSpPr/>
          <p:nvPr/>
        </p:nvSpPr>
        <p:spPr>
          <a:xfrm>
            <a:off x="4229100" y="228600"/>
            <a:ext cx="7734300" cy="6400800"/>
          </a:xfrm>
          <a:prstGeom prst="roundRect">
            <a:avLst>
              <a:gd name="adj" fmla="val 1903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noProof="1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F7F5C78A-E91D-970B-011B-EEC903A4825D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419004" y="476974"/>
            <a:ext cx="274320" cy="27432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01687E9A-8643-69E7-2371-4EA64F8ED500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4419004" y="2539137"/>
            <a:ext cx="274320" cy="27432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60C1E4CE-FD76-C218-45BB-B3CF9499EA46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4419004" y="4601300"/>
            <a:ext cx="274320" cy="27432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DDD53A8-A1BE-E889-B918-07E5C0FBA55B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419100" y="249300"/>
            <a:ext cx="3581400" cy="414150"/>
          </a:xfrm>
          <a:prstGeom prst="rect">
            <a:avLst/>
          </a:prstGeom>
          <a:noFill/>
        </p:spPr>
        <p:txBody>
          <a:bodyPr wrap="square" lIns="0">
            <a:spAutoFit/>
          </a:bodyPr>
          <a:lstStyle/>
          <a:p>
            <a:r>
              <a:rPr lang="en-US" sz="1400" noProof="1">
                <a:solidFill>
                  <a:schemeClr val="tx2"/>
                </a:solidFill>
              </a:rPr>
              <a:t>Pathophysiology</a:t>
            </a: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3A963EF6-72BE-690D-C4A9-470EF49C53CA}"/>
              </a:ext>
            </a:extLst>
          </p:cNvPr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/>
        <p:txBody>
          <a:bodyPr lIns="0">
            <a:normAutofit/>
          </a:bodyPr>
          <a:lstStyle/>
          <a:p>
            <a:r>
              <a:rPr lang="en-US" noProof="1"/>
              <a:t>Diabetes and Cardiovascular Risk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63A61BC-0F96-A8DF-5A52-CB78E4BDA1DB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419100" y="6400800"/>
            <a:ext cx="2359913" cy="25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1"/>
          </a:p>
        </p:txBody>
      </p:sp>
      <p:sp>
        <p:nvSpPr>
          <p:cNvPr id="10" name="Content Placeholder 25">
            <a:extLst>
              <a:ext uri="{FF2B5EF4-FFF2-40B4-BE49-F238E27FC236}">
                <a16:creationId xmlns:a16="http://schemas.microsoft.com/office/drawing/2014/main" id="{783A5D1F-14B4-DB9A-C0E0-01A7C47CC67F}"/>
              </a:ext>
            </a:extLst>
          </p:cNvPr>
          <p:cNvSpPr>
            <a:spLocks noGrp="1"/>
          </p:cNvSpPr>
          <p:nvPr>
            <p:ph idx="1"/>
            <p:custDataLst>
              <p:tags r:id="rId7"/>
            </p:custDataLst>
          </p:nvPr>
        </p:nvSpPr>
        <p:spPr>
          <a:xfrm>
            <a:off x="6667500" y="419100"/>
            <a:ext cx="5105400" cy="1866901"/>
          </a:xfrm>
        </p:spPr>
        <p:txBody>
          <a:bodyPr vert="horz" lIns="91440" tIns="45720" rIns="91440" bIns="45720" rtlCol="0">
            <a:normAutofit/>
          </a:bodyPr>
          <a:lstStyle/>
          <a:p>
            <a:pPr marL="11113" indent="0">
              <a:lnSpc>
                <a:spcPct val="114000"/>
              </a:lnSpc>
              <a:spcBef>
                <a:spcPts val="1000"/>
              </a:spcBef>
              <a:buNone/>
            </a:pPr>
            <a:r>
              <a:rPr lang="en-US" sz="1400" noProof="1"/>
              <a:t>Persistent high blood glucose levels in type 2 diabetes damage blood vessels, impairing their function and promoting plaque buildup.</a:t>
            </a:r>
          </a:p>
        </p:txBody>
      </p:sp>
      <p:sp>
        <p:nvSpPr>
          <p:cNvPr id="11" name="Content Placeholder 27">
            <a:extLst>
              <a:ext uri="{FF2B5EF4-FFF2-40B4-BE49-F238E27FC236}">
                <a16:creationId xmlns:a16="http://schemas.microsoft.com/office/drawing/2014/main" id="{BEC1AD68-2560-0231-F3DD-3451F0CFDE76}"/>
              </a:ext>
            </a:extLst>
          </p:cNvPr>
          <p:cNvSpPr txBox="1">
            <a:spLocks/>
          </p:cNvSpPr>
          <p:nvPr>
            <p:custDataLst>
              <p:tags r:id="rId8"/>
            </p:custDataLst>
          </p:nvPr>
        </p:nvSpPr>
        <p:spPr>
          <a:xfrm>
            <a:off x="6667500" y="2481262"/>
            <a:ext cx="5105400" cy="18669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96855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28635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1085824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1543012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2001789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113" indent="0">
              <a:lnSpc>
                <a:spcPct val="114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sz="1400" noProof="1"/>
              <a:t>High glucose causes endothelial cells lining arteries to malfunction, reducing nitric oxide availability and promoting vascular stiffness.</a:t>
            </a:r>
          </a:p>
        </p:txBody>
      </p:sp>
      <p:sp>
        <p:nvSpPr>
          <p:cNvPr id="22" name="Content Placeholder 29">
            <a:extLst>
              <a:ext uri="{FF2B5EF4-FFF2-40B4-BE49-F238E27FC236}">
                <a16:creationId xmlns:a16="http://schemas.microsoft.com/office/drawing/2014/main" id="{D0711FEF-DE35-8A56-F394-2417F73FE32E}"/>
              </a:ext>
            </a:extLst>
          </p:cNvPr>
          <p:cNvSpPr txBox="1">
            <a:spLocks/>
          </p:cNvSpPr>
          <p:nvPr>
            <p:custDataLst>
              <p:tags r:id="rId9"/>
            </p:custDataLst>
          </p:nvPr>
        </p:nvSpPr>
        <p:spPr>
          <a:xfrm>
            <a:off x="6667500" y="4543425"/>
            <a:ext cx="5105400" cy="18669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96855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28635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1085824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1543012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2001789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113" indent="0">
              <a:lnSpc>
                <a:spcPct val="114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sz="1400" noProof="1"/>
              <a:t>Diabetes triggers inflammatory responses that accelerate atherosclerosis, increasing the risk of heart disease and stroke.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1E497FCD-187F-C161-0A2F-4D9D1A6965A2}"/>
              </a:ext>
            </a:extLst>
          </p:cNvPr>
          <p:cNvSpPr txBox="1">
            <a:spLocks/>
          </p:cNvSpPr>
          <p:nvPr>
            <p:custDataLst>
              <p:tags r:id="rId10"/>
            </p:custDataLst>
          </p:nvPr>
        </p:nvSpPr>
        <p:spPr>
          <a:xfrm>
            <a:off x="4772722" y="419099"/>
            <a:ext cx="1773852" cy="186690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96855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28635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1085824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1543012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2001789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b="1" noProof="1">
                <a:latin typeface="+mj-lt"/>
              </a:rPr>
              <a:t>Chronic Hyperglycaemia</a:t>
            </a:r>
          </a:p>
        </p:txBody>
      </p:sp>
      <p:sp>
        <p:nvSpPr>
          <p:cNvPr id="24" name="Text Placeholder 13">
            <a:extLst>
              <a:ext uri="{FF2B5EF4-FFF2-40B4-BE49-F238E27FC236}">
                <a16:creationId xmlns:a16="http://schemas.microsoft.com/office/drawing/2014/main" id="{67F33DAB-6369-CC10-E3B5-96568F8DA5B7}"/>
              </a:ext>
            </a:extLst>
          </p:cNvPr>
          <p:cNvSpPr txBox="1">
            <a:spLocks/>
          </p:cNvSpPr>
          <p:nvPr>
            <p:custDataLst>
              <p:tags r:id="rId11"/>
            </p:custDataLst>
          </p:nvPr>
        </p:nvSpPr>
        <p:spPr>
          <a:xfrm>
            <a:off x="4772722" y="2481262"/>
            <a:ext cx="1773852" cy="186690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96855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28635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1085824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1543012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2001789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b="1" noProof="1">
                <a:latin typeface="+mj-lt"/>
              </a:rPr>
              <a:t>Endothelial Dysfunction</a:t>
            </a:r>
          </a:p>
        </p:txBody>
      </p:sp>
      <p:sp>
        <p:nvSpPr>
          <p:cNvPr id="25" name="Text Placeholder 14">
            <a:extLst>
              <a:ext uri="{FF2B5EF4-FFF2-40B4-BE49-F238E27FC236}">
                <a16:creationId xmlns:a16="http://schemas.microsoft.com/office/drawing/2014/main" id="{60D20C5C-27B4-F912-9155-1692B7D2DE35}"/>
              </a:ext>
            </a:extLst>
          </p:cNvPr>
          <p:cNvSpPr txBox="1">
            <a:spLocks/>
          </p:cNvSpPr>
          <p:nvPr>
            <p:custDataLst>
              <p:tags r:id="rId12"/>
            </p:custDataLst>
          </p:nvPr>
        </p:nvSpPr>
        <p:spPr>
          <a:xfrm>
            <a:off x="4772722" y="4543425"/>
            <a:ext cx="1773852" cy="186690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96855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 marL="628635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1085824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3pPr>
            <a:lvl4pPr marL="1543012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2001789" indent="-285744" algn="l" defTabSz="914354" rtl="0" eaLnBrk="1" latinLnBrk="0" hangingPunct="1">
              <a:lnSpc>
                <a:spcPct val="150000"/>
              </a:lnSpc>
              <a:spcBef>
                <a:spcPts val="12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b="1" noProof="1">
                <a:latin typeface="+mj-lt"/>
              </a:rPr>
              <a:t>Increased Inflammation</a:t>
            </a:r>
          </a:p>
        </p:txBody>
      </p:sp>
    </p:spTree>
    <p:extLst>
      <p:ext uri="{BB962C8B-B14F-4D97-AF65-F5344CB8AC3E}">
        <p14:creationId xmlns:p14="http://schemas.microsoft.com/office/powerpoint/2010/main" val="23746325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720490EE-4B50-7583-5CAB-D89A2E2FE958}"/>
              </a:ext>
            </a:extLst>
          </p:cNvPr>
          <p:cNvSpPr/>
          <p:nvPr/>
        </p:nvSpPr>
        <p:spPr>
          <a:xfrm>
            <a:off x="4229100" y="228600"/>
            <a:ext cx="7734300" cy="6400800"/>
          </a:xfrm>
          <a:prstGeom prst="roundRect">
            <a:avLst>
              <a:gd name="adj" fmla="val 1903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noProof="1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AFF143-6BD8-2674-B40D-8411BB9BEC1D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19099" y="629392"/>
            <a:ext cx="3581401" cy="5771408"/>
          </a:xfrm>
        </p:spPr>
        <p:txBody>
          <a:bodyPr lIns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noProof="1"/>
              <a:t>Fictional Patient Case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155F97-AA4B-E922-5F96-CD65D5FAFAD4}"/>
              </a:ext>
            </a:extLst>
          </p:cNvPr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343399" y="419100"/>
            <a:ext cx="7429501" cy="59817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407988" indent="-284163">
              <a:lnSpc>
                <a:spcPct val="114000"/>
              </a:lnSpc>
              <a:buClr>
                <a:schemeClr val="accent1"/>
              </a:buClr>
            </a:pPr>
            <a:r>
              <a:rPr lang="en-US" sz="1600" noProof="1"/>
              <a:t>Male patient, 62 years old
Diagnosed with type 2 diabetes for several years
Recently experienced an ischaemic stroke
Presents with lifestyle-related cardiovascular risk factors
Requires integrated management of diabetes and stroke rehabilitation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3D758A-379D-3839-15DB-554B84577D0A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419100" y="249300"/>
            <a:ext cx="3581400" cy="414150"/>
          </a:xfrm>
          <a:prstGeom prst="rect">
            <a:avLst/>
          </a:prstGeom>
          <a:noFill/>
        </p:spPr>
        <p:txBody>
          <a:bodyPr wrap="square" lIns="0">
            <a:spAutoFit/>
          </a:bodyPr>
          <a:lstStyle/>
          <a:p>
            <a:r>
              <a:rPr lang="en-US" sz="1400" noProof="1">
                <a:solidFill>
                  <a:schemeClr val="tx2"/>
                </a:solidFill>
              </a:rPr>
              <a:t>Case Study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8980B1E-BBA0-DBA3-3985-119902D60EE2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419100" y="6400800"/>
            <a:ext cx="2359913" cy="25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074200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E21C7D-BF7E-6481-3DBC-EC17CB618E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8">
            <a:extLst>
              <a:ext uri="{FF2B5EF4-FFF2-40B4-BE49-F238E27FC236}">
                <a16:creationId xmlns:a16="http://schemas.microsoft.com/office/drawing/2014/main" id="{82674E5F-C070-F2C3-3F45-EAC435A6765D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19" b="1219"/>
          <a:stretch/>
        </p:blipFill>
        <p:spPr>
          <a:xfrm>
            <a:off x="419100" y="1905002"/>
            <a:ext cx="4762501" cy="3097560"/>
          </a:xfrm>
          <a:prstGeom prst="roundRect">
            <a:avLst>
              <a:gd name="adj" fmla="val 1533"/>
            </a:avLst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093483C-26B0-7BB8-268E-0E682543FEE2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419100" y="249300"/>
            <a:ext cx="3581400" cy="414150"/>
          </a:xfrm>
          <a:prstGeom prst="rect">
            <a:avLst/>
          </a:prstGeom>
          <a:noFill/>
        </p:spPr>
        <p:txBody>
          <a:bodyPr wrap="square" lIns="0">
            <a:spAutoFit/>
          </a:bodyPr>
          <a:lstStyle/>
          <a:p>
            <a:r>
              <a:rPr lang="en-US" sz="1400" noProof="1">
                <a:solidFill>
                  <a:schemeClr val="tx2"/>
                </a:solidFill>
              </a:rPr>
              <a:t>Care Planning</a:t>
            </a:r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EA39A2D1-28E6-93B1-EA92-CAC942C1B640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19099" y="629392"/>
            <a:ext cx="4749801" cy="1275608"/>
          </a:xfrm>
        </p:spPr>
        <p:txBody>
          <a:bodyPr lIns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noProof="1"/>
              <a:t>Care Planning and Prevention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55F65863-CC59-3188-17EC-F54326171ECD}"/>
              </a:ext>
            </a:extLst>
          </p:cNvPr>
          <p:cNvSpPr>
            <a:spLocks noGrp="1"/>
          </p:cNvSpPr>
          <p:nvPr>
            <p:ph idx="1"/>
            <p:custDataLst>
              <p:tags r:id="rId4"/>
            </p:custDataLst>
          </p:nvPr>
        </p:nvSpPr>
        <p:spPr>
          <a:xfrm>
            <a:off x="6172200" y="784225"/>
            <a:ext cx="5600700" cy="1463675"/>
          </a:xfrm>
        </p:spPr>
        <p:txBody>
          <a:bodyPr lIns="0" anchor="t">
            <a:normAutofit/>
          </a:bodyPr>
          <a:lstStyle/>
          <a:p>
            <a:pPr marL="11111" indent="0">
              <a:lnSpc>
                <a:spcPct val="114000"/>
              </a:lnSpc>
              <a:buNone/>
            </a:pPr>
            <a:r>
              <a:rPr lang="en-US" sz="1400" noProof="1"/>
              <a:t>Managing blood glucose and blood pressure within target ranges reduces vascular damage and lowers the risk of recurrent stroke and cardiovascular events. Medication adherence and regular monitoring are key.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8E22204F-8630-3996-AA20-00A38A3D2D28}"/>
              </a:ext>
            </a:extLst>
          </p:cNvPr>
          <p:cNvSpPr>
            <a:spLocks noGrp="1"/>
          </p:cNvSpPr>
          <p:nvPr>
            <p:ph sz="half" idx="4294967295"/>
            <p:custDataLst>
              <p:tags r:id="rId5"/>
            </p:custDataLst>
          </p:nvPr>
        </p:nvSpPr>
        <p:spPr>
          <a:xfrm>
            <a:off x="6172200" y="2798763"/>
            <a:ext cx="5600700" cy="1463675"/>
          </a:xfrm>
        </p:spPr>
        <p:txBody>
          <a:bodyPr lIns="0" anchor="t">
            <a:normAutofit/>
          </a:bodyPr>
          <a:lstStyle/>
          <a:p>
            <a:pPr marL="11111" indent="0">
              <a:lnSpc>
                <a:spcPct val="114000"/>
              </a:lnSpc>
              <a:buNone/>
            </a:pPr>
            <a:r>
              <a:rPr lang="en-US" sz="1400" noProof="1"/>
              <a:t>Comprehensive rehabilitation including physical, occupational, and speech therapy supports recovery of function, mobility, and independence after stroke, improving quality of life.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C6C51EB1-D856-004D-D160-85EEA51A1751}"/>
              </a:ext>
            </a:extLst>
          </p:cNvPr>
          <p:cNvSpPr>
            <a:spLocks noGrp="1"/>
          </p:cNvSpPr>
          <p:nvPr>
            <p:ph sz="half" idx="4294967295"/>
            <p:custDataLst>
              <p:tags r:id="rId6"/>
            </p:custDataLst>
          </p:nvPr>
        </p:nvSpPr>
        <p:spPr>
          <a:xfrm>
            <a:off x="6172200" y="4813300"/>
            <a:ext cx="5600700" cy="1462088"/>
          </a:xfrm>
        </p:spPr>
        <p:txBody>
          <a:bodyPr lIns="0" anchor="t">
            <a:normAutofit/>
          </a:bodyPr>
          <a:lstStyle/>
          <a:p>
            <a:pPr marL="11111" indent="0">
              <a:lnSpc>
                <a:spcPct val="114000"/>
              </a:lnSpc>
              <a:buNone/>
            </a:pPr>
            <a:r>
              <a:rPr lang="en-US" sz="1400" noProof="1"/>
              <a:t>Adopting a healthy diet, increasing physical activity, quitting smoking, and managing stress are critical lifestyle changes to prevent further cardiovascular complications.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6DDC21BD-EF30-7D90-F907-A4E7B785ABD7}"/>
              </a:ext>
            </a:extLst>
          </p:cNvPr>
          <p:cNvSpPr>
            <a:spLocks noGrp="1"/>
          </p:cNvSpPr>
          <p:nvPr>
            <p:ph type="body" idx="4294967295"/>
            <p:custDataLst>
              <p:tags r:id="rId7"/>
            </p:custDataLst>
          </p:nvPr>
        </p:nvSpPr>
        <p:spPr>
          <a:xfrm>
            <a:off x="6172200" y="419100"/>
            <a:ext cx="5600700" cy="365125"/>
          </a:xfrm>
        </p:spPr>
        <p:txBody>
          <a:bodyPr vert="horz" lIns="0" tIns="45720" rIns="91440" bIns="45720" rtlCol="0" anchor="ctr">
            <a:normAutofit/>
          </a:bodyPr>
          <a:lstStyle/>
          <a:p>
            <a:pPr marL="0" indent="0">
              <a:lnSpc>
                <a:spcPct val="114000"/>
              </a:lnSpc>
              <a:buNone/>
            </a:pPr>
            <a:r>
              <a:rPr lang="en-US" b="1" noProof="1">
                <a:solidFill>
                  <a:schemeClr val="accent1"/>
                </a:solidFill>
                <a:latin typeface="+mj-lt"/>
              </a:rPr>
              <a:t>Glycaemic and Blood Pressure Control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E517AE6-149E-9939-C0DC-8782336BDA76}"/>
              </a:ext>
            </a:extLst>
          </p:cNvPr>
          <p:cNvSpPr>
            <a:spLocks noGrp="1"/>
          </p:cNvSpPr>
          <p:nvPr>
            <p:ph type="body" idx="4294967295"/>
            <p:custDataLst>
              <p:tags r:id="rId8"/>
            </p:custDataLst>
          </p:nvPr>
        </p:nvSpPr>
        <p:spPr>
          <a:xfrm>
            <a:off x="6172200" y="2432844"/>
            <a:ext cx="5600700" cy="365125"/>
          </a:xfrm>
        </p:spPr>
        <p:txBody>
          <a:bodyPr vert="horz" lIns="0" tIns="45720" rIns="91440" bIns="45720" rtlCol="0" anchor="ctr">
            <a:normAutofit/>
          </a:bodyPr>
          <a:lstStyle/>
          <a:p>
            <a:pPr marL="0" indent="0">
              <a:lnSpc>
                <a:spcPct val="114000"/>
              </a:lnSpc>
              <a:buNone/>
            </a:pPr>
            <a:r>
              <a:rPr lang="en-US" b="1" noProof="1">
                <a:solidFill>
                  <a:schemeClr val="accent1"/>
                </a:solidFill>
                <a:latin typeface="+mj-lt"/>
              </a:rPr>
              <a:t>Stroke Rehabilitation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1ADA8D38-4094-2794-73FA-AE69C0E3B7B4}"/>
              </a:ext>
            </a:extLst>
          </p:cNvPr>
          <p:cNvSpPr>
            <a:spLocks noGrp="1"/>
          </p:cNvSpPr>
          <p:nvPr>
            <p:ph type="body" idx="4294967295"/>
            <p:custDataLst>
              <p:tags r:id="rId9"/>
            </p:custDataLst>
          </p:nvPr>
        </p:nvSpPr>
        <p:spPr>
          <a:xfrm>
            <a:off x="6172200" y="4446588"/>
            <a:ext cx="5600700" cy="366712"/>
          </a:xfrm>
        </p:spPr>
        <p:txBody>
          <a:bodyPr vert="horz" lIns="0" tIns="45720" rIns="91440" bIns="45720" rtlCol="0" anchor="ctr">
            <a:normAutofit/>
          </a:bodyPr>
          <a:lstStyle/>
          <a:p>
            <a:pPr marL="0" indent="0">
              <a:lnSpc>
                <a:spcPct val="114000"/>
              </a:lnSpc>
              <a:buNone/>
            </a:pPr>
            <a:r>
              <a:rPr lang="en-US" b="1" noProof="1">
                <a:solidFill>
                  <a:schemeClr val="accent1"/>
                </a:solidFill>
                <a:latin typeface="+mj-lt"/>
              </a:rPr>
              <a:t>Lifestyle Modification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35F2FB0-7BE8-3C60-DD7A-F14BA370BFED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419100" y="6400800"/>
            <a:ext cx="2359913" cy="25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1"/>
          </a:p>
        </p:txBody>
      </p:sp>
    </p:spTree>
    <p:extLst>
      <p:ext uri="{BB962C8B-B14F-4D97-AF65-F5344CB8AC3E}">
        <p14:creationId xmlns:p14="http://schemas.microsoft.com/office/powerpoint/2010/main" val="29796143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D2B798C-3E54-E9FF-5A89-217C67ED1519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419100" y="249300"/>
            <a:ext cx="3581400" cy="414150"/>
          </a:xfrm>
          <a:prstGeom prst="rect">
            <a:avLst/>
          </a:prstGeom>
          <a:noFill/>
        </p:spPr>
        <p:txBody>
          <a:bodyPr wrap="square" lIns="0">
            <a:spAutoFit/>
          </a:bodyPr>
          <a:lstStyle/>
          <a:p>
            <a:r>
              <a:rPr lang="en-US" sz="1400" noProof="1">
                <a:solidFill>
                  <a:schemeClr val="tx2"/>
                </a:solidFill>
              </a:rPr>
              <a:t>Engagement</a:t>
            </a: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2BB4C0C7-DEBB-7AD1-4AC6-84AB17EED7E7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lIns="0">
            <a:normAutofit/>
          </a:bodyPr>
          <a:lstStyle/>
          <a:p>
            <a:r>
              <a:rPr lang="en-US" noProof="1"/>
              <a:t>Supporting Cardiovascular Research &amp; Public Engagement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85F4DE25-5666-B033-6C5F-56853D33C2B7}"/>
              </a:ext>
            </a:extLst>
          </p:cNvPr>
          <p:cNvSpPr>
            <a:spLocks noGrp="1"/>
          </p:cNvSpPr>
          <p:nvPr>
            <p:ph sz="half" idx="4294967295"/>
            <p:custDataLst>
              <p:tags r:id="rId3"/>
            </p:custDataLst>
          </p:nvPr>
        </p:nvSpPr>
        <p:spPr>
          <a:xfrm>
            <a:off x="419103" y="2545080"/>
            <a:ext cx="3581398" cy="3746500"/>
          </a:xfrm>
        </p:spPr>
        <p:txBody>
          <a:bodyPr vert="horz" lIns="0" tIns="45720" rIns="91440" bIns="45720" rtlCol="0">
            <a:normAutofit/>
          </a:bodyPr>
          <a:lstStyle/>
          <a:p>
            <a:pPr marL="11113" indent="0">
              <a:lnSpc>
                <a:spcPct val="114000"/>
              </a:lnSpc>
              <a:buNone/>
            </a:pPr>
            <a:r>
              <a:rPr lang="en-US" noProof="1"/>
              <a:t>BHF is the largest independent funder of cardiovascular research in the UK, powering breakthroughs in diagnosis, treatment, and prevention to reduce deaths and improve lives.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A9E3D164-34EA-CCC6-0D04-370EF0F48223}"/>
              </a:ext>
            </a:extLst>
          </p:cNvPr>
          <p:cNvSpPr>
            <a:spLocks noGrp="1"/>
          </p:cNvSpPr>
          <p:nvPr>
            <p:ph sz="half" idx="4294967295"/>
            <p:custDataLst>
              <p:tags r:id="rId4"/>
            </p:custDataLst>
          </p:nvPr>
        </p:nvSpPr>
        <p:spPr>
          <a:xfrm>
            <a:off x="4305303" y="2545080"/>
            <a:ext cx="3581398" cy="3746500"/>
          </a:xfrm>
        </p:spPr>
        <p:txBody>
          <a:bodyPr vert="horz" lIns="0" tIns="45720" rIns="91440" bIns="45720" rtlCol="0">
            <a:normAutofit/>
          </a:bodyPr>
          <a:lstStyle/>
          <a:p>
            <a:pPr marL="11113" indent="0">
              <a:lnSpc>
                <a:spcPct val="114000"/>
              </a:lnSpc>
              <a:buNone/>
            </a:pPr>
            <a:r>
              <a:rPr lang="en-US" noProof="1"/>
              <a:t>Diabetes UK invests millions in diabetes research and offers community support, education, and resources to help people manage diabetes and reduce cardiovascular risks.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888CA6F2-A08C-9780-2FF1-33D610FBC6F0}"/>
              </a:ext>
            </a:extLst>
          </p:cNvPr>
          <p:cNvSpPr>
            <a:spLocks noGrp="1"/>
          </p:cNvSpPr>
          <p:nvPr>
            <p:ph sz="half" idx="4294967295"/>
            <p:custDataLst>
              <p:tags r:id="rId5"/>
            </p:custDataLst>
          </p:nvPr>
        </p:nvSpPr>
        <p:spPr>
          <a:xfrm>
            <a:off x="8191502" y="2545080"/>
            <a:ext cx="3581398" cy="3746500"/>
          </a:xfrm>
        </p:spPr>
        <p:txBody>
          <a:bodyPr vert="horz" lIns="0" tIns="45720" rIns="91440" bIns="45720" rtlCol="0">
            <a:normAutofit/>
          </a:bodyPr>
          <a:lstStyle/>
          <a:p>
            <a:pPr marL="11113" indent="0">
              <a:lnSpc>
                <a:spcPct val="114000"/>
              </a:lnSpc>
              <a:buNone/>
            </a:pPr>
            <a:r>
              <a:rPr lang="en-US" noProof="1"/>
              <a:t>Stroke Association provides vital support services, public education, and advocacy to improve outcomes for stroke survivors and raise awareness of stroke prevention.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DCE048E-468B-46C2-9D3B-C1E8319AA2F4}"/>
              </a:ext>
            </a:extLst>
          </p:cNvPr>
          <p:cNvSpPr>
            <a:spLocks noGrp="1"/>
          </p:cNvSpPr>
          <p:nvPr>
            <p:ph type="body" idx="4294967295"/>
            <p:custDataLst>
              <p:tags r:id="rId6"/>
            </p:custDataLst>
          </p:nvPr>
        </p:nvSpPr>
        <p:spPr>
          <a:xfrm>
            <a:off x="419103" y="1905000"/>
            <a:ext cx="3581398" cy="640080"/>
          </a:xfrm>
        </p:spPr>
        <p:txBody>
          <a:bodyPr vert="horz" lIns="0" tIns="45720" rIns="91440" bIns="45720" rtlCol="0" anchor="t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1800" b="1" noProof="1">
                <a:latin typeface="+mj-lt"/>
              </a:rPr>
              <a:t>British Heart Foundation Funding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6D62A190-0D55-FEDE-2AE9-DCF41814D4DA}"/>
              </a:ext>
            </a:extLst>
          </p:cNvPr>
          <p:cNvSpPr>
            <a:spLocks noGrp="1"/>
          </p:cNvSpPr>
          <p:nvPr>
            <p:ph type="body" idx="4294967295"/>
            <p:custDataLst>
              <p:tags r:id="rId7"/>
            </p:custDataLst>
          </p:nvPr>
        </p:nvSpPr>
        <p:spPr>
          <a:xfrm>
            <a:off x="4305303" y="1905000"/>
            <a:ext cx="3581398" cy="640080"/>
          </a:xfrm>
        </p:spPr>
        <p:txBody>
          <a:bodyPr vert="horz" lIns="0" tIns="45720" rIns="91440" bIns="45720" rtlCol="0" anchor="t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1800" b="1" noProof="1">
                <a:latin typeface="+mj-lt"/>
              </a:rPr>
              <a:t>Diabetes UK Support &amp; Research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4738F25-3596-3DFF-6CD8-E0CC3E33F87A}"/>
              </a:ext>
            </a:extLst>
          </p:cNvPr>
          <p:cNvSpPr>
            <a:spLocks noGrp="1"/>
          </p:cNvSpPr>
          <p:nvPr>
            <p:ph type="body" idx="4294967295"/>
            <p:custDataLst>
              <p:tags r:id="rId8"/>
            </p:custDataLst>
          </p:nvPr>
        </p:nvSpPr>
        <p:spPr>
          <a:xfrm>
            <a:off x="8191502" y="1905000"/>
            <a:ext cx="3581398" cy="640080"/>
          </a:xfrm>
        </p:spPr>
        <p:txBody>
          <a:bodyPr vert="horz" lIns="0" tIns="45720" rIns="91440" bIns="45720" rtlCol="0" anchor="t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1800" b="1" noProof="1">
                <a:latin typeface="+mj-lt"/>
              </a:rPr>
              <a:t>Stroke Association Awareness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F439DA67-9151-F305-9DB5-E5EBEE61996E}"/>
              </a:ext>
            </a:extLst>
          </p:cNvPr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19102" y="1485900"/>
            <a:ext cx="320040" cy="320040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4377FBB4-6A58-C425-4185-859B0E486185}"/>
              </a:ext>
            </a:extLst>
          </p:cNvPr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4305303" y="1485900"/>
            <a:ext cx="320040" cy="32004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F4778549-3B64-050A-C783-9FBBE76C7B33}"/>
              </a:ext>
            </a:extLst>
          </p:cNvPr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8191502" y="1485900"/>
            <a:ext cx="320040" cy="32004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B1A18D6-3D5F-D813-6A5B-9D18518746F9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419100" y="6400800"/>
            <a:ext cx="2359913" cy="25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1"/>
          </a:p>
        </p:txBody>
      </p:sp>
    </p:spTree>
    <p:extLst>
      <p:ext uri="{BB962C8B-B14F-4D97-AF65-F5344CB8AC3E}">
        <p14:creationId xmlns:p14="http://schemas.microsoft.com/office/powerpoint/2010/main" val="9910791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8">
            <a:extLst>
              <a:ext uri="{FF2B5EF4-FFF2-40B4-BE49-F238E27FC236}">
                <a16:creationId xmlns:a16="http://schemas.microsoft.com/office/drawing/2014/main" id="{59D63B4A-EA6F-9D4F-6A6A-36CF24B67A36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357" r="10357"/>
          <a:stretch/>
        </p:blipFill>
        <p:spPr>
          <a:xfrm>
            <a:off x="8191500" y="228600"/>
            <a:ext cx="3771900" cy="6400800"/>
          </a:xfrm>
          <a:prstGeom prst="roundRect">
            <a:avLst>
              <a:gd name="adj" fmla="val 2476"/>
            </a:avLst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5AFF143-6BD8-2674-B40D-8411BB9BEC1D}"/>
              </a:ext>
            </a:extLst>
          </p:cNvPr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419100" y="629392"/>
            <a:ext cx="7543800" cy="622300"/>
          </a:xfrm>
        </p:spPr>
        <p:txBody>
          <a:bodyPr lIns="0">
            <a:normAutofit/>
          </a:bodyPr>
          <a:lstStyle/>
          <a:p>
            <a:r>
              <a:rPr lang="en-US" noProof="1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155F97-AA4B-E922-5F96-CD65D5FAFAD4}"/>
              </a:ext>
            </a:extLst>
          </p:cNvPr>
          <p:cNvSpPr>
            <a:spLocks noGrp="1"/>
          </p:cNvSpPr>
          <p:nvPr>
            <p:ph idx="4294967295"/>
            <p:custDataLst>
              <p:tags r:id="rId4"/>
            </p:custDataLst>
          </p:nvPr>
        </p:nvSpPr>
        <p:spPr>
          <a:xfrm>
            <a:off x="419100" y="1485900"/>
            <a:ext cx="7543800" cy="4673600"/>
          </a:xfrm>
        </p:spPr>
        <p:txBody>
          <a:bodyPr vert="horz" lIns="0" tIns="45720" rIns="91440" bIns="45720" rtlCol="0" anchor="ctr">
            <a:normAutofit/>
          </a:bodyPr>
          <a:lstStyle/>
          <a:p>
            <a:pPr marL="407988" indent="-284163">
              <a:lnSpc>
                <a:spcPct val="114000"/>
              </a:lnSpc>
              <a:buClr>
                <a:schemeClr val="accent1"/>
              </a:buClr>
            </a:pPr>
            <a:r>
              <a:rPr lang="en-US" noProof="1"/>
              <a:t>British Heart Foundation (2024) Heart and circulatory disease statistics. Available at: https://www.bhf.org.uk (Accessed: 2025).
Diabetes UK (2024) Diabetes and cardiovascular disease. Available at: https://www.diabetes.org.uk (Accessed: 2025).
Guyton, A.C. and Hall, J.E. (2021) Textbook of Medical Physiology. 14th edn. Philadelphia: Elsevier.
NHS (2024) Cardiovascular disease. Available at: https://www.nhs.uk (Accessed: 2025).
NICE (2023a) Type 2 diabetes in adults: management (NG28). London: NICE.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07A31EC-F793-06D6-CAF0-4FAE7A3DAC6D}"/>
              </a:ext>
            </a:extLst>
          </p:cNvPr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419100" y="6400800"/>
            <a:ext cx="2341184" cy="25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1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187E573-10C8-E2C1-C604-E682A9143EDD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419100" y="265211"/>
            <a:ext cx="3581400" cy="304800"/>
          </a:xfrm>
          <a:prstGeom prst="rect">
            <a:avLst/>
          </a:prstGeom>
          <a:noFill/>
        </p:spPr>
        <p:txBody>
          <a:bodyPr wrap="square" lIns="0">
            <a:normAutofit/>
          </a:bodyPr>
          <a:lstStyle/>
          <a:p>
            <a:r>
              <a:rPr lang="en-US" sz="1400" noProof="1">
                <a:solidFill>
                  <a:schemeClr val="tx2"/>
                </a:solidFill>
              </a:rPr>
              <a:t>References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6927418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TEMPLATE" val="d1e65e54-753c-4368-946b-ddb430583b0d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THEME" val="background_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presentation_title"/>
  <p:tag name="PLUS_THEME" val="font_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imag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presentation_subtitl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title_static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agenda"/>
  <p:tag name="PLUS_THEME" val="font_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logo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imag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chapter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titl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detail_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detail_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detail_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header_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header_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header_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icon_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icon_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icon_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logo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header_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header_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header_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chapter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titl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detail_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detail_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detail_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icon_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icon_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icon_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logo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chapter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title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logo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detail_3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detail_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detail_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detail_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detail_5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header_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header_2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header_5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header_4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header_3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detail_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header_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icon_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icon_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icon_2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icon_3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icon_4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icon_5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chapter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title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detail_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detail_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detail_2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header_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header_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header_2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icon_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icon_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icon_2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logo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detail_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detail_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detail_2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header_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header_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header_2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chapter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title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logo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icon_0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icon_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icon_2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icon_0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icon_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icon_2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chapter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title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logo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detail_0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detail_1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detail_2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header_0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header_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header_2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THEME" val="background_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title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detail"/>
  <p:tag name="PLUS_THEME" val="background_0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chapter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logo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image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chapter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title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detail_0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detail_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detail_2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header_0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header_1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header_2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logo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chapter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title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detail_0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detail_1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detail_2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header_0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header_1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header_2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icon_0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icon_1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icon_2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logo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THEME" val="background_0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image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title"/>
  <p:tag name="PLUS_THEME" val="font_0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detail"/>
  <p:tag name="PLUS_THEME" val="font_0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logo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LUS_ID" val="chapter"/>
</p:tagLst>
</file>

<file path=ppt/theme/theme1.xml><?xml version="1.0" encoding="utf-8"?>
<a:theme xmlns:a="http://schemas.openxmlformats.org/drawingml/2006/main" name="Plus Default 2025">
  <a:themeElements>
    <a:clrScheme name="Plus Default">
      <a:dk1>
        <a:srgbClr val="201C20"/>
      </a:dk1>
      <a:lt1>
        <a:srgbClr val="FFFFFF"/>
      </a:lt1>
      <a:dk2>
        <a:srgbClr val="818198"/>
      </a:dk2>
      <a:lt2>
        <a:srgbClr val="F9F9FA"/>
      </a:lt2>
      <a:accent1>
        <a:srgbClr val="4340FF"/>
      </a:accent1>
      <a:accent2>
        <a:srgbClr val="201CB6"/>
      </a:accent2>
      <a:accent3>
        <a:srgbClr val="6E81FF"/>
      </a:accent3>
      <a:accent4>
        <a:srgbClr val="BDCFFE"/>
      </a:accent4>
      <a:accent5>
        <a:srgbClr val="EAF2FF"/>
      </a:accent5>
      <a:accent6>
        <a:srgbClr val="141253"/>
      </a:accent6>
      <a:hlink>
        <a:srgbClr val="4340FF"/>
      </a:hlink>
      <a:folHlink>
        <a:srgbClr val="4340FF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Plus Default 2025">
  <a:themeElements>
    <a:clrScheme name="Plus Default">
      <a:dk1>
        <a:srgbClr val="201C20"/>
      </a:dk1>
      <a:lt1>
        <a:srgbClr val="FFFFFF"/>
      </a:lt1>
      <a:dk2>
        <a:srgbClr val="818198"/>
      </a:dk2>
      <a:lt2>
        <a:srgbClr val="F9F9FA"/>
      </a:lt2>
      <a:accent1>
        <a:srgbClr val="4340FF"/>
      </a:accent1>
      <a:accent2>
        <a:srgbClr val="201CB6"/>
      </a:accent2>
      <a:accent3>
        <a:srgbClr val="6E81FF"/>
      </a:accent3>
      <a:accent4>
        <a:srgbClr val="BDCFFE"/>
      </a:accent4>
      <a:accent5>
        <a:srgbClr val="EAF2FF"/>
      </a:accent5>
      <a:accent6>
        <a:srgbClr val="141253"/>
      </a:accent6>
      <a:hlink>
        <a:srgbClr val="4340FF"/>
      </a:hlink>
      <a:folHlink>
        <a:srgbClr val="4340FF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Plus Default 2025">
  <a:themeElements>
    <a:clrScheme name="Plus Default">
      <a:dk1>
        <a:srgbClr val="201C20"/>
      </a:dk1>
      <a:lt1>
        <a:srgbClr val="FFFFFF"/>
      </a:lt1>
      <a:dk2>
        <a:srgbClr val="818198"/>
      </a:dk2>
      <a:lt2>
        <a:srgbClr val="F9F9FA"/>
      </a:lt2>
      <a:accent1>
        <a:srgbClr val="4340FF"/>
      </a:accent1>
      <a:accent2>
        <a:srgbClr val="201CB6"/>
      </a:accent2>
      <a:accent3>
        <a:srgbClr val="6E81FF"/>
      </a:accent3>
      <a:accent4>
        <a:srgbClr val="BDCFFE"/>
      </a:accent4>
      <a:accent5>
        <a:srgbClr val="EAF2FF"/>
      </a:accent5>
      <a:accent6>
        <a:srgbClr val="141253"/>
      </a:accent6>
      <a:hlink>
        <a:srgbClr val="4340FF"/>
      </a:hlink>
      <a:folHlink>
        <a:srgbClr val="4340FF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Plus Default 2025">
  <a:themeElements>
    <a:clrScheme name="Plus Default">
      <a:dk1>
        <a:srgbClr val="201C20"/>
      </a:dk1>
      <a:lt1>
        <a:srgbClr val="FFFFFF"/>
      </a:lt1>
      <a:dk2>
        <a:srgbClr val="818198"/>
      </a:dk2>
      <a:lt2>
        <a:srgbClr val="F9F9FA"/>
      </a:lt2>
      <a:accent1>
        <a:srgbClr val="4340FF"/>
      </a:accent1>
      <a:accent2>
        <a:srgbClr val="7E7CF0"/>
      </a:accent2>
      <a:accent3>
        <a:srgbClr val="FF794F"/>
      </a:accent3>
      <a:accent4>
        <a:srgbClr val="FFD90F"/>
      </a:accent4>
      <a:accent5>
        <a:srgbClr val="41A977"/>
      </a:accent5>
      <a:accent6>
        <a:srgbClr val="DD4D40"/>
      </a:accent6>
      <a:hlink>
        <a:srgbClr val="4340FF"/>
      </a:hlink>
      <a:folHlink>
        <a:srgbClr val="4340FF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5.xml><?xml version="1.0" encoding="utf-8"?>
<a:theme xmlns:a="http://schemas.openxmlformats.org/drawingml/2006/main" name="Plus Default 2025">
  <a:themeElements>
    <a:clrScheme name="Plus Default">
      <a:dk1>
        <a:srgbClr val="201C20"/>
      </a:dk1>
      <a:lt1>
        <a:srgbClr val="FFFFFF"/>
      </a:lt1>
      <a:dk2>
        <a:srgbClr val="818198"/>
      </a:dk2>
      <a:lt2>
        <a:srgbClr val="F9F9FA"/>
      </a:lt2>
      <a:accent1>
        <a:srgbClr val="4340FF"/>
      </a:accent1>
      <a:accent2>
        <a:srgbClr val="201CB6"/>
      </a:accent2>
      <a:accent3>
        <a:srgbClr val="6E81FF"/>
      </a:accent3>
      <a:accent4>
        <a:srgbClr val="BDCFFE"/>
      </a:accent4>
      <a:accent5>
        <a:srgbClr val="EAF2FF"/>
      </a:accent5>
      <a:accent6>
        <a:srgbClr val="141253"/>
      </a:accent6>
      <a:hlink>
        <a:srgbClr val="4340FF"/>
      </a:hlink>
      <a:folHlink>
        <a:srgbClr val="4340FF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6.xml><?xml version="1.0" encoding="utf-8"?>
<a:theme xmlns:a="http://schemas.openxmlformats.org/drawingml/2006/main" name="Plus Default 2025">
  <a:themeElements>
    <a:clrScheme name="Plus Default">
      <a:dk1>
        <a:srgbClr val="201C20"/>
      </a:dk1>
      <a:lt1>
        <a:srgbClr val="FFFFFF"/>
      </a:lt1>
      <a:dk2>
        <a:srgbClr val="818198"/>
      </a:dk2>
      <a:lt2>
        <a:srgbClr val="F9F9FA"/>
      </a:lt2>
      <a:accent1>
        <a:srgbClr val="4340FF"/>
      </a:accent1>
      <a:accent2>
        <a:srgbClr val="201CB6"/>
      </a:accent2>
      <a:accent3>
        <a:srgbClr val="6E81FF"/>
      </a:accent3>
      <a:accent4>
        <a:srgbClr val="BDCFFE"/>
      </a:accent4>
      <a:accent5>
        <a:srgbClr val="EAF2FF"/>
      </a:accent5>
      <a:accent6>
        <a:srgbClr val="141253"/>
      </a:accent6>
      <a:hlink>
        <a:srgbClr val="4340FF"/>
      </a:hlink>
      <a:folHlink>
        <a:srgbClr val="4340FF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7.xml><?xml version="1.0" encoding="utf-8"?>
<a:theme xmlns:a="http://schemas.openxmlformats.org/drawingml/2006/main" name="Plus Default 2025">
  <a:themeElements>
    <a:clrScheme name="Plus Default">
      <a:dk1>
        <a:srgbClr val="201C20"/>
      </a:dk1>
      <a:lt1>
        <a:srgbClr val="FFFFFF"/>
      </a:lt1>
      <a:dk2>
        <a:srgbClr val="818198"/>
      </a:dk2>
      <a:lt2>
        <a:srgbClr val="F9F9FA"/>
      </a:lt2>
      <a:accent1>
        <a:srgbClr val="4340FF"/>
      </a:accent1>
      <a:accent2>
        <a:srgbClr val="201CB6"/>
      </a:accent2>
      <a:accent3>
        <a:srgbClr val="6E81FF"/>
      </a:accent3>
      <a:accent4>
        <a:srgbClr val="BDCFFE"/>
      </a:accent4>
      <a:accent5>
        <a:srgbClr val="EAF2FF"/>
      </a:accent5>
      <a:accent6>
        <a:srgbClr val="141253"/>
      </a:accent6>
      <a:hlink>
        <a:srgbClr val="4340FF"/>
      </a:hlink>
      <a:folHlink>
        <a:srgbClr val="4340FF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8.xml><?xml version="1.0" encoding="utf-8"?>
<a:theme xmlns:a="http://schemas.openxmlformats.org/drawingml/2006/main" name="Plus Default 2025">
  <a:themeElements>
    <a:clrScheme name="Plus Default">
      <a:dk1>
        <a:srgbClr val="201C20"/>
      </a:dk1>
      <a:lt1>
        <a:srgbClr val="FFFFFF"/>
      </a:lt1>
      <a:dk2>
        <a:srgbClr val="818198"/>
      </a:dk2>
      <a:lt2>
        <a:srgbClr val="F9F9FA"/>
      </a:lt2>
      <a:accent1>
        <a:srgbClr val="4340FF"/>
      </a:accent1>
      <a:accent2>
        <a:srgbClr val="201CB6"/>
      </a:accent2>
      <a:accent3>
        <a:srgbClr val="6E81FF"/>
      </a:accent3>
      <a:accent4>
        <a:srgbClr val="BDCFFE"/>
      </a:accent4>
      <a:accent5>
        <a:srgbClr val="EAF2FF"/>
      </a:accent5>
      <a:accent6>
        <a:srgbClr val="141253"/>
      </a:accent6>
      <a:hlink>
        <a:srgbClr val="4340FF"/>
      </a:hlink>
      <a:folHlink>
        <a:srgbClr val="4340FF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9.xml><?xml version="1.0" encoding="utf-8"?>
<a:theme xmlns:a="http://schemas.openxmlformats.org/drawingml/2006/main" name="Plus Default 2025">
  <a:themeElements>
    <a:clrScheme name="Plus Default">
      <a:dk1>
        <a:srgbClr val="201C20"/>
      </a:dk1>
      <a:lt1>
        <a:srgbClr val="FFFFFF"/>
      </a:lt1>
      <a:dk2>
        <a:srgbClr val="818198"/>
      </a:dk2>
      <a:lt2>
        <a:srgbClr val="F9F9FA"/>
      </a:lt2>
      <a:accent1>
        <a:srgbClr val="4340FF"/>
      </a:accent1>
      <a:accent2>
        <a:srgbClr val="201CB6"/>
      </a:accent2>
      <a:accent3>
        <a:srgbClr val="6E81FF"/>
      </a:accent3>
      <a:accent4>
        <a:srgbClr val="BDCFFE"/>
      </a:accent4>
      <a:accent5>
        <a:srgbClr val="EAF2FF"/>
      </a:accent5>
      <a:accent6>
        <a:srgbClr val="141253"/>
      </a:accent6>
      <a:hlink>
        <a:srgbClr val="4340FF"/>
      </a:hlink>
      <a:folHlink>
        <a:srgbClr val="4340FF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10.xml><?xml version="1.0" encoding="utf-8"?>
<a:theme xmlns:a="http://schemas.openxmlformats.org/drawingml/2006/main" name="Plus Default 2025">
  <a:themeElements>
    <a:clrScheme name="Plus Default">
      <a:dk1>
        <a:srgbClr val="201C20"/>
      </a:dk1>
      <a:lt1>
        <a:srgbClr val="FFFFFF"/>
      </a:lt1>
      <a:dk2>
        <a:srgbClr val="818198"/>
      </a:dk2>
      <a:lt2>
        <a:srgbClr val="F9F9FA"/>
      </a:lt2>
      <a:accent1>
        <a:srgbClr val="4340FF"/>
      </a:accent1>
      <a:accent2>
        <a:srgbClr val="201CB6"/>
      </a:accent2>
      <a:accent3>
        <a:srgbClr val="6E81FF"/>
      </a:accent3>
      <a:accent4>
        <a:srgbClr val="BDCFFE"/>
      </a:accent4>
      <a:accent5>
        <a:srgbClr val="EAF2FF"/>
      </a:accent5>
      <a:accent6>
        <a:srgbClr val="141253"/>
      </a:accent6>
      <a:hlink>
        <a:srgbClr val="4340FF"/>
      </a:hlink>
      <a:folHlink>
        <a:srgbClr val="4340FF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11.xml><?xml version="1.0" encoding="utf-8"?>
<a:theme xmlns:a="http://schemas.openxmlformats.org/drawingml/2006/main" name="Plus Default 2025">
  <a:themeElements>
    <a:clrScheme name="Plus Default">
      <a:dk1>
        <a:srgbClr val="201C20"/>
      </a:dk1>
      <a:lt1>
        <a:srgbClr val="FFFFFF"/>
      </a:lt1>
      <a:dk2>
        <a:srgbClr val="818198"/>
      </a:dk2>
      <a:lt2>
        <a:srgbClr val="F9F9FA"/>
      </a:lt2>
      <a:accent1>
        <a:srgbClr val="4340FF"/>
      </a:accent1>
      <a:accent2>
        <a:srgbClr val="201CB6"/>
      </a:accent2>
      <a:accent3>
        <a:srgbClr val="6E81FF"/>
      </a:accent3>
      <a:accent4>
        <a:srgbClr val="BDCFFE"/>
      </a:accent4>
      <a:accent5>
        <a:srgbClr val="EAF2FF"/>
      </a:accent5>
      <a:accent6>
        <a:srgbClr val="141253"/>
      </a:accent6>
      <a:hlink>
        <a:srgbClr val="4340FF"/>
      </a:hlink>
      <a:folHlink>
        <a:srgbClr val="4340FF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12.xml><?xml version="1.0" encoding="utf-8"?>
<a:theme xmlns:a="http://schemas.openxmlformats.org/drawingml/2006/main" name="Plus Default 2025">
  <a:themeElements>
    <a:clrScheme name="Plus Default">
      <a:dk1>
        <a:srgbClr val="201C20"/>
      </a:dk1>
      <a:lt1>
        <a:srgbClr val="FFFFFF"/>
      </a:lt1>
      <a:dk2>
        <a:srgbClr val="818198"/>
      </a:dk2>
      <a:lt2>
        <a:srgbClr val="F9F9FA"/>
      </a:lt2>
      <a:accent1>
        <a:srgbClr val="4340FF"/>
      </a:accent1>
      <a:accent2>
        <a:srgbClr val="201CB6"/>
      </a:accent2>
      <a:accent3>
        <a:srgbClr val="6E81FF"/>
      </a:accent3>
      <a:accent4>
        <a:srgbClr val="BDCFFE"/>
      </a:accent4>
      <a:accent5>
        <a:srgbClr val="EAF2FF"/>
      </a:accent5>
      <a:accent6>
        <a:srgbClr val="141253"/>
      </a:accent6>
      <a:hlink>
        <a:srgbClr val="4340FF"/>
      </a:hlink>
      <a:folHlink>
        <a:srgbClr val="4340FF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7AC7CCA6-C7FC-4436-932A-67F8B5310D67}">
  <we:reference id="wa200007130" version="1.0.0.1" store="en-GB" storeType="OMEX"/>
  <we:alternateReferences>
    <we:reference id="wa200007130" version="1.0.0.1" store="wa200007130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1171</Words>
  <Application>Microsoft Office PowerPoint</Application>
  <PresentationFormat>Widescreen</PresentationFormat>
  <Paragraphs>88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12</vt:i4>
      </vt:variant>
      <vt:variant>
        <vt:lpstr>Slide Titles</vt:lpstr>
      </vt:variant>
      <vt:variant>
        <vt:i4>12</vt:i4>
      </vt:variant>
    </vt:vector>
  </HeadingPairs>
  <TitlesOfParts>
    <vt:vector size="29" baseType="lpstr">
      <vt:lpstr>Aptos</vt:lpstr>
      <vt:lpstr>Aptos Display</vt:lpstr>
      <vt:lpstr>Arial</vt:lpstr>
      <vt:lpstr>Franklin Gothic Book</vt:lpstr>
      <vt:lpstr>Franklin Gothic Medium</vt:lpstr>
      <vt:lpstr>Plus Default 2025</vt:lpstr>
      <vt:lpstr>Plus Default 2025</vt:lpstr>
      <vt:lpstr>Plus Default 2025</vt:lpstr>
      <vt:lpstr>Plus Default 2025</vt:lpstr>
      <vt:lpstr>Plus Default 2025</vt:lpstr>
      <vt:lpstr>Plus Default 2025</vt:lpstr>
      <vt:lpstr>Plus Default 2025</vt:lpstr>
      <vt:lpstr>Plus Default 2025</vt:lpstr>
      <vt:lpstr>Plus Default 2025</vt:lpstr>
      <vt:lpstr>Plus Default 2025</vt:lpstr>
      <vt:lpstr>Plus Default 2025</vt:lpstr>
      <vt:lpstr>Plus Default 2025</vt:lpstr>
      <vt:lpstr>Topic: Cardiovascular Diseases, Including Stroke and Diabetes</vt:lpstr>
      <vt:lpstr>My presentation today focus on on cardiovascular diseases, specifically focusing on stroke and diabetes.     </vt:lpstr>
      <vt:lpstr>Overview of Cardiovascular Disease</vt:lpstr>
      <vt:lpstr>Prevalence and Impact in the UK</vt:lpstr>
      <vt:lpstr>Cardiovascular Anatomy and Physiology</vt:lpstr>
      <vt:lpstr>Development of Cardiovascular Disease</vt:lpstr>
      <vt:lpstr>Stroke Pathophysiology</vt:lpstr>
      <vt:lpstr>Diabetes and Cardiovascular Risk</vt:lpstr>
      <vt:lpstr>Fictional Patient Case</vt:lpstr>
      <vt:lpstr>Care Planning and Prevention</vt:lpstr>
      <vt:lpstr>Supporting Cardiovascular Research &amp; Public Engagement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Believe Okwokwo</dc:creator>
  <cp:lastModifiedBy>Believe Okwokwo</cp:lastModifiedBy>
  <cp:revision>1</cp:revision>
  <dcterms:created xsi:type="dcterms:W3CDTF">2025-12-18T23:45:54Z</dcterms:created>
  <dcterms:modified xsi:type="dcterms:W3CDTF">2025-12-18T23:52:56Z</dcterms:modified>
</cp:coreProperties>
</file>