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2" r:id="rId3"/>
    <p:sldMasterId id="2147483664" r:id="rId4"/>
  </p:sldMasterIdLst>
  <p:notesMasterIdLst>
    <p:notesMasterId r:id="rId20"/>
  </p:notesMasterIdLst>
  <p:sldIdLst>
    <p:sldId id="257" r:id="rId5"/>
    <p:sldId id="258" r:id="rId6"/>
    <p:sldId id="274" r:id="rId7"/>
    <p:sldId id="311" r:id="rId8"/>
    <p:sldId id="256" r:id="rId9"/>
    <p:sldId id="312" r:id="rId10"/>
    <p:sldId id="313" r:id="rId11"/>
    <p:sldId id="319" r:id="rId12"/>
    <p:sldId id="314" r:id="rId13"/>
    <p:sldId id="315" r:id="rId14"/>
    <p:sldId id="265" r:id="rId15"/>
    <p:sldId id="316" r:id="rId16"/>
    <p:sldId id="317" r:id="rId17"/>
    <p:sldId id="318" r:id="rId18"/>
    <p:sldId id="32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594B76-F403-40B1-BCD9-9D19F938AC85}" v="397" dt="2024-09-02T12:38:18.467"/>
    <p1510:client id="{51893966-CCD9-31CA-D219-DF9A4C6EBB2F}" v="13" dt="2024-09-02T08:44:32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1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51893966-CCD9-31CA-D219-DF9A4C6EBB2F}"/>
    <pc:docChg chg="modSld">
      <pc:chgData name="Stephanie Bradley" userId="S::s.bradley@uwtsd.ac.uk::bb573b86-6a01-430f-ba3c-43c2b2970490" providerId="AD" clId="Web-{51893966-CCD9-31CA-D219-DF9A4C6EBB2F}" dt="2024-09-02T08:44:30.364" v="11" actId="20577"/>
      <pc:docMkLst>
        <pc:docMk/>
      </pc:docMkLst>
      <pc:sldChg chg="modSp">
        <pc:chgData name="Stephanie Bradley" userId="S::s.bradley@uwtsd.ac.uk::bb573b86-6a01-430f-ba3c-43c2b2970490" providerId="AD" clId="Web-{51893966-CCD9-31CA-D219-DF9A4C6EBB2F}" dt="2024-09-02T08:44:30.364" v="11" actId="20577"/>
        <pc:sldMkLst>
          <pc:docMk/>
          <pc:sldMk cId="1839522070" sldId="311"/>
        </pc:sldMkLst>
        <pc:spChg chg="mod">
          <ac:chgData name="Stephanie Bradley" userId="S::s.bradley@uwtsd.ac.uk::bb573b86-6a01-430f-ba3c-43c2b2970490" providerId="AD" clId="Web-{51893966-CCD9-31CA-D219-DF9A4C6EBB2F}" dt="2024-09-02T08:44:30.364" v="11" actId="20577"/>
          <ac:spMkLst>
            <pc:docMk/>
            <pc:sldMk cId="1839522070" sldId="311"/>
            <ac:spMk id="3" creationId="{E59E4643-C805-F4EA-EA41-6D9CE5CD232F}"/>
          </ac:spMkLst>
        </pc:spChg>
      </pc:sldChg>
    </pc:docChg>
  </pc:docChgLst>
  <pc:docChgLst>
    <pc:chgData name="Stephanie Bradley" userId="bb573b86-6a01-430f-ba3c-43c2b2970490" providerId="ADAL" clId="{17594B76-F403-40B1-BCD9-9D19F938AC85}"/>
    <pc:docChg chg="undo custSel addSld delSld modSld sldOrd">
      <pc:chgData name="Stephanie Bradley" userId="bb573b86-6a01-430f-ba3c-43c2b2970490" providerId="ADAL" clId="{17594B76-F403-40B1-BCD9-9D19F938AC85}" dt="2024-09-02T16:55:14.937" v="3267" actId="2696"/>
      <pc:docMkLst>
        <pc:docMk/>
      </pc:docMkLst>
      <pc:sldChg chg="addSp delSp modSp mod modClrScheme chgLayout modNotesTx">
        <pc:chgData name="Stephanie Bradley" userId="bb573b86-6a01-430f-ba3c-43c2b2970490" providerId="ADAL" clId="{17594B76-F403-40B1-BCD9-9D19F938AC85}" dt="2024-09-02T06:31:34.682" v="489" actId="20577"/>
        <pc:sldMkLst>
          <pc:docMk/>
          <pc:sldMk cId="4186445635" sldId="256"/>
        </pc:sldMkLst>
        <pc:spChg chg="del mod ord">
          <ac:chgData name="Stephanie Bradley" userId="bb573b86-6a01-430f-ba3c-43c2b2970490" providerId="ADAL" clId="{17594B76-F403-40B1-BCD9-9D19F938AC85}" dt="2024-09-02T06:13:53.296" v="29" actId="700"/>
          <ac:spMkLst>
            <pc:docMk/>
            <pc:sldMk cId="4186445635" sldId="256"/>
            <ac:spMk id="2" creationId="{1155DDE3-B527-EC60-75B9-D9A641BCCEA5}"/>
          </ac:spMkLst>
        </pc:spChg>
        <pc:spChg chg="del mod ord">
          <ac:chgData name="Stephanie Bradley" userId="bb573b86-6a01-430f-ba3c-43c2b2970490" providerId="ADAL" clId="{17594B76-F403-40B1-BCD9-9D19F938AC85}" dt="2024-09-02T06:13:53.296" v="29" actId="700"/>
          <ac:spMkLst>
            <pc:docMk/>
            <pc:sldMk cId="4186445635" sldId="256"/>
            <ac:spMk id="3" creationId="{9E1197C5-80F6-C0D1-F47E-90545591AA6B}"/>
          </ac:spMkLst>
        </pc:spChg>
        <pc:spChg chg="add mod ord">
          <ac:chgData name="Stephanie Bradley" userId="bb573b86-6a01-430f-ba3c-43c2b2970490" providerId="ADAL" clId="{17594B76-F403-40B1-BCD9-9D19F938AC85}" dt="2024-09-02T06:14:53.789" v="46" actId="113"/>
          <ac:spMkLst>
            <pc:docMk/>
            <pc:sldMk cId="4186445635" sldId="256"/>
            <ac:spMk id="4" creationId="{1C7DF466-67C6-8CE9-5CA9-37862904134F}"/>
          </ac:spMkLst>
        </pc:spChg>
        <pc:spChg chg="add mod ord">
          <ac:chgData name="Stephanie Bradley" userId="bb573b86-6a01-430f-ba3c-43c2b2970490" providerId="ADAL" clId="{17594B76-F403-40B1-BCD9-9D19F938AC85}" dt="2024-09-02T06:26:59.151" v="139" actId="20577"/>
          <ac:spMkLst>
            <pc:docMk/>
            <pc:sldMk cId="4186445635" sldId="256"/>
            <ac:spMk id="5" creationId="{F6F4D104-F081-E21D-4D9C-FF8B25B2F362}"/>
          </ac:spMkLst>
        </pc:spChg>
      </pc:sldChg>
      <pc:sldChg chg="addSp delSp modSp mod setBg">
        <pc:chgData name="Stephanie Bradley" userId="bb573b86-6a01-430f-ba3c-43c2b2970490" providerId="ADAL" clId="{17594B76-F403-40B1-BCD9-9D19F938AC85}" dt="2024-09-02T07:18:53.429" v="1596" actId="26606"/>
        <pc:sldMkLst>
          <pc:docMk/>
          <pc:sldMk cId="1738271695" sldId="265"/>
        </pc:sldMkLst>
        <pc:spChg chg="mod">
          <ac:chgData name="Stephanie Bradley" userId="bb573b86-6a01-430f-ba3c-43c2b2970490" providerId="ADAL" clId="{17594B76-F403-40B1-BCD9-9D19F938AC85}" dt="2024-09-02T07:18:53.429" v="1596" actId="26606"/>
          <ac:spMkLst>
            <pc:docMk/>
            <pc:sldMk cId="1738271695" sldId="265"/>
            <ac:spMk id="2" creationId="{5623AF26-A755-AF15-E598-C4512C230DCE}"/>
          </ac:spMkLst>
        </pc:spChg>
        <pc:spChg chg="add mod">
          <ac:chgData name="Stephanie Bradley" userId="bb573b86-6a01-430f-ba3c-43c2b2970490" providerId="ADAL" clId="{17594B76-F403-40B1-BCD9-9D19F938AC85}" dt="2024-09-02T07:18:53.429" v="1596" actId="26606"/>
          <ac:spMkLst>
            <pc:docMk/>
            <pc:sldMk cId="1738271695" sldId="265"/>
            <ac:spMk id="3" creationId="{57CAED03-8F33-0CA4-9117-B25EFD3D1406}"/>
          </ac:spMkLst>
        </pc:spChg>
        <pc:spChg chg="add del">
          <ac:chgData name="Stephanie Bradley" userId="bb573b86-6a01-430f-ba3c-43c2b2970490" providerId="ADAL" clId="{17594B76-F403-40B1-BCD9-9D19F938AC85}" dt="2024-09-02T07:18:53.429" v="1596" actId="26606"/>
          <ac:spMkLst>
            <pc:docMk/>
            <pc:sldMk cId="1738271695" sldId="265"/>
            <ac:spMk id="10" creationId="{6753252F-4873-4F63-801D-CC719279A7D5}"/>
          </ac:spMkLst>
        </pc:spChg>
        <pc:spChg chg="add del">
          <ac:chgData name="Stephanie Bradley" userId="bb573b86-6a01-430f-ba3c-43c2b2970490" providerId="ADAL" clId="{17594B76-F403-40B1-BCD9-9D19F938AC85}" dt="2024-09-02T07:18:53.429" v="1596" actId="26606"/>
          <ac:spMkLst>
            <pc:docMk/>
            <pc:sldMk cId="1738271695" sldId="265"/>
            <ac:spMk id="12" creationId="{047C8CCB-F95D-4249-92DD-651249D3535A}"/>
          </ac:spMkLst>
        </pc:spChg>
        <pc:picChg chg="mod">
          <ac:chgData name="Stephanie Bradley" userId="bb573b86-6a01-430f-ba3c-43c2b2970490" providerId="ADAL" clId="{17594B76-F403-40B1-BCD9-9D19F938AC85}" dt="2024-09-02T07:18:53.429" v="1596" actId="26606"/>
          <ac:picMkLst>
            <pc:docMk/>
            <pc:sldMk cId="1738271695" sldId="265"/>
            <ac:picMk id="5" creationId="{B030972E-0135-4BD8-DC1C-37E3981BF963}"/>
          </ac:picMkLst>
        </pc:picChg>
      </pc:sldChg>
      <pc:sldChg chg="modSp mod">
        <pc:chgData name="Stephanie Bradley" userId="bb573b86-6a01-430f-ba3c-43c2b2970490" providerId="ADAL" clId="{17594B76-F403-40B1-BCD9-9D19F938AC85}" dt="2024-09-02T06:13:44.993" v="28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17594B76-F403-40B1-BCD9-9D19F938AC85}" dt="2024-09-02T06:13:44.993" v="28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new mod modAnim">
        <pc:chgData name="Stephanie Bradley" userId="bb573b86-6a01-430f-ba3c-43c2b2970490" providerId="ADAL" clId="{17594B76-F403-40B1-BCD9-9D19F938AC85}" dt="2024-09-02T06:31:15.072" v="452" actId="20577"/>
        <pc:sldMkLst>
          <pc:docMk/>
          <pc:sldMk cId="1132379864" sldId="312"/>
        </pc:sldMkLst>
        <pc:spChg chg="mod">
          <ac:chgData name="Stephanie Bradley" userId="bb573b86-6a01-430f-ba3c-43c2b2970490" providerId="ADAL" clId="{17594B76-F403-40B1-BCD9-9D19F938AC85}" dt="2024-09-02T06:27:44.417" v="235" actId="20577"/>
          <ac:spMkLst>
            <pc:docMk/>
            <pc:sldMk cId="1132379864" sldId="312"/>
            <ac:spMk id="2" creationId="{53D3E1C7-E277-82CC-BFE6-34B96593EC01}"/>
          </ac:spMkLst>
        </pc:spChg>
        <pc:spChg chg="mod">
          <ac:chgData name="Stephanie Bradley" userId="bb573b86-6a01-430f-ba3c-43c2b2970490" providerId="ADAL" clId="{17594B76-F403-40B1-BCD9-9D19F938AC85}" dt="2024-09-02T06:31:15.072" v="452" actId="20577"/>
          <ac:spMkLst>
            <pc:docMk/>
            <pc:sldMk cId="1132379864" sldId="312"/>
            <ac:spMk id="3" creationId="{48E493CB-4F2D-0FA4-C11B-235A91996654}"/>
          </ac:spMkLst>
        </pc:spChg>
      </pc:sldChg>
      <pc:sldChg chg="modSp new mod">
        <pc:chgData name="Stephanie Bradley" userId="bb573b86-6a01-430f-ba3c-43c2b2970490" providerId="ADAL" clId="{17594B76-F403-40B1-BCD9-9D19F938AC85}" dt="2024-09-02T06:32:59.849" v="622" actId="20577"/>
        <pc:sldMkLst>
          <pc:docMk/>
          <pc:sldMk cId="327013592" sldId="313"/>
        </pc:sldMkLst>
        <pc:spChg chg="mod">
          <ac:chgData name="Stephanie Bradley" userId="bb573b86-6a01-430f-ba3c-43c2b2970490" providerId="ADAL" clId="{17594B76-F403-40B1-BCD9-9D19F938AC85}" dt="2024-09-02T06:32:07.462" v="517" actId="113"/>
          <ac:spMkLst>
            <pc:docMk/>
            <pc:sldMk cId="327013592" sldId="313"/>
            <ac:spMk id="2" creationId="{3F7822D2-E432-3342-66EA-A1F2877A1E43}"/>
          </ac:spMkLst>
        </pc:spChg>
        <pc:spChg chg="mod">
          <ac:chgData name="Stephanie Bradley" userId="bb573b86-6a01-430f-ba3c-43c2b2970490" providerId="ADAL" clId="{17594B76-F403-40B1-BCD9-9D19F938AC85}" dt="2024-09-02T06:32:59.849" v="622" actId="20577"/>
          <ac:spMkLst>
            <pc:docMk/>
            <pc:sldMk cId="327013592" sldId="313"/>
            <ac:spMk id="3" creationId="{A9562694-0238-E559-F478-9BF881BF1CC1}"/>
          </ac:spMkLst>
        </pc:spChg>
      </pc:sldChg>
      <pc:sldChg chg="modSp new mod ord modAnim">
        <pc:chgData name="Stephanie Bradley" userId="bb573b86-6a01-430f-ba3c-43c2b2970490" providerId="ADAL" clId="{17594B76-F403-40B1-BCD9-9D19F938AC85}" dt="2024-09-02T11:26:38.750" v="2935"/>
        <pc:sldMkLst>
          <pc:docMk/>
          <pc:sldMk cId="672030403" sldId="314"/>
        </pc:sldMkLst>
        <pc:spChg chg="mod">
          <ac:chgData name="Stephanie Bradley" userId="bb573b86-6a01-430f-ba3c-43c2b2970490" providerId="ADAL" clId="{17594B76-F403-40B1-BCD9-9D19F938AC85}" dt="2024-09-02T06:33:23.995" v="640" actId="113"/>
          <ac:spMkLst>
            <pc:docMk/>
            <pc:sldMk cId="672030403" sldId="314"/>
            <ac:spMk id="2" creationId="{28C6D676-FD0B-03CE-89AA-BF284742EB5B}"/>
          </ac:spMkLst>
        </pc:spChg>
        <pc:spChg chg="mod">
          <ac:chgData name="Stephanie Bradley" userId="bb573b86-6a01-430f-ba3c-43c2b2970490" providerId="ADAL" clId="{17594B76-F403-40B1-BCD9-9D19F938AC85}" dt="2024-09-02T06:35:50.942" v="868" actId="20577"/>
          <ac:spMkLst>
            <pc:docMk/>
            <pc:sldMk cId="672030403" sldId="314"/>
            <ac:spMk id="3" creationId="{5D586C8C-5566-BB47-8B1C-19D215884054}"/>
          </ac:spMkLst>
        </pc:spChg>
      </pc:sldChg>
      <pc:sldChg chg="addSp modSp new mod">
        <pc:chgData name="Stephanie Bradley" userId="bb573b86-6a01-430f-ba3c-43c2b2970490" providerId="ADAL" clId="{17594B76-F403-40B1-BCD9-9D19F938AC85}" dt="2024-09-02T06:37:13.420" v="899" actId="20577"/>
        <pc:sldMkLst>
          <pc:docMk/>
          <pc:sldMk cId="3748746309" sldId="315"/>
        </pc:sldMkLst>
        <pc:spChg chg="add mod">
          <ac:chgData name="Stephanie Bradley" userId="bb573b86-6a01-430f-ba3c-43c2b2970490" providerId="ADAL" clId="{17594B76-F403-40B1-BCD9-9D19F938AC85}" dt="2024-09-02T06:37:13.420" v="899" actId="20577"/>
          <ac:spMkLst>
            <pc:docMk/>
            <pc:sldMk cId="3748746309" sldId="315"/>
            <ac:spMk id="2" creationId="{E6E7937B-1227-D40D-DFB3-72F613DD2781}"/>
          </ac:spMkLst>
        </pc:spChg>
      </pc:sldChg>
      <pc:sldChg chg="modSp new mod ord modAnim">
        <pc:chgData name="Stephanie Bradley" userId="bb573b86-6a01-430f-ba3c-43c2b2970490" providerId="ADAL" clId="{17594B76-F403-40B1-BCD9-9D19F938AC85}" dt="2024-09-02T11:26:47.457" v="2937"/>
        <pc:sldMkLst>
          <pc:docMk/>
          <pc:sldMk cId="741032736" sldId="316"/>
        </pc:sldMkLst>
        <pc:spChg chg="mod">
          <ac:chgData name="Stephanie Bradley" userId="bb573b86-6a01-430f-ba3c-43c2b2970490" providerId="ADAL" clId="{17594B76-F403-40B1-BCD9-9D19F938AC85}" dt="2024-09-02T06:56:27.476" v="951" actId="113"/>
          <ac:spMkLst>
            <pc:docMk/>
            <pc:sldMk cId="741032736" sldId="316"/>
            <ac:spMk id="2" creationId="{4AAFB28C-952D-CA47-C60A-40E43A2C6E21}"/>
          </ac:spMkLst>
        </pc:spChg>
        <pc:spChg chg="mod">
          <ac:chgData name="Stephanie Bradley" userId="bb573b86-6a01-430f-ba3c-43c2b2970490" providerId="ADAL" clId="{17594B76-F403-40B1-BCD9-9D19F938AC85}" dt="2024-09-02T07:10:12.297" v="1204" actId="20577"/>
          <ac:spMkLst>
            <pc:docMk/>
            <pc:sldMk cId="741032736" sldId="316"/>
            <ac:spMk id="3" creationId="{C9310234-A1C5-505F-ECC4-18BA58EC42AF}"/>
          </ac:spMkLst>
        </pc:spChg>
      </pc:sldChg>
      <pc:sldChg chg="modSp new mod ord modAnim">
        <pc:chgData name="Stephanie Bradley" userId="bb573b86-6a01-430f-ba3c-43c2b2970490" providerId="ADAL" clId="{17594B76-F403-40B1-BCD9-9D19F938AC85}" dt="2024-09-02T11:26:47.457" v="2937"/>
        <pc:sldMkLst>
          <pc:docMk/>
          <pc:sldMk cId="597687411" sldId="317"/>
        </pc:sldMkLst>
        <pc:spChg chg="mod">
          <ac:chgData name="Stephanie Bradley" userId="bb573b86-6a01-430f-ba3c-43c2b2970490" providerId="ADAL" clId="{17594B76-F403-40B1-BCD9-9D19F938AC85}" dt="2024-09-02T07:11:01.941" v="1231" actId="113"/>
          <ac:spMkLst>
            <pc:docMk/>
            <pc:sldMk cId="597687411" sldId="317"/>
            <ac:spMk id="2" creationId="{71A186CC-6E0F-0E7D-DCF3-4F4F3E58BD8F}"/>
          </ac:spMkLst>
        </pc:spChg>
        <pc:spChg chg="mod">
          <ac:chgData name="Stephanie Bradley" userId="bb573b86-6a01-430f-ba3c-43c2b2970490" providerId="ADAL" clId="{17594B76-F403-40B1-BCD9-9D19F938AC85}" dt="2024-09-02T07:20:57.949" v="1643" actId="20577"/>
          <ac:spMkLst>
            <pc:docMk/>
            <pc:sldMk cId="597687411" sldId="317"/>
            <ac:spMk id="3" creationId="{973449C9-57AD-F0BC-7B8F-EA1F3B4C8461}"/>
          </ac:spMkLst>
        </pc:spChg>
      </pc:sldChg>
      <pc:sldChg chg="modSp new mod ord">
        <pc:chgData name="Stephanie Bradley" userId="bb573b86-6a01-430f-ba3c-43c2b2970490" providerId="ADAL" clId="{17594B76-F403-40B1-BCD9-9D19F938AC85}" dt="2024-09-02T11:26:47.457" v="2937"/>
        <pc:sldMkLst>
          <pc:docMk/>
          <pc:sldMk cId="726346538" sldId="318"/>
        </pc:sldMkLst>
        <pc:spChg chg="mod">
          <ac:chgData name="Stephanie Bradley" userId="bb573b86-6a01-430f-ba3c-43c2b2970490" providerId="ADAL" clId="{17594B76-F403-40B1-BCD9-9D19F938AC85}" dt="2024-09-02T07:14:07.190" v="1458" actId="113"/>
          <ac:spMkLst>
            <pc:docMk/>
            <pc:sldMk cId="726346538" sldId="318"/>
            <ac:spMk id="2" creationId="{0A64095E-2FBB-C747-D98B-C1F4BEBA9F33}"/>
          </ac:spMkLst>
        </pc:spChg>
        <pc:spChg chg="mod">
          <ac:chgData name="Stephanie Bradley" userId="bb573b86-6a01-430f-ba3c-43c2b2970490" providerId="ADAL" clId="{17594B76-F403-40B1-BCD9-9D19F938AC85}" dt="2024-09-02T07:14:55.605" v="1567" actId="20577"/>
          <ac:spMkLst>
            <pc:docMk/>
            <pc:sldMk cId="726346538" sldId="318"/>
            <ac:spMk id="3" creationId="{E3311148-84AB-410F-E18F-0BA7256C9198}"/>
          </ac:spMkLst>
        </pc:spChg>
      </pc:sldChg>
      <pc:sldChg chg="modSp new mod ord">
        <pc:chgData name="Stephanie Bradley" userId="bb573b86-6a01-430f-ba3c-43c2b2970490" providerId="ADAL" clId="{17594B76-F403-40B1-BCD9-9D19F938AC85}" dt="2024-09-02T16:54:51.771" v="3266"/>
        <pc:sldMkLst>
          <pc:docMk/>
          <pc:sldMk cId="2763392977" sldId="319"/>
        </pc:sldMkLst>
        <pc:spChg chg="mod">
          <ac:chgData name="Stephanie Bradley" userId="bb573b86-6a01-430f-ba3c-43c2b2970490" providerId="ADAL" clId="{17594B76-F403-40B1-BCD9-9D19F938AC85}" dt="2024-09-02T07:22:21.627" v="1662" actId="113"/>
          <ac:spMkLst>
            <pc:docMk/>
            <pc:sldMk cId="2763392977" sldId="319"/>
            <ac:spMk id="2" creationId="{8530C3BE-9B0A-C2CE-9F63-8AF02DCA3A0E}"/>
          </ac:spMkLst>
        </pc:spChg>
        <pc:spChg chg="mod">
          <ac:chgData name="Stephanie Bradley" userId="bb573b86-6a01-430f-ba3c-43c2b2970490" providerId="ADAL" clId="{17594B76-F403-40B1-BCD9-9D19F938AC85}" dt="2024-09-02T07:22:36.268" v="1730" actId="20577"/>
          <ac:spMkLst>
            <pc:docMk/>
            <pc:sldMk cId="2763392977" sldId="319"/>
            <ac:spMk id="3" creationId="{ED0281D7-4091-3B96-81B7-254DB47931A5}"/>
          </ac:spMkLst>
        </pc:spChg>
      </pc:sldChg>
      <pc:sldChg chg="modSp new del mod">
        <pc:chgData name="Stephanie Bradley" userId="bb573b86-6a01-430f-ba3c-43c2b2970490" providerId="ADAL" clId="{17594B76-F403-40B1-BCD9-9D19F938AC85}" dt="2024-09-02T16:55:14.937" v="3267" actId="2696"/>
        <pc:sldMkLst>
          <pc:docMk/>
          <pc:sldMk cId="292716320" sldId="320"/>
        </pc:sldMkLst>
        <pc:spChg chg="mod">
          <ac:chgData name="Stephanie Bradley" userId="bb573b86-6a01-430f-ba3c-43c2b2970490" providerId="ADAL" clId="{17594B76-F403-40B1-BCD9-9D19F938AC85}" dt="2024-09-02T07:31:16.699" v="1773" actId="113"/>
          <ac:spMkLst>
            <pc:docMk/>
            <pc:sldMk cId="292716320" sldId="320"/>
            <ac:spMk id="2" creationId="{FE22969E-4216-9594-7198-E58247C40617}"/>
          </ac:spMkLst>
        </pc:spChg>
        <pc:spChg chg="mod">
          <ac:chgData name="Stephanie Bradley" userId="bb573b86-6a01-430f-ba3c-43c2b2970490" providerId="ADAL" clId="{17594B76-F403-40B1-BCD9-9D19F938AC85}" dt="2024-09-02T07:33:07.561" v="2023" actId="20577"/>
          <ac:spMkLst>
            <pc:docMk/>
            <pc:sldMk cId="292716320" sldId="320"/>
            <ac:spMk id="3" creationId="{90173C5E-4E65-7C9A-A652-49C632C09C1D}"/>
          </ac:spMkLst>
        </pc:spChg>
      </pc:sldChg>
      <pc:sldChg chg="addSp delSp modSp new del mod modClrScheme modAnim chgLayout">
        <pc:chgData name="Stephanie Bradley" userId="bb573b86-6a01-430f-ba3c-43c2b2970490" providerId="ADAL" clId="{17594B76-F403-40B1-BCD9-9D19F938AC85}" dt="2024-09-02T16:55:14.937" v="3267" actId="2696"/>
        <pc:sldMkLst>
          <pc:docMk/>
          <pc:sldMk cId="946592991" sldId="321"/>
        </pc:sldMkLst>
        <pc:spChg chg="mod ord">
          <ac:chgData name="Stephanie Bradley" userId="bb573b86-6a01-430f-ba3c-43c2b2970490" providerId="ADAL" clId="{17594B76-F403-40B1-BCD9-9D19F938AC85}" dt="2024-09-02T07:36:18.957" v="2226" actId="700"/>
          <ac:spMkLst>
            <pc:docMk/>
            <pc:sldMk cId="946592991" sldId="321"/>
            <ac:spMk id="2" creationId="{BD91AB1E-9C22-2A8E-A45D-9601DA43379B}"/>
          </ac:spMkLst>
        </pc:spChg>
        <pc:spChg chg="del mod ord">
          <ac:chgData name="Stephanie Bradley" userId="bb573b86-6a01-430f-ba3c-43c2b2970490" providerId="ADAL" clId="{17594B76-F403-40B1-BCD9-9D19F938AC85}" dt="2024-09-02T07:36:18.957" v="2226" actId="700"/>
          <ac:spMkLst>
            <pc:docMk/>
            <pc:sldMk cId="946592991" sldId="321"/>
            <ac:spMk id="3" creationId="{3DF98131-FBE5-92A4-82B9-82C7D66AE884}"/>
          </ac:spMkLst>
        </pc:spChg>
        <pc:spChg chg="add mod ord">
          <ac:chgData name="Stephanie Bradley" userId="bb573b86-6a01-430f-ba3c-43c2b2970490" providerId="ADAL" clId="{17594B76-F403-40B1-BCD9-9D19F938AC85}" dt="2024-09-02T07:36:31.037" v="2268" actId="20577"/>
          <ac:spMkLst>
            <pc:docMk/>
            <pc:sldMk cId="946592991" sldId="321"/>
            <ac:spMk id="4" creationId="{5831A165-32A4-A285-AACF-87ED937FC5A6}"/>
          </ac:spMkLst>
        </pc:spChg>
        <pc:spChg chg="add mod ord">
          <ac:chgData name="Stephanie Bradley" userId="bb573b86-6a01-430f-ba3c-43c2b2970490" providerId="ADAL" clId="{17594B76-F403-40B1-BCD9-9D19F938AC85}" dt="2024-09-02T08:30:56.917" v="2830" actId="20577"/>
          <ac:spMkLst>
            <pc:docMk/>
            <pc:sldMk cId="946592991" sldId="321"/>
            <ac:spMk id="5" creationId="{E5FE10AB-F311-6A0D-C3E0-320203A0D6AC}"/>
          </ac:spMkLst>
        </pc:spChg>
        <pc:spChg chg="add mod ord">
          <ac:chgData name="Stephanie Bradley" userId="bb573b86-6a01-430f-ba3c-43c2b2970490" providerId="ADAL" clId="{17594B76-F403-40B1-BCD9-9D19F938AC85}" dt="2024-09-02T07:36:46.361" v="2305" actId="20577"/>
          <ac:spMkLst>
            <pc:docMk/>
            <pc:sldMk cId="946592991" sldId="321"/>
            <ac:spMk id="6" creationId="{3C655EC7-E15D-531E-CB26-8A0B2D4DC233}"/>
          </ac:spMkLst>
        </pc:spChg>
        <pc:spChg chg="add mod ord">
          <ac:chgData name="Stephanie Bradley" userId="bb573b86-6a01-430f-ba3c-43c2b2970490" providerId="ADAL" clId="{17594B76-F403-40B1-BCD9-9D19F938AC85}" dt="2024-09-02T08:30:00.971" v="2804" actId="27636"/>
          <ac:spMkLst>
            <pc:docMk/>
            <pc:sldMk cId="946592991" sldId="321"/>
            <ac:spMk id="7" creationId="{A1C363E2-780D-23E7-D27D-331C13487592}"/>
          </ac:spMkLst>
        </pc:spChg>
      </pc:sldChg>
      <pc:sldChg chg="modSp new del mod">
        <pc:chgData name="Stephanie Bradley" userId="bb573b86-6a01-430f-ba3c-43c2b2970490" providerId="ADAL" clId="{17594B76-F403-40B1-BCD9-9D19F938AC85}" dt="2024-09-02T16:55:14.937" v="3267" actId="2696"/>
        <pc:sldMkLst>
          <pc:docMk/>
          <pc:sldMk cId="2310980537" sldId="322"/>
        </pc:sldMkLst>
        <pc:spChg chg="mod">
          <ac:chgData name="Stephanie Bradley" userId="bb573b86-6a01-430f-ba3c-43c2b2970490" providerId="ADAL" clId="{17594B76-F403-40B1-BCD9-9D19F938AC85}" dt="2024-09-02T07:35:41.536" v="2225" actId="20577"/>
          <ac:spMkLst>
            <pc:docMk/>
            <pc:sldMk cId="2310980537" sldId="322"/>
            <ac:spMk id="2" creationId="{AFE5A4D6-844D-D34A-F2F1-E9D620CC0171}"/>
          </ac:spMkLst>
        </pc:spChg>
        <pc:spChg chg="mod">
          <ac:chgData name="Stephanie Bradley" userId="bb573b86-6a01-430f-ba3c-43c2b2970490" providerId="ADAL" clId="{17594B76-F403-40B1-BCD9-9D19F938AC85}" dt="2024-09-02T07:35:31.494" v="2202" actId="20577"/>
          <ac:spMkLst>
            <pc:docMk/>
            <pc:sldMk cId="2310980537" sldId="322"/>
            <ac:spMk id="3" creationId="{F5FC1BAD-E8E6-41ED-1D90-15F92DEF9A74}"/>
          </ac:spMkLst>
        </pc:spChg>
      </pc:sldChg>
      <pc:sldChg chg="modSp new del mod">
        <pc:chgData name="Stephanie Bradley" userId="bb573b86-6a01-430f-ba3c-43c2b2970490" providerId="ADAL" clId="{17594B76-F403-40B1-BCD9-9D19F938AC85}" dt="2024-09-02T16:55:14.937" v="3267" actId="2696"/>
        <pc:sldMkLst>
          <pc:docMk/>
          <pc:sldMk cId="824081664" sldId="323"/>
        </pc:sldMkLst>
        <pc:spChg chg="mod">
          <ac:chgData name="Stephanie Bradley" userId="bb573b86-6a01-430f-ba3c-43c2b2970490" providerId="ADAL" clId="{17594B76-F403-40B1-BCD9-9D19F938AC85}" dt="2024-09-02T08:32:07.102" v="2888" actId="113"/>
          <ac:spMkLst>
            <pc:docMk/>
            <pc:sldMk cId="824081664" sldId="323"/>
            <ac:spMk id="2" creationId="{5DDB3F00-872A-6A8D-1AA2-1ABDE29E1B3C}"/>
          </ac:spMkLst>
        </pc:spChg>
        <pc:spChg chg="mod">
          <ac:chgData name="Stephanie Bradley" userId="bb573b86-6a01-430f-ba3c-43c2b2970490" providerId="ADAL" clId="{17594B76-F403-40B1-BCD9-9D19F938AC85}" dt="2024-09-02T08:32:24.506" v="2933" actId="20577"/>
          <ac:spMkLst>
            <pc:docMk/>
            <pc:sldMk cId="824081664" sldId="323"/>
            <ac:spMk id="3" creationId="{E7EBB3AA-1DD3-7BC5-4A26-FB3DCE94DA43}"/>
          </ac:spMkLst>
        </pc:spChg>
      </pc:sldChg>
      <pc:sldChg chg="modSp new mod ord">
        <pc:chgData name="Stephanie Bradley" userId="bb573b86-6a01-430f-ba3c-43c2b2970490" providerId="ADAL" clId="{17594B76-F403-40B1-BCD9-9D19F938AC85}" dt="2024-09-02T12:37:57.171" v="3260" actId="113"/>
        <pc:sldMkLst>
          <pc:docMk/>
          <pc:sldMk cId="1307136376" sldId="324"/>
        </pc:sldMkLst>
        <pc:spChg chg="mod">
          <ac:chgData name="Stephanie Bradley" userId="bb573b86-6a01-430f-ba3c-43c2b2970490" providerId="ADAL" clId="{17594B76-F403-40B1-BCD9-9D19F938AC85}" dt="2024-09-02T11:28:11.275" v="2954" actId="20577"/>
          <ac:spMkLst>
            <pc:docMk/>
            <pc:sldMk cId="1307136376" sldId="324"/>
            <ac:spMk id="2" creationId="{A647B207-68D8-C0AD-71C8-166425A25018}"/>
          </ac:spMkLst>
        </pc:spChg>
        <pc:spChg chg="mod">
          <ac:chgData name="Stephanie Bradley" userId="bb573b86-6a01-430f-ba3c-43c2b2970490" providerId="ADAL" clId="{17594B76-F403-40B1-BCD9-9D19F938AC85}" dt="2024-09-02T12:37:57.171" v="3260" actId="113"/>
          <ac:spMkLst>
            <pc:docMk/>
            <pc:sldMk cId="1307136376" sldId="324"/>
            <ac:spMk id="3" creationId="{B7A56F48-DEA3-B06E-381D-4E88AAD002DD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1144F-3DC8-4163-A576-5C268A22F990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8C2B25-5368-46A5-88DE-46F749588F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239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Being robbed in Brazil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8C2B25-5368-46A5-88DE-46F749588F9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354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09A44-D73D-DF7F-271F-D6C96439FB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17FDF5-F128-5376-693D-CF8AAB7C9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AE42F-74FE-E54B-646E-FBE262658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5CFB25-F1C5-4AC8-4D46-B8AC26D06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5763C-3550-8F24-714E-43ECC94FE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192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55404-84E7-0842-CAF1-B4227D44F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AA11-5574-F7E0-3B3B-3A30D1C9D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20612-C69B-059D-A5EA-B241C6B0E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611DD-7997-139B-A5FF-50ACA4BC9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A16EA-7C56-F773-68F9-22B2E81B4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137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DCE08-933B-4E06-356E-D0856DEF1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9BBA47-1534-E8FF-655A-FDC118DEE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C34F0-6813-F53B-E32A-F60D49D13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FE70D-9261-0EDC-C3F1-DB3AC053E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5ADAF-8299-B376-A64D-F14868E7D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8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5AF24-C3B0-C253-4A9E-5E3FFDB7B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5AAFC-2C5E-7871-5658-EA4011B28D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DBF14-C0C6-97D4-78CE-2A0118386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A8B977-0943-F0C8-EAEC-38C951FF6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DE7B7-7B0B-1C1E-74CC-2F3162831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7E8FC-90D4-E5C5-DA23-F41DE3BC1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927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A91B2-485B-E46F-6940-98DE4BA54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D6C36-37FE-A5CF-81C2-3F7A841D84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79269-F70B-830A-1269-FD61D7EE5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64D5AC-21FF-B0CF-671A-4495F58976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825158-FE9A-3EAB-B2CE-95679D0A44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A2DBEB-D12D-52DA-CAFA-B016945CE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5D48BC-DE22-33D1-7BA9-3CEC9B248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D43C4-AC28-815E-B092-EB26D5DD3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51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E34A2-BBE5-FE69-F4A2-F36E8C38A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F3B460-869C-C5B4-23FB-E1B6B809A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8A56F5-8612-83EB-67BC-579657C66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6DFB41-50A6-9DF4-6103-535FEB40E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89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A93BA8-5714-103A-6B3A-87FBCF1C1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123B86-BD43-1203-295C-882797AEC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29C9F-CC21-B01B-B32C-F57000E57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99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EB1B2-3ADC-AD3C-01C1-3EF07AF0D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338EB-5D99-30EE-66FA-1F2F51B2E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870636-3E1E-FAB4-713F-FD42E9129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1927A-090A-4B98-793C-5AB6FF163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B91C3-14E3-D55B-C7B6-71DEF4062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72F001-E6EC-7DE9-2E8F-2752A65F5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7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32F01-BE46-A030-90ED-E61295C87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2E2A9D-B3F4-8B6E-C968-F517B97C3C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39080-3DC1-8266-EC2F-C0573D176F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B8053-D941-CE00-25D3-B3E41F605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332B9-6C1A-145E-6B98-CF73919A7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E62C4B-0E3F-CE27-3357-ED0AE1CCA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290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ED5AE-5A13-0970-D504-625DD0845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210EE-46A3-9398-FDE2-094F6B43C4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5F499-BADE-D7E9-C28F-D0430BD70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90DF7-08AF-A9C0-EBEC-D20DDC4CE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1E3FD-C15A-CA4E-882C-A1C019585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609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71A053-E212-7639-7081-1269825D3A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6304DB-1E7B-1BD8-049C-780F360D5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4C792-BC52-3854-D13D-B1D3D61BC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87145-A5C7-3A60-5526-CACB62A22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8B3AC-54F4-6B77-62E3-8610467EA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635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0714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984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0975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035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6D819-68F1-13E1-7C76-1800ACE3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1B799-FA9B-039E-1E9B-CEA3502F8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2F2B7-EBC2-2439-6D60-A73D28C3B8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655C3B-8344-430D-9998-C1E34D1BE926}" type="datetimeFigureOut">
              <a:rPr lang="en-GB" smtClean="0"/>
              <a:t>01/09/2024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AD6F9-9D98-6CCD-7515-863995723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EE44A-845E-E37C-C250-9B09ADB7E9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199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864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30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907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word-family-practice-w5gddvxsj3445yc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yellow-coconut-tofu-curry-as-vegan-asian-lunch-with-jasmin-fragrant-rice-and-baby-spinach-in-a-traditional-bowl-with-chopsticks-on-a-wooden-table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77278/543/539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July 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8286" y="1215615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10 Week Course (10 PSE)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WEEK 9</a:t>
            </a:r>
            <a:br>
              <a:rPr lang="en-GB" dirty="0"/>
            </a:br>
            <a:br>
              <a:rPr lang="en-GB" dirty="0"/>
            </a:br>
            <a:r>
              <a:rPr lang="en-GB" dirty="0"/>
              <a:t>6 Week Course (6PSE)</a:t>
            </a:r>
            <a:r>
              <a:rPr lang="en-GB" b="1" dirty="0"/>
              <a:t>  WEEK 5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</a:t>
            </a:r>
            <a:r>
              <a:rPr lang="en-GB" dirty="0"/>
              <a:t>Book Unit 8 – Law</a:t>
            </a:r>
            <a:br>
              <a:rPr lang="en-GB" dirty="0"/>
            </a:br>
            <a:r>
              <a:rPr lang="en-GB" dirty="0"/>
              <a:t>Listening and Reading assessment</a:t>
            </a:r>
            <a:br>
              <a:rPr lang="en-GB" dirty="0"/>
            </a:br>
            <a:r>
              <a:rPr lang="en-GB" dirty="0"/>
              <a:t>Assessment – Extended Essay </a:t>
            </a:r>
            <a:br>
              <a:rPr lang="en-GB" dirty="0"/>
            </a:br>
            <a:r>
              <a:rPr lang="en-GB" dirty="0"/>
              <a:t>Focus on Grammar</a:t>
            </a:r>
            <a:br>
              <a:rPr lang="en-GB" dirty="0"/>
            </a:br>
            <a:r>
              <a:rPr lang="en-GB" dirty="0"/>
              <a:t>Discussions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9/5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 dirty="0"/>
          </a:p>
          <a:p>
            <a:endParaRPr lang="en-GB" dirty="0"/>
          </a:p>
          <a:p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Vocabulary Unit 8 -  Law</a:t>
            </a:r>
            <a:endParaRPr lang="en-GB" dirty="0"/>
          </a:p>
          <a:p>
            <a:r>
              <a:rPr lang="en-GB" dirty="0"/>
              <a:t>Speaking &amp; Listening Practice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7DF466-67C6-8CE9-5CA9-378629041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Crime Stories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F4D104-F081-E21D-4D9C-FF8B25B2F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Tell a partner about a crime you have witnessed, heard about or witnessed.</a:t>
            </a:r>
          </a:p>
        </p:txBody>
      </p:sp>
    </p:spTree>
    <p:extLst>
      <p:ext uri="{BB962C8B-B14F-4D97-AF65-F5344CB8AC3E}">
        <p14:creationId xmlns:p14="http://schemas.microsoft.com/office/powerpoint/2010/main" val="4186445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3E1C7-E277-82CC-BFE6-34B96593E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Brainstorm word families related to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493CB-4F2D-0FA4-C11B-235A91996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Word Family Practice (padlet.com)</a:t>
            </a:r>
            <a:r>
              <a:rPr lang="en-US" dirty="0"/>
              <a:t> </a:t>
            </a:r>
          </a:p>
          <a:p>
            <a:endParaRPr lang="en-US" dirty="0"/>
          </a:p>
          <a:p>
            <a:pPr marL="514350" indent="-514350">
              <a:buAutoNum type="arabicParenR"/>
            </a:pPr>
            <a:r>
              <a:rPr lang="en-US" dirty="0"/>
              <a:t>Add any crime words you know to the correct column.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2)   Add any word family members to words your classmates have added.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37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822D2-E432-3342-66EA-A1F2877A1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Talking about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62694-0238-E559-F478-9BF881BF1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kinds of crime are common nowadays?</a:t>
            </a:r>
          </a:p>
          <a:p>
            <a:endParaRPr lang="en-GB" dirty="0"/>
          </a:p>
          <a:p>
            <a:pPr>
              <a:buFontTx/>
              <a:buChar char="-"/>
            </a:pPr>
            <a:r>
              <a:rPr lang="en-GB" dirty="0"/>
              <a:t>In China</a:t>
            </a:r>
          </a:p>
          <a:p>
            <a:pPr>
              <a:buFontTx/>
              <a:buChar char="-"/>
            </a:pPr>
            <a:r>
              <a:rPr lang="en-GB" dirty="0"/>
              <a:t>In Asia as a whole</a:t>
            </a:r>
          </a:p>
          <a:p>
            <a:pPr>
              <a:buFontTx/>
              <a:buChar char="-"/>
            </a:pPr>
            <a:r>
              <a:rPr lang="en-GB" dirty="0"/>
              <a:t>In the West</a:t>
            </a:r>
          </a:p>
        </p:txBody>
      </p:sp>
    </p:spTree>
    <p:extLst>
      <p:ext uri="{BB962C8B-B14F-4D97-AF65-F5344CB8AC3E}">
        <p14:creationId xmlns:p14="http://schemas.microsoft.com/office/powerpoint/2010/main" val="327013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0C3BE-9B0A-C2CE-9F63-8AF02DCA3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Cyber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281D7-4091-3B96-81B7-254DB47931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do you do to keep your online information safe?</a:t>
            </a:r>
          </a:p>
        </p:txBody>
      </p:sp>
    </p:spTree>
    <p:extLst>
      <p:ext uri="{BB962C8B-B14F-4D97-AF65-F5344CB8AC3E}">
        <p14:creationId xmlns:p14="http://schemas.microsoft.com/office/powerpoint/2010/main" val="2763392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6D676-FD0B-03CE-89AA-BF284742E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Cyber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86C8C-5566-BB47-8B1C-19D2158840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L&amp;S book p 134</a:t>
            </a:r>
          </a:p>
          <a:p>
            <a:endParaRPr lang="en-GB" dirty="0"/>
          </a:p>
          <a:p>
            <a:r>
              <a:rPr lang="en-GB" dirty="0"/>
              <a:t>Look at the infographic and discuss the statistics with a partner.</a:t>
            </a:r>
          </a:p>
          <a:p>
            <a:endParaRPr lang="en-GB" dirty="0"/>
          </a:p>
          <a:p>
            <a:r>
              <a:rPr lang="en-GB" dirty="0"/>
              <a:t>Watch the video and answer the questions.</a:t>
            </a:r>
          </a:p>
          <a:p>
            <a:endParaRPr lang="en-GB" dirty="0"/>
          </a:p>
          <a:p>
            <a:r>
              <a:rPr lang="en-GB" dirty="0"/>
              <a:t>Discussion practice – groupwork:</a:t>
            </a:r>
          </a:p>
          <a:p>
            <a:pPr marL="0" indent="0" algn="ctr">
              <a:buNone/>
            </a:pPr>
            <a:r>
              <a:rPr lang="en-GB" b="1" dirty="0">
                <a:solidFill>
                  <a:schemeClr val="accent1"/>
                </a:solidFill>
              </a:rPr>
              <a:t>Crime Doesn’t Pay</a:t>
            </a:r>
          </a:p>
        </p:txBody>
      </p:sp>
    </p:spTree>
    <p:extLst>
      <p:ext uri="{BB962C8B-B14F-4D97-AF65-F5344CB8AC3E}">
        <p14:creationId xmlns:p14="http://schemas.microsoft.com/office/powerpoint/2010/main" val="67203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E7937B-1227-D40D-DFB3-72F613DD2781}"/>
              </a:ext>
            </a:extLst>
          </p:cNvPr>
          <p:cNvSpPr txBox="1"/>
          <p:nvPr/>
        </p:nvSpPr>
        <p:spPr>
          <a:xfrm>
            <a:off x="3027680" y="3169920"/>
            <a:ext cx="78221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accent1"/>
                </a:solidFill>
              </a:rPr>
              <a:t>  Crime Doesn’t Pay</a:t>
            </a:r>
          </a:p>
        </p:txBody>
      </p:sp>
    </p:spTree>
    <p:extLst>
      <p:ext uri="{BB962C8B-B14F-4D97-AF65-F5344CB8AC3E}">
        <p14:creationId xmlns:p14="http://schemas.microsoft.com/office/powerpoint/2010/main" val="3748746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Lunch Break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3403600" y="1690688"/>
            <a:ext cx="5499100" cy="435133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CAED03-8F33-0CA4-9117-B25EFD3D1406}"/>
              </a:ext>
            </a:extLst>
          </p:cNvPr>
          <p:cNvSpPr txBox="1"/>
          <p:nvPr/>
        </p:nvSpPr>
        <p:spPr>
          <a:xfrm>
            <a:off x="3920331" y="6042026"/>
            <a:ext cx="43513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oto.wuestenigel.com/yellow-coconut-tofu-curry-as-vegan-asian-lunch-with-jasmin-fragrant-rice-and-baby-spinach-in-a-traditional-bowl-with-chopsticks-on-a-wooden-tabl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FB28C-952D-CA47-C60A-40E43A2C6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Cyber Crime – Listening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10234-A1C5-505F-ECC4-18BA58EC42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Learn new vocabulary: Play </a:t>
            </a:r>
            <a:r>
              <a:rPr lang="en-GB" dirty="0" err="1"/>
              <a:t>wordwall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>
                <a:hlinkClick r:id="rId2" tooltip="https://wordwall.net/play/77278/543/539"/>
              </a:rPr>
              <a:t>https://wordwall.net/play/77278/543/539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L&amp;S book page 136  - exercise 1</a:t>
            </a:r>
          </a:p>
          <a:p>
            <a:endParaRPr lang="en-GB" dirty="0"/>
          </a:p>
          <a:p>
            <a:r>
              <a:rPr lang="en-GB" dirty="0"/>
              <a:t>Class Discuss – what is cybercrime?</a:t>
            </a:r>
          </a:p>
          <a:p>
            <a:endParaRPr lang="en-GB" dirty="0"/>
          </a:p>
          <a:p>
            <a:r>
              <a:rPr lang="en-GB" dirty="0"/>
              <a:t>L&amp;S book page 137 – Global Listening.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1032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186CC-6E0F-0E7D-DCF3-4F4F3E58B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Note Taking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449C9-57AD-F0BC-7B8F-EA1F3B4C8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L&amp;S book page 138</a:t>
            </a:r>
          </a:p>
          <a:p>
            <a:endParaRPr lang="en-GB" dirty="0"/>
          </a:p>
          <a:p>
            <a:r>
              <a:rPr lang="en-GB" dirty="0"/>
              <a:t>Read the useful language – add any new phrases to your notebook. DEFINITIONS, EXAMPLES, EXPLANATIONS.</a:t>
            </a:r>
          </a:p>
          <a:p>
            <a:endParaRPr lang="en-GB" dirty="0"/>
          </a:p>
          <a:p>
            <a:r>
              <a:rPr lang="en-GB" dirty="0"/>
              <a:t>Read the text and infer any possible answers.</a:t>
            </a:r>
          </a:p>
          <a:p>
            <a:endParaRPr lang="en-GB" dirty="0"/>
          </a:p>
          <a:p>
            <a:r>
              <a:rPr lang="en-GB" dirty="0"/>
              <a:t>Now, listen and complete the notes.</a:t>
            </a:r>
          </a:p>
        </p:txBody>
      </p:sp>
    </p:spTree>
    <p:extLst>
      <p:ext uri="{BB962C8B-B14F-4D97-AF65-F5344CB8AC3E}">
        <p14:creationId xmlns:p14="http://schemas.microsoft.com/office/powerpoint/2010/main" val="59768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4095E-2FBB-C747-D98B-C1F4BEBA9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Discussion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11148-84AB-410F-E18F-0BA7256C91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accent1"/>
                </a:solidFill>
              </a:rPr>
              <a:t>Illegally downloading intellectual property should be punished severely – Discuss.</a:t>
            </a:r>
          </a:p>
        </p:txBody>
      </p:sp>
    </p:spTree>
    <p:extLst>
      <p:ext uri="{BB962C8B-B14F-4D97-AF65-F5344CB8AC3E}">
        <p14:creationId xmlns:p14="http://schemas.microsoft.com/office/powerpoint/2010/main" val="726346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7B207-68D8-C0AD-71C8-166425A25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56F48-DEA3-B06E-381D-4E88AAD00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652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Reading Practice: R&amp;W book pp 136-138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For Friday:</a:t>
            </a:r>
          </a:p>
          <a:p>
            <a:pPr marL="0" indent="0">
              <a:buNone/>
            </a:pPr>
            <a:r>
              <a:rPr lang="en-GB" dirty="0"/>
              <a:t>Writing extended essay.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For Week 10:</a:t>
            </a:r>
          </a:p>
          <a:p>
            <a:pPr marL="0" indent="0">
              <a:buNone/>
            </a:pPr>
            <a:r>
              <a:rPr lang="en-GB" dirty="0"/>
              <a:t>Final version of your 1-minute video. </a:t>
            </a:r>
          </a:p>
          <a:p>
            <a:pPr marL="0" indent="0">
              <a:buNone/>
            </a:pPr>
            <a:r>
              <a:rPr lang="en-GB" dirty="0"/>
              <a:t>Introduce and show it in the immersive room.</a:t>
            </a:r>
          </a:p>
        </p:txBody>
      </p:sp>
    </p:spTree>
    <p:extLst>
      <p:ext uri="{BB962C8B-B14F-4D97-AF65-F5344CB8AC3E}">
        <p14:creationId xmlns:p14="http://schemas.microsoft.com/office/powerpoint/2010/main" val="1307136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387</Words>
  <Application>Microsoft Office PowerPoint</Application>
  <PresentationFormat>Widescreen</PresentationFormat>
  <Paragraphs>89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Holding PAge</vt:lpstr>
      <vt:lpstr>Title Slide 1</vt:lpstr>
      <vt:lpstr>Sub Title 1</vt:lpstr>
      <vt:lpstr>PowerPoint Presentation</vt:lpstr>
      <vt:lpstr>  Pre-Sessional Programme  with Stephanie Bradley, Dip. Ed., Dip TEFLA, MA   July – September 2024</vt:lpstr>
      <vt:lpstr> 10 Week Course (10 PSE)  WEEK 9  6 Week Course (6PSE)  WEEK 5  - Book Unit 8 – Law Listening and Reading assessment Assessment – Extended Essay  Focus on Grammar Discussions</vt:lpstr>
      <vt:lpstr>  WEEK 9/5   Day One   Session One</vt:lpstr>
      <vt:lpstr>Crime Stories</vt:lpstr>
      <vt:lpstr>Brainstorm word families related to crime</vt:lpstr>
      <vt:lpstr>Talking about Crime</vt:lpstr>
      <vt:lpstr>Cyber Security</vt:lpstr>
      <vt:lpstr>Cyber Crime</vt:lpstr>
      <vt:lpstr>PowerPoint Presentation</vt:lpstr>
      <vt:lpstr>Take A Lunch Break</vt:lpstr>
      <vt:lpstr>Cyber Crime – Listening Practice</vt:lpstr>
      <vt:lpstr>Note Taking Practice</vt:lpstr>
      <vt:lpstr>Discussion Practice</vt:lpstr>
      <vt:lpstr>Self-Study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Stephanie Bradley</dc:creator>
  <cp:lastModifiedBy>Stephanie Bradley</cp:lastModifiedBy>
  <cp:revision>1</cp:revision>
  <dcterms:created xsi:type="dcterms:W3CDTF">2024-09-01T17:39:11Z</dcterms:created>
  <dcterms:modified xsi:type="dcterms:W3CDTF">2024-09-02T16:55:17Z</dcterms:modified>
</cp:coreProperties>
</file>