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2"/>
  </p:normalViewPr>
  <p:slideViewPr>
    <p:cSldViewPr snapToGrid="0">
      <p:cViewPr>
        <p:scale>
          <a:sx n="88" d="100"/>
          <a:sy n="88" d="100"/>
        </p:scale>
        <p:origin x="295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826680" y="4243100"/>
            <a:ext cx="5204640" cy="292608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6047" y="7737856"/>
            <a:ext cx="3825907" cy="2204256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42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425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3/3/23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59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621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29818" y="4243100"/>
            <a:ext cx="5205222" cy="292608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62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6047" y="7737715"/>
            <a:ext cx="3825907" cy="2249035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425">
                <a:solidFill>
                  <a:schemeClr val="tx1"/>
                </a:solidFill>
              </a:defRPr>
            </a:lvl1pPr>
            <a:lvl2pPr marL="342900" indent="0">
              <a:buNone/>
              <a:defRPr sz="1425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3/3/23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499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6680" y="4689856"/>
            <a:ext cx="2466017" cy="551463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65303" y="4689856"/>
            <a:ext cx="2467887" cy="551463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3/3/23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68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6679" y="4112773"/>
            <a:ext cx="2466018" cy="1251710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6679" y="5588000"/>
            <a:ext cx="2466018" cy="46164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65303" y="5588000"/>
            <a:ext cx="2467887" cy="4616491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3565303" y="4112773"/>
            <a:ext cx="2467887" cy="1251710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3/3/23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29581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71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802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3429000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527" y="3989030"/>
            <a:ext cx="2467946" cy="2029328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9045" y="1430528"/>
            <a:ext cx="2708910" cy="9330944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6310966"/>
            <a:ext cx="2134553" cy="3900508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3/3/23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480527" y="11086592"/>
            <a:ext cx="2854799" cy="56896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70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3428999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80060" y="3989028"/>
            <a:ext cx="2468880" cy="2032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157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29000" y="-74972"/>
            <a:ext cx="3432430" cy="12192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7224" y="6310968"/>
            <a:ext cx="2134553" cy="3900510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3/3/23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480060" y="11086592"/>
            <a:ext cx="2852928" cy="56896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859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7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7375" y="1666240"/>
            <a:ext cx="790475" cy="885952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4534" y="1666240"/>
            <a:ext cx="3537131" cy="885952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073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204534" y="1715008"/>
            <a:ext cx="4453316" cy="211328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4534" y="4689859"/>
            <a:ext cx="4453316" cy="5514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484207" y="11091229"/>
            <a:ext cx="1548983" cy="57594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6679" y="11086592"/>
            <a:ext cx="3417498" cy="5689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180084" y="11054080"/>
            <a:ext cx="274320" cy="65024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698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hf sldNum="0"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1950" kern="1200" cap="all" spc="15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3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29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143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6858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85725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985838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114425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013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371600" indent="-171450" algn="l" defTabSz="685800" rtl="0" eaLnBrk="1" latinLnBrk="0" hangingPunct="1">
        <a:lnSpc>
          <a:spcPct val="100000"/>
        </a:lnSpc>
        <a:spcBef>
          <a:spcPts val="750"/>
        </a:spcBef>
        <a:buClr>
          <a:schemeClr val="accent2"/>
        </a:buClr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86B5D3-BC74-AFFF-E6B8-80B2386960FA}"/>
              </a:ext>
            </a:extLst>
          </p:cNvPr>
          <p:cNvSpPr txBox="1"/>
          <p:nvPr/>
        </p:nvSpPr>
        <p:spPr>
          <a:xfrm>
            <a:off x="0" y="0"/>
            <a:ext cx="3897086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Menú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 del Hotel</a:t>
            </a:r>
          </a:p>
          <a:p>
            <a:pPr algn="l"/>
            <a:r>
              <a:rPr lang="en-GB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Restaurante</a:t>
            </a:r>
            <a:r>
              <a:rPr lang="en-GB" b="0" i="0" u="none" strike="noStrike" dirty="0">
                <a:solidFill>
                  <a:srgbClr val="374151"/>
                </a:solidFill>
                <a:effectLst/>
                <a:latin typeface="Söhne"/>
              </a:rPr>
              <a:t>: La Sala de </a:t>
            </a:r>
            <a:r>
              <a:rPr lang="en-GB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Desayunos</a:t>
            </a:r>
            <a:endParaRPr lang="en-GB" b="0" i="0" u="none" strike="noStrike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4C2CC2-A35D-4340-5B81-CAE8443F97A6}"/>
              </a:ext>
            </a:extLst>
          </p:cNvPr>
          <p:cNvSpPr txBox="1"/>
          <p:nvPr/>
        </p:nvSpPr>
        <p:spPr>
          <a:xfrm>
            <a:off x="2852057" y="1075788"/>
            <a:ext cx="4005943" cy="1446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Horario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Nos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complace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ofrecer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el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nuestros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huéspedes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los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siguientes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horarios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De lunes 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viernes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de 6:30 a.m. a 10:30 a.m.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Sábado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domingo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 de 7:00 a.m. a 11:00 a.m.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947A8E-3CE7-7EC7-F0E0-A684E5F4DF81}"/>
              </a:ext>
            </a:extLst>
          </p:cNvPr>
          <p:cNvSpPr txBox="1"/>
          <p:nvPr/>
        </p:nvSpPr>
        <p:spPr>
          <a:xfrm>
            <a:off x="0" y="2921497"/>
            <a:ext cx="2960915" cy="357020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Buffet: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Nuestros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buffets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frío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caliente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ofrecen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amplia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gama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para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satisfacer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todos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apetitos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Disfrute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ilimitadas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siguientes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artículos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Buffet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frío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$18.99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Pasteles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panes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recién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horneados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frutas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temporada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cereales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yogures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embutidos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variados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salmón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ahumado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huevos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duros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Buffet caliente: $21.99 Huevos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revueltos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tocino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salchichas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papas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asadas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tomates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la parrilla, frijoles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horneados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waffles,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panqueques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DBB018-05DD-463A-EDE8-987B653B8BCA}"/>
              </a:ext>
            </a:extLst>
          </p:cNvPr>
          <p:cNvSpPr txBox="1"/>
          <p:nvPr/>
        </p:nvSpPr>
        <p:spPr>
          <a:xfrm>
            <a:off x="3429000" y="5349795"/>
            <a:ext cx="3276600" cy="437042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la Carta: Si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prefieres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ligero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tienes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necesidades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dietéticas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específicas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también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ofrecemos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siguientes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artículos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la carta: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$12.99 Tostadas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aguacate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leche de soja o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almendra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batido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proteínas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frutas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frescas y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Vegetariano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$14.99 Omelette con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relleno, burrito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vegetariano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frutas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frescas y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más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Servicio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la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Habitación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Disfrute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del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mismo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delicioso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desayuno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la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comodidad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propia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habitación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Ofrecemos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las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siguientes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opciones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para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servicio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la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habitación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Buffet </a:t>
            </a: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frío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$22.99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Buffet caliente: $25.99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$16.99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300" b="0" i="0" u="none" strike="noStrike" dirty="0" err="1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Vegetariano</a:t>
            </a:r>
            <a:r>
              <a:rPr lang="en-GB" sz="1300" b="0" i="0" u="none" strike="noStrike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$18.99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94AFC5-4602-FFC7-B1D8-6905EE01EEBB}"/>
              </a:ext>
            </a:extLst>
          </p:cNvPr>
          <p:cNvSpPr txBox="1"/>
          <p:nvPr/>
        </p:nvSpPr>
        <p:spPr>
          <a:xfrm>
            <a:off x="174171" y="10058400"/>
            <a:ext cx="6683829" cy="144655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Notas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Los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niños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6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años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o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menos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comen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gratis del buffet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acompañados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un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adulto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Todos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los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precios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están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sujetos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impuestos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y cargos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servicio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aplicables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Informe a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su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servidor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cualquier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alergia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alimentaria o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restricción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dietética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algn="l"/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¡Gracias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por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elegir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La Sala de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Desayunos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.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Esperamos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que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disfrute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GB" sz="1400" b="0" i="0" u="none" strike="noStrike" dirty="0" err="1">
                <a:solidFill>
                  <a:srgbClr val="374151"/>
                </a:solidFill>
                <a:effectLst/>
                <a:latin typeface="Söhne"/>
              </a:rPr>
              <a:t>su</a:t>
            </a:r>
            <a:r>
              <a:rPr lang="en-GB" sz="1400" b="0" i="0" u="none" strike="noStrike" dirty="0">
                <a:solidFill>
                  <a:srgbClr val="374151"/>
                </a:solidFill>
                <a:effectLst/>
                <a:latin typeface="Söhne"/>
              </a:rPr>
              <a:t> comida!</a:t>
            </a:r>
          </a:p>
          <a:p>
            <a:endParaRPr lang="en-US" dirty="0"/>
          </a:p>
        </p:txBody>
      </p:sp>
      <p:pic>
        <p:nvPicPr>
          <p:cNvPr id="1026" name="Picture 2" descr="7 Ways to Eat Better at a Hotel Breakfast Buffet | Kitchn">
            <a:extLst>
              <a:ext uri="{FF2B5EF4-FFF2-40B4-BE49-F238E27FC236}">
                <a16:creationId xmlns:a16="http://schemas.microsoft.com/office/drawing/2014/main" id="{2BF4913A-F095-5835-3779-8103DF30E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71" y="1075788"/>
            <a:ext cx="2568185" cy="171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nriched Buffet Breakfast | The Classic Hotel">
            <a:extLst>
              <a:ext uri="{FF2B5EF4-FFF2-40B4-BE49-F238E27FC236}">
                <a16:creationId xmlns:a16="http://schemas.microsoft.com/office/drawing/2014/main" id="{7FEBBADB-A15A-833A-8B76-88BFB8AA22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898" y="2760360"/>
            <a:ext cx="3756648" cy="250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tel breakfast included: buffet etiquette – Airports and Hotels">
            <a:extLst>
              <a:ext uri="{FF2B5EF4-FFF2-40B4-BE49-F238E27FC236}">
                <a16:creationId xmlns:a16="http://schemas.microsoft.com/office/drawing/2014/main" id="{9A60FBAA-5BA4-3CEB-C7E7-688DB1D34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2" y="7444743"/>
            <a:ext cx="3276600" cy="172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04314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{C02F3C4A-5801-5043-91C4-940BBEA26EE0}tf10001120</Template>
  <TotalTime>11</TotalTime>
  <Words>329</Words>
  <Application>Microsoft Macintosh PowerPoint</Application>
  <PresentationFormat>Widescreen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Gill Sans MT</vt:lpstr>
      <vt:lpstr>Söhne</vt:lpstr>
      <vt:lpstr>Parcel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ANON212</dc:creator>
  <cp:lastModifiedBy>ANON212</cp:lastModifiedBy>
  <cp:revision>2</cp:revision>
  <dcterms:created xsi:type="dcterms:W3CDTF">2023-03-03T20:21:47Z</dcterms:created>
  <dcterms:modified xsi:type="dcterms:W3CDTF">2023-03-03T20:33:19Z</dcterms:modified>
</cp:coreProperties>
</file>