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1" r:id="rId4"/>
    <p:sldId id="264" r:id="rId5"/>
    <p:sldId id="267" r:id="rId6"/>
    <p:sldId id="269" r:id="rId7"/>
    <p:sldId id="266" r:id="rId8"/>
    <p:sldId id="259" r:id="rId9"/>
    <p:sldId id="258" r:id="rId10"/>
    <p:sldId id="270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72FC633-46D3-A569-2E8D-D8E7FA103720}" name="Alexandra Felicia Merauta" initials="AFM" userId="68c678335d302192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8268E"/>
    <a:srgbClr val="1E087A"/>
    <a:srgbClr val="449C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6CC119-5C4B-4559-85A0-DF361E0CAB80}" v="2265" dt="2022-07-16T09:17:07.5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20" autoAdjust="0"/>
    <p:restoredTop sz="94660"/>
  </p:normalViewPr>
  <p:slideViewPr>
    <p:cSldViewPr snapToGrid="0">
      <p:cViewPr varScale="1">
        <p:scale>
          <a:sx n="55" d="100"/>
          <a:sy n="55" d="100"/>
        </p:scale>
        <p:origin x="36" y="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microsoft.com/office/2018/10/relationships/authors" Target="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a Felicia Merauta" userId="68c678335d302192" providerId="LiveId" clId="{446CC119-5C4B-4559-85A0-DF361E0CAB80}"/>
    <pc:docChg chg="undo custSel addSld delSld modSld sldOrd">
      <pc:chgData name="Alexandra Felicia Merauta" userId="68c678335d302192" providerId="LiveId" clId="{446CC119-5C4B-4559-85A0-DF361E0CAB80}" dt="2022-07-16T09:20:20.180" v="7560" actId="20577"/>
      <pc:docMkLst>
        <pc:docMk/>
      </pc:docMkLst>
      <pc:sldChg chg="addSp delSp modSp new mod modMedia setBg delAnim setClrOvrMap">
        <pc:chgData name="Alexandra Felicia Merauta" userId="68c678335d302192" providerId="LiveId" clId="{446CC119-5C4B-4559-85A0-DF361E0CAB80}" dt="2022-07-16T09:20:20.180" v="7560" actId="20577"/>
        <pc:sldMkLst>
          <pc:docMk/>
          <pc:sldMk cId="28961004" sldId="256"/>
        </pc:sldMkLst>
        <pc:spChg chg="mod">
          <ac:chgData name="Alexandra Felicia Merauta" userId="68c678335d302192" providerId="LiveId" clId="{446CC119-5C4B-4559-85A0-DF361E0CAB80}" dt="2022-07-09T09:05:39.640" v="2896" actId="1076"/>
          <ac:spMkLst>
            <pc:docMk/>
            <pc:sldMk cId="28961004" sldId="256"/>
            <ac:spMk id="2" creationId="{1C01AF47-D857-1615-031A-82E6D6158641}"/>
          </ac:spMkLst>
        </pc:spChg>
        <pc:spChg chg="mod">
          <ac:chgData name="Alexandra Felicia Merauta" userId="68c678335d302192" providerId="LiveId" clId="{446CC119-5C4B-4559-85A0-DF361E0CAB80}" dt="2022-07-16T09:20:20.180" v="7560" actId="20577"/>
          <ac:spMkLst>
            <pc:docMk/>
            <pc:sldMk cId="28961004" sldId="256"/>
            <ac:spMk id="3" creationId="{DFE65067-BEB3-D91B-02E1-3BE75CE53E2E}"/>
          </ac:spMkLst>
        </pc:spChg>
        <pc:spChg chg="add del">
          <ac:chgData name="Alexandra Felicia Merauta" userId="68c678335d302192" providerId="LiveId" clId="{446CC119-5C4B-4559-85A0-DF361E0CAB80}" dt="2022-07-09T05:34:56.989" v="1816" actId="26606"/>
          <ac:spMkLst>
            <pc:docMk/>
            <pc:sldMk cId="28961004" sldId="256"/>
            <ac:spMk id="9" creationId="{C1DD1A8A-57D5-4A81-AD04-532B043C5611}"/>
          </ac:spMkLst>
        </pc:spChg>
        <pc:spChg chg="add del">
          <ac:chgData name="Alexandra Felicia Merauta" userId="68c678335d302192" providerId="LiveId" clId="{446CC119-5C4B-4559-85A0-DF361E0CAB80}" dt="2022-07-09T05:34:56.989" v="1816" actId="26606"/>
          <ac:spMkLst>
            <pc:docMk/>
            <pc:sldMk cId="28961004" sldId="256"/>
            <ac:spMk id="11" creationId="{007891EC-4501-44ED-A8C8-B11B6DB767AB}"/>
          </ac:spMkLst>
        </pc:spChg>
        <pc:spChg chg="add del">
          <ac:chgData name="Alexandra Felicia Merauta" userId="68c678335d302192" providerId="LiveId" clId="{446CC119-5C4B-4559-85A0-DF361E0CAB80}" dt="2022-07-09T05:35:44.695" v="1823" actId="26606"/>
          <ac:spMkLst>
            <pc:docMk/>
            <pc:sldMk cId="28961004" sldId="256"/>
            <ac:spMk id="13" creationId="{4063B759-00FC-46D1-9898-8E8625268FAF}"/>
          </ac:spMkLst>
        </pc:spChg>
        <pc:spChg chg="add del">
          <ac:chgData name="Alexandra Felicia Merauta" userId="68c678335d302192" providerId="LiveId" clId="{446CC119-5C4B-4559-85A0-DF361E0CAB80}" dt="2022-07-09T05:35:44.695" v="1823" actId="26606"/>
          <ac:spMkLst>
            <pc:docMk/>
            <pc:sldMk cId="28961004" sldId="256"/>
            <ac:spMk id="14" creationId="{6F828D28-8E09-41CC-8229-3070B5467A96}"/>
          </ac:spMkLst>
        </pc:spChg>
        <pc:spChg chg="add del">
          <ac:chgData name="Alexandra Felicia Merauta" userId="68c678335d302192" providerId="LiveId" clId="{446CC119-5C4B-4559-85A0-DF361E0CAB80}" dt="2022-07-09T05:35:44.695" v="1823" actId="26606"/>
          <ac:spMkLst>
            <pc:docMk/>
            <pc:sldMk cId="28961004" sldId="256"/>
            <ac:spMk id="16" creationId="{D5B012D8-7F27-4758-9AC6-C889B154BD73}"/>
          </ac:spMkLst>
        </pc:spChg>
        <pc:spChg chg="add del">
          <ac:chgData name="Alexandra Felicia Merauta" userId="68c678335d302192" providerId="LiveId" clId="{446CC119-5C4B-4559-85A0-DF361E0CAB80}" dt="2022-07-09T05:35:44.695" v="1822" actId="26606"/>
          <ac:spMkLst>
            <pc:docMk/>
            <pc:sldMk cId="28961004" sldId="256"/>
            <ac:spMk id="21" creationId="{94714483-7072-431F-9DBE-87F44E4D44BC}"/>
          </ac:spMkLst>
        </pc:spChg>
        <pc:spChg chg="add del">
          <ac:chgData name="Alexandra Felicia Merauta" userId="68c678335d302192" providerId="LiveId" clId="{446CC119-5C4B-4559-85A0-DF361E0CAB80}" dt="2022-07-09T05:35:44.695" v="1822" actId="26606"/>
          <ac:spMkLst>
            <pc:docMk/>
            <pc:sldMk cId="28961004" sldId="256"/>
            <ac:spMk id="23" creationId="{495892E1-F4A5-4991-AC52-4F417B14A2A2}"/>
          </ac:spMkLst>
        </pc:spChg>
        <pc:spChg chg="add del">
          <ac:chgData name="Alexandra Felicia Merauta" userId="68c678335d302192" providerId="LiveId" clId="{446CC119-5C4B-4559-85A0-DF361E0CAB80}" dt="2022-07-09T05:35:44.695" v="1822" actId="26606"/>
          <ac:spMkLst>
            <pc:docMk/>
            <pc:sldMk cId="28961004" sldId="256"/>
            <ac:spMk id="33" creationId="{E2683E3F-F855-4549-84F8-42064EC0F247}"/>
          </ac:spMkLst>
        </pc:spChg>
        <pc:spChg chg="add del">
          <ac:chgData name="Alexandra Felicia Merauta" userId="68c678335d302192" providerId="LiveId" clId="{446CC119-5C4B-4559-85A0-DF361E0CAB80}" dt="2022-07-09T05:35:44.695" v="1822" actId="26606"/>
          <ac:spMkLst>
            <pc:docMk/>
            <pc:sldMk cId="28961004" sldId="256"/>
            <ac:spMk id="41" creationId="{832F3179-0CD5-40C8-9939-D8355006F7BA}"/>
          </ac:spMkLst>
        </pc:spChg>
        <pc:spChg chg="add">
          <ac:chgData name="Alexandra Felicia Merauta" userId="68c678335d302192" providerId="LiveId" clId="{446CC119-5C4B-4559-85A0-DF361E0CAB80}" dt="2022-07-09T05:35:44.695" v="1823" actId="26606"/>
          <ac:spMkLst>
            <pc:docMk/>
            <pc:sldMk cId="28961004" sldId="256"/>
            <ac:spMk id="49" creationId="{0DE6A193-4755-479A-BC6F-A7EBCA73BE1A}"/>
          </ac:spMkLst>
        </pc:spChg>
        <pc:spChg chg="add">
          <ac:chgData name="Alexandra Felicia Merauta" userId="68c678335d302192" providerId="LiveId" clId="{446CC119-5C4B-4559-85A0-DF361E0CAB80}" dt="2022-07-09T05:35:44.695" v="1823" actId="26606"/>
          <ac:spMkLst>
            <pc:docMk/>
            <pc:sldMk cId="28961004" sldId="256"/>
            <ac:spMk id="50" creationId="{AB8B8498-A488-40AF-99EB-F622ED9AD6B8}"/>
          </ac:spMkLst>
        </pc:spChg>
        <pc:spChg chg="add">
          <ac:chgData name="Alexandra Felicia Merauta" userId="68c678335d302192" providerId="LiveId" clId="{446CC119-5C4B-4559-85A0-DF361E0CAB80}" dt="2022-07-09T05:35:44.695" v="1823" actId="26606"/>
          <ac:spMkLst>
            <pc:docMk/>
            <pc:sldMk cId="28961004" sldId="256"/>
            <ac:spMk id="51" creationId="{2F033D07-FE42-4E5C-A00A-FFE1D42C0FFD}"/>
          </ac:spMkLst>
        </pc:spChg>
        <pc:grpChg chg="add del">
          <ac:chgData name="Alexandra Felicia Merauta" userId="68c678335d302192" providerId="LiveId" clId="{446CC119-5C4B-4559-85A0-DF361E0CAB80}" dt="2022-07-09T05:35:44.695" v="1822" actId="26606"/>
          <ac:grpSpMkLst>
            <pc:docMk/>
            <pc:sldMk cId="28961004" sldId="256"/>
            <ac:grpSpMk id="25" creationId="{ACF597F8-76AA-44FA-8E6A-06223B66C0DD}"/>
          </ac:grpSpMkLst>
        </pc:grpChg>
        <pc:grpChg chg="add del">
          <ac:chgData name="Alexandra Felicia Merauta" userId="68c678335d302192" providerId="LiveId" clId="{446CC119-5C4B-4559-85A0-DF361E0CAB80}" dt="2022-07-09T05:35:44.695" v="1822" actId="26606"/>
          <ac:grpSpMkLst>
            <pc:docMk/>
            <pc:sldMk cId="28961004" sldId="256"/>
            <ac:grpSpMk id="35" creationId="{8FC90B1E-0223-4440-AF22-8F32F6F0C7D2}"/>
          </ac:grpSpMkLst>
        </pc:grpChg>
        <pc:grpChg chg="add del">
          <ac:chgData name="Alexandra Felicia Merauta" userId="68c678335d302192" providerId="LiveId" clId="{446CC119-5C4B-4559-85A0-DF361E0CAB80}" dt="2022-07-09T05:35:44.695" v="1822" actId="26606"/>
          <ac:grpSpMkLst>
            <pc:docMk/>
            <pc:sldMk cId="28961004" sldId="256"/>
            <ac:grpSpMk id="43" creationId="{11CE155D-684B-4F5E-B835-C52765E310E7}"/>
          </ac:grpSpMkLst>
        </pc:grpChg>
        <pc:picChg chg="add del mod">
          <ac:chgData name="Alexandra Felicia Merauta" userId="68c678335d302192" providerId="LiveId" clId="{446CC119-5C4B-4559-85A0-DF361E0CAB80}" dt="2022-07-09T05:34:56.989" v="1816" actId="26606"/>
          <ac:picMkLst>
            <pc:docMk/>
            <pc:sldMk cId="28961004" sldId="256"/>
            <ac:picMk id="5" creationId="{D8AAE026-F747-93DA-F404-2FD44D85804E}"/>
          </ac:picMkLst>
        </pc:picChg>
        <pc:picChg chg="add mod">
          <ac:chgData name="Alexandra Felicia Merauta" userId="68c678335d302192" providerId="LiveId" clId="{446CC119-5C4B-4559-85A0-DF361E0CAB80}" dt="2022-07-09T05:36:16.174" v="1827" actId="14100"/>
          <ac:picMkLst>
            <pc:docMk/>
            <pc:sldMk cId="28961004" sldId="256"/>
            <ac:picMk id="15" creationId="{1AB96B6D-39FB-A783-F2AC-E04BBBA427DF}"/>
          </ac:picMkLst>
        </pc:picChg>
      </pc:sldChg>
      <pc:sldChg chg="add del">
        <pc:chgData name="Alexandra Felicia Merauta" userId="68c678335d302192" providerId="LiveId" clId="{446CC119-5C4B-4559-85A0-DF361E0CAB80}" dt="2022-06-12T13:51:57.043" v="4" actId="2696"/>
        <pc:sldMkLst>
          <pc:docMk/>
          <pc:sldMk cId="3590845932" sldId="257"/>
        </pc:sldMkLst>
      </pc:sldChg>
      <pc:sldChg chg="addSp delSp modSp new mod ord setBg setClrOvrMap">
        <pc:chgData name="Alexandra Felicia Merauta" userId="68c678335d302192" providerId="LiveId" clId="{446CC119-5C4B-4559-85A0-DF361E0CAB80}" dt="2022-07-16T08:58:27.211" v="7135" actId="1076"/>
        <pc:sldMkLst>
          <pc:docMk/>
          <pc:sldMk cId="1584925956" sldId="258"/>
        </pc:sldMkLst>
        <pc:spChg chg="del mod">
          <ac:chgData name="Alexandra Felicia Merauta" userId="68c678335d302192" providerId="LiveId" clId="{446CC119-5C4B-4559-85A0-DF361E0CAB80}" dt="2022-07-10T01:58:56.875" v="3923" actId="478"/>
          <ac:spMkLst>
            <pc:docMk/>
            <pc:sldMk cId="1584925956" sldId="258"/>
            <ac:spMk id="2" creationId="{4917C7FF-A66B-90F2-5FD0-3FE34FE1B284}"/>
          </ac:spMkLst>
        </pc:spChg>
        <pc:spChg chg="add del mod">
          <ac:chgData name="Alexandra Felicia Merauta" userId="68c678335d302192" providerId="LiveId" clId="{446CC119-5C4B-4559-85A0-DF361E0CAB80}" dt="2022-07-09T05:39:16.928" v="1841" actId="26606"/>
          <ac:spMkLst>
            <pc:docMk/>
            <pc:sldMk cId="1584925956" sldId="258"/>
            <ac:spMk id="3" creationId="{087A91C4-D7D7-8212-6663-BC01EB066002}"/>
          </ac:spMkLst>
        </pc:spChg>
        <pc:spChg chg="add del mod">
          <ac:chgData name="Alexandra Felicia Merauta" userId="68c678335d302192" providerId="LiveId" clId="{446CC119-5C4B-4559-85A0-DF361E0CAB80}" dt="2022-07-15T20:30:43.255" v="5944" actId="3680"/>
          <ac:spMkLst>
            <pc:docMk/>
            <pc:sldMk cId="1584925956" sldId="258"/>
            <ac:spMk id="4" creationId="{4961A59C-5F92-BFE6-3091-4B304913F88B}"/>
          </ac:spMkLst>
        </pc:spChg>
        <pc:spChg chg="add del mod">
          <ac:chgData name="Alexandra Felicia Merauta" userId="68c678335d302192" providerId="LiveId" clId="{446CC119-5C4B-4559-85A0-DF361E0CAB80}" dt="2022-07-10T14:46:06.628" v="5515" actId="3680"/>
          <ac:spMkLst>
            <pc:docMk/>
            <pc:sldMk cId="1584925956" sldId="258"/>
            <ac:spMk id="5" creationId="{7453D98A-5145-7D70-045C-414C06B7219F}"/>
          </ac:spMkLst>
        </pc:spChg>
        <pc:spChg chg="add mod">
          <ac:chgData name="Alexandra Felicia Merauta" userId="68c678335d302192" providerId="LiveId" clId="{446CC119-5C4B-4559-85A0-DF361E0CAB80}" dt="2022-07-15T20:33:48.621" v="5998" actId="20577"/>
          <ac:spMkLst>
            <pc:docMk/>
            <pc:sldMk cId="1584925956" sldId="258"/>
            <ac:spMk id="7" creationId="{32FD536F-F633-D591-A4B4-87F48E26586A}"/>
          </ac:spMkLst>
        </pc:spChg>
        <pc:spChg chg="add del">
          <ac:chgData name="Alexandra Felicia Merauta" userId="68c678335d302192" providerId="LiveId" clId="{446CC119-5C4B-4559-85A0-DF361E0CAB80}" dt="2022-07-09T05:39:16.928" v="1840" actId="26606"/>
          <ac:spMkLst>
            <pc:docMk/>
            <pc:sldMk cId="1584925956" sldId="258"/>
            <ac:spMk id="8" creationId="{827B839B-9ADE-406B-8590-F1CAEDED45A1}"/>
          </ac:spMkLst>
        </pc:spChg>
        <pc:spChg chg="add del">
          <ac:chgData name="Alexandra Felicia Merauta" userId="68c678335d302192" providerId="LiveId" clId="{446CC119-5C4B-4559-85A0-DF361E0CAB80}" dt="2022-07-09T05:38:13.664" v="1836" actId="26606"/>
          <ac:spMkLst>
            <pc:docMk/>
            <pc:sldMk cId="1584925956" sldId="258"/>
            <ac:spMk id="10" creationId="{9228552E-C8B1-4A80-8448-0787CE0FC704}"/>
          </ac:spMkLst>
        </pc:spChg>
        <pc:spChg chg="add mod">
          <ac:chgData name="Alexandra Felicia Merauta" userId="68c678335d302192" providerId="LiveId" clId="{446CC119-5C4B-4559-85A0-DF361E0CAB80}" dt="2022-07-16T08:56:53.400" v="7121" actId="1076"/>
          <ac:spMkLst>
            <pc:docMk/>
            <pc:sldMk cId="1584925956" sldId="258"/>
            <ac:spMk id="10" creationId="{E9A0F9A7-49AF-B1BE-73BB-C16CC733E798}"/>
          </ac:spMkLst>
        </pc:spChg>
        <pc:spChg chg="add mod">
          <ac:chgData name="Alexandra Felicia Merauta" userId="68c678335d302192" providerId="LiveId" clId="{446CC119-5C4B-4559-85A0-DF361E0CAB80}" dt="2022-07-16T08:57:04.695" v="7123" actId="1076"/>
          <ac:spMkLst>
            <pc:docMk/>
            <pc:sldMk cId="1584925956" sldId="258"/>
            <ac:spMk id="11" creationId="{DF85BB47-8F69-D610-66EA-92E80E108C81}"/>
          </ac:spMkLst>
        </pc:spChg>
        <pc:spChg chg="add mod">
          <ac:chgData name="Alexandra Felicia Merauta" userId="68c678335d302192" providerId="LiveId" clId="{446CC119-5C4B-4559-85A0-DF361E0CAB80}" dt="2022-07-16T08:58:27.211" v="7135" actId="1076"/>
          <ac:spMkLst>
            <pc:docMk/>
            <pc:sldMk cId="1584925956" sldId="258"/>
            <ac:spMk id="12" creationId="{216D8A49-4864-EC69-A4F0-0CB3369D724D}"/>
          </ac:spMkLst>
        </pc:spChg>
        <pc:spChg chg="add del">
          <ac:chgData name="Alexandra Felicia Merauta" userId="68c678335d302192" providerId="LiveId" clId="{446CC119-5C4B-4559-85A0-DF361E0CAB80}" dt="2022-07-09T05:39:16.928" v="1840" actId="26606"/>
          <ac:spMkLst>
            <pc:docMk/>
            <pc:sldMk cId="1584925956" sldId="258"/>
            <ac:spMk id="14" creationId="{472E3A19-F5D5-48FC-BB9C-48C2F68F598B}"/>
          </ac:spMkLst>
        </pc:spChg>
        <pc:spChg chg="add del">
          <ac:chgData name="Alexandra Felicia Merauta" userId="68c678335d302192" providerId="LiveId" clId="{446CC119-5C4B-4559-85A0-DF361E0CAB80}" dt="2022-07-09T05:39:16.928" v="1840" actId="26606"/>
          <ac:spMkLst>
            <pc:docMk/>
            <pc:sldMk cId="1584925956" sldId="258"/>
            <ac:spMk id="15" creationId="{CFE45BF0-46DB-408C-B5F7-7B11716805D4}"/>
          </ac:spMkLst>
        </pc:spChg>
        <pc:spChg chg="add del">
          <ac:chgData name="Alexandra Felicia Merauta" userId="68c678335d302192" providerId="LiveId" clId="{446CC119-5C4B-4559-85A0-DF361E0CAB80}" dt="2022-07-09T05:39:16.928" v="1840" actId="26606"/>
          <ac:spMkLst>
            <pc:docMk/>
            <pc:sldMk cId="1584925956" sldId="258"/>
            <ac:spMk id="16" creationId="{7A62E32F-BB65-43A8-8EB5-92346890E549}"/>
          </ac:spMkLst>
        </pc:spChg>
        <pc:spChg chg="add del">
          <ac:chgData name="Alexandra Felicia Merauta" userId="68c678335d302192" providerId="LiveId" clId="{446CC119-5C4B-4559-85A0-DF361E0CAB80}" dt="2022-07-09T05:39:16.928" v="1840" actId="26606"/>
          <ac:spMkLst>
            <pc:docMk/>
            <pc:sldMk cId="1584925956" sldId="258"/>
            <ac:spMk id="17" creationId="{2AEBC8F2-97B1-41B4-93F1-2D289E197FBA}"/>
          </ac:spMkLst>
        </pc:spChg>
        <pc:spChg chg="add del">
          <ac:chgData name="Alexandra Felicia Merauta" userId="68c678335d302192" providerId="LiveId" clId="{446CC119-5C4B-4559-85A0-DF361E0CAB80}" dt="2022-07-09T05:39:16.928" v="1840" actId="26606"/>
          <ac:spMkLst>
            <pc:docMk/>
            <pc:sldMk cId="1584925956" sldId="258"/>
            <ac:spMk id="18" creationId="{14E91B64-9FCC-451E-AFB4-A827D6329367}"/>
          </ac:spMkLst>
        </pc:spChg>
        <pc:spChg chg="add del">
          <ac:chgData name="Alexandra Felicia Merauta" userId="68c678335d302192" providerId="LiveId" clId="{446CC119-5C4B-4559-85A0-DF361E0CAB80}" dt="2022-07-09T05:39:16.928" v="1840" actId="26606"/>
          <ac:spMkLst>
            <pc:docMk/>
            <pc:sldMk cId="1584925956" sldId="258"/>
            <ac:spMk id="19" creationId="{087A91C4-D7D7-8212-6663-BC01EB066002}"/>
          </ac:spMkLst>
        </pc:spChg>
        <pc:spChg chg="add del">
          <ac:chgData name="Alexandra Felicia Merauta" userId="68c678335d302192" providerId="LiveId" clId="{446CC119-5C4B-4559-85A0-DF361E0CAB80}" dt="2022-07-09T06:59:13.950" v="1929" actId="26606"/>
          <ac:spMkLst>
            <pc:docMk/>
            <pc:sldMk cId="1584925956" sldId="258"/>
            <ac:spMk id="21" creationId="{EA67B5B4-3A24-436E-B663-1B2EBFF8A0CD}"/>
          </ac:spMkLst>
        </pc:spChg>
        <pc:spChg chg="add del">
          <ac:chgData name="Alexandra Felicia Merauta" userId="68c678335d302192" providerId="LiveId" clId="{446CC119-5C4B-4559-85A0-DF361E0CAB80}" dt="2022-07-09T06:59:13.950" v="1929" actId="26606"/>
          <ac:spMkLst>
            <pc:docMk/>
            <pc:sldMk cId="1584925956" sldId="258"/>
            <ac:spMk id="22" creationId="{987FDF89-C993-41F4-A1B8-DBAFF16008A9}"/>
          </ac:spMkLst>
        </pc:spChg>
        <pc:spChg chg="add del">
          <ac:chgData name="Alexandra Felicia Merauta" userId="68c678335d302192" providerId="LiveId" clId="{446CC119-5C4B-4559-85A0-DF361E0CAB80}" dt="2022-07-09T06:59:13.950" v="1929" actId="26606"/>
          <ac:spMkLst>
            <pc:docMk/>
            <pc:sldMk cId="1584925956" sldId="258"/>
            <ac:spMk id="23" creationId="{64E585EA-75FD-4025-8270-F66A58A15CDA}"/>
          </ac:spMkLst>
        </pc:spChg>
        <pc:spChg chg="add del mod">
          <ac:chgData name="Alexandra Felicia Merauta" userId="68c678335d302192" providerId="LiveId" clId="{446CC119-5C4B-4559-85A0-DF361E0CAB80}" dt="2022-07-10T13:35:06.123" v="5279" actId="3680"/>
          <ac:spMkLst>
            <pc:docMk/>
            <pc:sldMk cId="1584925956" sldId="258"/>
            <ac:spMk id="24" creationId="{087A91C4-D7D7-8212-6663-BC01EB066002}"/>
          </ac:spMkLst>
        </pc:spChg>
        <pc:spChg chg="add">
          <ac:chgData name="Alexandra Felicia Merauta" userId="68c678335d302192" providerId="LiveId" clId="{446CC119-5C4B-4559-85A0-DF361E0CAB80}" dt="2022-07-09T06:59:13.950" v="1929" actId="26606"/>
          <ac:spMkLst>
            <pc:docMk/>
            <pc:sldMk cId="1584925956" sldId="258"/>
            <ac:spMk id="29" creationId="{827B839B-9ADE-406B-8590-F1CAEDED45A1}"/>
          </ac:spMkLst>
        </pc:spChg>
        <pc:spChg chg="add">
          <ac:chgData name="Alexandra Felicia Merauta" userId="68c678335d302192" providerId="LiveId" clId="{446CC119-5C4B-4559-85A0-DF361E0CAB80}" dt="2022-07-09T06:59:13.950" v="1929" actId="26606"/>
          <ac:spMkLst>
            <pc:docMk/>
            <pc:sldMk cId="1584925956" sldId="258"/>
            <ac:spMk id="31" creationId="{CFE45BF0-46DB-408C-B5F7-7B11716805D4}"/>
          </ac:spMkLst>
        </pc:spChg>
        <pc:spChg chg="add">
          <ac:chgData name="Alexandra Felicia Merauta" userId="68c678335d302192" providerId="LiveId" clId="{446CC119-5C4B-4559-85A0-DF361E0CAB80}" dt="2022-07-09T06:59:13.950" v="1929" actId="26606"/>
          <ac:spMkLst>
            <pc:docMk/>
            <pc:sldMk cId="1584925956" sldId="258"/>
            <ac:spMk id="33" creationId="{2AEBC8F2-97B1-41B4-93F1-2D289E197FBA}"/>
          </ac:spMkLst>
        </pc:spChg>
        <pc:spChg chg="add">
          <ac:chgData name="Alexandra Felicia Merauta" userId="68c678335d302192" providerId="LiveId" clId="{446CC119-5C4B-4559-85A0-DF361E0CAB80}" dt="2022-07-09T06:59:13.950" v="1929" actId="26606"/>
          <ac:spMkLst>
            <pc:docMk/>
            <pc:sldMk cId="1584925956" sldId="258"/>
            <ac:spMk id="35" creationId="{472E3A19-F5D5-48FC-BB9C-48C2F68F598B}"/>
          </ac:spMkLst>
        </pc:spChg>
        <pc:spChg chg="add">
          <ac:chgData name="Alexandra Felicia Merauta" userId="68c678335d302192" providerId="LiveId" clId="{446CC119-5C4B-4559-85A0-DF361E0CAB80}" dt="2022-07-09T06:59:13.950" v="1929" actId="26606"/>
          <ac:spMkLst>
            <pc:docMk/>
            <pc:sldMk cId="1584925956" sldId="258"/>
            <ac:spMk id="37" creationId="{7A62E32F-BB65-43A8-8EB5-92346890E549}"/>
          </ac:spMkLst>
        </pc:spChg>
        <pc:spChg chg="add">
          <ac:chgData name="Alexandra Felicia Merauta" userId="68c678335d302192" providerId="LiveId" clId="{446CC119-5C4B-4559-85A0-DF361E0CAB80}" dt="2022-07-09T06:59:13.950" v="1929" actId="26606"/>
          <ac:spMkLst>
            <pc:docMk/>
            <pc:sldMk cId="1584925956" sldId="258"/>
            <ac:spMk id="39" creationId="{14E91B64-9FCC-451E-AFB4-A827D6329367}"/>
          </ac:spMkLst>
        </pc:spChg>
        <pc:graphicFrameChg chg="add del mod ord modGraphic">
          <ac:chgData name="Alexandra Felicia Merauta" userId="68c678335d302192" providerId="LiveId" clId="{446CC119-5C4B-4559-85A0-DF361E0CAB80}" dt="2022-07-10T13:46:23.086" v="5413" actId="478"/>
          <ac:graphicFrameMkLst>
            <pc:docMk/>
            <pc:sldMk cId="1584925956" sldId="258"/>
            <ac:graphicFrameMk id="2" creationId="{F078A051-B40A-BD05-0B02-56D241D8FE99}"/>
          </ac:graphicFrameMkLst>
        </pc:graphicFrameChg>
        <pc:graphicFrameChg chg="add del mod modGraphic">
          <ac:chgData name="Alexandra Felicia Merauta" userId="68c678335d302192" providerId="LiveId" clId="{446CC119-5C4B-4559-85A0-DF361E0CAB80}" dt="2022-07-15T20:30:02.262" v="5940" actId="478"/>
          <ac:graphicFrameMkLst>
            <pc:docMk/>
            <pc:sldMk cId="1584925956" sldId="258"/>
            <ac:graphicFrameMk id="3" creationId="{0A43CF8C-7DC5-16A4-0623-091EB1FE5D03}"/>
          </ac:graphicFrameMkLst>
        </pc:graphicFrameChg>
        <pc:graphicFrameChg chg="add mod ord modGraphic">
          <ac:chgData name="Alexandra Felicia Merauta" userId="68c678335d302192" providerId="LiveId" clId="{446CC119-5C4B-4559-85A0-DF361E0CAB80}" dt="2022-07-16T08:56:58.422" v="7122" actId="1076"/>
          <ac:graphicFrameMkLst>
            <pc:docMk/>
            <pc:sldMk cId="1584925956" sldId="258"/>
            <ac:graphicFrameMk id="5" creationId="{AFD677FA-88BE-1E66-56E2-5F04B3D60D18}"/>
          </ac:graphicFrameMkLst>
        </pc:graphicFrameChg>
        <pc:graphicFrameChg chg="add del">
          <ac:chgData name="Alexandra Felicia Merauta" userId="68c678335d302192" providerId="LiveId" clId="{446CC119-5C4B-4559-85A0-DF361E0CAB80}" dt="2022-07-09T05:38:13.664" v="1836" actId="26606"/>
          <ac:graphicFrameMkLst>
            <pc:docMk/>
            <pc:sldMk cId="1584925956" sldId="258"/>
            <ac:graphicFrameMk id="5" creationId="{CBC31517-72DF-0F64-65B5-513ECC5B89D3}"/>
          </ac:graphicFrameMkLst>
        </pc:graphicFrameChg>
        <pc:graphicFrameChg chg="add del mod ord modGraphic">
          <ac:chgData name="Alexandra Felicia Merauta" userId="68c678335d302192" providerId="LiveId" clId="{446CC119-5C4B-4559-85A0-DF361E0CAB80}" dt="2022-07-15T20:30:16.776" v="5943" actId="478"/>
          <ac:graphicFrameMkLst>
            <pc:docMk/>
            <pc:sldMk cId="1584925956" sldId="258"/>
            <ac:graphicFrameMk id="6" creationId="{FBB5C0A2-9653-C54C-8853-2BFD4CCE0045}"/>
          </ac:graphicFrameMkLst>
        </pc:graphicFrameChg>
        <pc:graphicFrameChg chg="add del">
          <ac:chgData name="Alexandra Felicia Merauta" userId="68c678335d302192" providerId="LiveId" clId="{446CC119-5C4B-4559-85A0-DF361E0CAB80}" dt="2022-07-09T05:38:59.246" v="1838" actId="26606"/>
          <ac:graphicFrameMkLst>
            <pc:docMk/>
            <pc:sldMk cId="1584925956" sldId="258"/>
            <ac:graphicFrameMk id="12" creationId="{5E942026-0F95-09E3-64B4-D4A59EBF1D04}"/>
          </ac:graphicFrameMkLst>
        </pc:graphicFrameChg>
        <pc:graphicFrameChg chg="add del mod">
          <ac:chgData name="Alexandra Felicia Merauta" userId="68c678335d302192" providerId="LiveId" clId="{446CC119-5C4B-4559-85A0-DF361E0CAB80}" dt="2022-07-15T20:47:02.715" v="6047" actId="478"/>
          <ac:graphicFrameMkLst>
            <pc:docMk/>
            <pc:sldMk cId="1584925956" sldId="258"/>
            <ac:graphicFrameMk id="16" creationId="{E460B1CB-E362-6507-3F89-3164583DEDF3}"/>
          </ac:graphicFrameMkLst>
        </pc:graphicFrameChg>
        <pc:graphicFrameChg chg="add mod modGraphic">
          <ac:chgData name="Alexandra Felicia Merauta" userId="68c678335d302192" providerId="LiveId" clId="{446CC119-5C4B-4559-85A0-DF361E0CAB80}" dt="2022-07-16T08:57:26.945" v="7126" actId="1076"/>
          <ac:graphicFrameMkLst>
            <pc:docMk/>
            <pc:sldMk cId="1584925956" sldId="258"/>
            <ac:graphicFrameMk id="17" creationId="{69CEC0B5-F773-C55A-5F78-9355D94814E0}"/>
          </ac:graphicFrameMkLst>
        </pc:graphicFrameChg>
        <pc:picChg chg="add del">
          <ac:chgData name="Alexandra Felicia Merauta" userId="68c678335d302192" providerId="LiveId" clId="{446CC119-5C4B-4559-85A0-DF361E0CAB80}" dt="2022-07-09T05:38:13.664" v="1836" actId="26606"/>
          <ac:picMkLst>
            <pc:docMk/>
            <pc:sldMk cId="1584925956" sldId="258"/>
            <ac:picMk id="6" creationId="{9B763087-ED29-E232-A18D-85EC32F99E4C}"/>
          </ac:picMkLst>
        </pc:picChg>
        <pc:picChg chg="add del mod">
          <ac:chgData name="Alexandra Felicia Merauta" userId="68c678335d302192" providerId="LiveId" clId="{446CC119-5C4B-4559-85A0-DF361E0CAB80}" dt="2022-07-15T20:32:10.230" v="5962" actId="478"/>
          <ac:picMkLst>
            <pc:docMk/>
            <pc:sldMk cId="1584925956" sldId="258"/>
            <ac:picMk id="8" creationId="{FEE744AF-D45E-5769-1506-C81D8C6BC8A7}"/>
          </ac:picMkLst>
        </pc:picChg>
        <pc:picChg chg="add del mod">
          <ac:chgData name="Alexandra Felicia Merauta" userId="68c678335d302192" providerId="LiveId" clId="{446CC119-5C4B-4559-85A0-DF361E0CAB80}" dt="2022-07-15T20:48:28.821" v="6073" actId="478"/>
          <ac:picMkLst>
            <pc:docMk/>
            <pc:sldMk cId="1584925956" sldId="258"/>
            <ac:picMk id="9" creationId="{070E4697-805B-CB8F-4849-0BA624540FB2}"/>
          </ac:picMkLst>
        </pc:picChg>
      </pc:sldChg>
      <pc:sldChg chg="addSp delSp modSp new mod ord setBg">
        <pc:chgData name="Alexandra Felicia Merauta" userId="68c678335d302192" providerId="LiveId" clId="{446CC119-5C4B-4559-85A0-DF361E0CAB80}" dt="2022-07-16T08:54:52.118" v="7120" actId="1076"/>
        <pc:sldMkLst>
          <pc:docMk/>
          <pc:sldMk cId="3936455259" sldId="259"/>
        </pc:sldMkLst>
        <pc:spChg chg="mod">
          <ac:chgData name="Alexandra Felicia Merauta" userId="68c678335d302192" providerId="LiveId" clId="{446CC119-5C4B-4559-85A0-DF361E0CAB80}" dt="2022-07-16T08:54:01.297" v="7116" actId="20577"/>
          <ac:spMkLst>
            <pc:docMk/>
            <pc:sldMk cId="3936455259" sldId="259"/>
            <ac:spMk id="2" creationId="{15E22E24-31DE-7ECA-6308-0CE2C3F3A211}"/>
          </ac:spMkLst>
        </pc:spChg>
        <pc:spChg chg="del mod">
          <ac:chgData name="Alexandra Felicia Merauta" userId="68c678335d302192" providerId="LiveId" clId="{446CC119-5C4B-4559-85A0-DF361E0CAB80}" dt="2022-07-15T22:50:56.191" v="6185" actId="3680"/>
          <ac:spMkLst>
            <pc:docMk/>
            <pc:sldMk cId="3936455259" sldId="259"/>
            <ac:spMk id="3" creationId="{88FD6CCD-9D22-6D63-834C-8A4F8D5E3735}"/>
          </ac:spMkLst>
        </pc:spChg>
        <pc:spChg chg="add mod">
          <ac:chgData name="Alexandra Felicia Merauta" userId="68c678335d302192" providerId="LiveId" clId="{446CC119-5C4B-4559-85A0-DF361E0CAB80}" dt="2022-07-16T08:52:15.566" v="7095" actId="20577"/>
          <ac:spMkLst>
            <pc:docMk/>
            <pc:sldMk cId="3936455259" sldId="259"/>
            <ac:spMk id="5" creationId="{3844D4B4-8266-91AA-0593-2785A366A7B7}"/>
          </ac:spMkLst>
        </pc:spChg>
        <pc:spChg chg="add mod">
          <ac:chgData name="Alexandra Felicia Merauta" userId="68c678335d302192" providerId="LiveId" clId="{446CC119-5C4B-4559-85A0-DF361E0CAB80}" dt="2022-07-16T08:51:34.966" v="7081" actId="20577"/>
          <ac:spMkLst>
            <pc:docMk/>
            <pc:sldMk cId="3936455259" sldId="259"/>
            <ac:spMk id="6" creationId="{BA4F1E82-9FF7-D329-2930-303D81CD4415}"/>
          </ac:spMkLst>
        </pc:spChg>
        <pc:spChg chg="add mod">
          <ac:chgData name="Alexandra Felicia Merauta" userId="68c678335d302192" providerId="LiveId" clId="{446CC119-5C4B-4559-85A0-DF361E0CAB80}" dt="2022-07-16T08:54:52.118" v="7120" actId="1076"/>
          <ac:spMkLst>
            <pc:docMk/>
            <pc:sldMk cId="3936455259" sldId="259"/>
            <ac:spMk id="7" creationId="{C21E1AC4-20EA-5E29-E8B0-E47A2B489665}"/>
          </ac:spMkLst>
        </pc:spChg>
        <pc:spChg chg="add del">
          <ac:chgData name="Alexandra Felicia Merauta" userId="68c678335d302192" providerId="LiveId" clId="{446CC119-5C4B-4559-85A0-DF361E0CAB80}" dt="2022-07-15T20:35:57.696" v="6014" actId="26606"/>
          <ac:spMkLst>
            <pc:docMk/>
            <pc:sldMk cId="3936455259" sldId="259"/>
            <ac:spMk id="8" creationId="{DE7FFD28-545C-4C88-A2E7-152FB234C92C}"/>
          </ac:spMkLst>
        </pc:spChg>
        <pc:spChg chg="add">
          <ac:chgData name="Alexandra Felicia Merauta" userId="68c678335d302192" providerId="LiveId" clId="{446CC119-5C4B-4559-85A0-DF361E0CAB80}" dt="2022-07-15T20:35:57.728" v="6015" actId="26606"/>
          <ac:spMkLst>
            <pc:docMk/>
            <pc:sldMk cId="3936455259" sldId="259"/>
            <ac:spMk id="10" creationId="{3B2E3793-BFE6-45A2-9B7B-E18844431C99}"/>
          </ac:spMkLst>
        </pc:spChg>
        <pc:spChg chg="add">
          <ac:chgData name="Alexandra Felicia Merauta" userId="68c678335d302192" providerId="LiveId" clId="{446CC119-5C4B-4559-85A0-DF361E0CAB80}" dt="2022-07-15T20:35:57.728" v="6015" actId="26606"/>
          <ac:spMkLst>
            <pc:docMk/>
            <pc:sldMk cId="3936455259" sldId="259"/>
            <ac:spMk id="11" creationId="{1B15ED52-F352-441B-82BF-E0EA34836D08}"/>
          </ac:spMkLst>
        </pc:spChg>
        <pc:spChg chg="add">
          <ac:chgData name="Alexandra Felicia Merauta" userId="68c678335d302192" providerId="LiveId" clId="{446CC119-5C4B-4559-85A0-DF361E0CAB80}" dt="2022-07-15T20:35:57.728" v="6015" actId="26606"/>
          <ac:spMkLst>
            <pc:docMk/>
            <pc:sldMk cId="3936455259" sldId="259"/>
            <ac:spMk id="12" creationId="{BC4C4868-CB8F-4AF9-9CDB-8108F2C19B67}"/>
          </ac:spMkLst>
        </pc:spChg>
        <pc:spChg chg="add">
          <ac:chgData name="Alexandra Felicia Merauta" userId="68c678335d302192" providerId="LiveId" clId="{446CC119-5C4B-4559-85A0-DF361E0CAB80}" dt="2022-07-15T20:35:57.728" v="6015" actId="26606"/>
          <ac:spMkLst>
            <pc:docMk/>
            <pc:sldMk cId="3936455259" sldId="259"/>
            <ac:spMk id="14" creationId="{375E0459-6403-40CD-989D-56A4407CA12E}"/>
          </ac:spMkLst>
        </pc:spChg>
        <pc:spChg chg="add">
          <ac:chgData name="Alexandra Felicia Merauta" userId="68c678335d302192" providerId="LiveId" clId="{446CC119-5C4B-4559-85A0-DF361E0CAB80}" dt="2022-07-15T20:35:57.728" v="6015" actId="26606"/>
          <ac:spMkLst>
            <pc:docMk/>
            <pc:sldMk cId="3936455259" sldId="259"/>
            <ac:spMk id="16" creationId="{53E5B1A8-3AC9-4BD1-9BBC-78CA94F2D1BA}"/>
          </ac:spMkLst>
        </pc:spChg>
        <pc:graphicFrameChg chg="add mod ord modGraphic">
          <ac:chgData name="Alexandra Felicia Merauta" userId="68c678335d302192" providerId="LiveId" clId="{446CC119-5C4B-4559-85A0-DF361E0CAB80}" dt="2022-07-16T08:47:33.904" v="6973" actId="1076"/>
          <ac:graphicFrameMkLst>
            <pc:docMk/>
            <pc:sldMk cId="3936455259" sldId="259"/>
            <ac:graphicFrameMk id="4" creationId="{6852AAE5-38B5-AB58-5262-6E6D5C03894F}"/>
          </ac:graphicFrameMkLst>
        </pc:graphicFrameChg>
      </pc:sldChg>
      <pc:sldChg chg="addSp delSp modSp new del mod ord">
        <pc:chgData name="Alexandra Felicia Merauta" userId="68c678335d302192" providerId="LiveId" clId="{446CC119-5C4B-4559-85A0-DF361E0CAB80}" dt="2022-07-10T13:01:01.371" v="5255" actId="2696"/>
        <pc:sldMkLst>
          <pc:docMk/>
          <pc:sldMk cId="596683923" sldId="260"/>
        </pc:sldMkLst>
        <pc:spChg chg="mod">
          <ac:chgData name="Alexandra Felicia Merauta" userId="68c678335d302192" providerId="LiveId" clId="{446CC119-5C4B-4559-85A0-DF361E0CAB80}" dt="2022-07-10T12:49:41.318" v="5246" actId="1076"/>
          <ac:spMkLst>
            <pc:docMk/>
            <pc:sldMk cId="596683923" sldId="260"/>
            <ac:spMk id="2" creationId="{78D70D1A-BDAA-4176-611E-0930ADD04246}"/>
          </ac:spMkLst>
        </pc:spChg>
        <pc:spChg chg="del">
          <ac:chgData name="Alexandra Felicia Merauta" userId="68c678335d302192" providerId="LiveId" clId="{446CC119-5C4B-4559-85A0-DF361E0CAB80}" dt="2022-07-10T12:47:45.584" v="5201"/>
          <ac:spMkLst>
            <pc:docMk/>
            <pc:sldMk cId="596683923" sldId="260"/>
            <ac:spMk id="3" creationId="{BE6A371A-557F-76A5-AF7A-70419CDBCA67}"/>
          </ac:spMkLst>
        </pc:spChg>
        <pc:picChg chg="add mod">
          <ac:chgData name="Alexandra Felicia Merauta" userId="68c678335d302192" providerId="LiveId" clId="{446CC119-5C4B-4559-85A0-DF361E0CAB80}" dt="2022-07-10T12:50:36.779" v="5248" actId="14100"/>
          <ac:picMkLst>
            <pc:docMk/>
            <pc:sldMk cId="596683923" sldId="260"/>
            <ac:picMk id="4" creationId="{5557A15F-6B14-67F9-ED48-CE92AA48C983}"/>
          </ac:picMkLst>
        </pc:picChg>
      </pc:sldChg>
      <pc:sldChg chg="addSp delSp modSp new mod ord setBg setClrOvrMap">
        <pc:chgData name="Alexandra Felicia Merauta" userId="68c678335d302192" providerId="LiveId" clId="{446CC119-5C4B-4559-85A0-DF361E0CAB80}" dt="2022-07-16T09:12:59.173" v="7427" actId="1076"/>
        <pc:sldMkLst>
          <pc:docMk/>
          <pc:sldMk cId="404086007" sldId="261"/>
        </pc:sldMkLst>
        <pc:spChg chg="mod">
          <ac:chgData name="Alexandra Felicia Merauta" userId="68c678335d302192" providerId="LiveId" clId="{446CC119-5C4B-4559-85A0-DF361E0CAB80}" dt="2022-07-15T20:46:04.170" v="6042" actId="207"/>
          <ac:spMkLst>
            <pc:docMk/>
            <pc:sldMk cId="404086007" sldId="261"/>
            <ac:spMk id="2" creationId="{6821D91C-12C9-AF22-8B2A-1F0C9FDBA255}"/>
          </ac:spMkLst>
        </pc:spChg>
        <pc:spChg chg="add del mod">
          <ac:chgData name="Alexandra Felicia Merauta" userId="68c678335d302192" providerId="LiveId" clId="{446CC119-5C4B-4559-85A0-DF361E0CAB80}" dt="2022-07-16T09:12:59.173" v="7427" actId="1076"/>
          <ac:spMkLst>
            <pc:docMk/>
            <pc:sldMk cId="404086007" sldId="261"/>
            <ac:spMk id="3" creationId="{7CC68BEA-52F6-23C3-2FA2-5FBC0C474C14}"/>
          </ac:spMkLst>
        </pc:spChg>
        <pc:spChg chg="add del">
          <ac:chgData name="Alexandra Felicia Merauta" userId="68c678335d302192" providerId="LiveId" clId="{446CC119-5C4B-4559-85A0-DF361E0CAB80}" dt="2022-07-09T07:49:27.858" v="2565" actId="26606"/>
          <ac:spMkLst>
            <pc:docMk/>
            <pc:sldMk cId="404086007" sldId="261"/>
            <ac:spMk id="8" creationId="{A7AE9375-4664-4DB2-922D-2782A6E439AC}"/>
          </ac:spMkLst>
        </pc:spChg>
        <pc:spChg chg="add del">
          <ac:chgData name="Alexandra Felicia Merauta" userId="68c678335d302192" providerId="LiveId" clId="{446CC119-5C4B-4559-85A0-DF361E0CAB80}" dt="2022-07-09T07:49:27.858" v="2565" actId="26606"/>
          <ac:spMkLst>
            <pc:docMk/>
            <pc:sldMk cId="404086007" sldId="261"/>
            <ac:spMk id="12" creationId="{9DD005C1-8C51-42D6-9BEE-B9B83849743D}"/>
          </ac:spMkLst>
        </pc:spChg>
        <pc:spChg chg="add del">
          <ac:chgData name="Alexandra Felicia Merauta" userId="68c678335d302192" providerId="LiveId" clId="{446CC119-5C4B-4559-85A0-DF361E0CAB80}" dt="2022-07-09T07:50:48.109" v="2566" actId="26606"/>
          <ac:spMkLst>
            <pc:docMk/>
            <pc:sldMk cId="404086007" sldId="261"/>
            <ac:spMk id="17" creationId="{33CD251C-A887-4D2F-925B-FC097198538B}"/>
          </ac:spMkLst>
        </pc:spChg>
        <pc:spChg chg="add del">
          <ac:chgData name="Alexandra Felicia Merauta" userId="68c678335d302192" providerId="LiveId" clId="{446CC119-5C4B-4559-85A0-DF361E0CAB80}" dt="2022-07-09T07:50:48.109" v="2566" actId="26606"/>
          <ac:spMkLst>
            <pc:docMk/>
            <pc:sldMk cId="404086007" sldId="261"/>
            <ac:spMk id="23" creationId="{662A3FAA-D056-4098-8115-EA61EAF068CF}"/>
          </ac:spMkLst>
        </pc:spChg>
        <pc:spChg chg="add del">
          <ac:chgData name="Alexandra Felicia Merauta" userId="68c678335d302192" providerId="LiveId" clId="{446CC119-5C4B-4559-85A0-DF361E0CAB80}" dt="2022-07-09T08:52:42.295" v="2691" actId="26606"/>
          <ac:spMkLst>
            <pc:docMk/>
            <pc:sldMk cId="404086007" sldId="261"/>
            <ac:spMk id="28" creationId="{C4E4288A-DFC8-40A2-90E5-70E851A933AD}"/>
          </ac:spMkLst>
        </pc:spChg>
        <pc:spChg chg="add del">
          <ac:chgData name="Alexandra Felicia Merauta" userId="68c678335d302192" providerId="LiveId" clId="{446CC119-5C4B-4559-85A0-DF361E0CAB80}" dt="2022-07-09T08:52:42.295" v="2691" actId="26606"/>
          <ac:spMkLst>
            <pc:docMk/>
            <pc:sldMk cId="404086007" sldId="261"/>
            <ac:spMk id="30" creationId="{9AD93FD3-7DF2-4DC8-BD55-8B2EB5F63F2A}"/>
          </ac:spMkLst>
        </pc:spChg>
        <pc:spChg chg="add del">
          <ac:chgData name="Alexandra Felicia Merauta" userId="68c678335d302192" providerId="LiveId" clId="{446CC119-5C4B-4559-85A0-DF361E0CAB80}" dt="2022-07-09T08:52:42.295" v="2691" actId="26606"/>
          <ac:spMkLst>
            <pc:docMk/>
            <pc:sldMk cId="404086007" sldId="261"/>
            <ac:spMk id="32" creationId="{956571CF-1434-4180-A385-D4AC63B6269D}"/>
          </ac:spMkLst>
        </pc:spChg>
        <pc:spChg chg="add del">
          <ac:chgData name="Alexandra Felicia Merauta" userId="68c678335d302192" providerId="LiveId" clId="{446CC119-5C4B-4559-85A0-DF361E0CAB80}" dt="2022-07-09T08:52:42.295" v="2691" actId="26606"/>
          <ac:spMkLst>
            <pc:docMk/>
            <pc:sldMk cId="404086007" sldId="261"/>
            <ac:spMk id="34" creationId="{19D0EF7D-8D7F-4A18-A68B-92E2D448730D}"/>
          </ac:spMkLst>
        </pc:spChg>
        <pc:spChg chg="add del">
          <ac:chgData name="Alexandra Felicia Merauta" userId="68c678335d302192" providerId="LiveId" clId="{446CC119-5C4B-4559-85A0-DF361E0CAB80}" dt="2022-07-09T08:52:13.901" v="2688" actId="26606"/>
          <ac:spMkLst>
            <pc:docMk/>
            <pc:sldMk cId="404086007" sldId="261"/>
            <ac:spMk id="43" creationId="{5A0118C5-4F8D-4CF4-BADD-53FEACC6C42A}"/>
          </ac:spMkLst>
        </pc:spChg>
        <pc:spChg chg="add del">
          <ac:chgData name="Alexandra Felicia Merauta" userId="68c678335d302192" providerId="LiveId" clId="{446CC119-5C4B-4559-85A0-DF361E0CAB80}" dt="2022-07-09T08:52:13.901" v="2688" actId="26606"/>
          <ac:spMkLst>
            <pc:docMk/>
            <pc:sldMk cId="404086007" sldId="261"/>
            <ac:spMk id="45" creationId="{4E0A5C5C-2A95-428E-9F6A-0D29EBD57C9F}"/>
          </ac:spMkLst>
        </pc:spChg>
        <pc:spChg chg="add del">
          <ac:chgData name="Alexandra Felicia Merauta" userId="68c678335d302192" providerId="LiveId" clId="{446CC119-5C4B-4559-85A0-DF361E0CAB80}" dt="2022-07-09T08:52:13.901" v="2688" actId="26606"/>
          <ac:spMkLst>
            <pc:docMk/>
            <pc:sldMk cId="404086007" sldId="261"/>
            <ac:spMk id="47" creationId="{1056F38F-7C4E-461D-8709-7D0024AE1F79}"/>
          </ac:spMkLst>
        </pc:spChg>
        <pc:spChg chg="add del">
          <ac:chgData name="Alexandra Felicia Merauta" userId="68c678335d302192" providerId="LiveId" clId="{446CC119-5C4B-4559-85A0-DF361E0CAB80}" dt="2022-07-09T08:52:13.901" v="2688" actId="26606"/>
          <ac:spMkLst>
            <pc:docMk/>
            <pc:sldMk cId="404086007" sldId="261"/>
            <ac:spMk id="49" creationId="{C7278469-3C3C-49CE-AEEE-E176A4900B78}"/>
          </ac:spMkLst>
        </pc:spChg>
        <pc:spChg chg="add del">
          <ac:chgData name="Alexandra Felicia Merauta" userId="68c678335d302192" providerId="LiveId" clId="{446CC119-5C4B-4559-85A0-DF361E0CAB80}" dt="2022-07-09T08:52:13.901" v="2688" actId="26606"/>
          <ac:spMkLst>
            <pc:docMk/>
            <pc:sldMk cId="404086007" sldId="261"/>
            <ac:spMk id="55" creationId="{4C6598AB-1C17-4D54-951C-A082D94ACB7A}"/>
          </ac:spMkLst>
        </pc:spChg>
        <pc:spChg chg="add del">
          <ac:chgData name="Alexandra Felicia Merauta" userId="68c678335d302192" providerId="LiveId" clId="{446CC119-5C4B-4559-85A0-DF361E0CAB80}" dt="2022-07-09T08:52:13.901" v="2688" actId="26606"/>
          <ac:spMkLst>
            <pc:docMk/>
            <pc:sldMk cId="404086007" sldId="261"/>
            <ac:spMk id="57" creationId="{C83B66D7-137D-4AC1-B172-53D60F08BEB5}"/>
          </ac:spMkLst>
        </pc:spChg>
        <pc:spChg chg="add del">
          <ac:chgData name="Alexandra Felicia Merauta" userId="68c678335d302192" providerId="LiveId" clId="{446CC119-5C4B-4559-85A0-DF361E0CAB80}" dt="2022-07-09T08:52:13.901" v="2688" actId="26606"/>
          <ac:spMkLst>
            <pc:docMk/>
            <pc:sldMk cId="404086007" sldId="261"/>
            <ac:spMk id="59" creationId="{F6B92503-6984-4D15-8B98-8718709B785D}"/>
          </ac:spMkLst>
        </pc:spChg>
        <pc:spChg chg="add del">
          <ac:chgData name="Alexandra Felicia Merauta" userId="68c678335d302192" providerId="LiveId" clId="{446CC119-5C4B-4559-85A0-DF361E0CAB80}" dt="2022-07-09T08:52:13.901" v="2688" actId="26606"/>
          <ac:spMkLst>
            <pc:docMk/>
            <pc:sldMk cId="404086007" sldId="261"/>
            <ac:spMk id="61" creationId="{08DDF938-524E-4C18-A47D-C00627832366}"/>
          </ac:spMkLst>
        </pc:spChg>
        <pc:spChg chg="add del">
          <ac:chgData name="Alexandra Felicia Merauta" userId="68c678335d302192" providerId="LiveId" clId="{446CC119-5C4B-4559-85A0-DF361E0CAB80}" dt="2022-07-09T08:52:42.236" v="2690" actId="26606"/>
          <ac:spMkLst>
            <pc:docMk/>
            <pc:sldMk cId="404086007" sldId="261"/>
            <ac:spMk id="70" creationId="{5A0118C5-4F8D-4CF4-BADD-53FEACC6C42A}"/>
          </ac:spMkLst>
        </pc:spChg>
        <pc:spChg chg="add del">
          <ac:chgData name="Alexandra Felicia Merauta" userId="68c678335d302192" providerId="LiveId" clId="{446CC119-5C4B-4559-85A0-DF361E0CAB80}" dt="2022-07-09T08:52:42.236" v="2690" actId="26606"/>
          <ac:spMkLst>
            <pc:docMk/>
            <pc:sldMk cId="404086007" sldId="261"/>
            <ac:spMk id="71" creationId="{F98F79A4-A6C7-4101-B1E9-27E05CB7CFA0}"/>
          </ac:spMkLst>
        </pc:spChg>
        <pc:spChg chg="add del">
          <ac:chgData name="Alexandra Felicia Merauta" userId="68c678335d302192" providerId="LiveId" clId="{446CC119-5C4B-4559-85A0-DF361E0CAB80}" dt="2022-07-09T08:52:42.236" v="2690" actId="26606"/>
          <ac:spMkLst>
            <pc:docMk/>
            <pc:sldMk cId="404086007" sldId="261"/>
            <ac:spMk id="72" creationId="{31CE7A08-2184-4B99-ABC0-B40CD1D3F281}"/>
          </ac:spMkLst>
        </pc:spChg>
        <pc:spChg chg="add del">
          <ac:chgData name="Alexandra Felicia Merauta" userId="68c678335d302192" providerId="LiveId" clId="{446CC119-5C4B-4559-85A0-DF361E0CAB80}" dt="2022-07-09T08:52:42.236" v="2690" actId="26606"/>
          <ac:spMkLst>
            <pc:docMk/>
            <pc:sldMk cId="404086007" sldId="261"/>
            <ac:spMk id="73" creationId="{79AFCB35-9C04-4524-A0B1-57FF6865D013}"/>
          </ac:spMkLst>
        </pc:spChg>
        <pc:spChg chg="add del">
          <ac:chgData name="Alexandra Felicia Merauta" userId="68c678335d302192" providerId="LiveId" clId="{446CC119-5C4B-4559-85A0-DF361E0CAB80}" dt="2022-07-09T08:52:42.236" v="2690" actId="26606"/>
          <ac:spMkLst>
            <pc:docMk/>
            <pc:sldMk cId="404086007" sldId="261"/>
            <ac:spMk id="74" creationId="{D11AD2AD-0BA0-4DD3-8EEA-84686A0E718C}"/>
          </ac:spMkLst>
        </pc:spChg>
        <pc:spChg chg="add del">
          <ac:chgData name="Alexandra Felicia Merauta" userId="68c678335d302192" providerId="LiveId" clId="{446CC119-5C4B-4559-85A0-DF361E0CAB80}" dt="2022-07-09T08:52:42.236" v="2690" actId="26606"/>
          <ac:spMkLst>
            <pc:docMk/>
            <pc:sldMk cId="404086007" sldId="261"/>
            <ac:spMk id="75" creationId="{9E5C5460-229E-46C8-A712-CC317985420F}"/>
          </ac:spMkLst>
        </pc:spChg>
        <pc:spChg chg="add del">
          <ac:chgData name="Alexandra Felicia Merauta" userId="68c678335d302192" providerId="LiveId" clId="{446CC119-5C4B-4559-85A0-DF361E0CAB80}" dt="2022-07-09T08:52:42.236" v="2690" actId="26606"/>
          <ac:spMkLst>
            <pc:docMk/>
            <pc:sldMk cId="404086007" sldId="261"/>
            <ac:spMk id="76" creationId="{2552FC29-9118-466F-940E-80C84EFDF07B}"/>
          </ac:spMkLst>
        </pc:spChg>
        <pc:spChg chg="add del">
          <ac:chgData name="Alexandra Felicia Merauta" userId="68c678335d302192" providerId="LiveId" clId="{446CC119-5C4B-4559-85A0-DF361E0CAB80}" dt="2022-07-09T08:55:20.884" v="2694" actId="26606"/>
          <ac:spMkLst>
            <pc:docMk/>
            <pc:sldMk cId="404086007" sldId="261"/>
            <ac:spMk id="81" creationId="{5FEF463D-EE6B-46FF-B7C7-74B09A96C8AB}"/>
          </ac:spMkLst>
        </pc:spChg>
        <pc:spChg chg="add del">
          <ac:chgData name="Alexandra Felicia Merauta" userId="68c678335d302192" providerId="LiveId" clId="{446CC119-5C4B-4559-85A0-DF361E0CAB80}" dt="2022-07-09T08:55:20.884" v="2694" actId="26606"/>
          <ac:spMkLst>
            <pc:docMk/>
            <pc:sldMk cId="404086007" sldId="261"/>
            <ac:spMk id="84" creationId="{30B5ED20-499B-41E7-95BE-8BBD3131456F}"/>
          </ac:spMkLst>
        </pc:spChg>
        <pc:spChg chg="add del">
          <ac:chgData name="Alexandra Felicia Merauta" userId="68c678335d302192" providerId="LiveId" clId="{446CC119-5C4B-4559-85A0-DF361E0CAB80}" dt="2022-07-09T08:55:20.884" v="2694" actId="26606"/>
          <ac:spMkLst>
            <pc:docMk/>
            <pc:sldMk cId="404086007" sldId="261"/>
            <ac:spMk id="85" creationId="{35A51D22-76EA-4C70-B5C9-ED3946924CB7}"/>
          </ac:spMkLst>
        </pc:spChg>
        <pc:spChg chg="add">
          <ac:chgData name="Alexandra Felicia Merauta" userId="68c678335d302192" providerId="LiveId" clId="{446CC119-5C4B-4559-85A0-DF361E0CAB80}" dt="2022-07-09T08:55:20.884" v="2694" actId="26606"/>
          <ac:spMkLst>
            <pc:docMk/>
            <pc:sldMk cId="404086007" sldId="261"/>
            <ac:spMk id="90" creationId="{7264F718-7FAC-4056-9FA9-A603EC682FE7}"/>
          </ac:spMkLst>
        </pc:spChg>
        <pc:spChg chg="add">
          <ac:chgData name="Alexandra Felicia Merauta" userId="68c678335d302192" providerId="LiveId" clId="{446CC119-5C4B-4559-85A0-DF361E0CAB80}" dt="2022-07-09T08:55:20.884" v="2694" actId="26606"/>
          <ac:spMkLst>
            <pc:docMk/>
            <pc:sldMk cId="404086007" sldId="261"/>
            <ac:spMk id="92" creationId="{AAD98D1C-F2EB-49D5-899B-086F7E26FCAF}"/>
          </ac:spMkLst>
        </pc:spChg>
        <pc:spChg chg="add">
          <ac:chgData name="Alexandra Felicia Merauta" userId="68c678335d302192" providerId="LiveId" clId="{446CC119-5C4B-4559-85A0-DF361E0CAB80}" dt="2022-07-09T08:55:20.884" v="2694" actId="26606"/>
          <ac:spMkLst>
            <pc:docMk/>
            <pc:sldMk cId="404086007" sldId="261"/>
            <ac:spMk id="94" creationId="{7B4CA2D6-8008-4CEE-8D65-E6BE5477FC69}"/>
          </ac:spMkLst>
        </pc:spChg>
        <pc:grpChg chg="add del">
          <ac:chgData name="Alexandra Felicia Merauta" userId="68c678335d302192" providerId="LiveId" clId="{446CC119-5C4B-4559-85A0-DF361E0CAB80}" dt="2022-07-09T07:50:48.109" v="2566" actId="26606"/>
          <ac:grpSpMkLst>
            <pc:docMk/>
            <pc:sldMk cId="404086007" sldId="261"/>
            <ac:grpSpMk id="19" creationId="{2C3846A5-A498-4C9E-B4DC-13532657D717}"/>
          </ac:grpSpMkLst>
        </pc:grpChg>
        <pc:grpChg chg="add del">
          <ac:chgData name="Alexandra Felicia Merauta" userId="68c678335d302192" providerId="LiveId" clId="{446CC119-5C4B-4559-85A0-DF361E0CAB80}" dt="2022-07-09T08:52:42.295" v="2691" actId="26606"/>
          <ac:grpSpMkLst>
            <pc:docMk/>
            <pc:sldMk cId="404086007" sldId="261"/>
            <ac:grpSpMk id="36" creationId="{C770F868-28FE-4B38-8FC7-E9C841B837FA}"/>
          </ac:grpSpMkLst>
        </pc:grpChg>
        <pc:grpChg chg="add del">
          <ac:chgData name="Alexandra Felicia Merauta" userId="68c678335d302192" providerId="LiveId" clId="{446CC119-5C4B-4559-85A0-DF361E0CAB80}" dt="2022-07-09T08:52:13.901" v="2688" actId="26606"/>
          <ac:grpSpMkLst>
            <pc:docMk/>
            <pc:sldMk cId="404086007" sldId="261"/>
            <ac:grpSpMk id="51" creationId="{93DC754C-7E09-422D-A8BB-AF632E90DFA2}"/>
          </ac:grpSpMkLst>
        </pc:grpChg>
        <pc:grpChg chg="add del">
          <ac:chgData name="Alexandra Felicia Merauta" userId="68c678335d302192" providerId="LiveId" clId="{446CC119-5C4B-4559-85A0-DF361E0CAB80}" dt="2022-07-09T08:52:13.901" v="2688" actId="26606"/>
          <ac:grpSpMkLst>
            <pc:docMk/>
            <pc:sldMk cId="404086007" sldId="261"/>
            <ac:grpSpMk id="63" creationId="{3773FAF5-C452-4455-9411-D6AF5EBD4CA9}"/>
          </ac:grpSpMkLst>
        </pc:grpChg>
        <pc:grpChg chg="add del">
          <ac:chgData name="Alexandra Felicia Merauta" userId="68c678335d302192" providerId="LiveId" clId="{446CC119-5C4B-4559-85A0-DF361E0CAB80}" dt="2022-07-09T08:52:42.236" v="2690" actId="26606"/>
          <ac:grpSpMkLst>
            <pc:docMk/>
            <pc:sldMk cId="404086007" sldId="261"/>
            <ac:grpSpMk id="77" creationId="{0C156BF8-7FF7-440F-BE2B-417DFFE8BFA5}"/>
          </ac:grpSpMkLst>
        </pc:grpChg>
        <pc:grpChg chg="add del">
          <ac:chgData name="Alexandra Felicia Merauta" userId="68c678335d302192" providerId="LiveId" clId="{446CC119-5C4B-4559-85A0-DF361E0CAB80}" dt="2022-07-09T08:55:20.884" v="2694" actId="26606"/>
          <ac:grpSpMkLst>
            <pc:docMk/>
            <pc:sldMk cId="404086007" sldId="261"/>
            <ac:grpSpMk id="82" creationId="{11A27B3A-460C-4100-99B5-817F25979F6C}"/>
          </ac:grpSpMkLst>
        </pc:grpChg>
        <pc:graphicFrameChg chg="add del">
          <ac:chgData name="Alexandra Felicia Merauta" userId="68c678335d302192" providerId="LiveId" clId="{446CC119-5C4B-4559-85A0-DF361E0CAB80}" dt="2022-07-15T20:39:02.963" v="6021" actId="26606"/>
          <ac:graphicFrameMkLst>
            <pc:docMk/>
            <pc:sldMk cId="404086007" sldId="261"/>
            <ac:graphicFrameMk id="96" creationId="{9C1021E0-3CE3-4BE7-29D7-3A3F9A243A87}"/>
          </ac:graphicFrameMkLst>
        </pc:graphicFrameChg>
        <pc:graphicFrameChg chg="add del">
          <ac:chgData name="Alexandra Felicia Merauta" userId="68c678335d302192" providerId="LiveId" clId="{446CC119-5C4B-4559-85A0-DF361E0CAB80}" dt="2022-07-15T20:39:42.146" v="6023" actId="26606"/>
          <ac:graphicFrameMkLst>
            <pc:docMk/>
            <pc:sldMk cId="404086007" sldId="261"/>
            <ac:graphicFrameMk id="98" creationId="{D78A2412-DBAA-93F8-AF7F-F40183C7F7DF}"/>
          </ac:graphicFrameMkLst>
        </pc:graphicFrameChg>
        <pc:cxnChg chg="add del">
          <ac:chgData name="Alexandra Felicia Merauta" userId="68c678335d302192" providerId="LiveId" clId="{446CC119-5C4B-4559-85A0-DF361E0CAB80}" dt="2022-07-09T07:49:27.858" v="2565" actId="26606"/>
          <ac:cxnSpMkLst>
            <pc:docMk/>
            <pc:sldMk cId="404086007" sldId="261"/>
            <ac:cxnSpMk id="10" creationId="{EE504C98-6397-41C1-A8D8-2D9C4ED307E0}"/>
          </ac:cxnSpMkLst>
        </pc:cxnChg>
      </pc:sldChg>
      <pc:sldChg chg="addSp delSp modSp new del mod ord setBg setClrOvrMap">
        <pc:chgData name="Alexandra Felicia Merauta" userId="68c678335d302192" providerId="LiveId" clId="{446CC119-5C4B-4559-85A0-DF361E0CAB80}" dt="2022-07-09T08:39:29.850" v="2677" actId="2696"/>
        <pc:sldMkLst>
          <pc:docMk/>
          <pc:sldMk cId="627449698" sldId="262"/>
        </pc:sldMkLst>
        <pc:spChg chg="mod">
          <ac:chgData name="Alexandra Felicia Merauta" userId="68c678335d302192" providerId="LiveId" clId="{446CC119-5C4B-4559-85A0-DF361E0CAB80}" dt="2022-07-09T07:47:06.139" v="2563" actId="122"/>
          <ac:spMkLst>
            <pc:docMk/>
            <pc:sldMk cId="627449698" sldId="262"/>
            <ac:spMk id="2" creationId="{792834E6-9934-0420-2444-C5FE2D40204A}"/>
          </ac:spMkLst>
        </pc:spChg>
        <pc:spChg chg="add del mod">
          <ac:chgData name="Alexandra Felicia Merauta" userId="68c678335d302192" providerId="LiveId" clId="{446CC119-5C4B-4559-85A0-DF361E0CAB80}" dt="2022-07-09T06:57:16.441" v="1926" actId="26606"/>
          <ac:spMkLst>
            <pc:docMk/>
            <pc:sldMk cId="627449698" sldId="262"/>
            <ac:spMk id="3" creationId="{8101EF50-72AF-FDC3-519B-6F991F726780}"/>
          </ac:spMkLst>
        </pc:spChg>
        <pc:spChg chg="add del">
          <ac:chgData name="Alexandra Felicia Merauta" userId="68c678335d302192" providerId="LiveId" clId="{446CC119-5C4B-4559-85A0-DF361E0CAB80}" dt="2022-07-09T06:57:16.407" v="1925" actId="26606"/>
          <ac:spMkLst>
            <pc:docMk/>
            <pc:sldMk cId="627449698" sldId="262"/>
            <ac:spMk id="8" creationId="{EA67B5B4-3A24-436E-B663-1B2EBFF8A0CD}"/>
          </ac:spMkLst>
        </pc:spChg>
        <pc:spChg chg="add del">
          <ac:chgData name="Alexandra Felicia Merauta" userId="68c678335d302192" providerId="LiveId" clId="{446CC119-5C4B-4559-85A0-DF361E0CAB80}" dt="2022-07-09T06:56:51.393" v="1923" actId="26606"/>
          <ac:spMkLst>
            <pc:docMk/>
            <pc:sldMk cId="627449698" sldId="262"/>
            <ac:spMk id="10" creationId="{9228552E-C8B1-4A80-8448-0787CE0FC704}"/>
          </ac:spMkLst>
        </pc:spChg>
        <pc:spChg chg="add del">
          <ac:chgData name="Alexandra Felicia Merauta" userId="68c678335d302192" providerId="LiveId" clId="{446CC119-5C4B-4559-85A0-DF361E0CAB80}" dt="2022-07-09T06:57:16.407" v="1925" actId="26606"/>
          <ac:spMkLst>
            <pc:docMk/>
            <pc:sldMk cId="627449698" sldId="262"/>
            <ac:spMk id="12" creationId="{D1D7179B-FF7C-482F-B3D9-2BE9ED1139F9}"/>
          </ac:spMkLst>
        </pc:spChg>
        <pc:spChg chg="add del">
          <ac:chgData name="Alexandra Felicia Merauta" userId="68c678335d302192" providerId="LiveId" clId="{446CC119-5C4B-4559-85A0-DF361E0CAB80}" dt="2022-07-09T06:57:16.407" v="1925" actId="26606"/>
          <ac:spMkLst>
            <pc:docMk/>
            <pc:sldMk cId="627449698" sldId="262"/>
            <ac:spMk id="13" creationId="{987FDF89-C993-41F4-A1B8-DBAFF16008A9}"/>
          </ac:spMkLst>
        </pc:spChg>
        <pc:spChg chg="add del">
          <ac:chgData name="Alexandra Felicia Merauta" userId="68c678335d302192" providerId="LiveId" clId="{446CC119-5C4B-4559-85A0-DF361E0CAB80}" dt="2022-07-09T06:57:16.407" v="1925" actId="26606"/>
          <ac:spMkLst>
            <pc:docMk/>
            <pc:sldMk cId="627449698" sldId="262"/>
            <ac:spMk id="14" creationId="{8101EF50-72AF-FDC3-519B-6F991F726780}"/>
          </ac:spMkLst>
        </pc:spChg>
        <pc:graphicFrameChg chg="add del">
          <ac:chgData name="Alexandra Felicia Merauta" userId="68c678335d302192" providerId="LiveId" clId="{446CC119-5C4B-4559-85A0-DF361E0CAB80}" dt="2022-07-09T06:56:51.393" v="1923" actId="26606"/>
          <ac:graphicFrameMkLst>
            <pc:docMk/>
            <pc:sldMk cId="627449698" sldId="262"/>
            <ac:graphicFrameMk id="5" creationId="{6EA5F7B8-9EF0-30BB-95C4-281BF0FB789C}"/>
          </ac:graphicFrameMkLst>
        </pc:graphicFrameChg>
        <pc:graphicFrameChg chg="add mod">
          <ac:chgData name="Alexandra Felicia Merauta" userId="68c678335d302192" providerId="LiveId" clId="{446CC119-5C4B-4559-85A0-DF361E0CAB80}" dt="2022-07-09T07:47:21.845" v="2564"/>
          <ac:graphicFrameMkLst>
            <pc:docMk/>
            <pc:sldMk cId="627449698" sldId="262"/>
            <ac:graphicFrameMk id="16" creationId="{FCBAF733-907E-B657-7D81-9AAF60BCF04E}"/>
          </ac:graphicFrameMkLst>
        </pc:graphicFrameChg>
        <pc:picChg chg="add del">
          <ac:chgData name="Alexandra Felicia Merauta" userId="68c678335d302192" providerId="LiveId" clId="{446CC119-5C4B-4559-85A0-DF361E0CAB80}" dt="2022-07-09T06:56:51.393" v="1923" actId="26606"/>
          <ac:picMkLst>
            <pc:docMk/>
            <pc:sldMk cId="627449698" sldId="262"/>
            <ac:picMk id="6" creationId="{EBD5E7C0-1D6A-8558-E095-93B08482EC59}"/>
          </ac:picMkLst>
        </pc:picChg>
      </pc:sldChg>
      <pc:sldChg chg="addSp delSp modSp new mod ord">
        <pc:chgData name="Alexandra Felicia Merauta" userId="68c678335d302192" providerId="LiveId" clId="{446CC119-5C4B-4559-85A0-DF361E0CAB80}" dt="2022-07-15T03:58:25.300" v="5592" actId="1076"/>
        <pc:sldMkLst>
          <pc:docMk/>
          <pc:sldMk cId="2581224705" sldId="263"/>
        </pc:sldMkLst>
        <pc:spChg chg="mod">
          <ac:chgData name="Alexandra Felicia Merauta" userId="68c678335d302192" providerId="LiveId" clId="{446CC119-5C4B-4559-85A0-DF361E0CAB80}" dt="2022-07-03T13:07:30.283" v="1645" actId="20577"/>
          <ac:spMkLst>
            <pc:docMk/>
            <pc:sldMk cId="2581224705" sldId="263"/>
            <ac:spMk id="2" creationId="{BF2F28B1-25D0-2291-4911-57A9C9FC10C5}"/>
          </ac:spMkLst>
        </pc:spChg>
        <pc:spChg chg="mod">
          <ac:chgData name="Alexandra Felicia Merauta" userId="68c678335d302192" providerId="LiveId" clId="{446CC119-5C4B-4559-85A0-DF361E0CAB80}" dt="2022-07-15T03:58:25.300" v="5592" actId="1076"/>
          <ac:spMkLst>
            <pc:docMk/>
            <pc:sldMk cId="2581224705" sldId="263"/>
            <ac:spMk id="3" creationId="{D613F3F9-01B4-BFA6-5305-BD3E3AA82987}"/>
          </ac:spMkLst>
        </pc:spChg>
        <pc:spChg chg="add del mod">
          <ac:chgData name="Alexandra Felicia Merauta" userId="68c678335d302192" providerId="LiveId" clId="{446CC119-5C4B-4559-85A0-DF361E0CAB80}" dt="2022-07-03T15:23:06.874" v="1699" actId="478"/>
          <ac:spMkLst>
            <pc:docMk/>
            <pc:sldMk cId="2581224705" sldId="263"/>
            <ac:spMk id="5" creationId="{37ADC16D-35DF-7301-E5A9-76FD7477A75B}"/>
          </ac:spMkLst>
        </pc:spChg>
      </pc:sldChg>
      <pc:sldChg chg="addSp delSp modSp new mod ord setBg setClrOvrMap addCm delCm">
        <pc:chgData name="Alexandra Felicia Merauta" userId="68c678335d302192" providerId="LiveId" clId="{446CC119-5C4B-4559-85A0-DF361E0CAB80}" dt="2022-07-16T09:17:07.518" v="7537" actId="20577"/>
        <pc:sldMkLst>
          <pc:docMk/>
          <pc:sldMk cId="1814343133" sldId="264"/>
        </pc:sldMkLst>
        <pc:spChg chg="mod">
          <ac:chgData name="Alexandra Felicia Merauta" userId="68c678335d302192" providerId="LiveId" clId="{446CC119-5C4B-4559-85A0-DF361E0CAB80}" dt="2022-07-16T09:14:17.294" v="7436" actId="1076"/>
          <ac:spMkLst>
            <pc:docMk/>
            <pc:sldMk cId="1814343133" sldId="264"/>
            <ac:spMk id="2" creationId="{575D2FBE-863F-6256-81EA-9AB420418324}"/>
          </ac:spMkLst>
        </pc:spChg>
        <pc:spChg chg="add del mod">
          <ac:chgData name="Alexandra Felicia Merauta" userId="68c678335d302192" providerId="LiveId" clId="{446CC119-5C4B-4559-85A0-DF361E0CAB80}" dt="2022-07-09T07:52:15.113" v="2572" actId="26606"/>
          <ac:spMkLst>
            <pc:docMk/>
            <pc:sldMk cId="1814343133" sldId="264"/>
            <ac:spMk id="3" creationId="{2DABFE0E-385A-DD71-600B-63DF1F7597DE}"/>
          </ac:spMkLst>
        </pc:spChg>
        <pc:spChg chg="add del">
          <ac:chgData name="Alexandra Felicia Merauta" userId="68c678335d302192" providerId="LiveId" clId="{446CC119-5C4B-4559-85A0-DF361E0CAB80}" dt="2022-07-09T05:57:02.866" v="1852" actId="26606"/>
          <ac:spMkLst>
            <pc:docMk/>
            <pc:sldMk cId="1814343133" sldId="264"/>
            <ac:spMk id="8" creationId="{C6D09588-9668-4D38-8AD4-C27CF2B2D41C}"/>
          </ac:spMkLst>
        </pc:spChg>
        <pc:spChg chg="add del">
          <ac:chgData name="Alexandra Felicia Merauta" userId="68c678335d302192" providerId="LiveId" clId="{446CC119-5C4B-4559-85A0-DF361E0CAB80}" dt="2022-07-10T01:31:04.074" v="3649" actId="26606"/>
          <ac:spMkLst>
            <pc:docMk/>
            <pc:sldMk cId="1814343133" sldId="264"/>
            <ac:spMk id="16" creationId="{AD21898E-86C0-4C8A-A76C-DF33E844C87A}"/>
          </ac:spMkLst>
        </pc:spChg>
        <pc:spChg chg="add del">
          <ac:chgData name="Alexandra Felicia Merauta" userId="68c678335d302192" providerId="LiveId" clId="{446CC119-5C4B-4559-85A0-DF361E0CAB80}" dt="2022-07-10T01:31:04.074" v="3649" actId="26606"/>
          <ac:spMkLst>
            <pc:docMk/>
            <pc:sldMk cId="1814343133" sldId="264"/>
            <ac:spMk id="17" creationId="{5C8F04BD-D093-45D0-B54C-50FDB308B4EE}"/>
          </ac:spMkLst>
        </pc:spChg>
        <pc:spChg chg="add del">
          <ac:chgData name="Alexandra Felicia Merauta" userId="68c678335d302192" providerId="LiveId" clId="{446CC119-5C4B-4559-85A0-DF361E0CAB80}" dt="2022-07-10T01:07:35.194" v="3523" actId="26606"/>
          <ac:spMkLst>
            <pc:docMk/>
            <pc:sldMk cId="1814343133" sldId="264"/>
            <ac:spMk id="25" creationId="{B4147794-66B7-4CDE-BC75-BBDC48B2FCEB}"/>
          </ac:spMkLst>
        </pc:spChg>
        <pc:spChg chg="add del">
          <ac:chgData name="Alexandra Felicia Merauta" userId="68c678335d302192" providerId="LiveId" clId="{446CC119-5C4B-4559-85A0-DF361E0CAB80}" dt="2022-07-10T01:08:13.217" v="3529" actId="26606"/>
          <ac:spMkLst>
            <pc:docMk/>
            <pc:sldMk cId="1814343133" sldId="264"/>
            <ac:spMk id="26" creationId="{2B566528-1B12-4246-9431-5C2D7D081168}"/>
          </ac:spMkLst>
        </pc:spChg>
        <pc:spChg chg="add del">
          <ac:chgData name="Alexandra Felicia Merauta" userId="68c678335d302192" providerId="LiveId" clId="{446CC119-5C4B-4559-85A0-DF361E0CAB80}" dt="2022-07-09T09:00:01.248" v="2720" actId="26606"/>
          <ac:spMkLst>
            <pc:docMk/>
            <pc:sldMk cId="1814343133" sldId="264"/>
            <ac:spMk id="28" creationId="{6C4028FD-8BAA-4A19-BFDE-594D991B7552}"/>
          </ac:spMkLst>
        </pc:spChg>
        <pc:spChg chg="add del">
          <ac:chgData name="Alexandra Felicia Merauta" userId="68c678335d302192" providerId="LiveId" clId="{446CC119-5C4B-4559-85A0-DF361E0CAB80}" dt="2022-07-10T01:10:52.703" v="3535" actId="26606"/>
          <ac:spMkLst>
            <pc:docMk/>
            <pc:sldMk cId="1814343133" sldId="264"/>
            <ac:spMk id="29" creationId="{59A309A7-1751-4ABE-A3C1-EEC40366AD89}"/>
          </ac:spMkLst>
        </pc:spChg>
        <pc:spChg chg="add del">
          <ac:chgData name="Alexandra Felicia Merauta" userId="68c678335d302192" providerId="LiveId" clId="{446CC119-5C4B-4559-85A0-DF361E0CAB80}" dt="2022-07-10T01:07:35.194" v="3523" actId="26606"/>
          <ac:spMkLst>
            <pc:docMk/>
            <pc:sldMk cId="1814343133" sldId="264"/>
            <ac:spMk id="30" creationId="{41202E79-1236-4DF8-9921-F47A0B079C13}"/>
          </ac:spMkLst>
        </pc:spChg>
        <pc:spChg chg="add del">
          <ac:chgData name="Alexandra Felicia Merauta" userId="68c678335d302192" providerId="LiveId" clId="{446CC119-5C4B-4559-85A0-DF361E0CAB80}" dt="2022-07-10T01:10:52.703" v="3535" actId="26606"/>
          <ac:spMkLst>
            <pc:docMk/>
            <pc:sldMk cId="1814343133" sldId="264"/>
            <ac:spMk id="31" creationId="{967D8EB6-EAE1-4F9C-B398-83321E287204}"/>
          </ac:spMkLst>
        </pc:spChg>
        <pc:spChg chg="add del">
          <ac:chgData name="Alexandra Felicia Merauta" userId="68c678335d302192" providerId="LiveId" clId="{446CC119-5C4B-4559-85A0-DF361E0CAB80}" dt="2022-07-10T01:32:09.811" v="3650" actId="26606"/>
          <ac:spMkLst>
            <pc:docMk/>
            <pc:sldMk cId="1814343133" sldId="264"/>
            <ac:spMk id="32" creationId="{11C59EDF-5A1E-404D-B55D-8AEA5D8D6D62}"/>
          </ac:spMkLst>
        </pc:spChg>
        <pc:spChg chg="add del">
          <ac:chgData name="Alexandra Felicia Merauta" userId="68c678335d302192" providerId="LiveId" clId="{446CC119-5C4B-4559-85A0-DF361E0CAB80}" dt="2022-07-10T01:32:09.811" v="3650" actId="26606"/>
          <ac:spMkLst>
            <pc:docMk/>
            <pc:sldMk cId="1814343133" sldId="264"/>
            <ac:spMk id="33" creationId="{FEE0385D-4151-43AA-9C6B-0365E103172D}"/>
          </ac:spMkLst>
        </pc:spChg>
        <pc:spChg chg="add mod">
          <ac:chgData name="Alexandra Felicia Merauta" userId="68c678335d302192" providerId="LiveId" clId="{446CC119-5C4B-4559-85A0-DF361E0CAB80}" dt="2022-07-10T01:37:33.609" v="3746" actId="1076"/>
          <ac:spMkLst>
            <pc:docMk/>
            <pc:sldMk cId="1814343133" sldId="264"/>
            <ac:spMk id="37" creationId="{43E53ADF-0884-5ACF-40F1-7AB167B221E8}"/>
          </ac:spMkLst>
        </pc:spChg>
        <pc:spChg chg="add del">
          <ac:chgData name="Alexandra Felicia Merauta" userId="68c678335d302192" providerId="LiveId" clId="{446CC119-5C4B-4559-85A0-DF361E0CAB80}" dt="2022-07-10T01:08:34.168" v="3533" actId="26606"/>
          <ac:spMkLst>
            <pc:docMk/>
            <pc:sldMk cId="1814343133" sldId="264"/>
            <ac:spMk id="38" creationId="{59A309A7-1751-4ABE-A3C1-EEC40366AD89}"/>
          </ac:spMkLst>
        </pc:spChg>
        <pc:spChg chg="add del">
          <ac:chgData name="Alexandra Felicia Merauta" userId="68c678335d302192" providerId="LiveId" clId="{446CC119-5C4B-4559-85A0-DF361E0CAB80}" dt="2022-07-10T01:08:34.168" v="3533" actId="26606"/>
          <ac:spMkLst>
            <pc:docMk/>
            <pc:sldMk cId="1814343133" sldId="264"/>
            <ac:spMk id="39" creationId="{967D8EB6-EAE1-4F9C-B398-83321E287204}"/>
          </ac:spMkLst>
        </pc:spChg>
        <pc:grpChg chg="add del">
          <ac:chgData name="Alexandra Felicia Merauta" userId="68c678335d302192" providerId="LiveId" clId="{446CC119-5C4B-4559-85A0-DF361E0CAB80}" dt="2022-07-09T05:57:02.866" v="1852" actId="26606"/>
          <ac:grpSpMkLst>
            <pc:docMk/>
            <pc:sldMk cId="1814343133" sldId="264"/>
            <ac:grpSpMk id="10" creationId="{95A28492-272D-4814-AE2C-61575C989EA3}"/>
          </ac:grpSpMkLst>
        </pc:grpChg>
        <pc:grpChg chg="add del">
          <ac:chgData name="Alexandra Felicia Merauta" userId="68c678335d302192" providerId="LiveId" clId="{446CC119-5C4B-4559-85A0-DF361E0CAB80}" dt="2022-07-10T01:08:13.217" v="3529" actId="26606"/>
          <ac:grpSpMkLst>
            <pc:docMk/>
            <pc:sldMk cId="1814343133" sldId="264"/>
            <ac:grpSpMk id="27" creationId="{828A5161-06F1-46CF-8AD7-844680A59E13}"/>
          </ac:grpSpMkLst>
        </pc:grpChg>
        <pc:grpChg chg="add del">
          <ac:chgData name="Alexandra Felicia Merauta" userId="68c678335d302192" providerId="LiveId" clId="{446CC119-5C4B-4559-85A0-DF361E0CAB80}" dt="2022-07-10T01:08:13.217" v="3529" actId="26606"/>
          <ac:grpSpMkLst>
            <pc:docMk/>
            <pc:sldMk cId="1814343133" sldId="264"/>
            <ac:grpSpMk id="34" creationId="{5995D10D-E9C9-47DB-AE7E-801FEF38F5C9}"/>
          </ac:grpSpMkLst>
        </pc:grpChg>
        <pc:graphicFrameChg chg="add del">
          <ac:chgData name="Alexandra Felicia Merauta" userId="68c678335d302192" providerId="LiveId" clId="{446CC119-5C4B-4559-85A0-DF361E0CAB80}" dt="2022-07-09T07:52:12.373" v="2569" actId="26606"/>
          <ac:graphicFrameMkLst>
            <pc:docMk/>
            <pc:sldMk cId="1814343133" sldId="264"/>
            <ac:graphicFrameMk id="19" creationId="{6030C4C8-203C-A0C9-C360-BEFF7935FC68}"/>
          </ac:graphicFrameMkLst>
        </pc:graphicFrameChg>
        <pc:graphicFrameChg chg="add del">
          <ac:chgData name="Alexandra Felicia Merauta" userId="68c678335d302192" providerId="LiveId" clId="{446CC119-5C4B-4559-85A0-DF361E0CAB80}" dt="2022-07-09T07:52:15.087" v="2571" actId="26606"/>
          <ac:graphicFrameMkLst>
            <pc:docMk/>
            <pc:sldMk cId="1814343133" sldId="264"/>
            <ac:graphicFrameMk id="21" creationId="{C2FC8042-770F-2126-B1DD-E0E7709EABFF}"/>
          </ac:graphicFrameMkLst>
        </pc:graphicFrameChg>
        <pc:graphicFrameChg chg="add mod ord modGraphic">
          <ac:chgData name="Alexandra Felicia Merauta" userId="68c678335d302192" providerId="LiveId" clId="{446CC119-5C4B-4559-85A0-DF361E0CAB80}" dt="2022-07-16T09:17:07.518" v="7537" actId="20577"/>
          <ac:graphicFrameMkLst>
            <pc:docMk/>
            <pc:sldMk cId="1814343133" sldId="264"/>
            <ac:graphicFrameMk id="23" creationId="{6030C4C8-203C-A0C9-C360-BEFF7935FC68}"/>
          </ac:graphicFrameMkLst>
        </pc:graphicFrameChg>
        <pc:picChg chg="add mod ord">
          <ac:chgData name="Alexandra Felicia Merauta" userId="68c678335d302192" providerId="LiveId" clId="{446CC119-5C4B-4559-85A0-DF361E0CAB80}" dt="2022-07-10T01:32:47.631" v="3656" actId="1076"/>
          <ac:picMkLst>
            <pc:docMk/>
            <pc:sldMk cId="1814343133" sldId="264"/>
            <ac:picMk id="5" creationId="{20E3BDE8-3A25-C706-629A-264074614286}"/>
          </ac:picMkLst>
        </pc:picChg>
        <pc:cxnChg chg="add">
          <ac:chgData name="Alexandra Felicia Merauta" userId="68c678335d302192" providerId="LiveId" clId="{446CC119-5C4B-4559-85A0-DF361E0CAB80}" dt="2022-07-10T01:32:09.811" v="3650" actId="26606"/>
          <ac:cxnSpMkLst>
            <pc:docMk/>
            <pc:sldMk cId="1814343133" sldId="264"/>
            <ac:cxnSpMk id="35" creationId="{39B7FDC9-F0CE-43A7-9F2A-83DD09DC3453}"/>
          </ac:cxnSpMkLst>
        </pc:cxnChg>
      </pc:sldChg>
      <pc:sldChg chg="addSp delSp modSp add mod ord setBg setClrOvrMap">
        <pc:chgData name="Alexandra Felicia Merauta" userId="68c678335d302192" providerId="LiveId" clId="{446CC119-5C4B-4559-85A0-DF361E0CAB80}" dt="2022-07-15T20:43:00.034" v="6036" actId="207"/>
        <pc:sldMkLst>
          <pc:docMk/>
          <pc:sldMk cId="3275091127" sldId="265"/>
        </pc:sldMkLst>
        <pc:spChg chg="mod">
          <ac:chgData name="Alexandra Felicia Merauta" userId="68c678335d302192" providerId="LiveId" clId="{446CC119-5C4B-4559-85A0-DF361E0CAB80}" dt="2022-07-09T08:41:49.007" v="2682" actId="1076"/>
          <ac:spMkLst>
            <pc:docMk/>
            <pc:sldMk cId="3275091127" sldId="265"/>
            <ac:spMk id="2" creationId="{792834E6-9934-0420-2444-C5FE2D40204A}"/>
          </ac:spMkLst>
        </pc:spChg>
        <pc:spChg chg="add del">
          <ac:chgData name="Alexandra Felicia Merauta" userId="68c678335d302192" providerId="LiveId" clId="{446CC119-5C4B-4559-85A0-DF361E0CAB80}" dt="2022-07-09T07:00:37.154" v="1932" actId="26606"/>
          <ac:spMkLst>
            <pc:docMk/>
            <pc:sldMk cId="3275091127" sldId="265"/>
            <ac:spMk id="21" creationId="{1A9F7B4E-B03D-4F64-BE33-00D074458D45}"/>
          </ac:spMkLst>
        </pc:spChg>
        <pc:spChg chg="add del">
          <ac:chgData name="Alexandra Felicia Merauta" userId="68c678335d302192" providerId="LiveId" clId="{446CC119-5C4B-4559-85A0-DF361E0CAB80}" dt="2022-07-09T07:00:37.154" v="1932" actId="26606"/>
          <ac:spMkLst>
            <pc:docMk/>
            <pc:sldMk cId="3275091127" sldId="265"/>
            <ac:spMk id="23" creationId="{7E2BE7F7-CA89-4002-ACCE-A478AEA24F5E}"/>
          </ac:spMkLst>
        </pc:spChg>
        <pc:spChg chg="add">
          <ac:chgData name="Alexandra Felicia Merauta" userId="68c678335d302192" providerId="LiveId" clId="{446CC119-5C4B-4559-85A0-DF361E0CAB80}" dt="2022-07-09T07:00:37.203" v="1933" actId="26606"/>
          <ac:spMkLst>
            <pc:docMk/>
            <pc:sldMk cId="3275091127" sldId="265"/>
            <ac:spMk id="25" creationId="{A4206507-76F5-4316-AAF5-4EAFEE5EBDE2}"/>
          </ac:spMkLst>
        </pc:spChg>
        <pc:spChg chg="add">
          <ac:chgData name="Alexandra Felicia Merauta" userId="68c678335d302192" providerId="LiveId" clId="{446CC119-5C4B-4559-85A0-DF361E0CAB80}" dt="2022-07-09T07:00:37.203" v="1933" actId="26606"/>
          <ac:spMkLst>
            <pc:docMk/>
            <pc:sldMk cId="3275091127" sldId="265"/>
            <ac:spMk id="26" creationId="{03BC2B61-D77E-45AB-8722-15BC6A718A37}"/>
          </ac:spMkLst>
        </pc:spChg>
        <pc:graphicFrameChg chg="mod modGraphic">
          <ac:chgData name="Alexandra Felicia Merauta" userId="68c678335d302192" providerId="LiveId" clId="{446CC119-5C4B-4559-85A0-DF361E0CAB80}" dt="2022-07-15T20:43:00.034" v="6036" actId="207"/>
          <ac:graphicFrameMkLst>
            <pc:docMk/>
            <pc:sldMk cId="3275091127" sldId="265"/>
            <ac:graphicFrameMk id="16" creationId="{FCBAF733-907E-B657-7D81-9AAF60BCF04E}"/>
          </ac:graphicFrameMkLst>
        </pc:graphicFrameChg>
      </pc:sldChg>
      <pc:sldChg chg="modSp new del mod ord">
        <pc:chgData name="Alexandra Felicia Merauta" userId="68c678335d302192" providerId="LiveId" clId="{446CC119-5C4B-4559-85A0-DF361E0CAB80}" dt="2022-07-09T05:33:11.708" v="1812" actId="47"/>
        <pc:sldMkLst>
          <pc:docMk/>
          <pc:sldMk cId="3892608703" sldId="265"/>
        </pc:sldMkLst>
        <pc:spChg chg="mod">
          <ac:chgData name="Alexandra Felicia Merauta" userId="68c678335d302192" providerId="LiveId" clId="{446CC119-5C4B-4559-85A0-DF361E0CAB80}" dt="2022-07-03T18:53:53.216" v="1764" actId="20577"/>
          <ac:spMkLst>
            <pc:docMk/>
            <pc:sldMk cId="3892608703" sldId="265"/>
            <ac:spMk id="2" creationId="{E1CAF748-659A-EA2B-8D40-6C0FF15EC2B4}"/>
          </ac:spMkLst>
        </pc:spChg>
      </pc:sldChg>
      <pc:sldChg chg="addSp delSp modSp new del mod ord">
        <pc:chgData name="Alexandra Felicia Merauta" userId="68c678335d302192" providerId="LiveId" clId="{446CC119-5C4B-4559-85A0-DF361E0CAB80}" dt="2022-07-03T18:54:11.998" v="1765" actId="2696"/>
        <pc:sldMkLst>
          <pc:docMk/>
          <pc:sldMk cId="3332018953" sldId="266"/>
        </pc:sldMkLst>
        <pc:spChg chg="mod">
          <ac:chgData name="Alexandra Felicia Merauta" userId="68c678335d302192" providerId="LiveId" clId="{446CC119-5C4B-4559-85A0-DF361E0CAB80}" dt="2022-07-03T12:16:29.297" v="1542" actId="20577"/>
          <ac:spMkLst>
            <pc:docMk/>
            <pc:sldMk cId="3332018953" sldId="266"/>
            <ac:spMk id="3" creationId="{CFD1CA0B-370B-23ED-7D56-67831509A953}"/>
          </ac:spMkLst>
        </pc:spChg>
        <pc:spChg chg="add del mod">
          <ac:chgData name="Alexandra Felicia Merauta" userId="68c678335d302192" providerId="LiveId" clId="{446CC119-5C4B-4559-85A0-DF361E0CAB80}" dt="2022-07-03T12:16:40.763" v="1544"/>
          <ac:spMkLst>
            <pc:docMk/>
            <pc:sldMk cId="3332018953" sldId="266"/>
            <ac:spMk id="5" creationId="{E9B1AC2C-D55E-DCF5-581F-7DFF14F7DFE7}"/>
          </ac:spMkLst>
        </pc:spChg>
      </pc:sldChg>
      <pc:sldChg chg="addSp delSp modSp add mod setBg">
        <pc:chgData name="Alexandra Felicia Merauta" userId="68c678335d302192" providerId="LiveId" clId="{446CC119-5C4B-4559-85A0-DF361E0CAB80}" dt="2022-07-16T08:12:21.594" v="6683" actId="20577"/>
        <pc:sldMkLst>
          <pc:docMk/>
          <pc:sldMk cId="4065102120" sldId="266"/>
        </pc:sldMkLst>
        <pc:spChg chg="mod">
          <ac:chgData name="Alexandra Felicia Merauta" userId="68c678335d302192" providerId="LiveId" clId="{446CC119-5C4B-4559-85A0-DF361E0CAB80}" dt="2022-07-15T19:22:22.005" v="5663" actId="1076"/>
          <ac:spMkLst>
            <pc:docMk/>
            <pc:sldMk cId="4065102120" sldId="266"/>
            <ac:spMk id="2" creationId="{792834E6-9934-0420-2444-C5FE2D40204A}"/>
          </ac:spMkLst>
        </pc:spChg>
        <pc:spChg chg="add del mod">
          <ac:chgData name="Alexandra Felicia Merauta" userId="68c678335d302192" providerId="LiveId" clId="{446CC119-5C4B-4559-85A0-DF361E0CAB80}" dt="2022-07-15T19:23:28.346" v="5670" actId="478"/>
          <ac:spMkLst>
            <pc:docMk/>
            <pc:sldMk cId="4065102120" sldId="266"/>
            <ac:spMk id="11" creationId="{F3B357DC-F242-613E-C4E3-85FF5F5F005F}"/>
          </ac:spMkLst>
        </pc:spChg>
        <pc:spChg chg="add">
          <ac:chgData name="Alexandra Felicia Merauta" userId="68c678335d302192" providerId="LiveId" clId="{446CC119-5C4B-4559-85A0-DF361E0CAB80}" dt="2022-07-10T13:02:07.120" v="5256" actId="26606"/>
          <ac:spMkLst>
            <pc:docMk/>
            <pc:sldMk cId="4065102120" sldId="266"/>
            <ac:spMk id="21" creationId="{86FF76B9-219D-4469-AF87-0236D29032F1}"/>
          </ac:spMkLst>
        </pc:spChg>
        <pc:spChg chg="add">
          <ac:chgData name="Alexandra Felicia Merauta" userId="68c678335d302192" providerId="LiveId" clId="{446CC119-5C4B-4559-85A0-DF361E0CAB80}" dt="2022-07-10T13:02:07.120" v="5256" actId="26606"/>
          <ac:spMkLst>
            <pc:docMk/>
            <pc:sldMk cId="4065102120" sldId="266"/>
            <ac:spMk id="27" creationId="{2E80C965-DB6D-4F81-9E9E-B027384D0BD6}"/>
          </ac:spMkLst>
        </pc:spChg>
        <pc:spChg chg="add">
          <ac:chgData name="Alexandra Felicia Merauta" userId="68c678335d302192" providerId="LiveId" clId="{446CC119-5C4B-4559-85A0-DF361E0CAB80}" dt="2022-07-10T13:02:07.120" v="5256" actId="26606"/>
          <ac:spMkLst>
            <pc:docMk/>
            <pc:sldMk cId="4065102120" sldId="266"/>
            <ac:spMk id="29" creationId="{633C5E46-DAC5-4661-9C87-22B08E2A512F}"/>
          </ac:spMkLst>
        </pc:spChg>
        <pc:grpChg chg="add">
          <ac:chgData name="Alexandra Felicia Merauta" userId="68c678335d302192" providerId="LiveId" clId="{446CC119-5C4B-4559-85A0-DF361E0CAB80}" dt="2022-07-10T13:02:07.120" v="5256" actId="26606"/>
          <ac:grpSpMkLst>
            <pc:docMk/>
            <pc:sldMk cId="4065102120" sldId="266"/>
            <ac:grpSpMk id="23" creationId="{DB88BD78-87E1-424D-B479-C37D8E41B12E}"/>
          </ac:grpSpMkLst>
        </pc:grpChg>
        <pc:graphicFrameChg chg="mod">
          <ac:chgData name="Alexandra Felicia Merauta" userId="68c678335d302192" providerId="LiveId" clId="{446CC119-5C4B-4559-85A0-DF361E0CAB80}" dt="2022-07-16T08:12:21.594" v="6683" actId="20577"/>
          <ac:graphicFrameMkLst>
            <pc:docMk/>
            <pc:sldMk cId="4065102120" sldId="266"/>
            <ac:graphicFrameMk id="16" creationId="{FCBAF733-907E-B657-7D81-9AAF60BCF04E}"/>
          </ac:graphicFrameMkLst>
        </pc:graphicFrameChg>
      </pc:sldChg>
      <pc:sldChg chg="addSp delSp modSp add mod ord setBg setClrOvrMap">
        <pc:chgData name="Alexandra Felicia Merauta" userId="68c678335d302192" providerId="LiveId" clId="{446CC119-5C4B-4559-85A0-DF361E0CAB80}" dt="2022-07-15T20:36:47.047" v="6018" actId="26606"/>
        <pc:sldMkLst>
          <pc:docMk/>
          <pc:sldMk cId="3376589748" sldId="267"/>
        </pc:sldMkLst>
        <pc:spChg chg="mod">
          <ac:chgData name="Alexandra Felicia Merauta" userId="68c678335d302192" providerId="LiveId" clId="{446CC119-5C4B-4559-85A0-DF361E0CAB80}" dt="2022-07-15T20:36:47.047" v="6018" actId="26606"/>
          <ac:spMkLst>
            <pc:docMk/>
            <pc:sldMk cId="3376589748" sldId="267"/>
            <ac:spMk id="2" creationId="{575D2FBE-863F-6256-81EA-9AB420418324}"/>
          </ac:spMkLst>
        </pc:spChg>
        <pc:spChg chg="add del mod">
          <ac:chgData name="Alexandra Felicia Merauta" userId="68c678335d302192" providerId="LiveId" clId="{446CC119-5C4B-4559-85A0-DF361E0CAB80}" dt="2022-07-15T20:36:47.047" v="6018" actId="26606"/>
          <ac:spMkLst>
            <pc:docMk/>
            <pc:sldMk cId="3376589748" sldId="267"/>
            <ac:spMk id="3" creationId="{2DABFE0E-385A-DD71-600B-63DF1F7597DE}"/>
          </ac:spMkLst>
        </pc:spChg>
        <pc:spChg chg="del">
          <ac:chgData name="Alexandra Felicia Merauta" userId="68c678335d302192" providerId="LiveId" clId="{446CC119-5C4B-4559-85A0-DF361E0CAB80}" dt="2022-07-15T20:36:47.047" v="6018" actId="26606"/>
          <ac:spMkLst>
            <pc:docMk/>
            <pc:sldMk cId="3376589748" sldId="267"/>
            <ac:spMk id="16" creationId="{AD21898E-86C0-4C8A-A76C-DF33E844C87A}"/>
          </ac:spMkLst>
        </pc:spChg>
        <pc:spChg chg="del">
          <ac:chgData name="Alexandra Felicia Merauta" userId="68c678335d302192" providerId="LiveId" clId="{446CC119-5C4B-4559-85A0-DF361E0CAB80}" dt="2022-07-15T20:36:47.047" v="6018" actId="26606"/>
          <ac:spMkLst>
            <pc:docMk/>
            <pc:sldMk cId="3376589748" sldId="267"/>
            <ac:spMk id="17" creationId="{5C8F04BD-D093-45D0-B54C-50FDB308B4EE}"/>
          </ac:spMkLst>
        </pc:spChg>
        <pc:spChg chg="add">
          <ac:chgData name="Alexandra Felicia Merauta" userId="68c678335d302192" providerId="LiveId" clId="{446CC119-5C4B-4559-85A0-DF361E0CAB80}" dt="2022-07-15T20:36:47.047" v="6018" actId="26606"/>
          <ac:spMkLst>
            <pc:docMk/>
            <pc:sldMk cId="3376589748" sldId="267"/>
            <ac:spMk id="23" creationId="{BACC6370-2D7E-4714-9D71-7542949D7D5D}"/>
          </ac:spMkLst>
        </pc:spChg>
        <pc:spChg chg="add">
          <ac:chgData name="Alexandra Felicia Merauta" userId="68c678335d302192" providerId="LiveId" clId="{446CC119-5C4B-4559-85A0-DF361E0CAB80}" dt="2022-07-15T20:36:47.047" v="6018" actId="26606"/>
          <ac:spMkLst>
            <pc:docMk/>
            <pc:sldMk cId="3376589748" sldId="267"/>
            <ac:spMk id="25" creationId="{F68B3F68-107C-434F-AA38-110D5EA91B85}"/>
          </ac:spMkLst>
        </pc:spChg>
        <pc:spChg chg="add">
          <ac:chgData name="Alexandra Felicia Merauta" userId="68c678335d302192" providerId="LiveId" clId="{446CC119-5C4B-4559-85A0-DF361E0CAB80}" dt="2022-07-15T20:36:47.047" v="6018" actId="26606"/>
          <ac:spMkLst>
            <pc:docMk/>
            <pc:sldMk cId="3376589748" sldId="267"/>
            <ac:spMk id="27" creationId="{AAD0DBB9-1A4B-4391-81D4-CB19F9AB918A}"/>
          </ac:spMkLst>
        </pc:spChg>
        <pc:spChg chg="add">
          <ac:chgData name="Alexandra Felicia Merauta" userId="68c678335d302192" providerId="LiveId" clId="{446CC119-5C4B-4559-85A0-DF361E0CAB80}" dt="2022-07-15T20:36:47.047" v="6018" actId="26606"/>
          <ac:spMkLst>
            <pc:docMk/>
            <pc:sldMk cId="3376589748" sldId="267"/>
            <ac:spMk id="29" creationId="{063BBA22-50EA-4C4D-BE05-F1CE4E63AA56}"/>
          </ac:spMkLst>
        </pc:spChg>
        <pc:graphicFrameChg chg="add del">
          <ac:chgData name="Alexandra Felicia Merauta" userId="68c678335d302192" providerId="LiveId" clId="{446CC119-5C4B-4559-85A0-DF361E0CAB80}" dt="2022-07-15T20:36:46.985" v="6017" actId="26606"/>
          <ac:graphicFrameMkLst>
            <pc:docMk/>
            <pc:sldMk cId="3376589748" sldId="267"/>
            <ac:graphicFrameMk id="19" creationId="{B75A9037-8943-0DC6-CFBB-B0B9426E4744}"/>
          </ac:graphicFrameMkLst>
        </pc:graphicFrameChg>
        <pc:graphicFrameChg chg="add">
          <ac:chgData name="Alexandra Felicia Merauta" userId="68c678335d302192" providerId="LiveId" clId="{446CC119-5C4B-4559-85A0-DF361E0CAB80}" dt="2022-07-15T20:36:47.047" v="6018" actId="26606"/>
          <ac:graphicFrameMkLst>
            <pc:docMk/>
            <pc:sldMk cId="3376589748" sldId="267"/>
            <ac:graphicFrameMk id="21" creationId="{55A4CDFE-CEA4-6394-4C61-EFEAE5D72AE2}"/>
          </ac:graphicFrameMkLst>
        </pc:graphicFrameChg>
      </pc:sldChg>
      <pc:sldChg chg="new del">
        <pc:chgData name="Alexandra Felicia Merauta" userId="68c678335d302192" providerId="LiveId" clId="{446CC119-5C4B-4559-85A0-DF361E0CAB80}" dt="2022-07-10T14:13:48.994" v="5484" actId="47"/>
        <pc:sldMkLst>
          <pc:docMk/>
          <pc:sldMk cId="1581668937" sldId="268"/>
        </pc:sldMkLst>
      </pc:sldChg>
      <pc:sldChg chg="addSp delSp modSp new mod setBg">
        <pc:chgData name="Alexandra Felicia Merauta" userId="68c678335d302192" providerId="LiveId" clId="{446CC119-5C4B-4559-85A0-DF361E0CAB80}" dt="2022-07-15T20:46:36.640" v="6045" actId="1076"/>
        <pc:sldMkLst>
          <pc:docMk/>
          <pc:sldMk cId="2371183046" sldId="269"/>
        </pc:sldMkLst>
        <pc:spChg chg="del">
          <ac:chgData name="Alexandra Felicia Merauta" userId="68c678335d302192" providerId="LiveId" clId="{446CC119-5C4B-4559-85A0-DF361E0CAB80}" dt="2022-07-10T12:59:39.559" v="5251" actId="26606"/>
          <ac:spMkLst>
            <pc:docMk/>
            <pc:sldMk cId="2371183046" sldId="269"/>
            <ac:spMk id="2" creationId="{79B35EB1-0A18-EBFE-2A37-D96FA6E8312E}"/>
          </ac:spMkLst>
        </pc:spChg>
        <pc:spChg chg="del">
          <ac:chgData name="Alexandra Felicia Merauta" userId="68c678335d302192" providerId="LiveId" clId="{446CC119-5C4B-4559-85A0-DF361E0CAB80}" dt="2022-07-10T12:59:19.480" v="5250"/>
          <ac:spMkLst>
            <pc:docMk/>
            <pc:sldMk cId="2371183046" sldId="269"/>
            <ac:spMk id="3" creationId="{7AF0D76B-288E-423D-83B9-E9A3237668F0}"/>
          </ac:spMkLst>
        </pc:spChg>
        <pc:spChg chg="add">
          <ac:chgData name="Alexandra Felicia Merauta" userId="68c678335d302192" providerId="LiveId" clId="{446CC119-5C4B-4559-85A0-DF361E0CAB80}" dt="2022-07-10T12:59:39.559" v="5251" actId="26606"/>
          <ac:spMkLst>
            <pc:docMk/>
            <pc:sldMk cId="2371183046" sldId="269"/>
            <ac:spMk id="9" creationId="{F3060C83-F051-4F0E-ABAD-AA0DFC48B218}"/>
          </ac:spMkLst>
        </pc:spChg>
        <pc:spChg chg="add">
          <ac:chgData name="Alexandra Felicia Merauta" userId="68c678335d302192" providerId="LiveId" clId="{446CC119-5C4B-4559-85A0-DF361E0CAB80}" dt="2022-07-10T12:59:39.559" v="5251" actId="26606"/>
          <ac:spMkLst>
            <pc:docMk/>
            <pc:sldMk cId="2371183046" sldId="269"/>
            <ac:spMk id="11" creationId="{83C98ABE-055B-441F-B07E-44F97F083C39}"/>
          </ac:spMkLst>
        </pc:spChg>
        <pc:spChg chg="add">
          <ac:chgData name="Alexandra Felicia Merauta" userId="68c678335d302192" providerId="LiveId" clId="{446CC119-5C4B-4559-85A0-DF361E0CAB80}" dt="2022-07-10T12:59:39.559" v="5251" actId="26606"/>
          <ac:spMkLst>
            <pc:docMk/>
            <pc:sldMk cId="2371183046" sldId="269"/>
            <ac:spMk id="13" creationId="{29FDB030-9B49-4CED-8CCD-4D99382388AC}"/>
          </ac:spMkLst>
        </pc:spChg>
        <pc:spChg chg="add">
          <ac:chgData name="Alexandra Felicia Merauta" userId="68c678335d302192" providerId="LiveId" clId="{446CC119-5C4B-4559-85A0-DF361E0CAB80}" dt="2022-07-10T12:59:39.559" v="5251" actId="26606"/>
          <ac:spMkLst>
            <pc:docMk/>
            <pc:sldMk cId="2371183046" sldId="269"/>
            <ac:spMk id="15" creationId="{3783CA14-24A1-485C-8B30-D6A5D87987AD}"/>
          </ac:spMkLst>
        </pc:spChg>
        <pc:spChg chg="add">
          <ac:chgData name="Alexandra Felicia Merauta" userId="68c678335d302192" providerId="LiveId" clId="{446CC119-5C4B-4559-85A0-DF361E0CAB80}" dt="2022-07-10T12:59:39.559" v="5251" actId="26606"/>
          <ac:spMkLst>
            <pc:docMk/>
            <pc:sldMk cId="2371183046" sldId="269"/>
            <ac:spMk id="17" creationId="{9A97C86A-04D6-40F7-AE84-31AB43E6A846}"/>
          </ac:spMkLst>
        </pc:spChg>
        <pc:spChg chg="add">
          <ac:chgData name="Alexandra Felicia Merauta" userId="68c678335d302192" providerId="LiveId" clId="{446CC119-5C4B-4559-85A0-DF361E0CAB80}" dt="2022-07-10T12:59:39.559" v="5251" actId="26606"/>
          <ac:spMkLst>
            <pc:docMk/>
            <pc:sldMk cId="2371183046" sldId="269"/>
            <ac:spMk id="19" creationId="{FF9F2414-84E8-453E-B1F3-389FDE8192D9}"/>
          </ac:spMkLst>
        </pc:spChg>
        <pc:spChg chg="add">
          <ac:chgData name="Alexandra Felicia Merauta" userId="68c678335d302192" providerId="LiveId" clId="{446CC119-5C4B-4559-85A0-DF361E0CAB80}" dt="2022-07-10T12:59:39.559" v="5251" actId="26606"/>
          <ac:spMkLst>
            <pc:docMk/>
            <pc:sldMk cId="2371183046" sldId="269"/>
            <ac:spMk id="21" creationId="{3ECA69A1-7536-43AC-85EF-C7106179F5ED}"/>
          </ac:spMkLst>
        </pc:spChg>
        <pc:picChg chg="add mod">
          <ac:chgData name="Alexandra Felicia Merauta" userId="68c678335d302192" providerId="LiveId" clId="{446CC119-5C4B-4559-85A0-DF361E0CAB80}" dt="2022-07-15T20:46:36.640" v="6045" actId="1076"/>
          <ac:picMkLst>
            <pc:docMk/>
            <pc:sldMk cId="2371183046" sldId="269"/>
            <ac:picMk id="4" creationId="{02B6D2BB-D39F-4971-8E33-10BFA75646A0}"/>
          </ac:picMkLst>
        </pc:picChg>
      </pc:sldChg>
      <pc:sldChg chg="addSp modSp new mod setBg addAnim">
        <pc:chgData name="Alexandra Felicia Merauta" userId="68c678335d302192" providerId="LiveId" clId="{446CC119-5C4B-4559-85A0-DF361E0CAB80}" dt="2022-07-16T09:07:52.937" v="7410" actId="1076"/>
        <pc:sldMkLst>
          <pc:docMk/>
          <pc:sldMk cId="172310639" sldId="270"/>
        </pc:sldMkLst>
        <pc:spChg chg="mod">
          <ac:chgData name="Alexandra Felicia Merauta" userId="68c678335d302192" providerId="LiveId" clId="{446CC119-5C4B-4559-85A0-DF361E0CAB80}" dt="2022-07-16T09:07:52.937" v="7410" actId="1076"/>
          <ac:spMkLst>
            <pc:docMk/>
            <pc:sldMk cId="172310639" sldId="270"/>
            <ac:spMk id="2" creationId="{F7BE9A61-A0B1-FDF1-F3E0-88968E61C9C3}"/>
          </ac:spMkLst>
        </pc:spChg>
        <pc:spChg chg="mod">
          <ac:chgData name="Alexandra Felicia Merauta" userId="68c678335d302192" providerId="LiveId" clId="{446CC119-5C4B-4559-85A0-DF361E0CAB80}" dt="2022-07-16T09:07:41.014" v="7407" actId="122"/>
          <ac:spMkLst>
            <pc:docMk/>
            <pc:sldMk cId="172310639" sldId="270"/>
            <ac:spMk id="3" creationId="{35679CEE-F157-21BE-4E13-5ADABFE50485}"/>
          </ac:spMkLst>
        </pc:spChg>
        <pc:spChg chg="add">
          <ac:chgData name="Alexandra Felicia Merauta" userId="68c678335d302192" providerId="LiveId" clId="{446CC119-5C4B-4559-85A0-DF361E0CAB80}" dt="2022-07-16T09:00:32.412" v="7179" actId="26606"/>
          <ac:spMkLst>
            <pc:docMk/>
            <pc:sldMk cId="172310639" sldId="270"/>
            <ac:spMk id="10" creationId="{A3363022-C969-41E9-8EB2-E4C94908C1FA}"/>
          </ac:spMkLst>
        </pc:spChg>
        <pc:spChg chg="add">
          <ac:chgData name="Alexandra Felicia Merauta" userId="68c678335d302192" providerId="LiveId" clId="{446CC119-5C4B-4559-85A0-DF361E0CAB80}" dt="2022-07-16T09:00:32.412" v="7179" actId="26606"/>
          <ac:spMkLst>
            <pc:docMk/>
            <pc:sldMk cId="172310639" sldId="270"/>
            <ac:spMk id="12" creationId="{8D1AD6B3-BE88-4CEB-BA17-790657CC4729}"/>
          </ac:spMkLst>
        </pc:spChg>
        <pc:grpChg chg="add">
          <ac:chgData name="Alexandra Felicia Merauta" userId="68c678335d302192" providerId="LiveId" clId="{446CC119-5C4B-4559-85A0-DF361E0CAB80}" dt="2022-07-16T09:00:32.412" v="7179" actId="26606"/>
          <ac:grpSpMkLst>
            <pc:docMk/>
            <pc:sldMk cId="172310639" sldId="270"/>
            <ac:grpSpMk id="14" creationId="{89D1390B-7E13-4B4F-9CB2-391063412E54}"/>
          </ac:grpSpMkLst>
        </pc:grpChg>
        <pc:picChg chg="add">
          <ac:chgData name="Alexandra Felicia Merauta" userId="68c678335d302192" providerId="LiveId" clId="{446CC119-5C4B-4559-85A0-DF361E0CAB80}" dt="2022-07-16T09:00:32.412" v="7179" actId="26606"/>
          <ac:picMkLst>
            <pc:docMk/>
            <pc:sldMk cId="172310639" sldId="270"/>
            <ac:picMk id="7" creationId="{8FAA3D79-5F3E-6275-3F2F-18E85F05587F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AEAAE8-D16C-4575-A590-5698677DCA9D}" type="doc">
      <dgm:prSet loTypeId="urn:microsoft.com/office/officeart/2005/8/layout/bProcess2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014C609C-B6D8-4D41-8FDF-87245B31F9B9}">
      <dgm:prSet custT="1"/>
      <dgm:spPr>
        <a:solidFill>
          <a:schemeClr val="accent1">
            <a:lumMod val="75000"/>
          </a:schemeClr>
        </a:solidFill>
      </dgm:spPr>
      <dgm:t>
        <a:bodyPr/>
        <a:lstStyle/>
        <a:p>
          <a:pPr algn="ctr"/>
          <a:r>
            <a:rPr lang="en-US" sz="2800" dirty="0">
              <a:solidFill>
                <a:schemeClr val="bg1"/>
              </a:solidFill>
            </a:rPr>
            <a:t>Nature of Staff Shortage </a:t>
          </a:r>
        </a:p>
        <a:p>
          <a:pPr algn="l"/>
          <a:r>
            <a:rPr lang="en-US" sz="2000" dirty="0"/>
            <a:t>-Staff Shortage in UK = Wide problem </a:t>
          </a:r>
        </a:p>
        <a:p>
          <a:pPr algn="l"/>
          <a:r>
            <a:rPr lang="en-US" sz="2000" dirty="0"/>
            <a:t>- NHS and Care Homes are affected </a:t>
          </a:r>
        </a:p>
      </dgm:t>
    </dgm:pt>
    <dgm:pt modelId="{1CE7451C-6BC9-4C97-9EBA-12CCADC0B03C}" type="parTrans" cxnId="{6DB07CA2-E070-4225-A0BE-D3DB80A3F3F2}">
      <dgm:prSet/>
      <dgm:spPr/>
      <dgm:t>
        <a:bodyPr/>
        <a:lstStyle/>
        <a:p>
          <a:endParaRPr lang="en-US"/>
        </a:p>
      </dgm:t>
    </dgm:pt>
    <dgm:pt modelId="{F1ADE02B-324F-41F1-BB51-CF7C4434FC42}" type="sibTrans" cxnId="{6DB07CA2-E070-4225-A0BE-D3DB80A3F3F2}">
      <dgm:prSet/>
      <dgm:spPr>
        <a:solidFill>
          <a:srgbClr val="0070C0"/>
        </a:solidFill>
      </dgm:spPr>
      <dgm:t>
        <a:bodyPr/>
        <a:lstStyle/>
        <a:p>
          <a:endParaRPr lang="en-US"/>
        </a:p>
      </dgm:t>
    </dgm:pt>
    <dgm:pt modelId="{376CD88B-1AFB-4EE3-A5E9-A4380D2EB493}">
      <dgm:prSet custT="1"/>
      <dgm:spPr>
        <a:solidFill>
          <a:schemeClr val="accent1">
            <a:lumMod val="75000"/>
          </a:schemeClr>
        </a:solidFill>
      </dgm:spPr>
      <dgm:t>
        <a:bodyPr/>
        <a:lstStyle/>
        <a:p>
          <a:pPr marL="0"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dirty="0">
              <a:solidFill>
                <a:schemeClr val="bg1"/>
              </a:solidFill>
            </a:rPr>
            <a:t>Impact</a:t>
          </a:r>
          <a:r>
            <a:rPr lang="en-US" sz="2800" baseline="0" dirty="0">
              <a:solidFill>
                <a:schemeClr val="bg1"/>
              </a:solidFill>
            </a:rPr>
            <a:t> </a:t>
          </a: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400" b="0" i="0" dirty="0">
              <a:solidFill>
                <a:schemeClr val="bg1"/>
              </a:solidFill>
            </a:rPr>
            <a:t>On </a:t>
          </a:r>
          <a:r>
            <a:rPr lang="en-GB" sz="2400" b="0" i="0" dirty="0" err="1">
              <a:solidFill>
                <a:schemeClr val="bg1"/>
              </a:solidFill>
            </a:rPr>
            <a:t>Emloyees</a:t>
          </a:r>
          <a:r>
            <a:rPr lang="en-GB" sz="2400" b="0" i="0" dirty="0">
              <a:solidFill>
                <a:schemeClr val="bg1"/>
              </a:solidFill>
            </a:rPr>
            <a:t> </a:t>
          </a:r>
          <a:r>
            <a:rPr lang="en-GB" sz="2400" b="0" i="0" dirty="0"/>
            <a:t>:</a:t>
          </a: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000" b="0" i="0" dirty="0"/>
            <a:t>-Staff are exhausted, </a:t>
          </a:r>
          <a:r>
            <a:rPr lang="en-GB" sz="2000" b="0" i="0" dirty="0" err="1"/>
            <a:t>stress,angry</a:t>
          </a:r>
          <a:r>
            <a:rPr lang="en-GB" sz="2000" b="0" i="0" dirty="0"/>
            <a:t> and upset </a:t>
          </a:r>
        </a:p>
        <a:p>
          <a:pPr marL="0"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dirty="0">
              <a:solidFill>
                <a:schemeClr val="bg1"/>
              </a:solidFill>
            </a:rPr>
            <a:t>On Proper Care </a:t>
          </a:r>
          <a:r>
            <a:rPr lang="en-US" sz="2400" dirty="0"/>
            <a:t>: </a:t>
          </a:r>
        </a:p>
        <a:p>
          <a:pPr marL="0"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aseline="0" dirty="0"/>
            <a:t>-</a:t>
          </a:r>
          <a:r>
            <a:rPr lang="en-US" sz="2000" baseline="0" dirty="0"/>
            <a:t>The waiting list are increasing </a:t>
          </a:r>
          <a:r>
            <a:rPr lang="en-GB" sz="2000" b="0" i="0" dirty="0"/>
            <a:t> (Nikki and Laurence, 2021)</a:t>
          </a:r>
        </a:p>
        <a:p>
          <a:pPr marL="0"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dirty="0"/>
            <a:t>-</a:t>
          </a:r>
          <a:r>
            <a:rPr lang="en-US" sz="2000" dirty="0" err="1"/>
            <a:t>Imposibility</a:t>
          </a:r>
          <a:r>
            <a:rPr lang="en-US" sz="2000" dirty="0"/>
            <a:t> to give quality services (Unison,2021)</a:t>
          </a:r>
        </a:p>
      </dgm:t>
    </dgm:pt>
    <dgm:pt modelId="{86DEC356-954C-4291-8D7A-C157BB8E1547}" type="parTrans" cxnId="{F2A11BAF-0371-42AD-8401-30D68C2A380D}">
      <dgm:prSet/>
      <dgm:spPr/>
      <dgm:t>
        <a:bodyPr/>
        <a:lstStyle/>
        <a:p>
          <a:endParaRPr lang="en-US"/>
        </a:p>
      </dgm:t>
    </dgm:pt>
    <dgm:pt modelId="{531B5CE9-46FF-4D8F-8DEE-D64A716EC462}" type="sibTrans" cxnId="{F2A11BAF-0371-42AD-8401-30D68C2A380D}">
      <dgm:prSet/>
      <dgm:spPr/>
      <dgm:t>
        <a:bodyPr/>
        <a:lstStyle/>
        <a:p>
          <a:endParaRPr lang="en-US"/>
        </a:p>
      </dgm:t>
    </dgm:pt>
    <dgm:pt modelId="{FE6C7474-351B-402A-A4CA-330956406575}" type="pres">
      <dgm:prSet presAssocID="{B1AEAAE8-D16C-4575-A590-5698677DCA9D}" presName="diagram" presStyleCnt="0">
        <dgm:presLayoutVars>
          <dgm:dir/>
          <dgm:resizeHandles/>
        </dgm:presLayoutVars>
      </dgm:prSet>
      <dgm:spPr/>
    </dgm:pt>
    <dgm:pt modelId="{D1088CC2-3F17-4CAA-875C-29605F2348CF}" type="pres">
      <dgm:prSet presAssocID="{014C609C-B6D8-4D41-8FDF-87245B31F9B9}" presName="firstNode" presStyleLbl="node1" presStyleIdx="0" presStyleCnt="2" custScaleX="152938" custScaleY="126397">
        <dgm:presLayoutVars>
          <dgm:bulletEnabled val="1"/>
        </dgm:presLayoutVars>
      </dgm:prSet>
      <dgm:spPr/>
    </dgm:pt>
    <dgm:pt modelId="{5A15ECED-C243-4BBE-89D2-F74D41528B19}" type="pres">
      <dgm:prSet presAssocID="{F1ADE02B-324F-41F1-BB51-CF7C4434FC42}" presName="sibTrans" presStyleLbl="sibTrans2D1" presStyleIdx="0" presStyleCnt="1" custScaleX="36822" custScaleY="35395" custLinFactNeighborX="-6590" custLinFactNeighborY="11656"/>
      <dgm:spPr/>
    </dgm:pt>
    <dgm:pt modelId="{B4E867C9-327A-4EFF-835D-9AB9A7F08009}" type="pres">
      <dgm:prSet presAssocID="{376CD88B-1AFB-4EE3-A5E9-A4380D2EB493}" presName="lastNode" presStyleLbl="node1" presStyleIdx="1" presStyleCnt="2" custScaleX="163965" custScaleY="127309" custLinFactNeighborX="-365" custLinFactNeighborY="110">
        <dgm:presLayoutVars>
          <dgm:bulletEnabled val="1"/>
        </dgm:presLayoutVars>
      </dgm:prSet>
      <dgm:spPr/>
    </dgm:pt>
  </dgm:ptLst>
  <dgm:cxnLst>
    <dgm:cxn modelId="{0B8BB90F-4F97-49A5-9146-6A4CDCDBE93F}" type="presOf" srcId="{B1AEAAE8-D16C-4575-A590-5698677DCA9D}" destId="{FE6C7474-351B-402A-A4CA-330956406575}" srcOrd="0" destOrd="0" presId="urn:microsoft.com/office/officeart/2005/8/layout/bProcess2"/>
    <dgm:cxn modelId="{DF9BA039-E6B6-4735-B65A-2FF43382EE0D}" type="presOf" srcId="{014C609C-B6D8-4D41-8FDF-87245B31F9B9}" destId="{D1088CC2-3F17-4CAA-875C-29605F2348CF}" srcOrd="0" destOrd="0" presId="urn:microsoft.com/office/officeart/2005/8/layout/bProcess2"/>
    <dgm:cxn modelId="{6DB07CA2-E070-4225-A0BE-D3DB80A3F3F2}" srcId="{B1AEAAE8-D16C-4575-A590-5698677DCA9D}" destId="{014C609C-B6D8-4D41-8FDF-87245B31F9B9}" srcOrd="0" destOrd="0" parTransId="{1CE7451C-6BC9-4C97-9EBA-12CCADC0B03C}" sibTransId="{F1ADE02B-324F-41F1-BB51-CF7C4434FC42}"/>
    <dgm:cxn modelId="{F2A11BAF-0371-42AD-8401-30D68C2A380D}" srcId="{B1AEAAE8-D16C-4575-A590-5698677DCA9D}" destId="{376CD88B-1AFB-4EE3-A5E9-A4380D2EB493}" srcOrd="1" destOrd="0" parTransId="{86DEC356-954C-4291-8D7A-C157BB8E1547}" sibTransId="{531B5CE9-46FF-4D8F-8DEE-D64A716EC462}"/>
    <dgm:cxn modelId="{D61FB0B7-6312-4112-9652-19A2BCA4ECC8}" type="presOf" srcId="{F1ADE02B-324F-41F1-BB51-CF7C4434FC42}" destId="{5A15ECED-C243-4BBE-89D2-F74D41528B19}" srcOrd="0" destOrd="0" presId="urn:microsoft.com/office/officeart/2005/8/layout/bProcess2"/>
    <dgm:cxn modelId="{0ADD93D9-166D-430D-B057-B6E3B52197C3}" type="presOf" srcId="{376CD88B-1AFB-4EE3-A5E9-A4380D2EB493}" destId="{B4E867C9-327A-4EFF-835D-9AB9A7F08009}" srcOrd="0" destOrd="0" presId="urn:microsoft.com/office/officeart/2005/8/layout/bProcess2"/>
    <dgm:cxn modelId="{26F0C3A4-F6A5-479A-A06A-869AF9D19A78}" type="presParOf" srcId="{FE6C7474-351B-402A-A4CA-330956406575}" destId="{D1088CC2-3F17-4CAA-875C-29605F2348CF}" srcOrd="0" destOrd="0" presId="urn:microsoft.com/office/officeart/2005/8/layout/bProcess2"/>
    <dgm:cxn modelId="{675DFA8C-17D8-4F6F-A112-C15ABFC2A1FB}" type="presParOf" srcId="{FE6C7474-351B-402A-A4CA-330956406575}" destId="{5A15ECED-C243-4BBE-89D2-F74D41528B19}" srcOrd="1" destOrd="0" presId="urn:microsoft.com/office/officeart/2005/8/layout/bProcess2"/>
    <dgm:cxn modelId="{68C66C24-F339-4759-982B-A4C19688A140}" type="presParOf" srcId="{FE6C7474-351B-402A-A4CA-330956406575}" destId="{B4E867C9-327A-4EFF-835D-9AB9A7F08009}" srcOrd="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69C59E5-7620-4FA7-9455-B32196CF9479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DF3D1D6-C50B-4236-82A7-46656B69AA3A}">
      <dgm:prSet/>
      <dgm:spPr>
        <a:solidFill>
          <a:srgbClr val="00B0F0"/>
        </a:solidFill>
      </dgm:spPr>
      <dgm:t>
        <a:bodyPr/>
        <a:lstStyle/>
        <a:p>
          <a:r>
            <a:rPr lang="en-US" dirty="0"/>
            <a:t>Economical</a:t>
          </a:r>
        </a:p>
      </dgm:t>
    </dgm:pt>
    <dgm:pt modelId="{50CE85F1-A08E-4C7C-824A-47179C3AE6D5}" type="parTrans" cxnId="{75625AEF-96F6-4B10-928E-71D2C0A18818}">
      <dgm:prSet/>
      <dgm:spPr/>
      <dgm:t>
        <a:bodyPr/>
        <a:lstStyle/>
        <a:p>
          <a:endParaRPr lang="en-US"/>
        </a:p>
      </dgm:t>
    </dgm:pt>
    <dgm:pt modelId="{232CF306-BD01-44F2-AE85-1224DDB135C2}" type="sibTrans" cxnId="{75625AEF-96F6-4B10-928E-71D2C0A18818}">
      <dgm:prSet/>
      <dgm:spPr/>
      <dgm:t>
        <a:bodyPr/>
        <a:lstStyle/>
        <a:p>
          <a:endParaRPr lang="en-US"/>
        </a:p>
      </dgm:t>
    </dgm:pt>
    <dgm:pt modelId="{4EB114A7-EBD4-4661-AB64-E00102F09ADC}">
      <dgm:prSet/>
      <dgm:spPr>
        <a:solidFill>
          <a:srgbClr val="FF0000"/>
        </a:solidFill>
      </dgm:spPr>
      <dgm:t>
        <a:bodyPr/>
        <a:lstStyle/>
        <a:p>
          <a:r>
            <a:rPr lang="en-GB" dirty="0"/>
            <a:t>Social </a:t>
          </a:r>
          <a:endParaRPr lang="en-US" dirty="0"/>
        </a:p>
      </dgm:t>
    </dgm:pt>
    <dgm:pt modelId="{D6983E95-6038-4772-A887-BB651BF0C87F}" type="parTrans" cxnId="{4803F639-A540-4CDD-B2AA-A1D40EC22557}">
      <dgm:prSet/>
      <dgm:spPr/>
      <dgm:t>
        <a:bodyPr/>
        <a:lstStyle/>
        <a:p>
          <a:endParaRPr lang="en-US"/>
        </a:p>
      </dgm:t>
    </dgm:pt>
    <dgm:pt modelId="{69B7909B-D02F-4640-8DE3-E9418620E709}" type="sibTrans" cxnId="{4803F639-A540-4CDD-B2AA-A1D40EC22557}">
      <dgm:prSet/>
      <dgm:spPr/>
      <dgm:t>
        <a:bodyPr/>
        <a:lstStyle/>
        <a:p>
          <a:endParaRPr lang="en-US"/>
        </a:p>
      </dgm:t>
    </dgm:pt>
    <dgm:pt modelId="{F55495A8-F593-471E-A452-D19C594F2619}">
      <dgm:prSet/>
      <dgm:spPr>
        <a:solidFill>
          <a:srgbClr val="00B050"/>
        </a:solidFill>
      </dgm:spPr>
      <dgm:t>
        <a:bodyPr/>
        <a:lstStyle/>
        <a:p>
          <a:r>
            <a:rPr lang="en-GB" dirty="0"/>
            <a:t>Political</a:t>
          </a:r>
        </a:p>
      </dgm:t>
    </dgm:pt>
    <dgm:pt modelId="{09504731-534C-45E5-890D-7B504A99B37E}" type="parTrans" cxnId="{0D0172DD-2A33-4887-99DC-020916002F3F}">
      <dgm:prSet/>
      <dgm:spPr/>
      <dgm:t>
        <a:bodyPr/>
        <a:lstStyle/>
        <a:p>
          <a:endParaRPr lang="en-GB"/>
        </a:p>
      </dgm:t>
    </dgm:pt>
    <dgm:pt modelId="{185EEF52-CFB1-47AB-8452-D600137CB8B1}" type="sibTrans" cxnId="{0D0172DD-2A33-4887-99DC-020916002F3F}">
      <dgm:prSet/>
      <dgm:spPr/>
      <dgm:t>
        <a:bodyPr/>
        <a:lstStyle/>
        <a:p>
          <a:endParaRPr lang="en-GB"/>
        </a:p>
      </dgm:t>
    </dgm:pt>
    <dgm:pt modelId="{4B77483A-3F2C-4115-8D1F-403AB035B7A4}">
      <dgm:prSet custT="1"/>
      <dgm:spPr/>
      <dgm:t>
        <a:bodyPr/>
        <a:lstStyle/>
        <a:p>
          <a:r>
            <a:rPr lang="en-GB" sz="2000" dirty="0"/>
            <a:t>Brexit</a:t>
          </a:r>
          <a:r>
            <a:rPr lang="en-GB" sz="1300" dirty="0"/>
            <a:t>  </a:t>
          </a:r>
        </a:p>
      </dgm:t>
    </dgm:pt>
    <dgm:pt modelId="{6FCF2E9B-EC7E-4C6A-973E-8D873D81BF79}" type="parTrans" cxnId="{F762CCC7-480C-4ECB-AF4E-677AE652F6BC}">
      <dgm:prSet/>
      <dgm:spPr/>
      <dgm:t>
        <a:bodyPr/>
        <a:lstStyle/>
        <a:p>
          <a:endParaRPr lang="en-GB"/>
        </a:p>
      </dgm:t>
    </dgm:pt>
    <dgm:pt modelId="{4F0EA8BD-A52D-4D65-8087-E5A026A383A3}" type="sibTrans" cxnId="{F762CCC7-480C-4ECB-AF4E-677AE652F6BC}">
      <dgm:prSet/>
      <dgm:spPr/>
      <dgm:t>
        <a:bodyPr/>
        <a:lstStyle/>
        <a:p>
          <a:endParaRPr lang="en-GB"/>
        </a:p>
      </dgm:t>
    </dgm:pt>
    <dgm:pt modelId="{2D01AC23-473A-47D8-B261-53C473253B2B}">
      <dgm:prSet custT="1"/>
      <dgm:spPr/>
      <dgm:t>
        <a:bodyPr/>
        <a:lstStyle/>
        <a:p>
          <a:r>
            <a:rPr lang="en-GB" sz="2000" dirty="0"/>
            <a:t>Low salary causing workers </a:t>
          </a:r>
          <a:r>
            <a:rPr lang="en-GB" sz="2000"/>
            <a:t>(particularly </a:t>
          </a:r>
          <a:r>
            <a:rPr lang="en-GB" sz="2000" dirty="0"/>
            <a:t>NURSES</a:t>
          </a:r>
          <a:r>
            <a:rPr lang="en-GB" sz="2000"/>
            <a:t>) to leave the sector </a:t>
          </a:r>
          <a:endParaRPr lang="en-GB" sz="2000" dirty="0"/>
        </a:p>
      </dgm:t>
    </dgm:pt>
    <dgm:pt modelId="{0C3D17A2-685B-4C7E-B979-0637D1C83587}" type="parTrans" cxnId="{9CAE176C-FAE7-4E8C-B4D8-AAD5AE7C7408}">
      <dgm:prSet/>
      <dgm:spPr/>
      <dgm:t>
        <a:bodyPr/>
        <a:lstStyle/>
        <a:p>
          <a:endParaRPr lang="en-GB"/>
        </a:p>
      </dgm:t>
    </dgm:pt>
    <dgm:pt modelId="{E694193F-CBA7-4258-9FF5-64AA499C85B7}" type="sibTrans" cxnId="{9CAE176C-FAE7-4E8C-B4D8-AAD5AE7C7408}">
      <dgm:prSet/>
      <dgm:spPr/>
      <dgm:t>
        <a:bodyPr/>
        <a:lstStyle/>
        <a:p>
          <a:endParaRPr lang="en-GB"/>
        </a:p>
      </dgm:t>
    </dgm:pt>
    <dgm:pt modelId="{63777CE7-B50C-4F67-B05D-D8C16C2DC922}">
      <dgm:prSet/>
      <dgm:spPr>
        <a:solidFill>
          <a:srgbClr val="449CA5"/>
        </a:solidFill>
      </dgm:spPr>
      <dgm:t>
        <a:bodyPr/>
        <a:lstStyle/>
        <a:p>
          <a:r>
            <a:rPr lang="en-US" dirty="0"/>
            <a:t>Legal </a:t>
          </a:r>
        </a:p>
      </dgm:t>
    </dgm:pt>
    <dgm:pt modelId="{E19D79A5-6196-41C9-9C40-5438DF3D6CA0}" type="parTrans" cxnId="{3303DFFB-6154-4960-B0F0-3759EA901B9D}">
      <dgm:prSet/>
      <dgm:spPr/>
      <dgm:t>
        <a:bodyPr/>
        <a:lstStyle/>
        <a:p>
          <a:endParaRPr lang="en-GB"/>
        </a:p>
      </dgm:t>
    </dgm:pt>
    <dgm:pt modelId="{C6652A95-C5CC-4EDA-B791-84BDAC313970}" type="sibTrans" cxnId="{3303DFFB-6154-4960-B0F0-3759EA901B9D}">
      <dgm:prSet/>
      <dgm:spPr/>
      <dgm:t>
        <a:bodyPr/>
        <a:lstStyle/>
        <a:p>
          <a:endParaRPr lang="en-GB"/>
        </a:p>
      </dgm:t>
    </dgm:pt>
    <dgm:pt modelId="{BB306974-FAAF-4D91-A644-956FEA79E079}">
      <dgm:prSet custT="1"/>
      <dgm:spPr/>
      <dgm:t>
        <a:bodyPr/>
        <a:lstStyle/>
        <a:p>
          <a:r>
            <a:rPr lang="en-GB" sz="2000" dirty="0"/>
            <a:t>Career attitudes that do not favour </a:t>
          </a:r>
          <a:r>
            <a:rPr lang="en-GB" sz="2000" dirty="0" err="1"/>
            <a:t>joing</a:t>
          </a:r>
          <a:r>
            <a:rPr lang="en-GB" sz="2000" dirty="0"/>
            <a:t> the healthcare sector</a:t>
          </a:r>
        </a:p>
      </dgm:t>
    </dgm:pt>
    <dgm:pt modelId="{70564DFB-A079-493C-B071-C93E7BA4AED8}" type="parTrans" cxnId="{1B1B674C-3A74-4367-AE79-80807BC43D99}">
      <dgm:prSet/>
      <dgm:spPr/>
      <dgm:t>
        <a:bodyPr/>
        <a:lstStyle/>
        <a:p>
          <a:endParaRPr lang="en-GB"/>
        </a:p>
      </dgm:t>
    </dgm:pt>
    <dgm:pt modelId="{88F93C82-9658-49F2-AB1B-C846A4E9890D}" type="sibTrans" cxnId="{1B1B674C-3A74-4367-AE79-80807BC43D99}">
      <dgm:prSet/>
      <dgm:spPr/>
      <dgm:t>
        <a:bodyPr/>
        <a:lstStyle/>
        <a:p>
          <a:endParaRPr lang="en-GB"/>
        </a:p>
      </dgm:t>
    </dgm:pt>
    <dgm:pt modelId="{13D69748-C6D6-4F46-B0BC-1DF645DF8F13}">
      <dgm:prSet custT="1"/>
      <dgm:spPr/>
      <dgm:t>
        <a:bodyPr/>
        <a:lstStyle/>
        <a:p>
          <a:r>
            <a:rPr lang="en-GB" sz="2000" dirty="0"/>
            <a:t>High patient expectations </a:t>
          </a:r>
        </a:p>
      </dgm:t>
    </dgm:pt>
    <dgm:pt modelId="{98A924AF-5A05-4BE6-99A2-B1366148C3BA}" type="parTrans" cxnId="{469A9112-6B9C-46FD-9BCA-6704BF74F83A}">
      <dgm:prSet/>
      <dgm:spPr/>
      <dgm:t>
        <a:bodyPr/>
        <a:lstStyle/>
        <a:p>
          <a:endParaRPr lang="en-GB"/>
        </a:p>
      </dgm:t>
    </dgm:pt>
    <dgm:pt modelId="{75858B37-3E61-4940-B9A9-4EC081F5C647}" type="sibTrans" cxnId="{469A9112-6B9C-46FD-9BCA-6704BF74F83A}">
      <dgm:prSet/>
      <dgm:spPr/>
      <dgm:t>
        <a:bodyPr/>
        <a:lstStyle/>
        <a:p>
          <a:endParaRPr lang="en-GB"/>
        </a:p>
      </dgm:t>
    </dgm:pt>
    <dgm:pt modelId="{782701AB-EBE9-4D4F-AA99-F8E598C9B6E3}">
      <dgm:prSet custT="1"/>
      <dgm:spPr/>
      <dgm:t>
        <a:bodyPr/>
        <a:lstStyle/>
        <a:p>
          <a:r>
            <a:rPr lang="en-GB" sz="2000" dirty="0"/>
            <a:t>Healthcare employers liability &amp; ensuring safe work conditions </a:t>
          </a:r>
          <a:r>
            <a:rPr lang="en-GB" sz="1800" dirty="0"/>
            <a:t>.</a:t>
          </a:r>
        </a:p>
      </dgm:t>
    </dgm:pt>
    <dgm:pt modelId="{58702A1A-5921-4A0B-B40B-E939B87B70CC}" type="parTrans" cxnId="{859CD6D0-6109-4FE9-A384-814F71556E99}">
      <dgm:prSet/>
      <dgm:spPr/>
      <dgm:t>
        <a:bodyPr/>
        <a:lstStyle/>
        <a:p>
          <a:endParaRPr lang="en-GB"/>
        </a:p>
      </dgm:t>
    </dgm:pt>
    <dgm:pt modelId="{224ECC36-4BCA-4197-B692-4C33317EE951}" type="sibTrans" cxnId="{859CD6D0-6109-4FE9-A384-814F71556E99}">
      <dgm:prSet/>
      <dgm:spPr/>
      <dgm:t>
        <a:bodyPr/>
        <a:lstStyle/>
        <a:p>
          <a:endParaRPr lang="en-GB"/>
        </a:p>
      </dgm:t>
    </dgm:pt>
    <dgm:pt modelId="{E0172683-1EE6-464B-A928-5ACC250FC55D}" type="pres">
      <dgm:prSet presAssocID="{F69C59E5-7620-4FA7-9455-B32196CF9479}" presName="linear" presStyleCnt="0">
        <dgm:presLayoutVars>
          <dgm:animLvl val="lvl"/>
          <dgm:resizeHandles val="exact"/>
        </dgm:presLayoutVars>
      </dgm:prSet>
      <dgm:spPr/>
    </dgm:pt>
    <dgm:pt modelId="{8CF16272-45E9-43EE-B115-1CD018E391A1}" type="pres">
      <dgm:prSet presAssocID="{F55495A8-F593-471E-A452-D19C594F261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7DDC4B5-B00A-46E1-8A74-5091199F04F2}" type="pres">
      <dgm:prSet presAssocID="{F55495A8-F593-471E-A452-D19C594F2619}" presName="childText" presStyleLbl="revTx" presStyleIdx="0" presStyleCnt="4">
        <dgm:presLayoutVars>
          <dgm:bulletEnabled val="1"/>
        </dgm:presLayoutVars>
      </dgm:prSet>
      <dgm:spPr/>
    </dgm:pt>
    <dgm:pt modelId="{E3A6AF01-9F6F-49D3-B167-84D1D60A8F62}" type="pres">
      <dgm:prSet presAssocID="{1DF3D1D6-C50B-4236-82A7-46656B69AA3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1CAD048-3EE0-413D-9ECF-592AA629F067}" type="pres">
      <dgm:prSet presAssocID="{1DF3D1D6-C50B-4236-82A7-46656B69AA3A}" presName="childText" presStyleLbl="revTx" presStyleIdx="1" presStyleCnt="4">
        <dgm:presLayoutVars>
          <dgm:bulletEnabled val="1"/>
        </dgm:presLayoutVars>
      </dgm:prSet>
      <dgm:spPr/>
    </dgm:pt>
    <dgm:pt modelId="{10DAF9CD-9108-43D1-BC7A-F890FA8DA6B1}" type="pres">
      <dgm:prSet presAssocID="{4EB114A7-EBD4-4661-AB64-E00102F09AD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CCD06F8-8890-4DE3-915A-6D22EEAC65EB}" type="pres">
      <dgm:prSet presAssocID="{4EB114A7-EBD4-4661-AB64-E00102F09ADC}" presName="childText" presStyleLbl="revTx" presStyleIdx="2" presStyleCnt="4">
        <dgm:presLayoutVars>
          <dgm:bulletEnabled val="1"/>
        </dgm:presLayoutVars>
      </dgm:prSet>
      <dgm:spPr/>
    </dgm:pt>
    <dgm:pt modelId="{0F04FECE-C496-4EF3-8D12-66ECBBBC2F71}" type="pres">
      <dgm:prSet presAssocID="{63777CE7-B50C-4F67-B05D-D8C16C2DC922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43B2CC19-E801-4990-BA15-F9091B2AB813}" type="pres">
      <dgm:prSet presAssocID="{63777CE7-B50C-4F67-B05D-D8C16C2DC922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469A9112-6B9C-46FD-9BCA-6704BF74F83A}" srcId="{4EB114A7-EBD4-4661-AB64-E00102F09ADC}" destId="{13D69748-C6D6-4F46-B0BC-1DF645DF8F13}" srcOrd="1" destOrd="0" parTransId="{98A924AF-5A05-4BE6-99A2-B1366148C3BA}" sibTransId="{75858B37-3E61-4940-B9A9-4EC081F5C647}"/>
    <dgm:cxn modelId="{2759E017-0BE8-4592-8A83-AD1E180AC096}" type="presOf" srcId="{4B77483A-3F2C-4115-8D1F-403AB035B7A4}" destId="{17DDC4B5-B00A-46E1-8A74-5091199F04F2}" srcOrd="0" destOrd="0" presId="urn:microsoft.com/office/officeart/2005/8/layout/vList2"/>
    <dgm:cxn modelId="{4803F639-A540-4CDD-B2AA-A1D40EC22557}" srcId="{F69C59E5-7620-4FA7-9455-B32196CF9479}" destId="{4EB114A7-EBD4-4661-AB64-E00102F09ADC}" srcOrd="2" destOrd="0" parTransId="{D6983E95-6038-4772-A887-BB651BF0C87F}" sibTransId="{69B7909B-D02F-4640-8DE3-E9418620E709}"/>
    <dgm:cxn modelId="{27DCB03D-1403-43DF-9B7B-9F7C54A9BFF2}" type="presOf" srcId="{4EB114A7-EBD4-4661-AB64-E00102F09ADC}" destId="{10DAF9CD-9108-43D1-BC7A-F890FA8DA6B1}" srcOrd="0" destOrd="0" presId="urn:microsoft.com/office/officeart/2005/8/layout/vList2"/>
    <dgm:cxn modelId="{F954305D-3215-4D74-89B7-FF55446D4B7E}" type="presOf" srcId="{13D69748-C6D6-4F46-B0BC-1DF645DF8F13}" destId="{2CCD06F8-8890-4DE3-915A-6D22EEAC65EB}" srcOrd="0" destOrd="1" presId="urn:microsoft.com/office/officeart/2005/8/layout/vList2"/>
    <dgm:cxn modelId="{E605445F-5E6B-4AE3-9491-832BE280A2E0}" type="presOf" srcId="{F55495A8-F593-471E-A452-D19C594F2619}" destId="{8CF16272-45E9-43EE-B115-1CD018E391A1}" srcOrd="0" destOrd="0" presId="urn:microsoft.com/office/officeart/2005/8/layout/vList2"/>
    <dgm:cxn modelId="{9CAE176C-FAE7-4E8C-B4D8-AAD5AE7C7408}" srcId="{1DF3D1D6-C50B-4236-82A7-46656B69AA3A}" destId="{2D01AC23-473A-47D8-B261-53C473253B2B}" srcOrd="0" destOrd="0" parTransId="{0C3D17A2-685B-4C7E-B979-0637D1C83587}" sibTransId="{E694193F-CBA7-4258-9FF5-64AA499C85B7}"/>
    <dgm:cxn modelId="{1B1B674C-3A74-4367-AE79-80807BC43D99}" srcId="{4EB114A7-EBD4-4661-AB64-E00102F09ADC}" destId="{BB306974-FAAF-4D91-A644-956FEA79E079}" srcOrd="0" destOrd="0" parTransId="{70564DFB-A079-493C-B071-C93E7BA4AED8}" sibTransId="{88F93C82-9658-49F2-AB1B-C846A4E9890D}"/>
    <dgm:cxn modelId="{553C3B6E-C9A7-4F56-BB87-245D2C6793A9}" type="presOf" srcId="{63777CE7-B50C-4F67-B05D-D8C16C2DC922}" destId="{0F04FECE-C496-4EF3-8D12-66ECBBBC2F71}" srcOrd="0" destOrd="0" presId="urn:microsoft.com/office/officeart/2005/8/layout/vList2"/>
    <dgm:cxn modelId="{64055286-29DC-45A5-AC2A-91DF984AC40F}" type="presOf" srcId="{782701AB-EBE9-4D4F-AA99-F8E598C9B6E3}" destId="{43B2CC19-E801-4990-BA15-F9091B2AB813}" srcOrd="0" destOrd="0" presId="urn:microsoft.com/office/officeart/2005/8/layout/vList2"/>
    <dgm:cxn modelId="{D365958E-491D-439D-92C8-0985D54D4A21}" type="presOf" srcId="{BB306974-FAAF-4D91-A644-956FEA79E079}" destId="{2CCD06F8-8890-4DE3-915A-6D22EEAC65EB}" srcOrd="0" destOrd="0" presId="urn:microsoft.com/office/officeart/2005/8/layout/vList2"/>
    <dgm:cxn modelId="{5D888A94-4B78-411B-AA51-70A23798D0BF}" type="presOf" srcId="{F69C59E5-7620-4FA7-9455-B32196CF9479}" destId="{E0172683-1EE6-464B-A928-5ACC250FC55D}" srcOrd="0" destOrd="0" presId="urn:microsoft.com/office/officeart/2005/8/layout/vList2"/>
    <dgm:cxn modelId="{52C5F49E-ABE1-418F-933C-02846FCF80A2}" type="presOf" srcId="{2D01AC23-473A-47D8-B261-53C473253B2B}" destId="{31CAD048-3EE0-413D-9ECF-592AA629F067}" srcOrd="0" destOrd="0" presId="urn:microsoft.com/office/officeart/2005/8/layout/vList2"/>
    <dgm:cxn modelId="{EBFFB8C0-8A7C-45DC-AC09-CF9CFCAD3AD3}" type="presOf" srcId="{1DF3D1D6-C50B-4236-82A7-46656B69AA3A}" destId="{E3A6AF01-9F6F-49D3-B167-84D1D60A8F62}" srcOrd="0" destOrd="0" presId="urn:microsoft.com/office/officeart/2005/8/layout/vList2"/>
    <dgm:cxn modelId="{F762CCC7-480C-4ECB-AF4E-677AE652F6BC}" srcId="{F55495A8-F593-471E-A452-D19C594F2619}" destId="{4B77483A-3F2C-4115-8D1F-403AB035B7A4}" srcOrd="0" destOrd="0" parTransId="{6FCF2E9B-EC7E-4C6A-973E-8D873D81BF79}" sibTransId="{4F0EA8BD-A52D-4D65-8087-E5A026A383A3}"/>
    <dgm:cxn modelId="{859CD6D0-6109-4FE9-A384-814F71556E99}" srcId="{63777CE7-B50C-4F67-B05D-D8C16C2DC922}" destId="{782701AB-EBE9-4D4F-AA99-F8E598C9B6E3}" srcOrd="0" destOrd="0" parTransId="{58702A1A-5921-4A0B-B40B-E939B87B70CC}" sibTransId="{224ECC36-4BCA-4197-B692-4C33317EE951}"/>
    <dgm:cxn modelId="{0D0172DD-2A33-4887-99DC-020916002F3F}" srcId="{F69C59E5-7620-4FA7-9455-B32196CF9479}" destId="{F55495A8-F593-471E-A452-D19C594F2619}" srcOrd="0" destOrd="0" parTransId="{09504731-534C-45E5-890D-7B504A99B37E}" sibTransId="{185EEF52-CFB1-47AB-8452-D600137CB8B1}"/>
    <dgm:cxn modelId="{75625AEF-96F6-4B10-928E-71D2C0A18818}" srcId="{F69C59E5-7620-4FA7-9455-B32196CF9479}" destId="{1DF3D1D6-C50B-4236-82A7-46656B69AA3A}" srcOrd="1" destOrd="0" parTransId="{50CE85F1-A08E-4C7C-824A-47179C3AE6D5}" sibTransId="{232CF306-BD01-44F2-AE85-1224DDB135C2}"/>
    <dgm:cxn modelId="{3303DFFB-6154-4960-B0F0-3759EA901B9D}" srcId="{F69C59E5-7620-4FA7-9455-B32196CF9479}" destId="{63777CE7-B50C-4F67-B05D-D8C16C2DC922}" srcOrd="3" destOrd="0" parTransId="{E19D79A5-6196-41C9-9C40-5438DF3D6CA0}" sibTransId="{C6652A95-C5CC-4EDA-B791-84BDAC313970}"/>
    <dgm:cxn modelId="{FDF4A6DC-0E53-49C9-A10C-F2BF65CAF0A2}" type="presParOf" srcId="{E0172683-1EE6-464B-A928-5ACC250FC55D}" destId="{8CF16272-45E9-43EE-B115-1CD018E391A1}" srcOrd="0" destOrd="0" presId="urn:microsoft.com/office/officeart/2005/8/layout/vList2"/>
    <dgm:cxn modelId="{B226BFDF-CF7B-444F-99DD-A4C6C2AC5237}" type="presParOf" srcId="{E0172683-1EE6-464B-A928-5ACC250FC55D}" destId="{17DDC4B5-B00A-46E1-8A74-5091199F04F2}" srcOrd="1" destOrd="0" presId="urn:microsoft.com/office/officeart/2005/8/layout/vList2"/>
    <dgm:cxn modelId="{66EFF143-AD68-468A-95BB-94EC1E08E216}" type="presParOf" srcId="{E0172683-1EE6-464B-A928-5ACC250FC55D}" destId="{E3A6AF01-9F6F-49D3-B167-84D1D60A8F62}" srcOrd="2" destOrd="0" presId="urn:microsoft.com/office/officeart/2005/8/layout/vList2"/>
    <dgm:cxn modelId="{0D4ECC28-1730-4682-9F5D-7917F60E8686}" type="presParOf" srcId="{E0172683-1EE6-464B-A928-5ACC250FC55D}" destId="{31CAD048-3EE0-413D-9ECF-592AA629F067}" srcOrd="3" destOrd="0" presId="urn:microsoft.com/office/officeart/2005/8/layout/vList2"/>
    <dgm:cxn modelId="{A5A5A82A-6E1B-4A15-A08E-054123EB8404}" type="presParOf" srcId="{E0172683-1EE6-464B-A928-5ACC250FC55D}" destId="{10DAF9CD-9108-43D1-BC7A-F890FA8DA6B1}" srcOrd="4" destOrd="0" presId="urn:microsoft.com/office/officeart/2005/8/layout/vList2"/>
    <dgm:cxn modelId="{8E007C5A-5589-4ADE-B440-3C983A23C534}" type="presParOf" srcId="{E0172683-1EE6-464B-A928-5ACC250FC55D}" destId="{2CCD06F8-8890-4DE3-915A-6D22EEAC65EB}" srcOrd="5" destOrd="0" presId="urn:microsoft.com/office/officeart/2005/8/layout/vList2"/>
    <dgm:cxn modelId="{3DB1BC11-8370-4122-91DA-10BDBD043CA3}" type="presParOf" srcId="{E0172683-1EE6-464B-A928-5ACC250FC55D}" destId="{0F04FECE-C496-4EF3-8D12-66ECBBBC2F71}" srcOrd="6" destOrd="0" presId="urn:microsoft.com/office/officeart/2005/8/layout/vList2"/>
    <dgm:cxn modelId="{3EE9CB88-19B2-47E0-8B5A-CC80069C33A2}" type="presParOf" srcId="{E0172683-1EE6-464B-A928-5ACC250FC55D}" destId="{43B2CC19-E801-4990-BA15-F9091B2AB813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04F8129-6DCE-4CC9-83B3-A7A0DB45806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5C68644-F45E-4D63-9DBD-8B9FFD02A75E}">
      <dgm:prSet/>
      <dgm:spPr/>
      <dgm:t>
        <a:bodyPr/>
        <a:lstStyle/>
        <a:p>
          <a:r>
            <a:rPr lang="en-GB"/>
            <a:t>Fishbone diagram was also used  to identify other causes not covered in Pestel</a:t>
          </a:r>
          <a:endParaRPr lang="en-US"/>
        </a:p>
      </dgm:t>
    </dgm:pt>
    <dgm:pt modelId="{1345C0EF-009B-443F-9C7F-C079BCE760BE}" type="parTrans" cxnId="{F60552DC-10A4-40CE-B3CF-58A40D373A74}">
      <dgm:prSet/>
      <dgm:spPr/>
      <dgm:t>
        <a:bodyPr/>
        <a:lstStyle/>
        <a:p>
          <a:endParaRPr lang="en-US"/>
        </a:p>
      </dgm:t>
    </dgm:pt>
    <dgm:pt modelId="{826ACF5C-B7C5-4786-8388-373068667063}" type="sibTrans" cxnId="{F60552DC-10A4-40CE-B3CF-58A40D373A74}">
      <dgm:prSet/>
      <dgm:spPr/>
      <dgm:t>
        <a:bodyPr/>
        <a:lstStyle/>
        <a:p>
          <a:endParaRPr lang="en-US"/>
        </a:p>
      </dgm:t>
    </dgm:pt>
    <dgm:pt modelId="{B2DA1B73-8574-48D3-88DE-8C7167C5856A}">
      <dgm:prSet/>
      <dgm:spPr/>
      <dgm:t>
        <a:bodyPr/>
        <a:lstStyle/>
        <a:p>
          <a:r>
            <a:rPr lang="en-GB"/>
            <a:t>Fishbone diagram is </a:t>
          </a:r>
          <a:r>
            <a:rPr lang="en-GB" b="0"/>
            <a:t>a modern quality management tool that helping you to identify the cause and effect relationship for any quality issue (Kaoru,1997)</a:t>
          </a:r>
          <a:endParaRPr lang="en-US"/>
        </a:p>
      </dgm:t>
    </dgm:pt>
    <dgm:pt modelId="{F1CF7B6E-81E2-4D3B-AD2C-B9D1DE232938}" type="parTrans" cxnId="{1C620732-E277-4746-9423-D64E2A040713}">
      <dgm:prSet/>
      <dgm:spPr/>
      <dgm:t>
        <a:bodyPr/>
        <a:lstStyle/>
        <a:p>
          <a:endParaRPr lang="en-US"/>
        </a:p>
      </dgm:t>
    </dgm:pt>
    <dgm:pt modelId="{1787734E-EA20-4D6F-872B-9EE0506157C0}" type="sibTrans" cxnId="{1C620732-E277-4746-9423-D64E2A040713}">
      <dgm:prSet/>
      <dgm:spPr/>
      <dgm:t>
        <a:bodyPr/>
        <a:lstStyle/>
        <a:p>
          <a:endParaRPr lang="en-US"/>
        </a:p>
      </dgm:t>
    </dgm:pt>
    <dgm:pt modelId="{90831545-772F-4092-ABB0-7A088B272868}" type="pres">
      <dgm:prSet presAssocID="{C04F8129-6DCE-4CC9-83B3-A7A0DB45806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0772414-7EE1-4ACA-AEB6-39E0F090EE95}" type="pres">
      <dgm:prSet presAssocID="{45C68644-F45E-4D63-9DBD-8B9FFD02A75E}" presName="hierRoot1" presStyleCnt="0"/>
      <dgm:spPr/>
    </dgm:pt>
    <dgm:pt modelId="{C21AD819-C40E-4DA5-9601-A9178EE8DE1C}" type="pres">
      <dgm:prSet presAssocID="{45C68644-F45E-4D63-9DBD-8B9FFD02A75E}" presName="composite" presStyleCnt="0"/>
      <dgm:spPr/>
    </dgm:pt>
    <dgm:pt modelId="{CCB31626-751E-4CA9-9447-25126CC5A4B5}" type="pres">
      <dgm:prSet presAssocID="{45C68644-F45E-4D63-9DBD-8B9FFD02A75E}" presName="background" presStyleLbl="node0" presStyleIdx="0" presStyleCnt="2"/>
      <dgm:spPr/>
    </dgm:pt>
    <dgm:pt modelId="{3D74FB28-F37D-41B0-94C5-6CDFBFE0F365}" type="pres">
      <dgm:prSet presAssocID="{45C68644-F45E-4D63-9DBD-8B9FFD02A75E}" presName="text" presStyleLbl="fgAcc0" presStyleIdx="0" presStyleCnt="2">
        <dgm:presLayoutVars>
          <dgm:chPref val="3"/>
        </dgm:presLayoutVars>
      </dgm:prSet>
      <dgm:spPr/>
    </dgm:pt>
    <dgm:pt modelId="{C4CEB5F9-30FE-458D-A1D9-D92F06BE0AC2}" type="pres">
      <dgm:prSet presAssocID="{45C68644-F45E-4D63-9DBD-8B9FFD02A75E}" presName="hierChild2" presStyleCnt="0"/>
      <dgm:spPr/>
    </dgm:pt>
    <dgm:pt modelId="{4716B39F-8E5B-483B-97AC-B76ED54326F3}" type="pres">
      <dgm:prSet presAssocID="{B2DA1B73-8574-48D3-88DE-8C7167C5856A}" presName="hierRoot1" presStyleCnt="0"/>
      <dgm:spPr/>
    </dgm:pt>
    <dgm:pt modelId="{C2D63997-7050-4CFA-9FC3-1E0FD53048C2}" type="pres">
      <dgm:prSet presAssocID="{B2DA1B73-8574-48D3-88DE-8C7167C5856A}" presName="composite" presStyleCnt="0"/>
      <dgm:spPr/>
    </dgm:pt>
    <dgm:pt modelId="{867FE520-105D-4555-9EC0-385F57820DF3}" type="pres">
      <dgm:prSet presAssocID="{B2DA1B73-8574-48D3-88DE-8C7167C5856A}" presName="background" presStyleLbl="node0" presStyleIdx="1" presStyleCnt="2"/>
      <dgm:spPr/>
    </dgm:pt>
    <dgm:pt modelId="{75CB6FD3-23CE-49C8-A5B3-8CF9BF81B304}" type="pres">
      <dgm:prSet presAssocID="{B2DA1B73-8574-48D3-88DE-8C7167C5856A}" presName="text" presStyleLbl="fgAcc0" presStyleIdx="1" presStyleCnt="2">
        <dgm:presLayoutVars>
          <dgm:chPref val="3"/>
        </dgm:presLayoutVars>
      </dgm:prSet>
      <dgm:spPr/>
    </dgm:pt>
    <dgm:pt modelId="{5C3F5FC7-7434-43AD-BAF8-10CF86BE9C9E}" type="pres">
      <dgm:prSet presAssocID="{B2DA1B73-8574-48D3-88DE-8C7167C5856A}" presName="hierChild2" presStyleCnt="0"/>
      <dgm:spPr/>
    </dgm:pt>
  </dgm:ptLst>
  <dgm:cxnLst>
    <dgm:cxn modelId="{9F70CA0A-AC9D-4695-A202-BB3713CA2857}" type="presOf" srcId="{B2DA1B73-8574-48D3-88DE-8C7167C5856A}" destId="{75CB6FD3-23CE-49C8-A5B3-8CF9BF81B304}" srcOrd="0" destOrd="0" presId="urn:microsoft.com/office/officeart/2005/8/layout/hierarchy1"/>
    <dgm:cxn modelId="{3B005718-1B2C-46C2-92BA-71EBB555EBC8}" type="presOf" srcId="{45C68644-F45E-4D63-9DBD-8B9FFD02A75E}" destId="{3D74FB28-F37D-41B0-94C5-6CDFBFE0F365}" srcOrd="0" destOrd="0" presId="urn:microsoft.com/office/officeart/2005/8/layout/hierarchy1"/>
    <dgm:cxn modelId="{1C620732-E277-4746-9423-D64E2A040713}" srcId="{C04F8129-6DCE-4CC9-83B3-A7A0DB45806A}" destId="{B2DA1B73-8574-48D3-88DE-8C7167C5856A}" srcOrd="1" destOrd="0" parTransId="{F1CF7B6E-81E2-4D3B-AD2C-B9D1DE232938}" sibTransId="{1787734E-EA20-4D6F-872B-9EE0506157C0}"/>
    <dgm:cxn modelId="{B713A539-733B-44B3-8BE3-278A7E58F0EE}" type="presOf" srcId="{C04F8129-6DCE-4CC9-83B3-A7A0DB45806A}" destId="{90831545-772F-4092-ABB0-7A088B272868}" srcOrd="0" destOrd="0" presId="urn:microsoft.com/office/officeart/2005/8/layout/hierarchy1"/>
    <dgm:cxn modelId="{F60552DC-10A4-40CE-B3CF-58A40D373A74}" srcId="{C04F8129-6DCE-4CC9-83B3-A7A0DB45806A}" destId="{45C68644-F45E-4D63-9DBD-8B9FFD02A75E}" srcOrd="0" destOrd="0" parTransId="{1345C0EF-009B-443F-9C7F-C079BCE760BE}" sibTransId="{826ACF5C-B7C5-4786-8388-373068667063}"/>
    <dgm:cxn modelId="{BCFFD2E6-B6BA-485D-A47B-027B243D2ED0}" type="presParOf" srcId="{90831545-772F-4092-ABB0-7A088B272868}" destId="{A0772414-7EE1-4ACA-AEB6-39E0F090EE95}" srcOrd="0" destOrd="0" presId="urn:microsoft.com/office/officeart/2005/8/layout/hierarchy1"/>
    <dgm:cxn modelId="{A44850A4-F2DB-426C-A212-0F228D4CF991}" type="presParOf" srcId="{A0772414-7EE1-4ACA-AEB6-39E0F090EE95}" destId="{C21AD819-C40E-4DA5-9601-A9178EE8DE1C}" srcOrd="0" destOrd="0" presId="urn:microsoft.com/office/officeart/2005/8/layout/hierarchy1"/>
    <dgm:cxn modelId="{9ED30D82-0951-4AFE-84A4-0D2CD2ED4FAF}" type="presParOf" srcId="{C21AD819-C40E-4DA5-9601-A9178EE8DE1C}" destId="{CCB31626-751E-4CA9-9447-25126CC5A4B5}" srcOrd="0" destOrd="0" presId="urn:microsoft.com/office/officeart/2005/8/layout/hierarchy1"/>
    <dgm:cxn modelId="{70065CD4-2D89-4A9A-9038-44AE51946AD9}" type="presParOf" srcId="{C21AD819-C40E-4DA5-9601-A9178EE8DE1C}" destId="{3D74FB28-F37D-41B0-94C5-6CDFBFE0F365}" srcOrd="1" destOrd="0" presId="urn:microsoft.com/office/officeart/2005/8/layout/hierarchy1"/>
    <dgm:cxn modelId="{DC31A4B2-59B3-4BE4-9410-ABB13C4C9E29}" type="presParOf" srcId="{A0772414-7EE1-4ACA-AEB6-39E0F090EE95}" destId="{C4CEB5F9-30FE-458D-A1D9-D92F06BE0AC2}" srcOrd="1" destOrd="0" presId="urn:microsoft.com/office/officeart/2005/8/layout/hierarchy1"/>
    <dgm:cxn modelId="{525430B8-E8C1-44B0-8700-81C9E0542F9A}" type="presParOf" srcId="{90831545-772F-4092-ABB0-7A088B272868}" destId="{4716B39F-8E5B-483B-97AC-B76ED54326F3}" srcOrd="1" destOrd="0" presId="urn:microsoft.com/office/officeart/2005/8/layout/hierarchy1"/>
    <dgm:cxn modelId="{D5E6FC1A-059A-4C98-B0C9-D986CA2703AF}" type="presParOf" srcId="{4716B39F-8E5B-483B-97AC-B76ED54326F3}" destId="{C2D63997-7050-4CFA-9FC3-1E0FD53048C2}" srcOrd="0" destOrd="0" presId="urn:microsoft.com/office/officeart/2005/8/layout/hierarchy1"/>
    <dgm:cxn modelId="{2AA06625-B8C5-4D9B-AEED-F551C2C3FCF2}" type="presParOf" srcId="{C2D63997-7050-4CFA-9FC3-1E0FD53048C2}" destId="{867FE520-105D-4555-9EC0-385F57820DF3}" srcOrd="0" destOrd="0" presId="urn:microsoft.com/office/officeart/2005/8/layout/hierarchy1"/>
    <dgm:cxn modelId="{0D43DE2B-E7F5-48FF-B5B2-A0B3024AF22D}" type="presParOf" srcId="{C2D63997-7050-4CFA-9FC3-1E0FD53048C2}" destId="{75CB6FD3-23CE-49C8-A5B3-8CF9BF81B304}" srcOrd="1" destOrd="0" presId="urn:microsoft.com/office/officeart/2005/8/layout/hierarchy1"/>
    <dgm:cxn modelId="{7B30E638-43FE-4D29-AD5C-69069209AC6C}" type="presParOf" srcId="{4716B39F-8E5B-483B-97AC-B76ED54326F3}" destId="{5C3F5FC7-7434-43AD-BAF8-10CF86BE9C9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1AEAAE8-D16C-4575-A590-5698677DCA9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4C609C-B6D8-4D41-8FDF-87245B31F9B9}">
      <dgm:prSet custT="1"/>
      <dgm:spPr/>
      <dgm:t>
        <a:bodyPr/>
        <a:lstStyle/>
        <a:p>
          <a:endParaRPr lang="en-US" sz="2000" b="1" dirty="0"/>
        </a:p>
        <a:p>
          <a:r>
            <a:rPr lang="en-US" sz="2000" b="1" dirty="0"/>
            <a:t>Main causes identified from PESTLE and Fishbone</a:t>
          </a:r>
        </a:p>
      </dgm:t>
    </dgm:pt>
    <dgm:pt modelId="{1CE7451C-6BC9-4C97-9EBA-12CCADC0B03C}" type="parTrans" cxnId="{6DB07CA2-E070-4225-A0BE-D3DB80A3F3F2}">
      <dgm:prSet/>
      <dgm:spPr/>
      <dgm:t>
        <a:bodyPr/>
        <a:lstStyle/>
        <a:p>
          <a:endParaRPr lang="en-US"/>
        </a:p>
      </dgm:t>
    </dgm:pt>
    <dgm:pt modelId="{F1ADE02B-324F-41F1-BB51-CF7C4434FC42}" type="sibTrans" cxnId="{6DB07CA2-E070-4225-A0BE-D3DB80A3F3F2}">
      <dgm:prSet/>
      <dgm:spPr/>
      <dgm:t>
        <a:bodyPr/>
        <a:lstStyle/>
        <a:p>
          <a:endParaRPr lang="en-US"/>
        </a:p>
      </dgm:t>
    </dgm:pt>
    <dgm:pt modelId="{376CD88B-1AFB-4EE3-A5E9-A4380D2EB493}">
      <dgm:prSet custT="1"/>
      <dgm:spPr/>
      <dgm:t>
        <a:bodyPr/>
        <a:lstStyle/>
        <a:p>
          <a:endParaRPr lang="en-US" sz="2000" b="1" dirty="0"/>
        </a:p>
        <a:p>
          <a:r>
            <a:rPr lang="en-US" sz="2000" b="1" dirty="0"/>
            <a:t>Solutions that address these cause</a:t>
          </a:r>
        </a:p>
      </dgm:t>
    </dgm:pt>
    <dgm:pt modelId="{86DEC356-954C-4291-8D7A-C157BB8E1547}" type="parTrans" cxnId="{F2A11BAF-0371-42AD-8401-30D68C2A380D}">
      <dgm:prSet/>
      <dgm:spPr/>
      <dgm:t>
        <a:bodyPr/>
        <a:lstStyle/>
        <a:p>
          <a:endParaRPr lang="en-US"/>
        </a:p>
      </dgm:t>
    </dgm:pt>
    <dgm:pt modelId="{531B5CE9-46FF-4D8F-8DEE-D64A716EC462}" type="sibTrans" cxnId="{F2A11BAF-0371-42AD-8401-30D68C2A380D}">
      <dgm:prSet/>
      <dgm:spPr/>
      <dgm:t>
        <a:bodyPr/>
        <a:lstStyle/>
        <a:p>
          <a:endParaRPr lang="en-US"/>
        </a:p>
      </dgm:t>
    </dgm:pt>
    <dgm:pt modelId="{71922DA0-6A34-4B6E-993C-C5E0AAB56A7E}">
      <dgm:prSet custT="1"/>
      <dgm:spPr/>
      <dgm:t>
        <a:bodyPr/>
        <a:lstStyle/>
        <a:p>
          <a:r>
            <a:rPr lang="en-GB" sz="2400" dirty="0"/>
            <a:t>Low salary</a:t>
          </a:r>
        </a:p>
      </dgm:t>
    </dgm:pt>
    <dgm:pt modelId="{981E9E36-7287-48F2-B10D-2FA0AA009632}" type="parTrans" cxnId="{7A684A35-7DE7-47E5-AC25-A153FD24CF85}">
      <dgm:prSet/>
      <dgm:spPr/>
      <dgm:t>
        <a:bodyPr/>
        <a:lstStyle/>
        <a:p>
          <a:endParaRPr lang="en-GB"/>
        </a:p>
      </dgm:t>
    </dgm:pt>
    <dgm:pt modelId="{B097784D-CAFE-4901-B601-A2EA6A20F7A5}" type="sibTrans" cxnId="{7A684A35-7DE7-47E5-AC25-A153FD24CF85}">
      <dgm:prSet/>
      <dgm:spPr/>
      <dgm:t>
        <a:bodyPr/>
        <a:lstStyle/>
        <a:p>
          <a:endParaRPr lang="en-GB"/>
        </a:p>
      </dgm:t>
    </dgm:pt>
    <dgm:pt modelId="{60130BDD-6658-40CF-B40E-6404695316F0}">
      <dgm:prSet custT="1"/>
      <dgm:spPr/>
      <dgm:t>
        <a:bodyPr/>
        <a:lstStyle/>
        <a:p>
          <a:r>
            <a:rPr lang="en-GB" sz="2400" dirty="0"/>
            <a:t> </a:t>
          </a:r>
        </a:p>
      </dgm:t>
    </dgm:pt>
    <dgm:pt modelId="{F31F4447-DCFD-49D8-97D1-EA8AB2C9AAEF}" type="parTrans" cxnId="{BF25392D-E4AD-4018-AC6E-F9F319913710}">
      <dgm:prSet/>
      <dgm:spPr/>
      <dgm:t>
        <a:bodyPr/>
        <a:lstStyle/>
        <a:p>
          <a:endParaRPr lang="en-GB"/>
        </a:p>
      </dgm:t>
    </dgm:pt>
    <dgm:pt modelId="{10792F74-2ACA-458F-BD97-3F188A124562}" type="sibTrans" cxnId="{BF25392D-E4AD-4018-AC6E-F9F319913710}">
      <dgm:prSet/>
      <dgm:spPr/>
      <dgm:t>
        <a:bodyPr/>
        <a:lstStyle/>
        <a:p>
          <a:endParaRPr lang="en-GB"/>
        </a:p>
      </dgm:t>
    </dgm:pt>
    <dgm:pt modelId="{2AAEF2FA-00DB-424F-838A-A0668DF09970}">
      <dgm:prSet custT="1"/>
      <dgm:spPr/>
      <dgm:t>
        <a:bodyPr/>
        <a:lstStyle/>
        <a:p>
          <a:r>
            <a:rPr lang="en-GB" sz="2400" dirty="0"/>
            <a:t> Ensuring safe working conditions</a:t>
          </a:r>
        </a:p>
      </dgm:t>
    </dgm:pt>
    <dgm:pt modelId="{0AE69CCB-7C1F-432A-AE4B-AE8EDC7ED30F}" type="parTrans" cxnId="{BAFB249F-3C25-42A7-ADAD-91EE28431E7C}">
      <dgm:prSet/>
      <dgm:spPr/>
      <dgm:t>
        <a:bodyPr/>
        <a:lstStyle/>
        <a:p>
          <a:endParaRPr lang="en-GB"/>
        </a:p>
      </dgm:t>
    </dgm:pt>
    <dgm:pt modelId="{EC862ED4-948F-46EA-81BC-0D7EB518940B}" type="sibTrans" cxnId="{BAFB249F-3C25-42A7-ADAD-91EE28431E7C}">
      <dgm:prSet/>
      <dgm:spPr/>
      <dgm:t>
        <a:bodyPr/>
        <a:lstStyle/>
        <a:p>
          <a:endParaRPr lang="en-GB"/>
        </a:p>
      </dgm:t>
    </dgm:pt>
    <dgm:pt modelId="{7A28252A-52CB-4680-8E88-255886DEA44B}">
      <dgm:prSet custT="1"/>
      <dgm:spPr/>
      <dgm:t>
        <a:bodyPr/>
        <a:lstStyle/>
        <a:p>
          <a:r>
            <a:rPr lang="en-GB" sz="2400" b="0" i="0" dirty="0"/>
            <a:t>Guaranteeing a higher salary</a:t>
          </a:r>
          <a:endParaRPr lang="en-GB" sz="2400" dirty="0"/>
        </a:p>
      </dgm:t>
    </dgm:pt>
    <dgm:pt modelId="{91276371-AAB1-46F0-B72D-78DBDA28E64C}" type="parTrans" cxnId="{C2AA5DC7-5290-4679-8289-4351AE4E70B2}">
      <dgm:prSet/>
      <dgm:spPr/>
      <dgm:t>
        <a:bodyPr/>
        <a:lstStyle/>
        <a:p>
          <a:endParaRPr lang="en-GB"/>
        </a:p>
      </dgm:t>
    </dgm:pt>
    <dgm:pt modelId="{F1D576CC-645B-4170-BE8D-3A7058574564}" type="sibTrans" cxnId="{C2AA5DC7-5290-4679-8289-4351AE4E70B2}">
      <dgm:prSet/>
      <dgm:spPr/>
      <dgm:t>
        <a:bodyPr/>
        <a:lstStyle/>
        <a:p>
          <a:endParaRPr lang="en-GB"/>
        </a:p>
      </dgm:t>
    </dgm:pt>
    <dgm:pt modelId="{CE18A079-3EE1-48C4-9575-AE22828192AC}">
      <dgm:prSet custT="1"/>
      <dgm:spPr/>
      <dgm:t>
        <a:bodyPr/>
        <a:lstStyle/>
        <a:p>
          <a:r>
            <a:rPr lang="en-GB" sz="2400" dirty="0"/>
            <a:t> Employment contract (clear , transparent ) </a:t>
          </a:r>
        </a:p>
      </dgm:t>
    </dgm:pt>
    <dgm:pt modelId="{FD607545-264E-4CED-BCCF-478A87668369}" type="parTrans" cxnId="{08DF775F-85C7-4660-BE76-2C112F12DD5F}">
      <dgm:prSet/>
      <dgm:spPr/>
      <dgm:t>
        <a:bodyPr/>
        <a:lstStyle/>
        <a:p>
          <a:endParaRPr lang="en-GB"/>
        </a:p>
      </dgm:t>
    </dgm:pt>
    <dgm:pt modelId="{AC51C046-7247-473A-881A-04559B5A8A15}" type="sibTrans" cxnId="{08DF775F-85C7-4660-BE76-2C112F12DD5F}">
      <dgm:prSet/>
      <dgm:spPr/>
      <dgm:t>
        <a:bodyPr/>
        <a:lstStyle/>
        <a:p>
          <a:endParaRPr lang="en-GB"/>
        </a:p>
      </dgm:t>
    </dgm:pt>
    <dgm:pt modelId="{817B5924-8D13-46DB-8ADC-AABA092EED2D}">
      <dgm:prSet custT="1"/>
      <dgm:spPr/>
      <dgm:t>
        <a:bodyPr/>
        <a:lstStyle/>
        <a:p>
          <a:r>
            <a:rPr lang="en-GB" sz="2400" dirty="0"/>
            <a:t> </a:t>
          </a:r>
        </a:p>
      </dgm:t>
    </dgm:pt>
    <dgm:pt modelId="{BEF000FB-9C99-4351-AEB5-DEE9C0B0A774}" type="parTrans" cxnId="{0F0CED89-E718-4DBD-953D-83D4555A54D4}">
      <dgm:prSet/>
      <dgm:spPr/>
    </dgm:pt>
    <dgm:pt modelId="{ECA11FD8-7FF8-4B0A-8942-7397EEE12CF0}" type="sibTrans" cxnId="{0F0CED89-E718-4DBD-953D-83D4555A54D4}">
      <dgm:prSet/>
      <dgm:spPr/>
    </dgm:pt>
    <dgm:pt modelId="{C3CA9366-330B-4EB3-A34C-068B9B46601C}" type="pres">
      <dgm:prSet presAssocID="{B1AEAAE8-D16C-4575-A590-5698677DCA9D}" presName="linearFlow" presStyleCnt="0">
        <dgm:presLayoutVars>
          <dgm:dir/>
          <dgm:animLvl val="lvl"/>
          <dgm:resizeHandles val="exact"/>
        </dgm:presLayoutVars>
      </dgm:prSet>
      <dgm:spPr/>
    </dgm:pt>
    <dgm:pt modelId="{9FE556CA-ADBD-4A82-AD4B-E84E780FD357}" type="pres">
      <dgm:prSet presAssocID="{014C609C-B6D8-4D41-8FDF-87245B31F9B9}" presName="composite" presStyleCnt="0"/>
      <dgm:spPr/>
    </dgm:pt>
    <dgm:pt modelId="{F399273C-5606-492D-A100-80E048B9A989}" type="pres">
      <dgm:prSet presAssocID="{014C609C-B6D8-4D41-8FDF-87245B31F9B9}" presName="parentText" presStyleLbl="alignNode1" presStyleIdx="0" presStyleCnt="2" custLinFactNeighborY="0">
        <dgm:presLayoutVars>
          <dgm:chMax val="1"/>
          <dgm:bulletEnabled val="1"/>
        </dgm:presLayoutVars>
      </dgm:prSet>
      <dgm:spPr/>
    </dgm:pt>
    <dgm:pt modelId="{5B6A71AE-F5F8-4D33-BB2C-E77E8B472DCC}" type="pres">
      <dgm:prSet presAssocID="{014C609C-B6D8-4D41-8FDF-87245B31F9B9}" presName="descendantText" presStyleLbl="alignAcc1" presStyleIdx="0" presStyleCnt="2" custLinFactNeighborX="0">
        <dgm:presLayoutVars>
          <dgm:bulletEnabled val="1"/>
        </dgm:presLayoutVars>
      </dgm:prSet>
      <dgm:spPr/>
    </dgm:pt>
    <dgm:pt modelId="{F798B400-BCAF-48B8-B991-426F16894F27}" type="pres">
      <dgm:prSet presAssocID="{F1ADE02B-324F-41F1-BB51-CF7C4434FC42}" presName="sp" presStyleCnt="0"/>
      <dgm:spPr/>
    </dgm:pt>
    <dgm:pt modelId="{903258CC-DA76-40C6-8609-0DBB3312B09A}" type="pres">
      <dgm:prSet presAssocID="{376CD88B-1AFB-4EE3-A5E9-A4380D2EB493}" presName="composite" presStyleCnt="0"/>
      <dgm:spPr/>
    </dgm:pt>
    <dgm:pt modelId="{5ACA1142-25FB-4B5E-B402-D7E0CE07D94C}" type="pres">
      <dgm:prSet presAssocID="{376CD88B-1AFB-4EE3-A5E9-A4380D2EB493}" presName="parentText" presStyleLbl="alignNode1" presStyleIdx="1" presStyleCnt="2" custLinFactNeighborY="0">
        <dgm:presLayoutVars>
          <dgm:chMax val="1"/>
          <dgm:bulletEnabled val="1"/>
        </dgm:presLayoutVars>
      </dgm:prSet>
      <dgm:spPr/>
    </dgm:pt>
    <dgm:pt modelId="{E5220F51-C589-43D1-8DF0-F4349F4F5D91}" type="pres">
      <dgm:prSet presAssocID="{376CD88B-1AFB-4EE3-A5E9-A4380D2EB493}" presName="descendantText" presStyleLbl="alignAcc1" presStyleIdx="1" presStyleCnt="2" custLinFactNeighborX="-208" custLinFactNeighborY="793">
        <dgm:presLayoutVars>
          <dgm:bulletEnabled val="1"/>
        </dgm:presLayoutVars>
      </dgm:prSet>
      <dgm:spPr/>
    </dgm:pt>
  </dgm:ptLst>
  <dgm:cxnLst>
    <dgm:cxn modelId="{9923D122-9EF5-40CF-8300-630B03E379BE}" type="presOf" srcId="{376CD88B-1AFB-4EE3-A5E9-A4380D2EB493}" destId="{5ACA1142-25FB-4B5E-B402-D7E0CE07D94C}" srcOrd="0" destOrd="0" presId="urn:microsoft.com/office/officeart/2005/8/layout/chevron2"/>
    <dgm:cxn modelId="{BF25392D-E4AD-4018-AC6E-F9F319913710}" srcId="{014C609C-B6D8-4D41-8FDF-87245B31F9B9}" destId="{60130BDD-6658-40CF-B40E-6404695316F0}" srcOrd="2" destOrd="0" parTransId="{F31F4447-DCFD-49D8-97D1-EA8AB2C9AAEF}" sibTransId="{10792F74-2ACA-458F-BD97-3F188A124562}"/>
    <dgm:cxn modelId="{7135612E-8F5D-4565-AD51-6F3F47DB5E6C}" type="presOf" srcId="{71922DA0-6A34-4B6E-993C-C5E0AAB56A7E}" destId="{5B6A71AE-F5F8-4D33-BB2C-E77E8B472DCC}" srcOrd="0" destOrd="0" presId="urn:microsoft.com/office/officeart/2005/8/layout/chevron2"/>
    <dgm:cxn modelId="{C373FD2E-974B-4043-A24F-7ED40598BF7B}" type="presOf" srcId="{014C609C-B6D8-4D41-8FDF-87245B31F9B9}" destId="{F399273C-5606-492D-A100-80E048B9A989}" srcOrd="0" destOrd="0" presId="urn:microsoft.com/office/officeart/2005/8/layout/chevron2"/>
    <dgm:cxn modelId="{7A684A35-7DE7-47E5-AC25-A153FD24CF85}" srcId="{014C609C-B6D8-4D41-8FDF-87245B31F9B9}" destId="{71922DA0-6A34-4B6E-993C-C5E0AAB56A7E}" srcOrd="0" destOrd="0" parTransId="{981E9E36-7287-48F2-B10D-2FA0AA009632}" sibTransId="{B097784D-CAFE-4901-B601-A2EA6A20F7A5}"/>
    <dgm:cxn modelId="{E2132D5B-9FF2-447A-B0A9-1741D302A9D5}" type="presOf" srcId="{817B5924-8D13-46DB-8ADC-AABA092EED2D}" destId="{E5220F51-C589-43D1-8DF0-F4349F4F5D91}" srcOrd="0" destOrd="2" presId="urn:microsoft.com/office/officeart/2005/8/layout/chevron2"/>
    <dgm:cxn modelId="{08DF775F-85C7-4660-BE76-2C112F12DD5F}" srcId="{376CD88B-1AFB-4EE3-A5E9-A4380D2EB493}" destId="{CE18A079-3EE1-48C4-9575-AE22828192AC}" srcOrd="1" destOrd="0" parTransId="{FD607545-264E-4CED-BCCF-478A87668369}" sibTransId="{AC51C046-7247-473A-881A-04559B5A8A15}"/>
    <dgm:cxn modelId="{2AA79E67-A312-4681-8ACC-58C82D9D06AD}" type="presOf" srcId="{2AAEF2FA-00DB-424F-838A-A0668DF09970}" destId="{5B6A71AE-F5F8-4D33-BB2C-E77E8B472DCC}" srcOrd="0" destOrd="1" presId="urn:microsoft.com/office/officeart/2005/8/layout/chevron2"/>
    <dgm:cxn modelId="{0F0CED89-E718-4DBD-953D-83D4555A54D4}" srcId="{376CD88B-1AFB-4EE3-A5E9-A4380D2EB493}" destId="{817B5924-8D13-46DB-8ADC-AABA092EED2D}" srcOrd="2" destOrd="0" parTransId="{BEF000FB-9C99-4351-AEB5-DEE9C0B0A774}" sibTransId="{ECA11FD8-7FF8-4B0A-8942-7397EEE12CF0}"/>
    <dgm:cxn modelId="{2FA9F490-AD6D-4C9B-8883-B320901A10DA}" type="presOf" srcId="{B1AEAAE8-D16C-4575-A590-5698677DCA9D}" destId="{C3CA9366-330B-4EB3-A34C-068B9B46601C}" srcOrd="0" destOrd="0" presId="urn:microsoft.com/office/officeart/2005/8/layout/chevron2"/>
    <dgm:cxn modelId="{3BC65193-3382-4934-B40D-B79D133F67C4}" type="presOf" srcId="{CE18A079-3EE1-48C4-9575-AE22828192AC}" destId="{E5220F51-C589-43D1-8DF0-F4349F4F5D91}" srcOrd="0" destOrd="1" presId="urn:microsoft.com/office/officeart/2005/8/layout/chevron2"/>
    <dgm:cxn modelId="{BAFB249F-3C25-42A7-ADAD-91EE28431E7C}" srcId="{014C609C-B6D8-4D41-8FDF-87245B31F9B9}" destId="{2AAEF2FA-00DB-424F-838A-A0668DF09970}" srcOrd="1" destOrd="0" parTransId="{0AE69CCB-7C1F-432A-AE4B-AE8EDC7ED30F}" sibTransId="{EC862ED4-948F-46EA-81BC-0D7EB518940B}"/>
    <dgm:cxn modelId="{6DB07CA2-E070-4225-A0BE-D3DB80A3F3F2}" srcId="{B1AEAAE8-D16C-4575-A590-5698677DCA9D}" destId="{014C609C-B6D8-4D41-8FDF-87245B31F9B9}" srcOrd="0" destOrd="0" parTransId="{1CE7451C-6BC9-4C97-9EBA-12CCADC0B03C}" sibTransId="{F1ADE02B-324F-41F1-BB51-CF7C4434FC42}"/>
    <dgm:cxn modelId="{F2A11BAF-0371-42AD-8401-30D68C2A380D}" srcId="{B1AEAAE8-D16C-4575-A590-5698677DCA9D}" destId="{376CD88B-1AFB-4EE3-A5E9-A4380D2EB493}" srcOrd="1" destOrd="0" parTransId="{86DEC356-954C-4291-8D7A-C157BB8E1547}" sibTransId="{531B5CE9-46FF-4D8F-8DEE-D64A716EC462}"/>
    <dgm:cxn modelId="{60A45CB0-571E-4153-952B-D839ED78F719}" type="presOf" srcId="{60130BDD-6658-40CF-B40E-6404695316F0}" destId="{5B6A71AE-F5F8-4D33-BB2C-E77E8B472DCC}" srcOrd="0" destOrd="2" presId="urn:microsoft.com/office/officeart/2005/8/layout/chevron2"/>
    <dgm:cxn modelId="{C2AA5DC7-5290-4679-8289-4351AE4E70B2}" srcId="{376CD88B-1AFB-4EE3-A5E9-A4380D2EB493}" destId="{7A28252A-52CB-4680-8E88-255886DEA44B}" srcOrd="0" destOrd="0" parTransId="{91276371-AAB1-46F0-B72D-78DBDA28E64C}" sibTransId="{F1D576CC-645B-4170-BE8D-3A7058574564}"/>
    <dgm:cxn modelId="{D6F5D3D1-F04B-4722-B3A0-FEB508FAC51D}" type="presOf" srcId="{7A28252A-52CB-4680-8E88-255886DEA44B}" destId="{E5220F51-C589-43D1-8DF0-F4349F4F5D91}" srcOrd="0" destOrd="0" presId="urn:microsoft.com/office/officeart/2005/8/layout/chevron2"/>
    <dgm:cxn modelId="{0FB44342-435A-4672-A953-008CB5AE96A2}" type="presParOf" srcId="{C3CA9366-330B-4EB3-A34C-068B9B46601C}" destId="{9FE556CA-ADBD-4A82-AD4B-E84E780FD357}" srcOrd="0" destOrd="0" presId="urn:microsoft.com/office/officeart/2005/8/layout/chevron2"/>
    <dgm:cxn modelId="{A25A634B-A5EC-4EA0-92C3-43809CBE8295}" type="presParOf" srcId="{9FE556CA-ADBD-4A82-AD4B-E84E780FD357}" destId="{F399273C-5606-492D-A100-80E048B9A989}" srcOrd="0" destOrd="0" presId="urn:microsoft.com/office/officeart/2005/8/layout/chevron2"/>
    <dgm:cxn modelId="{7B6CD075-B3BC-4FF2-A891-077597A71070}" type="presParOf" srcId="{9FE556CA-ADBD-4A82-AD4B-E84E780FD357}" destId="{5B6A71AE-F5F8-4D33-BB2C-E77E8B472DCC}" srcOrd="1" destOrd="0" presId="urn:microsoft.com/office/officeart/2005/8/layout/chevron2"/>
    <dgm:cxn modelId="{1AD3FDB6-4F9C-4D39-A2CB-1A70A2B770D1}" type="presParOf" srcId="{C3CA9366-330B-4EB3-A34C-068B9B46601C}" destId="{F798B400-BCAF-48B8-B991-426F16894F27}" srcOrd="1" destOrd="0" presId="urn:microsoft.com/office/officeart/2005/8/layout/chevron2"/>
    <dgm:cxn modelId="{A233F10F-4C89-4CA2-A813-55BFBA9FF8E6}" type="presParOf" srcId="{C3CA9366-330B-4EB3-A34C-068B9B46601C}" destId="{903258CC-DA76-40C6-8609-0DBB3312B09A}" srcOrd="2" destOrd="0" presId="urn:microsoft.com/office/officeart/2005/8/layout/chevron2"/>
    <dgm:cxn modelId="{248788D0-0E41-4B26-A375-640D1A0BB36C}" type="presParOf" srcId="{903258CC-DA76-40C6-8609-0DBB3312B09A}" destId="{5ACA1142-25FB-4B5E-B402-D7E0CE07D94C}" srcOrd="0" destOrd="0" presId="urn:microsoft.com/office/officeart/2005/8/layout/chevron2"/>
    <dgm:cxn modelId="{6F12102D-F5A4-45B6-9A7F-B9FD65E1A693}" type="presParOf" srcId="{903258CC-DA76-40C6-8609-0DBB3312B09A}" destId="{E5220F51-C589-43D1-8DF0-F4349F4F5D91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088CC2-3F17-4CAA-875C-29605F2348CF}">
      <dsp:nvSpPr>
        <dsp:cNvPr id="0" name=""/>
        <dsp:cNvSpPr/>
      </dsp:nvSpPr>
      <dsp:spPr>
        <a:xfrm>
          <a:off x="1956" y="323704"/>
          <a:ext cx="4901394" cy="4050801"/>
        </a:xfrm>
        <a:prstGeom prst="ellipse">
          <a:avLst/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chemeClr val="bg1"/>
              </a:solidFill>
            </a:rPr>
            <a:t>Nature of Staff Shortage 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-Staff Shortage in UK = Wide problem 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- NHS and Care Homes are affected </a:t>
          </a:r>
        </a:p>
      </dsp:txBody>
      <dsp:txXfrm>
        <a:off x="719749" y="916930"/>
        <a:ext cx="3465808" cy="2864349"/>
      </dsp:txXfrm>
    </dsp:sp>
    <dsp:sp modelId="{5A15ECED-C243-4BBE-89D2-F74D41528B19}">
      <dsp:nvSpPr>
        <dsp:cNvPr id="0" name=""/>
        <dsp:cNvSpPr/>
      </dsp:nvSpPr>
      <dsp:spPr>
        <a:xfrm rot="5394284">
          <a:off x="5468498" y="2319191"/>
          <a:ext cx="397021" cy="310441"/>
        </a:xfrm>
        <a:prstGeom prst="triangle">
          <a:avLst/>
        </a:prstGeom>
        <a:solidFill>
          <a:srgbClr val="0070C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E867C9-327A-4EFF-835D-9AB9A7F08009}">
      <dsp:nvSpPr>
        <dsp:cNvPr id="0" name=""/>
        <dsp:cNvSpPr/>
      </dsp:nvSpPr>
      <dsp:spPr>
        <a:xfrm>
          <a:off x="6494064" y="298001"/>
          <a:ext cx="5254790" cy="4080029"/>
        </a:xfrm>
        <a:prstGeom prst="ellipse">
          <a:avLst/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chemeClr val="bg1"/>
              </a:solidFill>
            </a:rPr>
            <a:t>Impact</a:t>
          </a:r>
          <a:r>
            <a:rPr lang="en-US" sz="2800" kern="1200" baseline="0" dirty="0">
              <a:solidFill>
                <a:schemeClr val="bg1"/>
              </a:solidFill>
            </a:rPr>
            <a:t> </a:t>
          </a: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400" b="0" i="0" kern="1200" dirty="0">
              <a:solidFill>
                <a:schemeClr val="bg1"/>
              </a:solidFill>
            </a:rPr>
            <a:t>On </a:t>
          </a:r>
          <a:r>
            <a:rPr lang="en-GB" sz="2400" b="0" i="0" kern="1200" dirty="0" err="1">
              <a:solidFill>
                <a:schemeClr val="bg1"/>
              </a:solidFill>
            </a:rPr>
            <a:t>Emloyees</a:t>
          </a:r>
          <a:r>
            <a:rPr lang="en-GB" sz="2400" b="0" i="0" kern="1200" dirty="0">
              <a:solidFill>
                <a:schemeClr val="bg1"/>
              </a:solidFill>
            </a:rPr>
            <a:t> </a:t>
          </a:r>
          <a:r>
            <a:rPr lang="en-GB" sz="2400" b="0" i="0" kern="1200" dirty="0"/>
            <a:t>:</a:t>
          </a: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000" b="0" i="0" kern="1200" dirty="0"/>
            <a:t>-Staff are exhausted, </a:t>
          </a:r>
          <a:r>
            <a:rPr lang="en-GB" sz="2000" b="0" i="0" kern="1200" dirty="0" err="1"/>
            <a:t>stress,angry</a:t>
          </a:r>
          <a:r>
            <a:rPr lang="en-GB" sz="2000" b="0" i="0" kern="1200" dirty="0"/>
            <a:t> and upset </a:t>
          </a:r>
        </a:p>
        <a:p>
          <a:pPr marL="0"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bg1"/>
              </a:solidFill>
            </a:rPr>
            <a:t>On Proper Care </a:t>
          </a:r>
          <a:r>
            <a:rPr lang="en-US" sz="2400" kern="1200" dirty="0"/>
            <a:t>: </a:t>
          </a:r>
        </a:p>
        <a:p>
          <a:pPr marL="0"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 dirty="0"/>
            <a:t>-</a:t>
          </a:r>
          <a:r>
            <a:rPr lang="en-US" sz="2000" kern="1200" baseline="0" dirty="0"/>
            <a:t>The waiting list are increasing </a:t>
          </a:r>
          <a:r>
            <a:rPr lang="en-GB" sz="2000" b="0" i="0" kern="1200" dirty="0"/>
            <a:t> (Nikki and Laurence, 2021)</a:t>
          </a:r>
        </a:p>
        <a:p>
          <a:pPr marL="0"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/>
            <a:t>-</a:t>
          </a:r>
          <a:r>
            <a:rPr lang="en-US" sz="2000" kern="1200" dirty="0" err="1"/>
            <a:t>Imposibility</a:t>
          </a:r>
          <a:r>
            <a:rPr lang="en-US" sz="2000" kern="1200" dirty="0"/>
            <a:t> to give quality services (Unison,2021)</a:t>
          </a:r>
        </a:p>
      </dsp:txBody>
      <dsp:txXfrm>
        <a:off x="7263610" y="895507"/>
        <a:ext cx="3715698" cy="28850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F16272-45E9-43EE-B115-1CD018E391A1}">
      <dsp:nvSpPr>
        <dsp:cNvPr id="0" name=""/>
        <dsp:cNvSpPr/>
      </dsp:nvSpPr>
      <dsp:spPr>
        <a:xfrm>
          <a:off x="0" y="21945"/>
          <a:ext cx="8446269" cy="695565"/>
        </a:xfrm>
        <a:prstGeom prst="roundRect">
          <a:avLst/>
        </a:prstGeom>
        <a:solidFill>
          <a:srgbClr val="00B05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Political</a:t>
          </a:r>
        </a:p>
      </dsp:txBody>
      <dsp:txXfrm>
        <a:off x="33955" y="55900"/>
        <a:ext cx="8378359" cy="627655"/>
      </dsp:txXfrm>
    </dsp:sp>
    <dsp:sp modelId="{17DDC4B5-B00A-46E1-8A74-5091199F04F2}">
      <dsp:nvSpPr>
        <dsp:cNvPr id="0" name=""/>
        <dsp:cNvSpPr/>
      </dsp:nvSpPr>
      <dsp:spPr>
        <a:xfrm>
          <a:off x="0" y="717510"/>
          <a:ext cx="8446269" cy="480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8169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Brexit</a:t>
          </a:r>
          <a:r>
            <a:rPr lang="en-GB" sz="1300" kern="1200" dirty="0"/>
            <a:t>  </a:t>
          </a:r>
        </a:p>
      </dsp:txBody>
      <dsp:txXfrm>
        <a:off x="0" y="717510"/>
        <a:ext cx="8446269" cy="480240"/>
      </dsp:txXfrm>
    </dsp:sp>
    <dsp:sp modelId="{E3A6AF01-9F6F-49D3-B167-84D1D60A8F62}">
      <dsp:nvSpPr>
        <dsp:cNvPr id="0" name=""/>
        <dsp:cNvSpPr/>
      </dsp:nvSpPr>
      <dsp:spPr>
        <a:xfrm>
          <a:off x="0" y="1197750"/>
          <a:ext cx="8446269" cy="695565"/>
        </a:xfrm>
        <a:prstGeom prst="roundRect">
          <a:avLst/>
        </a:prstGeom>
        <a:solidFill>
          <a:srgbClr val="00B0F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Economical</a:t>
          </a:r>
        </a:p>
      </dsp:txBody>
      <dsp:txXfrm>
        <a:off x="33955" y="1231705"/>
        <a:ext cx="8378359" cy="627655"/>
      </dsp:txXfrm>
    </dsp:sp>
    <dsp:sp modelId="{31CAD048-3EE0-413D-9ECF-592AA629F067}">
      <dsp:nvSpPr>
        <dsp:cNvPr id="0" name=""/>
        <dsp:cNvSpPr/>
      </dsp:nvSpPr>
      <dsp:spPr>
        <a:xfrm>
          <a:off x="0" y="1893315"/>
          <a:ext cx="8446269" cy="480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8169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Low salary causing workers </a:t>
          </a:r>
          <a:r>
            <a:rPr lang="en-GB" sz="2000" kern="1200"/>
            <a:t>(particularly </a:t>
          </a:r>
          <a:r>
            <a:rPr lang="en-GB" sz="2000" kern="1200" dirty="0"/>
            <a:t>NURSES</a:t>
          </a:r>
          <a:r>
            <a:rPr lang="en-GB" sz="2000" kern="1200"/>
            <a:t>) to leave the sector </a:t>
          </a:r>
          <a:endParaRPr lang="en-GB" sz="2000" kern="1200" dirty="0"/>
        </a:p>
      </dsp:txBody>
      <dsp:txXfrm>
        <a:off x="0" y="1893315"/>
        <a:ext cx="8446269" cy="480240"/>
      </dsp:txXfrm>
    </dsp:sp>
    <dsp:sp modelId="{10DAF9CD-9108-43D1-BC7A-F890FA8DA6B1}">
      <dsp:nvSpPr>
        <dsp:cNvPr id="0" name=""/>
        <dsp:cNvSpPr/>
      </dsp:nvSpPr>
      <dsp:spPr>
        <a:xfrm>
          <a:off x="0" y="2373555"/>
          <a:ext cx="8446269" cy="695565"/>
        </a:xfrm>
        <a:prstGeom prst="roundRect">
          <a:avLst/>
        </a:prstGeom>
        <a:solidFill>
          <a:srgbClr val="FF000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Social </a:t>
          </a:r>
          <a:endParaRPr lang="en-US" sz="2900" kern="1200" dirty="0"/>
        </a:p>
      </dsp:txBody>
      <dsp:txXfrm>
        <a:off x="33955" y="2407510"/>
        <a:ext cx="8378359" cy="627655"/>
      </dsp:txXfrm>
    </dsp:sp>
    <dsp:sp modelId="{2CCD06F8-8890-4DE3-915A-6D22EEAC65EB}">
      <dsp:nvSpPr>
        <dsp:cNvPr id="0" name=""/>
        <dsp:cNvSpPr/>
      </dsp:nvSpPr>
      <dsp:spPr>
        <a:xfrm>
          <a:off x="0" y="3069120"/>
          <a:ext cx="8446269" cy="675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8169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Career attitudes that do not favour </a:t>
          </a:r>
          <a:r>
            <a:rPr lang="en-GB" sz="2000" kern="1200" dirty="0" err="1"/>
            <a:t>joing</a:t>
          </a:r>
          <a:r>
            <a:rPr lang="en-GB" sz="2000" kern="1200" dirty="0"/>
            <a:t> the healthcare sector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High patient expectations </a:t>
          </a:r>
        </a:p>
      </dsp:txBody>
      <dsp:txXfrm>
        <a:off x="0" y="3069120"/>
        <a:ext cx="8446269" cy="675337"/>
      </dsp:txXfrm>
    </dsp:sp>
    <dsp:sp modelId="{0F04FECE-C496-4EF3-8D12-66ECBBBC2F71}">
      <dsp:nvSpPr>
        <dsp:cNvPr id="0" name=""/>
        <dsp:cNvSpPr/>
      </dsp:nvSpPr>
      <dsp:spPr>
        <a:xfrm>
          <a:off x="0" y="3744458"/>
          <a:ext cx="8446269" cy="695565"/>
        </a:xfrm>
        <a:prstGeom prst="roundRect">
          <a:avLst/>
        </a:prstGeom>
        <a:solidFill>
          <a:srgbClr val="449CA5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Legal </a:t>
          </a:r>
        </a:p>
      </dsp:txBody>
      <dsp:txXfrm>
        <a:off x="33955" y="3778413"/>
        <a:ext cx="8378359" cy="627655"/>
      </dsp:txXfrm>
    </dsp:sp>
    <dsp:sp modelId="{43B2CC19-E801-4990-BA15-F9091B2AB813}">
      <dsp:nvSpPr>
        <dsp:cNvPr id="0" name=""/>
        <dsp:cNvSpPr/>
      </dsp:nvSpPr>
      <dsp:spPr>
        <a:xfrm>
          <a:off x="0" y="4440023"/>
          <a:ext cx="8446269" cy="480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8169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Healthcare employers liability &amp; ensuring safe work conditions </a:t>
          </a:r>
          <a:r>
            <a:rPr lang="en-GB" sz="1800" kern="1200" dirty="0"/>
            <a:t>.</a:t>
          </a:r>
        </a:p>
      </dsp:txBody>
      <dsp:txXfrm>
        <a:off x="0" y="4440023"/>
        <a:ext cx="8446269" cy="4802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B31626-751E-4CA9-9447-25126CC5A4B5}">
      <dsp:nvSpPr>
        <dsp:cNvPr id="0" name=""/>
        <dsp:cNvSpPr/>
      </dsp:nvSpPr>
      <dsp:spPr>
        <a:xfrm>
          <a:off x="1333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74FB28-F37D-41B0-94C5-6CDFBFE0F365}">
      <dsp:nvSpPr>
        <dsp:cNvPr id="0" name=""/>
        <dsp:cNvSpPr/>
      </dsp:nvSpPr>
      <dsp:spPr>
        <a:xfrm>
          <a:off x="521579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Fishbone diagram was also used  to identify other causes not covered in Pestel</a:t>
          </a:r>
          <a:endParaRPr lang="en-US" sz="2800" kern="1200"/>
        </a:p>
      </dsp:txBody>
      <dsp:txXfrm>
        <a:off x="608661" y="692298"/>
        <a:ext cx="4508047" cy="2799040"/>
      </dsp:txXfrm>
    </dsp:sp>
    <dsp:sp modelId="{867FE520-105D-4555-9EC0-385F57820DF3}">
      <dsp:nvSpPr>
        <dsp:cNvPr id="0" name=""/>
        <dsp:cNvSpPr/>
      </dsp:nvSpPr>
      <dsp:spPr>
        <a:xfrm>
          <a:off x="5724037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CB6FD3-23CE-49C8-A5B3-8CF9BF81B304}">
      <dsp:nvSpPr>
        <dsp:cNvPr id="0" name=""/>
        <dsp:cNvSpPr/>
      </dsp:nvSpPr>
      <dsp:spPr>
        <a:xfrm>
          <a:off x="6244283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Fishbone diagram is </a:t>
          </a:r>
          <a:r>
            <a:rPr lang="en-GB" sz="2800" b="0" kern="1200"/>
            <a:t>a modern quality management tool that helping you to identify the cause and effect relationship for any quality issue (Kaoru,1997)</a:t>
          </a:r>
          <a:endParaRPr lang="en-US" sz="2800" kern="1200"/>
        </a:p>
      </dsp:txBody>
      <dsp:txXfrm>
        <a:off x="6331365" y="692298"/>
        <a:ext cx="4508047" cy="27990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99273C-5606-492D-A100-80E048B9A989}">
      <dsp:nvSpPr>
        <dsp:cNvPr id="0" name=""/>
        <dsp:cNvSpPr/>
      </dsp:nvSpPr>
      <dsp:spPr>
        <a:xfrm rot="5400000">
          <a:off x="-347045" y="351490"/>
          <a:ext cx="2313636" cy="161954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b="1" kern="1200" dirty="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Main causes identified from PESTLE and Fishbone</a:t>
          </a:r>
        </a:p>
      </dsp:txBody>
      <dsp:txXfrm rot="-5400000">
        <a:off x="1" y="814218"/>
        <a:ext cx="1619545" cy="694091"/>
      </dsp:txXfrm>
    </dsp:sp>
    <dsp:sp modelId="{5B6A71AE-F5F8-4D33-BB2C-E77E8B472DCC}">
      <dsp:nvSpPr>
        <dsp:cNvPr id="0" name=""/>
        <dsp:cNvSpPr/>
      </dsp:nvSpPr>
      <dsp:spPr>
        <a:xfrm rot="5400000">
          <a:off x="5344053" y="-3720062"/>
          <a:ext cx="1504654" cy="895366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Low salary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 Ensuring safe working conditions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 </a:t>
          </a:r>
        </a:p>
      </dsp:txBody>
      <dsp:txXfrm rot="-5400000">
        <a:off x="1619546" y="77896"/>
        <a:ext cx="8880218" cy="1357752"/>
      </dsp:txXfrm>
    </dsp:sp>
    <dsp:sp modelId="{5ACA1142-25FB-4B5E-B402-D7E0CE07D94C}">
      <dsp:nvSpPr>
        <dsp:cNvPr id="0" name=""/>
        <dsp:cNvSpPr/>
      </dsp:nvSpPr>
      <dsp:spPr>
        <a:xfrm rot="5400000">
          <a:off x="-347045" y="2380302"/>
          <a:ext cx="2313636" cy="161954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b="1" kern="1200" dirty="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Solutions that address these cause</a:t>
          </a:r>
        </a:p>
      </dsp:txBody>
      <dsp:txXfrm rot="-5400000">
        <a:off x="1" y="2843030"/>
        <a:ext cx="1619545" cy="694091"/>
      </dsp:txXfrm>
    </dsp:sp>
    <dsp:sp modelId="{E5220F51-C589-43D1-8DF0-F4349F4F5D91}">
      <dsp:nvSpPr>
        <dsp:cNvPr id="0" name=""/>
        <dsp:cNvSpPr/>
      </dsp:nvSpPr>
      <dsp:spPr>
        <a:xfrm rot="5400000">
          <a:off x="5325824" y="-1679720"/>
          <a:ext cx="1503863" cy="895366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i="0" kern="1200" dirty="0"/>
            <a:t>Guaranteeing a higher salary</a:t>
          </a:r>
          <a:endParaRPr lang="en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 Employment contract (clear , transparent )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 </a:t>
          </a:r>
        </a:p>
      </dsp:txBody>
      <dsp:txXfrm rot="-5400000">
        <a:off x="1600922" y="2118595"/>
        <a:ext cx="8880256" cy="13570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07977-35CC-664E-CA8E-1A93142B49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C503B0-9EDD-CEC4-2414-50AC0DC849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F56C54-3554-9F29-802F-D49B89BB28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86FD4-9336-4312-BEB7-9C7602CA89C4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E2A292-51E5-9456-A909-AD8161B5E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44509C-11A3-7F4C-1C33-365AA958A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95ED0-D47A-4030-BAE0-CDF75D382E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504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431DC-EA3F-66F8-7E4D-357F8E18E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8F56D-447C-E050-1498-63D149D989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E901CF-8633-B0C2-9BCF-045858A55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86FD4-9336-4312-BEB7-9C7602CA89C4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71BD5E-5668-CEF3-4F56-55A9F80A2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363364-1368-F5DC-2D29-C7AC8257D7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95ED0-D47A-4030-BAE0-CDF75D382E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264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D1B71-C616-8867-1095-916DAA2D3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4E8FA5-BA3A-CB7C-B570-0023C608CC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BDF96-5481-DB94-D539-7829320AC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86FD4-9336-4312-BEB7-9C7602CA89C4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0CCE7D-7B08-ED8F-B758-101A08769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2908A6-2369-71B9-36E1-F1AE9653C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95ED0-D47A-4030-BAE0-CDF75D382E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795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828EE-729D-5055-C7A6-4AFF5200D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DDE6D-968E-7A30-AD2C-37C98C1B58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30F643-39C4-931C-F2F0-0CC180ADB9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CE7B80-7DD6-46E0-8405-94257833F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86FD4-9336-4312-BEB7-9C7602CA89C4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D2A008-F44C-E03E-C462-122E0A66F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A80DBF-FAEA-DD5D-D2C2-B04A9C5B52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95ED0-D47A-4030-BAE0-CDF75D382E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820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150DC-D9D0-AF5D-A94A-8496AA9A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ED4A83-AF50-480A-606B-5B460E7B6E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DB4ABE-AAA1-B986-F26F-7823CBEA4F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68E8180-77AF-46D2-CF9C-0614897BC6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21D3B4-30A9-BE59-886C-C2B89F9B64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89C0B89-772F-B4F7-AA68-7614C8E762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86FD4-9336-4312-BEB7-9C7602CA89C4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1982949-EA5B-28B6-B74A-7010BC6BB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A2256A9-806C-47BA-45C2-506B79EFFE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95ED0-D47A-4030-BAE0-CDF75D382E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273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4B62C-FC6B-C27C-26D5-396E35BF8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295814-55FB-095A-4B83-50C0B94647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86FD4-9336-4312-BEB7-9C7602CA89C4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689C30-F97D-0619-D562-77E205567E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4E641E-9326-FEC5-474D-76D107426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95ED0-D47A-4030-BAE0-CDF75D382E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105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FD4FEC-CDE1-C8DE-C21A-34856780D3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86FD4-9336-4312-BEB7-9C7602CA89C4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EAAF02-4A7E-4F9A-E2F3-EB45205C0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3B68B7-11D0-0741-5576-F0A724E4C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95ED0-D47A-4030-BAE0-CDF75D382E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5712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F0C70-3D2C-2E70-0A27-D4B59A279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44A64-B927-0081-D831-2F0BCE2DD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9014B5-8780-A29C-C2D9-D6A4C27933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DC104F-C710-F512-B16A-1A5702F5B5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86FD4-9336-4312-BEB7-9C7602CA89C4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ADC97D-F36A-0A52-5BA4-BF84C2DC1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2A47C4-6997-206D-F5E5-038BCB2C0B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95ED0-D47A-4030-BAE0-CDF75D382E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550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B1E86-A46D-D12D-47C2-A88525363D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249404-7687-7020-B071-D4884683D8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04145D-26A2-04DF-2C2B-95FF8A99D0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57E1B6-138C-A049-3572-E05B449081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86FD4-9336-4312-BEB7-9C7602CA89C4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2AA988-F088-35CB-1AA3-A418A1F4B1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7E3D94-AB1C-02CC-95EF-8A23F8AB30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95ED0-D47A-4030-BAE0-CDF75D382E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378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9155A-ABB3-796E-FDA2-F111A9DE6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A1F8FD-AB69-041B-ADCD-0BC638A4DF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C13EC0-67A6-B480-48FB-663C962D50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86FD4-9336-4312-BEB7-9C7602CA89C4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F677D8-DC97-47CC-E8B1-A7C901797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B3E4F8-1D8D-3198-C214-BD7116140A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95ED0-D47A-4030-BAE0-CDF75D382E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340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9EB674-D569-EDE8-7977-06CB7D46D6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79C061-8AF8-DB1F-65A7-8F23C4547B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5C0A7C-552B-A76B-1B14-F838FDF77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86FD4-9336-4312-BEB7-9C7602CA89C4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0A42FB-78CE-D6D4-B948-1E1EA8A06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68B113-6867-B2A7-4278-C1B576101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95ED0-D47A-4030-BAE0-CDF75D382E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168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6048E22-B8F6-94EF-5AE8-75BE1C12C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73105C-9FCD-2BAC-B9B3-3006F1000D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E5B1D2-E0A0-81EC-930D-09704B5A39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486FD4-9336-4312-BEB7-9C7602CA89C4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CE78A3-9574-8622-787D-44A62D79E7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E71348-8DF5-704E-F7C0-0272564F18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B95ED0-D47A-4030-BAE0-CDF75D382E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684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1.wdp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son.org.uk/news/press-release/2021/11/staffing-levels-in-care-dangerously-low-with-dying-residents-denied-dignified-end-says-unison-survey/" TargetMode="External"/><Relationship Id="rId2" Type="http://schemas.openxmlformats.org/officeDocument/2006/relationships/hyperlink" Target="https://www.bbc.co.uk/bitesize/guides/zcjhfcw/revision/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bc.co.uk/news/uk-england-norfolk-5989651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20">
            <a:extLst>
              <a:ext uri="{FF2B5EF4-FFF2-40B4-BE49-F238E27FC236}">
                <a16:creationId xmlns:a16="http://schemas.microsoft.com/office/drawing/2014/main" id="{0DE6A193-4755-479A-BC6F-A7EBCA73B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Video 14">
            <a:extLst>
              <a:ext uri="{FF2B5EF4-FFF2-40B4-BE49-F238E27FC236}">
                <a16:creationId xmlns:a16="http://schemas.microsoft.com/office/drawing/2014/main" id="{1AB96B6D-39FB-A783-F2AC-E04BBBA427D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-1" b="-1"/>
          <a:stretch/>
        </p:blipFill>
        <p:spPr>
          <a:xfrm>
            <a:off x="7620394" y="3145118"/>
            <a:ext cx="4495241" cy="2521391"/>
          </a:xfrm>
          <a:prstGeom prst="rect">
            <a:avLst/>
          </a:prstGeom>
        </p:spPr>
      </p:pic>
      <p:sp>
        <p:nvSpPr>
          <p:cNvPr id="50" name="Freeform: Shape 22">
            <a:extLst>
              <a:ext uri="{FF2B5EF4-FFF2-40B4-BE49-F238E27FC236}">
                <a16:creationId xmlns:a16="http://schemas.microsoft.com/office/drawing/2014/main" id="{AB8B8498-A488-40AF-99EB-F622ED9AD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8896786" cy="6858478"/>
          </a:xfrm>
          <a:custGeom>
            <a:avLst/>
            <a:gdLst>
              <a:gd name="connsiteX0" fmla="*/ 1472231 w 8896786"/>
              <a:gd name="connsiteY0" fmla="*/ 6858478 h 6858478"/>
              <a:gd name="connsiteX1" fmla="*/ 8896786 w 8896786"/>
              <a:gd name="connsiteY1" fmla="*/ 6858478 h 6858478"/>
              <a:gd name="connsiteX2" fmla="*/ 5720411 w 8896786"/>
              <a:gd name="connsiteY2" fmla="*/ 0 h 6858478"/>
              <a:gd name="connsiteX3" fmla="*/ 5714834 w 8896786"/>
              <a:gd name="connsiteY3" fmla="*/ 0 h 6858478"/>
              <a:gd name="connsiteX4" fmla="*/ 4648606 w 8896786"/>
              <a:gd name="connsiteY4" fmla="*/ 0 h 6858478"/>
              <a:gd name="connsiteX5" fmla="*/ 0 w 8896786"/>
              <a:gd name="connsiteY5" fmla="*/ 0 h 6858478"/>
              <a:gd name="connsiteX6" fmla="*/ 0 w 8896786"/>
              <a:gd name="connsiteY6" fmla="*/ 6857915 h 6858478"/>
              <a:gd name="connsiteX7" fmla="*/ 1472491 w 8896786"/>
              <a:gd name="connsiteY7" fmla="*/ 6857915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896786" h="6858478">
                <a:moveTo>
                  <a:pt x="1472231" y="6858478"/>
                </a:moveTo>
                <a:lnTo>
                  <a:pt x="8896786" y="6858478"/>
                </a:lnTo>
                <a:lnTo>
                  <a:pt x="5720411" y="0"/>
                </a:lnTo>
                <a:lnTo>
                  <a:pt x="5714834" y="0"/>
                </a:lnTo>
                <a:lnTo>
                  <a:pt x="4648606" y="0"/>
                </a:lnTo>
                <a:lnTo>
                  <a:pt x="0" y="0"/>
                </a:lnTo>
                <a:lnTo>
                  <a:pt x="0" y="6857915"/>
                </a:lnTo>
                <a:lnTo>
                  <a:pt x="1472491" y="685791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" name="Freeform: Shape 24">
            <a:extLst>
              <a:ext uri="{FF2B5EF4-FFF2-40B4-BE49-F238E27FC236}">
                <a16:creationId xmlns:a16="http://schemas.microsoft.com/office/drawing/2014/main" id="{2F033D07-FE42-4E5C-A00A-FFE1D42C0F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9"/>
            <a:ext cx="8096249" cy="6858479"/>
          </a:xfrm>
          <a:custGeom>
            <a:avLst/>
            <a:gdLst>
              <a:gd name="connsiteX0" fmla="*/ 0 w 8096249"/>
              <a:gd name="connsiteY0" fmla="*/ 6858479 h 6858479"/>
              <a:gd name="connsiteX1" fmla="*/ 2130297 w 8096249"/>
              <a:gd name="connsiteY1" fmla="*/ 6858479 h 6858479"/>
              <a:gd name="connsiteX2" fmla="*/ 2130297 w 8096249"/>
              <a:gd name="connsiteY2" fmla="*/ 6858478 h 6858479"/>
              <a:gd name="connsiteX3" fmla="*/ 8096249 w 8096249"/>
              <a:gd name="connsiteY3" fmla="*/ 6858478 h 6858479"/>
              <a:gd name="connsiteX4" fmla="*/ 4919874 w 8096249"/>
              <a:gd name="connsiteY4" fmla="*/ 0 h 6858479"/>
              <a:gd name="connsiteX5" fmla="*/ 4914297 w 8096249"/>
              <a:gd name="connsiteY5" fmla="*/ 0 h 6858479"/>
              <a:gd name="connsiteX6" fmla="*/ 3848069 w 8096249"/>
              <a:gd name="connsiteY6" fmla="*/ 0 h 6858479"/>
              <a:gd name="connsiteX7" fmla="*/ 18197 w 8096249"/>
              <a:gd name="connsiteY7" fmla="*/ 0 h 6858479"/>
              <a:gd name="connsiteX8" fmla="*/ 18197 w 8096249"/>
              <a:gd name="connsiteY8" fmla="*/ 479 h 6858479"/>
              <a:gd name="connsiteX9" fmla="*/ 0 w 8096249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96249" h="6858479">
                <a:moveTo>
                  <a:pt x="0" y="6858479"/>
                </a:moveTo>
                <a:lnTo>
                  <a:pt x="2130297" y="6858479"/>
                </a:lnTo>
                <a:lnTo>
                  <a:pt x="2130297" y="6858478"/>
                </a:lnTo>
                <a:lnTo>
                  <a:pt x="8096249" y="6858478"/>
                </a:lnTo>
                <a:lnTo>
                  <a:pt x="4919874" y="0"/>
                </a:lnTo>
                <a:lnTo>
                  <a:pt x="4914297" y="0"/>
                </a:lnTo>
                <a:lnTo>
                  <a:pt x="3848069" y="0"/>
                </a:lnTo>
                <a:lnTo>
                  <a:pt x="18197" y="0"/>
                </a:lnTo>
                <a:lnTo>
                  <a:pt x="18197" y="479"/>
                </a:lnTo>
                <a:lnTo>
                  <a:pt x="0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01AF47-D857-1615-031A-82E6D61586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427" y="512064"/>
            <a:ext cx="5586430" cy="3072384"/>
          </a:xfrm>
        </p:spPr>
        <p:txBody>
          <a:bodyPr anchor="b">
            <a:normAutofit/>
          </a:bodyPr>
          <a:lstStyle/>
          <a:p>
            <a:r>
              <a:rPr lang="en-GB" sz="5000" dirty="0"/>
              <a:t>Understanding and solving the problem of Staff Shortage in Proper Care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E65067-BEB3-D91B-02E1-3BE75CE53E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2868" y="3819975"/>
            <a:ext cx="5903132" cy="1883664"/>
          </a:xfrm>
        </p:spPr>
        <p:txBody>
          <a:bodyPr anchor="t">
            <a:noAutofit/>
          </a:bodyPr>
          <a:lstStyle/>
          <a:p>
            <a:pPr algn="l"/>
            <a:r>
              <a:rPr lang="en-GB" sz="1800" dirty="0"/>
              <a:t>Name : Alexandra Felicia Merauta</a:t>
            </a:r>
          </a:p>
          <a:p>
            <a:pPr algn="l"/>
            <a:r>
              <a:rPr lang="en-GB" sz="1800" dirty="0"/>
              <a:t>Student number :2121306</a:t>
            </a:r>
          </a:p>
          <a:p>
            <a:pPr algn="l"/>
            <a:r>
              <a:rPr lang="en-GB" sz="1800" dirty="0"/>
              <a:t>Module code &amp; name : BMSW4004 Problem Solving and Decision Making </a:t>
            </a:r>
          </a:p>
          <a:p>
            <a:pPr algn="l"/>
            <a:r>
              <a:rPr lang="en-GB" sz="1800" dirty="0"/>
              <a:t>Lecturer: </a:t>
            </a:r>
            <a:r>
              <a:rPr lang="en-GB" sz="1800" dirty="0" err="1"/>
              <a:t>Chijioke</a:t>
            </a:r>
            <a:r>
              <a:rPr lang="en-GB" sz="1800" dirty="0"/>
              <a:t> D Uba</a:t>
            </a:r>
          </a:p>
        </p:txBody>
      </p:sp>
    </p:spTree>
    <p:extLst>
      <p:ext uri="{BB962C8B-B14F-4D97-AF65-F5344CB8AC3E}">
        <p14:creationId xmlns:p14="http://schemas.microsoft.com/office/powerpoint/2010/main" val="289610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13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0">
            <a:extLst>
              <a:ext uri="{FF2B5EF4-FFF2-40B4-BE49-F238E27FC236}">
                <a16:creationId xmlns:a16="http://schemas.microsoft.com/office/drawing/2014/main" id="{A4206507-76F5-4316-AAF5-4EAFEE5EB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rgbClr val="0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2">
            <a:extLst>
              <a:ext uri="{FF2B5EF4-FFF2-40B4-BE49-F238E27FC236}">
                <a16:creationId xmlns:a16="http://schemas.microsoft.com/office/drawing/2014/main" id="{03BC2B61-D77E-45AB-8722-15BC6A718A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blipFill dpi="0" rotWithShape="1">
            <a:blip r:embed="rId2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2834E6-9934-0420-2444-C5FE2D402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0071" y="563274"/>
            <a:ext cx="9951720" cy="877599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sz="4400" dirty="0">
                <a:solidFill>
                  <a:srgbClr val="FFFFFF"/>
                </a:solidFill>
              </a:rPr>
              <a:t>The nature and impact of Staff Shortage on  Proper Care</a:t>
            </a:r>
            <a:endParaRPr lang="en-GB" dirty="0">
              <a:solidFill>
                <a:srgbClr val="FFFFFF"/>
              </a:solidFill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FCBAF733-907E-B657-7D81-9AAF60BCF0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2494920"/>
              </p:ext>
            </p:extLst>
          </p:nvPr>
        </p:nvGraphicFramePr>
        <p:xfrm>
          <a:off x="207817" y="1814945"/>
          <a:ext cx="11762509" cy="4668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2750911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Rectangle 89">
            <a:extLst>
              <a:ext uri="{FF2B5EF4-FFF2-40B4-BE49-F238E27FC236}">
                <a16:creationId xmlns:a16="http://schemas.microsoft.com/office/drawing/2014/main" id="{7264F718-7FAC-4056-9FA9-A603EC682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0"/>
            <a:ext cx="1219047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Freeform: Shape 91">
            <a:extLst>
              <a:ext uri="{FF2B5EF4-FFF2-40B4-BE49-F238E27FC236}">
                <a16:creationId xmlns:a16="http://schemas.microsoft.com/office/drawing/2014/main" id="{AAD98D1C-F2EB-49D5-899B-086F7E26F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59849" y="-479"/>
            <a:ext cx="9132151" cy="6858478"/>
          </a:xfrm>
          <a:custGeom>
            <a:avLst/>
            <a:gdLst>
              <a:gd name="connsiteX0" fmla="*/ 5955776 w 9132151"/>
              <a:gd name="connsiteY0" fmla="*/ 0 h 6858478"/>
              <a:gd name="connsiteX1" fmla="*/ 5950199 w 9132151"/>
              <a:gd name="connsiteY1" fmla="*/ 0 h 6858478"/>
              <a:gd name="connsiteX2" fmla="*/ 4883971 w 9132151"/>
              <a:gd name="connsiteY2" fmla="*/ 0 h 6858478"/>
              <a:gd name="connsiteX3" fmla="*/ 0 w 9132151"/>
              <a:gd name="connsiteY3" fmla="*/ 0 h 6858478"/>
              <a:gd name="connsiteX4" fmla="*/ 0 w 9132151"/>
              <a:gd name="connsiteY4" fmla="*/ 6857916 h 6858478"/>
              <a:gd name="connsiteX5" fmla="*/ 1707856 w 9132151"/>
              <a:gd name="connsiteY5" fmla="*/ 6857916 h 6858478"/>
              <a:gd name="connsiteX6" fmla="*/ 1707596 w 9132151"/>
              <a:gd name="connsiteY6" fmla="*/ 6858478 h 6858478"/>
              <a:gd name="connsiteX7" fmla="*/ 9132151 w 9132151"/>
              <a:gd name="connsiteY7" fmla="*/ 6858478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32151" h="6858478">
                <a:moveTo>
                  <a:pt x="5955776" y="0"/>
                </a:moveTo>
                <a:lnTo>
                  <a:pt x="5950199" y="0"/>
                </a:lnTo>
                <a:lnTo>
                  <a:pt x="4883971" y="0"/>
                </a:lnTo>
                <a:lnTo>
                  <a:pt x="0" y="0"/>
                </a:lnTo>
                <a:lnTo>
                  <a:pt x="0" y="6857916"/>
                </a:lnTo>
                <a:lnTo>
                  <a:pt x="1707856" y="6857916"/>
                </a:lnTo>
                <a:lnTo>
                  <a:pt x="1707596" y="6858478"/>
                </a:lnTo>
                <a:lnTo>
                  <a:pt x="9132151" y="6858478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4" name="Freeform: Shape 93">
            <a:extLst>
              <a:ext uri="{FF2B5EF4-FFF2-40B4-BE49-F238E27FC236}">
                <a16:creationId xmlns:a16="http://schemas.microsoft.com/office/drawing/2014/main" id="{7B4CA2D6-8008-4CEE-8D65-E6BE5477FC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69312" y="-3325"/>
            <a:ext cx="8722688" cy="6861324"/>
          </a:xfrm>
          <a:custGeom>
            <a:avLst/>
            <a:gdLst>
              <a:gd name="connsiteX0" fmla="*/ 5560897 w 8722688"/>
              <a:gd name="connsiteY0" fmla="*/ 0 h 6861324"/>
              <a:gd name="connsiteX1" fmla="*/ 5555346 w 8722688"/>
              <a:gd name="connsiteY1" fmla="*/ 0 h 6861324"/>
              <a:gd name="connsiteX2" fmla="*/ 4494013 w 8722688"/>
              <a:gd name="connsiteY2" fmla="*/ 0 h 6861324"/>
              <a:gd name="connsiteX3" fmla="*/ 681726 w 8722688"/>
              <a:gd name="connsiteY3" fmla="*/ 0 h 6861324"/>
              <a:gd name="connsiteX4" fmla="*/ 681726 w 8722688"/>
              <a:gd name="connsiteY4" fmla="*/ 479 h 6861324"/>
              <a:gd name="connsiteX5" fmla="*/ 0 w 8722688"/>
              <a:gd name="connsiteY5" fmla="*/ 479 h 6861324"/>
              <a:gd name="connsiteX6" fmla="*/ 0 w 8722688"/>
              <a:gd name="connsiteY6" fmla="*/ 6861324 h 6861324"/>
              <a:gd name="connsiteX7" fmla="*/ 2429574 w 8722688"/>
              <a:gd name="connsiteY7" fmla="*/ 6861324 h 6861324"/>
              <a:gd name="connsiteX8" fmla="*/ 2429574 w 8722688"/>
              <a:gd name="connsiteY8" fmla="*/ 6861323 h 6861324"/>
              <a:gd name="connsiteX9" fmla="*/ 8368134 w 8722688"/>
              <a:gd name="connsiteY9" fmla="*/ 6861323 h 6861324"/>
              <a:gd name="connsiteX10" fmla="*/ 8366822 w 8722688"/>
              <a:gd name="connsiteY10" fmla="*/ 6858478 h 6861324"/>
              <a:gd name="connsiteX11" fmla="*/ 8722688 w 8722688"/>
              <a:gd name="connsiteY11" fmla="*/ 6858478 h 6861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22688" h="6861324">
                <a:moveTo>
                  <a:pt x="5560897" y="0"/>
                </a:moveTo>
                <a:lnTo>
                  <a:pt x="5555346" y="0"/>
                </a:lnTo>
                <a:lnTo>
                  <a:pt x="4494013" y="0"/>
                </a:lnTo>
                <a:lnTo>
                  <a:pt x="681726" y="0"/>
                </a:lnTo>
                <a:lnTo>
                  <a:pt x="681726" y="479"/>
                </a:lnTo>
                <a:lnTo>
                  <a:pt x="0" y="479"/>
                </a:lnTo>
                <a:lnTo>
                  <a:pt x="0" y="6861324"/>
                </a:lnTo>
                <a:lnTo>
                  <a:pt x="2429574" y="6861324"/>
                </a:lnTo>
                <a:lnTo>
                  <a:pt x="2429574" y="6861323"/>
                </a:lnTo>
                <a:lnTo>
                  <a:pt x="8368134" y="6861323"/>
                </a:lnTo>
                <a:lnTo>
                  <a:pt x="8366822" y="6858478"/>
                </a:lnTo>
                <a:lnTo>
                  <a:pt x="8722688" y="6858478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21D91C-12C9-AF22-8B2A-1F0C9FDBA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036" y="939800"/>
            <a:ext cx="3847179" cy="1256145"/>
          </a:xfrm>
          <a:solidFill>
            <a:srgbClr val="28268E">
              <a:alpha val="49804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anchor="b"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Understanding the Staff Shortage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C68BEA-52F6-23C3-2FA2-5FBC0C474C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5081" y="613460"/>
            <a:ext cx="6174165" cy="6065134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2400" b="0" i="0" dirty="0">
                <a:effectLst/>
                <a:latin typeface="Neue Helvetica W01"/>
              </a:rPr>
              <a:t>      The </a:t>
            </a:r>
            <a:r>
              <a:rPr lang="en-GB" sz="2400" dirty="0">
                <a:latin typeface="Neue Helvetica W01"/>
              </a:rPr>
              <a:t>t</a:t>
            </a:r>
            <a:r>
              <a:rPr lang="en-GB" sz="2400" b="0" i="0" dirty="0">
                <a:effectLst/>
                <a:latin typeface="Neue Helvetica W01"/>
              </a:rPr>
              <a:t>op reasons staff shortage ,or  those thinking of leaving social care were :</a:t>
            </a:r>
          </a:p>
          <a:p>
            <a:pPr marL="0" indent="0">
              <a:buNone/>
            </a:pPr>
            <a:r>
              <a:rPr lang="en-GB" sz="2400" dirty="0">
                <a:latin typeface="Neue Helvetica W01"/>
              </a:rPr>
              <a:t>-</a:t>
            </a:r>
            <a:r>
              <a:rPr lang="en-GB" sz="2400" b="0" i="0" dirty="0">
                <a:effectLst/>
                <a:latin typeface="Neue Helvetica W01"/>
              </a:rPr>
              <a:t> burnout, stress, mental health and wellbeing (30%),</a:t>
            </a:r>
          </a:p>
          <a:p>
            <a:pPr>
              <a:buFontTx/>
              <a:buChar char="-"/>
            </a:pPr>
            <a:r>
              <a:rPr lang="en-GB" sz="2400" b="0" i="0" dirty="0">
                <a:effectLst/>
                <a:latin typeface="Neue Helvetica W01"/>
              </a:rPr>
              <a:t>followed by better pay elsewhere or low pay (29%)</a:t>
            </a:r>
          </a:p>
          <a:p>
            <a:pPr>
              <a:buFontTx/>
              <a:buChar char="-"/>
            </a:pPr>
            <a:r>
              <a:rPr lang="en-GB" sz="2400" b="0" i="0" dirty="0">
                <a:effectLst/>
                <a:latin typeface="Neue Helvetica W01"/>
              </a:rPr>
              <a:t>and compulsory vaccination (14%). </a:t>
            </a:r>
          </a:p>
          <a:p>
            <a:pPr>
              <a:buFontTx/>
              <a:buChar char="-"/>
            </a:pPr>
            <a:r>
              <a:rPr lang="en-GB" sz="2400" b="0" i="0" dirty="0">
                <a:effectLst/>
                <a:latin typeface="Neue Helvetica W01"/>
              </a:rPr>
              <a:t>Other reasons for wanting to quit included poor treatment by their employer (11%) and overwork due to staffing shortages (10%).    (Unison, 2021)</a:t>
            </a:r>
          </a:p>
          <a:p>
            <a:pPr marL="0" indent="0">
              <a:buNone/>
            </a:pPr>
            <a:r>
              <a:rPr lang="en-GB" sz="2400" dirty="0">
                <a:latin typeface="Neue Helvetica W01"/>
              </a:rPr>
              <a:t> </a:t>
            </a:r>
          </a:p>
          <a:p>
            <a:pPr marL="0" indent="0">
              <a:buNone/>
            </a:pPr>
            <a:r>
              <a:rPr lang="en-GB" sz="2400" dirty="0"/>
              <a:t>     Using the following 2 techniques , PESTEL analysis and Fishbone diagram , we will understand and identified the causes of staff shortage </a:t>
            </a:r>
          </a:p>
        </p:txBody>
      </p:sp>
    </p:spTree>
    <p:extLst>
      <p:ext uri="{BB962C8B-B14F-4D97-AF65-F5344CB8AC3E}">
        <p14:creationId xmlns:p14="http://schemas.microsoft.com/office/powerpoint/2010/main" val="4040860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D2FBE-863F-6256-81EA-9AB420418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537" y="224617"/>
            <a:ext cx="11833185" cy="1562581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dirty="0"/>
              <a:t>Pestle analysis </a:t>
            </a:r>
            <a:r>
              <a:rPr lang="en-GB" sz="3600" dirty="0"/>
              <a:t>= </a:t>
            </a:r>
            <a:r>
              <a:rPr lang="en-GB" sz="2800" dirty="0"/>
              <a:t>an acronym – but only 4 elements of this technique helping to analyse/understand the external factors that impact an organization.(in our case Proper Care)</a:t>
            </a:r>
          </a:p>
        </p:txBody>
      </p:sp>
      <p:cxnSp>
        <p:nvCxnSpPr>
          <p:cNvPr id="35" name="Straight Connector 37">
            <a:extLst>
              <a:ext uri="{FF2B5EF4-FFF2-40B4-BE49-F238E27FC236}">
                <a16:creationId xmlns:a16="http://schemas.microsoft.com/office/drawing/2014/main" id="{39B7FDC9-F0CE-43A7-9F2A-83DD09DC3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7624" y="2265037"/>
            <a:ext cx="10125012" cy="0"/>
          </a:xfrm>
          <a:prstGeom prst="line">
            <a:avLst/>
          </a:prstGeom>
          <a:ln w="158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(Bitesize,2022)">
            <a:extLst>
              <a:ext uri="{FF2B5EF4-FFF2-40B4-BE49-F238E27FC236}">
                <a16:creationId xmlns:a16="http://schemas.microsoft.com/office/drawing/2014/main" id="{20E3BDE8-3A25-C706-629A-26407461428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926" y="2871938"/>
            <a:ext cx="3145762" cy="1114124"/>
          </a:xfrm>
          <a:prstGeom prst="rect">
            <a:avLst/>
          </a:prstGeom>
        </p:spPr>
      </p:pic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6030C4C8-203C-A0C9-C360-BEFF7935FC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7947778"/>
              </p:ext>
            </p:extLst>
          </p:nvPr>
        </p:nvGraphicFramePr>
        <p:xfrm>
          <a:off x="3523805" y="1787198"/>
          <a:ext cx="8446269" cy="49422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7" name="TextBox 36">
            <a:extLst>
              <a:ext uri="{FF2B5EF4-FFF2-40B4-BE49-F238E27FC236}">
                <a16:creationId xmlns:a16="http://schemas.microsoft.com/office/drawing/2014/main" id="{43E53ADF-0884-5ACF-40F1-7AB167B221E8}"/>
              </a:ext>
            </a:extLst>
          </p:cNvPr>
          <p:cNvSpPr txBox="1"/>
          <p:nvPr/>
        </p:nvSpPr>
        <p:spPr>
          <a:xfrm>
            <a:off x="917080" y="3986062"/>
            <a:ext cx="175545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400" dirty="0"/>
              <a:t>(Bitesize, 2022)</a:t>
            </a:r>
          </a:p>
        </p:txBody>
      </p:sp>
    </p:spTree>
    <p:extLst>
      <p:ext uri="{BB962C8B-B14F-4D97-AF65-F5344CB8AC3E}">
        <p14:creationId xmlns:p14="http://schemas.microsoft.com/office/powerpoint/2010/main" val="18143431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5D2FBE-863F-6256-81EA-9AB420418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Cause and effect analysing of Staff Shortage 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55A4CDFE-CEA4-6394-4C61-EFEAE5D72A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583117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65897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2B6D2BB-D39F-4971-8E33-10BFA75646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7254" y="432369"/>
            <a:ext cx="11097491" cy="5926047"/>
          </a:xfrm>
          <a:prstGeom prst="rect">
            <a:avLst/>
          </a:prstGeom>
          <a:ln>
            <a:noFill/>
          </a:ln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183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2834E6-9934-0420-2444-C5FE2D402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747" y="94571"/>
            <a:ext cx="11568056" cy="939568"/>
          </a:xfrm>
        </p:spPr>
        <p:txBody>
          <a:bodyPr>
            <a:normAutofit/>
          </a:bodyPr>
          <a:lstStyle/>
          <a:p>
            <a:r>
              <a:rPr lang="en-GB" sz="4000" dirty="0"/>
              <a:t>Possible solution to solve the problem of Staff Shortage 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FCBAF733-907E-B657-7D81-9AAF60BCF0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5446394"/>
              </p:ext>
            </p:extLst>
          </p:nvPr>
        </p:nvGraphicFramePr>
        <p:xfrm>
          <a:off x="780585" y="1825625"/>
          <a:ext cx="1057321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51021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E22E24-31DE-7ECA-6308-0CE2C3F3A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GRID Analysis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852AAE5-38B5-AB58-5262-6E6D5C0389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9082906"/>
              </p:ext>
            </p:extLst>
          </p:nvPr>
        </p:nvGraphicFramePr>
        <p:xfrm>
          <a:off x="1142256" y="2826552"/>
          <a:ext cx="9309683" cy="2450372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98567">
                  <a:extLst>
                    <a:ext uri="{9D8B030D-6E8A-4147-A177-3AD203B41FA5}">
                      <a16:colId xmlns:a16="http://schemas.microsoft.com/office/drawing/2014/main" val="207932845"/>
                    </a:ext>
                  </a:extLst>
                </a:gridCol>
                <a:gridCol w="1183839">
                  <a:extLst>
                    <a:ext uri="{9D8B030D-6E8A-4147-A177-3AD203B41FA5}">
                      <a16:colId xmlns:a16="http://schemas.microsoft.com/office/drawing/2014/main" val="4010285283"/>
                    </a:ext>
                  </a:extLst>
                </a:gridCol>
                <a:gridCol w="1327333">
                  <a:extLst>
                    <a:ext uri="{9D8B030D-6E8A-4147-A177-3AD203B41FA5}">
                      <a16:colId xmlns:a16="http://schemas.microsoft.com/office/drawing/2014/main" val="947747146"/>
                    </a:ext>
                  </a:extLst>
                </a:gridCol>
                <a:gridCol w="1458871">
                  <a:extLst>
                    <a:ext uri="{9D8B030D-6E8A-4147-A177-3AD203B41FA5}">
                      <a16:colId xmlns:a16="http://schemas.microsoft.com/office/drawing/2014/main" val="2055968692"/>
                    </a:ext>
                  </a:extLst>
                </a:gridCol>
                <a:gridCol w="1434955">
                  <a:extLst>
                    <a:ext uri="{9D8B030D-6E8A-4147-A177-3AD203B41FA5}">
                      <a16:colId xmlns:a16="http://schemas.microsoft.com/office/drawing/2014/main" val="700460202"/>
                    </a:ext>
                  </a:extLst>
                </a:gridCol>
                <a:gridCol w="1506118">
                  <a:extLst>
                    <a:ext uri="{9D8B030D-6E8A-4147-A177-3AD203B41FA5}">
                      <a16:colId xmlns:a16="http://schemas.microsoft.com/office/drawing/2014/main" val="72486872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Solutions /Factors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Motivation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Opportunity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435834"/>
                  </a:ext>
                </a:extLst>
              </a:tr>
              <a:tr h="397924">
                <a:tc>
                  <a:txBody>
                    <a:bodyPr/>
                    <a:lstStyle/>
                    <a:p>
                      <a:r>
                        <a:rPr lang="en-GB" i="1" dirty="0">
                          <a:solidFill>
                            <a:schemeClr val="tx1"/>
                          </a:solidFill>
                        </a:rPr>
                        <a:t>Weights of factors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    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    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 </a:t>
                      </a:r>
                      <a:r>
                        <a:rPr lang="en-GB" i="1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    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1096609"/>
                  </a:ext>
                </a:extLst>
              </a:tr>
              <a:tr h="644382">
                <a:tc>
                  <a:txBody>
                    <a:bodyPr/>
                    <a:lstStyle/>
                    <a:p>
                      <a:r>
                        <a:rPr lang="en-GB" b="1" dirty="0"/>
                        <a:t>Salary</a:t>
                      </a:r>
                      <a:r>
                        <a:rPr lang="en-GB" dirty="0"/>
                        <a:t> (higher pay)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2          </a:t>
                      </a:r>
                      <a:r>
                        <a:rPr lang="en-GB" b="0" dirty="0"/>
                        <a:t>(6)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3           </a:t>
                      </a:r>
                      <a:r>
                        <a:rPr lang="en-GB" b="0" dirty="0"/>
                        <a:t>(15)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3              </a:t>
                      </a:r>
                      <a:r>
                        <a:rPr lang="en-GB" b="0" dirty="0"/>
                        <a:t>(12)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1              </a:t>
                      </a:r>
                      <a:r>
                        <a:rPr lang="en-GB" b="0" dirty="0"/>
                        <a:t>(2)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           35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4785085"/>
                  </a:ext>
                </a:extLst>
              </a:tr>
              <a:tr h="644382">
                <a:tc>
                  <a:txBody>
                    <a:bodyPr/>
                    <a:lstStyle/>
                    <a:p>
                      <a:r>
                        <a:rPr lang="en-GB" b="1" dirty="0"/>
                        <a:t>Employment Contract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2          </a:t>
                      </a:r>
                      <a:r>
                        <a:rPr lang="en-GB" b="0" dirty="0"/>
                        <a:t>(6)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2           </a:t>
                      </a:r>
                      <a:r>
                        <a:rPr lang="en-GB" b="0" dirty="0"/>
                        <a:t>(10)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3              </a:t>
                      </a:r>
                      <a:r>
                        <a:rPr lang="en-GB" b="0" dirty="0"/>
                        <a:t>(12)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1             </a:t>
                      </a:r>
                      <a:r>
                        <a:rPr lang="en-GB" b="0" dirty="0"/>
                        <a:t> (2)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           30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2707089"/>
                  </a:ext>
                </a:extLst>
              </a:tr>
              <a:tr h="397924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998126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844D4B4-8266-91AA-0593-2785A366A7B7}"/>
              </a:ext>
            </a:extLst>
          </p:cNvPr>
          <p:cNvSpPr txBox="1"/>
          <p:nvPr/>
        </p:nvSpPr>
        <p:spPr>
          <a:xfrm>
            <a:off x="8492681" y="5226859"/>
            <a:ext cx="332193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Score from 0 ( poor ) to 3 (very good)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4F1E82-9FF7-D329-2930-303D81CD4415}"/>
              </a:ext>
            </a:extLst>
          </p:cNvPr>
          <p:cNvSpPr txBox="1"/>
          <p:nvPr/>
        </p:nvSpPr>
        <p:spPr>
          <a:xfrm>
            <a:off x="8115299" y="2235086"/>
            <a:ext cx="38196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Relative importance 0-5 (where 5= most important 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21E1AC4-20EA-5E29-E8B0-E47A2B489665}"/>
              </a:ext>
            </a:extLst>
          </p:cNvPr>
          <p:cNvSpPr txBox="1"/>
          <p:nvPr/>
        </p:nvSpPr>
        <p:spPr>
          <a:xfrm>
            <a:off x="583757" y="6136712"/>
            <a:ext cx="110244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en-US" sz="1800"/>
              <a:t>Grid Analysis helps you to decide between several options where many factors need to be taken into account.</a:t>
            </a: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9364552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2FD536F-F633-D591-A4B4-87F48E265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5928" y="808941"/>
            <a:ext cx="7233898" cy="979122"/>
          </a:xfrm>
        </p:spPr>
        <p:txBody>
          <a:bodyPr/>
          <a:lstStyle/>
          <a:p>
            <a:r>
              <a:rPr lang="en-GB" b="1" dirty="0"/>
              <a:t>PMI  D</a:t>
            </a:r>
            <a:r>
              <a:rPr lang="en-GB" dirty="0"/>
              <a:t>ecision Making Tool</a:t>
            </a:r>
          </a:p>
        </p:txBody>
      </p:sp>
      <p:graphicFrame>
        <p:nvGraphicFramePr>
          <p:cNvPr id="5" name="Table 7">
            <a:extLst>
              <a:ext uri="{FF2B5EF4-FFF2-40B4-BE49-F238E27FC236}">
                <a16:creationId xmlns:a16="http://schemas.microsoft.com/office/drawing/2014/main" id="{AFD677FA-88BE-1E66-56E2-5F04B3D60D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1775432"/>
              </p:ext>
            </p:extLst>
          </p:nvPr>
        </p:nvGraphicFramePr>
        <p:xfrm>
          <a:off x="611322" y="3380919"/>
          <a:ext cx="5209212" cy="24198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6404">
                  <a:extLst>
                    <a:ext uri="{9D8B030D-6E8A-4147-A177-3AD203B41FA5}">
                      <a16:colId xmlns:a16="http://schemas.microsoft.com/office/drawing/2014/main" val="2133396632"/>
                    </a:ext>
                  </a:extLst>
                </a:gridCol>
                <a:gridCol w="1736404">
                  <a:extLst>
                    <a:ext uri="{9D8B030D-6E8A-4147-A177-3AD203B41FA5}">
                      <a16:colId xmlns:a16="http://schemas.microsoft.com/office/drawing/2014/main" val="511578930"/>
                    </a:ext>
                  </a:extLst>
                </a:gridCol>
                <a:gridCol w="1736404">
                  <a:extLst>
                    <a:ext uri="{9D8B030D-6E8A-4147-A177-3AD203B41FA5}">
                      <a16:colId xmlns:a16="http://schemas.microsoft.com/office/drawing/2014/main" val="2668901603"/>
                    </a:ext>
                  </a:extLst>
                </a:gridCol>
              </a:tblGrid>
              <a:tr h="516772">
                <a:tc>
                  <a:txBody>
                    <a:bodyPr/>
                    <a:lstStyle/>
                    <a:p>
                      <a:r>
                        <a:rPr lang="en-GB" dirty="0"/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Minus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Interesting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7642954"/>
                  </a:ext>
                </a:extLst>
              </a:tr>
              <a:tr h="1903127">
                <a:tc>
                  <a:txBody>
                    <a:bodyPr/>
                    <a:lstStyle/>
                    <a:p>
                      <a:r>
                        <a:rPr lang="en-GB" dirty="0"/>
                        <a:t>-Possibility to have savings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-bigger taxes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-not having financial stress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2489646"/>
                  </a:ext>
                </a:extLst>
              </a:tr>
            </a:tbl>
          </a:graphicData>
        </a:graphic>
      </p:graphicFrame>
      <p:graphicFrame>
        <p:nvGraphicFramePr>
          <p:cNvPr id="17" name="Table 7">
            <a:extLst>
              <a:ext uri="{FF2B5EF4-FFF2-40B4-BE49-F238E27FC236}">
                <a16:creationId xmlns:a16="http://schemas.microsoft.com/office/drawing/2014/main" id="{69CEC0B5-F773-C55A-5F78-9355D94814E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43729659"/>
              </p:ext>
            </p:extLst>
          </p:nvPr>
        </p:nvGraphicFramePr>
        <p:xfrm>
          <a:off x="6178297" y="3380918"/>
          <a:ext cx="5209212" cy="24198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8235">
                  <a:extLst>
                    <a:ext uri="{9D8B030D-6E8A-4147-A177-3AD203B41FA5}">
                      <a16:colId xmlns:a16="http://schemas.microsoft.com/office/drawing/2014/main" val="2133396632"/>
                    </a:ext>
                  </a:extLst>
                </a:gridCol>
                <a:gridCol w="1664573">
                  <a:extLst>
                    <a:ext uri="{9D8B030D-6E8A-4147-A177-3AD203B41FA5}">
                      <a16:colId xmlns:a16="http://schemas.microsoft.com/office/drawing/2014/main" val="511578930"/>
                    </a:ext>
                  </a:extLst>
                </a:gridCol>
                <a:gridCol w="1736404">
                  <a:extLst>
                    <a:ext uri="{9D8B030D-6E8A-4147-A177-3AD203B41FA5}">
                      <a16:colId xmlns:a16="http://schemas.microsoft.com/office/drawing/2014/main" val="2668901603"/>
                    </a:ext>
                  </a:extLst>
                </a:gridCol>
              </a:tblGrid>
              <a:tr h="516772">
                <a:tc>
                  <a:txBody>
                    <a:bodyPr/>
                    <a:lstStyle/>
                    <a:p>
                      <a:r>
                        <a:rPr lang="en-GB" dirty="0"/>
                        <a:t>Plus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Interesting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7642954"/>
                  </a:ext>
                </a:extLst>
              </a:tr>
              <a:tr h="1903127"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haveing</a:t>
                      </a:r>
                      <a:r>
                        <a:rPr lang="en-GB" dirty="0"/>
                        <a:t> stability</a:t>
                      </a:r>
                    </a:p>
                    <a:p>
                      <a:r>
                        <a:rPr lang="en-GB" dirty="0"/>
                        <a:t>-you can apply for mortgage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-not be flexible to have multiple jobs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Having stability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2489646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E9A0F9A7-49AF-B1BE-73BB-C16CC733E798}"/>
              </a:ext>
            </a:extLst>
          </p:cNvPr>
          <p:cNvSpPr txBox="1"/>
          <p:nvPr/>
        </p:nvSpPr>
        <p:spPr>
          <a:xfrm>
            <a:off x="1529032" y="2943811"/>
            <a:ext cx="3183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Higher salary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F85BB47-8F69-D610-66EA-92E80E108C81}"/>
              </a:ext>
            </a:extLst>
          </p:cNvPr>
          <p:cNvSpPr txBox="1"/>
          <p:nvPr/>
        </p:nvSpPr>
        <p:spPr>
          <a:xfrm>
            <a:off x="7176303" y="2934092"/>
            <a:ext cx="2720051" cy="3675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Employment contract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16D8A49-4864-EC69-A4F0-0CB3369D724D}"/>
              </a:ext>
            </a:extLst>
          </p:cNvPr>
          <p:cNvSpPr txBox="1"/>
          <p:nvPr/>
        </p:nvSpPr>
        <p:spPr>
          <a:xfrm>
            <a:off x="373093" y="5976962"/>
            <a:ext cx="114427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dirty="0"/>
              <a:t>PMI (plus, minus, interesting) is a brainstorming, decision making and critical thinking tool. It is used to encourage the examination of ideas, concepts and experiences from more than one perspective.</a:t>
            </a:r>
          </a:p>
        </p:txBody>
      </p:sp>
    </p:spTree>
    <p:extLst>
      <p:ext uri="{BB962C8B-B14F-4D97-AF65-F5344CB8AC3E}">
        <p14:creationId xmlns:p14="http://schemas.microsoft.com/office/powerpoint/2010/main" val="15849259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BE9A61-A0B1-FDF1-F3E0-88968E61C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7724" y="969993"/>
            <a:ext cx="4610668" cy="6485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latin typeface="+mj-lt"/>
                <a:ea typeface="+mj-ea"/>
                <a:cs typeface="+mj-cs"/>
              </a:rPr>
              <a:t>       </a:t>
            </a:r>
            <a:r>
              <a:rPr lang="en-US" sz="4000" b="1" kern="1200" dirty="0"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79CEE-F157-21BE-4E13-5ADABFE504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422" y="2113911"/>
            <a:ext cx="5705684" cy="2280213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0" indent="0" algn="ctr">
              <a:buNone/>
            </a:pPr>
            <a:r>
              <a:rPr lang="en-US" kern="1200" dirty="0">
                <a:latin typeface="+mn-lt"/>
                <a:ea typeface="+mn-ea"/>
                <a:cs typeface="+mn-cs"/>
              </a:rPr>
              <a:t>To reduce the Staff Shortage in Proper Care/ NHS , the people should be attracted in this sector through financial motivation (</a:t>
            </a:r>
            <a:r>
              <a:rPr lang="en-US" kern="1200" dirty="0" err="1">
                <a:latin typeface="+mn-lt"/>
                <a:ea typeface="+mn-ea"/>
                <a:cs typeface="+mn-cs"/>
              </a:rPr>
              <a:t>hight</a:t>
            </a:r>
            <a:r>
              <a:rPr lang="en-US" kern="1200" dirty="0">
                <a:latin typeface="+mn-lt"/>
                <a:ea typeface="+mn-ea"/>
                <a:cs typeface="+mn-cs"/>
              </a:rPr>
              <a:t> salary ) and stability (employment contract).</a:t>
            </a:r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8FAA3D79-5F3E-6275-3F2F-18E85F0558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72310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F28B1-25D0-2291-4911-57A9C9FC1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3F3F9-01B4-BFA6-5305-BD3E3AA829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654" y="1690688"/>
            <a:ext cx="10764644" cy="530564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b="0" i="0" dirty="0">
              <a:solidFill>
                <a:srgbClr val="141414"/>
              </a:solidFill>
              <a:effectLst/>
              <a:latin typeface="ReithSerif"/>
            </a:endParaRPr>
          </a:p>
          <a:p>
            <a:r>
              <a:rPr lang="en-GB" sz="2000" dirty="0"/>
              <a:t>Bitesize (2022) p2, “</a:t>
            </a:r>
            <a:r>
              <a:rPr lang="en-GB" sz="2000" i="1" dirty="0"/>
              <a:t>Critical thinking and problem solving” </a:t>
            </a:r>
            <a:r>
              <a:rPr lang="en-GB" sz="2000" dirty="0"/>
              <a:t>. Available on : </a:t>
            </a:r>
            <a:r>
              <a:rPr lang="en-GB" sz="2000" dirty="0">
                <a:hlinkClick r:id="rId2"/>
              </a:rPr>
              <a:t>PESTLE analysis - Critical thinking and problem solving - WBQ National: Foundation KS4 Revision - BBC Bitesize</a:t>
            </a:r>
            <a:r>
              <a:rPr lang="en-GB" sz="2000" dirty="0"/>
              <a:t> (Accessed : 9 </a:t>
            </a:r>
            <a:r>
              <a:rPr lang="en-GB" sz="2000" dirty="0" err="1"/>
              <a:t>july</a:t>
            </a:r>
            <a:r>
              <a:rPr lang="en-GB" sz="2000" dirty="0"/>
              <a:t> 2022)</a:t>
            </a:r>
          </a:p>
          <a:p>
            <a:r>
              <a:rPr lang="en-GB" sz="2000" dirty="0"/>
              <a:t>Unison (2021) “ </a:t>
            </a:r>
            <a:r>
              <a:rPr lang="en-GB" sz="2000" i="0" dirty="0">
                <a:effectLst/>
                <a:latin typeface="Neue Helvetica W01"/>
              </a:rPr>
              <a:t>Staffing levels in care ‘dangerously low’ with dying residents denied dignified end, says UNISON survey ” Available on : </a:t>
            </a:r>
            <a:r>
              <a:rPr lang="en-GB" sz="2000" dirty="0">
                <a:hlinkClick r:id="rId3"/>
              </a:rPr>
              <a:t>Staffing levels in care ‘dangerously low’ with dying residents denied dignified end, says UNISON survey   | News, Press release | News | UNISON National</a:t>
            </a:r>
            <a:r>
              <a:rPr lang="en-GB" sz="2000" dirty="0"/>
              <a:t> (Accessed 2 July 2022)</a:t>
            </a:r>
          </a:p>
          <a:p>
            <a:r>
              <a:rPr lang="en-GB" sz="2000" b="0" i="0" dirty="0">
                <a:solidFill>
                  <a:srgbClr val="141414"/>
                </a:solidFill>
                <a:effectLst/>
                <a:latin typeface="ReithSerif"/>
              </a:rPr>
              <a:t> Nikki </a:t>
            </a:r>
            <a:r>
              <a:rPr lang="en-GB" sz="2000" dirty="0">
                <a:solidFill>
                  <a:srgbClr val="141414"/>
                </a:solidFill>
                <a:latin typeface="ReithSerif"/>
              </a:rPr>
              <a:t>F and Laurence C (7 January 2022) “</a:t>
            </a:r>
            <a:r>
              <a:rPr lang="en-GB" sz="2000" b="0" i="1" dirty="0">
                <a:solidFill>
                  <a:srgbClr val="141414"/>
                </a:solidFill>
                <a:effectLst/>
                <a:latin typeface="ReithSerif"/>
              </a:rPr>
              <a:t>Staff shortages in care industry: 'It takes a strong person to do this job’ “ Available on : </a:t>
            </a:r>
            <a:r>
              <a:rPr lang="en-GB" sz="2000" dirty="0">
                <a:hlinkClick r:id="rId4"/>
              </a:rPr>
              <a:t>Staff shortages in care industry: 'It takes a strong person to do this job' - BBC News</a:t>
            </a:r>
            <a:r>
              <a:rPr lang="en-GB" sz="2000" dirty="0"/>
              <a:t>         (Accessed : 3 July 2022)</a:t>
            </a:r>
            <a:endParaRPr lang="en-GB" sz="2000" i="0" dirty="0">
              <a:effectLst/>
              <a:latin typeface="Neue Helvetica W01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12247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17254</TotalTime>
  <Words>759</Words>
  <Application>Microsoft Office PowerPoint</Application>
  <PresentationFormat>Widescreen</PresentationFormat>
  <Paragraphs>99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Calibri Light</vt:lpstr>
      <vt:lpstr>Neue Helvetica W01</vt:lpstr>
      <vt:lpstr>ReithSerif</vt:lpstr>
      <vt:lpstr>Office Theme</vt:lpstr>
      <vt:lpstr>Understanding and solving the problem of Staff Shortage in Proper Care </vt:lpstr>
      <vt:lpstr>The nature and impact of Staff Shortage on  Proper Care</vt:lpstr>
      <vt:lpstr>Understanding the Staff Shortage</vt:lpstr>
      <vt:lpstr>Pestle analysis = an acronym – but only 4 elements of this technique helping to analyse/understand the external factors that impact an organization.(in our case Proper Care)</vt:lpstr>
      <vt:lpstr>Cause and effect analysing of Staff Shortage </vt:lpstr>
      <vt:lpstr>PowerPoint Presentation</vt:lpstr>
      <vt:lpstr>Possible solution to solve the problem of Staff Shortage </vt:lpstr>
      <vt:lpstr>GRID Analysis</vt:lpstr>
      <vt:lpstr>PMI  Decision Making Tool</vt:lpstr>
      <vt:lpstr>       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Alexandra Felicia Merauta</dc:creator>
  <cp:lastModifiedBy>Alexandra Felicia Merauta</cp:lastModifiedBy>
  <cp:revision>1</cp:revision>
  <dcterms:created xsi:type="dcterms:W3CDTF">2022-06-12T13:51:21Z</dcterms:created>
  <dcterms:modified xsi:type="dcterms:W3CDTF">2022-07-16T09:20:26Z</dcterms:modified>
</cp:coreProperties>
</file>