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83" r:id="rId23"/>
    <p:sldId id="284" r:id="rId24"/>
    <p:sldId id="285"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0101D7-A2FD-32A9-2903-E2128E4521E9}" v="33" dt="2022-11-09T16:41:35.822"/>
    <p1510:client id="{5A9C6ACF-94BC-65FD-25AC-2A4CCEE9FC1C}" v="1" dt="2022-11-23T14:17:00.473"/>
    <p1510:client id="{781E2BCC-E811-368A-9627-CE5B8EC43AD6}" v="331" dt="2022-11-11T20:28:56.083"/>
    <p1510:client id="{7EB871E3-D516-5E47-1ED1-A8FE0A3E80A0}" v="747" dt="2022-11-16T13:17:55.287"/>
    <p1510:client id="{A77B7A5A-166E-4F2E-A74C-C8B9B1B5640D}" v="238" dt="2022-11-07T13:16:17.8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A77B7A5A-166E-4F2E-A74C-C8B9B1B5640D}"/>
    <pc:docChg chg="addSld modSld addMainMaster delMainMaster">
      <pc:chgData name="Zita Draper" userId="S::z.draper@uwtsd.ac.uk::b063123c-f51f-481b-b99c-f574606c9ace" providerId="AD" clId="Web-{A77B7A5A-166E-4F2E-A74C-C8B9B1B5640D}" dt="2022-11-07T13:16:05.228" v="236" actId="20577"/>
      <pc:docMkLst>
        <pc:docMk/>
      </pc:docMkLst>
      <pc:sldChg chg="addSp delSp modSp mod setBg modClrScheme addAnim setClrOvrMap chgLayout">
        <pc:chgData name="Zita Draper" userId="S::z.draper@uwtsd.ac.uk::b063123c-f51f-481b-b99c-f574606c9ace" providerId="AD" clId="Web-{A77B7A5A-166E-4F2E-A74C-C8B9B1B5640D}" dt="2022-11-07T13:06:07.541" v="28"/>
        <pc:sldMkLst>
          <pc:docMk/>
          <pc:sldMk cId="109857222" sldId="256"/>
        </pc:sldMkLst>
        <pc:spChg chg="mod">
          <ac:chgData name="Zita Draper" userId="S::z.draper@uwtsd.ac.uk::b063123c-f51f-481b-b99c-f574606c9ace" providerId="AD" clId="Web-{A77B7A5A-166E-4F2E-A74C-C8B9B1B5640D}" dt="2022-11-07T13:06:07.541" v="26"/>
          <ac:spMkLst>
            <pc:docMk/>
            <pc:sldMk cId="109857222" sldId="256"/>
            <ac:spMk id="2" creationId="{00000000-0000-0000-0000-000000000000}"/>
          </ac:spMkLst>
        </pc:spChg>
        <pc:spChg chg="mod">
          <ac:chgData name="Zita Draper" userId="S::z.draper@uwtsd.ac.uk::b063123c-f51f-481b-b99c-f574606c9ace" providerId="AD" clId="Web-{A77B7A5A-166E-4F2E-A74C-C8B9B1B5640D}" dt="2022-11-07T13:06:07.541" v="26"/>
          <ac:spMkLst>
            <pc:docMk/>
            <pc:sldMk cId="109857222" sldId="256"/>
            <ac:spMk id="3" creationId="{00000000-0000-0000-0000-000000000000}"/>
          </ac:spMkLst>
        </pc:spChg>
        <pc:spChg chg="add del">
          <ac:chgData name="Zita Draper" userId="S::z.draper@uwtsd.ac.uk::b063123c-f51f-481b-b99c-f574606c9ace" providerId="AD" clId="Web-{A77B7A5A-166E-4F2E-A74C-C8B9B1B5640D}" dt="2022-11-07T13:06:07.541" v="26"/>
          <ac:spMkLst>
            <pc:docMk/>
            <pc:sldMk cId="109857222" sldId="256"/>
            <ac:spMk id="9" creationId="{06DA9DF9-31F7-4056-B42E-878CC92417B8}"/>
          </ac:spMkLst>
        </pc:spChg>
        <pc:spChg chg="add del">
          <ac:chgData name="Zita Draper" userId="S::z.draper@uwtsd.ac.uk::b063123c-f51f-481b-b99c-f574606c9ace" providerId="AD" clId="Web-{A77B7A5A-166E-4F2E-A74C-C8B9B1B5640D}" dt="2022-11-07T13:06:07.463" v="25"/>
          <ac:spMkLst>
            <pc:docMk/>
            <pc:sldMk cId="109857222" sldId="256"/>
            <ac:spMk id="14" creationId="{4AA13AD3-0A4F-475A-BEBB-DEEFF5C096C3}"/>
          </ac:spMkLst>
        </pc:spChg>
        <pc:spChg chg="add del">
          <ac:chgData name="Zita Draper" userId="S::z.draper@uwtsd.ac.uk::b063123c-f51f-481b-b99c-f574606c9ace" providerId="AD" clId="Web-{A77B7A5A-166E-4F2E-A74C-C8B9B1B5640D}" dt="2022-11-07T13:06:07.463" v="25"/>
          <ac:spMkLst>
            <pc:docMk/>
            <pc:sldMk cId="109857222" sldId="256"/>
            <ac:spMk id="16" creationId="{52F9B1C2-7D20-4F91-A660-197C98B9A3B1}"/>
          </ac:spMkLst>
        </pc:spChg>
        <pc:spChg chg="add del">
          <ac:chgData name="Zita Draper" userId="S::z.draper@uwtsd.ac.uk::b063123c-f51f-481b-b99c-f574606c9ace" providerId="AD" clId="Web-{A77B7A5A-166E-4F2E-A74C-C8B9B1B5640D}" dt="2022-11-07T13:06:07.463" v="25"/>
          <ac:spMkLst>
            <pc:docMk/>
            <pc:sldMk cId="109857222" sldId="256"/>
            <ac:spMk id="18" creationId="{A89C4E6E-ECA4-40E5-A54E-13E92B678E8C}"/>
          </ac:spMkLst>
        </pc:spChg>
        <pc:spChg chg="add">
          <ac:chgData name="Zita Draper" userId="S::z.draper@uwtsd.ac.uk::b063123c-f51f-481b-b99c-f574606c9ace" providerId="AD" clId="Web-{A77B7A5A-166E-4F2E-A74C-C8B9B1B5640D}" dt="2022-11-07T13:06:07.541" v="26"/>
          <ac:spMkLst>
            <pc:docMk/>
            <pc:sldMk cId="109857222" sldId="256"/>
            <ac:spMk id="20" creationId="{657F69E0-C4B0-4BEC-A689-4F8D877F05D4}"/>
          </ac:spMkLst>
        </pc:spChg>
        <pc:spChg chg="add">
          <ac:chgData name="Zita Draper" userId="S::z.draper@uwtsd.ac.uk::b063123c-f51f-481b-b99c-f574606c9ace" providerId="AD" clId="Web-{A77B7A5A-166E-4F2E-A74C-C8B9B1B5640D}" dt="2022-11-07T13:06:07.541" v="26"/>
          <ac:spMkLst>
            <pc:docMk/>
            <pc:sldMk cId="109857222" sldId="256"/>
            <ac:spMk id="21" creationId="{9F6380B4-6A1C-481E-8408-B4E6C75B9B81}"/>
          </ac:spMkLst>
        </pc:spChg>
        <pc:picChg chg="add mod ord">
          <ac:chgData name="Zita Draper" userId="S::z.draper@uwtsd.ac.uk::b063123c-f51f-481b-b99c-f574606c9ace" providerId="AD" clId="Web-{A77B7A5A-166E-4F2E-A74C-C8B9B1B5640D}" dt="2022-11-07T13:06:07.541" v="26"/>
          <ac:picMkLst>
            <pc:docMk/>
            <pc:sldMk cId="109857222" sldId="256"/>
            <ac:picMk id="4" creationId="{AFB429BD-A307-7149-99F0-5B9BDF153CCE}"/>
          </ac:picMkLst>
        </pc:picChg>
      </pc:sldChg>
      <pc:sldChg chg="addSp modSp new mod setBg">
        <pc:chgData name="Zita Draper" userId="S::z.draper@uwtsd.ac.uk::b063123c-f51f-481b-b99c-f574606c9ace" providerId="AD" clId="Web-{A77B7A5A-166E-4F2E-A74C-C8B9B1B5640D}" dt="2022-11-07T13:11:42.362" v="121"/>
        <pc:sldMkLst>
          <pc:docMk/>
          <pc:sldMk cId="1285284812" sldId="257"/>
        </pc:sldMkLst>
        <pc:spChg chg="mod">
          <ac:chgData name="Zita Draper" userId="S::z.draper@uwtsd.ac.uk::b063123c-f51f-481b-b99c-f574606c9ace" providerId="AD" clId="Web-{A77B7A5A-166E-4F2E-A74C-C8B9B1B5640D}" dt="2022-11-07T13:11:42.362" v="121"/>
          <ac:spMkLst>
            <pc:docMk/>
            <pc:sldMk cId="1285284812" sldId="257"/>
            <ac:spMk id="2" creationId="{C403348A-660C-30E7-940A-2995AFF8F467}"/>
          </ac:spMkLst>
        </pc:spChg>
        <pc:spChg chg="mod">
          <ac:chgData name="Zita Draper" userId="S::z.draper@uwtsd.ac.uk::b063123c-f51f-481b-b99c-f574606c9ace" providerId="AD" clId="Web-{A77B7A5A-166E-4F2E-A74C-C8B9B1B5640D}" dt="2022-11-07T13:11:42.362" v="121"/>
          <ac:spMkLst>
            <pc:docMk/>
            <pc:sldMk cId="1285284812" sldId="257"/>
            <ac:spMk id="3" creationId="{E637B963-7C74-07FF-6392-AFC8C976A583}"/>
          </ac:spMkLst>
        </pc:spChg>
        <pc:spChg chg="add">
          <ac:chgData name="Zita Draper" userId="S::z.draper@uwtsd.ac.uk::b063123c-f51f-481b-b99c-f574606c9ace" providerId="AD" clId="Web-{A77B7A5A-166E-4F2E-A74C-C8B9B1B5640D}" dt="2022-11-07T13:11:42.362" v="121"/>
          <ac:spMkLst>
            <pc:docMk/>
            <pc:sldMk cId="1285284812" sldId="257"/>
            <ac:spMk id="8" creationId="{7C32DF3D-3F59-481D-A237-77C31AD492C1}"/>
          </ac:spMkLst>
        </pc:spChg>
        <pc:spChg chg="add">
          <ac:chgData name="Zita Draper" userId="S::z.draper@uwtsd.ac.uk::b063123c-f51f-481b-b99c-f574606c9ace" providerId="AD" clId="Web-{A77B7A5A-166E-4F2E-A74C-C8B9B1B5640D}" dt="2022-11-07T13:11:42.362" v="121"/>
          <ac:spMkLst>
            <pc:docMk/>
            <pc:sldMk cId="1285284812" sldId="257"/>
            <ac:spMk id="10" creationId="{32F02326-30C4-4095-988F-932A425AE2DA}"/>
          </ac:spMkLst>
        </pc:spChg>
      </pc:sldChg>
      <pc:sldChg chg="modSp new">
        <pc:chgData name="Zita Draper" userId="S::z.draper@uwtsd.ac.uk::b063123c-f51f-481b-b99c-f574606c9ace" providerId="AD" clId="Web-{A77B7A5A-166E-4F2E-A74C-C8B9B1B5640D}" dt="2022-11-07T13:16:05.228" v="236" actId="20577"/>
        <pc:sldMkLst>
          <pc:docMk/>
          <pc:sldMk cId="2251737069" sldId="258"/>
        </pc:sldMkLst>
        <pc:spChg chg="mod">
          <ac:chgData name="Zita Draper" userId="S::z.draper@uwtsd.ac.uk::b063123c-f51f-481b-b99c-f574606c9ace" providerId="AD" clId="Web-{A77B7A5A-166E-4F2E-A74C-C8B9B1B5640D}" dt="2022-11-07T13:14:08.287" v="154" actId="20577"/>
          <ac:spMkLst>
            <pc:docMk/>
            <pc:sldMk cId="2251737069" sldId="258"/>
            <ac:spMk id="2" creationId="{FC294873-7733-2506-C120-B2F9C94D7C9C}"/>
          </ac:spMkLst>
        </pc:spChg>
        <pc:spChg chg="mod">
          <ac:chgData name="Zita Draper" userId="S::z.draper@uwtsd.ac.uk::b063123c-f51f-481b-b99c-f574606c9ace" providerId="AD" clId="Web-{A77B7A5A-166E-4F2E-A74C-C8B9B1B5640D}" dt="2022-11-07T13:16:05.228" v="236" actId="20577"/>
          <ac:spMkLst>
            <pc:docMk/>
            <pc:sldMk cId="2251737069" sldId="258"/>
            <ac:spMk id="3" creationId="{AEC7EB66-EC2B-0397-B7A0-97116975D591}"/>
          </ac:spMkLst>
        </pc:spChg>
      </pc:sldChg>
      <pc:sldChg chg="modSp new">
        <pc:chgData name="Zita Draper" userId="S::z.draper@uwtsd.ac.uk::b063123c-f51f-481b-b99c-f574606c9ace" providerId="AD" clId="Web-{A77B7A5A-166E-4F2E-A74C-C8B9B1B5640D}" dt="2022-11-07T13:14:08.569" v="156" actId="20577"/>
        <pc:sldMkLst>
          <pc:docMk/>
          <pc:sldMk cId="1885790207" sldId="259"/>
        </pc:sldMkLst>
        <pc:spChg chg="mod">
          <ac:chgData name="Zita Draper" userId="S::z.draper@uwtsd.ac.uk::b063123c-f51f-481b-b99c-f574606c9ace" providerId="AD" clId="Web-{A77B7A5A-166E-4F2E-A74C-C8B9B1B5640D}" dt="2022-11-07T13:14:08.569" v="156" actId="20577"/>
          <ac:spMkLst>
            <pc:docMk/>
            <pc:sldMk cId="1885790207" sldId="259"/>
            <ac:spMk id="2" creationId="{43139826-0A03-5DBA-AA51-1FC122984CA8}"/>
          </ac:spMkLst>
        </pc:spChg>
      </pc:sldChg>
      <pc:sldChg chg="new">
        <pc:chgData name="Zita Draper" userId="S::z.draper@uwtsd.ac.uk::b063123c-f51f-481b-b99c-f574606c9ace" providerId="AD" clId="Web-{A77B7A5A-166E-4F2E-A74C-C8B9B1B5640D}" dt="2022-11-07T13:11:56.221" v="124"/>
        <pc:sldMkLst>
          <pc:docMk/>
          <pc:sldMk cId="204568392" sldId="260"/>
        </pc:sldMkLst>
      </pc:sldChg>
      <pc:sldChg chg="new">
        <pc:chgData name="Zita Draper" userId="S::z.draper@uwtsd.ac.uk::b063123c-f51f-481b-b99c-f574606c9ace" providerId="AD" clId="Web-{A77B7A5A-166E-4F2E-A74C-C8B9B1B5640D}" dt="2022-11-07T13:11:57.956" v="125"/>
        <pc:sldMkLst>
          <pc:docMk/>
          <pc:sldMk cId="2584169782" sldId="261"/>
        </pc:sldMkLst>
      </pc:sldChg>
      <pc:sldChg chg="new">
        <pc:chgData name="Zita Draper" userId="S::z.draper@uwtsd.ac.uk::b063123c-f51f-481b-b99c-f574606c9ace" providerId="AD" clId="Web-{A77B7A5A-166E-4F2E-A74C-C8B9B1B5640D}" dt="2022-11-07T13:11:58.143" v="126"/>
        <pc:sldMkLst>
          <pc:docMk/>
          <pc:sldMk cId="61956098" sldId="262"/>
        </pc:sldMkLst>
      </pc:sldChg>
      <pc:sldChg chg="new">
        <pc:chgData name="Zita Draper" userId="S::z.draper@uwtsd.ac.uk::b063123c-f51f-481b-b99c-f574606c9ace" providerId="AD" clId="Web-{A77B7A5A-166E-4F2E-A74C-C8B9B1B5640D}" dt="2022-11-07T13:11:59.268" v="127"/>
        <pc:sldMkLst>
          <pc:docMk/>
          <pc:sldMk cId="1101504339" sldId="263"/>
        </pc:sldMkLst>
      </pc:sldChg>
      <pc:sldChg chg="new">
        <pc:chgData name="Zita Draper" userId="S::z.draper@uwtsd.ac.uk::b063123c-f51f-481b-b99c-f574606c9ace" providerId="AD" clId="Web-{A77B7A5A-166E-4F2E-A74C-C8B9B1B5640D}" dt="2022-11-07T13:11:59.440" v="128"/>
        <pc:sldMkLst>
          <pc:docMk/>
          <pc:sldMk cId="3391724257" sldId="264"/>
        </pc:sldMkLst>
      </pc:sldChg>
      <pc:sldChg chg="new">
        <pc:chgData name="Zita Draper" userId="S::z.draper@uwtsd.ac.uk::b063123c-f51f-481b-b99c-f574606c9ace" providerId="AD" clId="Web-{A77B7A5A-166E-4F2E-A74C-C8B9B1B5640D}" dt="2022-11-07T13:12:01.503" v="129"/>
        <pc:sldMkLst>
          <pc:docMk/>
          <pc:sldMk cId="625773525" sldId="265"/>
        </pc:sldMkLst>
      </pc:sldChg>
      <pc:sldChg chg="new">
        <pc:chgData name="Zita Draper" userId="S::z.draper@uwtsd.ac.uk::b063123c-f51f-481b-b99c-f574606c9ace" providerId="AD" clId="Web-{A77B7A5A-166E-4F2E-A74C-C8B9B1B5640D}" dt="2022-11-07T13:12:01.675" v="130"/>
        <pc:sldMkLst>
          <pc:docMk/>
          <pc:sldMk cId="2615232513" sldId="266"/>
        </pc:sldMkLst>
      </pc:sldChg>
      <pc:sldChg chg="new">
        <pc:chgData name="Zita Draper" userId="S::z.draper@uwtsd.ac.uk::b063123c-f51f-481b-b99c-f574606c9ace" providerId="AD" clId="Web-{A77B7A5A-166E-4F2E-A74C-C8B9B1B5640D}" dt="2022-11-07T13:12:01.847" v="131"/>
        <pc:sldMkLst>
          <pc:docMk/>
          <pc:sldMk cId="1893679623" sldId="267"/>
        </pc:sldMkLst>
      </pc:sldChg>
      <pc:sldChg chg="new">
        <pc:chgData name="Zita Draper" userId="S::z.draper@uwtsd.ac.uk::b063123c-f51f-481b-b99c-f574606c9ace" providerId="AD" clId="Web-{A77B7A5A-166E-4F2E-A74C-C8B9B1B5640D}" dt="2022-11-07T13:12:02.034" v="132"/>
        <pc:sldMkLst>
          <pc:docMk/>
          <pc:sldMk cId="1172566442" sldId="268"/>
        </pc:sldMkLst>
      </pc:sldChg>
      <pc:sldChg chg="new">
        <pc:chgData name="Zita Draper" userId="S::z.draper@uwtsd.ac.uk::b063123c-f51f-481b-b99c-f574606c9ace" providerId="AD" clId="Web-{A77B7A5A-166E-4F2E-A74C-C8B9B1B5640D}" dt="2022-11-07T13:12:12.019" v="133"/>
        <pc:sldMkLst>
          <pc:docMk/>
          <pc:sldMk cId="1574877274" sldId="269"/>
        </pc:sldMkLst>
      </pc:sldChg>
      <pc:sldChg chg="new">
        <pc:chgData name="Zita Draper" userId="S::z.draper@uwtsd.ac.uk::b063123c-f51f-481b-b99c-f574606c9ace" providerId="AD" clId="Web-{A77B7A5A-166E-4F2E-A74C-C8B9B1B5640D}" dt="2022-11-07T13:12:12.206" v="134"/>
        <pc:sldMkLst>
          <pc:docMk/>
          <pc:sldMk cId="4101086181" sldId="270"/>
        </pc:sldMkLst>
      </pc:sldChg>
      <pc:sldChg chg="new">
        <pc:chgData name="Zita Draper" userId="S::z.draper@uwtsd.ac.uk::b063123c-f51f-481b-b99c-f574606c9ace" providerId="AD" clId="Web-{A77B7A5A-166E-4F2E-A74C-C8B9B1B5640D}" dt="2022-11-07T13:12:12.378" v="135"/>
        <pc:sldMkLst>
          <pc:docMk/>
          <pc:sldMk cId="480977924" sldId="271"/>
        </pc:sldMkLst>
      </pc:sldChg>
      <pc:sldChg chg="new">
        <pc:chgData name="Zita Draper" userId="S::z.draper@uwtsd.ac.uk::b063123c-f51f-481b-b99c-f574606c9ace" providerId="AD" clId="Web-{A77B7A5A-166E-4F2E-A74C-C8B9B1B5640D}" dt="2022-11-07T13:12:12.550" v="136"/>
        <pc:sldMkLst>
          <pc:docMk/>
          <pc:sldMk cId="669475028" sldId="272"/>
        </pc:sldMkLst>
      </pc:sldChg>
      <pc:sldChg chg="new">
        <pc:chgData name="Zita Draper" userId="S::z.draper@uwtsd.ac.uk::b063123c-f51f-481b-b99c-f574606c9ace" providerId="AD" clId="Web-{A77B7A5A-166E-4F2E-A74C-C8B9B1B5640D}" dt="2022-11-07T13:13:09.614" v="137"/>
        <pc:sldMkLst>
          <pc:docMk/>
          <pc:sldMk cId="1281229405" sldId="273"/>
        </pc:sldMkLst>
      </pc:sldChg>
      <pc:sldChg chg="new">
        <pc:chgData name="Zita Draper" userId="S::z.draper@uwtsd.ac.uk::b063123c-f51f-481b-b99c-f574606c9ace" providerId="AD" clId="Web-{A77B7A5A-166E-4F2E-A74C-C8B9B1B5640D}" dt="2022-11-07T13:13:09.786" v="138"/>
        <pc:sldMkLst>
          <pc:docMk/>
          <pc:sldMk cId="3327684478" sldId="274"/>
        </pc:sldMkLst>
      </pc:sldChg>
      <pc:sldChg chg="new">
        <pc:chgData name="Zita Draper" userId="S::z.draper@uwtsd.ac.uk::b063123c-f51f-481b-b99c-f574606c9ace" providerId="AD" clId="Web-{A77B7A5A-166E-4F2E-A74C-C8B9B1B5640D}" dt="2022-11-07T13:13:10.051" v="139"/>
        <pc:sldMkLst>
          <pc:docMk/>
          <pc:sldMk cId="3027320259" sldId="275"/>
        </pc:sldMkLst>
      </pc:sldChg>
      <pc:sldChg chg="new">
        <pc:chgData name="Zita Draper" userId="S::z.draper@uwtsd.ac.uk::b063123c-f51f-481b-b99c-f574606c9ace" providerId="AD" clId="Web-{A77B7A5A-166E-4F2E-A74C-C8B9B1B5640D}" dt="2022-11-07T13:13:10.239" v="140"/>
        <pc:sldMkLst>
          <pc:docMk/>
          <pc:sldMk cId="1478355049" sldId="276"/>
        </pc:sldMkLst>
      </pc:sldChg>
      <pc:sldChg chg="new">
        <pc:chgData name="Zita Draper" userId="S::z.draper@uwtsd.ac.uk::b063123c-f51f-481b-b99c-f574606c9ace" providerId="AD" clId="Web-{A77B7A5A-166E-4F2E-A74C-C8B9B1B5640D}" dt="2022-11-07T13:13:10.426" v="141"/>
        <pc:sldMkLst>
          <pc:docMk/>
          <pc:sldMk cId="868226337" sldId="277"/>
        </pc:sldMkLst>
      </pc:sldChg>
      <pc:sldChg chg="new">
        <pc:chgData name="Zita Draper" userId="S::z.draper@uwtsd.ac.uk::b063123c-f51f-481b-b99c-f574606c9ace" providerId="AD" clId="Web-{A77B7A5A-166E-4F2E-A74C-C8B9B1B5640D}" dt="2022-11-07T13:13:10.614" v="142"/>
        <pc:sldMkLst>
          <pc:docMk/>
          <pc:sldMk cId="3665201212" sldId="278"/>
        </pc:sldMkLst>
      </pc:sldChg>
      <pc:sldChg chg="new">
        <pc:chgData name="Zita Draper" userId="S::z.draper@uwtsd.ac.uk::b063123c-f51f-481b-b99c-f574606c9ace" providerId="AD" clId="Web-{A77B7A5A-166E-4F2E-A74C-C8B9B1B5640D}" dt="2022-11-07T13:13:10.786" v="143"/>
        <pc:sldMkLst>
          <pc:docMk/>
          <pc:sldMk cId="71205083" sldId="279"/>
        </pc:sldMkLst>
      </pc:sldChg>
      <pc:sldChg chg="new">
        <pc:chgData name="Zita Draper" userId="S::z.draper@uwtsd.ac.uk::b063123c-f51f-481b-b99c-f574606c9ace" providerId="AD" clId="Web-{A77B7A5A-166E-4F2E-A74C-C8B9B1B5640D}" dt="2022-11-07T13:13:10.989" v="144"/>
        <pc:sldMkLst>
          <pc:docMk/>
          <pc:sldMk cId="2740642331" sldId="280"/>
        </pc:sldMkLst>
      </pc:sldChg>
      <pc:sldChg chg="new">
        <pc:chgData name="Zita Draper" userId="S::z.draper@uwtsd.ac.uk::b063123c-f51f-481b-b99c-f574606c9ace" providerId="AD" clId="Web-{A77B7A5A-166E-4F2E-A74C-C8B9B1B5640D}" dt="2022-11-07T13:13:11.177" v="145"/>
        <pc:sldMkLst>
          <pc:docMk/>
          <pc:sldMk cId="3996896637" sldId="281"/>
        </pc:sldMkLst>
      </pc:sldChg>
      <pc:sldChg chg="new">
        <pc:chgData name="Zita Draper" userId="S::z.draper@uwtsd.ac.uk::b063123c-f51f-481b-b99c-f574606c9ace" providerId="AD" clId="Web-{A77B7A5A-166E-4F2E-A74C-C8B9B1B5640D}" dt="2022-11-07T13:13:11.364" v="146"/>
        <pc:sldMkLst>
          <pc:docMk/>
          <pc:sldMk cId="3198034857" sldId="282"/>
        </pc:sldMkLst>
      </pc:sldChg>
      <pc:sldChg chg="new">
        <pc:chgData name="Zita Draper" userId="S::z.draper@uwtsd.ac.uk::b063123c-f51f-481b-b99c-f574606c9ace" providerId="AD" clId="Web-{A77B7A5A-166E-4F2E-A74C-C8B9B1B5640D}" dt="2022-11-07T13:13:11.567" v="147"/>
        <pc:sldMkLst>
          <pc:docMk/>
          <pc:sldMk cId="3155088736" sldId="283"/>
        </pc:sldMkLst>
      </pc:sldChg>
      <pc:sldChg chg="new">
        <pc:chgData name="Zita Draper" userId="S::z.draper@uwtsd.ac.uk::b063123c-f51f-481b-b99c-f574606c9ace" providerId="AD" clId="Web-{A77B7A5A-166E-4F2E-A74C-C8B9B1B5640D}" dt="2022-11-07T13:13:11.786" v="148"/>
        <pc:sldMkLst>
          <pc:docMk/>
          <pc:sldMk cId="2482249277" sldId="284"/>
        </pc:sldMkLst>
      </pc:sldChg>
      <pc:sldChg chg="modSp new mod modClrScheme chgLayout">
        <pc:chgData name="Zita Draper" userId="S::z.draper@uwtsd.ac.uk::b063123c-f51f-481b-b99c-f574606c9ace" providerId="AD" clId="Web-{A77B7A5A-166E-4F2E-A74C-C8B9B1B5640D}" dt="2022-11-07T13:13:26.896" v="150"/>
        <pc:sldMkLst>
          <pc:docMk/>
          <pc:sldMk cId="461640302" sldId="285"/>
        </pc:sldMkLst>
        <pc:spChg chg="mod ord">
          <ac:chgData name="Zita Draper" userId="S::z.draper@uwtsd.ac.uk::b063123c-f51f-481b-b99c-f574606c9ace" providerId="AD" clId="Web-{A77B7A5A-166E-4F2E-A74C-C8B9B1B5640D}" dt="2022-11-07T13:13:26.896" v="150"/>
          <ac:spMkLst>
            <pc:docMk/>
            <pc:sldMk cId="461640302" sldId="285"/>
            <ac:spMk id="2" creationId="{50C02E53-894D-8936-7418-1ACB4FF13523}"/>
          </ac:spMkLst>
        </pc:spChg>
        <pc:spChg chg="mod ord">
          <ac:chgData name="Zita Draper" userId="S::z.draper@uwtsd.ac.uk::b063123c-f51f-481b-b99c-f574606c9ace" providerId="AD" clId="Web-{A77B7A5A-166E-4F2E-A74C-C8B9B1B5640D}" dt="2022-11-07T13:13:26.896" v="150"/>
          <ac:spMkLst>
            <pc:docMk/>
            <pc:sldMk cId="461640302" sldId="285"/>
            <ac:spMk id="3" creationId="{2A0934B4-8EC9-F5B5-90FA-349558401F84}"/>
          </ac:spMkLst>
        </pc:spChg>
      </pc:sldChg>
      <pc:sldMasterChg chg="del delSldLayout">
        <pc:chgData name="Zita Draper" userId="S::z.draper@uwtsd.ac.uk::b063123c-f51f-481b-b99c-f574606c9ace" providerId="AD" clId="Web-{A77B7A5A-166E-4F2E-A74C-C8B9B1B5640D}" dt="2022-11-07T13:04:12.132" v="0"/>
        <pc:sldMasterMkLst>
          <pc:docMk/>
          <pc:sldMasterMk cId="2460954070" sldId="2147483660"/>
        </pc:sldMasterMkLst>
        <pc:sldLayoutChg chg="del">
          <pc:chgData name="Zita Draper" userId="S::z.draper@uwtsd.ac.uk::b063123c-f51f-481b-b99c-f574606c9ace" providerId="AD" clId="Web-{A77B7A5A-166E-4F2E-A74C-C8B9B1B5640D}" dt="2022-11-07T13:04:12.132" v="0"/>
          <pc:sldLayoutMkLst>
            <pc:docMk/>
            <pc:sldMasterMk cId="2460954070" sldId="2147483660"/>
            <pc:sldLayoutMk cId="2385387890" sldId="2147483661"/>
          </pc:sldLayoutMkLst>
        </pc:sldLayoutChg>
        <pc:sldLayoutChg chg="del">
          <pc:chgData name="Zita Draper" userId="S::z.draper@uwtsd.ac.uk::b063123c-f51f-481b-b99c-f574606c9ace" providerId="AD" clId="Web-{A77B7A5A-166E-4F2E-A74C-C8B9B1B5640D}" dt="2022-11-07T13:04:12.132" v="0"/>
          <pc:sldLayoutMkLst>
            <pc:docMk/>
            <pc:sldMasterMk cId="2460954070" sldId="2147483660"/>
            <pc:sldLayoutMk cId="949138452" sldId="2147483662"/>
          </pc:sldLayoutMkLst>
        </pc:sldLayoutChg>
        <pc:sldLayoutChg chg="del">
          <pc:chgData name="Zita Draper" userId="S::z.draper@uwtsd.ac.uk::b063123c-f51f-481b-b99c-f574606c9ace" providerId="AD" clId="Web-{A77B7A5A-166E-4F2E-A74C-C8B9B1B5640D}" dt="2022-11-07T13:04:12.132" v="0"/>
          <pc:sldLayoutMkLst>
            <pc:docMk/>
            <pc:sldMasterMk cId="2460954070" sldId="2147483660"/>
            <pc:sldLayoutMk cId="2591524520" sldId="2147483663"/>
          </pc:sldLayoutMkLst>
        </pc:sldLayoutChg>
        <pc:sldLayoutChg chg="del">
          <pc:chgData name="Zita Draper" userId="S::z.draper@uwtsd.ac.uk::b063123c-f51f-481b-b99c-f574606c9ace" providerId="AD" clId="Web-{A77B7A5A-166E-4F2E-A74C-C8B9B1B5640D}" dt="2022-11-07T13:04:12.132" v="0"/>
          <pc:sldLayoutMkLst>
            <pc:docMk/>
            <pc:sldMasterMk cId="2460954070" sldId="2147483660"/>
            <pc:sldLayoutMk cId="1203092039" sldId="2147483664"/>
          </pc:sldLayoutMkLst>
        </pc:sldLayoutChg>
        <pc:sldLayoutChg chg="del">
          <pc:chgData name="Zita Draper" userId="S::z.draper@uwtsd.ac.uk::b063123c-f51f-481b-b99c-f574606c9ace" providerId="AD" clId="Web-{A77B7A5A-166E-4F2E-A74C-C8B9B1B5640D}" dt="2022-11-07T13:04:12.132" v="0"/>
          <pc:sldLayoutMkLst>
            <pc:docMk/>
            <pc:sldMasterMk cId="2460954070" sldId="2147483660"/>
            <pc:sldLayoutMk cId="3733172339" sldId="2147483665"/>
          </pc:sldLayoutMkLst>
        </pc:sldLayoutChg>
        <pc:sldLayoutChg chg="del">
          <pc:chgData name="Zita Draper" userId="S::z.draper@uwtsd.ac.uk::b063123c-f51f-481b-b99c-f574606c9ace" providerId="AD" clId="Web-{A77B7A5A-166E-4F2E-A74C-C8B9B1B5640D}" dt="2022-11-07T13:04:12.132" v="0"/>
          <pc:sldLayoutMkLst>
            <pc:docMk/>
            <pc:sldMasterMk cId="2460954070" sldId="2147483660"/>
            <pc:sldLayoutMk cId="3210312558" sldId="2147483666"/>
          </pc:sldLayoutMkLst>
        </pc:sldLayoutChg>
        <pc:sldLayoutChg chg="del">
          <pc:chgData name="Zita Draper" userId="S::z.draper@uwtsd.ac.uk::b063123c-f51f-481b-b99c-f574606c9ace" providerId="AD" clId="Web-{A77B7A5A-166E-4F2E-A74C-C8B9B1B5640D}" dt="2022-11-07T13:04:12.132" v="0"/>
          <pc:sldLayoutMkLst>
            <pc:docMk/>
            <pc:sldMasterMk cId="2460954070" sldId="2147483660"/>
            <pc:sldLayoutMk cId="3146388984" sldId="2147483667"/>
          </pc:sldLayoutMkLst>
        </pc:sldLayoutChg>
        <pc:sldLayoutChg chg="del">
          <pc:chgData name="Zita Draper" userId="S::z.draper@uwtsd.ac.uk::b063123c-f51f-481b-b99c-f574606c9ace" providerId="AD" clId="Web-{A77B7A5A-166E-4F2E-A74C-C8B9B1B5640D}" dt="2022-11-07T13:04:12.132" v="0"/>
          <pc:sldLayoutMkLst>
            <pc:docMk/>
            <pc:sldMasterMk cId="2460954070" sldId="2147483660"/>
            <pc:sldLayoutMk cId="3171841454" sldId="2147483668"/>
          </pc:sldLayoutMkLst>
        </pc:sldLayoutChg>
        <pc:sldLayoutChg chg="del">
          <pc:chgData name="Zita Draper" userId="S::z.draper@uwtsd.ac.uk::b063123c-f51f-481b-b99c-f574606c9ace" providerId="AD" clId="Web-{A77B7A5A-166E-4F2E-A74C-C8B9B1B5640D}" dt="2022-11-07T13:04:12.132" v="0"/>
          <pc:sldLayoutMkLst>
            <pc:docMk/>
            <pc:sldMasterMk cId="2460954070" sldId="2147483660"/>
            <pc:sldLayoutMk cId="1718958274" sldId="2147483669"/>
          </pc:sldLayoutMkLst>
        </pc:sldLayoutChg>
        <pc:sldLayoutChg chg="del">
          <pc:chgData name="Zita Draper" userId="S::z.draper@uwtsd.ac.uk::b063123c-f51f-481b-b99c-f574606c9ace" providerId="AD" clId="Web-{A77B7A5A-166E-4F2E-A74C-C8B9B1B5640D}" dt="2022-11-07T13:04:12.132" v="0"/>
          <pc:sldLayoutMkLst>
            <pc:docMk/>
            <pc:sldMasterMk cId="2460954070" sldId="2147483660"/>
            <pc:sldLayoutMk cId="2202905451" sldId="2147483670"/>
          </pc:sldLayoutMkLst>
        </pc:sldLayoutChg>
        <pc:sldLayoutChg chg="del">
          <pc:chgData name="Zita Draper" userId="S::z.draper@uwtsd.ac.uk::b063123c-f51f-481b-b99c-f574606c9ace" providerId="AD" clId="Web-{A77B7A5A-166E-4F2E-A74C-C8B9B1B5640D}" dt="2022-11-07T13:04:12.132" v="0"/>
          <pc:sldLayoutMkLst>
            <pc:docMk/>
            <pc:sldMasterMk cId="2460954070" sldId="2147483660"/>
            <pc:sldLayoutMk cId="3479445657" sldId="2147483671"/>
          </pc:sldLayoutMkLst>
        </pc:sldLayoutChg>
      </pc:sldMasterChg>
      <pc:sldMasterChg chg="add del addSldLayout delSldLayout">
        <pc:chgData name="Zita Draper" userId="S::z.draper@uwtsd.ac.uk::b063123c-f51f-481b-b99c-f574606c9ace" providerId="AD" clId="Web-{A77B7A5A-166E-4F2E-A74C-C8B9B1B5640D}" dt="2022-11-07T13:06:07.541" v="26"/>
        <pc:sldMasterMkLst>
          <pc:docMk/>
          <pc:sldMasterMk cId="2167238385" sldId="2147483698"/>
        </pc:sldMasterMkLst>
        <pc:sldLayoutChg chg="add del">
          <pc:chgData name="Zita Draper" userId="S::z.draper@uwtsd.ac.uk::b063123c-f51f-481b-b99c-f574606c9ace" providerId="AD" clId="Web-{A77B7A5A-166E-4F2E-A74C-C8B9B1B5640D}" dt="2022-11-07T13:06:07.541" v="26"/>
          <pc:sldLayoutMkLst>
            <pc:docMk/>
            <pc:sldMasterMk cId="2167238385" sldId="2147483698"/>
            <pc:sldLayoutMk cId="532761449" sldId="2147483687"/>
          </pc:sldLayoutMkLst>
        </pc:sldLayoutChg>
        <pc:sldLayoutChg chg="add del">
          <pc:chgData name="Zita Draper" userId="S::z.draper@uwtsd.ac.uk::b063123c-f51f-481b-b99c-f574606c9ace" providerId="AD" clId="Web-{A77B7A5A-166E-4F2E-A74C-C8B9B1B5640D}" dt="2022-11-07T13:06:07.541" v="26"/>
          <pc:sldLayoutMkLst>
            <pc:docMk/>
            <pc:sldMasterMk cId="2167238385" sldId="2147483698"/>
            <pc:sldLayoutMk cId="3662437178" sldId="2147483688"/>
          </pc:sldLayoutMkLst>
        </pc:sldLayoutChg>
        <pc:sldLayoutChg chg="add del">
          <pc:chgData name="Zita Draper" userId="S::z.draper@uwtsd.ac.uk::b063123c-f51f-481b-b99c-f574606c9ace" providerId="AD" clId="Web-{A77B7A5A-166E-4F2E-A74C-C8B9B1B5640D}" dt="2022-11-07T13:06:07.541" v="26"/>
          <pc:sldLayoutMkLst>
            <pc:docMk/>
            <pc:sldMasterMk cId="2167238385" sldId="2147483698"/>
            <pc:sldLayoutMk cId="897767823" sldId="2147483689"/>
          </pc:sldLayoutMkLst>
        </pc:sldLayoutChg>
        <pc:sldLayoutChg chg="add del">
          <pc:chgData name="Zita Draper" userId="S::z.draper@uwtsd.ac.uk::b063123c-f51f-481b-b99c-f574606c9ace" providerId="AD" clId="Web-{A77B7A5A-166E-4F2E-A74C-C8B9B1B5640D}" dt="2022-11-07T13:06:07.541" v="26"/>
          <pc:sldLayoutMkLst>
            <pc:docMk/>
            <pc:sldMasterMk cId="2167238385" sldId="2147483698"/>
            <pc:sldLayoutMk cId="2613693558" sldId="2147483690"/>
          </pc:sldLayoutMkLst>
        </pc:sldLayoutChg>
        <pc:sldLayoutChg chg="add del">
          <pc:chgData name="Zita Draper" userId="S::z.draper@uwtsd.ac.uk::b063123c-f51f-481b-b99c-f574606c9ace" providerId="AD" clId="Web-{A77B7A5A-166E-4F2E-A74C-C8B9B1B5640D}" dt="2022-11-07T13:06:07.541" v="26"/>
          <pc:sldLayoutMkLst>
            <pc:docMk/>
            <pc:sldMasterMk cId="2167238385" sldId="2147483698"/>
            <pc:sldLayoutMk cId="2155257410" sldId="2147483691"/>
          </pc:sldLayoutMkLst>
        </pc:sldLayoutChg>
        <pc:sldLayoutChg chg="add del">
          <pc:chgData name="Zita Draper" userId="S::z.draper@uwtsd.ac.uk::b063123c-f51f-481b-b99c-f574606c9ace" providerId="AD" clId="Web-{A77B7A5A-166E-4F2E-A74C-C8B9B1B5640D}" dt="2022-11-07T13:06:07.541" v="26"/>
          <pc:sldLayoutMkLst>
            <pc:docMk/>
            <pc:sldMasterMk cId="2167238385" sldId="2147483698"/>
            <pc:sldLayoutMk cId="4265859308" sldId="2147483692"/>
          </pc:sldLayoutMkLst>
        </pc:sldLayoutChg>
        <pc:sldLayoutChg chg="add del">
          <pc:chgData name="Zita Draper" userId="S::z.draper@uwtsd.ac.uk::b063123c-f51f-481b-b99c-f574606c9ace" providerId="AD" clId="Web-{A77B7A5A-166E-4F2E-A74C-C8B9B1B5640D}" dt="2022-11-07T13:06:07.541" v="26"/>
          <pc:sldLayoutMkLst>
            <pc:docMk/>
            <pc:sldMasterMk cId="2167238385" sldId="2147483698"/>
            <pc:sldLayoutMk cId="3055299286" sldId="2147483693"/>
          </pc:sldLayoutMkLst>
        </pc:sldLayoutChg>
        <pc:sldLayoutChg chg="add del">
          <pc:chgData name="Zita Draper" userId="S::z.draper@uwtsd.ac.uk::b063123c-f51f-481b-b99c-f574606c9ace" providerId="AD" clId="Web-{A77B7A5A-166E-4F2E-A74C-C8B9B1B5640D}" dt="2022-11-07T13:06:07.541" v="26"/>
          <pc:sldLayoutMkLst>
            <pc:docMk/>
            <pc:sldMasterMk cId="2167238385" sldId="2147483698"/>
            <pc:sldLayoutMk cId="3275432811" sldId="2147483694"/>
          </pc:sldLayoutMkLst>
        </pc:sldLayoutChg>
        <pc:sldLayoutChg chg="add del">
          <pc:chgData name="Zita Draper" userId="S::z.draper@uwtsd.ac.uk::b063123c-f51f-481b-b99c-f574606c9ace" providerId="AD" clId="Web-{A77B7A5A-166E-4F2E-A74C-C8B9B1B5640D}" dt="2022-11-07T13:06:07.541" v="26"/>
          <pc:sldLayoutMkLst>
            <pc:docMk/>
            <pc:sldMasterMk cId="2167238385" sldId="2147483698"/>
            <pc:sldLayoutMk cId="4077694445" sldId="2147483695"/>
          </pc:sldLayoutMkLst>
        </pc:sldLayoutChg>
        <pc:sldLayoutChg chg="add del">
          <pc:chgData name="Zita Draper" userId="S::z.draper@uwtsd.ac.uk::b063123c-f51f-481b-b99c-f574606c9ace" providerId="AD" clId="Web-{A77B7A5A-166E-4F2E-A74C-C8B9B1B5640D}" dt="2022-11-07T13:06:07.541" v="26"/>
          <pc:sldLayoutMkLst>
            <pc:docMk/>
            <pc:sldMasterMk cId="2167238385" sldId="2147483698"/>
            <pc:sldLayoutMk cId="1128030218" sldId="2147483696"/>
          </pc:sldLayoutMkLst>
        </pc:sldLayoutChg>
        <pc:sldLayoutChg chg="add del">
          <pc:chgData name="Zita Draper" userId="S::z.draper@uwtsd.ac.uk::b063123c-f51f-481b-b99c-f574606c9ace" providerId="AD" clId="Web-{A77B7A5A-166E-4F2E-A74C-C8B9B1B5640D}" dt="2022-11-07T13:06:07.541" v="26"/>
          <pc:sldLayoutMkLst>
            <pc:docMk/>
            <pc:sldMasterMk cId="2167238385" sldId="2147483698"/>
            <pc:sldLayoutMk cId="1517001057" sldId="2147483697"/>
          </pc:sldLayoutMkLst>
        </pc:sldLayoutChg>
      </pc:sldMasterChg>
      <pc:sldMasterChg chg="add addSldLayout">
        <pc:chgData name="Zita Draper" userId="S::z.draper@uwtsd.ac.uk::b063123c-f51f-481b-b99c-f574606c9ace" providerId="AD" clId="Web-{A77B7A5A-166E-4F2E-A74C-C8B9B1B5640D}" dt="2022-11-07T13:06:07.541" v="26"/>
        <pc:sldMasterMkLst>
          <pc:docMk/>
          <pc:sldMasterMk cId="511223538" sldId="2147483722"/>
        </pc:sldMasterMkLst>
        <pc:sldLayoutChg chg="add">
          <pc:chgData name="Zita Draper" userId="S::z.draper@uwtsd.ac.uk::b063123c-f51f-481b-b99c-f574606c9ace" providerId="AD" clId="Web-{A77B7A5A-166E-4F2E-A74C-C8B9B1B5640D}" dt="2022-11-07T13:06:07.541" v="26"/>
          <pc:sldLayoutMkLst>
            <pc:docMk/>
            <pc:sldMasterMk cId="511223538" sldId="2147483722"/>
            <pc:sldLayoutMk cId="1801671187" sldId="2147483711"/>
          </pc:sldLayoutMkLst>
        </pc:sldLayoutChg>
        <pc:sldLayoutChg chg="add">
          <pc:chgData name="Zita Draper" userId="S::z.draper@uwtsd.ac.uk::b063123c-f51f-481b-b99c-f574606c9ace" providerId="AD" clId="Web-{A77B7A5A-166E-4F2E-A74C-C8B9B1B5640D}" dt="2022-11-07T13:06:07.541" v="26"/>
          <pc:sldLayoutMkLst>
            <pc:docMk/>
            <pc:sldMasterMk cId="511223538" sldId="2147483722"/>
            <pc:sldLayoutMk cId="1069959468" sldId="2147483712"/>
          </pc:sldLayoutMkLst>
        </pc:sldLayoutChg>
        <pc:sldLayoutChg chg="add">
          <pc:chgData name="Zita Draper" userId="S::z.draper@uwtsd.ac.uk::b063123c-f51f-481b-b99c-f574606c9ace" providerId="AD" clId="Web-{A77B7A5A-166E-4F2E-A74C-C8B9B1B5640D}" dt="2022-11-07T13:06:07.541" v="26"/>
          <pc:sldLayoutMkLst>
            <pc:docMk/>
            <pc:sldMasterMk cId="511223538" sldId="2147483722"/>
            <pc:sldLayoutMk cId="254065435" sldId="2147483713"/>
          </pc:sldLayoutMkLst>
        </pc:sldLayoutChg>
        <pc:sldLayoutChg chg="add">
          <pc:chgData name="Zita Draper" userId="S::z.draper@uwtsd.ac.uk::b063123c-f51f-481b-b99c-f574606c9ace" providerId="AD" clId="Web-{A77B7A5A-166E-4F2E-A74C-C8B9B1B5640D}" dt="2022-11-07T13:06:07.541" v="26"/>
          <pc:sldLayoutMkLst>
            <pc:docMk/>
            <pc:sldMasterMk cId="511223538" sldId="2147483722"/>
            <pc:sldLayoutMk cId="2006759751" sldId="2147483714"/>
          </pc:sldLayoutMkLst>
        </pc:sldLayoutChg>
        <pc:sldLayoutChg chg="add">
          <pc:chgData name="Zita Draper" userId="S::z.draper@uwtsd.ac.uk::b063123c-f51f-481b-b99c-f574606c9ace" providerId="AD" clId="Web-{A77B7A5A-166E-4F2E-A74C-C8B9B1B5640D}" dt="2022-11-07T13:06:07.541" v="26"/>
          <pc:sldLayoutMkLst>
            <pc:docMk/>
            <pc:sldMasterMk cId="511223538" sldId="2147483722"/>
            <pc:sldLayoutMk cId="59578906" sldId="2147483715"/>
          </pc:sldLayoutMkLst>
        </pc:sldLayoutChg>
        <pc:sldLayoutChg chg="add">
          <pc:chgData name="Zita Draper" userId="S::z.draper@uwtsd.ac.uk::b063123c-f51f-481b-b99c-f574606c9ace" providerId="AD" clId="Web-{A77B7A5A-166E-4F2E-A74C-C8B9B1B5640D}" dt="2022-11-07T13:06:07.541" v="26"/>
          <pc:sldLayoutMkLst>
            <pc:docMk/>
            <pc:sldMasterMk cId="511223538" sldId="2147483722"/>
            <pc:sldLayoutMk cId="859096161" sldId="2147483716"/>
          </pc:sldLayoutMkLst>
        </pc:sldLayoutChg>
        <pc:sldLayoutChg chg="add">
          <pc:chgData name="Zita Draper" userId="S::z.draper@uwtsd.ac.uk::b063123c-f51f-481b-b99c-f574606c9ace" providerId="AD" clId="Web-{A77B7A5A-166E-4F2E-A74C-C8B9B1B5640D}" dt="2022-11-07T13:06:07.541" v="26"/>
          <pc:sldLayoutMkLst>
            <pc:docMk/>
            <pc:sldMasterMk cId="511223538" sldId="2147483722"/>
            <pc:sldLayoutMk cId="1427779873" sldId="2147483717"/>
          </pc:sldLayoutMkLst>
        </pc:sldLayoutChg>
        <pc:sldLayoutChg chg="add">
          <pc:chgData name="Zita Draper" userId="S::z.draper@uwtsd.ac.uk::b063123c-f51f-481b-b99c-f574606c9ace" providerId="AD" clId="Web-{A77B7A5A-166E-4F2E-A74C-C8B9B1B5640D}" dt="2022-11-07T13:06:07.541" v="26"/>
          <pc:sldLayoutMkLst>
            <pc:docMk/>
            <pc:sldMasterMk cId="511223538" sldId="2147483722"/>
            <pc:sldLayoutMk cId="2837529361" sldId="2147483718"/>
          </pc:sldLayoutMkLst>
        </pc:sldLayoutChg>
        <pc:sldLayoutChg chg="add">
          <pc:chgData name="Zita Draper" userId="S::z.draper@uwtsd.ac.uk::b063123c-f51f-481b-b99c-f574606c9ace" providerId="AD" clId="Web-{A77B7A5A-166E-4F2E-A74C-C8B9B1B5640D}" dt="2022-11-07T13:06:07.541" v="26"/>
          <pc:sldLayoutMkLst>
            <pc:docMk/>
            <pc:sldMasterMk cId="511223538" sldId="2147483722"/>
            <pc:sldLayoutMk cId="573217041" sldId="2147483719"/>
          </pc:sldLayoutMkLst>
        </pc:sldLayoutChg>
        <pc:sldLayoutChg chg="add">
          <pc:chgData name="Zita Draper" userId="S::z.draper@uwtsd.ac.uk::b063123c-f51f-481b-b99c-f574606c9ace" providerId="AD" clId="Web-{A77B7A5A-166E-4F2E-A74C-C8B9B1B5640D}" dt="2022-11-07T13:06:07.541" v="26"/>
          <pc:sldLayoutMkLst>
            <pc:docMk/>
            <pc:sldMasterMk cId="511223538" sldId="2147483722"/>
            <pc:sldLayoutMk cId="2742778253" sldId="2147483720"/>
          </pc:sldLayoutMkLst>
        </pc:sldLayoutChg>
        <pc:sldLayoutChg chg="add">
          <pc:chgData name="Zita Draper" userId="S::z.draper@uwtsd.ac.uk::b063123c-f51f-481b-b99c-f574606c9ace" providerId="AD" clId="Web-{A77B7A5A-166E-4F2E-A74C-C8B9B1B5640D}" dt="2022-11-07T13:06:07.541" v="26"/>
          <pc:sldLayoutMkLst>
            <pc:docMk/>
            <pc:sldMasterMk cId="511223538" sldId="2147483722"/>
            <pc:sldLayoutMk cId="4225262731" sldId="2147483721"/>
          </pc:sldLayoutMkLst>
        </pc:sldLayoutChg>
      </pc:sldMasterChg>
      <pc:sldMasterChg chg="add del addSldLayout delSldLayout">
        <pc:chgData name="Zita Draper" userId="S::z.draper@uwtsd.ac.uk::b063123c-f51f-481b-b99c-f574606c9ace" providerId="AD" clId="Web-{A77B7A5A-166E-4F2E-A74C-C8B9B1B5640D}" dt="2022-11-07T13:06:07.463" v="25"/>
        <pc:sldMasterMkLst>
          <pc:docMk/>
          <pc:sldMasterMk cId="649754663" sldId="2147483787"/>
        </pc:sldMasterMkLst>
        <pc:sldLayoutChg chg="add del">
          <pc:chgData name="Zita Draper" userId="S::z.draper@uwtsd.ac.uk::b063123c-f51f-481b-b99c-f574606c9ace" providerId="AD" clId="Web-{A77B7A5A-166E-4F2E-A74C-C8B9B1B5640D}" dt="2022-11-07T13:06:07.463" v="25"/>
          <pc:sldLayoutMkLst>
            <pc:docMk/>
            <pc:sldMasterMk cId="649754663" sldId="2147483787"/>
            <pc:sldLayoutMk cId="2544648433" sldId="2147483776"/>
          </pc:sldLayoutMkLst>
        </pc:sldLayoutChg>
        <pc:sldLayoutChg chg="add del">
          <pc:chgData name="Zita Draper" userId="S::z.draper@uwtsd.ac.uk::b063123c-f51f-481b-b99c-f574606c9ace" providerId="AD" clId="Web-{A77B7A5A-166E-4F2E-A74C-C8B9B1B5640D}" dt="2022-11-07T13:06:07.463" v="25"/>
          <pc:sldLayoutMkLst>
            <pc:docMk/>
            <pc:sldMasterMk cId="649754663" sldId="2147483787"/>
            <pc:sldLayoutMk cId="112673441" sldId="2147483777"/>
          </pc:sldLayoutMkLst>
        </pc:sldLayoutChg>
        <pc:sldLayoutChg chg="add del">
          <pc:chgData name="Zita Draper" userId="S::z.draper@uwtsd.ac.uk::b063123c-f51f-481b-b99c-f574606c9ace" providerId="AD" clId="Web-{A77B7A5A-166E-4F2E-A74C-C8B9B1B5640D}" dt="2022-11-07T13:06:07.463" v="25"/>
          <pc:sldLayoutMkLst>
            <pc:docMk/>
            <pc:sldMasterMk cId="649754663" sldId="2147483787"/>
            <pc:sldLayoutMk cId="2265243204" sldId="2147483778"/>
          </pc:sldLayoutMkLst>
        </pc:sldLayoutChg>
        <pc:sldLayoutChg chg="add del">
          <pc:chgData name="Zita Draper" userId="S::z.draper@uwtsd.ac.uk::b063123c-f51f-481b-b99c-f574606c9ace" providerId="AD" clId="Web-{A77B7A5A-166E-4F2E-A74C-C8B9B1B5640D}" dt="2022-11-07T13:06:07.463" v="25"/>
          <pc:sldLayoutMkLst>
            <pc:docMk/>
            <pc:sldMasterMk cId="649754663" sldId="2147483787"/>
            <pc:sldLayoutMk cId="3802377330" sldId="2147483779"/>
          </pc:sldLayoutMkLst>
        </pc:sldLayoutChg>
        <pc:sldLayoutChg chg="add del">
          <pc:chgData name="Zita Draper" userId="S::z.draper@uwtsd.ac.uk::b063123c-f51f-481b-b99c-f574606c9ace" providerId="AD" clId="Web-{A77B7A5A-166E-4F2E-A74C-C8B9B1B5640D}" dt="2022-11-07T13:06:07.463" v="25"/>
          <pc:sldLayoutMkLst>
            <pc:docMk/>
            <pc:sldMasterMk cId="649754663" sldId="2147483787"/>
            <pc:sldLayoutMk cId="3262455318" sldId="2147483780"/>
          </pc:sldLayoutMkLst>
        </pc:sldLayoutChg>
        <pc:sldLayoutChg chg="add del">
          <pc:chgData name="Zita Draper" userId="S::z.draper@uwtsd.ac.uk::b063123c-f51f-481b-b99c-f574606c9ace" providerId="AD" clId="Web-{A77B7A5A-166E-4F2E-A74C-C8B9B1B5640D}" dt="2022-11-07T13:06:07.463" v="25"/>
          <pc:sldLayoutMkLst>
            <pc:docMk/>
            <pc:sldMasterMk cId="649754663" sldId="2147483787"/>
            <pc:sldLayoutMk cId="1275450217" sldId="2147483781"/>
          </pc:sldLayoutMkLst>
        </pc:sldLayoutChg>
        <pc:sldLayoutChg chg="add del">
          <pc:chgData name="Zita Draper" userId="S::z.draper@uwtsd.ac.uk::b063123c-f51f-481b-b99c-f574606c9ace" providerId="AD" clId="Web-{A77B7A5A-166E-4F2E-A74C-C8B9B1B5640D}" dt="2022-11-07T13:06:07.463" v="25"/>
          <pc:sldLayoutMkLst>
            <pc:docMk/>
            <pc:sldMasterMk cId="649754663" sldId="2147483787"/>
            <pc:sldLayoutMk cId="3476694104" sldId="2147483782"/>
          </pc:sldLayoutMkLst>
        </pc:sldLayoutChg>
        <pc:sldLayoutChg chg="add del">
          <pc:chgData name="Zita Draper" userId="S::z.draper@uwtsd.ac.uk::b063123c-f51f-481b-b99c-f574606c9ace" providerId="AD" clId="Web-{A77B7A5A-166E-4F2E-A74C-C8B9B1B5640D}" dt="2022-11-07T13:06:07.463" v="25"/>
          <pc:sldLayoutMkLst>
            <pc:docMk/>
            <pc:sldMasterMk cId="649754663" sldId="2147483787"/>
            <pc:sldLayoutMk cId="2534619134" sldId="2147483783"/>
          </pc:sldLayoutMkLst>
        </pc:sldLayoutChg>
        <pc:sldLayoutChg chg="add del">
          <pc:chgData name="Zita Draper" userId="S::z.draper@uwtsd.ac.uk::b063123c-f51f-481b-b99c-f574606c9ace" providerId="AD" clId="Web-{A77B7A5A-166E-4F2E-A74C-C8B9B1B5640D}" dt="2022-11-07T13:06:07.463" v="25"/>
          <pc:sldLayoutMkLst>
            <pc:docMk/>
            <pc:sldMasterMk cId="649754663" sldId="2147483787"/>
            <pc:sldLayoutMk cId="1973213829" sldId="2147483784"/>
          </pc:sldLayoutMkLst>
        </pc:sldLayoutChg>
        <pc:sldLayoutChg chg="add del">
          <pc:chgData name="Zita Draper" userId="S::z.draper@uwtsd.ac.uk::b063123c-f51f-481b-b99c-f574606c9ace" providerId="AD" clId="Web-{A77B7A5A-166E-4F2E-A74C-C8B9B1B5640D}" dt="2022-11-07T13:06:07.463" v="25"/>
          <pc:sldLayoutMkLst>
            <pc:docMk/>
            <pc:sldMasterMk cId="649754663" sldId="2147483787"/>
            <pc:sldLayoutMk cId="261244171" sldId="2147483785"/>
          </pc:sldLayoutMkLst>
        </pc:sldLayoutChg>
        <pc:sldLayoutChg chg="add del">
          <pc:chgData name="Zita Draper" userId="S::z.draper@uwtsd.ac.uk::b063123c-f51f-481b-b99c-f574606c9ace" providerId="AD" clId="Web-{A77B7A5A-166E-4F2E-A74C-C8B9B1B5640D}" dt="2022-11-07T13:06:07.463" v="25"/>
          <pc:sldLayoutMkLst>
            <pc:docMk/>
            <pc:sldMasterMk cId="649754663" sldId="2147483787"/>
            <pc:sldLayoutMk cId="923822277" sldId="2147483786"/>
          </pc:sldLayoutMkLst>
        </pc:sldLayoutChg>
      </pc:sldMasterChg>
    </pc:docChg>
  </pc:docChgLst>
  <pc:docChgLst>
    <pc:chgData name="Zita Draper" userId="S::z.draper@uwtsd.ac.uk::b063123c-f51f-481b-b99c-f574606c9ace" providerId="AD" clId="Web-{7EB871E3-D516-5E47-1ED1-A8FE0A3E80A0}"/>
    <pc:docChg chg="delSld modSld">
      <pc:chgData name="Zita Draper" userId="S::z.draper@uwtsd.ac.uk::b063123c-f51f-481b-b99c-f574606c9ace" providerId="AD" clId="Web-{7EB871E3-D516-5E47-1ED1-A8FE0A3E80A0}" dt="2022-11-16T13:17:55.287" v="755" actId="20577"/>
      <pc:docMkLst>
        <pc:docMk/>
      </pc:docMkLst>
      <pc:sldChg chg="addSp delSp modSp mod setBg">
        <pc:chgData name="Zita Draper" userId="S::z.draper@uwtsd.ac.uk::b063123c-f51f-481b-b99c-f574606c9ace" providerId="AD" clId="Web-{7EB871E3-D516-5E47-1ED1-A8FE0A3E80A0}" dt="2022-11-16T12:20:38.658" v="59" actId="20577"/>
        <pc:sldMkLst>
          <pc:docMk/>
          <pc:sldMk cId="3391724257" sldId="264"/>
        </pc:sldMkLst>
        <pc:spChg chg="mod">
          <ac:chgData name="Zita Draper" userId="S::z.draper@uwtsd.ac.uk::b063123c-f51f-481b-b99c-f574606c9ace" providerId="AD" clId="Web-{7EB871E3-D516-5E47-1ED1-A8FE0A3E80A0}" dt="2022-11-16T12:20:34.892" v="58" actId="20577"/>
          <ac:spMkLst>
            <pc:docMk/>
            <pc:sldMk cId="3391724257" sldId="264"/>
            <ac:spMk id="2" creationId="{E5347A59-B0F2-A083-33B6-BB97043E9201}"/>
          </ac:spMkLst>
        </pc:spChg>
        <pc:spChg chg="mod">
          <ac:chgData name="Zita Draper" userId="S::z.draper@uwtsd.ac.uk::b063123c-f51f-481b-b99c-f574606c9ace" providerId="AD" clId="Web-{7EB871E3-D516-5E47-1ED1-A8FE0A3E80A0}" dt="2022-11-16T12:20:38.658" v="59" actId="20577"/>
          <ac:spMkLst>
            <pc:docMk/>
            <pc:sldMk cId="3391724257" sldId="264"/>
            <ac:spMk id="3" creationId="{A18EA1F3-FFDA-F8B4-B101-4887EB263E5C}"/>
          </ac:spMkLst>
        </pc:spChg>
        <pc:spChg chg="add del mod">
          <ac:chgData name="Zita Draper" userId="S::z.draper@uwtsd.ac.uk::b063123c-f51f-481b-b99c-f574606c9ace" providerId="AD" clId="Web-{7EB871E3-D516-5E47-1ED1-A8FE0A3E80A0}" dt="2022-11-16T12:20:13" v="56"/>
          <ac:spMkLst>
            <pc:docMk/>
            <pc:sldMk cId="3391724257" sldId="264"/>
            <ac:spMk id="5" creationId="{324CD6DF-8FC4-431B-0BB5-249B1C70FF51}"/>
          </ac:spMkLst>
        </pc:spChg>
        <pc:spChg chg="add">
          <ac:chgData name="Zita Draper" userId="S::z.draper@uwtsd.ac.uk::b063123c-f51f-481b-b99c-f574606c9ace" providerId="AD" clId="Web-{7EB871E3-D516-5E47-1ED1-A8FE0A3E80A0}" dt="2022-11-16T12:20:06.844" v="53"/>
          <ac:spMkLst>
            <pc:docMk/>
            <pc:sldMk cId="3391724257" sldId="264"/>
            <ac:spMk id="10" creationId="{F13C74B1-5B17-4795-BED0-7140497B445A}"/>
          </ac:spMkLst>
        </pc:spChg>
        <pc:spChg chg="add">
          <ac:chgData name="Zita Draper" userId="S::z.draper@uwtsd.ac.uk::b063123c-f51f-481b-b99c-f574606c9ace" providerId="AD" clId="Web-{7EB871E3-D516-5E47-1ED1-A8FE0A3E80A0}" dt="2022-11-16T12:20:06.844" v="53"/>
          <ac:spMkLst>
            <pc:docMk/>
            <pc:sldMk cId="3391724257" sldId="264"/>
            <ac:spMk id="12" creationId="{3FCFB1DE-0B7E-48CC-BA90-B2AB0889F9D6}"/>
          </ac:spMkLst>
        </pc:spChg>
        <pc:picChg chg="add mod">
          <ac:chgData name="Zita Draper" userId="S::z.draper@uwtsd.ac.uk::b063123c-f51f-481b-b99c-f574606c9ace" providerId="AD" clId="Web-{7EB871E3-D516-5E47-1ED1-A8FE0A3E80A0}" dt="2022-11-16T12:20:06.844" v="53"/>
          <ac:picMkLst>
            <pc:docMk/>
            <pc:sldMk cId="3391724257" sldId="264"/>
            <ac:picMk id="4" creationId="{88594D68-7396-7ECF-0429-EB7E65157A29}"/>
          </ac:picMkLst>
        </pc:picChg>
      </pc:sldChg>
      <pc:sldChg chg="addSp modSp mod setBg">
        <pc:chgData name="Zita Draper" userId="S::z.draper@uwtsd.ac.uk::b063123c-f51f-481b-b99c-f574606c9ace" providerId="AD" clId="Web-{7EB871E3-D516-5E47-1ED1-A8FE0A3E80A0}" dt="2022-11-16T12:21:37.410" v="83" actId="20577"/>
        <pc:sldMkLst>
          <pc:docMk/>
          <pc:sldMk cId="625773525" sldId="265"/>
        </pc:sldMkLst>
        <pc:spChg chg="mod">
          <ac:chgData name="Zita Draper" userId="S::z.draper@uwtsd.ac.uk::b063123c-f51f-481b-b99c-f574606c9ace" providerId="AD" clId="Web-{7EB871E3-D516-5E47-1ED1-A8FE0A3E80A0}" dt="2022-11-16T12:21:32.738" v="80"/>
          <ac:spMkLst>
            <pc:docMk/>
            <pc:sldMk cId="625773525" sldId="265"/>
            <ac:spMk id="2" creationId="{5F1D92A9-586C-299B-6D2C-980DC8E3A5FE}"/>
          </ac:spMkLst>
        </pc:spChg>
        <pc:spChg chg="mod">
          <ac:chgData name="Zita Draper" userId="S::z.draper@uwtsd.ac.uk::b063123c-f51f-481b-b99c-f574606c9ace" providerId="AD" clId="Web-{7EB871E3-D516-5E47-1ED1-A8FE0A3E80A0}" dt="2022-11-16T12:21:37.410" v="83" actId="20577"/>
          <ac:spMkLst>
            <pc:docMk/>
            <pc:sldMk cId="625773525" sldId="265"/>
            <ac:spMk id="3" creationId="{019C4341-48C1-CBAC-C5B2-17DA4DEC46C2}"/>
          </ac:spMkLst>
        </pc:spChg>
        <pc:spChg chg="add">
          <ac:chgData name="Zita Draper" userId="S::z.draper@uwtsd.ac.uk::b063123c-f51f-481b-b99c-f574606c9ace" providerId="AD" clId="Web-{7EB871E3-D516-5E47-1ED1-A8FE0A3E80A0}" dt="2022-11-16T12:21:32.738" v="80"/>
          <ac:spMkLst>
            <pc:docMk/>
            <pc:sldMk cId="625773525" sldId="265"/>
            <ac:spMk id="8" creationId="{745DEEED-BE3A-4307-800A-45F555B51C2E}"/>
          </ac:spMkLst>
        </pc:spChg>
        <pc:spChg chg="add">
          <ac:chgData name="Zita Draper" userId="S::z.draper@uwtsd.ac.uk::b063123c-f51f-481b-b99c-f574606c9ace" providerId="AD" clId="Web-{7EB871E3-D516-5E47-1ED1-A8FE0A3E80A0}" dt="2022-11-16T12:21:32.738" v="80"/>
          <ac:spMkLst>
            <pc:docMk/>
            <pc:sldMk cId="625773525" sldId="265"/>
            <ac:spMk id="10" creationId="{F5C73706-35AD-4797-B796-D806B8FE5A35}"/>
          </ac:spMkLst>
        </pc:spChg>
      </pc:sldChg>
      <pc:sldChg chg="addSp delSp modSp mod setBg">
        <pc:chgData name="Zita Draper" userId="S::z.draper@uwtsd.ac.uk::b063123c-f51f-481b-b99c-f574606c9ace" providerId="AD" clId="Web-{7EB871E3-D516-5E47-1ED1-A8FE0A3E80A0}" dt="2022-11-16T12:25:10.840" v="142" actId="20577"/>
        <pc:sldMkLst>
          <pc:docMk/>
          <pc:sldMk cId="2615232513" sldId="266"/>
        </pc:sldMkLst>
        <pc:spChg chg="mod">
          <ac:chgData name="Zita Draper" userId="S::z.draper@uwtsd.ac.uk::b063123c-f51f-481b-b99c-f574606c9ace" providerId="AD" clId="Web-{7EB871E3-D516-5E47-1ED1-A8FE0A3E80A0}" dt="2022-11-16T12:25:10.840" v="142" actId="20577"/>
          <ac:spMkLst>
            <pc:docMk/>
            <pc:sldMk cId="2615232513" sldId="266"/>
            <ac:spMk id="2" creationId="{BF57E8A2-BCB3-53D9-62D8-CF3B34BD977F}"/>
          </ac:spMkLst>
        </pc:spChg>
        <pc:spChg chg="mod">
          <ac:chgData name="Zita Draper" userId="S::z.draper@uwtsd.ac.uk::b063123c-f51f-481b-b99c-f574606c9ace" providerId="AD" clId="Web-{7EB871E3-D516-5E47-1ED1-A8FE0A3E80A0}" dt="2022-11-16T12:24:59.121" v="140"/>
          <ac:spMkLst>
            <pc:docMk/>
            <pc:sldMk cId="2615232513" sldId="266"/>
            <ac:spMk id="3" creationId="{1970A19B-3378-2A38-75EE-4A114E1DDCC0}"/>
          </ac:spMkLst>
        </pc:spChg>
        <pc:spChg chg="add del mod">
          <ac:chgData name="Zita Draper" userId="S::z.draper@uwtsd.ac.uk::b063123c-f51f-481b-b99c-f574606c9ace" providerId="AD" clId="Web-{7EB871E3-D516-5E47-1ED1-A8FE0A3E80A0}" dt="2022-11-16T12:25:03.449" v="141"/>
          <ac:spMkLst>
            <pc:docMk/>
            <pc:sldMk cId="2615232513" sldId="266"/>
            <ac:spMk id="5" creationId="{8F034FDB-D6B1-38E6-A574-8F434A2731E5}"/>
          </ac:spMkLst>
        </pc:spChg>
        <pc:spChg chg="add">
          <ac:chgData name="Zita Draper" userId="S::z.draper@uwtsd.ac.uk::b063123c-f51f-481b-b99c-f574606c9ace" providerId="AD" clId="Web-{7EB871E3-D516-5E47-1ED1-A8FE0A3E80A0}" dt="2022-11-16T12:24:59.121" v="140"/>
          <ac:spMkLst>
            <pc:docMk/>
            <pc:sldMk cId="2615232513" sldId="266"/>
            <ac:spMk id="10" creationId="{F13C74B1-5B17-4795-BED0-7140497B445A}"/>
          </ac:spMkLst>
        </pc:spChg>
        <pc:spChg chg="add">
          <ac:chgData name="Zita Draper" userId="S::z.draper@uwtsd.ac.uk::b063123c-f51f-481b-b99c-f574606c9ace" providerId="AD" clId="Web-{7EB871E3-D516-5E47-1ED1-A8FE0A3E80A0}" dt="2022-11-16T12:24:59.121" v="140"/>
          <ac:spMkLst>
            <pc:docMk/>
            <pc:sldMk cId="2615232513" sldId="266"/>
            <ac:spMk id="12" creationId="{3FCFB1DE-0B7E-48CC-BA90-B2AB0889F9D6}"/>
          </ac:spMkLst>
        </pc:spChg>
        <pc:picChg chg="add mod">
          <ac:chgData name="Zita Draper" userId="S::z.draper@uwtsd.ac.uk::b063123c-f51f-481b-b99c-f574606c9ace" providerId="AD" clId="Web-{7EB871E3-D516-5E47-1ED1-A8FE0A3E80A0}" dt="2022-11-16T12:24:59.121" v="140"/>
          <ac:picMkLst>
            <pc:docMk/>
            <pc:sldMk cId="2615232513" sldId="266"/>
            <ac:picMk id="4" creationId="{C4886637-FD91-B68E-C432-3821A753AA8C}"/>
          </ac:picMkLst>
        </pc:picChg>
      </pc:sldChg>
      <pc:sldChg chg="addSp modSp mod setBg">
        <pc:chgData name="Zita Draper" userId="S::z.draper@uwtsd.ac.uk::b063123c-f51f-481b-b99c-f574606c9ace" providerId="AD" clId="Web-{7EB871E3-D516-5E47-1ED1-A8FE0A3E80A0}" dt="2022-11-16T12:26:08.029" v="156"/>
        <pc:sldMkLst>
          <pc:docMk/>
          <pc:sldMk cId="1893679623" sldId="267"/>
        </pc:sldMkLst>
        <pc:spChg chg="mod">
          <ac:chgData name="Zita Draper" userId="S::z.draper@uwtsd.ac.uk::b063123c-f51f-481b-b99c-f574606c9ace" providerId="AD" clId="Web-{7EB871E3-D516-5E47-1ED1-A8FE0A3E80A0}" dt="2022-11-16T12:26:08.029" v="156"/>
          <ac:spMkLst>
            <pc:docMk/>
            <pc:sldMk cId="1893679623" sldId="267"/>
            <ac:spMk id="2" creationId="{DB13063F-1525-94A0-BD08-9B781B1287CE}"/>
          </ac:spMkLst>
        </pc:spChg>
        <pc:spChg chg="mod">
          <ac:chgData name="Zita Draper" userId="S::z.draper@uwtsd.ac.uk::b063123c-f51f-481b-b99c-f574606c9ace" providerId="AD" clId="Web-{7EB871E3-D516-5E47-1ED1-A8FE0A3E80A0}" dt="2022-11-16T12:26:08.029" v="156"/>
          <ac:spMkLst>
            <pc:docMk/>
            <pc:sldMk cId="1893679623" sldId="267"/>
            <ac:spMk id="3" creationId="{44C8BFDD-E803-2544-BC45-ABCD6713C969}"/>
          </ac:spMkLst>
        </pc:spChg>
        <pc:spChg chg="add">
          <ac:chgData name="Zita Draper" userId="S::z.draper@uwtsd.ac.uk::b063123c-f51f-481b-b99c-f574606c9ace" providerId="AD" clId="Web-{7EB871E3-D516-5E47-1ED1-A8FE0A3E80A0}" dt="2022-11-16T12:26:08.029" v="156"/>
          <ac:spMkLst>
            <pc:docMk/>
            <pc:sldMk cId="1893679623" sldId="267"/>
            <ac:spMk id="8" creationId="{745DEEED-BE3A-4307-800A-45F555B51C2E}"/>
          </ac:spMkLst>
        </pc:spChg>
        <pc:spChg chg="add">
          <ac:chgData name="Zita Draper" userId="S::z.draper@uwtsd.ac.uk::b063123c-f51f-481b-b99c-f574606c9ace" providerId="AD" clId="Web-{7EB871E3-D516-5E47-1ED1-A8FE0A3E80A0}" dt="2022-11-16T12:26:08.029" v="156"/>
          <ac:spMkLst>
            <pc:docMk/>
            <pc:sldMk cId="1893679623" sldId="267"/>
            <ac:spMk id="10" creationId="{F5C73706-35AD-4797-B796-D806B8FE5A35}"/>
          </ac:spMkLst>
        </pc:spChg>
      </pc:sldChg>
      <pc:sldChg chg="addSp modSp mod setBg">
        <pc:chgData name="Zita Draper" userId="S::z.draper@uwtsd.ac.uk::b063123c-f51f-481b-b99c-f574606c9ace" providerId="AD" clId="Web-{7EB871E3-D516-5E47-1ED1-A8FE0A3E80A0}" dt="2022-11-16T12:31:50.496" v="239" actId="1076"/>
        <pc:sldMkLst>
          <pc:docMk/>
          <pc:sldMk cId="1172566442" sldId="268"/>
        </pc:sldMkLst>
        <pc:spChg chg="mod">
          <ac:chgData name="Zita Draper" userId="S::z.draper@uwtsd.ac.uk::b063123c-f51f-481b-b99c-f574606c9ace" providerId="AD" clId="Web-{7EB871E3-D516-5E47-1ED1-A8FE0A3E80A0}" dt="2022-11-16T12:30:57.118" v="231"/>
          <ac:spMkLst>
            <pc:docMk/>
            <pc:sldMk cId="1172566442" sldId="268"/>
            <ac:spMk id="2" creationId="{A779D82B-674B-1734-2672-E65A4723AF3F}"/>
          </ac:spMkLst>
        </pc:spChg>
        <pc:spChg chg="mod">
          <ac:chgData name="Zita Draper" userId="S::z.draper@uwtsd.ac.uk::b063123c-f51f-481b-b99c-f574606c9ace" providerId="AD" clId="Web-{7EB871E3-D516-5E47-1ED1-A8FE0A3E80A0}" dt="2022-11-16T12:31:02.931" v="234" actId="20577"/>
          <ac:spMkLst>
            <pc:docMk/>
            <pc:sldMk cId="1172566442" sldId="268"/>
            <ac:spMk id="3" creationId="{B4F08760-E7C6-073F-8311-190709E9DB47}"/>
          </ac:spMkLst>
        </pc:spChg>
        <pc:spChg chg="add">
          <ac:chgData name="Zita Draper" userId="S::z.draper@uwtsd.ac.uk::b063123c-f51f-481b-b99c-f574606c9ace" providerId="AD" clId="Web-{7EB871E3-D516-5E47-1ED1-A8FE0A3E80A0}" dt="2022-11-16T12:30:57.118" v="231"/>
          <ac:spMkLst>
            <pc:docMk/>
            <pc:sldMk cId="1172566442" sldId="268"/>
            <ac:spMk id="8" creationId="{745DEEED-BE3A-4307-800A-45F555B51C2E}"/>
          </ac:spMkLst>
        </pc:spChg>
        <pc:spChg chg="add">
          <ac:chgData name="Zita Draper" userId="S::z.draper@uwtsd.ac.uk::b063123c-f51f-481b-b99c-f574606c9ace" providerId="AD" clId="Web-{7EB871E3-D516-5E47-1ED1-A8FE0A3E80A0}" dt="2022-11-16T12:30:57.118" v="231"/>
          <ac:spMkLst>
            <pc:docMk/>
            <pc:sldMk cId="1172566442" sldId="268"/>
            <ac:spMk id="10" creationId="{F5C73706-35AD-4797-B796-D806B8FE5A35}"/>
          </ac:spMkLst>
        </pc:spChg>
        <pc:picChg chg="add mod">
          <ac:chgData name="Zita Draper" userId="S::z.draper@uwtsd.ac.uk::b063123c-f51f-481b-b99c-f574606c9ace" providerId="AD" clId="Web-{7EB871E3-D516-5E47-1ED1-A8FE0A3E80A0}" dt="2022-11-16T12:31:50.496" v="239" actId="1076"/>
          <ac:picMkLst>
            <pc:docMk/>
            <pc:sldMk cId="1172566442" sldId="268"/>
            <ac:picMk id="4" creationId="{C46037A1-92E9-511F-55F6-47CE494CE596}"/>
          </ac:picMkLst>
        </pc:picChg>
        <pc:picChg chg="add mod">
          <ac:chgData name="Zita Draper" userId="S::z.draper@uwtsd.ac.uk::b063123c-f51f-481b-b99c-f574606c9ace" providerId="AD" clId="Web-{7EB871E3-D516-5E47-1ED1-A8FE0A3E80A0}" dt="2022-11-16T12:31:47.824" v="238" actId="1076"/>
          <ac:picMkLst>
            <pc:docMk/>
            <pc:sldMk cId="1172566442" sldId="268"/>
            <ac:picMk id="5" creationId="{DF889AE2-1D1B-52EA-835E-A4C3BA975622}"/>
          </ac:picMkLst>
        </pc:picChg>
      </pc:sldChg>
      <pc:sldChg chg="addSp delSp modSp mod setBg">
        <pc:chgData name="Zita Draper" userId="S::z.draper@uwtsd.ac.uk::b063123c-f51f-481b-b99c-f574606c9ace" providerId="AD" clId="Web-{7EB871E3-D516-5E47-1ED1-A8FE0A3E80A0}" dt="2022-11-16T12:36:12.630" v="295" actId="20577"/>
        <pc:sldMkLst>
          <pc:docMk/>
          <pc:sldMk cId="1574877274" sldId="269"/>
        </pc:sldMkLst>
        <pc:spChg chg="mod">
          <ac:chgData name="Zita Draper" userId="S::z.draper@uwtsd.ac.uk::b063123c-f51f-481b-b99c-f574606c9ace" providerId="AD" clId="Web-{7EB871E3-D516-5E47-1ED1-A8FE0A3E80A0}" dt="2022-11-16T12:35:56.708" v="289"/>
          <ac:spMkLst>
            <pc:docMk/>
            <pc:sldMk cId="1574877274" sldId="269"/>
            <ac:spMk id="2" creationId="{C3E27795-AEBD-BB3E-8E87-01505729E7EE}"/>
          </ac:spMkLst>
        </pc:spChg>
        <pc:spChg chg="mod ord">
          <ac:chgData name="Zita Draper" userId="S::z.draper@uwtsd.ac.uk::b063123c-f51f-481b-b99c-f574606c9ace" providerId="AD" clId="Web-{7EB871E3-D516-5E47-1ED1-A8FE0A3E80A0}" dt="2022-11-16T12:36:12.630" v="295" actId="20577"/>
          <ac:spMkLst>
            <pc:docMk/>
            <pc:sldMk cId="1574877274" sldId="269"/>
            <ac:spMk id="3" creationId="{56FAD411-0DDA-7D9B-A159-8B64B7E41C2F}"/>
          </ac:spMkLst>
        </pc:spChg>
        <pc:spChg chg="add del mod">
          <ac:chgData name="Zita Draper" userId="S::z.draper@uwtsd.ac.uk::b063123c-f51f-481b-b99c-f574606c9ace" providerId="AD" clId="Web-{7EB871E3-D516-5E47-1ED1-A8FE0A3E80A0}" dt="2022-11-16T12:36:05.458" v="291"/>
          <ac:spMkLst>
            <pc:docMk/>
            <pc:sldMk cId="1574877274" sldId="269"/>
            <ac:spMk id="5" creationId="{A8BA9E6D-DCAB-ACD9-AC89-7E38746AF9ED}"/>
          </ac:spMkLst>
        </pc:spChg>
        <pc:spChg chg="add">
          <ac:chgData name="Zita Draper" userId="S::z.draper@uwtsd.ac.uk::b063123c-f51f-481b-b99c-f574606c9ace" providerId="AD" clId="Web-{7EB871E3-D516-5E47-1ED1-A8FE0A3E80A0}" dt="2022-11-16T12:35:56.708" v="289"/>
          <ac:spMkLst>
            <pc:docMk/>
            <pc:sldMk cId="1574877274" sldId="269"/>
            <ac:spMk id="10" creationId="{B1595A09-E336-4D1B-9B3A-06A2287A54E2}"/>
          </ac:spMkLst>
        </pc:spChg>
        <pc:spChg chg="add">
          <ac:chgData name="Zita Draper" userId="S::z.draper@uwtsd.ac.uk::b063123c-f51f-481b-b99c-f574606c9ace" providerId="AD" clId="Web-{7EB871E3-D516-5E47-1ED1-A8FE0A3E80A0}" dt="2022-11-16T12:35:56.708" v="289"/>
          <ac:spMkLst>
            <pc:docMk/>
            <pc:sldMk cId="1574877274" sldId="269"/>
            <ac:spMk id="12" creationId="{3540989C-C7B8-473B-BF87-6F2DA6A90006}"/>
          </ac:spMkLst>
        </pc:spChg>
        <pc:picChg chg="add mod">
          <ac:chgData name="Zita Draper" userId="S::z.draper@uwtsd.ac.uk::b063123c-f51f-481b-b99c-f574606c9ace" providerId="AD" clId="Web-{7EB871E3-D516-5E47-1ED1-A8FE0A3E80A0}" dt="2022-11-16T12:35:56.708" v="289"/>
          <ac:picMkLst>
            <pc:docMk/>
            <pc:sldMk cId="1574877274" sldId="269"/>
            <ac:picMk id="4" creationId="{4B3B13ED-4EBC-D959-405C-DDF70ED58C59}"/>
          </ac:picMkLst>
        </pc:picChg>
      </pc:sldChg>
      <pc:sldChg chg="addSp delSp modSp mod setBg">
        <pc:chgData name="Zita Draper" userId="S::z.draper@uwtsd.ac.uk::b063123c-f51f-481b-b99c-f574606c9ace" providerId="AD" clId="Web-{7EB871E3-D516-5E47-1ED1-A8FE0A3E80A0}" dt="2022-11-16T12:58:43.806" v="513" actId="20577"/>
        <pc:sldMkLst>
          <pc:docMk/>
          <pc:sldMk cId="4101086181" sldId="270"/>
        </pc:sldMkLst>
        <pc:spChg chg="mod">
          <ac:chgData name="Zita Draper" userId="S::z.draper@uwtsd.ac.uk::b063123c-f51f-481b-b99c-f574606c9ace" providerId="AD" clId="Web-{7EB871E3-D516-5E47-1ED1-A8FE0A3E80A0}" dt="2022-11-16T12:58:43.806" v="513" actId="20577"/>
          <ac:spMkLst>
            <pc:docMk/>
            <pc:sldMk cId="4101086181" sldId="270"/>
            <ac:spMk id="2" creationId="{1790634C-F481-8FC7-CD88-7AE79DF4B3EB}"/>
          </ac:spMkLst>
        </pc:spChg>
        <pc:spChg chg="mod">
          <ac:chgData name="Zita Draper" userId="S::z.draper@uwtsd.ac.uk::b063123c-f51f-481b-b99c-f574606c9ace" providerId="AD" clId="Web-{7EB871E3-D516-5E47-1ED1-A8FE0A3E80A0}" dt="2022-11-16T12:58:31.040" v="508"/>
          <ac:spMkLst>
            <pc:docMk/>
            <pc:sldMk cId="4101086181" sldId="270"/>
            <ac:spMk id="3" creationId="{D765F530-ABAD-40CE-F6EF-B2F20980A77B}"/>
          </ac:spMkLst>
        </pc:spChg>
        <pc:spChg chg="add del mod">
          <ac:chgData name="Zita Draper" userId="S::z.draper@uwtsd.ac.uk::b063123c-f51f-481b-b99c-f574606c9ace" providerId="AD" clId="Web-{7EB871E3-D516-5E47-1ED1-A8FE0A3E80A0}" dt="2022-11-16T12:58:36.259" v="511"/>
          <ac:spMkLst>
            <pc:docMk/>
            <pc:sldMk cId="4101086181" sldId="270"/>
            <ac:spMk id="5" creationId="{FFE5B43C-3541-9A56-25DF-3FFE3A6955DC}"/>
          </ac:spMkLst>
        </pc:spChg>
        <pc:spChg chg="add">
          <ac:chgData name="Zita Draper" userId="S::z.draper@uwtsd.ac.uk::b063123c-f51f-481b-b99c-f574606c9ace" providerId="AD" clId="Web-{7EB871E3-D516-5E47-1ED1-A8FE0A3E80A0}" dt="2022-11-16T12:58:31.040" v="508"/>
          <ac:spMkLst>
            <pc:docMk/>
            <pc:sldMk cId="4101086181" sldId="270"/>
            <ac:spMk id="10" creationId="{F13C74B1-5B17-4795-BED0-7140497B445A}"/>
          </ac:spMkLst>
        </pc:spChg>
        <pc:spChg chg="add">
          <ac:chgData name="Zita Draper" userId="S::z.draper@uwtsd.ac.uk::b063123c-f51f-481b-b99c-f574606c9ace" providerId="AD" clId="Web-{7EB871E3-D516-5E47-1ED1-A8FE0A3E80A0}" dt="2022-11-16T12:58:31.040" v="508"/>
          <ac:spMkLst>
            <pc:docMk/>
            <pc:sldMk cId="4101086181" sldId="270"/>
            <ac:spMk id="12" creationId="{3FCFB1DE-0B7E-48CC-BA90-B2AB0889F9D6}"/>
          </ac:spMkLst>
        </pc:spChg>
        <pc:picChg chg="add mod">
          <ac:chgData name="Zita Draper" userId="S::z.draper@uwtsd.ac.uk::b063123c-f51f-481b-b99c-f574606c9ace" providerId="AD" clId="Web-{7EB871E3-D516-5E47-1ED1-A8FE0A3E80A0}" dt="2022-11-16T12:58:31.040" v="508"/>
          <ac:picMkLst>
            <pc:docMk/>
            <pc:sldMk cId="4101086181" sldId="270"/>
            <ac:picMk id="4" creationId="{623A0BBD-2F67-DE99-57ED-FEB4DA87A9DA}"/>
          </ac:picMkLst>
        </pc:picChg>
      </pc:sldChg>
      <pc:sldChg chg="addSp delSp modSp">
        <pc:chgData name="Zita Draper" userId="S::z.draper@uwtsd.ac.uk::b063123c-f51f-481b-b99c-f574606c9ace" providerId="AD" clId="Web-{7EB871E3-D516-5E47-1ED1-A8FE0A3E80A0}" dt="2022-11-16T13:16:30.159" v="723"/>
        <pc:sldMkLst>
          <pc:docMk/>
          <pc:sldMk cId="480977924" sldId="271"/>
        </pc:sldMkLst>
        <pc:spChg chg="mod">
          <ac:chgData name="Zita Draper" userId="S::z.draper@uwtsd.ac.uk::b063123c-f51f-481b-b99c-f574606c9ace" providerId="AD" clId="Web-{7EB871E3-D516-5E47-1ED1-A8FE0A3E80A0}" dt="2022-11-16T13:07:57.296" v="523" actId="20577"/>
          <ac:spMkLst>
            <pc:docMk/>
            <pc:sldMk cId="480977924" sldId="271"/>
            <ac:spMk id="2" creationId="{08AEEB4B-92E7-38E8-2A94-F208BA6243C9}"/>
          </ac:spMkLst>
        </pc:spChg>
        <pc:spChg chg="add del mod">
          <ac:chgData name="Zita Draper" userId="S::z.draper@uwtsd.ac.uk::b063123c-f51f-481b-b99c-f574606c9ace" providerId="AD" clId="Web-{7EB871E3-D516-5E47-1ED1-A8FE0A3E80A0}" dt="2022-11-16T13:16:30.159" v="723"/>
          <ac:spMkLst>
            <pc:docMk/>
            <pc:sldMk cId="480977924" sldId="271"/>
            <ac:spMk id="3" creationId="{58A4E1DE-A1BD-64B0-5FAA-A23121D1974C}"/>
          </ac:spMkLst>
        </pc:spChg>
        <pc:graphicFrameChg chg="add del">
          <ac:chgData name="Zita Draper" userId="S::z.draper@uwtsd.ac.uk::b063123c-f51f-481b-b99c-f574606c9ace" providerId="AD" clId="Web-{7EB871E3-D516-5E47-1ED1-A8FE0A3E80A0}" dt="2022-11-16T13:16:27.675" v="720"/>
          <ac:graphicFrameMkLst>
            <pc:docMk/>
            <pc:sldMk cId="480977924" sldId="271"/>
            <ac:graphicFrameMk id="5" creationId="{37B7CF9B-8FEF-FCBF-D498-24D166DE040F}"/>
          </ac:graphicFrameMkLst>
        </pc:graphicFrameChg>
        <pc:graphicFrameChg chg="add del">
          <ac:chgData name="Zita Draper" userId="S::z.draper@uwtsd.ac.uk::b063123c-f51f-481b-b99c-f574606c9ace" providerId="AD" clId="Web-{7EB871E3-D516-5E47-1ED1-A8FE0A3E80A0}" dt="2022-11-16T13:16:30.144" v="722"/>
          <ac:graphicFrameMkLst>
            <pc:docMk/>
            <pc:sldMk cId="480977924" sldId="271"/>
            <ac:graphicFrameMk id="7" creationId="{BFEF8EC1-73EB-9402-1045-259685AA119C}"/>
          </ac:graphicFrameMkLst>
        </pc:graphicFrameChg>
        <pc:graphicFrameChg chg="add">
          <ac:chgData name="Zita Draper" userId="S::z.draper@uwtsd.ac.uk::b063123c-f51f-481b-b99c-f574606c9ace" providerId="AD" clId="Web-{7EB871E3-D516-5E47-1ED1-A8FE0A3E80A0}" dt="2022-11-16T13:16:30.159" v="723"/>
          <ac:graphicFrameMkLst>
            <pc:docMk/>
            <pc:sldMk cId="480977924" sldId="271"/>
            <ac:graphicFrameMk id="9" creationId="{37B7CF9B-8FEF-FCBF-D498-24D166DE040F}"/>
          </ac:graphicFrameMkLst>
        </pc:graphicFrameChg>
      </pc:sldChg>
      <pc:sldChg chg="addSp modSp mod setBg">
        <pc:chgData name="Zita Draper" userId="S::z.draper@uwtsd.ac.uk::b063123c-f51f-481b-b99c-f574606c9ace" providerId="AD" clId="Web-{7EB871E3-D516-5E47-1ED1-A8FE0A3E80A0}" dt="2022-11-16T13:16:12.955" v="718" actId="20577"/>
        <pc:sldMkLst>
          <pc:docMk/>
          <pc:sldMk cId="669475028" sldId="272"/>
        </pc:sldMkLst>
        <pc:spChg chg="mod">
          <ac:chgData name="Zita Draper" userId="S::z.draper@uwtsd.ac.uk::b063123c-f51f-481b-b99c-f574606c9ace" providerId="AD" clId="Web-{7EB871E3-D516-5E47-1ED1-A8FE0A3E80A0}" dt="2022-11-16T13:16:03.158" v="717"/>
          <ac:spMkLst>
            <pc:docMk/>
            <pc:sldMk cId="669475028" sldId="272"/>
            <ac:spMk id="2" creationId="{418DE473-D965-C09B-33AF-A657DCC25D2B}"/>
          </ac:spMkLst>
        </pc:spChg>
        <pc:spChg chg="mod">
          <ac:chgData name="Zita Draper" userId="S::z.draper@uwtsd.ac.uk::b063123c-f51f-481b-b99c-f574606c9ace" providerId="AD" clId="Web-{7EB871E3-D516-5E47-1ED1-A8FE0A3E80A0}" dt="2022-11-16T13:16:12.955" v="718" actId="20577"/>
          <ac:spMkLst>
            <pc:docMk/>
            <pc:sldMk cId="669475028" sldId="272"/>
            <ac:spMk id="3" creationId="{D5A5F319-0E0D-F24F-BC13-85E44D44B0AE}"/>
          </ac:spMkLst>
        </pc:spChg>
        <pc:spChg chg="add">
          <ac:chgData name="Zita Draper" userId="S::z.draper@uwtsd.ac.uk::b063123c-f51f-481b-b99c-f574606c9ace" providerId="AD" clId="Web-{7EB871E3-D516-5E47-1ED1-A8FE0A3E80A0}" dt="2022-11-16T13:16:03.158" v="717"/>
          <ac:spMkLst>
            <pc:docMk/>
            <pc:sldMk cId="669475028" sldId="272"/>
            <ac:spMk id="9" creationId="{2C61293E-6EBE-43EF-A52C-9BEBFD7679D4}"/>
          </ac:spMkLst>
        </pc:spChg>
        <pc:spChg chg="add">
          <ac:chgData name="Zita Draper" userId="S::z.draper@uwtsd.ac.uk::b063123c-f51f-481b-b99c-f574606c9ace" providerId="AD" clId="Web-{7EB871E3-D516-5E47-1ED1-A8FE0A3E80A0}" dt="2022-11-16T13:16:03.158" v="717"/>
          <ac:spMkLst>
            <pc:docMk/>
            <pc:sldMk cId="669475028" sldId="272"/>
            <ac:spMk id="11" creationId="{3FCFB1DE-0B7E-48CC-BA90-B2AB0889F9D6}"/>
          </ac:spMkLst>
        </pc:spChg>
        <pc:picChg chg="add">
          <ac:chgData name="Zita Draper" userId="S::z.draper@uwtsd.ac.uk::b063123c-f51f-481b-b99c-f574606c9ace" providerId="AD" clId="Web-{7EB871E3-D516-5E47-1ED1-A8FE0A3E80A0}" dt="2022-11-16T13:16:03.158" v="717"/>
          <ac:picMkLst>
            <pc:docMk/>
            <pc:sldMk cId="669475028" sldId="272"/>
            <ac:picMk id="5" creationId="{0234C8B4-7C9B-CAB1-E1F1-F814270F6586}"/>
          </ac:picMkLst>
        </pc:picChg>
      </pc:sldChg>
      <pc:sldChg chg="addSp delSp modSp">
        <pc:chgData name="Zita Draper" userId="S::z.draper@uwtsd.ac.uk::b063123c-f51f-481b-b99c-f574606c9ace" providerId="AD" clId="Web-{7EB871E3-D516-5E47-1ED1-A8FE0A3E80A0}" dt="2022-11-16T13:15:52.783" v="716"/>
        <pc:sldMkLst>
          <pc:docMk/>
          <pc:sldMk cId="1281229405" sldId="273"/>
        </pc:sldMkLst>
        <pc:spChg chg="mod">
          <ac:chgData name="Zita Draper" userId="S::z.draper@uwtsd.ac.uk::b063123c-f51f-481b-b99c-f574606c9ace" providerId="AD" clId="Web-{7EB871E3-D516-5E47-1ED1-A8FE0A3E80A0}" dt="2022-11-16T13:11:46.805" v="621" actId="20577"/>
          <ac:spMkLst>
            <pc:docMk/>
            <pc:sldMk cId="1281229405" sldId="273"/>
            <ac:spMk id="2" creationId="{5D062359-BB9D-A133-52A1-5906A16D9B2B}"/>
          </ac:spMkLst>
        </pc:spChg>
        <pc:spChg chg="del mod">
          <ac:chgData name="Zita Draper" userId="S::z.draper@uwtsd.ac.uk::b063123c-f51f-481b-b99c-f574606c9ace" providerId="AD" clId="Web-{7EB871E3-D516-5E47-1ED1-A8FE0A3E80A0}" dt="2022-11-16T13:15:46.939" v="715"/>
          <ac:spMkLst>
            <pc:docMk/>
            <pc:sldMk cId="1281229405" sldId="273"/>
            <ac:spMk id="3" creationId="{D7774EF5-56C8-9B33-5C41-C32DE2452BA9}"/>
          </ac:spMkLst>
        </pc:spChg>
        <pc:graphicFrameChg chg="add modGraphic">
          <ac:chgData name="Zita Draper" userId="S::z.draper@uwtsd.ac.uk::b063123c-f51f-481b-b99c-f574606c9ace" providerId="AD" clId="Web-{7EB871E3-D516-5E47-1ED1-A8FE0A3E80A0}" dt="2022-11-16T13:15:52.783" v="716"/>
          <ac:graphicFrameMkLst>
            <pc:docMk/>
            <pc:sldMk cId="1281229405" sldId="273"/>
            <ac:graphicFrameMk id="5" creationId="{586F8766-7DF2-7329-FA5F-F2D9C11B8E3D}"/>
          </ac:graphicFrameMkLst>
        </pc:graphicFrameChg>
      </pc:sldChg>
      <pc:sldChg chg="addSp modSp mod setBg">
        <pc:chgData name="Zita Draper" userId="S::z.draper@uwtsd.ac.uk::b063123c-f51f-481b-b99c-f574606c9ace" providerId="AD" clId="Web-{7EB871E3-D516-5E47-1ED1-A8FE0A3E80A0}" dt="2022-11-16T13:15:32.063" v="714"/>
        <pc:sldMkLst>
          <pc:docMk/>
          <pc:sldMk cId="3327684478" sldId="274"/>
        </pc:sldMkLst>
        <pc:spChg chg="mod">
          <ac:chgData name="Zita Draper" userId="S::z.draper@uwtsd.ac.uk::b063123c-f51f-481b-b99c-f574606c9ace" providerId="AD" clId="Web-{7EB871E3-D516-5E47-1ED1-A8FE0A3E80A0}" dt="2022-11-16T13:15:32.063" v="714"/>
          <ac:spMkLst>
            <pc:docMk/>
            <pc:sldMk cId="3327684478" sldId="274"/>
            <ac:spMk id="2" creationId="{E312352D-FB8A-BB2F-D59D-E5373A76347A}"/>
          </ac:spMkLst>
        </pc:spChg>
        <pc:spChg chg="mod">
          <ac:chgData name="Zita Draper" userId="S::z.draper@uwtsd.ac.uk::b063123c-f51f-481b-b99c-f574606c9ace" providerId="AD" clId="Web-{7EB871E3-D516-5E47-1ED1-A8FE0A3E80A0}" dt="2022-11-16T13:15:32.063" v="714"/>
          <ac:spMkLst>
            <pc:docMk/>
            <pc:sldMk cId="3327684478" sldId="274"/>
            <ac:spMk id="3" creationId="{970FAB9A-3B20-15BA-CEE9-E4570BF9640C}"/>
          </ac:spMkLst>
        </pc:spChg>
        <pc:spChg chg="add">
          <ac:chgData name="Zita Draper" userId="S::z.draper@uwtsd.ac.uk::b063123c-f51f-481b-b99c-f574606c9ace" providerId="AD" clId="Web-{7EB871E3-D516-5E47-1ED1-A8FE0A3E80A0}" dt="2022-11-16T13:15:32.063" v="714"/>
          <ac:spMkLst>
            <pc:docMk/>
            <pc:sldMk cId="3327684478" sldId="274"/>
            <ac:spMk id="8" creationId="{DA381740-063A-41A4-836D-85D14980EEF0}"/>
          </ac:spMkLst>
        </pc:spChg>
        <pc:spChg chg="add">
          <ac:chgData name="Zita Draper" userId="S::z.draper@uwtsd.ac.uk::b063123c-f51f-481b-b99c-f574606c9ace" providerId="AD" clId="Web-{7EB871E3-D516-5E47-1ED1-A8FE0A3E80A0}" dt="2022-11-16T13:15:32.063" v="714"/>
          <ac:spMkLst>
            <pc:docMk/>
            <pc:sldMk cId="3327684478" sldId="274"/>
            <ac:spMk id="10" creationId="{289ED1AA-8684-4D37-B208-8777E1A7780D}"/>
          </ac:spMkLst>
        </pc:spChg>
        <pc:spChg chg="add">
          <ac:chgData name="Zita Draper" userId="S::z.draper@uwtsd.ac.uk::b063123c-f51f-481b-b99c-f574606c9ace" providerId="AD" clId="Web-{7EB871E3-D516-5E47-1ED1-A8FE0A3E80A0}" dt="2022-11-16T13:15:32.063" v="714"/>
          <ac:spMkLst>
            <pc:docMk/>
            <pc:sldMk cId="3327684478" sldId="274"/>
            <ac:spMk id="12" creationId="{5E0D0E5A-6E97-46A9-AF74-EAEA1E044294}"/>
          </ac:spMkLst>
        </pc:spChg>
        <pc:spChg chg="add">
          <ac:chgData name="Zita Draper" userId="S::z.draper@uwtsd.ac.uk::b063123c-f51f-481b-b99c-f574606c9ace" providerId="AD" clId="Web-{7EB871E3-D516-5E47-1ED1-A8FE0A3E80A0}" dt="2022-11-16T13:15:32.063" v="714"/>
          <ac:spMkLst>
            <pc:docMk/>
            <pc:sldMk cId="3327684478" sldId="274"/>
            <ac:spMk id="14" creationId="{E197A7FD-CD8D-4609-AE35-64C89063E332}"/>
          </ac:spMkLst>
        </pc:spChg>
        <pc:spChg chg="add">
          <ac:chgData name="Zita Draper" userId="S::z.draper@uwtsd.ac.uk::b063123c-f51f-481b-b99c-f574606c9ace" providerId="AD" clId="Web-{7EB871E3-D516-5E47-1ED1-A8FE0A3E80A0}" dt="2022-11-16T13:15:32.063" v="714"/>
          <ac:spMkLst>
            <pc:docMk/>
            <pc:sldMk cId="3327684478" sldId="274"/>
            <ac:spMk id="16" creationId="{4180E01B-B1F4-437C-807D-1C930718EE64}"/>
          </ac:spMkLst>
        </pc:spChg>
        <pc:spChg chg="add">
          <ac:chgData name="Zita Draper" userId="S::z.draper@uwtsd.ac.uk::b063123c-f51f-481b-b99c-f574606c9ace" providerId="AD" clId="Web-{7EB871E3-D516-5E47-1ED1-A8FE0A3E80A0}" dt="2022-11-16T13:15:32.063" v="714"/>
          <ac:spMkLst>
            <pc:docMk/>
            <pc:sldMk cId="3327684478" sldId="274"/>
            <ac:spMk id="18" creationId="{C0B64B74-19BE-47D9-8BB8-7081BF0E0833}"/>
          </ac:spMkLst>
        </pc:spChg>
      </pc:sldChg>
      <pc:sldChg chg="addSp modSp mod setBg">
        <pc:chgData name="Zita Draper" userId="S::z.draper@uwtsd.ac.uk::b063123c-f51f-481b-b99c-f574606c9ace" providerId="AD" clId="Web-{7EB871E3-D516-5E47-1ED1-A8FE0A3E80A0}" dt="2022-11-16T13:15:26.844" v="713"/>
        <pc:sldMkLst>
          <pc:docMk/>
          <pc:sldMk cId="3027320259" sldId="275"/>
        </pc:sldMkLst>
        <pc:spChg chg="mod">
          <ac:chgData name="Zita Draper" userId="S::z.draper@uwtsd.ac.uk::b063123c-f51f-481b-b99c-f574606c9ace" providerId="AD" clId="Web-{7EB871E3-D516-5E47-1ED1-A8FE0A3E80A0}" dt="2022-11-16T13:15:26.844" v="713"/>
          <ac:spMkLst>
            <pc:docMk/>
            <pc:sldMk cId="3027320259" sldId="275"/>
            <ac:spMk id="2" creationId="{539B82A8-F411-B510-EC28-62ED3EBC4221}"/>
          </ac:spMkLst>
        </pc:spChg>
        <pc:spChg chg="mod">
          <ac:chgData name="Zita Draper" userId="S::z.draper@uwtsd.ac.uk::b063123c-f51f-481b-b99c-f574606c9ace" providerId="AD" clId="Web-{7EB871E3-D516-5E47-1ED1-A8FE0A3E80A0}" dt="2022-11-16T13:15:26.844" v="713"/>
          <ac:spMkLst>
            <pc:docMk/>
            <pc:sldMk cId="3027320259" sldId="275"/>
            <ac:spMk id="3" creationId="{8F17F265-8C98-E209-E523-90821B84EE2B}"/>
          </ac:spMkLst>
        </pc:spChg>
        <pc:spChg chg="add">
          <ac:chgData name="Zita Draper" userId="S::z.draper@uwtsd.ac.uk::b063123c-f51f-481b-b99c-f574606c9ace" providerId="AD" clId="Web-{7EB871E3-D516-5E47-1ED1-A8FE0A3E80A0}" dt="2022-11-16T13:15:26.844" v="713"/>
          <ac:spMkLst>
            <pc:docMk/>
            <pc:sldMk cId="3027320259" sldId="275"/>
            <ac:spMk id="8" creationId="{745DEEED-BE3A-4307-800A-45F555B51C2E}"/>
          </ac:spMkLst>
        </pc:spChg>
        <pc:spChg chg="add">
          <ac:chgData name="Zita Draper" userId="S::z.draper@uwtsd.ac.uk::b063123c-f51f-481b-b99c-f574606c9ace" providerId="AD" clId="Web-{7EB871E3-D516-5E47-1ED1-A8FE0A3E80A0}" dt="2022-11-16T13:15:26.844" v="713"/>
          <ac:spMkLst>
            <pc:docMk/>
            <pc:sldMk cId="3027320259" sldId="275"/>
            <ac:spMk id="10" creationId="{F5C73706-35AD-4797-B796-D806B8FE5A35}"/>
          </ac:spMkLst>
        </pc:spChg>
      </pc:sldChg>
      <pc:sldChg chg="addSp delSp modSp mod setBg modClrScheme chgLayout">
        <pc:chgData name="Zita Draper" userId="S::z.draper@uwtsd.ac.uk::b063123c-f51f-481b-b99c-f574606c9ace" providerId="AD" clId="Web-{7EB871E3-D516-5E47-1ED1-A8FE0A3E80A0}" dt="2022-11-16T13:15:04.765" v="706" actId="20577"/>
        <pc:sldMkLst>
          <pc:docMk/>
          <pc:sldMk cId="1478355049" sldId="276"/>
        </pc:sldMkLst>
        <pc:spChg chg="mod ord">
          <ac:chgData name="Zita Draper" userId="S::z.draper@uwtsd.ac.uk::b063123c-f51f-481b-b99c-f574606c9ace" providerId="AD" clId="Web-{7EB871E3-D516-5E47-1ED1-A8FE0A3E80A0}" dt="2022-11-16T13:15:04.765" v="706" actId="20577"/>
          <ac:spMkLst>
            <pc:docMk/>
            <pc:sldMk cId="1478355049" sldId="276"/>
            <ac:spMk id="2" creationId="{F9E79E66-5B79-0151-C2C2-1BCBE41270E3}"/>
          </ac:spMkLst>
        </pc:spChg>
        <pc:spChg chg="del mod ord">
          <ac:chgData name="Zita Draper" userId="S::z.draper@uwtsd.ac.uk::b063123c-f51f-481b-b99c-f574606c9ace" providerId="AD" clId="Web-{7EB871E3-D516-5E47-1ED1-A8FE0A3E80A0}" dt="2022-11-16T13:14:38.858" v="703"/>
          <ac:spMkLst>
            <pc:docMk/>
            <pc:sldMk cId="1478355049" sldId="276"/>
            <ac:spMk id="3" creationId="{679B41EC-271A-6EEA-3789-29D236D003AE}"/>
          </ac:spMkLst>
        </pc:spChg>
        <pc:spChg chg="add">
          <ac:chgData name="Zita Draper" userId="S::z.draper@uwtsd.ac.uk::b063123c-f51f-481b-b99c-f574606c9ace" providerId="AD" clId="Web-{7EB871E3-D516-5E47-1ED1-A8FE0A3E80A0}" dt="2022-11-16T13:14:51.796" v="704"/>
          <ac:spMkLst>
            <pc:docMk/>
            <pc:sldMk cId="1478355049" sldId="276"/>
            <ac:spMk id="8" creationId="{DA381740-063A-41A4-836D-85D14980EEF0}"/>
          </ac:spMkLst>
        </pc:spChg>
        <pc:spChg chg="add">
          <ac:chgData name="Zita Draper" userId="S::z.draper@uwtsd.ac.uk::b063123c-f51f-481b-b99c-f574606c9ace" providerId="AD" clId="Web-{7EB871E3-D516-5E47-1ED1-A8FE0A3E80A0}" dt="2022-11-16T13:14:51.796" v="704"/>
          <ac:spMkLst>
            <pc:docMk/>
            <pc:sldMk cId="1478355049" sldId="276"/>
            <ac:spMk id="10" creationId="{9B7AD9F6-8CE7-4299-8FC6-328F4DCD3FF9}"/>
          </ac:spMkLst>
        </pc:spChg>
        <pc:spChg chg="add">
          <ac:chgData name="Zita Draper" userId="S::z.draper@uwtsd.ac.uk::b063123c-f51f-481b-b99c-f574606c9ace" providerId="AD" clId="Web-{7EB871E3-D516-5E47-1ED1-A8FE0A3E80A0}" dt="2022-11-16T13:14:51.796" v="704"/>
          <ac:spMkLst>
            <pc:docMk/>
            <pc:sldMk cId="1478355049" sldId="276"/>
            <ac:spMk id="12" creationId="{F49775AF-8896-43EE-92C6-83497D6DC56F}"/>
          </ac:spMkLst>
        </pc:spChg>
        <pc:picChg chg="add">
          <ac:chgData name="Zita Draper" userId="S::z.draper@uwtsd.ac.uk::b063123c-f51f-481b-b99c-f574606c9ace" providerId="AD" clId="Web-{7EB871E3-D516-5E47-1ED1-A8FE0A3E80A0}" dt="2022-11-16T13:14:51.796" v="704"/>
          <ac:picMkLst>
            <pc:docMk/>
            <pc:sldMk cId="1478355049" sldId="276"/>
            <ac:picMk id="4" creationId="{F3F56387-1CC1-1B23-6AE5-D525E243678D}"/>
          </ac:picMkLst>
        </pc:picChg>
      </pc:sldChg>
      <pc:sldChg chg="del">
        <pc:chgData name="Zita Draper" userId="S::z.draper@uwtsd.ac.uk::b063123c-f51f-481b-b99c-f574606c9ace" providerId="AD" clId="Web-{7EB871E3-D516-5E47-1ED1-A8FE0A3E80A0}" dt="2022-11-16T13:15:07.625" v="707"/>
        <pc:sldMkLst>
          <pc:docMk/>
          <pc:sldMk cId="868226337" sldId="277"/>
        </pc:sldMkLst>
      </pc:sldChg>
      <pc:sldChg chg="del">
        <pc:chgData name="Zita Draper" userId="S::z.draper@uwtsd.ac.uk::b063123c-f51f-481b-b99c-f574606c9ace" providerId="AD" clId="Web-{7EB871E3-D516-5E47-1ED1-A8FE0A3E80A0}" dt="2022-11-16T13:15:20.953" v="712"/>
        <pc:sldMkLst>
          <pc:docMk/>
          <pc:sldMk cId="3665201212" sldId="278"/>
        </pc:sldMkLst>
      </pc:sldChg>
      <pc:sldChg chg="del">
        <pc:chgData name="Zita Draper" userId="S::z.draper@uwtsd.ac.uk::b063123c-f51f-481b-b99c-f574606c9ace" providerId="AD" clId="Web-{7EB871E3-D516-5E47-1ED1-A8FE0A3E80A0}" dt="2022-11-16T13:15:16.906" v="710"/>
        <pc:sldMkLst>
          <pc:docMk/>
          <pc:sldMk cId="71205083" sldId="279"/>
        </pc:sldMkLst>
      </pc:sldChg>
      <pc:sldChg chg="del">
        <pc:chgData name="Zita Draper" userId="S::z.draper@uwtsd.ac.uk::b063123c-f51f-481b-b99c-f574606c9ace" providerId="AD" clId="Web-{7EB871E3-D516-5E47-1ED1-A8FE0A3E80A0}" dt="2022-11-16T13:15:18.656" v="711"/>
        <pc:sldMkLst>
          <pc:docMk/>
          <pc:sldMk cId="2740642331" sldId="280"/>
        </pc:sldMkLst>
      </pc:sldChg>
      <pc:sldChg chg="del">
        <pc:chgData name="Zita Draper" userId="S::z.draper@uwtsd.ac.uk::b063123c-f51f-481b-b99c-f574606c9ace" providerId="AD" clId="Web-{7EB871E3-D516-5E47-1ED1-A8FE0A3E80A0}" dt="2022-11-16T13:15:14.875" v="709"/>
        <pc:sldMkLst>
          <pc:docMk/>
          <pc:sldMk cId="3996896637" sldId="281"/>
        </pc:sldMkLst>
      </pc:sldChg>
      <pc:sldChg chg="del">
        <pc:chgData name="Zita Draper" userId="S::z.draper@uwtsd.ac.uk::b063123c-f51f-481b-b99c-f574606c9ace" providerId="AD" clId="Web-{7EB871E3-D516-5E47-1ED1-A8FE0A3E80A0}" dt="2022-11-16T13:15:12.563" v="708"/>
        <pc:sldMkLst>
          <pc:docMk/>
          <pc:sldMk cId="3198034857" sldId="282"/>
        </pc:sldMkLst>
      </pc:sldChg>
      <pc:sldChg chg="addSp delSp modSp mod setBg modClrScheme chgLayout">
        <pc:chgData name="Zita Draper" userId="S::z.draper@uwtsd.ac.uk::b063123c-f51f-481b-b99c-f574606c9ace" providerId="AD" clId="Web-{7EB871E3-D516-5E47-1ED1-A8FE0A3E80A0}" dt="2022-11-16T12:38:37.823" v="343" actId="1076"/>
        <pc:sldMkLst>
          <pc:docMk/>
          <pc:sldMk cId="3155088736" sldId="283"/>
        </pc:sldMkLst>
        <pc:spChg chg="mod ord">
          <ac:chgData name="Zita Draper" userId="S::z.draper@uwtsd.ac.uk::b063123c-f51f-481b-b99c-f574606c9ace" providerId="AD" clId="Web-{7EB871E3-D516-5E47-1ED1-A8FE0A3E80A0}" dt="2022-11-16T12:38:37.823" v="343" actId="1076"/>
          <ac:spMkLst>
            <pc:docMk/>
            <pc:sldMk cId="3155088736" sldId="283"/>
            <ac:spMk id="2" creationId="{FE59C44E-1A06-D2AF-8A5A-222F4F7B799F}"/>
          </ac:spMkLst>
        </pc:spChg>
        <pc:spChg chg="del">
          <ac:chgData name="Zita Draper" userId="S::z.draper@uwtsd.ac.uk::b063123c-f51f-481b-b99c-f574606c9ace" providerId="AD" clId="Web-{7EB871E3-D516-5E47-1ED1-A8FE0A3E80A0}" dt="2022-11-16T12:38:07.572" v="329"/>
          <ac:spMkLst>
            <pc:docMk/>
            <pc:sldMk cId="3155088736" sldId="283"/>
            <ac:spMk id="3" creationId="{521CBEBC-D612-9E29-6135-A9AE8D41D24F}"/>
          </ac:spMkLst>
        </pc:spChg>
        <pc:spChg chg="add">
          <ac:chgData name="Zita Draper" userId="S::z.draper@uwtsd.ac.uk::b063123c-f51f-481b-b99c-f574606c9ace" providerId="AD" clId="Web-{7EB871E3-D516-5E47-1ED1-A8FE0A3E80A0}" dt="2022-11-16T12:38:16.854" v="332"/>
          <ac:spMkLst>
            <pc:docMk/>
            <pc:sldMk cId="3155088736" sldId="283"/>
            <ac:spMk id="8" creationId="{DA381740-063A-41A4-836D-85D14980EEF0}"/>
          </ac:spMkLst>
        </pc:spChg>
        <pc:spChg chg="add">
          <ac:chgData name="Zita Draper" userId="S::z.draper@uwtsd.ac.uk::b063123c-f51f-481b-b99c-f574606c9ace" providerId="AD" clId="Web-{7EB871E3-D516-5E47-1ED1-A8FE0A3E80A0}" dt="2022-11-16T12:38:16.854" v="332"/>
          <ac:spMkLst>
            <pc:docMk/>
            <pc:sldMk cId="3155088736" sldId="283"/>
            <ac:spMk id="10" creationId="{5683D043-25BB-4AC9-8130-641179672614}"/>
          </ac:spMkLst>
        </pc:spChg>
        <pc:spChg chg="add">
          <ac:chgData name="Zita Draper" userId="S::z.draper@uwtsd.ac.uk::b063123c-f51f-481b-b99c-f574606c9ace" providerId="AD" clId="Web-{7EB871E3-D516-5E47-1ED1-A8FE0A3E80A0}" dt="2022-11-16T12:38:16.854" v="332"/>
          <ac:spMkLst>
            <pc:docMk/>
            <pc:sldMk cId="3155088736" sldId="283"/>
            <ac:spMk id="12" creationId="{AA61CCAC-6875-474C-8E9E-F57ABF078C2B}"/>
          </ac:spMkLst>
        </pc:spChg>
        <pc:picChg chg="add">
          <ac:chgData name="Zita Draper" userId="S::z.draper@uwtsd.ac.uk::b063123c-f51f-481b-b99c-f574606c9ace" providerId="AD" clId="Web-{7EB871E3-D516-5E47-1ED1-A8FE0A3E80A0}" dt="2022-11-16T12:38:16.854" v="332"/>
          <ac:picMkLst>
            <pc:docMk/>
            <pc:sldMk cId="3155088736" sldId="283"/>
            <ac:picMk id="4" creationId="{8EBFE756-8E0F-0F91-C2FA-7938E38C6066}"/>
          </ac:picMkLst>
        </pc:picChg>
      </pc:sldChg>
      <pc:sldChg chg="addSp delSp modSp mod setBg">
        <pc:chgData name="Zita Draper" userId="S::z.draper@uwtsd.ac.uk::b063123c-f51f-481b-b99c-f574606c9ace" providerId="AD" clId="Web-{7EB871E3-D516-5E47-1ED1-A8FE0A3E80A0}" dt="2022-11-16T13:17:55.287" v="755" actId="20577"/>
        <pc:sldMkLst>
          <pc:docMk/>
          <pc:sldMk cId="2482249277" sldId="284"/>
        </pc:sldMkLst>
        <pc:spChg chg="mod">
          <ac:chgData name="Zita Draper" userId="S::z.draper@uwtsd.ac.uk::b063123c-f51f-481b-b99c-f574606c9ace" providerId="AD" clId="Web-{7EB871E3-D516-5E47-1ED1-A8FE0A3E80A0}" dt="2022-11-16T13:17:55.287" v="755" actId="20577"/>
          <ac:spMkLst>
            <pc:docMk/>
            <pc:sldMk cId="2482249277" sldId="284"/>
            <ac:spMk id="2" creationId="{D177C327-ECFA-9FEC-FC00-973A564A3F21}"/>
          </ac:spMkLst>
        </pc:spChg>
        <pc:spChg chg="del mod">
          <ac:chgData name="Zita Draper" userId="S::z.draper@uwtsd.ac.uk::b063123c-f51f-481b-b99c-f574606c9ace" providerId="AD" clId="Web-{7EB871E3-D516-5E47-1ED1-A8FE0A3E80A0}" dt="2022-11-16T13:17:45.912" v="753"/>
          <ac:spMkLst>
            <pc:docMk/>
            <pc:sldMk cId="2482249277" sldId="284"/>
            <ac:spMk id="3" creationId="{6D5D48D3-D553-92D6-AAA5-EEAD411248EC}"/>
          </ac:spMkLst>
        </pc:spChg>
        <pc:spChg chg="add">
          <ac:chgData name="Zita Draper" userId="S::z.draper@uwtsd.ac.uk::b063123c-f51f-481b-b99c-f574606c9ace" providerId="AD" clId="Web-{7EB871E3-D516-5E47-1ED1-A8FE0A3E80A0}" dt="2022-11-16T13:17:45.912" v="753"/>
          <ac:spMkLst>
            <pc:docMk/>
            <pc:sldMk cId="2482249277" sldId="284"/>
            <ac:spMk id="9" creationId="{4C10CBC8-7837-4750-8EE9-B4C3D50488F6}"/>
          </ac:spMkLst>
        </pc:spChg>
        <pc:spChg chg="add">
          <ac:chgData name="Zita Draper" userId="S::z.draper@uwtsd.ac.uk::b063123c-f51f-481b-b99c-f574606c9ace" providerId="AD" clId="Web-{7EB871E3-D516-5E47-1ED1-A8FE0A3E80A0}" dt="2022-11-16T13:17:45.912" v="753"/>
          <ac:spMkLst>
            <pc:docMk/>
            <pc:sldMk cId="2482249277" sldId="284"/>
            <ac:spMk id="11" creationId="{69014793-11D4-4A17-9261-1A2E683ADF75}"/>
          </ac:spMkLst>
        </pc:spChg>
        <pc:graphicFrameChg chg="add">
          <ac:chgData name="Zita Draper" userId="S::z.draper@uwtsd.ac.uk::b063123c-f51f-481b-b99c-f574606c9ace" providerId="AD" clId="Web-{7EB871E3-D516-5E47-1ED1-A8FE0A3E80A0}" dt="2022-11-16T13:17:45.912" v="753"/>
          <ac:graphicFrameMkLst>
            <pc:docMk/>
            <pc:sldMk cId="2482249277" sldId="284"/>
            <ac:graphicFrameMk id="5" creationId="{72DF1771-9FBE-24DD-FAB1-CFB8EE30338C}"/>
          </ac:graphicFrameMkLst>
        </pc:graphicFrameChg>
      </pc:sldChg>
      <pc:sldChg chg="addSp modSp mod setBg">
        <pc:chgData name="Zita Draper" userId="S::z.draper@uwtsd.ac.uk::b063123c-f51f-481b-b99c-f574606c9ace" providerId="AD" clId="Web-{7EB871E3-D516-5E47-1ED1-A8FE0A3E80A0}" dt="2022-11-16T12:37:31.618" v="319" actId="1076"/>
        <pc:sldMkLst>
          <pc:docMk/>
          <pc:sldMk cId="461640302" sldId="285"/>
        </pc:sldMkLst>
        <pc:spChg chg="mod">
          <ac:chgData name="Zita Draper" userId="S::z.draper@uwtsd.ac.uk::b063123c-f51f-481b-b99c-f574606c9ace" providerId="AD" clId="Web-{7EB871E3-D516-5E47-1ED1-A8FE0A3E80A0}" dt="2022-11-16T12:37:14.570" v="314"/>
          <ac:spMkLst>
            <pc:docMk/>
            <pc:sldMk cId="461640302" sldId="285"/>
            <ac:spMk id="2" creationId="{50C02E53-894D-8936-7418-1ACB4FF13523}"/>
          </ac:spMkLst>
        </pc:spChg>
        <pc:spChg chg="mod">
          <ac:chgData name="Zita Draper" userId="S::z.draper@uwtsd.ac.uk::b063123c-f51f-481b-b99c-f574606c9ace" providerId="AD" clId="Web-{7EB871E3-D516-5E47-1ED1-A8FE0A3E80A0}" dt="2022-11-16T12:37:14.570" v="314"/>
          <ac:spMkLst>
            <pc:docMk/>
            <pc:sldMk cId="461640302" sldId="285"/>
            <ac:spMk id="3" creationId="{2A0934B4-8EC9-F5B5-90FA-349558401F84}"/>
          </ac:spMkLst>
        </pc:spChg>
        <pc:spChg chg="add">
          <ac:chgData name="Zita Draper" userId="S::z.draper@uwtsd.ac.uk::b063123c-f51f-481b-b99c-f574606c9ace" providerId="AD" clId="Web-{7EB871E3-D516-5E47-1ED1-A8FE0A3E80A0}" dt="2022-11-16T12:37:14.570" v="314"/>
          <ac:spMkLst>
            <pc:docMk/>
            <pc:sldMk cId="461640302" sldId="285"/>
            <ac:spMk id="10" creationId="{93245F62-CCC4-49E4-B95B-EA6C1E790510}"/>
          </ac:spMkLst>
        </pc:spChg>
        <pc:spChg chg="add">
          <ac:chgData name="Zita Draper" userId="S::z.draper@uwtsd.ac.uk::b063123c-f51f-481b-b99c-f574606c9ace" providerId="AD" clId="Web-{7EB871E3-D516-5E47-1ED1-A8FE0A3E80A0}" dt="2022-11-16T12:37:14.570" v="314"/>
          <ac:spMkLst>
            <pc:docMk/>
            <pc:sldMk cId="461640302" sldId="285"/>
            <ac:spMk id="12" creationId="{E6C0DD6B-6AA3-448F-9B99-8386295BC1B4}"/>
          </ac:spMkLst>
        </pc:spChg>
        <pc:spChg chg="add">
          <ac:chgData name="Zita Draper" userId="S::z.draper@uwtsd.ac.uk::b063123c-f51f-481b-b99c-f574606c9ace" providerId="AD" clId="Web-{7EB871E3-D516-5E47-1ED1-A8FE0A3E80A0}" dt="2022-11-16T12:37:14.570" v="314"/>
          <ac:spMkLst>
            <pc:docMk/>
            <pc:sldMk cId="461640302" sldId="285"/>
            <ac:spMk id="14" creationId="{F28B82B1-E269-4325-A665-6CFE5DEE5DE5}"/>
          </ac:spMkLst>
        </pc:spChg>
        <pc:spChg chg="add">
          <ac:chgData name="Zita Draper" userId="S::z.draper@uwtsd.ac.uk::b063123c-f51f-481b-b99c-f574606c9ace" providerId="AD" clId="Web-{7EB871E3-D516-5E47-1ED1-A8FE0A3E80A0}" dt="2022-11-16T12:37:14.570" v="314"/>
          <ac:spMkLst>
            <pc:docMk/>
            <pc:sldMk cId="461640302" sldId="285"/>
            <ac:spMk id="16" creationId="{7C700527-76FD-4DF4-A597-6F5E089CA0C2}"/>
          </ac:spMkLst>
        </pc:spChg>
        <pc:spChg chg="add">
          <ac:chgData name="Zita Draper" userId="S::z.draper@uwtsd.ac.uk::b063123c-f51f-481b-b99c-f574606c9ace" providerId="AD" clId="Web-{7EB871E3-D516-5E47-1ED1-A8FE0A3E80A0}" dt="2022-11-16T12:37:14.570" v="314"/>
          <ac:spMkLst>
            <pc:docMk/>
            <pc:sldMk cId="461640302" sldId="285"/>
            <ac:spMk id="18" creationId="{B5EA49A9-01EB-4D60-A392-7DC9B625D67D}"/>
          </ac:spMkLst>
        </pc:spChg>
        <pc:picChg chg="add mod">
          <ac:chgData name="Zita Draper" userId="S::z.draper@uwtsd.ac.uk::b063123c-f51f-481b-b99c-f574606c9ace" providerId="AD" clId="Web-{7EB871E3-D516-5E47-1ED1-A8FE0A3E80A0}" dt="2022-11-16T12:37:31.618" v="319" actId="1076"/>
          <ac:picMkLst>
            <pc:docMk/>
            <pc:sldMk cId="461640302" sldId="285"/>
            <ac:picMk id="7" creationId="{9D7FC0D4-E86F-21CB-5BBE-C01CE55F9ECB}"/>
          </ac:picMkLst>
        </pc:picChg>
      </pc:sldChg>
    </pc:docChg>
  </pc:docChgLst>
  <pc:docChgLst>
    <pc:chgData name="Zita Draper" userId="S::z.draper@uwtsd.ac.uk::b063123c-f51f-481b-b99c-f574606c9ace" providerId="AD" clId="Web-{100101D7-A2FD-32A9-2903-E2128E4521E9}"/>
    <pc:docChg chg="modSld">
      <pc:chgData name="Zita Draper" userId="S::z.draper@uwtsd.ac.uk::b063123c-f51f-481b-b99c-f574606c9ace" providerId="AD" clId="Web-{100101D7-A2FD-32A9-2903-E2128E4521E9}" dt="2022-11-09T16:41:35.822" v="32" actId="20577"/>
      <pc:docMkLst>
        <pc:docMk/>
      </pc:docMkLst>
      <pc:sldChg chg="addSp delSp modSp">
        <pc:chgData name="Zita Draper" userId="S::z.draper@uwtsd.ac.uk::b063123c-f51f-481b-b99c-f574606c9ace" providerId="AD" clId="Web-{100101D7-A2FD-32A9-2903-E2128E4521E9}" dt="2022-11-09T16:40:56.571" v="12" actId="1076"/>
        <pc:sldMkLst>
          <pc:docMk/>
          <pc:sldMk cId="2251737069" sldId="258"/>
        </pc:sldMkLst>
        <pc:spChg chg="del">
          <ac:chgData name="Zita Draper" userId="S::z.draper@uwtsd.ac.uk::b063123c-f51f-481b-b99c-f574606c9ace" providerId="AD" clId="Web-{100101D7-A2FD-32A9-2903-E2128E4521E9}" dt="2022-11-09T16:40:49.946" v="9"/>
          <ac:spMkLst>
            <pc:docMk/>
            <pc:sldMk cId="2251737069" sldId="258"/>
            <ac:spMk id="3" creationId="{AEC7EB66-EC2B-0397-B7A0-97116975D591}"/>
          </ac:spMkLst>
        </pc:spChg>
        <pc:graphicFrameChg chg="add">
          <ac:chgData name="Zita Draper" userId="S::z.draper@uwtsd.ac.uk::b063123c-f51f-481b-b99c-f574606c9ace" providerId="AD" clId="Web-{100101D7-A2FD-32A9-2903-E2128E4521E9}" dt="2022-11-09T16:40:49.946" v="9"/>
          <ac:graphicFrameMkLst>
            <pc:docMk/>
            <pc:sldMk cId="2251737069" sldId="258"/>
            <ac:graphicFrameMk id="6" creationId="{FDAB5A40-53C3-5EBD-A908-FB8CA3C9269A}"/>
          </ac:graphicFrameMkLst>
        </pc:graphicFrameChg>
        <pc:picChg chg="add mod">
          <ac:chgData name="Zita Draper" userId="S::z.draper@uwtsd.ac.uk::b063123c-f51f-481b-b99c-f574606c9ace" providerId="AD" clId="Web-{100101D7-A2FD-32A9-2903-E2128E4521E9}" dt="2022-11-09T16:40:56.571" v="12" actId="1076"/>
          <ac:picMkLst>
            <pc:docMk/>
            <pc:sldMk cId="2251737069" sldId="258"/>
            <ac:picMk id="4" creationId="{F6C8E03F-35D9-1B20-293B-D30E65BC2B0D}"/>
          </ac:picMkLst>
        </pc:picChg>
      </pc:sldChg>
      <pc:sldChg chg="addSp delSp modSp mod setBg">
        <pc:chgData name="Zita Draper" userId="S::z.draper@uwtsd.ac.uk::b063123c-f51f-481b-b99c-f574606c9ace" providerId="AD" clId="Web-{100101D7-A2FD-32A9-2903-E2128E4521E9}" dt="2022-11-09T16:41:14.915" v="19" actId="20577"/>
        <pc:sldMkLst>
          <pc:docMk/>
          <pc:sldMk cId="1885790207" sldId="259"/>
        </pc:sldMkLst>
        <pc:spChg chg="mod">
          <ac:chgData name="Zita Draper" userId="S::z.draper@uwtsd.ac.uk::b063123c-f51f-481b-b99c-f574606c9ace" providerId="AD" clId="Web-{100101D7-A2FD-32A9-2903-E2128E4521E9}" dt="2022-11-09T16:38:13.879" v="6" actId="20577"/>
          <ac:spMkLst>
            <pc:docMk/>
            <pc:sldMk cId="1885790207" sldId="259"/>
            <ac:spMk id="2" creationId="{43139826-0A03-5DBA-AA51-1FC122984CA8}"/>
          </ac:spMkLst>
        </pc:spChg>
        <pc:spChg chg="del">
          <ac:chgData name="Zita Draper" userId="S::z.draper@uwtsd.ac.uk::b063123c-f51f-481b-b99c-f574606c9ace" providerId="AD" clId="Web-{100101D7-A2FD-32A9-2903-E2128E4521E9}" dt="2022-11-09T16:37:41.957" v="0"/>
          <ac:spMkLst>
            <pc:docMk/>
            <pc:sldMk cId="1885790207" sldId="259"/>
            <ac:spMk id="3" creationId="{7E062CB4-6BEE-8DF2-FC02-F32137253F29}"/>
          </ac:spMkLst>
        </pc:spChg>
        <pc:spChg chg="add del mod">
          <ac:chgData name="Zita Draper" userId="S::z.draper@uwtsd.ac.uk::b063123c-f51f-481b-b99c-f574606c9ace" providerId="AD" clId="Web-{100101D7-A2FD-32A9-2903-E2128E4521E9}" dt="2022-11-09T16:38:05.754" v="5"/>
          <ac:spMkLst>
            <pc:docMk/>
            <pc:sldMk cId="1885790207" sldId="259"/>
            <ac:spMk id="5" creationId="{923E8B44-EBDE-BF06-CEA0-6686B02AA82A}"/>
          </ac:spMkLst>
        </pc:spChg>
        <pc:spChg chg="add mod">
          <ac:chgData name="Zita Draper" userId="S::z.draper@uwtsd.ac.uk::b063123c-f51f-481b-b99c-f574606c9ace" providerId="AD" clId="Web-{100101D7-A2FD-32A9-2903-E2128E4521E9}" dt="2022-11-09T16:41:14.915" v="19" actId="20577"/>
          <ac:spMkLst>
            <pc:docMk/>
            <pc:sldMk cId="1885790207" sldId="259"/>
            <ac:spMk id="9" creationId="{59AA3E8A-C53C-8F07-94CF-B55D0534557E}"/>
          </ac:spMkLst>
        </pc:spChg>
        <pc:spChg chg="add">
          <ac:chgData name="Zita Draper" userId="S::z.draper@uwtsd.ac.uk::b063123c-f51f-481b-b99c-f574606c9ace" providerId="AD" clId="Web-{100101D7-A2FD-32A9-2903-E2128E4521E9}" dt="2022-11-09T16:37:47.738" v="4"/>
          <ac:spMkLst>
            <pc:docMk/>
            <pc:sldMk cId="1885790207" sldId="259"/>
            <ac:spMk id="12" creationId="{F13C74B1-5B17-4795-BED0-7140497B445A}"/>
          </ac:spMkLst>
        </pc:spChg>
        <pc:spChg chg="add">
          <ac:chgData name="Zita Draper" userId="S::z.draper@uwtsd.ac.uk::b063123c-f51f-481b-b99c-f574606c9ace" providerId="AD" clId="Web-{100101D7-A2FD-32A9-2903-E2128E4521E9}" dt="2022-11-09T16:37:47.738" v="4"/>
          <ac:spMkLst>
            <pc:docMk/>
            <pc:sldMk cId="1885790207" sldId="259"/>
            <ac:spMk id="14" creationId="{3FCFB1DE-0B7E-48CC-BA90-B2AB0889F9D6}"/>
          </ac:spMkLst>
        </pc:spChg>
        <pc:picChg chg="add mod ord">
          <ac:chgData name="Zita Draper" userId="S::z.draper@uwtsd.ac.uk::b063123c-f51f-481b-b99c-f574606c9ace" providerId="AD" clId="Web-{100101D7-A2FD-32A9-2903-E2128E4521E9}" dt="2022-11-09T16:37:47.738" v="4"/>
          <ac:picMkLst>
            <pc:docMk/>
            <pc:sldMk cId="1885790207" sldId="259"/>
            <ac:picMk id="4" creationId="{88DC91F0-6B3D-1111-F152-28E6C70509FA}"/>
          </ac:picMkLst>
        </pc:picChg>
      </pc:sldChg>
      <pc:sldChg chg="modSp">
        <pc:chgData name="Zita Draper" userId="S::z.draper@uwtsd.ac.uk::b063123c-f51f-481b-b99c-f574606c9ace" providerId="AD" clId="Web-{100101D7-A2FD-32A9-2903-E2128E4521E9}" dt="2022-11-09T16:41:35.822" v="32" actId="20577"/>
        <pc:sldMkLst>
          <pc:docMk/>
          <pc:sldMk cId="204568392" sldId="260"/>
        </pc:sldMkLst>
        <pc:spChg chg="mod">
          <ac:chgData name="Zita Draper" userId="S::z.draper@uwtsd.ac.uk::b063123c-f51f-481b-b99c-f574606c9ace" providerId="AD" clId="Web-{100101D7-A2FD-32A9-2903-E2128E4521E9}" dt="2022-11-09T16:41:35.822" v="32" actId="20577"/>
          <ac:spMkLst>
            <pc:docMk/>
            <pc:sldMk cId="204568392" sldId="260"/>
            <ac:spMk id="2" creationId="{90498BFB-325C-CC5C-BCAE-0221A0007E29}"/>
          </ac:spMkLst>
        </pc:spChg>
      </pc:sldChg>
    </pc:docChg>
  </pc:docChgLst>
  <pc:docChgLst>
    <pc:chgData name="Zita Draper" userId="S::z.draper@uwtsd.ac.uk::b063123c-f51f-481b-b99c-f574606c9ace" providerId="AD" clId="Web-{5A9C6ACF-94BC-65FD-25AC-2A4CCEE9FC1C}"/>
    <pc:docChg chg="modSld">
      <pc:chgData name="Zita Draper" userId="S::z.draper@uwtsd.ac.uk::b063123c-f51f-481b-b99c-f574606c9ace" providerId="AD" clId="Web-{5A9C6ACF-94BC-65FD-25AC-2A4CCEE9FC1C}" dt="2022-11-23T14:17:00.473" v="0" actId="1076"/>
      <pc:docMkLst>
        <pc:docMk/>
      </pc:docMkLst>
      <pc:sldChg chg="modSp">
        <pc:chgData name="Zita Draper" userId="S::z.draper@uwtsd.ac.uk::b063123c-f51f-481b-b99c-f574606c9ace" providerId="AD" clId="Web-{5A9C6ACF-94BC-65FD-25AC-2A4CCEE9FC1C}" dt="2022-11-23T14:17:00.473" v="0" actId="1076"/>
        <pc:sldMkLst>
          <pc:docMk/>
          <pc:sldMk cId="1101504339" sldId="263"/>
        </pc:sldMkLst>
        <pc:spChg chg="mod">
          <ac:chgData name="Zita Draper" userId="S::z.draper@uwtsd.ac.uk::b063123c-f51f-481b-b99c-f574606c9ace" providerId="AD" clId="Web-{5A9C6ACF-94BC-65FD-25AC-2A4CCEE9FC1C}" dt="2022-11-23T14:17:00.473" v="0" actId="1076"/>
          <ac:spMkLst>
            <pc:docMk/>
            <pc:sldMk cId="1101504339" sldId="263"/>
            <ac:spMk id="3" creationId="{DEC5F9E7-F7DF-1486-53D9-7AEAF228A4E2}"/>
          </ac:spMkLst>
        </pc:spChg>
      </pc:sldChg>
    </pc:docChg>
  </pc:docChgLst>
  <pc:docChgLst>
    <pc:chgData name="Zita Draper" userId="S::z.draper@uwtsd.ac.uk::b063123c-f51f-481b-b99c-f574606c9ace" providerId="AD" clId="Web-{781E2BCC-E811-368A-9627-CE5B8EC43AD6}"/>
    <pc:docChg chg="modSld">
      <pc:chgData name="Zita Draper" userId="S::z.draper@uwtsd.ac.uk::b063123c-f51f-481b-b99c-f574606c9ace" providerId="AD" clId="Web-{781E2BCC-E811-368A-9627-CE5B8EC43AD6}" dt="2022-11-11T20:28:56.083" v="331" actId="20577"/>
      <pc:docMkLst>
        <pc:docMk/>
      </pc:docMkLst>
      <pc:sldChg chg="modSp">
        <pc:chgData name="Zita Draper" userId="S::z.draper@uwtsd.ac.uk::b063123c-f51f-481b-b99c-f574606c9ace" providerId="AD" clId="Web-{781E2BCC-E811-368A-9627-CE5B8EC43AD6}" dt="2022-11-11T20:12:50.204" v="25" actId="20577"/>
        <pc:sldMkLst>
          <pc:docMk/>
          <pc:sldMk cId="1885790207" sldId="259"/>
        </pc:sldMkLst>
        <pc:spChg chg="mod">
          <ac:chgData name="Zita Draper" userId="S::z.draper@uwtsd.ac.uk::b063123c-f51f-481b-b99c-f574606c9ace" providerId="AD" clId="Web-{781E2BCC-E811-368A-9627-CE5B8EC43AD6}" dt="2022-11-11T20:12:50.204" v="25" actId="20577"/>
          <ac:spMkLst>
            <pc:docMk/>
            <pc:sldMk cId="1885790207" sldId="259"/>
            <ac:spMk id="9" creationId="{59AA3E8A-C53C-8F07-94CF-B55D0534557E}"/>
          </ac:spMkLst>
        </pc:spChg>
      </pc:sldChg>
      <pc:sldChg chg="addSp delSp modSp mod setBg">
        <pc:chgData name="Zita Draper" userId="S::z.draper@uwtsd.ac.uk::b063123c-f51f-481b-b99c-f574606c9ace" providerId="AD" clId="Web-{781E2BCC-E811-368A-9627-CE5B8EC43AD6}" dt="2022-11-11T20:19:05.812" v="171"/>
        <pc:sldMkLst>
          <pc:docMk/>
          <pc:sldMk cId="204568392" sldId="260"/>
        </pc:sldMkLst>
        <pc:spChg chg="mod">
          <ac:chgData name="Zita Draper" userId="S::z.draper@uwtsd.ac.uk::b063123c-f51f-481b-b99c-f574606c9ace" providerId="AD" clId="Web-{781E2BCC-E811-368A-9627-CE5B8EC43AD6}" dt="2022-11-11T20:19:05.812" v="171"/>
          <ac:spMkLst>
            <pc:docMk/>
            <pc:sldMk cId="204568392" sldId="260"/>
            <ac:spMk id="2" creationId="{90498BFB-325C-CC5C-BCAE-0221A0007E29}"/>
          </ac:spMkLst>
        </pc:spChg>
        <pc:spChg chg="mod">
          <ac:chgData name="Zita Draper" userId="S::z.draper@uwtsd.ac.uk::b063123c-f51f-481b-b99c-f574606c9ace" providerId="AD" clId="Web-{781E2BCC-E811-368A-9627-CE5B8EC43AD6}" dt="2022-11-11T20:19:05.812" v="171"/>
          <ac:spMkLst>
            <pc:docMk/>
            <pc:sldMk cId="204568392" sldId="260"/>
            <ac:spMk id="3" creationId="{FF772252-BBDB-0DCB-28BC-7318AE1E551E}"/>
          </ac:spMkLst>
        </pc:spChg>
        <pc:spChg chg="add del">
          <ac:chgData name="Zita Draper" userId="S::z.draper@uwtsd.ac.uk::b063123c-f51f-481b-b99c-f574606c9ace" providerId="AD" clId="Web-{781E2BCC-E811-368A-9627-CE5B8EC43AD6}" dt="2022-11-11T20:19:05.812" v="170"/>
          <ac:spMkLst>
            <pc:docMk/>
            <pc:sldMk cId="204568392" sldId="260"/>
            <ac:spMk id="10" creationId="{F13C74B1-5B17-4795-BED0-7140497B445A}"/>
          </ac:spMkLst>
        </pc:spChg>
        <pc:spChg chg="add del">
          <ac:chgData name="Zita Draper" userId="S::z.draper@uwtsd.ac.uk::b063123c-f51f-481b-b99c-f574606c9ace" providerId="AD" clId="Web-{781E2BCC-E811-368A-9627-CE5B8EC43AD6}" dt="2022-11-11T20:19:05.812" v="170"/>
          <ac:spMkLst>
            <pc:docMk/>
            <pc:sldMk cId="204568392" sldId="260"/>
            <ac:spMk id="12" creationId="{3FCFB1DE-0B7E-48CC-BA90-B2AB0889F9D6}"/>
          </ac:spMkLst>
        </pc:spChg>
        <pc:spChg chg="add">
          <ac:chgData name="Zita Draper" userId="S::z.draper@uwtsd.ac.uk::b063123c-f51f-481b-b99c-f574606c9ace" providerId="AD" clId="Web-{781E2BCC-E811-368A-9627-CE5B8EC43AD6}" dt="2022-11-11T20:19:05.812" v="171"/>
          <ac:spMkLst>
            <pc:docMk/>
            <pc:sldMk cId="204568392" sldId="260"/>
            <ac:spMk id="14" creationId="{2C61293E-6EBE-43EF-A52C-9BEBFD7679D4}"/>
          </ac:spMkLst>
        </pc:spChg>
        <pc:spChg chg="add">
          <ac:chgData name="Zita Draper" userId="S::z.draper@uwtsd.ac.uk::b063123c-f51f-481b-b99c-f574606c9ace" providerId="AD" clId="Web-{781E2BCC-E811-368A-9627-CE5B8EC43AD6}" dt="2022-11-11T20:19:05.812" v="171"/>
          <ac:spMkLst>
            <pc:docMk/>
            <pc:sldMk cId="204568392" sldId="260"/>
            <ac:spMk id="15" creationId="{3FCFB1DE-0B7E-48CC-BA90-B2AB0889F9D6}"/>
          </ac:spMkLst>
        </pc:spChg>
        <pc:picChg chg="add mod">
          <ac:chgData name="Zita Draper" userId="S::z.draper@uwtsd.ac.uk::b063123c-f51f-481b-b99c-f574606c9ace" providerId="AD" clId="Web-{781E2BCC-E811-368A-9627-CE5B8EC43AD6}" dt="2022-11-11T20:19:05.812" v="171"/>
          <ac:picMkLst>
            <pc:docMk/>
            <pc:sldMk cId="204568392" sldId="260"/>
            <ac:picMk id="5" creationId="{2C62CCF8-7833-2911-F14F-9E7F5EDBD782}"/>
          </ac:picMkLst>
        </pc:picChg>
      </pc:sldChg>
      <pc:sldChg chg="addSp delSp modSp mod modClrScheme chgLayout">
        <pc:chgData name="Zita Draper" userId="S::z.draper@uwtsd.ac.uk::b063123c-f51f-481b-b99c-f574606c9ace" providerId="AD" clId="Web-{781E2BCC-E811-368A-9627-CE5B8EC43AD6}" dt="2022-11-11T20:20:22.314" v="181" actId="1076"/>
        <pc:sldMkLst>
          <pc:docMk/>
          <pc:sldMk cId="2584169782" sldId="261"/>
        </pc:sldMkLst>
        <pc:spChg chg="del">
          <ac:chgData name="Zita Draper" userId="S::z.draper@uwtsd.ac.uk::b063123c-f51f-481b-b99c-f574606c9ace" providerId="AD" clId="Web-{781E2BCC-E811-368A-9627-CE5B8EC43AD6}" dt="2022-11-11T20:19:33.328" v="172"/>
          <ac:spMkLst>
            <pc:docMk/>
            <pc:sldMk cId="2584169782" sldId="261"/>
            <ac:spMk id="2" creationId="{D4CBDCFB-B20F-8770-A537-BF7E635627BF}"/>
          </ac:spMkLst>
        </pc:spChg>
        <pc:spChg chg="del">
          <ac:chgData name="Zita Draper" userId="S::z.draper@uwtsd.ac.uk::b063123c-f51f-481b-b99c-f574606c9ace" providerId="AD" clId="Web-{781E2BCC-E811-368A-9627-CE5B8EC43AD6}" dt="2022-11-11T20:19:33.328" v="172"/>
          <ac:spMkLst>
            <pc:docMk/>
            <pc:sldMk cId="2584169782" sldId="261"/>
            <ac:spMk id="3" creationId="{FC7D60A8-81CD-6873-9299-B5CC981FBE18}"/>
          </ac:spMkLst>
        </pc:spChg>
        <pc:picChg chg="add mod">
          <ac:chgData name="Zita Draper" userId="S::z.draper@uwtsd.ac.uk::b063123c-f51f-481b-b99c-f574606c9ace" providerId="AD" clId="Web-{781E2BCC-E811-368A-9627-CE5B8EC43AD6}" dt="2022-11-11T20:20:22.314" v="181" actId="1076"/>
          <ac:picMkLst>
            <pc:docMk/>
            <pc:sldMk cId="2584169782" sldId="261"/>
            <ac:picMk id="4" creationId="{79BB8F1C-4D13-C95F-5BD5-56ED2ECAD26B}"/>
          </ac:picMkLst>
        </pc:picChg>
      </pc:sldChg>
      <pc:sldChg chg="addSp delSp modSp mod setBg">
        <pc:chgData name="Zita Draper" userId="S::z.draper@uwtsd.ac.uk::b063123c-f51f-481b-b99c-f574606c9ace" providerId="AD" clId="Web-{781E2BCC-E811-368A-9627-CE5B8EC43AD6}" dt="2022-11-11T20:26:09.546" v="317"/>
        <pc:sldMkLst>
          <pc:docMk/>
          <pc:sldMk cId="61956098" sldId="262"/>
        </pc:sldMkLst>
        <pc:spChg chg="mod">
          <ac:chgData name="Zita Draper" userId="S::z.draper@uwtsd.ac.uk::b063123c-f51f-481b-b99c-f574606c9ace" providerId="AD" clId="Web-{781E2BCC-E811-368A-9627-CE5B8EC43AD6}" dt="2022-11-11T20:25:59.812" v="316" actId="20577"/>
          <ac:spMkLst>
            <pc:docMk/>
            <pc:sldMk cId="61956098" sldId="262"/>
            <ac:spMk id="2" creationId="{A848F362-8D51-464A-97AF-2C671460521E}"/>
          </ac:spMkLst>
        </pc:spChg>
        <pc:spChg chg="mod">
          <ac:chgData name="Zita Draper" userId="S::z.draper@uwtsd.ac.uk::b063123c-f51f-481b-b99c-f574606c9ace" providerId="AD" clId="Web-{781E2BCC-E811-368A-9627-CE5B8EC43AD6}" dt="2022-11-11T20:25:45.030" v="315"/>
          <ac:spMkLst>
            <pc:docMk/>
            <pc:sldMk cId="61956098" sldId="262"/>
            <ac:spMk id="3" creationId="{E366E848-56E1-FF9B-0E6A-9F9DA6A1897F}"/>
          </ac:spMkLst>
        </pc:spChg>
        <pc:spChg chg="add del mod">
          <ac:chgData name="Zita Draper" userId="S::z.draper@uwtsd.ac.uk::b063123c-f51f-481b-b99c-f574606c9ace" providerId="AD" clId="Web-{781E2BCC-E811-368A-9627-CE5B8EC43AD6}" dt="2022-11-11T20:26:09.546" v="317"/>
          <ac:spMkLst>
            <pc:docMk/>
            <pc:sldMk cId="61956098" sldId="262"/>
            <ac:spMk id="5" creationId="{D19FD525-C85D-ED6A-9AD8-139A8471AB68}"/>
          </ac:spMkLst>
        </pc:spChg>
        <pc:spChg chg="add">
          <ac:chgData name="Zita Draper" userId="S::z.draper@uwtsd.ac.uk::b063123c-f51f-481b-b99c-f574606c9ace" providerId="AD" clId="Web-{781E2BCC-E811-368A-9627-CE5B8EC43AD6}" dt="2022-11-11T20:25:45.030" v="315"/>
          <ac:spMkLst>
            <pc:docMk/>
            <pc:sldMk cId="61956098" sldId="262"/>
            <ac:spMk id="10" creationId="{F13C74B1-5B17-4795-BED0-7140497B445A}"/>
          </ac:spMkLst>
        </pc:spChg>
        <pc:spChg chg="add">
          <ac:chgData name="Zita Draper" userId="S::z.draper@uwtsd.ac.uk::b063123c-f51f-481b-b99c-f574606c9ace" providerId="AD" clId="Web-{781E2BCC-E811-368A-9627-CE5B8EC43AD6}" dt="2022-11-11T20:25:45.030" v="315"/>
          <ac:spMkLst>
            <pc:docMk/>
            <pc:sldMk cId="61956098" sldId="262"/>
            <ac:spMk id="12" creationId="{3FCFB1DE-0B7E-48CC-BA90-B2AB0889F9D6}"/>
          </ac:spMkLst>
        </pc:spChg>
        <pc:picChg chg="add mod">
          <ac:chgData name="Zita Draper" userId="S::z.draper@uwtsd.ac.uk::b063123c-f51f-481b-b99c-f574606c9ace" providerId="AD" clId="Web-{781E2BCC-E811-368A-9627-CE5B8EC43AD6}" dt="2022-11-11T20:25:45.030" v="315"/>
          <ac:picMkLst>
            <pc:docMk/>
            <pc:sldMk cId="61956098" sldId="262"/>
            <ac:picMk id="4" creationId="{3567F409-C524-A1E7-A522-197CBB1E64CD}"/>
          </ac:picMkLst>
        </pc:picChg>
      </pc:sldChg>
      <pc:sldChg chg="addSp delSp modSp mod setBg">
        <pc:chgData name="Zita Draper" userId="S::z.draper@uwtsd.ac.uk::b063123c-f51f-481b-b99c-f574606c9ace" providerId="AD" clId="Web-{781E2BCC-E811-368A-9627-CE5B8EC43AD6}" dt="2022-11-11T20:27:50.175" v="326"/>
        <pc:sldMkLst>
          <pc:docMk/>
          <pc:sldMk cId="1101504339" sldId="263"/>
        </pc:sldMkLst>
        <pc:spChg chg="mod">
          <ac:chgData name="Zita Draper" userId="S::z.draper@uwtsd.ac.uk::b063123c-f51f-481b-b99c-f574606c9ace" providerId="AD" clId="Web-{781E2BCC-E811-368A-9627-CE5B8EC43AD6}" dt="2022-11-11T20:27:25.830" v="325"/>
          <ac:spMkLst>
            <pc:docMk/>
            <pc:sldMk cId="1101504339" sldId="263"/>
            <ac:spMk id="2" creationId="{DC81B317-28F7-A3EA-0E8D-9B10BA5BD37A}"/>
          </ac:spMkLst>
        </pc:spChg>
        <pc:spChg chg="mod">
          <ac:chgData name="Zita Draper" userId="S::z.draper@uwtsd.ac.uk::b063123c-f51f-481b-b99c-f574606c9ace" providerId="AD" clId="Web-{781E2BCC-E811-368A-9627-CE5B8EC43AD6}" dt="2022-11-11T20:27:25.830" v="325"/>
          <ac:spMkLst>
            <pc:docMk/>
            <pc:sldMk cId="1101504339" sldId="263"/>
            <ac:spMk id="3" creationId="{DEC5F9E7-F7DF-1486-53D9-7AEAF228A4E2}"/>
          </ac:spMkLst>
        </pc:spChg>
        <pc:spChg chg="add del mod">
          <ac:chgData name="Zita Draper" userId="S::z.draper@uwtsd.ac.uk::b063123c-f51f-481b-b99c-f574606c9ace" providerId="AD" clId="Web-{781E2BCC-E811-368A-9627-CE5B8EC43AD6}" dt="2022-11-11T20:27:50.175" v="326"/>
          <ac:spMkLst>
            <pc:docMk/>
            <pc:sldMk cId="1101504339" sldId="263"/>
            <ac:spMk id="5" creationId="{867B1BAB-10DC-979D-CD76-1664BD5F4C72}"/>
          </ac:spMkLst>
        </pc:spChg>
        <pc:spChg chg="add">
          <ac:chgData name="Zita Draper" userId="S::z.draper@uwtsd.ac.uk::b063123c-f51f-481b-b99c-f574606c9ace" providerId="AD" clId="Web-{781E2BCC-E811-368A-9627-CE5B8EC43AD6}" dt="2022-11-11T20:27:25.830" v="325"/>
          <ac:spMkLst>
            <pc:docMk/>
            <pc:sldMk cId="1101504339" sldId="263"/>
            <ac:spMk id="10" creationId="{2C61293E-6EBE-43EF-A52C-9BEBFD7679D4}"/>
          </ac:spMkLst>
        </pc:spChg>
        <pc:spChg chg="add">
          <ac:chgData name="Zita Draper" userId="S::z.draper@uwtsd.ac.uk::b063123c-f51f-481b-b99c-f574606c9ace" providerId="AD" clId="Web-{781E2BCC-E811-368A-9627-CE5B8EC43AD6}" dt="2022-11-11T20:27:25.830" v="325"/>
          <ac:spMkLst>
            <pc:docMk/>
            <pc:sldMk cId="1101504339" sldId="263"/>
            <ac:spMk id="12" creationId="{3FCFB1DE-0B7E-48CC-BA90-B2AB0889F9D6}"/>
          </ac:spMkLst>
        </pc:spChg>
        <pc:picChg chg="add mod">
          <ac:chgData name="Zita Draper" userId="S::z.draper@uwtsd.ac.uk::b063123c-f51f-481b-b99c-f574606c9ace" providerId="AD" clId="Web-{781E2BCC-E811-368A-9627-CE5B8EC43AD6}" dt="2022-11-11T20:27:25.830" v="325"/>
          <ac:picMkLst>
            <pc:docMk/>
            <pc:sldMk cId="1101504339" sldId="263"/>
            <ac:picMk id="4" creationId="{68AD2E9B-3DB5-033D-DA16-3CA2C58D93E0}"/>
          </ac:picMkLst>
        </pc:picChg>
      </pc:sldChg>
      <pc:sldChg chg="modSp">
        <pc:chgData name="Zita Draper" userId="S::z.draper@uwtsd.ac.uk::b063123c-f51f-481b-b99c-f574606c9ace" providerId="AD" clId="Web-{781E2BCC-E811-368A-9627-CE5B8EC43AD6}" dt="2022-11-11T20:28:56.083" v="331" actId="20577"/>
        <pc:sldMkLst>
          <pc:docMk/>
          <pc:sldMk cId="3391724257" sldId="264"/>
        </pc:sldMkLst>
        <pc:spChg chg="mod">
          <ac:chgData name="Zita Draper" userId="S::z.draper@uwtsd.ac.uk::b063123c-f51f-481b-b99c-f574606c9ace" providerId="AD" clId="Web-{781E2BCC-E811-368A-9627-CE5B8EC43AD6}" dt="2022-11-11T20:28:56.083" v="331" actId="20577"/>
          <ac:spMkLst>
            <pc:docMk/>
            <pc:sldMk cId="3391724257" sldId="264"/>
            <ac:spMk id="2" creationId="{E5347A59-B0F2-A083-33B6-BB97043E9201}"/>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DA13E8-4737-4721-BE48-E87F8777532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131BAEC-F699-4280-B78F-512FEDAE653B}">
      <dgm:prSet/>
      <dgm:spPr/>
      <dgm:t>
        <a:bodyPr/>
        <a:lstStyle/>
        <a:p>
          <a:r>
            <a:rPr lang="en-GB"/>
            <a:t>The aim of today's lesson is to recap the lecture content. </a:t>
          </a:r>
          <a:endParaRPr lang="en-US"/>
        </a:p>
      </dgm:t>
    </dgm:pt>
    <dgm:pt modelId="{EFA43AB8-864E-4FBD-A716-520C886C0FBD}" type="parTrans" cxnId="{27533820-5D6D-4B0F-8FB5-013BF973FEC0}">
      <dgm:prSet/>
      <dgm:spPr/>
      <dgm:t>
        <a:bodyPr/>
        <a:lstStyle/>
        <a:p>
          <a:endParaRPr lang="en-US"/>
        </a:p>
      </dgm:t>
    </dgm:pt>
    <dgm:pt modelId="{7BA10628-BB90-480C-86E0-B36F79273B5D}" type="sibTrans" cxnId="{27533820-5D6D-4B0F-8FB5-013BF973FEC0}">
      <dgm:prSet/>
      <dgm:spPr/>
      <dgm:t>
        <a:bodyPr/>
        <a:lstStyle/>
        <a:p>
          <a:endParaRPr lang="en-US"/>
        </a:p>
      </dgm:t>
    </dgm:pt>
    <dgm:pt modelId="{C95CD742-AD41-4D09-8A03-B9F6CCE8AFBA}">
      <dgm:prSet/>
      <dgm:spPr/>
      <dgm:t>
        <a:bodyPr/>
        <a:lstStyle/>
        <a:p>
          <a:r>
            <a:rPr lang="en-GB"/>
            <a:t>By the end of today's lesson student should be able to demonstrate that they understand the executive and their role.</a:t>
          </a:r>
          <a:endParaRPr lang="en-US"/>
        </a:p>
      </dgm:t>
    </dgm:pt>
    <dgm:pt modelId="{B4BF4D07-97B7-43CD-94EE-4950A1A31318}" type="parTrans" cxnId="{A2056F9C-B283-4FA2-94E3-E6618B9D9A5A}">
      <dgm:prSet/>
      <dgm:spPr/>
      <dgm:t>
        <a:bodyPr/>
        <a:lstStyle/>
        <a:p>
          <a:endParaRPr lang="en-US"/>
        </a:p>
      </dgm:t>
    </dgm:pt>
    <dgm:pt modelId="{0F048C22-6C20-43C5-ACD6-14FCE859C2B1}" type="sibTrans" cxnId="{A2056F9C-B283-4FA2-94E3-E6618B9D9A5A}">
      <dgm:prSet/>
      <dgm:spPr/>
      <dgm:t>
        <a:bodyPr/>
        <a:lstStyle/>
        <a:p>
          <a:endParaRPr lang="en-US"/>
        </a:p>
      </dgm:t>
    </dgm:pt>
    <dgm:pt modelId="{79320F47-45B2-4844-9153-7DBF0BCED4BF}" type="pres">
      <dgm:prSet presAssocID="{D5DA13E8-4737-4721-BE48-E87F87775328}" presName="hierChild1" presStyleCnt="0">
        <dgm:presLayoutVars>
          <dgm:chPref val="1"/>
          <dgm:dir/>
          <dgm:animOne val="branch"/>
          <dgm:animLvl val="lvl"/>
          <dgm:resizeHandles/>
        </dgm:presLayoutVars>
      </dgm:prSet>
      <dgm:spPr/>
    </dgm:pt>
    <dgm:pt modelId="{D2C643A4-C4E9-43D0-A319-F2202CDA5245}" type="pres">
      <dgm:prSet presAssocID="{7131BAEC-F699-4280-B78F-512FEDAE653B}" presName="hierRoot1" presStyleCnt="0"/>
      <dgm:spPr/>
    </dgm:pt>
    <dgm:pt modelId="{410DC4BF-F38F-4061-A2B3-05251B028153}" type="pres">
      <dgm:prSet presAssocID="{7131BAEC-F699-4280-B78F-512FEDAE653B}" presName="composite" presStyleCnt="0"/>
      <dgm:spPr/>
    </dgm:pt>
    <dgm:pt modelId="{69E75F40-6467-49D8-97E7-2A9585B61AE6}" type="pres">
      <dgm:prSet presAssocID="{7131BAEC-F699-4280-B78F-512FEDAE653B}" presName="background" presStyleLbl="node0" presStyleIdx="0" presStyleCnt="2"/>
      <dgm:spPr/>
    </dgm:pt>
    <dgm:pt modelId="{BE6FBF58-9F0A-4E53-B04E-BCAB89970E5D}" type="pres">
      <dgm:prSet presAssocID="{7131BAEC-F699-4280-B78F-512FEDAE653B}" presName="text" presStyleLbl="fgAcc0" presStyleIdx="0" presStyleCnt="2">
        <dgm:presLayoutVars>
          <dgm:chPref val="3"/>
        </dgm:presLayoutVars>
      </dgm:prSet>
      <dgm:spPr/>
    </dgm:pt>
    <dgm:pt modelId="{3237FE6B-AC2C-4663-872D-35F8A460599A}" type="pres">
      <dgm:prSet presAssocID="{7131BAEC-F699-4280-B78F-512FEDAE653B}" presName="hierChild2" presStyleCnt="0"/>
      <dgm:spPr/>
    </dgm:pt>
    <dgm:pt modelId="{EFBEA522-A935-40CC-A8D8-624C9613A0B4}" type="pres">
      <dgm:prSet presAssocID="{C95CD742-AD41-4D09-8A03-B9F6CCE8AFBA}" presName="hierRoot1" presStyleCnt="0"/>
      <dgm:spPr/>
    </dgm:pt>
    <dgm:pt modelId="{6E55505A-8D2E-4EE9-8498-F4072E8B2A20}" type="pres">
      <dgm:prSet presAssocID="{C95CD742-AD41-4D09-8A03-B9F6CCE8AFBA}" presName="composite" presStyleCnt="0"/>
      <dgm:spPr/>
    </dgm:pt>
    <dgm:pt modelId="{E458437F-B73A-4008-AEC3-A28FEF592679}" type="pres">
      <dgm:prSet presAssocID="{C95CD742-AD41-4D09-8A03-B9F6CCE8AFBA}" presName="background" presStyleLbl="node0" presStyleIdx="1" presStyleCnt="2"/>
      <dgm:spPr/>
    </dgm:pt>
    <dgm:pt modelId="{7E688154-DEC8-4DC3-BBBE-3FAF723B2DD8}" type="pres">
      <dgm:prSet presAssocID="{C95CD742-AD41-4D09-8A03-B9F6CCE8AFBA}" presName="text" presStyleLbl="fgAcc0" presStyleIdx="1" presStyleCnt="2">
        <dgm:presLayoutVars>
          <dgm:chPref val="3"/>
        </dgm:presLayoutVars>
      </dgm:prSet>
      <dgm:spPr/>
    </dgm:pt>
    <dgm:pt modelId="{98CE247C-D8DD-4439-8317-62816305D51C}" type="pres">
      <dgm:prSet presAssocID="{C95CD742-AD41-4D09-8A03-B9F6CCE8AFBA}" presName="hierChild2" presStyleCnt="0"/>
      <dgm:spPr/>
    </dgm:pt>
  </dgm:ptLst>
  <dgm:cxnLst>
    <dgm:cxn modelId="{27533820-5D6D-4B0F-8FB5-013BF973FEC0}" srcId="{D5DA13E8-4737-4721-BE48-E87F87775328}" destId="{7131BAEC-F699-4280-B78F-512FEDAE653B}" srcOrd="0" destOrd="0" parTransId="{EFA43AB8-864E-4FBD-A716-520C886C0FBD}" sibTransId="{7BA10628-BB90-480C-86E0-B36F79273B5D}"/>
    <dgm:cxn modelId="{74496293-690E-42EE-9C6A-9DD7C51BB717}" type="presOf" srcId="{7131BAEC-F699-4280-B78F-512FEDAE653B}" destId="{BE6FBF58-9F0A-4E53-B04E-BCAB89970E5D}" srcOrd="0" destOrd="0" presId="urn:microsoft.com/office/officeart/2005/8/layout/hierarchy1"/>
    <dgm:cxn modelId="{A2056F9C-B283-4FA2-94E3-E6618B9D9A5A}" srcId="{D5DA13E8-4737-4721-BE48-E87F87775328}" destId="{C95CD742-AD41-4D09-8A03-B9F6CCE8AFBA}" srcOrd="1" destOrd="0" parTransId="{B4BF4D07-97B7-43CD-94EE-4950A1A31318}" sibTransId="{0F048C22-6C20-43C5-ACD6-14FCE859C2B1}"/>
    <dgm:cxn modelId="{F3DCA6DB-043A-4559-BCBF-E151A2424EFB}" type="presOf" srcId="{D5DA13E8-4737-4721-BE48-E87F87775328}" destId="{79320F47-45B2-4844-9153-7DBF0BCED4BF}" srcOrd="0" destOrd="0" presId="urn:microsoft.com/office/officeart/2005/8/layout/hierarchy1"/>
    <dgm:cxn modelId="{F01B25F8-B4AA-4E01-A9CA-C1CF17223572}" type="presOf" srcId="{C95CD742-AD41-4D09-8A03-B9F6CCE8AFBA}" destId="{7E688154-DEC8-4DC3-BBBE-3FAF723B2DD8}" srcOrd="0" destOrd="0" presId="urn:microsoft.com/office/officeart/2005/8/layout/hierarchy1"/>
    <dgm:cxn modelId="{D5B66E5D-C078-4536-8861-64C700875135}" type="presParOf" srcId="{79320F47-45B2-4844-9153-7DBF0BCED4BF}" destId="{D2C643A4-C4E9-43D0-A319-F2202CDA5245}" srcOrd="0" destOrd="0" presId="urn:microsoft.com/office/officeart/2005/8/layout/hierarchy1"/>
    <dgm:cxn modelId="{CD416DCD-0634-40C4-B3ED-A7A23BAC467F}" type="presParOf" srcId="{D2C643A4-C4E9-43D0-A319-F2202CDA5245}" destId="{410DC4BF-F38F-4061-A2B3-05251B028153}" srcOrd="0" destOrd="0" presId="urn:microsoft.com/office/officeart/2005/8/layout/hierarchy1"/>
    <dgm:cxn modelId="{48142376-9836-437F-BAC4-24589962C853}" type="presParOf" srcId="{410DC4BF-F38F-4061-A2B3-05251B028153}" destId="{69E75F40-6467-49D8-97E7-2A9585B61AE6}" srcOrd="0" destOrd="0" presId="urn:microsoft.com/office/officeart/2005/8/layout/hierarchy1"/>
    <dgm:cxn modelId="{7A624D8C-800F-4762-B568-E3EBB2B253BA}" type="presParOf" srcId="{410DC4BF-F38F-4061-A2B3-05251B028153}" destId="{BE6FBF58-9F0A-4E53-B04E-BCAB89970E5D}" srcOrd="1" destOrd="0" presId="urn:microsoft.com/office/officeart/2005/8/layout/hierarchy1"/>
    <dgm:cxn modelId="{6627C1CE-1C63-4C78-AB4A-59133971D762}" type="presParOf" srcId="{D2C643A4-C4E9-43D0-A319-F2202CDA5245}" destId="{3237FE6B-AC2C-4663-872D-35F8A460599A}" srcOrd="1" destOrd="0" presId="urn:microsoft.com/office/officeart/2005/8/layout/hierarchy1"/>
    <dgm:cxn modelId="{22EC0F51-DA40-4985-B919-B72FED483341}" type="presParOf" srcId="{79320F47-45B2-4844-9153-7DBF0BCED4BF}" destId="{EFBEA522-A935-40CC-A8D8-624C9613A0B4}" srcOrd="1" destOrd="0" presId="urn:microsoft.com/office/officeart/2005/8/layout/hierarchy1"/>
    <dgm:cxn modelId="{7598E3A0-EE87-4014-87BE-55B8DCF26106}" type="presParOf" srcId="{EFBEA522-A935-40CC-A8D8-624C9613A0B4}" destId="{6E55505A-8D2E-4EE9-8498-F4072E8B2A20}" srcOrd="0" destOrd="0" presId="urn:microsoft.com/office/officeart/2005/8/layout/hierarchy1"/>
    <dgm:cxn modelId="{93BDA1E3-0959-4520-8912-E1DBBB49E3E5}" type="presParOf" srcId="{6E55505A-8D2E-4EE9-8498-F4072E8B2A20}" destId="{E458437F-B73A-4008-AEC3-A28FEF592679}" srcOrd="0" destOrd="0" presId="urn:microsoft.com/office/officeart/2005/8/layout/hierarchy1"/>
    <dgm:cxn modelId="{A9E42611-4A56-411A-AAE1-903DAA49DDC9}" type="presParOf" srcId="{6E55505A-8D2E-4EE9-8498-F4072E8B2A20}" destId="{7E688154-DEC8-4DC3-BBBE-3FAF723B2DD8}" srcOrd="1" destOrd="0" presId="urn:microsoft.com/office/officeart/2005/8/layout/hierarchy1"/>
    <dgm:cxn modelId="{0765CAC2-DEA2-4DA8-B56E-3B834D5D9568}" type="presParOf" srcId="{EFBEA522-A935-40CC-A8D8-624C9613A0B4}" destId="{98CE247C-D8DD-4439-8317-62816305D51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971E0D-A611-4B55-88CD-3DFE8ECBEA35}"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4966FCBE-733A-49A4-88C8-62665CCB161B}">
      <dgm:prSet/>
      <dgm:spPr/>
      <dgm:t>
        <a:bodyPr/>
        <a:lstStyle/>
        <a:p>
          <a:pPr>
            <a:lnSpc>
              <a:spcPct val="100000"/>
            </a:lnSpc>
            <a:defRPr cap="all"/>
          </a:pPr>
          <a:r>
            <a:rPr lang="en-GB"/>
            <a:t>Collective cabinet responsibility.</a:t>
          </a:r>
          <a:endParaRPr lang="en-US"/>
        </a:p>
      </dgm:t>
    </dgm:pt>
    <dgm:pt modelId="{F41436D9-4DEB-48AB-B8CE-EA3F923ED6C3}" type="parTrans" cxnId="{D6844C3A-0762-443C-BF4D-EAC0A656CC96}">
      <dgm:prSet/>
      <dgm:spPr/>
      <dgm:t>
        <a:bodyPr/>
        <a:lstStyle/>
        <a:p>
          <a:endParaRPr lang="en-US"/>
        </a:p>
      </dgm:t>
    </dgm:pt>
    <dgm:pt modelId="{DE9A12EA-23BD-46FA-ABCB-E0CAC42A29FD}" type="sibTrans" cxnId="{D6844C3A-0762-443C-BF4D-EAC0A656CC96}">
      <dgm:prSet/>
      <dgm:spPr/>
      <dgm:t>
        <a:bodyPr/>
        <a:lstStyle/>
        <a:p>
          <a:endParaRPr lang="en-US"/>
        </a:p>
      </dgm:t>
    </dgm:pt>
    <dgm:pt modelId="{2144F87D-1A9F-4763-9FB3-71C874C3709C}">
      <dgm:prSet/>
      <dgm:spPr/>
      <dgm:t>
        <a:bodyPr/>
        <a:lstStyle/>
        <a:p>
          <a:pPr>
            <a:lnSpc>
              <a:spcPct val="100000"/>
            </a:lnSpc>
            <a:defRPr cap="all"/>
          </a:pPr>
          <a:r>
            <a:rPr lang="en-GB"/>
            <a:t>Cabinet solidarity. </a:t>
          </a:r>
          <a:endParaRPr lang="en-US"/>
        </a:p>
      </dgm:t>
    </dgm:pt>
    <dgm:pt modelId="{18A1FCA5-06AF-45BD-9D96-7AB961A9DFD4}" type="parTrans" cxnId="{5BB4501C-A42D-41E7-86A9-7FC1C4DC48FE}">
      <dgm:prSet/>
      <dgm:spPr/>
      <dgm:t>
        <a:bodyPr/>
        <a:lstStyle/>
        <a:p>
          <a:endParaRPr lang="en-US"/>
        </a:p>
      </dgm:t>
    </dgm:pt>
    <dgm:pt modelId="{AFE26F3A-9B9C-4FAF-93A6-5B5DBF6D59F0}" type="sibTrans" cxnId="{5BB4501C-A42D-41E7-86A9-7FC1C4DC48FE}">
      <dgm:prSet/>
      <dgm:spPr/>
      <dgm:t>
        <a:bodyPr/>
        <a:lstStyle/>
        <a:p>
          <a:endParaRPr lang="en-US"/>
        </a:p>
      </dgm:t>
    </dgm:pt>
    <dgm:pt modelId="{61CD9A2A-FF2B-4819-9783-DAFF50C8259E}">
      <dgm:prSet/>
      <dgm:spPr/>
      <dgm:t>
        <a:bodyPr/>
        <a:lstStyle/>
        <a:p>
          <a:pPr>
            <a:lnSpc>
              <a:spcPct val="100000"/>
            </a:lnSpc>
            <a:defRPr cap="all"/>
          </a:pPr>
          <a:r>
            <a:rPr lang="en-GB"/>
            <a:t>Cabinet confidentiality. </a:t>
          </a:r>
          <a:endParaRPr lang="en-US"/>
        </a:p>
      </dgm:t>
    </dgm:pt>
    <dgm:pt modelId="{AAC54194-21E4-4BE6-B31F-D338E028CFED}" type="parTrans" cxnId="{A2F4DD2A-1FBF-4941-98EE-E2ACFBCD0927}">
      <dgm:prSet/>
      <dgm:spPr/>
      <dgm:t>
        <a:bodyPr/>
        <a:lstStyle/>
        <a:p>
          <a:endParaRPr lang="en-US"/>
        </a:p>
      </dgm:t>
    </dgm:pt>
    <dgm:pt modelId="{F958D7F6-21E4-4F33-BE27-03DCAB1D8560}" type="sibTrans" cxnId="{A2F4DD2A-1FBF-4941-98EE-E2ACFBCD0927}">
      <dgm:prSet/>
      <dgm:spPr/>
      <dgm:t>
        <a:bodyPr/>
        <a:lstStyle/>
        <a:p>
          <a:endParaRPr lang="en-US"/>
        </a:p>
      </dgm:t>
    </dgm:pt>
    <dgm:pt modelId="{F4BEC2F4-41CC-48B5-8BF2-D05642FBC3A7}" type="pres">
      <dgm:prSet presAssocID="{38971E0D-A611-4B55-88CD-3DFE8ECBEA35}" presName="root" presStyleCnt="0">
        <dgm:presLayoutVars>
          <dgm:dir/>
          <dgm:resizeHandles val="exact"/>
        </dgm:presLayoutVars>
      </dgm:prSet>
      <dgm:spPr/>
    </dgm:pt>
    <dgm:pt modelId="{5904600A-35B8-4D10-B25D-FD1CF639A51D}" type="pres">
      <dgm:prSet presAssocID="{4966FCBE-733A-49A4-88C8-62665CCB161B}" presName="compNode" presStyleCnt="0"/>
      <dgm:spPr/>
    </dgm:pt>
    <dgm:pt modelId="{C99982F9-9AA5-42CB-BAFC-8075A22EAAE6}" type="pres">
      <dgm:prSet presAssocID="{4966FCBE-733A-49A4-88C8-62665CCB161B}" presName="iconBgRect" presStyleLbl="bgShp" presStyleIdx="0" presStyleCnt="3"/>
      <dgm:spPr/>
    </dgm:pt>
    <dgm:pt modelId="{C6EAEBE7-D675-411E-8CDD-85BF6775FD1A}" type="pres">
      <dgm:prSet presAssocID="{4966FCBE-733A-49A4-88C8-62665CCB161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eting"/>
        </a:ext>
      </dgm:extLst>
    </dgm:pt>
    <dgm:pt modelId="{F9024783-0F53-4757-895E-69DA81885565}" type="pres">
      <dgm:prSet presAssocID="{4966FCBE-733A-49A4-88C8-62665CCB161B}" presName="spaceRect" presStyleCnt="0"/>
      <dgm:spPr/>
    </dgm:pt>
    <dgm:pt modelId="{0E1C2310-CE11-4E04-958A-1801FD9CD4A7}" type="pres">
      <dgm:prSet presAssocID="{4966FCBE-733A-49A4-88C8-62665CCB161B}" presName="textRect" presStyleLbl="revTx" presStyleIdx="0" presStyleCnt="3">
        <dgm:presLayoutVars>
          <dgm:chMax val="1"/>
          <dgm:chPref val="1"/>
        </dgm:presLayoutVars>
      </dgm:prSet>
      <dgm:spPr/>
    </dgm:pt>
    <dgm:pt modelId="{C7AA76DD-6F37-479D-A522-A364372AFE5C}" type="pres">
      <dgm:prSet presAssocID="{DE9A12EA-23BD-46FA-ABCB-E0CAC42A29FD}" presName="sibTrans" presStyleCnt="0"/>
      <dgm:spPr/>
    </dgm:pt>
    <dgm:pt modelId="{7A3C98CF-E275-45A1-A1B3-013D1A023D97}" type="pres">
      <dgm:prSet presAssocID="{2144F87D-1A9F-4763-9FB3-71C874C3709C}" presName="compNode" presStyleCnt="0"/>
      <dgm:spPr/>
    </dgm:pt>
    <dgm:pt modelId="{AD201FB0-43FC-4D36-926C-E359A014D323}" type="pres">
      <dgm:prSet presAssocID="{2144F87D-1A9F-4763-9FB3-71C874C3709C}" presName="iconBgRect" presStyleLbl="bgShp" presStyleIdx="1" presStyleCnt="3"/>
      <dgm:spPr/>
    </dgm:pt>
    <dgm:pt modelId="{C9951264-94B0-4097-AA75-24971B23C9AC}" type="pres">
      <dgm:prSet presAssocID="{2144F87D-1A9F-4763-9FB3-71C874C3709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a:ext>
      </dgm:extLst>
    </dgm:pt>
    <dgm:pt modelId="{30D949A9-0DD2-4783-ADFB-41B3B921556C}" type="pres">
      <dgm:prSet presAssocID="{2144F87D-1A9F-4763-9FB3-71C874C3709C}" presName="spaceRect" presStyleCnt="0"/>
      <dgm:spPr/>
    </dgm:pt>
    <dgm:pt modelId="{31D977F1-151D-4D70-8BE0-8E130C5200CC}" type="pres">
      <dgm:prSet presAssocID="{2144F87D-1A9F-4763-9FB3-71C874C3709C}" presName="textRect" presStyleLbl="revTx" presStyleIdx="1" presStyleCnt="3">
        <dgm:presLayoutVars>
          <dgm:chMax val="1"/>
          <dgm:chPref val="1"/>
        </dgm:presLayoutVars>
      </dgm:prSet>
      <dgm:spPr/>
    </dgm:pt>
    <dgm:pt modelId="{ACFEBB3B-7939-48F3-8887-FE5B79A9CD8F}" type="pres">
      <dgm:prSet presAssocID="{AFE26F3A-9B9C-4FAF-93A6-5B5DBF6D59F0}" presName="sibTrans" presStyleCnt="0"/>
      <dgm:spPr/>
    </dgm:pt>
    <dgm:pt modelId="{B308CF2D-2BD8-4F86-8D41-712B77926626}" type="pres">
      <dgm:prSet presAssocID="{61CD9A2A-FF2B-4819-9783-DAFF50C8259E}" presName="compNode" presStyleCnt="0"/>
      <dgm:spPr/>
    </dgm:pt>
    <dgm:pt modelId="{75685A79-CEE1-47F2-B287-9C0D8070DCCB}" type="pres">
      <dgm:prSet presAssocID="{61CD9A2A-FF2B-4819-9783-DAFF50C8259E}" presName="iconBgRect" presStyleLbl="bgShp" presStyleIdx="2" presStyleCnt="3"/>
      <dgm:spPr/>
    </dgm:pt>
    <dgm:pt modelId="{44265F4D-10EB-4330-89A2-D229F855E3F7}" type="pres">
      <dgm:prSet presAssocID="{61CD9A2A-FF2B-4819-9783-DAFF50C8259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ock"/>
        </a:ext>
      </dgm:extLst>
    </dgm:pt>
    <dgm:pt modelId="{08DA9800-0420-4164-9119-B80EB5220704}" type="pres">
      <dgm:prSet presAssocID="{61CD9A2A-FF2B-4819-9783-DAFF50C8259E}" presName="spaceRect" presStyleCnt="0"/>
      <dgm:spPr/>
    </dgm:pt>
    <dgm:pt modelId="{7929EED5-BF19-4D18-AB46-AF2B043A6441}" type="pres">
      <dgm:prSet presAssocID="{61CD9A2A-FF2B-4819-9783-DAFF50C8259E}" presName="textRect" presStyleLbl="revTx" presStyleIdx="2" presStyleCnt="3">
        <dgm:presLayoutVars>
          <dgm:chMax val="1"/>
          <dgm:chPref val="1"/>
        </dgm:presLayoutVars>
      </dgm:prSet>
      <dgm:spPr/>
    </dgm:pt>
  </dgm:ptLst>
  <dgm:cxnLst>
    <dgm:cxn modelId="{5BB4501C-A42D-41E7-86A9-7FC1C4DC48FE}" srcId="{38971E0D-A611-4B55-88CD-3DFE8ECBEA35}" destId="{2144F87D-1A9F-4763-9FB3-71C874C3709C}" srcOrd="1" destOrd="0" parTransId="{18A1FCA5-06AF-45BD-9D96-7AB961A9DFD4}" sibTransId="{AFE26F3A-9B9C-4FAF-93A6-5B5DBF6D59F0}"/>
    <dgm:cxn modelId="{A2F4DD2A-1FBF-4941-98EE-E2ACFBCD0927}" srcId="{38971E0D-A611-4B55-88CD-3DFE8ECBEA35}" destId="{61CD9A2A-FF2B-4819-9783-DAFF50C8259E}" srcOrd="2" destOrd="0" parTransId="{AAC54194-21E4-4BE6-B31F-D338E028CFED}" sibTransId="{F958D7F6-21E4-4F33-BE27-03DCAB1D8560}"/>
    <dgm:cxn modelId="{D6844C3A-0762-443C-BF4D-EAC0A656CC96}" srcId="{38971E0D-A611-4B55-88CD-3DFE8ECBEA35}" destId="{4966FCBE-733A-49A4-88C8-62665CCB161B}" srcOrd="0" destOrd="0" parTransId="{F41436D9-4DEB-48AB-B8CE-EA3F923ED6C3}" sibTransId="{DE9A12EA-23BD-46FA-ABCB-E0CAC42A29FD}"/>
    <dgm:cxn modelId="{7B20D03F-02F4-4FEF-AC45-B06FD9FDC84E}" type="presOf" srcId="{61CD9A2A-FF2B-4819-9783-DAFF50C8259E}" destId="{7929EED5-BF19-4D18-AB46-AF2B043A6441}" srcOrd="0" destOrd="0" presId="urn:microsoft.com/office/officeart/2018/5/layout/IconCircleLabelList"/>
    <dgm:cxn modelId="{B5B92A61-DB6C-4A39-812C-A45EF3E8EA28}" type="presOf" srcId="{2144F87D-1A9F-4763-9FB3-71C874C3709C}" destId="{31D977F1-151D-4D70-8BE0-8E130C5200CC}" srcOrd="0" destOrd="0" presId="urn:microsoft.com/office/officeart/2018/5/layout/IconCircleLabelList"/>
    <dgm:cxn modelId="{F0BBD0B7-6A95-4718-BF9E-2539CBD3BE7D}" type="presOf" srcId="{4966FCBE-733A-49A4-88C8-62665CCB161B}" destId="{0E1C2310-CE11-4E04-958A-1801FD9CD4A7}" srcOrd="0" destOrd="0" presId="urn:microsoft.com/office/officeart/2018/5/layout/IconCircleLabelList"/>
    <dgm:cxn modelId="{1592C8CB-B069-425B-9D46-121C6346CEA7}" type="presOf" srcId="{38971E0D-A611-4B55-88CD-3DFE8ECBEA35}" destId="{F4BEC2F4-41CC-48B5-8BF2-D05642FBC3A7}" srcOrd="0" destOrd="0" presId="urn:microsoft.com/office/officeart/2018/5/layout/IconCircleLabelList"/>
    <dgm:cxn modelId="{439636AE-DEFF-477B-B7B0-C81B4E27AD7E}" type="presParOf" srcId="{F4BEC2F4-41CC-48B5-8BF2-D05642FBC3A7}" destId="{5904600A-35B8-4D10-B25D-FD1CF639A51D}" srcOrd="0" destOrd="0" presId="urn:microsoft.com/office/officeart/2018/5/layout/IconCircleLabelList"/>
    <dgm:cxn modelId="{B35C076F-4BDB-4497-B112-117B08EBF2C9}" type="presParOf" srcId="{5904600A-35B8-4D10-B25D-FD1CF639A51D}" destId="{C99982F9-9AA5-42CB-BAFC-8075A22EAAE6}" srcOrd="0" destOrd="0" presId="urn:microsoft.com/office/officeart/2018/5/layout/IconCircleLabelList"/>
    <dgm:cxn modelId="{1EEF7382-E3A0-43D0-AC6A-FF6ABAB29C8D}" type="presParOf" srcId="{5904600A-35B8-4D10-B25D-FD1CF639A51D}" destId="{C6EAEBE7-D675-411E-8CDD-85BF6775FD1A}" srcOrd="1" destOrd="0" presId="urn:microsoft.com/office/officeart/2018/5/layout/IconCircleLabelList"/>
    <dgm:cxn modelId="{BF000078-130B-4DB1-967F-15B0007E05A0}" type="presParOf" srcId="{5904600A-35B8-4D10-B25D-FD1CF639A51D}" destId="{F9024783-0F53-4757-895E-69DA81885565}" srcOrd="2" destOrd="0" presId="urn:microsoft.com/office/officeart/2018/5/layout/IconCircleLabelList"/>
    <dgm:cxn modelId="{F48F9662-58D1-4E7E-B762-2CB49AD2B4F2}" type="presParOf" srcId="{5904600A-35B8-4D10-B25D-FD1CF639A51D}" destId="{0E1C2310-CE11-4E04-958A-1801FD9CD4A7}" srcOrd="3" destOrd="0" presId="urn:microsoft.com/office/officeart/2018/5/layout/IconCircleLabelList"/>
    <dgm:cxn modelId="{963F7852-707E-421D-888B-2F8F01B511E4}" type="presParOf" srcId="{F4BEC2F4-41CC-48B5-8BF2-D05642FBC3A7}" destId="{C7AA76DD-6F37-479D-A522-A364372AFE5C}" srcOrd="1" destOrd="0" presId="urn:microsoft.com/office/officeart/2018/5/layout/IconCircleLabelList"/>
    <dgm:cxn modelId="{E45D4A3B-49E4-470F-A008-EF8FC6E5546D}" type="presParOf" srcId="{F4BEC2F4-41CC-48B5-8BF2-D05642FBC3A7}" destId="{7A3C98CF-E275-45A1-A1B3-013D1A023D97}" srcOrd="2" destOrd="0" presId="urn:microsoft.com/office/officeart/2018/5/layout/IconCircleLabelList"/>
    <dgm:cxn modelId="{1BD9F4A1-9B99-4C14-82F6-F219762901A2}" type="presParOf" srcId="{7A3C98CF-E275-45A1-A1B3-013D1A023D97}" destId="{AD201FB0-43FC-4D36-926C-E359A014D323}" srcOrd="0" destOrd="0" presId="urn:microsoft.com/office/officeart/2018/5/layout/IconCircleLabelList"/>
    <dgm:cxn modelId="{4E9D3B25-A752-4FDE-B40E-BC49D62B4889}" type="presParOf" srcId="{7A3C98CF-E275-45A1-A1B3-013D1A023D97}" destId="{C9951264-94B0-4097-AA75-24971B23C9AC}" srcOrd="1" destOrd="0" presId="urn:microsoft.com/office/officeart/2018/5/layout/IconCircleLabelList"/>
    <dgm:cxn modelId="{4600EAA7-AC3E-47AD-A99C-56C2685CDED1}" type="presParOf" srcId="{7A3C98CF-E275-45A1-A1B3-013D1A023D97}" destId="{30D949A9-0DD2-4783-ADFB-41B3B921556C}" srcOrd="2" destOrd="0" presId="urn:microsoft.com/office/officeart/2018/5/layout/IconCircleLabelList"/>
    <dgm:cxn modelId="{9DDBE4DB-CDFA-4BD8-B479-070E6481C991}" type="presParOf" srcId="{7A3C98CF-E275-45A1-A1B3-013D1A023D97}" destId="{31D977F1-151D-4D70-8BE0-8E130C5200CC}" srcOrd="3" destOrd="0" presId="urn:microsoft.com/office/officeart/2018/5/layout/IconCircleLabelList"/>
    <dgm:cxn modelId="{A82E8770-1154-4D1E-8DA7-F818B3EEF52D}" type="presParOf" srcId="{F4BEC2F4-41CC-48B5-8BF2-D05642FBC3A7}" destId="{ACFEBB3B-7939-48F3-8887-FE5B79A9CD8F}" srcOrd="3" destOrd="0" presId="urn:microsoft.com/office/officeart/2018/5/layout/IconCircleLabelList"/>
    <dgm:cxn modelId="{2C749498-AB06-46CD-9B4E-BC1EDBFF951C}" type="presParOf" srcId="{F4BEC2F4-41CC-48B5-8BF2-D05642FBC3A7}" destId="{B308CF2D-2BD8-4F86-8D41-712B77926626}" srcOrd="4" destOrd="0" presId="urn:microsoft.com/office/officeart/2018/5/layout/IconCircleLabelList"/>
    <dgm:cxn modelId="{DCE3909A-E295-4B75-8CA9-F112B03C282C}" type="presParOf" srcId="{B308CF2D-2BD8-4F86-8D41-712B77926626}" destId="{75685A79-CEE1-47F2-B287-9C0D8070DCCB}" srcOrd="0" destOrd="0" presId="urn:microsoft.com/office/officeart/2018/5/layout/IconCircleLabelList"/>
    <dgm:cxn modelId="{6249D9B4-9C93-476C-9411-A29482F747F1}" type="presParOf" srcId="{B308CF2D-2BD8-4F86-8D41-712B77926626}" destId="{44265F4D-10EB-4330-89A2-D229F855E3F7}" srcOrd="1" destOrd="0" presId="urn:microsoft.com/office/officeart/2018/5/layout/IconCircleLabelList"/>
    <dgm:cxn modelId="{B359A88E-8055-4162-ABC9-21D23985889D}" type="presParOf" srcId="{B308CF2D-2BD8-4F86-8D41-712B77926626}" destId="{08DA9800-0420-4164-9119-B80EB5220704}" srcOrd="2" destOrd="0" presId="urn:microsoft.com/office/officeart/2018/5/layout/IconCircleLabelList"/>
    <dgm:cxn modelId="{D81357A2-5034-41E4-BDFE-C41CDC507AF7}" type="presParOf" srcId="{B308CF2D-2BD8-4F86-8D41-712B77926626}" destId="{7929EED5-BF19-4D18-AB46-AF2B043A644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7E0CE1-0021-4016-B7B2-9EA00A821C04}" type="doc">
      <dgm:prSet loTypeId="urn:microsoft.com/office/officeart/2005/8/layout/vList2" loCatId="list" qsTypeId="urn:microsoft.com/office/officeart/2005/8/quickstyle/simple1" qsCatId="simple" csTypeId="urn:microsoft.com/office/officeart/2005/8/colors/accent2_3" csCatId="accent2"/>
      <dgm:spPr/>
      <dgm:t>
        <a:bodyPr/>
        <a:lstStyle/>
        <a:p>
          <a:endParaRPr lang="en-US"/>
        </a:p>
      </dgm:t>
    </dgm:pt>
    <dgm:pt modelId="{9E57F767-10FB-48D1-ACCA-7F5686644068}">
      <dgm:prSet/>
      <dgm:spPr/>
      <dgm:t>
        <a:bodyPr/>
        <a:lstStyle/>
        <a:p>
          <a:r>
            <a:rPr lang="en-GB"/>
            <a:t>Select committees </a:t>
          </a:r>
          <a:endParaRPr lang="en-US"/>
        </a:p>
      </dgm:t>
    </dgm:pt>
    <dgm:pt modelId="{A112C648-67BC-44EB-ABBF-AD1EA44BB5E8}" type="parTrans" cxnId="{362191F9-B08B-4EB6-8F0B-A4CBC0C457F9}">
      <dgm:prSet/>
      <dgm:spPr/>
      <dgm:t>
        <a:bodyPr/>
        <a:lstStyle/>
        <a:p>
          <a:endParaRPr lang="en-US"/>
        </a:p>
      </dgm:t>
    </dgm:pt>
    <dgm:pt modelId="{3AC2F3AB-298F-4A07-9BF6-72759BCF3B29}" type="sibTrans" cxnId="{362191F9-B08B-4EB6-8F0B-A4CBC0C457F9}">
      <dgm:prSet/>
      <dgm:spPr/>
      <dgm:t>
        <a:bodyPr/>
        <a:lstStyle/>
        <a:p>
          <a:endParaRPr lang="en-US"/>
        </a:p>
      </dgm:t>
    </dgm:pt>
    <dgm:pt modelId="{1DA8C466-4BB2-4C0E-B7B9-7D60C6E7E7C4}">
      <dgm:prSet/>
      <dgm:spPr/>
      <dgm:t>
        <a:bodyPr/>
        <a:lstStyle/>
        <a:p>
          <a:r>
            <a:rPr lang="en-GB"/>
            <a:t>Debates </a:t>
          </a:r>
          <a:endParaRPr lang="en-US"/>
        </a:p>
      </dgm:t>
    </dgm:pt>
    <dgm:pt modelId="{F2B2B905-280D-4152-A075-EF76DAB05C3A}" type="parTrans" cxnId="{1928DAC1-E899-4DD0-8BC6-136CB9369FA1}">
      <dgm:prSet/>
      <dgm:spPr/>
      <dgm:t>
        <a:bodyPr/>
        <a:lstStyle/>
        <a:p>
          <a:endParaRPr lang="en-US"/>
        </a:p>
      </dgm:t>
    </dgm:pt>
    <dgm:pt modelId="{492C5F6C-0F9F-4DD8-9945-FF3E6B052D24}" type="sibTrans" cxnId="{1928DAC1-E899-4DD0-8BC6-136CB9369FA1}">
      <dgm:prSet/>
      <dgm:spPr/>
      <dgm:t>
        <a:bodyPr/>
        <a:lstStyle/>
        <a:p>
          <a:endParaRPr lang="en-US"/>
        </a:p>
      </dgm:t>
    </dgm:pt>
    <dgm:pt modelId="{5907B9EA-BDEE-42B4-9E4A-980540961DFF}">
      <dgm:prSet/>
      <dgm:spPr/>
      <dgm:t>
        <a:bodyPr/>
        <a:lstStyle/>
        <a:p>
          <a:r>
            <a:rPr lang="en-GB"/>
            <a:t>Parliament questions </a:t>
          </a:r>
          <a:endParaRPr lang="en-US"/>
        </a:p>
      </dgm:t>
    </dgm:pt>
    <dgm:pt modelId="{4424B297-2C60-4067-9844-70538A1DADAE}" type="parTrans" cxnId="{BC2023AD-BA41-403D-A6A5-12CB536EA765}">
      <dgm:prSet/>
      <dgm:spPr/>
      <dgm:t>
        <a:bodyPr/>
        <a:lstStyle/>
        <a:p>
          <a:endParaRPr lang="en-US"/>
        </a:p>
      </dgm:t>
    </dgm:pt>
    <dgm:pt modelId="{17F7C6F1-5D06-4774-8BF9-252D10D16F88}" type="sibTrans" cxnId="{BC2023AD-BA41-403D-A6A5-12CB536EA765}">
      <dgm:prSet/>
      <dgm:spPr/>
      <dgm:t>
        <a:bodyPr/>
        <a:lstStyle/>
        <a:p>
          <a:endParaRPr lang="en-US"/>
        </a:p>
      </dgm:t>
    </dgm:pt>
    <dgm:pt modelId="{8D360D52-155F-4AAC-9B09-F1B3B1B02702}" type="pres">
      <dgm:prSet presAssocID="{F27E0CE1-0021-4016-B7B2-9EA00A821C04}" presName="linear" presStyleCnt="0">
        <dgm:presLayoutVars>
          <dgm:animLvl val="lvl"/>
          <dgm:resizeHandles val="exact"/>
        </dgm:presLayoutVars>
      </dgm:prSet>
      <dgm:spPr/>
    </dgm:pt>
    <dgm:pt modelId="{DF3F509B-ECFA-42A0-AF7E-928D1B447127}" type="pres">
      <dgm:prSet presAssocID="{9E57F767-10FB-48D1-ACCA-7F5686644068}" presName="parentText" presStyleLbl="node1" presStyleIdx="0" presStyleCnt="3">
        <dgm:presLayoutVars>
          <dgm:chMax val="0"/>
          <dgm:bulletEnabled val="1"/>
        </dgm:presLayoutVars>
      </dgm:prSet>
      <dgm:spPr/>
    </dgm:pt>
    <dgm:pt modelId="{789F9C38-5F9A-4E47-B1BD-20919D4EF54A}" type="pres">
      <dgm:prSet presAssocID="{3AC2F3AB-298F-4A07-9BF6-72759BCF3B29}" presName="spacer" presStyleCnt="0"/>
      <dgm:spPr/>
    </dgm:pt>
    <dgm:pt modelId="{891B68E3-5004-4F9E-8688-95A0BD376CFA}" type="pres">
      <dgm:prSet presAssocID="{1DA8C466-4BB2-4C0E-B7B9-7D60C6E7E7C4}" presName="parentText" presStyleLbl="node1" presStyleIdx="1" presStyleCnt="3">
        <dgm:presLayoutVars>
          <dgm:chMax val="0"/>
          <dgm:bulletEnabled val="1"/>
        </dgm:presLayoutVars>
      </dgm:prSet>
      <dgm:spPr/>
    </dgm:pt>
    <dgm:pt modelId="{81DD4BE3-42F0-4D0D-9221-237D12B251A3}" type="pres">
      <dgm:prSet presAssocID="{492C5F6C-0F9F-4DD8-9945-FF3E6B052D24}" presName="spacer" presStyleCnt="0"/>
      <dgm:spPr/>
    </dgm:pt>
    <dgm:pt modelId="{AD18008C-9094-401B-B987-C87B379D03BD}" type="pres">
      <dgm:prSet presAssocID="{5907B9EA-BDEE-42B4-9E4A-980540961DFF}" presName="parentText" presStyleLbl="node1" presStyleIdx="2" presStyleCnt="3">
        <dgm:presLayoutVars>
          <dgm:chMax val="0"/>
          <dgm:bulletEnabled val="1"/>
        </dgm:presLayoutVars>
      </dgm:prSet>
      <dgm:spPr/>
    </dgm:pt>
  </dgm:ptLst>
  <dgm:cxnLst>
    <dgm:cxn modelId="{6DF7D492-B4BB-4C52-AFD1-BD9078F9F4E6}" type="presOf" srcId="{5907B9EA-BDEE-42B4-9E4A-980540961DFF}" destId="{AD18008C-9094-401B-B987-C87B379D03BD}" srcOrd="0" destOrd="0" presId="urn:microsoft.com/office/officeart/2005/8/layout/vList2"/>
    <dgm:cxn modelId="{BC2023AD-BA41-403D-A6A5-12CB536EA765}" srcId="{F27E0CE1-0021-4016-B7B2-9EA00A821C04}" destId="{5907B9EA-BDEE-42B4-9E4A-980540961DFF}" srcOrd="2" destOrd="0" parTransId="{4424B297-2C60-4067-9844-70538A1DADAE}" sibTransId="{17F7C6F1-5D06-4774-8BF9-252D10D16F88}"/>
    <dgm:cxn modelId="{96C96CBE-ABBB-4D32-B582-E0BA7C440516}" type="presOf" srcId="{9E57F767-10FB-48D1-ACCA-7F5686644068}" destId="{DF3F509B-ECFA-42A0-AF7E-928D1B447127}" srcOrd="0" destOrd="0" presId="urn:microsoft.com/office/officeart/2005/8/layout/vList2"/>
    <dgm:cxn modelId="{1928DAC1-E899-4DD0-8BC6-136CB9369FA1}" srcId="{F27E0CE1-0021-4016-B7B2-9EA00A821C04}" destId="{1DA8C466-4BB2-4C0E-B7B9-7D60C6E7E7C4}" srcOrd="1" destOrd="0" parTransId="{F2B2B905-280D-4152-A075-EF76DAB05C3A}" sibTransId="{492C5F6C-0F9F-4DD8-9945-FF3E6B052D24}"/>
    <dgm:cxn modelId="{4E04A3C8-CC68-48A7-B037-7C931A8E7B10}" type="presOf" srcId="{1DA8C466-4BB2-4C0E-B7B9-7D60C6E7E7C4}" destId="{891B68E3-5004-4F9E-8688-95A0BD376CFA}" srcOrd="0" destOrd="0" presId="urn:microsoft.com/office/officeart/2005/8/layout/vList2"/>
    <dgm:cxn modelId="{28B025E7-59C0-4E72-B7BA-70E28B6C3172}" type="presOf" srcId="{F27E0CE1-0021-4016-B7B2-9EA00A821C04}" destId="{8D360D52-155F-4AAC-9B09-F1B3B1B02702}" srcOrd="0" destOrd="0" presId="urn:microsoft.com/office/officeart/2005/8/layout/vList2"/>
    <dgm:cxn modelId="{362191F9-B08B-4EB6-8F0B-A4CBC0C457F9}" srcId="{F27E0CE1-0021-4016-B7B2-9EA00A821C04}" destId="{9E57F767-10FB-48D1-ACCA-7F5686644068}" srcOrd="0" destOrd="0" parTransId="{A112C648-67BC-44EB-ABBF-AD1EA44BB5E8}" sibTransId="{3AC2F3AB-298F-4A07-9BF6-72759BCF3B29}"/>
    <dgm:cxn modelId="{D34663C0-7DA1-458B-BD72-E87044756DF4}" type="presParOf" srcId="{8D360D52-155F-4AAC-9B09-F1B3B1B02702}" destId="{DF3F509B-ECFA-42A0-AF7E-928D1B447127}" srcOrd="0" destOrd="0" presId="urn:microsoft.com/office/officeart/2005/8/layout/vList2"/>
    <dgm:cxn modelId="{9CE3A7A0-5218-4D47-B5F6-DFE177272F09}" type="presParOf" srcId="{8D360D52-155F-4AAC-9B09-F1B3B1B02702}" destId="{789F9C38-5F9A-4E47-B1BD-20919D4EF54A}" srcOrd="1" destOrd="0" presId="urn:microsoft.com/office/officeart/2005/8/layout/vList2"/>
    <dgm:cxn modelId="{9573C332-805B-47F6-AEE7-AAB17A105196}" type="presParOf" srcId="{8D360D52-155F-4AAC-9B09-F1B3B1B02702}" destId="{891B68E3-5004-4F9E-8688-95A0BD376CFA}" srcOrd="2" destOrd="0" presId="urn:microsoft.com/office/officeart/2005/8/layout/vList2"/>
    <dgm:cxn modelId="{BDB4C3A2-BFDE-46DA-8E69-F966E7ABB03C}" type="presParOf" srcId="{8D360D52-155F-4AAC-9B09-F1B3B1B02702}" destId="{81DD4BE3-42F0-4D0D-9221-237D12B251A3}" srcOrd="3" destOrd="0" presId="urn:microsoft.com/office/officeart/2005/8/layout/vList2"/>
    <dgm:cxn modelId="{9D00F79B-8455-4036-B5D1-5F5DA43F5D73}" type="presParOf" srcId="{8D360D52-155F-4AAC-9B09-F1B3B1B02702}" destId="{AD18008C-9094-401B-B987-C87B379D03B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F7D542-98C0-4B19-80D6-0FB08E68A64F}"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8433659E-410B-40F3-B62B-C2A1BA8C2EE0}">
      <dgm:prSet/>
      <dgm:spPr/>
      <dgm:t>
        <a:bodyPr/>
        <a:lstStyle/>
        <a:p>
          <a:r>
            <a:rPr lang="en-GB"/>
            <a:t>Government/ Executive. </a:t>
          </a:r>
          <a:endParaRPr lang="en-US"/>
        </a:p>
      </dgm:t>
    </dgm:pt>
    <dgm:pt modelId="{BABFBA1D-DB97-4542-B4AA-207D2E0AA8AD}" type="parTrans" cxnId="{0D759792-919E-4E70-8458-BF40C0468CA8}">
      <dgm:prSet/>
      <dgm:spPr/>
      <dgm:t>
        <a:bodyPr/>
        <a:lstStyle/>
        <a:p>
          <a:endParaRPr lang="en-US"/>
        </a:p>
      </dgm:t>
    </dgm:pt>
    <dgm:pt modelId="{FD719313-4E99-4AB5-A02C-A23F560DB6B2}" type="sibTrans" cxnId="{0D759792-919E-4E70-8458-BF40C0468CA8}">
      <dgm:prSet/>
      <dgm:spPr/>
      <dgm:t>
        <a:bodyPr/>
        <a:lstStyle/>
        <a:p>
          <a:endParaRPr lang="en-US"/>
        </a:p>
      </dgm:t>
    </dgm:pt>
    <dgm:pt modelId="{44C69356-D58B-4810-B426-1D4ED2775E39}">
      <dgm:prSet/>
      <dgm:spPr/>
      <dgm:t>
        <a:bodyPr/>
        <a:lstStyle/>
        <a:p>
          <a:r>
            <a:rPr lang="en-GB"/>
            <a:t>Includes the prime minister / The Cabinet / Wider Government. </a:t>
          </a:r>
          <a:endParaRPr lang="en-US"/>
        </a:p>
      </dgm:t>
    </dgm:pt>
    <dgm:pt modelId="{2F51461F-6980-4E2D-9ECE-6159A2BF0FEC}" type="parTrans" cxnId="{279E40D0-6754-4E13-AB09-6F1761AD74BF}">
      <dgm:prSet/>
      <dgm:spPr/>
      <dgm:t>
        <a:bodyPr/>
        <a:lstStyle/>
        <a:p>
          <a:endParaRPr lang="en-US"/>
        </a:p>
      </dgm:t>
    </dgm:pt>
    <dgm:pt modelId="{C10B36B7-C1D4-4C41-8F7D-613041A16689}" type="sibTrans" cxnId="{279E40D0-6754-4E13-AB09-6F1761AD74BF}">
      <dgm:prSet/>
      <dgm:spPr/>
      <dgm:t>
        <a:bodyPr/>
        <a:lstStyle/>
        <a:p>
          <a:endParaRPr lang="en-US"/>
        </a:p>
      </dgm:t>
    </dgm:pt>
    <dgm:pt modelId="{695AADDB-16B8-4C54-8672-706A6E0C02B7}">
      <dgm:prSet/>
      <dgm:spPr/>
      <dgm:t>
        <a:bodyPr/>
        <a:lstStyle/>
        <a:p>
          <a:r>
            <a:rPr lang="en-GB"/>
            <a:t>Monarchy. </a:t>
          </a:r>
          <a:endParaRPr lang="en-US"/>
        </a:p>
      </dgm:t>
    </dgm:pt>
    <dgm:pt modelId="{A87B898D-C9BA-400C-A3E2-91008D482EAD}" type="parTrans" cxnId="{1FB1F0D8-DE0E-4C2D-AF97-ADDE408742F7}">
      <dgm:prSet/>
      <dgm:spPr/>
      <dgm:t>
        <a:bodyPr/>
        <a:lstStyle/>
        <a:p>
          <a:endParaRPr lang="en-US"/>
        </a:p>
      </dgm:t>
    </dgm:pt>
    <dgm:pt modelId="{84964D59-F4C6-48F2-91F9-167559134777}" type="sibTrans" cxnId="{1FB1F0D8-DE0E-4C2D-AF97-ADDE408742F7}">
      <dgm:prSet/>
      <dgm:spPr/>
      <dgm:t>
        <a:bodyPr/>
        <a:lstStyle/>
        <a:p>
          <a:endParaRPr lang="en-US"/>
        </a:p>
      </dgm:t>
    </dgm:pt>
    <dgm:pt modelId="{2F9D5F34-8333-40C3-AECF-E93EE8FA2BC4}">
      <dgm:prSet/>
      <dgm:spPr/>
      <dgm:t>
        <a:bodyPr/>
        <a:lstStyle/>
        <a:p>
          <a:r>
            <a:rPr lang="en-GB"/>
            <a:t>Powers of the Crown. </a:t>
          </a:r>
          <a:endParaRPr lang="en-US"/>
        </a:p>
      </dgm:t>
    </dgm:pt>
    <dgm:pt modelId="{B11CF998-81A7-4951-8D9F-85263311DB7B}" type="parTrans" cxnId="{AC5BD634-BCCE-43A7-877A-6D57780CC69A}">
      <dgm:prSet/>
      <dgm:spPr/>
      <dgm:t>
        <a:bodyPr/>
        <a:lstStyle/>
        <a:p>
          <a:endParaRPr lang="en-US"/>
        </a:p>
      </dgm:t>
    </dgm:pt>
    <dgm:pt modelId="{19B7904F-5459-49A8-827C-FB26120D871E}" type="sibTrans" cxnId="{AC5BD634-BCCE-43A7-877A-6D57780CC69A}">
      <dgm:prSet/>
      <dgm:spPr/>
      <dgm:t>
        <a:bodyPr/>
        <a:lstStyle/>
        <a:p>
          <a:endParaRPr lang="en-US"/>
        </a:p>
      </dgm:t>
    </dgm:pt>
    <dgm:pt modelId="{2C202F44-6330-40A2-8C88-25A03AAC2BA2}">
      <dgm:prSet/>
      <dgm:spPr/>
      <dgm:t>
        <a:bodyPr/>
        <a:lstStyle/>
        <a:p>
          <a:r>
            <a:rPr lang="en-GB"/>
            <a:t>Ministerial Code. </a:t>
          </a:r>
          <a:endParaRPr lang="en-US"/>
        </a:p>
      </dgm:t>
    </dgm:pt>
    <dgm:pt modelId="{A6E206B5-D2EB-4C8C-A908-7C58E09F8D6C}" type="parTrans" cxnId="{98CF87D7-2222-4790-BFB1-06713844BAC0}">
      <dgm:prSet/>
      <dgm:spPr/>
      <dgm:t>
        <a:bodyPr/>
        <a:lstStyle/>
        <a:p>
          <a:endParaRPr lang="en-US"/>
        </a:p>
      </dgm:t>
    </dgm:pt>
    <dgm:pt modelId="{803A982A-659B-4C66-86E6-94716C3A3C30}" type="sibTrans" cxnId="{98CF87D7-2222-4790-BFB1-06713844BAC0}">
      <dgm:prSet/>
      <dgm:spPr/>
      <dgm:t>
        <a:bodyPr/>
        <a:lstStyle/>
        <a:p>
          <a:endParaRPr lang="en-US"/>
        </a:p>
      </dgm:t>
    </dgm:pt>
    <dgm:pt modelId="{E58F679B-46DC-4EE2-A7C4-3E71D8ACF30A}" type="pres">
      <dgm:prSet presAssocID="{36F7D542-98C0-4B19-80D6-0FB08E68A64F}" presName="diagram" presStyleCnt="0">
        <dgm:presLayoutVars>
          <dgm:dir/>
          <dgm:resizeHandles val="exact"/>
        </dgm:presLayoutVars>
      </dgm:prSet>
      <dgm:spPr/>
    </dgm:pt>
    <dgm:pt modelId="{529B6F42-B03F-4F96-B84B-58F87670A1C9}" type="pres">
      <dgm:prSet presAssocID="{8433659E-410B-40F3-B62B-C2A1BA8C2EE0}" presName="node" presStyleLbl="node1" presStyleIdx="0" presStyleCnt="5">
        <dgm:presLayoutVars>
          <dgm:bulletEnabled val="1"/>
        </dgm:presLayoutVars>
      </dgm:prSet>
      <dgm:spPr/>
    </dgm:pt>
    <dgm:pt modelId="{54E1CF63-B862-40F9-B853-9ABDAA611D30}" type="pres">
      <dgm:prSet presAssocID="{FD719313-4E99-4AB5-A02C-A23F560DB6B2}" presName="sibTrans" presStyleLbl="sibTrans2D1" presStyleIdx="0" presStyleCnt="4"/>
      <dgm:spPr/>
    </dgm:pt>
    <dgm:pt modelId="{79702B04-DD01-45F4-BF6F-DC8991284670}" type="pres">
      <dgm:prSet presAssocID="{FD719313-4E99-4AB5-A02C-A23F560DB6B2}" presName="connectorText" presStyleLbl="sibTrans2D1" presStyleIdx="0" presStyleCnt="4"/>
      <dgm:spPr/>
    </dgm:pt>
    <dgm:pt modelId="{CF0AF8DD-AE9C-4C68-927B-5C0FF9C98795}" type="pres">
      <dgm:prSet presAssocID="{44C69356-D58B-4810-B426-1D4ED2775E39}" presName="node" presStyleLbl="node1" presStyleIdx="1" presStyleCnt="5">
        <dgm:presLayoutVars>
          <dgm:bulletEnabled val="1"/>
        </dgm:presLayoutVars>
      </dgm:prSet>
      <dgm:spPr/>
    </dgm:pt>
    <dgm:pt modelId="{B85EEB9B-EF1F-4654-94C5-68F4FF497AEC}" type="pres">
      <dgm:prSet presAssocID="{C10B36B7-C1D4-4C41-8F7D-613041A16689}" presName="sibTrans" presStyleLbl="sibTrans2D1" presStyleIdx="1" presStyleCnt="4"/>
      <dgm:spPr/>
    </dgm:pt>
    <dgm:pt modelId="{EA2E337E-0BFA-47C4-9797-DB825055866F}" type="pres">
      <dgm:prSet presAssocID="{C10B36B7-C1D4-4C41-8F7D-613041A16689}" presName="connectorText" presStyleLbl="sibTrans2D1" presStyleIdx="1" presStyleCnt="4"/>
      <dgm:spPr/>
    </dgm:pt>
    <dgm:pt modelId="{B90FD4A2-9210-4C70-A7F5-2004DE017D8A}" type="pres">
      <dgm:prSet presAssocID="{695AADDB-16B8-4C54-8672-706A6E0C02B7}" presName="node" presStyleLbl="node1" presStyleIdx="2" presStyleCnt="5">
        <dgm:presLayoutVars>
          <dgm:bulletEnabled val="1"/>
        </dgm:presLayoutVars>
      </dgm:prSet>
      <dgm:spPr/>
    </dgm:pt>
    <dgm:pt modelId="{2541EFD1-225A-42E6-9BE8-874DC5E44A9C}" type="pres">
      <dgm:prSet presAssocID="{84964D59-F4C6-48F2-91F9-167559134777}" presName="sibTrans" presStyleLbl="sibTrans2D1" presStyleIdx="2" presStyleCnt="4"/>
      <dgm:spPr/>
    </dgm:pt>
    <dgm:pt modelId="{976C26FA-046B-4CB7-83A7-B0FC51D4D0B8}" type="pres">
      <dgm:prSet presAssocID="{84964D59-F4C6-48F2-91F9-167559134777}" presName="connectorText" presStyleLbl="sibTrans2D1" presStyleIdx="2" presStyleCnt="4"/>
      <dgm:spPr/>
    </dgm:pt>
    <dgm:pt modelId="{39096862-A950-4D75-9235-E1958F197BBA}" type="pres">
      <dgm:prSet presAssocID="{2F9D5F34-8333-40C3-AECF-E93EE8FA2BC4}" presName="node" presStyleLbl="node1" presStyleIdx="3" presStyleCnt="5">
        <dgm:presLayoutVars>
          <dgm:bulletEnabled val="1"/>
        </dgm:presLayoutVars>
      </dgm:prSet>
      <dgm:spPr/>
    </dgm:pt>
    <dgm:pt modelId="{393B44F9-9840-4867-87BA-91832AE7F6C4}" type="pres">
      <dgm:prSet presAssocID="{19B7904F-5459-49A8-827C-FB26120D871E}" presName="sibTrans" presStyleLbl="sibTrans2D1" presStyleIdx="3" presStyleCnt="4"/>
      <dgm:spPr/>
    </dgm:pt>
    <dgm:pt modelId="{946E02FE-A84F-4780-A93C-C09FF5F14FB9}" type="pres">
      <dgm:prSet presAssocID="{19B7904F-5459-49A8-827C-FB26120D871E}" presName="connectorText" presStyleLbl="sibTrans2D1" presStyleIdx="3" presStyleCnt="4"/>
      <dgm:spPr/>
    </dgm:pt>
    <dgm:pt modelId="{37A28AEA-EE60-4009-8679-9165CD557ABA}" type="pres">
      <dgm:prSet presAssocID="{2C202F44-6330-40A2-8C88-25A03AAC2BA2}" presName="node" presStyleLbl="node1" presStyleIdx="4" presStyleCnt="5">
        <dgm:presLayoutVars>
          <dgm:bulletEnabled val="1"/>
        </dgm:presLayoutVars>
      </dgm:prSet>
      <dgm:spPr/>
    </dgm:pt>
  </dgm:ptLst>
  <dgm:cxnLst>
    <dgm:cxn modelId="{74FB6104-3118-4AF7-BF14-E55D645827FE}" type="presOf" srcId="{C10B36B7-C1D4-4C41-8F7D-613041A16689}" destId="{EA2E337E-0BFA-47C4-9797-DB825055866F}" srcOrd="1" destOrd="0" presId="urn:microsoft.com/office/officeart/2005/8/layout/process5"/>
    <dgm:cxn modelId="{5EBB1F0F-00D3-4DA5-B7EB-A6E124441B67}" type="presOf" srcId="{84964D59-F4C6-48F2-91F9-167559134777}" destId="{2541EFD1-225A-42E6-9BE8-874DC5E44A9C}" srcOrd="0" destOrd="0" presId="urn:microsoft.com/office/officeart/2005/8/layout/process5"/>
    <dgm:cxn modelId="{D7AEDB15-A0B5-461C-BF64-3613AB16D722}" type="presOf" srcId="{19B7904F-5459-49A8-827C-FB26120D871E}" destId="{946E02FE-A84F-4780-A93C-C09FF5F14FB9}" srcOrd="1" destOrd="0" presId="urn:microsoft.com/office/officeart/2005/8/layout/process5"/>
    <dgm:cxn modelId="{9EEB3B17-B416-4859-9822-6F2ABEB4C22C}" type="presOf" srcId="{FD719313-4E99-4AB5-A02C-A23F560DB6B2}" destId="{79702B04-DD01-45F4-BF6F-DC8991284670}" srcOrd="1" destOrd="0" presId="urn:microsoft.com/office/officeart/2005/8/layout/process5"/>
    <dgm:cxn modelId="{10AFE017-6760-4D33-9A9F-1D0CD153756F}" type="presOf" srcId="{C10B36B7-C1D4-4C41-8F7D-613041A16689}" destId="{B85EEB9B-EF1F-4654-94C5-68F4FF497AEC}" srcOrd="0" destOrd="0" presId="urn:microsoft.com/office/officeart/2005/8/layout/process5"/>
    <dgm:cxn modelId="{5E6AEA1C-7FAB-4964-B6C3-23B0DCD217F8}" type="presOf" srcId="{2C202F44-6330-40A2-8C88-25A03AAC2BA2}" destId="{37A28AEA-EE60-4009-8679-9165CD557ABA}" srcOrd="0" destOrd="0" presId="urn:microsoft.com/office/officeart/2005/8/layout/process5"/>
    <dgm:cxn modelId="{A0999829-EAF0-4A96-953C-C826E3F499C4}" type="presOf" srcId="{84964D59-F4C6-48F2-91F9-167559134777}" destId="{976C26FA-046B-4CB7-83A7-B0FC51D4D0B8}" srcOrd="1" destOrd="0" presId="urn:microsoft.com/office/officeart/2005/8/layout/process5"/>
    <dgm:cxn modelId="{A195F429-DD46-4767-9118-B9D068F2E5C7}" type="presOf" srcId="{19B7904F-5459-49A8-827C-FB26120D871E}" destId="{393B44F9-9840-4867-87BA-91832AE7F6C4}" srcOrd="0" destOrd="0" presId="urn:microsoft.com/office/officeart/2005/8/layout/process5"/>
    <dgm:cxn modelId="{AC5BD634-BCCE-43A7-877A-6D57780CC69A}" srcId="{36F7D542-98C0-4B19-80D6-0FB08E68A64F}" destId="{2F9D5F34-8333-40C3-AECF-E93EE8FA2BC4}" srcOrd="3" destOrd="0" parTransId="{B11CF998-81A7-4951-8D9F-85263311DB7B}" sibTransId="{19B7904F-5459-49A8-827C-FB26120D871E}"/>
    <dgm:cxn modelId="{CE5B623E-3597-4718-B8FA-12193BC4C5A3}" type="presOf" srcId="{FD719313-4E99-4AB5-A02C-A23F560DB6B2}" destId="{54E1CF63-B862-40F9-B853-9ABDAA611D30}" srcOrd="0" destOrd="0" presId="urn:microsoft.com/office/officeart/2005/8/layout/process5"/>
    <dgm:cxn modelId="{0D759792-919E-4E70-8458-BF40C0468CA8}" srcId="{36F7D542-98C0-4B19-80D6-0FB08E68A64F}" destId="{8433659E-410B-40F3-B62B-C2A1BA8C2EE0}" srcOrd="0" destOrd="0" parTransId="{BABFBA1D-DB97-4542-B4AA-207D2E0AA8AD}" sibTransId="{FD719313-4E99-4AB5-A02C-A23F560DB6B2}"/>
    <dgm:cxn modelId="{1552BC9F-D6E9-4662-8A9D-6D5839DB59C3}" type="presOf" srcId="{695AADDB-16B8-4C54-8672-706A6E0C02B7}" destId="{B90FD4A2-9210-4C70-A7F5-2004DE017D8A}" srcOrd="0" destOrd="0" presId="urn:microsoft.com/office/officeart/2005/8/layout/process5"/>
    <dgm:cxn modelId="{865C01BC-0D62-4EC2-9806-3EFA7E05FADA}" type="presOf" srcId="{2F9D5F34-8333-40C3-AECF-E93EE8FA2BC4}" destId="{39096862-A950-4D75-9235-E1958F197BBA}" srcOrd="0" destOrd="0" presId="urn:microsoft.com/office/officeart/2005/8/layout/process5"/>
    <dgm:cxn modelId="{279E40D0-6754-4E13-AB09-6F1761AD74BF}" srcId="{36F7D542-98C0-4B19-80D6-0FB08E68A64F}" destId="{44C69356-D58B-4810-B426-1D4ED2775E39}" srcOrd="1" destOrd="0" parTransId="{2F51461F-6980-4E2D-9ECE-6159A2BF0FEC}" sibTransId="{C10B36B7-C1D4-4C41-8F7D-613041A16689}"/>
    <dgm:cxn modelId="{98CF87D7-2222-4790-BFB1-06713844BAC0}" srcId="{36F7D542-98C0-4B19-80D6-0FB08E68A64F}" destId="{2C202F44-6330-40A2-8C88-25A03AAC2BA2}" srcOrd="4" destOrd="0" parTransId="{A6E206B5-D2EB-4C8C-A908-7C58E09F8D6C}" sibTransId="{803A982A-659B-4C66-86E6-94716C3A3C30}"/>
    <dgm:cxn modelId="{1FB1F0D8-DE0E-4C2D-AF97-ADDE408742F7}" srcId="{36F7D542-98C0-4B19-80D6-0FB08E68A64F}" destId="{695AADDB-16B8-4C54-8672-706A6E0C02B7}" srcOrd="2" destOrd="0" parTransId="{A87B898D-C9BA-400C-A3E2-91008D482EAD}" sibTransId="{84964D59-F4C6-48F2-91F9-167559134777}"/>
    <dgm:cxn modelId="{2BF03AE7-C70F-4512-ABC9-CC39540C2340}" type="presOf" srcId="{8433659E-410B-40F3-B62B-C2A1BA8C2EE0}" destId="{529B6F42-B03F-4F96-B84B-58F87670A1C9}" srcOrd="0" destOrd="0" presId="urn:microsoft.com/office/officeart/2005/8/layout/process5"/>
    <dgm:cxn modelId="{EA0618EB-AA76-4E07-82E7-833D3306F9A9}" type="presOf" srcId="{44C69356-D58B-4810-B426-1D4ED2775E39}" destId="{CF0AF8DD-AE9C-4C68-927B-5C0FF9C98795}" srcOrd="0" destOrd="0" presId="urn:microsoft.com/office/officeart/2005/8/layout/process5"/>
    <dgm:cxn modelId="{FBBEE7FE-F46C-4165-810A-1FC4FD0EC3B3}" type="presOf" srcId="{36F7D542-98C0-4B19-80D6-0FB08E68A64F}" destId="{E58F679B-46DC-4EE2-A7C4-3E71D8ACF30A}" srcOrd="0" destOrd="0" presId="urn:microsoft.com/office/officeart/2005/8/layout/process5"/>
    <dgm:cxn modelId="{E1F4DF81-B51B-41BA-AA78-59C217AF4677}" type="presParOf" srcId="{E58F679B-46DC-4EE2-A7C4-3E71D8ACF30A}" destId="{529B6F42-B03F-4F96-B84B-58F87670A1C9}" srcOrd="0" destOrd="0" presId="urn:microsoft.com/office/officeart/2005/8/layout/process5"/>
    <dgm:cxn modelId="{D490B238-AEC9-4D40-9B94-BCE97B74E7C6}" type="presParOf" srcId="{E58F679B-46DC-4EE2-A7C4-3E71D8ACF30A}" destId="{54E1CF63-B862-40F9-B853-9ABDAA611D30}" srcOrd="1" destOrd="0" presId="urn:microsoft.com/office/officeart/2005/8/layout/process5"/>
    <dgm:cxn modelId="{04C47BF5-6F7C-4D59-995A-16AFCBE51C85}" type="presParOf" srcId="{54E1CF63-B862-40F9-B853-9ABDAA611D30}" destId="{79702B04-DD01-45F4-BF6F-DC8991284670}" srcOrd="0" destOrd="0" presId="urn:microsoft.com/office/officeart/2005/8/layout/process5"/>
    <dgm:cxn modelId="{CF0E299B-11C2-468F-9EA8-774193454D6E}" type="presParOf" srcId="{E58F679B-46DC-4EE2-A7C4-3E71D8ACF30A}" destId="{CF0AF8DD-AE9C-4C68-927B-5C0FF9C98795}" srcOrd="2" destOrd="0" presId="urn:microsoft.com/office/officeart/2005/8/layout/process5"/>
    <dgm:cxn modelId="{A063BE78-502F-4292-9ABB-EC9E6247CAEF}" type="presParOf" srcId="{E58F679B-46DC-4EE2-A7C4-3E71D8ACF30A}" destId="{B85EEB9B-EF1F-4654-94C5-68F4FF497AEC}" srcOrd="3" destOrd="0" presId="urn:microsoft.com/office/officeart/2005/8/layout/process5"/>
    <dgm:cxn modelId="{2D71BC9D-196D-4458-B1DD-62E616C70926}" type="presParOf" srcId="{B85EEB9B-EF1F-4654-94C5-68F4FF497AEC}" destId="{EA2E337E-0BFA-47C4-9797-DB825055866F}" srcOrd="0" destOrd="0" presId="urn:microsoft.com/office/officeart/2005/8/layout/process5"/>
    <dgm:cxn modelId="{323FC0EE-F2FB-42D6-B813-640C0430F441}" type="presParOf" srcId="{E58F679B-46DC-4EE2-A7C4-3E71D8ACF30A}" destId="{B90FD4A2-9210-4C70-A7F5-2004DE017D8A}" srcOrd="4" destOrd="0" presId="urn:microsoft.com/office/officeart/2005/8/layout/process5"/>
    <dgm:cxn modelId="{CC68E61A-5165-4160-8181-5DF7E4413B55}" type="presParOf" srcId="{E58F679B-46DC-4EE2-A7C4-3E71D8ACF30A}" destId="{2541EFD1-225A-42E6-9BE8-874DC5E44A9C}" srcOrd="5" destOrd="0" presId="urn:microsoft.com/office/officeart/2005/8/layout/process5"/>
    <dgm:cxn modelId="{FAAD9743-F085-4BC6-9356-2BB3614AC79A}" type="presParOf" srcId="{2541EFD1-225A-42E6-9BE8-874DC5E44A9C}" destId="{976C26FA-046B-4CB7-83A7-B0FC51D4D0B8}" srcOrd="0" destOrd="0" presId="urn:microsoft.com/office/officeart/2005/8/layout/process5"/>
    <dgm:cxn modelId="{0D52E199-7E3D-463D-BBD3-0A3CC17E9F14}" type="presParOf" srcId="{E58F679B-46DC-4EE2-A7C4-3E71D8ACF30A}" destId="{39096862-A950-4D75-9235-E1958F197BBA}" srcOrd="6" destOrd="0" presId="urn:microsoft.com/office/officeart/2005/8/layout/process5"/>
    <dgm:cxn modelId="{E38CDA4E-4D13-4A6C-B2F9-CCC1ABA908AF}" type="presParOf" srcId="{E58F679B-46DC-4EE2-A7C4-3E71D8ACF30A}" destId="{393B44F9-9840-4867-87BA-91832AE7F6C4}" srcOrd="7" destOrd="0" presId="urn:microsoft.com/office/officeart/2005/8/layout/process5"/>
    <dgm:cxn modelId="{45A94795-735D-4206-9DF9-DA9EABC6B21B}" type="presParOf" srcId="{393B44F9-9840-4867-87BA-91832AE7F6C4}" destId="{946E02FE-A84F-4780-A93C-C09FF5F14FB9}" srcOrd="0" destOrd="0" presId="urn:microsoft.com/office/officeart/2005/8/layout/process5"/>
    <dgm:cxn modelId="{114237FB-EDD6-42B6-B04D-16D81F8323B4}" type="presParOf" srcId="{E58F679B-46DC-4EE2-A7C4-3E71D8ACF30A}" destId="{37A28AEA-EE60-4009-8679-9165CD557ABA}"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E75F40-6467-49D8-97E7-2A9585B61AE6}">
      <dsp:nvSpPr>
        <dsp:cNvPr id="0" name=""/>
        <dsp:cNvSpPr/>
      </dsp:nvSpPr>
      <dsp:spPr>
        <a:xfrm>
          <a:off x="1283" y="457661"/>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6FBF58-9F0A-4E53-B04E-BCAB89970E5D}">
      <dsp:nvSpPr>
        <dsp:cNvPr id="0" name=""/>
        <dsp:cNvSpPr/>
      </dsp:nvSpPr>
      <dsp:spPr>
        <a:xfrm>
          <a:off x="501904" y="933251"/>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The aim of today's lesson is to recap the lecture content. </a:t>
          </a:r>
          <a:endParaRPr lang="en-US" sz="4000" kern="1200"/>
        </a:p>
      </dsp:txBody>
      <dsp:txXfrm>
        <a:off x="585701" y="1017048"/>
        <a:ext cx="4337991" cy="2693452"/>
      </dsp:txXfrm>
    </dsp:sp>
    <dsp:sp modelId="{E458437F-B73A-4008-AEC3-A28FEF592679}">
      <dsp:nvSpPr>
        <dsp:cNvPr id="0" name=""/>
        <dsp:cNvSpPr/>
      </dsp:nvSpPr>
      <dsp:spPr>
        <a:xfrm>
          <a:off x="5508110" y="457661"/>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688154-DEC8-4DC3-BBBE-3FAF723B2DD8}">
      <dsp:nvSpPr>
        <dsp:cNvPr id="0" name=""/>
        <dsp:cNvSpPr/>
      </dsp:nvSpPr>
      <dsp:spPr>
        <a:xfrm>
          <a:off x="6008730" y="933251"/>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By the end of today's lesson student should be able to demonstrate that they understand the executive and their role.</a:t>
          </a:r>
          <a:endParaRPr lang="en-US" sz="4000" kern="1200"/>
        </a:p>
      </dsp:txBody>
      <dsp:txXfrm>
        <a:off x="6092527" y="1017048"/>
        <a:ext cx="4337991" cy="269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9982F9-9AA5-42CB-BAFC-8075A22EAAE6}">
      <dsp:nvSpPr>
        <dsp:cNvPr id="0" name=""/>
        <dsp:cNvSpPr/>
      </dsp:nvSpPr>
      <dsp:spPr>
        <a:xfrm>
          <a:off x="679050" y="52847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EAEBE7-D675-411E-8CDD-85BF6775FD1A}">
      <dsp:nvSpPr>
        <dsp:cNvPr id="0" name=""/>
        <dsp:cNvSpPr/>
      </dsp:nvSpPr>
      <dsp:spPr>
        <a:xfrm>
          <a:off x="1081237" y="930667"/>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1C2310-CE11-4E04-958A-1801FD9CD4A7}">
      <dsp:nvSpPr>
        <dsp:cNvPr id="0" name=""/>
        <dsp:cNvSpPr/>
      </dsp:nvSpPr>
      <dsp:spPr>
        <a:xfrm>
          <a:off x="75768" y="3003480"/>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defRPr cap="all"/>
          </a:pPr>
          <a:r>
            <a:rPr lang="en-GB" sz="2800" kern="1200"/>
            <a:t>Collective cabinet responsibility.</a:t>
          </a:r>
          <a:endParaRPr lang="en-US" sz="2800" kern="1200"/>
        </a:p>
      </dsp:txBody>
      <dsp:txXfrm>
        <a:off x="75768" y="3003480"/>
        <a:ext cx="3093750" cy="720000"/>
      </dsp:txXfrm>
    </dsp:sp>
    <dsp:sp modelId="{AD201FB0-43FC-4D36-926C-E359A014D323}">
      <dsp:nvSpPr>
        <dsp:cNvPr id="0" name=""/>
        <dsp:cNvSpPr/>
      </dsp:nvSpPr>
      <dsp:spPr>
        <a:xfrm>
          <a:off x="4314206" y="52847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951264-94B0-4097-AA75-24971B23C9AC}">
      <dsp:nvSpPr>
        <dsp:cNvPr id="0" name=""/>
        <dsp:cNvSpPr/>
      </dsp:nvSpPr>
      <dsp:spPr>
        <a:xfrm>
          <a:off x="4716393" y="930667"/>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D977F1-151D-4D70-8BE0-8E130C5200CC}">
      <dsp:nvSpPr>
        <dsp:cNvPr id="0" name=""/>
        <dsp:cNvSpPr/>
      </dsp:nvSpPr>
      <dsp:spPr>
        <a:xfrm>
          <a:off x="3710925" y="3003480"/>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defRPr cap="all"/>
          </a:pPr>
          <a:r>
            <a:rPr lang="en-GB" sz="2800" kern="1200"/>
            <a:t>Cabinet solidarity. </a:t>
          </a:r>
          <a:endParaRPr lang="en-US" sz="2800" kern="1200"/>
        </a:p>
      </dsp:txBody>
      <dsp:txXfrm>
        <a:off x="3710925" y="3003480"/>
        <a:ext cx="3093750" cy="720000"/>
      </dsp:txXfrm>
    </dsp:sp>
    <dsp:sp modelId="{75685A79-CEE1-47F2-B287-9C0D8070DCCB}">
      <dsp:nvSpPr>
        <dsp:cNvPr id="0" name=""/>
        <dsp:cNvSpPr/>
      </dsp:nvSpPr>
      <dsp:spPr>
        <a:xfrm>
          <a:off x="7949362" y="52847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265F4D-10EB-4330-89A2-D229F855E3F7}">
      <dsp:nvSpPr>
        <dsp:cNvPr id="0" name=""/>
        <dsp:cNvSpPr/>
      </dsp:nvSpPr>
      <dsp:spPr>
        <a:xfrm>
          <a:off x="8351550" y="930667"/>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29EED5-BF19-4D18-AB46-AF2B043A6441}">
      <dsp:nvSpPr>
        <dsp:cNvPr id="0" name=""/>
        <dsp:cNvSpPr/>
      </dsp:nvSpPr>
      <dsp:spPr>
        <a:xfrm>
          <a:off x="7346081" y="3003480"/>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defRPr cap="all"/>
          </a:pPr>
          <a:r>
            <a:rPr lang="en-GB" sz="2800" kern="1200"/>
            <a:t>Cabinet confidentiality. </a:t>
          </a:r>
          <a:endParaRPr lang="en-US" sz="2800" kern="1200"/>
        </a:p>
      </dsp:txBody>
      <dsp:txXfrm>
        <a:off x="7346081" y="3003480"/>
        <a:ext cx="309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F509B-ECFA-42A0-AF7E-928D1B447127}">
      <dsp:nvSpPr>
        <dsp:cNvPr id="0" name=""/>
        <dsp:cNvSpPr/>
      </dsp:nvSpPr>
      <dsp:spPr>
        <a:xfrm>
          <a:off x="0" y="27674"/>
          <a:ext cx="10515600" cy="1295190"/>
        </a:xfrm>
        <a:prstGeom prst="roundRect">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a:t>Select committees </a:t>
          </a:r>
          <a:endParaRPr lang="en-US" sz="5400" kern="1200"/>
        </a:p>
      </dsp:txBody>
      <dsp:txXfrm>
        <a:off x="63226" y="90900"/>
        <a:ext cx="10389148" cy="1168738"/>
      </dsp:txXfrm>
    </dsp:sp>
    <dsp:sp modelId="{891B68E3-5004-4F9E-8688-95A0BD376CFA}">
      <dsp:nvSpPr>
        <dsp:cNvPr id="0" name=""/>
        <dsp:cNvSpPr/>
      </dsp:nvSpPr>
      <dsp:spPr>
        <a:xfrm>
          <a:off x="0" y="1478384"/>
          <a:ext cx="10515600" cy="1295190"/>
        </a:xfrm>
        <a:prstGeom prst="roundRect">
          <a:avLst/>
        </a:prstGeom>
        <a:solidFill>
          <a:schemeClr val="accent2">
            <a:shade val="80000"/>
            <a:hueOff val="52051"/>
            <a:satOff val="-33661"/>
            <a:lumOff val="191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a:t>Debates </a:t>
          </a:r>
          <a:endParaRPr lang="en-US" sz="5400" kern="1200"/>
        </a:p>
      </dsp:txBody>
      <dsp:txXfrm>
        <a:off x="63226" y="1541610"/>
        <a:ext cx="10389148" cy="1168738"/>
      </dsp:txXfrm>
    </dsp:sp>
    <dsp:sp modelId="{AD18008C-9094-401B-B987-C87B379D03BD}">
      <dsp:nvSpPr>
        <dsp:cNvPr id="0" name=""/>
        <dsp:cNvSpPr/>
      </dsp:nvSpPr>
      <dsp:spPr>
        <a:xfrm>
          <a:off x="0" y="2929095"/>
          <a:ext cx="10515600" cy="1295190"/>
        </a:xfrm>
        <a:prstGeom prst="roundRect">
          <a:avLst/>
        </a:prstGeom>
        <a:solidFill>
          <a:schemeClr val="accent2">
            <a:shade val="80000"/>
            <a:hueOff val="104103"/>
            <a:satOff val="-67322"/>
            <a:lumOff val="383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a:t>Parliament questions </a:t>
          </a:r>
          <a:endParaRPr lang="en-US" sz="5400" kern="1200"/>
        </a:p>
      </dsp:txBody>
      <dsp:txXfrm>
        <a:off x="63226" y="2992321"/>
        <a:ext cx="10389148" cy="11687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B6F42-B03F-4F96-B84B-58F87670A1C9}">
      <dsp:nvSpPr>
        <dsp:cNvPr id="0" name=""/>
        <dsp:cNvSpPr/>
      </dsp:nvSpPr>
      <dsp:spPr>
        <a:xfrm>
          <a:off x="565316" y="870"/>
          <a:ext cx="2469728" cy="14818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Government/ Executive. </a:t>
          </a:r>
          <a:endParaRPr lang="en-US" sz="2800" kern="1200"/>
        </a:p>
      </dsp:txBody>
      <dsp:txXfrm>
        <a:off x="608717" y="44271"/>
        <a:ext cx="2382926" cy="1395034"/>
      </dsp:txXfrm>
    </dsp:sp>
    <dsp:sp modelId="{54E1CF63-B862-40F9-B853-9ABDAA611D30}">
      <dsp:nvSpPr>
        <dsp:cNvPr id="0" name=""/>
        <dsp:cNvSpPr/>
      </dsp:nvSpPr>
      <dsp:spPr>
        <a:xfrm>
          <a:off x="3252380" y="435543"/>
          <a:ext cx="523582" cy="61249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3252380" y="558041"/>
        <a:ext cx="366507" cy="367496"/>
      </dsp:txXfrm>
    </dsp:sp>
    <dsp:sp modelId="{CF0AF8DD-AE9C-4C68-927B-5C0FF9C98795}">
      <dsp:nvSpPr>
        <dsp:cNvPr id="0" name=""/>
        <dsp:cNvSpPr/>
      </dsp:nvSpPr>
      <dsp:spPr>
        <a:xfrm>
          <a:off x="4022935" y="870"/>
          <a:ext cx="2469728" cy="14818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Includes the prime minister / The Cabinet / Wider Government. </a:t>
          </a:r>
          <a:endParaRPr lang="en-US" sz="2800" kern="1200"/>
        </a:p>
      </dsp:txBody>
      <dsp:txXfrm>
        <a:off x="4066336" y="44271"/>
        <a:ext cx="2382926" cy="1395034"/>
      </dsp:txXfrm>
    </dsp:sp>
    <dsp:sp modelId="{B85EEB9B-EF1F-4654-94C5-68F4FF497AEC}">
      <dsp:nvSpPr>
        <dsp:cNvPr id="0" name=""/>
        <dsp:cNvSpPr/>
      </dsp:nvSpPr>
      <dsp:spPr>
        <a:xfrm>
          <a:off x="6710000" y="435543"/>
          <a:ext cx="523582" cy="61249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6710000" y="558041"/>
        <a:ext cx="366507" cy="367496"/>
      </dsp:txXfrm>
    </dsp:sp>
    <dsp:sp modelId="{B90FD4A2-9210-4C70-A7F5-2004DE017D8A}">
      <dsp:nvSpPr>
        <dsp:cNvPr id="0" name=""/>
        <dsp:cNvSpPr/>
      </dsp:nvSpPr>
      <dsp:spPr>
        <a:xfrm>
          <a:off x="7480555" y="870"/>
          <a:ext cx="2469728" cy="14818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Monarchy. </a:t>
          </a:r>
          <a:endParaRPr lang="en-US" sz="2800" kern="1200"/>
        </a:p>
      </dsp:txBody>
      <dsp:txXfrm>
        <a:off x="7523956" y="44271"/>
        <a:ext cx="2382926" cy="1395034"/>
      </dsp:txXfrm>
    </dsp:sp>
    <dsp:sp modelId="{2541EFD1-225A-42E6-9BE8-874DC5E44A9C}">
      <dsp:nvSpPr>
        <dsp:cNvPr id="0" name=""/>
        <dsp:cNvSpPr/>
      </dsp:nvSpPr>
      <dsp:spPr>
        <a:xfrm rot="5400000">
          <a:off x="8453628" y="1655588"/>
          <a:ext cx="523582" cy="61249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8531672" y="1700043"/>
        <a:ext cx="367496" cy="366507"/>
      </dsp:txXfrm>
    </dsp:sp>
    <dsp:sp modelId="{39096862-A950-4D75-9235-E1958F197BBA}">
      <dsp:nvSpPr>
        <dsp:cNvPr id="0" name=""/>
        <dsp:cNvSpPr/>
      </dsp:nvSpPr>
      <dsp:spPr>
        <a:xfrm>
          <a:off x="7480555" y="2470599"/>
          <a:ext cx="2469728" cy="14818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Powers of the Crown. </a:t>
          </a:r>
          <a:endParaRPr lang="en-US" sz="2800" kern="1200"/>
        </a:p>
      </dsp:txBody>
      <dsp:txXfrm>
        <a:off x="7523956" y="2514000"/>
        <a:ext cx="2382926" cy="1395034"/>
      </dsp:txXfrm>
    </dsp:sp>
    <dsp:sp modelId="{393B44F9-9840-4867-87BA-91832AE7F6C4}">
      <dsp:nvSpPr>
        <dsp:cNvPr id="0" name=""/>
        <dsp:cNvSpPr/>
      </dsp:nvSpPr>
      <dsp:spPr>
        <a:xfrm rot="10800000">
          <a:off x="6739636" y="2905271"/>
          <a:ext cx="523582" cy="61249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10800000">
        <a:off x="6896711" y="3027769"/>
        <a:ext cx="366507" cy="367496"/>
      </dsp:txXfrm>
    </dsp:sp>
    <dsp:sp modelId="{37A28AEA-EE60-4009-8679-9165CD557ABA}">
      <dsp:nvSpPr>
        <dsp:cNvPr id="0" name=""/>
        <dsp:cNvSpPr/>
      </dsp:nvSpPr>
      <dsp:spPr>
        <a:xfrm>
          <a:off x="4022935" y="2470599"/>
          <a:ext cx="2469728" cy="14818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Ministerial Code. </a:t>
          </a:r>
          <a:endParaRPr lang="en-US" sz="2800" kern="1200"/>
        </a:p>
      </dsp:txBody>
      <dsp:txXfrm>
        <a:off x="4066336" y="2514000"/>
        <a:ext cx="2382926" cy="139503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11/23/2022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427779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11/23/2022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37529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11/23/2022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573217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11/23/2022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42778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11/23/2022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225262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11/23/2022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59578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11/23/2022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01671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11/23/2022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69959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11/23/2022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065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11/23/2022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006759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11/23/2022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8590961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11/23/2022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511223538"/>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15" r:id="rId6"/>
    <p:sldLayoutId id="2147483711" r:id="rId7"/>
    <p:sldLayoutId id="2147483712" r:id="rId8"/>
    <p:sldLayoutId id="2147483713" r:id="rId9"/>
    <p:sldLayoutId id="2147483714" r:id="rId10"/>
    <p:sldLayoutId id="2147483716"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communitiesuk/27981270179"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communitiesuk/27981270179"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5mYDyxMDwaw?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commons.wikimedia.org/wiki/File:First_meeting_of_Salmond_government_Cabinet.jpg"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members.parliament.uk/Government/Cabinet" TargetMode="External"/><Relationship Id="rId1" Type="http://schemas.openxmlformats.org/officeDocument/2006/relationships/slideLayout" Target="../slideLayouts/slideLayout2.xml"/><Relationship Id="rId4" Type="http://schemas.openxmlformats.org/officeDocument/2006/relationships/hyperlink" Target="https://de.wikipedia.org/wiki/Rishi_Sunak"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picpedia.org/highway-signs/g/government.html"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instituteforgovernment.org.uk/explainers/government-minister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flickr.com/photos/mauricedb/2706292588/"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hyperlink" Target="http://theconversation.com/the-writings-on-the-wall-for-prince-charles-he-has-to-learn-not-to-meddle-in-politics-39397"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antiquesandteacups.info/2015/11/happy-birthday-prince-charles-november.html"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theguardian.com/politics/2020/nov/20/priti-patel-bullying-inquiry-why-was-it-held-and-what-did-it-find"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4.jpeg"/></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3">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aper-craft flowers">
            <a:extLst>
              <a:ext uri="{FF2B5EF4-FFF2-40B4-BE49-F238E27FC236}">
                <a16:creationId xmlns:a16="http://schemas.microsoft.com/office/drawing/2014/main" id="{AFB429BD-A307-7149-99F0-5B9BDF153CCE}"/>
              </a:ext>
            </a:extLst>
          </p:cNvPr>
          <p:cNvPicPr>
            <a:picLocks noChangeAspect="1"/>
          </p:cNvPicPr>
          <p:nvPr/>
        </p:nvPicPr>
        <p:blipFill rotWithShape="1">
          <a:blip r:embed="rId2">
            <a:alphaModFix amt="50000"/>
          </a:blip>
          <a:srcRect t="24675" r="-1" b="19060"/>
          <a:stretch/>
        </p:blipFill>
        <p:spPr>
          <a:xfrm>
            <a:off x="20" y="10"/>
            <a:ext cx="12188930" cy="6857990"/>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pPr algn="ctr"/>
            <a:r>
              <a:rPr lang="en-GB" sz="10800"/>
              <a:t>Executive power</a:t>
            </a:r>
          </a:p>
        </p:txBody>
      </p:sp>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pPr algn="ctr"/>
            <a:r>
              <a:rPr lang="en-GB" sz="3200"/>
              <a:t>By Zita Draper</a:t>
            </a:r>
          </a:p>
        </p:txBody>
      </p:sp>
      <p:sp>
        <p:nvSpPr>
          <p:cNvPr id="21"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32DF3D-3F59-481D-A237-77C31AD49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03348A-660C-30E7-940A-2995AFF8F467}"/>
              </a:ext>
            </a:extLst>
          </p:cNvPr>
          <p:cNvSpPr>
            <a:spLocks noGrp="1"/>
          </p:cNvSpPr>
          <p:nvPr>
            <p:ph type="title"/>
          </p:nvPr>
        </p:nvSpPr>
        <p:spPr>
          <a:xfrm>
            <a:off x="841248" y="643467"/>
            <a:ext cx="3840480" cy="5571066"/>
          </a:xfrm>
        </p:spPr>
        <p:txBody>
          <a:bodyPr anchor="ctr">
            <a:normAutofit/>
          </a:bodyPr>
          <a:lstStyle/>
          <a:p>
            <a:r>
              <a:rPr lang="en-GB" sz="6600" b="1" i="1" u="sng">
                <a:solidFill>
                  <a:schemeClr val="accent1"/>
                </a:solidFill>
              </a:rPr>
              <a:t>Content </a:t>
            </a:r>
            <a:endParaRPr lang="en-US" sz="6600">
              <a:solidFill>
                <a:schemeClr val="accent1"/>
              </a:solidFill>
            </a:endParaRPr>
          </a:p>
        </p:txBody>
      </p:sp>
      <p:sp>
        <p:nvSpPr>
          <p:cNvPr id="10" name="Freeform: Shape 9">
            <a:extLst>
              <a:ext uri="{FF2B5EF4-FFF2-40B4-BE49-F238E27FC236}">
                <a16:creationId xmlns:a16="http://schemas.microsoft.com/office/drawing/2014/main" id="{32F02326-30C4-4095-988F-932A425AE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686" y="0"/>
            <a:ext cx="7152315" cy="6858000"/>
          </a:xfrm>
          <a:custGeom>
            <a:avLst/>
            <a:gdLst>
              <a:gd name="connsiteX0" fmla="*/ 17101 w 7152315"/>
              <a:gd name="connsiteY0" fmla="*/ 0 h 6858000"/>
              <a:gd name="connsiteX1" fmla="*/ 7152315 w 7152315"/>
              <a:gd name="connsiteY1" fmla="*/ 0 h 6858000"/>
              <a:gd name="connsiteX2" fmla="*/ 7152315 w 7152315"/>
              <a:gd name="connsiteY2" fmla="*/ 6858000 h 6858000"/>
              <a:gd name="connsiteX3" fmla="*/ 15999 w 7152315"/>
              <a:gd name="connsiteY3" fmla="*/ 6858000 h 6858000"/>
              <a:gd name="connsiteX4" fmla="*/ 9729 w 7152315"/>
              <a:gd name="connsiteY4" fmla="*/ 6734157 h 6858000"/>
              <a:gd name="connsiteX5" fmla="*/ 15819 w 7152315"/>
              <a:gd name="connsiteY5" fmla="*/ 6122264 h 6858000"/>
              <a:gd name="connsiteX6" fmla="*/ 11379 w 7152315"/>
              <a:gd name="connsiteY6" fmla="*/ 5614784 h 6858000"/>
              <a:gd name="connsiteX7" fmla="*/ 20006 w 7152315"/>
              <a:gd name="connsiteY7" fmla="*/ 5204359 h 6858000"/>
              <a:gd name="connsiteX8" fmla="*/ 16962 w 7152315"/>
              <a:gd name="connsiteY8" fmla="*/ 4811696 h 6858000"/>
              <a:gd name="connsiteX9" fmla="*/ 13409 w 7152315"/>
              <a:gd name="connsiteY9" fmla="*/ 4358135 h 6858000"/>
              <a:gd name="connsiteX10" fmla="*/ 12774 w 7152315"/>
              <a:gd name="connsiteY10" fmla="*/ 4038423 h 6858000"/>
              <a:gd name="connsiteX11" fmla="*/ 10110 w 7152315"/>
              <a:gd name="connsiteY11" fmla="*/ 3630663 h 6858000"/>
              <a:gd name="connsiteX12" fmla="*/ 16581 w 7152315"/>
              <a:gd name="connsiteY12" fmla="*/ 3275427 h 6858000"/>
              <a:gd name="connsiteX13" fmla="*/ 27872 w 7152315"/>
              <a:gd name="connsiteY13" fmla="*/ 2871219 h 6858000"/>
              <a:gd name="connsiteX14" fmla="*/ 17596 w 7152315"/>
              <a:gd name="connsiteY14" fmla="*/ 2235600 h 6858000"/>
              <a:gd name="connsiteX15" fmla="*/ 14170 w 7152315"/>
              <a:gd name="connsiteY15" fmla="*/ 1894827 h 6858000"/>
              <a:gd name="connsiteX16" fmla="*/ 11632 w 7152315"/>
              <a:gd name="connsiteY16" fmla="*/ 1603026 h 6858000"/>
              <a:gd name="connsiteX17" fmla="*/ 14551 w 7152315"/>
              <a:gd name="connsiteY17" fmla="*/ 1307799 h 6858000"/>
              <a:gd name="connsiteX18" fmla="*/ 14551 w 7152315"/>
              <a:gd name="connsiteY18" fmla="*/ 887733 h 6858000"/>
              <a:gd name="connsiteX19" fmla="*/ 849 w 7152315"/>
              <a:gd name="connsiteY19" fmla="*/ 349169 h 6858000"/>
              <a:gd name="connsiteX20" fmla="*/ 1404 w 7152315"/>
              <a:gd name="connsiteY20" fmla="*/ 1605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52315" h="6858000">
                <a:moveTo>
                  <a:pt x="17101" y="0"/>
                </a:moveTo>
                <a:lnTo>
                  <a:pt x="7152315" y="0"/>
                </a:lnTo>
                <a:lnTo>
                  <a:pt x="7152315" y="6858000"/>
                </a:lnTo>
                <a:lnTo>
                  <a:pt x="15999" y="6858000"/>
                </a:lnTo>
                <a:lnTo>
                  <a:pt x="9729" y="6734157"/>
                </a:lnTo>
                <a:cubicBezTo>
                  <a:pt x="5924" y="6530150"/>
                  <a:pt x="12521" y="6326271"/>
                  <a:pt x="15819" y="6122264"/>
                </a:cubicBezTo>
                <a:cubicBezTo>
                  <a:pt x="18484" y="5952766"/>
                  <a:pt x="-1689" y="5783013"/>
                  <a:pt x="11379" y="5614784"/>
                </a:cubicBezTo>
                <a:cubicBezTo>
                  <a:pt x="22112" y="5478259"/>
                  <a:pt x="24992" y="5341214"/>
                  <a:pt x="20006" y="5204359"/>
                </a:cubicBezTo>
                <a:cubicBezTo>
                  <a:pt x="14932" y="5073429"/>
                  <a:pt x="13917" y="4942537"/>
                  <a:pt x="16962" y="4811696"/>
                </a:cubicBezTo>
                <a:cubicBezTo>
                  <a:pt x="20640" y="4660467"/>
                  <a:pt x="16962" y="4509238"/>
                  <a:pt x="13409" y="4358135"/>
                </a:cubicBezTo>
                <a:cubicBezTo>
                  <a:pt x="10872" y="4251565"/>
                  <a:pt x="10998" y="4144994"/>
                  <a:pt x="12774" y="4038423"/>
                </a:cubicBezTo>
                <a:cubicBezTo>
                  <a:pt x="15185" y="3902545"/>
                  <a:pt x="19879" y="3766540"/>
                  <a:pt x="10110" y="3630663"/>
                </a:cubicBezTo>
                <a:cubicBezTo>
                  <a:pt x="1178" y="3512306"/>
                  <a:pt x="3347" y="3393378"/>
                  <a:pt x="16581" y="3275427"/>
                </a:cubicBezTo>
                <a:cubicBezTo>
                  <a:pt x="33403" y="3141377"/>
                  <a:pt x="37183" y="3006006"/>
                  <a:pt x="27872" y="2871219"/>
                </a:cubicBezTo>
                <a:cubicBezTo>
                  <a:pt x="11315" y="2659765"/>
                  <a:pt x="7890" y="2447486"/>
                  <a:pt x="17596" y="2235600"/>
                </a:cubicBezTo>
                <a:cubicBezTo>
                  <a:pt x="22797" y="2122038"/>
                  <a:pt x="21655" y="2008261"/>
                  <a:pt x="14170" y="1894827"/>
                </a:cubicBezTo>
                <a:cubicBezTo>
                  <a:pt x="8144" y="1797670"/>
                  <a:pt x="7294" y="1700272"/>
                  <a:pt x="11632" y="1603026"/>
                </a:cubicBezTo>
                <a:cubicBezTo>
                  <a:pt x="15566" y="1504575"/>
                  <a:pt x="17215" y="1406124"/>
                  <a:pt x="14551" y="1307799"/>
                </a:cubicBezTo>
                <a:cubicBezTo>
                  <a:pt x="10872" y="1168242"/>
                  <a:pt x="10110" y="1027798"/>
                  <a:pt x="14551" y="887733"/>
                </a:cubicBezTo>
                <a:cubicBezTo>
                  <a:pt x="20894" y="708085"/>
                  <a:pt x="3132" y="528817"/>
                  <a:pt x="849" y="349169"/>
                </a:cubicBezTo>
                <a:cubicBezTo>
                  <a:pt x="24" y="286241"/>
                  <a:pt x="-769" y="223346"/>
                  <a:pt x="1404" y="160593"/>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637B963-7C74-07FF-6392-AFC8C976A583}"/>
              </a:ext>
            </a:extLst>
          </p:cNvPr>
          <p:cNvSpPr>
            <a:spLocks noGrp="1"/>
          </p:cNvSpPr>
          <p:nvPr>
            <p:ph idx="1"/>
          </p:nvPr>
        </p:nvSpPr>
        <p:spPr>
          <a:xfrm>
            <a:off x="5568696" y="643467"/>
            <a:ext cx="5788152" cy="5571066"/>
          </a:xfrm>
        </p:spPr>
        <p:txBody>
          <a:bodyPr vert="horz" lIns="91440" tIns="45720" rIns="91440" bIns="45720" rtlCol="0" anchor="ctr">
            <a:normAutofit/>
          </a:bodyPr>
          <a:lstStyle/>
          <a:p>
            <a:r>
              <a:rPr lang="en-GB">
                <a:solidFill>
                  <a:schemeClr val="bg1"/>
                </a:solidFill>
              </a:rPr>
              <a:t>Aims and Learning Objectives </a:t>
            </a:r>
            <a:endParaRPr lang="en-US">
              <a:solidFill>
                <a:schemeClr val="bg1"/>
              </a:solidFill>
            </a:endParaRPr>
          </a:p>
          <a:p>
            <a:r>
              <a:rPr lang="en-GB">
                <a:solidFill>
                  <a:schemeClr val="bg1"/>
                </a:solidFill>
              </a:rPr>
              <a:t>Who is the executive?</a:t>
            </a:r>
          </a:p>
          <a:p>
            <a:r>
              <a:rPr lang="en-GB">
                <a:solidFill>
                  <a:schemeClr val="bg1"/>
                </a:solidFill>
              </a:rPr>
              <a:t>How are they appointed?</a:t>
            </a:r>
          </a:p>
          <a:p>
            <a:r>
              <a:rPr lang="en-GB">
                <a:solidFill>
                  <a:schemeClr val="bg1"/>
                </a:solidFill>
              </a:rPr>
              <a:t>Digital content recap. </a:t>
            </a:r>
          </a:p>
          <a:p>
            <a:r>
              <a:rPr lang="en-GB">
                <a:solidFill>
                  <a:schemeClr val="bg1"/>
                </a:solidFill>
              </a:rPr>
              <a:t>Activities </a:t>
            </a:r>
          </a:p>
          <a:p>
            <a:r>
              <a:rPr lang="en-GB">
                <a:solidFill>
                  <a:schemeClr val="bg1"/>
                </a:solidFill>
              </a:rPr>
              <a:t>Summary </a:t>
            </a:r>
          </a:p>
          <a:p>
            <a:r>
              <a:rPr lang="en-GB">
                <a:solidFill>
                  <a:schemeClr val="bg1"/>
                </a:solidFill>
              </a:rPr>
              <a:t>Aims and Learning Objectives</a:t>
            </a:r>
          </a:p>
        </p:txBody>
      </p:sp>
    </p:spTree>
    <p:extLst>
      <p:ext uri="{BB962C8B-B14F-4D97-AF65-F5344CB8AC3E}">
        <p14:creationId xmlns:p14="http://schemas.microsoft.com/office/powerpoint/2010/main" val="1285284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94873-7733-2506-C120-B2F9C94D7C9C}"/>
              </a:ext>
            </a:extLst>
          </p:cNvPr>
          <p:cNvSpPr>
            <a:spLocks noGrp="1"/>
          </p:cNvSpPr>
          <p:nvPr>
            <p:ph type="title"/>
          </p:nvPr>
        </p:nvSpPr>
        <p:spPr/>
        <p:txBody>
          <a:bodyPr>
            <a:normAutofit/>
          </a:bodyPr>
          <a:lstStyle/>
          <a:p>
            <a:pPr algn="ctr"/>
            <a:r>
              <a:rPr lang="en-GB" sz="6600" b="1" i="1" u="sng" dirty="0"/>
              <a:t>Aims and learning objectives</a:t>
            </a:r>
            <a:endParaRPr lang="en-US" dirty="0"/>
          </a:p>
        </p:txBody>
      </p:sp>
      <p:graphicFrame>
        <p:nvGraphicFramePr>
          <p:cNvPr id="6" name="Content Placeholder 2">
            <a:extLst>
              <a:ext uri="{FF2B5EF4-FFF2-40B4-BE49-F238E27FC236}">
                <a16:creationId xmlns:a16="http://schemas.microsoft.com/office/drawing/2014/main" id="{FDAB5A40-53C3-5EBD-A908-FB8CA3C9269A}"/>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Graphic 4" descr="Bullseye with solid fill">
            <a:extLst>
              <a:ext uri="{FF2B5EF4-FFF2-40B4-BE49-F238E27FC236}">
                <a16:creationId xmlns:a16="http://schemas.microsoft.com/office/drawing/2014/main" id="{F6C8E03F-35D9-1B20-293B-D30E65BC2B0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054493" y="168032"/>
            <a:ext cx="1412630" cy="1402861"/>
          </a:xfrm>
          <a:prstGeom prst="rect">
            <a:avLst/>
          </a:prstGeom>
        </p:spPr>
      </p:pic>
    </p:spTree>
    <p:extLst>
      <p:ext uri="{BB962C8B-B14F-4D97-AF65-F5344CB8AC3E}">
        <p14:creationId xmlns:p14="http://schemas.microsoft.com/office/powerpoint/2010/main" val="2251737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139826-0A03-5DBA-AA51-1FC122984CA8}"/>
              </a:ext>
            </a:extLst>
          </p:cNvPr>
          <p:cNvSpPr>
            <a:spLocks noGrp="1"/>
          </p:cNvSpPr>
          <p:nvPr>
            <p:ph type="title"/>
          </p:nvPr>
        </p:nvSpPr>
        <p:spPr>
          <a:xfrm>
            <a:off x="640080" y="325369"/>
            <a:ext cx="4368602" cy="1956841"/>
          </a:xfrm>
        </p:spPr>
        <p:txBody>
          <a:bodyPr anchor="b">
            <a:normAutofit/>
          </a:bodyPr>
          <a:lstStyle/>
          <a:p>
            <a:pPr algn="ctr">
              <a:lnSpc>
                <a:spcPct val="90000"/>
              </a:lnSpc>
            </a:pPr>
            <a:r>
              <a:rPr lang="en-GB" sz="6600" b="1" i="1" u="sng" dirty="0"/>
              <a:t>Who is the executive?</a:t>
            </a:r>
            <a:endParaRPr lang="en-GB" sz="6600"/>
          </a:p>
        </p:txBody>
      </p:sp>
      <p:sp>
        <p:nvSpPr>
          <p:cNvPr id="14"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A66652"/>
          </a:solidFill>
          <a:ln w="38100" cap="rnd">
            <a:solidFill>
              <a:srgbClr val="A6665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59AA3E8A-C53C-8F07-94CF-B55D0534557E}"/>
              </a:ext>
            </a:extLst>
          </p:cNvPr>
          <p:cNvSpPr>
            <a:spLocks noGrp="1"/>
          </p:cNvSpPr>
          <p:nvPr>
            <p:ph idx="1"/>
          </p:nvPr>
        </p:nvSpPr>
        <p:spPr>
          <a:xfrm>
            <a:off x="640080" y="2872899"/>
            <a:ext cx="4243589" cy="3320668"/>
          </a:xfrm>
        </p:spPr>
        <p:txBody>
          <a:bodyPr vert="horz" lIns="91440" tIns="45720" rIns="91440" bIns="45720" rtlCol="0" anchor="t">
            <a:normAutofit fontScale="92500" lnSpcReduction="20000"/>
          </a:bodyPr>
          <a:lstStyle/>
          <a:p>
            <a:pPr>
              <a:lnSpc>
                <a:spcPct val="200000"/>
              </a:lnSpc>
            </a:pPr>
            <a:r>
              <a:rPr lang="en-US" dirty="0"/>
              <a:t>The Government.</a:t>
            </a:r>
            <a:endParaRPr lang="en-US"/>
          </a:p>
          <a:p>
            <a:pPr>
              <a:lnSpc>
                <a:spcPct val="200000"/>
              </a:lnSpc>
            </a:pPr>
            <a:r>
              <a:rPr lang="en-US" dirty="0"/>
              <a:t>Cabinet. </a:t>
            </a:r>
          </a:p>
          <a:p>
            <a:pPr>
              <a:lnSpc>
                <a:spcPct val="200000"/>
              </a:lnSpc>
            </a:pPr>
            <a:r>
              <a:rPr lang="en-US" dirty="0"/>
              <a:t>Prime minister – head of the government. </a:t>
            </a:r>
          </a:p>
          <a:p>
            <a:pPr>
              <a:lnSpc>
                <a:spcPct val="200000"/>
              </a:lnSpc>
            </a:pPr>
            <a:r>
              <a:rPr lang="en-US" dirty="0"/>
              <a:t>Wider government.</a:t>
            </a:r>
          </a:p>
        </p:txBody>
      </p:sp>
      <p:pic>
        <p:nvPicPr>
          <p:cNvPr id="4" name="Picture 4">
            <a:extLst>
              <a:ext uri="{FF2B5EF4-FFF2-40B4-BE49-F238E27FC236}">
                <a16:creationId xmlns:a16="http://schemas.microsoft.com/office/drawing/2014/main" id="{88DC91F0-6B3D-1111-F152-28E6C70509F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6149" r="1689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85790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498BFB-325C-CC5C-BCAE-0221A0007E29}"/>
              </a:ext>
            </a:extLst>
          </p:cNvPr>
          <p:cNvSpPr>
            <a:spLocks noGrp="1"/>
          </p:cNvSpPr>
          <p:nvPr>
            <p:ph type="title"/>
          </p:nvPr>
        </p:nvSpPr>
        <p:spPr>
          <a:xfrm>
            <a:off x="5297762" y="329184"/>
            <a:ext cx="6251110" cy="1783080"/>
          </a:xfrm>
        </p:spPr>
        <p:txBody>
          <a:bodyPr anchor="b">
            <a:normAutofit/>
          </a:bodyPr>
          <a:lstStyle/>
          <a:p>
            <a:r>
              <a:rPr lang="en-GB" sz="7200" b="1" i="1" u="sng"/>
              <a:t>Prime Minister </a:t>
            </a:r>
          </a:p>
        </p:txBody>
      </p:sp>
      <p:sp>
        <p:nvSpPr>
          <p:cNvPr id="1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A66652"/>
          </a:solidFill>
          <a:ln w="38100" cap="rnd">
            <a:solidFill>
              <a:srgbClr val="A6665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772252-BBDB-0DCB-28BC-7318AE1E551E}"/>
              </a:ext>
            </a:extLst>
          </p:cNvPr>
          <p:cNvSpPr>
            <a:spLocks noGrp="1"/>
          </p:cNvSpPr>
          <p:nvPr>
            <p:ph idx="1"/>
          </p:nvPr>
        </p:nvSpPr>
        <p:spPr>
          <a:xfrm>
            <a:off x="5297762" y="2706624"/>
            <a:ext cx="6251110" cy="3483864"/>
          </a:xfrm>
        </p:spPr>
        <p:txBody>
          <a:bodyPr vert="horz" lIns="91440" tIns="45720" rIns="91440" bIns="45720" rtlCol="0">
            <a:normAutofit/>
          </a:bodyPr>
          <a:lstStyle/>
          <a:p>
            <a:pPr>
              <a:lnSpc>
                <a:spcPct val="100000"/>
              </a:lnSpc>
            </a:pPr>
            <a:r>
              <a:rPr lang="en-GB" sz="2400"/>
              <a:t>Rishi Sunak- several responsibilities </a:t>
            </a:r>
          </a:p>
          <a:p>
            <a:pPr>
              <a:lnSpc>
                <a:spcPct val="100000"/>
              </a:lnSpc>
            </a:pPr>
            <a:r>
              <a:rPr lang="en-GB" sz="2400"/>
              <a:t>Can be appointed in a number of ways. </a:t>
            </a:r>
          </a:p>
          <a:p>
            <a:pPr>
              <a:lnSpc>
                <a:spcPct val="100000"/>
              </a:lnSpc>
            </a:pPr>
            <a:r>
              <a:rPr lang="en-GB" sz="2400"/>
              <a:t>In the past it would be the choice of the Monarchy. </a:t>
            </a:r>
          </a:p>
          <a:p>
            <a:pPr>
              <a:lnSpc>
                <a:spcPct val="100000"/>
              </a:lnSpc>
            </a:pPr>
            <a:r>
              <a:rPr lang="en-GB" sz="2400"/>
              <a:t>But now; General elections and then appointed by the King. </a:t>
            </a:r>
          </a:p>
          <a:p>
            <a:pPr>
              <a:lnSpc>
                <a:spcPct val="100000"/>
              </a:lnSpc>
            </a:pPr>
            <a:r>
              <a:rPr lang="en-GB" sz="2400"/>
              <a:t>Cabinet manual </a:t>
            </a:r>
          </a:p>
          <a:p>
            <a:pPr>
              <a:lnSpc>
                <a:spcPct val="100000"/>
              </a:lnSpc>
            </a:pPr>
            <a:r>
              <a:rPr lang="en-GB" sz="2400"/>
              <a:t>Hug parliament. </a:t>
            </a:r>
          </a:p>
          <a:p>
            <a:pPr>
              <a:lnSpc>
                <a:spcPct val="100000"/>
              </a:lnSpc>
            </a:pPr>
            <a:r>
              <a:rPr lang="en-GB" sz="2400"/>
              <a:t>Leaving – Resign / then party choose next leader. </a:t>
            </a:r>
          </a:p>
          <a:p>
            <a:pPr marL="0" indent="0">
              <a:lnSpc>
                <a:spcPct val="100000"/>
              </a:lnSpc>
              <a:buNone/>
            </a:pPr>
            <a:endParaRPr lang="en-GB" sz="2400"/>
          </a:p>
        </p:txBody>
      </p:sp>
      <p:pic>
        <p:nvPicPr>
          <p:cNvPr id="5" name="Picture 4">
            <a:extLst>
              <a:ext uri="{FF2B5EF4-FFF2-40B4-BE49-F238E27FC236}">
                <a16:creationId xmlns:a16="http://schemas.microsoft.com/office/drawing/2014/main" id="{2C62CCF8-7833-2911-F14F-9E7F5EDBD78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6960" r="27709"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04568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UK Prime Minister Boris Johnson delivers resignation speech - BBC News">
            <a:hlinkClick r:id="" action="ppaction://media"/>
            <a:extLst>
              <a:ext uri="{FF2B5EF4-FFF2-40B4-BE49-F238E27FC236}">
                <a16:creationId xmlns:a16="http://schemas.microsoft.com/office/drawing/2014/main" id="{79BB8F1C-4D13-C95F-5BD5-56ED2ECAD26B}"/>
              </a:ext>
            </a:extLst>
          </p:cNvPr>
          <p:cNvPicPr>
            <a:picLocks noRot="1" noChangeAspect="1"/>
          </p:cNvPicPr>
          <p:nvPr>
            <a:videoFile r:link="rId1"/>
          </p:nvPr>
        </p:nvPicPr>
        <p:blipFill>
          <a:blip r:embed="rId3"/>
          <a:stretch>
            <a:fillRect/>
          </a:stretch>
        </p:blipFill>
        <p:spPr>
          <a:xfrm>
            <a:off x="813594" y="56356"/>
            <a:ext cx="10469561" cy="6757193"/>
          </a:xfrm>
          <a:prstGeom prst="rect">
            <a:avLst/>
          </a:prstGeom>
        </p:spPr>
      </p:pic>
    </p:spTree>
    <p:extLst>
      <p:ext uri="{BB962C8B-B14F-4D97-AF65-F5344CB8AC3E}">
        <p14:creationId xmlns:p14="http://schemas.microsoft.com/office/powerpoint/2010/main" val="2584169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48F362-8D51-464A-97AF-2C671460521E}"/>
              </a:ext>
            </a:extLst>
          </p:cNvPr>
          <p:cNvSpPr>
            <a:spLocks noGrp="1"/>
          </p:cNvSpPr>
          <p:nvPr>
            <p:ph type="title"/>
          </p:nvPr>
        </p:nvSpPr>
        <p:spPr>
          <a:xfrm>
            <a:off x="640080" y="325369"/>
            <a:ext cx="4368602" cy="1956841"/>
          </a:xfrm>
        </p:spPr>
        <p:txBody>
          <a:bodyPr anchor="b">
            <a:normAutofit/>
          </a:bodyPr>
          <a:lstStyle/>
          <a:p>
            <a:pPr algn="ctr">
              <a:lnSpc>
                <a:spcPct val="90000"/>
              </a:lnSpc>
            </a:pPr>
            <a:r>
              <a:rPr lang="en-GB" sz="6600" b="1" i="1" u="sng" dirty="0"/>
              <a:t>Who is the cabinet?</a:t>
            </a:r>
            <a:endParaRPr lang="en-US" sz="6600"/>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6694C9"/>
          </a:solidFill>
          <a:ln w="38100" cap="rnd">
            <a:solidFill>
              <a:srgbClr val="6694C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66E848-56E1-FF9B-0E6A-9F9DA6A1897F}"/>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600"/>
              <a:t>Prime Ministers and senior ministers. </a:t>
            </a:r>
          </a:p>
          <a:p>
            <a:r>
              <a:rPr lang="en-GB" sz="2600"/>
              <a:t>Queen appoints on the Prime ministers say so. </a:t>
            </a:r>
          </a:p>
          <a:p>
            <a:r>
              <a:rPr lang="en-GB" sz="2600"/>
              <a:t>All + Junior ministers and civil servants- help run the country. </a:t>
            </a:r>
          </a:p>
          <a:p>
            <a:r>
              <a:rPr lang="en-GB" sz="2600"/>
              <a:t>Convention – house of commons / house of lords- member. </a:t>
            </a:r>
          </a:p>
          <a:p>
            <a:pPr marL="0" indent="0">
              <a:buNone/>
            </a:pPr>
            <a:endParaRPr lang="en-GB" sz="2600"/>
          </a:p>
        </p:txBody>
      </p:sp>
      <p:pic>
        <p:nvPicPr>
          <p:cNvPr id="4" name="Picture 4">
            <a:extLst>
              <a:ext uri="{FF2B5EF4-FFF2-40B4-BE49-F238E27FC236}">
                <a16:creationId xmlns:a16="http://schemas.microsoft.com/office/drawing/2014/main" id="{3567F409-C524-A1E7-A522-197CBB1E64C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319" r="2098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1956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81B317-28F7-A3EA-0E8D-9B10BA5BD37A}"/>
              </a:ext>
            </a:extLst>
          </p:cNvPr>
          <p:cNvSpPr>
            <a:spLocks noGrp="1"/>
          </p:cNvSpPr>
          <p:nvPr>
            <p:ph type="title"/>
          </p:nvPr>
        </p:nvSpPr>
        <p:spPr>
          <a:xfrm>
            <a:off x="5297762" y="329184"/>
            <a:ext cx="6251110" cy="1783080"/>
          </a:xfrm>
        </p:spPr>
        <p:txBody>
          <a:bodyPr anchor="b">
            <a:normAutofit/>
          </a:bodyPr>
          <a:lstStyle/>
          <a:p>
            <a:r>
              <a:rPr lang="en-GB" sz="7200" b="1" i="1" u="sng" dirty="0"/>
              <a:t>Activity </a:t>
            </a:r>
            <a:endParaRPr lang="en-US" sz="7200"/>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4B7DB7"/>
          </a:solidFill>
          <a:ln w="38100" cap="rnd">
            <a:solidFill>
              <a:srgbClr val="4B7DB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C5F9E7-F7DF-1486-53D9-7AEAF228A4E2}"/>
              </a:ext>
            </a:extLst>
          </p:cNvPr>
          <p:cNvSpPr>
            <a:spLocks noGrp="1"/>
          </p:cNvSpPr>
          <p:nvPr>
            <p:ph idx="1"/>
          </p:nvPr>
        </p:nvSpPr>
        <p:spPr>
          <a:xfrm>
            <a:off x="5366001" y="2422296"/>
            <a:ext cx="6251110" cy="3483864"/>
          </a:xfrm>
        </p:spPr>
        <p:txBody>
          <a:bodyPr vert="horz" lIns="91440" tIns="45720" rIns="91440" bIns="45720" rtlCol="0">
            <a:normAutofit/>
          </a:bodyPr>
          <a:lstStyle/>
          <a:p>
            <a:r>
              <a:rPr lang="en-GB" dirty="0">
                <a:ea typeface="+mn-lt"/>
                <a:cs typeface="+mn-lt"/>
              </a:rPr>
              <a:t>Find the current Secretary of State for Business, Energy and Industrial Strategy in the list of Cabinet ministers at </a:t>
            </a:r>
            <a:r>
              <a:rPr lang="en-GB" dirty="0">
                <a:ea typeface="+mn-lt"/>
                <a:cs typeface="+mn-lt"/>
                <a:hlinkClick r:id="rId2"/>
              </a:rPr>
              <a:t>https://members.parliament.uk/Government/Cabinet</a:t>
            </a:r>
            <a:r>
              <a:rPr lang="en-GB" dirty="0">
                <a:ea typeface="+mn-lt"/>
                <a:cs typeface="+mn-lt"/>
              </a:rPr>
              <a:t>.</a:t>
            </a:r>
            <a:endParaRPr lang="en-GB">
              <a:ea typeface="+mn-lt"/>
              <a:cs typeface="+mn-lt"/>
            </a:endParaRPr>
          </a:p>
          <a:p>
            <a:r>
              <a:rPr lang="en-GB" dirty="0">
                <a:ea typeface="+mn-lt"/>
                <a:cs typeface="+mn-lt"/>
              </a:rPr>
              <a:t>Which constituency does he or she represent?</a:t>
            </a:r>
            <a:endParaRPr lang="en-GB">
              <a:ea typeface="+mn-lt"/>
              <a:cs typeface="+mn-lt"/>
            </a:endParaRPr>
          </a:p>
          <a:p>
            <a:r>
              <a:rPr lang="en-GB" dirty="0">
                <a:ea typeface="+mn-lt"/>
                <a:cs typeface="+mn-lt"/>
              </a:rPr>
              <a:t>Are there any members of the House of Lords in the current Cabinet?</a:t>
            </a:r>
            <a:endParaRPr lang="en-GB">
              <a:ea typeface="+mn-lt"/>
              <a:cs typeface="+mn-lt"/>
            </a:endParaRPr>
          </a:p>
          <a:p>
            <a:pPr marL="0" indent="0">
              <a:buNone/>
            </a:pPr>
            <a:endParaRPr lang="en-GB" dirty="0"/>
          </a:p>
        </p:txBody>
      </p:sp>
      <p:pic>
        <p:nvPicPr>
          <p:cNvPr id="4" name="Picture 4">
            <a:extLst>
              <a:ext uri="{FF2B5EF4-FFF2-40B4-BE49-F238E27FC236}">
                <a16:creationId xmlns:a16="http://schemas.microsoft.com/office/drawing/2014/main" id="{68AD2E9B-3DB5-033D-DA16-3CA2C58D93E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7559" r="189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101504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47A59-B0F2-A083-33B6-BB97043E9201}"/>
              </a:ext>
            </a:extLst>
          </p:cNvPr>
          <p:cNvSpPr>
            <a:spLocks noGrp="1"/>
          </p:cNvSpPr>
          <p:nvPr>
            <p:ph type="title"/>
          </p:nvPr>
        </p:nvSpPr>
        <p:spPr>
          <a:xfrm>
            <a:off x="640080" y="325369"/>
            <a:ext cx="4368602" cy="1956841"/>
          </a:xfrm>
        </p:spPr>
        <p:txBody>
          <a:bodyPr anchor="b">
            <a:normAutofit/>
          </a:bodyPr>
          <a:lstStyle/>
          <a:p>
            <a:pPr algn="ctr">
              <a:lnSpc>
                <a:spcPct val="90000"/>
              </a:lnSpc>
            </a:pPr>
            <a:r>
              <a:rPr lang="en-GB" sz="6600" b="1" i="1" u="sng" dirty="0"/>
              <a:t>Wider government </a:t>
            </a:r>
            <a:endParaRPr lang="en-US" sz="6600" dirty="0"/>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467FC1"/>
          </a:solidFill>
          <a:ln w="38100" cap="rnd">
            <a:solidFill>
              <a:srgbClr val="467FC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8EA1F3-FFDA-F8B4-B101-4887EB263E5C}"/>
              </a:ext>
            </a:extLst>
          </p:cNvPr>
          <p:cNvSpPr>
            <a:spLocks noGrp="1"/>
          </p:cNvSpPr>
          <p:nvPr>
            <p:ph idx="1"/>
          </p:nvPr>
        </p:nvSpPr>
        <p:spPr>
          <a:xfrm>
            <a:off x="640080" y="2872899"/>
            <a:ext cx="4243589" cy="3320668"/>
          </a:xfrm>
        </p:spPr>
        <p:txBody>
          <a:bodyPr vert="horz" lIns="91440" tIns="45720" rIns="91440" bIns="45720" rtlCol="0" anchor="t">
            <a:normAutofit/>
          </a:bodyPr>
          <a:lstStyle/>
          <a:p>
            <a:pPr>
              <a:lnSpc>
                <a:spcPct val="100000"/>
              </a:lnSpc>
            </a:pPr>
            <a:r>
              <a:rPr lang="en-GB" sz="1800" b="1" dirty="0"/>
              <a:t>Mp's </a:t>
            </a:r>
          </a:p>
          <a:p>
            <a:pPr>
              <a:lnSpc>
                <a:spcPct val="100000"/>
              </a:lnSpc>
            </a:pPr>
            <a:r>
              <a:rPr lang="en-GB" sz="1800" b="1" dirty="0"/>
              <a:t>Appointed by Crown. </a:t>
            </a:r>
          </a:p>
          <a:p>
            <a:pPr>
              <a:lnSpc>
                <a:spcPct val="100000"/>
              </a:lnSpc>
            </a:pPr>
            <a:r>
              <a:rPr lang="en-GB" sz="1800" b="1" dirty="0"/>
              <a:t>Limit is 95 in the House of commons.</a:t>
            </a:r>
          </a:p>
          <a:p>
            <a:pPr>
              <a:lnSpc>
                <a:spcPct val="100000"/>
              </a:lnSpc>
            </a:pPr>
            <a:r>
              <a:rPr lang="en-GB" sz="1800" b="1" dirty="0"/>
              <a:t>109 can receive pay. </a:t>
            </a:r>
          </a:p>
          <a:p>
            <a:pPr>
              <a:lnSpc>
                <a:spcPct val="100000"/>
              </a:lnSpc>
            </a:pPr>
            <a:r>
              <a:rPr lang="en-GB" sz="1800" b="1" dirty="0"/>
              <a:t>Grades; </a:t>
            </a:r>
          </a:p>
          <a:p>
            <a:pPr>
              <a:lnSpc>
                <a:spcPct val="100000"/>
              </a:lnSpc>
            </a:pPr>
            <a:r>
              <a:rPr lang="en-GB" sz="1800" b="1" dirty="0"/>
              <a:t>1. Cabinet </a:t>
            </a:r>
          </a:p>
          <a:p>
            <a:pPr>
              <a:lnSpc>
                <a:spcPct val="100000"/>
              </a:lnSpc>
            </a:pPr>
            <a:r>
              <a:rPr lang="en-GB" sz="1800" b="1" dirty="0"/>
              <a:t>2. Secretaries of State</a:t>
            </a:r>
          </a:p>
          <a:p>
            <a:pPr>
              <a:lnSpc>
                <a:spcPct val="100000"/>
              </a:lnSpc>
            </a:pPr>
            <a:r>
              <a:rPr lang="en-GB" sz="1800" b="1" dirty="0"/>
              <a:t>3.</a:t>
            </a:r>
            <a:r>
              <a:rPr lang="en-GB" sz="1800" b="1" dirty="0">
                <a:ea typeface="+mn-lt"/>
                <a:cs typeface="+mn-lt"/>
              </a:rPr>
              <a:t> Parliamentary Undersecretaries of State</a:t>
            </a:r>
            <a:endParaRPr lang="en-GB" sz="1800" b="1" dirty="0"/>
          </a:p>
        </p:txBody>
      </p:sp>
      <p:pic>
        <p:nvPicPr>
          <p:cNvPr id="4" name="Picture 4">
            <a:extLst>
              <a:ext uri="{FF2B5EF4-FFF2-40B4-BE49-F238E27FC236}">
                <a16:creationId xmlns:a16="http://schemas.microsoft.com/office/drawing/2014/main" id="{88594D68-7396-7ECF-0429-EB7E65157A2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5672" r="1762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917242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F1D92A9-586C-299B-6D2C-980DC8E3A5FE}"/>
              </a:ext>
            </a:extLst>
          </p:cNvPr>
          <p:cNvSpPr>
            <a:spLocks noGrp="1"/>
          </p:cNvSpPr>
          <p:nvPr>
            <p:ph type="title"/>
          </p:nvPr>
        </p:nvSpPr>
        <p:spPr>
          <a:xfrm>
            <a:off x="841248" y="644652"/>
            <a:ext cx="3182112" cy="5568696"/>
          </a:xfrm>
        </p:spPr>
        <p:txBody>
          <a:bodyPr>
            <a:normAutofit/>
          </a:bodyPr>
          <a:lstStyle/>
          <a:p>
            <a:r>
              <a:rPr lang="en-GB" sz="6600" b="1" i="1" u="sng">
                <a:solidFill>
                  <a:srgbClr val="FFFFFF"/>
                </a:solidFill>
              </a:rPr>
              <a:t>Activity</a:t>
            </a:r>
            <a:endParaRPr lang="en-US" sz="6600">
              <a:solidFill>
                <a:srgbClr val="FFFFFF"/>
              </a:solidFill>
            </a:endParaRPr>
          </a:p>
        </p:txBody>
      </p:sp>
      <p:sp>
        <p:nvSpPr>
          <p:cNvPr id="3" name="Content Placeholder 2">
            <a:extLst>
              <a:ext uri="{FF2B5EF4-FFF2-40B4-BE49-F238E27FC236}">
                <a16:creationId xmlns:a16="http://schemas.microsoft.com/office/drawing/2014/main" id="{019C4341-48C1-CBAC-C5B2-17DA4DEC46C2}"/>
              </a:ext>
            </a:extLst>
          </p:cNvPr>
          <p:cNvSpPr>
            <a:spLocks noGrp="1"/>
          </p:cNvSpPr>
          <p:nvPr>
            <p:ph idx="1"/>
          </p:nvPr>
        </p:nvSpPr>
        <p:spPr>
          <a:xfrm>
            <a:off x="5494350" y="644652"/>
            <a:ext cx="5856401" cy="5568696"/>
          </a:xfrm>
        </p:spPr>
        <p:txBody>
          <a:bodyPr vert="horz" lIns="91440" tIns="45720" rIns="91440" bIns="45720" rtlCol="0" anchor="ctr">
            <a:normAutofit/>
          </a:bodyPr>
          <a:lstStyle/>
          <a:p>
            <a:pPr>
              <a:lnSpc>
                <a:spcPct val="100000"/>
              </a:lnSpc>
            </a:pPr>
            <a:r>
              <a:rPr lang="en-GB" sz="2600" dirty="0">
                <a:ea typeface="+mn-lt"/>
                <a:cs typeface="+mn-lt"/>
              </a:rPr>
              <a:t>Read the Institute for Government “explainer” on government ministers at </a:t>
            </a:r>
            <a:r>
              <a:rPr lang="en-GB" sz="2600" dirty="0">
                <a:ea typeface="+mn-lt"/>
                <a:cs typeface="+mn-lt"/>
                <a:hlinkClick r:id="rId2"/>
              </a:rPr>
              <a:t>https://www.instituteforgovernment.org.uk/explainers/government-ministers</a:t>
            </a:r>
            <a:r>
              <a:rPr lang="en-GB" sz="2600" dirty="0">
                <a:ea typeface="+mn-lt"/>
                <a:cs typeface="+mn-lt"/>
              </a:rPr>
              <a:t>.</a:t>
            </a:r>
            <a:endParaRPr lang="en-GB" sz="2600" dirty="0"/>
          </a:p>
          <a:p>
            <a:pPr>
              <a:lnSpc>
                <a:spcPct val="100000"/>
              </a:lnSpc>
            </a:pPr>
            <a:r>
              <a:rPr lang="en-GB" sz="2600" dirty="0">
                <a:ea typeface="+mn-lt"/>
                <a:cs typeface="+mn-lt"/>
              </a:rPr>
              <a:t>What is the work of junior ministers?</a:t>
            </a:r>
            <a:endParaRPr lang="en-GB" sz="2600" dirty="0"/>
          </a:p>
          <a:p>
            <a:pPr>
              <a:lnSpc>
                <a:spcPct val="100000"/>
              </a:lnSpc>
            </a:pPr>
            <a:r>
              <a:rPr lang="en-GB" sz="2600" dirty="0">
                <a:ea typeface="+mn-lt"/>
                <a:cs typeface="+mn-lt"/>
              </a:rPr>
              <a:t>Why do many departments include a minister from the House of Lords?</a:t>
            </a:r>
            <a:endParaRPr lang="en-GB" sz="2600" dirty="0"/>
          </a:p>
          <a:p>
            <a:pPr>
              <a:lnSpc>
                <a:spcPct val="100000"/>
              </a:lnSpc>
            </a:pPr>
            <a:r>
              <a:rPr lang="en-GB" sz="2600" dirty="0">
                <a:ea typeface="+mn-lt"/>
                <a:cs typeface="+mn-lt"/>
              </a:rPr>
              <a:t>Often, statutes confer duties simply on a Secretary of State. This means that any Secretary of State may perform those duties, but in practice the powers will be exercised by the particular ministers chosen to discharge those functions.</a:t>
            </a:r>
            <a:endParaRPr lang="en-GB" sz="2600" dirty="0"/>
          </a:p>
        </p:txBody>
      </p:sp>
    </p:spTree>
    <p:extLst>
      <p:ext uri="{BB962C8B-B14F-4D97-AF65-F5344CB8AC3E}">
        <p14:creationId xmlns:p14="http://schemas.microsoft.com/office/powerpoint/2010/main" val="6257735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57E8A2-BCB3-53D9-62D8-CF3B34BD977F}"/>
              </a:ext>
            </a:extLst>
          </p:cNvPr>
          <p:cNvSpPr>
            <a:spLocks noGrp="1"/>
          </p:cNvSpPr>
          <p:nvPr>
            <p:ph type="title"/>
          </p:nvPr>
        </p:nvSpPr>
        <p:spPr>
          <a:xfrm>
            <a:off x="640080" y="325369"/>
            <a:ext cx="4368602" cy="1956841"/>
          </a:xfrm>
        </p:spPr>
        <p:txBody>
          <a:bodyPr anchor="b">
            <a:normAutofit/>
          </a:bodyPr>
          <a:lstStyle/>
          <a:p>
            <a:pPr algn="ctr">
              <a:lnSpc>
                <a:spcPct val="90000"/>
              </a:lnSpc>
            </a:pPr>
            <a:r>
              <a:rPr lang="en-GB" sz="6600" b="1" i="1" u="sng" dirty="0"/>
              <a:t>Parliament continued</a:t>
            </a:r>
            <a:endParaRPr lang="en-US" sz="6600"/>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9AD32"/>
          </a:solidFill>
          <a:ln w="38100" cap="rnd">
            <a:solidFill>
              <a:srgbClr val="F9AD3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70A19B-3378-2A38-75EE-4A114E1DDCC0}"/>
              </a:ext>
            </a:extLst>
          </p:cNvPr>
          <p:cNvSpPr>
            <a:spLocks noGrp="1"/>
          </p:cNvSpPr>
          <p:nvPr>
            <p:ph idx="1"/>
          </p:nvPr>
        </p:nvSpPr>
        <p:spPr>
          <a:xfrm>
            <a:off x="640080" y="2872899"/>
            <a:ext cx="4243589" cy="3320668"/>
          </a:xfrm>
        </p:spPr>
        <p:txBody>
          <a:bodyPr vert="horz" lIns="91440" tIns="45720" rIns="91440" bIns="45720" rtlCol="0">
            <a:normAutofit/>
          </a:bodyPr>
          <a:lstStyle/>
          <a:p>
            <a:r>
              <a:rPr lang="en-GB" dirty="0"/>
              <a:t>Outside of parliament member- life peerage. </a:t>
            </a:r>
            <a:endParaRPr lang="en-US"/>
          </a:p>
          <a:p>
            <a:r>
              <a:rPr lang="en-GB" dirty="0"/>
              <a:t>Can be reshuffled. </a:t>
            </a:r>
            <a:endParaRPr lang="en-GB"/>
          </a:p>
          <a:p>
            <a:r>
              <a:rPr lang="en-GB" dirty="0"/>
              <a:t>MAFF example. </a:t>
            </a:r>
            <a:endParaRPr lang="en-GB"/>
          </a:p>
          <a:p>
            <a:r>
              <a:rPr lang="en-GB" dirty="0"/>
              <a:t>New departments of the government created when needed. </a:t>
            </a:r>
            <a:endParaRPr lang="en-GB"/>
          </a:p>
        </p:txBody>
      </p:sp>
      <p:pic>
        <p:nvPicPr>
          <p:cNvPr id="4" name="Picture 4">
            <a:extLst>
              <a:ext uri="{FF2B5EF4-FFF2-40B4-BE49-F238E27FC236}">
                <a16:creationId xmlns:a16="http://schemas.microsoft.com/office/drawing/2014/main" id="{C4886637-FD91-B68E-C432-3821A753AA8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9501" r="2404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15232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B13063F-1525-94A0-BD08-9B781B1287CE}"/>
              </a:ext>
            </a:extLst>
          </p:cNvPr>
          <p:cNvSpPr>
            <a:spLocks noGrp="1"/>
          </p:cNvSpPr>
          <p:nvPr>
            <p:ph type="title"/>
          </p:nvPr>
        </p:nvSpPr>
        <p:spPr>
          <a:xfrm>
            <a:off x="841248" y="644652"/>
            <a:ext cx="3182112" cy="5568696"/>
          </a:xfrm>
        </p:spPr>
        <p:txBody>
          <a:bodyPr>
            <a:normAutofit/>
          </a:bodyPr>
          <a:lstStyle/>
          <a:p>
            <a:r>
              <a:rPr lang="en-GB" sz="6600" b="1" i="1" u="sng">
                <a:solidFill>
                  <a:srgbClr val="FFFFFF"/>
                </a:solidFill>
              </a:rPr>
              <a:t>Activity</a:t>
            </a:r>
            <a:endParaRPr lang="en-US" sz="6600">
              <a:solidFill>
                <a:srgbClr val="FFFFFF"/>
              </a:solidFill>
            </a:endParaRPr>
          </a:p>
        </p:txBody>
      </p:sp>
      <p:sp>
        <p:nvSpPr>
          <p:cNvPr id="3" name="Content Placeholder 2">
            <a:extLst>
              <a:ext uri="{FF2B5EF4-FFF2-40B4-BE49-F238E27FC236}">
                <a16:creationId xmlns:a16="http://schemas.microsoft.com/office/drawing/2014/main" id="{44C8BFDD-E803-2544-BC45-ABCD6713C969}"/>
              </a:ext>
            </a:extLst>
          </p:cNvPr>
          <p:cNvSpPr>
            <a:spLocks noGrp="1"/>
          </p:cNvSpPr>
          <p:nvPr>
            <p:ph idx="1"/>
          </p:nvPr>
        </p:nvSpPr>
        <p:spPr>
          <a:xfrm>
            <a:off x="5494350" y="644652"/>
            <a:ext cx="5856401" cy="5568696"/>
          </a:xfrm>
        </p:spPr>
        <p:txBody>
          <a:bodyPr vert="horz" lIns="91440" tIns="45720" rIns="91440" bIns="45720" rtlCol="0" anchor="ctr">
            <a:normAutofit/>
          </a:bodyPr>
          <a:lstStyle/>
          <a:p>
            <a:r>
              <a:rPr lang="en-GB" dirty="0">
                <a:ea typeface="+mn-lt"/>
                <a:cs typeface="+mn-lt"/>
              </a:rPr>
              <a:t>Read the Institute for Government discussion on direct ministerial appointments to the House of Lords at https://www.instituteforgovernment.org.uk/explainers/direct-ministerial-appointments-house-lords, noting, in particular, the criticisms of this practice. </a:t>
            </a:r>
          </a:p>
          <a:p>
            <a:endParaRPr lang="en-GB" dirty="0">
              <a:ea typeface="+mn-lt"/>
              <a:cs typeface="+mn-lt"/>
            </a:endParaRPr>
          </a:p>
          <a:p>
            <a:r>
              <a:rPr lang="en-GB" dirty="0">
                <a:ea typeface="+mn-lt"/>
                <a:cs typeface="+mn-lt"/>
              </a:rPr>
              <a:t>Do you think individuals who have not been elected should be appointed to the House of Lords to enable the Prime Minister to appoint them ministers?</a:t>
            </a:r>
            <a:endParaRPr lang="en-GB"/>
          </a:p>
        </p:txBody>
      </p:sp>
    </p:spTree>
    <p:extLst>
      <p:ext uri="{BB962C8B-B14F-4D97-AF65-F5344CB8AC3E}">
        <p14:creationId xmlns:p14="http://schemas.microsoft.com/office/powerpoint/2010/main" val="18936796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779D82B-674B-1734-2672-E65A4723AF3F}"/>
              </a:ext>
            </a:extLst>
          </p:cNvPr>
          <p:cNvSpPr>
            <a:spLocks noGrp="1"/>
          </p:cNvSpPr>
          <p:nvPr>
            <p:ph type="title"/>
          </p:nvPr>
        </p:nvSpPr>
        <p:spPr>
          <a:xfrm>
            <a:off x="841248" y="644652"/>
            <a:ext cx="3182112" cy="5568696"/>
          </a:xfrm>
        </p:spPr>
        <p:txBody>
          <a:bodyPr>
            <a:normAutofit/>
          </a:bodyPr>
          <a:lstStyle/>
          <a:p>
            <a:r>
              <a:rPr lang="en-GB" sz="6600" b="1" i="1" u="sng">
                <a:solidFill>
                  <a:srgbClr val="FFFFFF"/>
                </a:solidFill>
              </a:rPr>
              <a:t>Civil service</a:t>
            </a:r>
            <a:endParaRPr lang="en-US" sz="6600">
              <a:solidFill>
                <a:srgbClr val="FFFFFF"/>
              </a:solidFill>
            </a:endParaRPr>
          </a:p>
        </p:txBody>
      </p:sp>
      <p:sp>
        <p:nvSpPr>
          <p:cNvPr id="3" name="Content Placeholder 2">
            <a:extLst>
              <a:ext uri="{FF2B5EF4-FFF2-40B4-BE49-F238E27FC236}">
                <a16:creationId xmlns:a16="http://schemas.microsoft.com/office/drawing/2014/main" id="{B4F08760-E7C6-073F-8311-190709E9DB47}"/>
              </a:ext>
            </a:extLst>
          </p:cNvPr>
          <p:cNvSpPr>
            <a:spLocks noGrp="1"/>
          </p:cNvSpPr>
          <p:nvPr>
            <p:ph idx="1"/>
          </p:nvPr>
        </p:nvSpPr>
        <p:spPr>
          <a:xfrm>
            <a:off x="5494350" y="644652"/>
            <a:ext cx="5856401" cy="5568696"/>
          </a:xfrm>
        </p:spPr>
        <p:txBody>
          <a:bodyPr vert="horz" lIns="91440" tIns="45720" rIns="91440" bIns="45720" rtlCol="0" anchor="ctr">
            <a:normAutofit/>
          </a:bodyPr>
          <a:lstStyle/>
          <a:p>
            <a:pPr>
              <a:lnSpc>
                <a:spcPct val="200000"/>
              </a:lnSpc>
            </a:pPr>
            <a:r>
              <a:rPr lang="en-GB" b="1" dirty="0"/>
              <a:t>Run day to day functions. </a:t>
            </a:r>
          </a:p>
          <a:p>
            <a:pPr>
              <a:lnSpc>
                <a:spcPct val="200000"/>
              </a:lnSpc>
            </a:pPr>
            <a:r>
              <a:rPr lang="en-GB" b="1" dirty="0"/>
              <a:t>Not change when the government change. </a:t>
            </a:r>
          </a:p>
          <a:p>
            <a:pPr>
              <a:lnSpc>
                <a:spcPct val="200000"/>
              </a:lnSpc>
            </a:pPr>
            <a:r>
              <a:rPr lang="en-GB" b="1" dirty="0"/>
              <a:t>Positive neutrality</a:t>
            </a:r>
          </a:p>
          <a:p>
            <a:pPr>
              <a:lnSpc>
                <a:spcPct val="200000"/>
              </a:lnSpc>
            </a:pPr>
            <a:r>
              <a:rPr lang="en-GB" b="1" dirty="0"/>
              <a:t>Other public bodies; </a:t>
            </a:r>
          </a:p>
          <a:p>
            <a:pPr>
              <a:lnSpc>
                <a:spcPct val="200000"/>
              </a:lnSpc>
            </a:pPr>
            <a:r>
              <a:rPr lang="en-GB" b="1" dirty="0"/>
              <a:t>Public corporations. </a:t>
            </a:r>
          </a:p>
          <a:p>
            <a:endParaRPr lang="en-GB" dirty="0"/>
          </a:p>
        </p:txBody>
      </p:sp>
      <p:pic>
        <p:nvPicPr>
          <p:cNvPr id="4" name="Graphic 4" descr="Woman Shrugging with solid fill">
            <a:extLst>
              <a:ext uri="{FF2B5EF4-FFF2-40B4-BE49-F238E27FC236}">
                <a16:creationId xmlns:a16="http://schemas.microsoft.com/office/drawing/2014/main" id="{C46037A1-92E9-511F-55F6-47CE494CE59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554629" y="5982630"/>
            <a:ext cx="914400" cy="914400"/>
          </a:xfrm>
          <a:prstGeom prst="rect">
            <a:avLst/>
          </a:prstGeom>
        </p:spPr>
      </p:pic>
      <p:pic>
        <p:nvPicPr>
          <p:cNvPr id="5" name="Graphic 5" descr="Walk with solid fill">
            <a:extLst>
              <a:ext uri="{FF2B5EF4-FFF2-40B4-BE49-F238E27FC236}">
                <a16:creationId xmlns:a16="http://schemas.microsoft.com/office/drawing/2014/main" id="{DF889AE2-1D1B-52EA-835E-A4C3BA97562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223702" y="5982629"/>
            <a:ext cx="914400" cy="914400"/>
          </a:xfrm>
          <a:prstGeom prst="rect">
            <a:avLst/>
          </a:prstGeom>
        </p:spPr>
      </p:pic>
    </p:spTree>
    <p:extLst>
      <p:ext uri="{BB962C8B-B14F-4D97-AF65-F5344CB8AC3E}">
        <p14:creationId xmlns:p14="http://schemas.microsoft.com/office/powerpoint/2010/main" val="1172566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E27795-AEBD-BB3E-8E87-01505729E7EE}"/>
              </a:ext>
            </a:extLst>
          </p:cNvPr>
          <p:cNvSpPr>
            <a:spLocks noGrp="1"/>
          </p:cNvSpPr>
          <p:nvPr>
            <p:ph type="title"/>
          </p:nvPr>
        </p:nvSpPr>
        <p:spPr>
          <a:xfrm>
            <a:off x="640080" y="4777739"/>
            <a:ext cx="3418990" cy="1412119"/>
          </a:xfrm>
        </p:spPr>
        <p:txBody>
          <a:bodyPr>
            <a:normAutofit/>
          </a:bodyPr>
          <a:lstStyle/>
          <a:p>
            <a:r>
              <a:rPr lang="en-GB" sz="4800" b="1" i="1" u="sng"/>
              <a:t>The crown </a:t>
            </a:r>
            <a:endParaRPr lang="en-US" sz="4800"/>
          </a:p>
        </p:txBody>
      </p:sp>
      <p:pic>
        <p:nvPicPr>
          <p:cNvPr id="4" name="Picture 4">
            <a:extLst>
              <a:ext uri="{FF2B5EF4-FFF2-40B4-BE49-F238E27FC236}">
                <a16:creationId xmlns:a16="http://schemas.microsoft.com/office/drawing/2014/main" id="{4B3B13ED-4EBC-D959-405C-DDF70ED58C5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271" b="21813"/>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2" name="Rectangle 6">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56733" y="5463634"/>
            <a:ext cx="1371600" cy="27432"/>
          </a:xfrm>
          <a:custGeom>
            <a:avLst/>
            <a:gdLst>
              <a:gd name="connsiteX0" fmla="*/ 0 w 1371600"/>
              <a:gd name="connsiteY0" fmla="*/ 0 h 27432"/>
              <a:gd name="connsiteX1" fmla="*/ 713232 w 1371600"/>
              <a:gd name="connsiteY1" fmla="*/ 0 h 27432"/>
              <a:gd name="connsiteX2" fmla="*/ 1371600 w 1371600"/>
              <a:gd name="connsiteY2" fmla="*/ 0 h 27432"/>
              <a:gd name="connsiteX3" fmla="*/ 1371600 w 1371600"/>
              <a:gd name="connsiteY3" fmla="*/ 27432 h 27432"/>
              <a:gd name="connsiteX4" fmla="*/ 699516 w 1371600"/>
              <a:gd name="connsiteY4" fmla="*/ 27432 h 27432"/>
              <a:gd name="connsiteX5" fmla="*/ 0 w 1371600"/>
              <a:gd name="connsiteY5" fmla="*/ 27432 h 27432"/>
              <a:gd name="connsiteX6" fmla="*/ 0 w 1371600"/>
              <a:gd name="connsiteY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27432" fill="none" extrusionOk="0">
                <a:moveTo>
                  <a:pt x="0" y="0"/>
                </a:moveTo>
                <a:cubicBezTo>
                  <a:pt x="196943" y="-1146"/>
                  <a:pt x="408267" y="-21226"/>
                  <a:pt x="713232" y="0"/>
                </a:cubicBezTo>
                <a:cubicBezTo>
                  <a:pt x="1018197" y="21226"/>
                  <a:pt x="1176465" y="-24520"/>
                  <a:pt x="1371600" y="0"/>
                </a:cubicBezTo>
                <a:cubicBezTo>
                  <a:pt x="1372004" y="8629"/>
                  <a:pt x="1371042" y="13798"/>
                  <a:pt x="1371600" y="27432"/>
                </a:cubicBezTo>
                <a:cubicBezTo>
                  <a:pt x="1106086" y="14473"/>
                  <a:pt x="951335" y="17231"/>
                  <a:pt x="699516" y="27432"/>
                </a:cubicBezTo>
                <a:cubicBezTo>
                  <a:pt x="447697" y="37633"/>
                  <a:pt x="283433" y="6518"/>
                  <a:pt x="0" y="27432"/>
                </a:cubicBezTo>
                <a:cubicBezTo>
                  <a:pt x="-583" y="21140"/>
                  <a:pt x="532" y="8001"/>
                  <a:pt x="0" y="0"/>
                </a:cubicBezTo>
                <a:close/>
              </a:path>
              <a:path w="1371600" h="27432" stroke="0" extrusionOk="0">
                <a:moveTo>
                  <a:pt x="0" y="0"/>
                </a:moveTo>
                <a:cubicBezTo>
                  <a:pt x="220136" y="-18051"/>
                  <a:pt x="430173" y="10591"/>
                  <a:pt x="672084" y="0"/>
                </a:cubicBezTo>
                <a:cubicBezTo>
                  <a:pt x="913995" y="-10591"/>
                  <a:pt x="1164723" y="30754"/>
                  <a:pt x="1371600" y="0"/>
                </a:cubicBezTo>
                <a:cubicBezTo>
                  <a:pt x="1372182" y="10360"/>
                  <a:pt x="1371123" y="21444"/>
                  <a:pt x="1371600" y="27432"/>
                </a:cubicBezTo>
                <a:cubicBezTo>
                  <a:pt x="1072365" y="46142"/>
                  <a:pt x="961528" y="35455"/>
                  <a:pt x="685800" y="27432"/>
                </a:cubicBezTo>
                <a:cubicBezTo>
                  <a:pt x="410072" y="19409"/>
                  <a:pt x="276398" y="11099"/>
                  <a:pt x="0" y="27432"/>
                </a:cubicBezTo>
                <a:cubicBezTo>
                  <a:pt x="1155" y="18353"/>
                  <a:pt x="-485" y="9869"/>
                  <a:pt x="0" y="0"/>
                </a:cubicBezTo>
                <a:close/>
              </a:path>
            </a:pathLst>
          </a:custGeom>
          <a:solidFill>
            <a:srgbClr val="BCB464"/>
          </a:solidFill>
          <a:ln w="38100" cap="rnd">
            <a:solidFill>
              <a:srgbClr val="BCB46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FAD411-0DDA-7D9B-A159-8B64B7E41C2F}"/>
              </a:ext>
            </a:extLst>
          </p:cNvPr>
          <p:cNvSpPr>
            <a:spLocks noGrp="1"/>
          </p:cNvSpPr>
          <p:nvPr>
            <p:ph idx="1"/>
          </p:nvPr>
        </p:nvSpPr>
        <p:spPr>
          <a:xfrm>
            <a:off x="4576140" y="5012201"/>
            <a:ext cx="6897626" cy="1399223"/>
          </a:xfrm>
        </p:spPr>
        <p:txBody>
          <a:bodyPr vert="horz" lIns="91440" tIns="45720" rIns="91440" bIns="45720" rtlCol="0" anchor="ctr">
            <a:normAutofit/>
          </a:bodyPr>
          <a:lstStyle/>
          <a:p>
            <a:pPr>
              <a:lnSpc>
                <a:spcPct val="100000"/>
              </a:lnSpc>
            </a:pPr>
            <a:r>
              <a:rPr lang="en-GB" sz="1700" b="1" dirty="0"/>
              <a:t>''Minister of the crown''</a:t>
            </a:r>
            <a:endParaRPr lang="en-US" sz="1700" b="1"/>
          </a:p>
          <a:p>
            <a:pPr>
              <a:lnSpc>
                <a:spcPct val="100000"/>
              </a:lnSpc>
            </a:pPr>
            <a:r>
              <a:rPr lang="en-GB" sz="1700" b="1" dirty="0"/>
              <a:t>No new prerogative powers; </a:t>
            </a:r>
          </a:p>
          <a:p>
            <a:pPr>
              <a:lnSpc>
                <a:spcPct val="100000"/>
              </a:lnSpc>
            </a:pPr>
            <a:r>
              <a:rPr lang="en-GB" sz="1700" b="1" dirty="0">
                <a:ea typeface="+mn-lt"/>
                <a:cs typeface="+mn-lt"/>
              </a:rPr>
              <a:t>''In the Case of Proclamations [1611] Chief Justice Coke confirmed that “the King hath no prerogative, but that which the law of the land allows him”</a:t>
            </a:r>
            <a:endParaRPr lang="en-GB" sz="1700"/>
          </a:p>
          <a:p>
            <a:pPr marL="0" indent="0">
              <a:lnSpc>
                <a:spcPct val="100000"/>
              </a:lnSpc>
              <a:buNone/>
            </a:pPr>
            <a:endParaRPr lang="en-GB" sz="1700"/>
          </a:p>
        </p:txBody>
      </p:sp>
    </p:spTree>
    <p:extLst>
      <p:ext uri="{BB962C8B-B14F-4D97-AF65-F5344CB8AC3E}">
        <p14:creationId xmlns:p14="http://schemas.microsoft.com/office/powerpoint/2010/main" val="15748772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90634C-F481-8FC7-CD88-7AE79DF4B3EB}"/>
              </a:ext>
            </a:extLst>
          </p:cNvPr>
          <p:cNvSpPr>
            <a:spLocks noGrp="1"/>
          </p:cNvSpPr>
          <p:nvPr>
            <p:ph type="title"/>
          </p:nvPr>
        </p:nvSpPr>
        <p:spPr>
          <a:xfrm>
            <a:off x="640080" y="325369"/>
            <a:ext cx="4368602" cy="1956841"/>
          </a:xfrm>
        </p:spPr>
        <p:txBody>
          <a:bodyPr anchor="b">
            <a:normAutofit/>
          </a:bodyPr>
          <a:lstStyle/>
          <a:p>
            <a:pPr algn="ctr">
              <a:lnSpc>
                <a:spcPct val="90000"/>
              </a:lnSpc>
            </a:pPr>
            <a:r>
              <a:rPr lang="en-GB" sz="6600" b="1" i="1" u="sng" dirty="0"/>
              <a:t>Prerogative powers </a:t>
            </a:r>
            <a:endParaRPr lang="en-US" sz="6600" dirty="0"/>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78C45"/>
          </a:solidFill>
          <a:ln w="38100" cap="rnd">
            <a:solidFill>
              <a:srgbClr val="B78C4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765F530-ABAD-40CE-F6EF-B2F20980A77B}"/>
              </a:ext>
            </a:extLst>
          </p:cNvPr>
          <p:cNvSpPr>
            <a:spLocks noGrp="1"/>
          </p:cNvSpPr>
          <p:nvPr>
            <p:ph idx="1"/>
          </p:nvPr>
        </p:nvSpPr>
        <p:spPr>
          <a:xfrm>
            <a:off x="640080" y="2872899"/>
            <a:ext cx="4243589" cy="3320668"/>
          </a:xfrm>
        </p:spPr>
        <p:txBody>
          <a:bodyPr vert="horz" lIns="91440" tIns="45720" rIns="91440" bIns="45720" rtlCol="0">
            <a:normAutofit/>
          </a:bodyPr>
          <a:lstStyle/>
          <a:p>
            <a:pPr>
              <a:lnSpc>
                <a:spcPct val="100000"/>
              </a:lnSpc>
            </a:pPr>
            <a:r>
              <a:rPr lang="en-GB" sz="1800"/>
              <a:t>Legislative – Includes suspend/Prerogative powers </a:t>
            </a:r>
          </a:p>
          <a:p>
            <a:pPr>
              <a:lnSpc>
                <a:spcPct val="100000"/>
              </a:lnSpc>
            </a:pPr>
            <a:endParaRPr lang="en-GB" sz="1800"/>
          </a:p>
          <a:p>
            <a:pPr>
              <a:lnSpc>
                <a:spcPct val="100000"/>
              </a:lnSpc>
            </a:pPr>
            <a:r>
              <a:rPr lang="en-GB" sz="1800"/>
              <a:t>Executive- Appointing Prime Minister and Cabinet. (You're Fired) </a:t>
            </a:r>
          </a:p>
          <a:p>
            <a:pPr>
              <a:lnSpc>
                <a:spcPct val="100000"/>
              </a:lnSpc>
            </a:pPr>
            <a:endParaRPr lang="en-GB" sz="1800"/>
          </a:p>
          <a:p>
            <a:pPr>
              <a:lnSpc>
                <a:spcPct val="100000"/>
              </a:lnSpc>
            </a:pPr>
            <a:r>
              <a:rPr lang="en-GB" sz="1800"/>
              <a:t>Judicial Prerogative- Operate in the Crowns name. Case examples R V R 1991. </a:t>
            </a:r>
          </a:p>
          <a:p>
            <a:pPr>
              <a:lnSpc>
                <a:spcPct val="100000"/>
              </a:lnSpc>
            </a:pPr>
            <a:endParaRPr lang="en-GB" sz="1800"/>
          </a:p>
          <a:p>
            <a:pPr>
              <a:lnSpc>
                <a:spcPct val="100000"/>
              </a:lnSpc>
            </a:pPr>
            <a:r>
              <a:rPr lang="en-GB" sz="1800"/>
              <a:t>R v A- case where letter is used instead of a name, why? </a:t>
            </a:r>
          </a:p>
        </p:txBody>
      </p:sp>
      <p:pic>
        <p:nvPicPr>
          <p:cNvPr id="4" name="Picture 4" descr="A picture containing person, red&#10;&#10;Description automatically generated">
            <a:extLst>
              <a:ext uri="{FF2B5EF4-FFF2-40B4-BE49-F238E27FC236}">
                <a16:creationId xmlns:a16="http://schemas.microsoft.com/office/drawing/2014/main" id="{623A0BBD-2F67-DE99-57ED-FEB4DA87A9D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977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01086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EEB4B-92E7-38E8-2A94-F208BA6243C9}"/>
              </a:ext>
            </a:extLst>
          </p:cNvPr>
          <p:cNvSpPr>
            <a:spLocks noGrp="1"/>
          </p:cNvSpPr>
          <p:nvPr>
            <p:ph type="title"/>
          </p:nvPr>
        </p:nvSpPr>
        <p:spPr/>
        <p:txBody>
          <a:bodyPr>
            <a:normAutofit/>
          </a:bodyPr>
          <a:lstStyle/>
          <a:p>
            <a:pPr algn="ctr"/>
            <a:r>
              <a:rPr lang="en-GB" sz="6600" b="1" i="1" u="sng" dirty="0"/>
              <a:t>Holding the executive to account</a:t>
            </a:r>
            <a:endParaRPr lang="en-US"/>
          </a:p>
        </p:txBody>
      </p:sp>
      <p:graphicFrame>
        <p:nvGraphicFramePr>
          <p:cNvPr id="9" name="Content Placeholder 2">
            <a:extLst>
              <a:ext uri="{FF2B5EF4-FFF2-40B4-BE49-F238E27FC236}">
                <a16:creationId xmlns:a16="http://schemas.microsoft.com/office/drawing/2014/main" id="{37B7CF9B-8FEF-FCBF-D498-24D166DE040F}"/>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09779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8DE473-D965-C09B-33AF-A657DCC25D2B}"/>
              </a:ext>
            </a:extLst>
          </p:cNvPr>
          <p:cNvSpPr>
            <a:spLocks noGrp="1"/>
          </p:cNvSpPr>
          <p:nvPr>
            <p:ph type="title"/>
          </p:nvPr>
        </p:nvSpPr>
        <p:spPr>
          <a:xfrm>
            <a:off x="5297762" y="329184"/>
            <a:ext cx="6251110" cy="1783080"/>
          </a:xfrm>
        </p:spPr>
        <p:txBody>
          <a:bodyPr anchor="b">
            <a:normAutofit/>
          </a:bodyPr>
          <a:lstStyle/>
          <a:p>
            <a:r>
              <a:rPr lang="en-GB" sz="7200" b="1" i="1" u="sng" dirty="0"/>
              <a:t>Resignation </a:t>
            </a:r>
            <a:endParaRPr lang="en-US" sz="72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0787E8"/>
          </a:solidFill>
          <a:ln w="38100" cap="rnd">
            <a:solidFill>
              <a:srgbClr val="0787E8"/>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A5F319-0E0D-F24F-BC13-85E44D44B0AE}"/>
              </a:ext>
            </a:extLst>
          </p:cNvPr>
          <p:cNvSpPr>
            <a:spLocks noGrp="1"/>
          </p:cNvSpPr>
          <p:nvPr>
            <p:ph idx="1"/>
          </p:nvPr>
        </p:nvSpPr>
        <p:spPr>
          <a:xfrm>
            <a:off x="5297762" y="2706624"/>
            <a:ext cx="6251110" cy="3483864"/>
          </a:xfrm>
        </p:spPr>
        <p:txBody>
          <a:bodyPr vert="horz" lIns="91440" tIns="45720" rIns="91440" bIns="45720" rtlCol="0" anchor="t">
            <a:normAutofit/>
          </a:bodyPr>
          <a:lstStyle/>
          <a:p>
            <a:pPr>
              <a:lnSpc>
                <a:spcPct val="200000"/>
              </a:lnSpc>
            </a:pPr>
            <a:r>
              <a:rPr lang="en-GB" dirty="0"/>
              <a:t>Rare for departmental failures. </a:t>
            </a:r>
            <a:endParaRPr lang="en-US"/>
          </a:p>
          <a:p>
            <a:pPr>
              <a:lnSpc>
                <a:spcPct val="200000"/>
              </a:lnSpc>
            </a:pPr>
            <a:r>
              <a:rPr lang="en-GB" dirty="0"/>
              <a:t>Reluctant to resign. </a:t>
            </a:r>
            <a:endParaRPr lang="en-GB"/>
          </a:p>
          <a:p>
            <a:pPr>
              <a:lnSpc>
                <a:spcPct val="200000"/>
              </a:lnSpc>
            </a:pPr>
            <a:r>
              <a:rPr lang="en-GB" dirty="0"/>
              <a:t>Questioning individual responsibility. </a:t>
            </a:r>
            <a:endParaRPr lang="en-GB"/>
          </a:p>
          <a:p>
            <a:pPr marL="0" indent="0">
              <a:buNone/>
            </a:pPr>
            <a:endParaRPr lang="en-GB" dirty="0"/>
          </a:p>
        </p:txBody>
      </p:sp>
      <p:pic>
        <p:nvPicPr>
          <p:cNvPr id="5" name="Picture 4" descr="Domino effect white cut-outs and one blue cutout">
            <a:extLst>
              <a:ext uri="{FF2B5EF4-FFF2-40B4-BE49-F238E27FC236}">
                <a16:creationId xmlns:a16="http://schemas.microsoft.com/office/drawing/2014/main" id="{0234C8B4-7C9B-CAB1-E1F1-F814270F6586}"/>
              </a:ext>
            </a:extLst>
          </p:cNvPr>
          <p:cNvPicPr>
            <a:picLocks noChangeAspect="1"/>
          </p:cNvPicPr>
          <p:nvPr/>
        </p:nvPicPr>
        <p:blipFill rotWithShape="1">
          <a:blip r:embed="rId2"/>
          <a:srcRect l="46175" r="8524" b="-1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6694750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62359-BB9D-A133-52A1-5906A16D9B2B}"/>
              </a:ext>
            </a:extLst>
          </p:cNvPr>
          <p:cNvSpPr>
            <a:spLocks noGrp="1"/>
          </p:cNvSpPr>
          <p:nvPr>
            <p:ph type="title"/>
          </p:nvPr>
        </p:nvSpPr>
        <p:spPr/>
        <p:txBody>
          <a:bodyPr>
            <a:normAutofit/>
          </a:bodyPr>
          <a:lstStyle/>
          <a:p>
            <a:pPr algn="ctr"/>
            <a:r>
              <a:rPr lang="en-GB" sz="6600" b="1" i="1" u="sng" dirty="0"/>
              <a:t>Holding ministers to account</a:t>
            </a:r>
            <a:endParaRPr lang="en-US"/>
          </a:p>
        </p:txBody>
      </p:sp>
      <p:graphicFrame>
        <p:nvGraphicFramePr>
          <p:cNvPr id="5" name="Content Placeholder 2">
            <a:extLst>
              <a:ext uri="{FF2B5EF4-FFF2-40B4-BE49-F238E27FC236}">
                <a16:creationId xmlns:a16="http://schemas.microsoft.com/office/drawing/2014/main" id="{586F8766-7DF2-7329-FA5F-F2D9C11B8E3D}"/>
              </a:ext>
            </a:extLst>
          </p:cNvPr>
          <p:cNvGraphicFramePr>
            <a:graphicFrameLocks noGrp="1"/>
          </p:cNvGraphicFramePr>
          <p:nvPr>
            <p:ph idx="1"/>
            <p:extLst>
              <p:ext uri="{D42A27DB-BD31-4B8C-83A1-F6EECF244321}">
                <p14:modId xmlns:p14="http://schemas.microsoft.com/office/powerpoint/2010/main" val="3305218299"/>
              </p:ext>
            </p:extLst>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12294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ahLst/>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 name="Rectangle 9">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1">
            <a:extLst>
              <a:ext uri="{FF2B5EF4-FFF2-40B4-BE49-F238E27FC236}">
                <a16:creationId xmlns:a16="http://schemas.microsoft.com/office/drawing/2014/main" id="{5E0D0E5A-6E97-46A9-AF74-EAEA1E044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9417" y="6756322"/>
            <a:ext cx="5657849" cy="101678"/>
          </a:xfrm>
          <a:custGeom>
            <a:avLst/>
            <a:gdLst>
              <a:gd name="connsiteX0" fmla="*/ 0 w 2374107"/>
              <a:gd name="connsiteY0" fmla="*/ 0 h 45719"/>
              <a:gd name="connsiteX1" fmla="*/ 2374107 w 2374107"/>
              <a:gd name="connsiteY1" fmla="*/ 0 h 45719"/>
              <a:gd name="connsiteX2" fmla="*/ 2374107 w 2374107"/>
              <a:gd name="connsiteY2" fmla="*/ 45719 h 45719"/>
              <a:gd name="connsiteX3" fmla="*/ 0 w 2374107"/>
              <a:gd name="connsiteY3" fmla="*/ 45719 h 45719"/>
              <a:gd name="connsiteX4" fmla="*/ 0 w 2374107"/>
              <a:gd name="connsiteY4" fmla="*/ 0 h 45719"/>
              <a:gd name="connsiteX0" fmla="*/ 0 w 2430067"/>
              <a:gd name="connsiteY0" fmla="*/ 0 h 64769"/>
              <a:gd name="connsiteX1" fmla="*/ 2430067 w 2430067"/>
              <a:gd name="connsiteY1" fmla="*/ 19050 h 64769"/>
              <a:gd name="connsiteX2" fmla="*/ 2430067 w 2430067"/>
              <a:gd name="connsiteY2" fmla="*/ 64769 h 64769"/>
              <a:gd name="connsiteX3" fmla="*/ 55960 w 2430067"/>
              <a:gd name="connsiteY3" fmla="*/ 64769 h 64769"/>
              <a:gd name="connsiteX4" fmla="*/ 0 w 2430067"/>
              <a:gd name="connsiteY4" fmla="*/ 0 h 64769"/>
              <a:gd name="connsiteX0" fmla="*/ 0 w 2431088"/>
              <a:gd name="connsiteY0" fmla="*/ 0 h 94534"/>
              <a:gd name="connsiteX1" fmla="*/ 2431088 w 2431088"/>
              <a:gd name="connsiteY1" fmla="*/ 48815 h 94534"/>
              <a:gd name="connsiteX2" fmla="*/ 2431088 w 2431088"/>
              <a:gd name="connsiteY2" fmla="*/ 94534 h 94534"/>
              <a:gd name="connsiteX3" fmla="*/ 56981 w 2431088"/>
              <a:gd name="connsiteY3" fmla="*/ 94534 h 94534"/>
              <a:gd name="connsiteX4" fmla="*/ 0 w 2431088"/>
              <a:gd name="connsiteY4" fmla="*/ 0 h 94534"/>
              <a:gd name="connsiteX0" fmla="*/ 0 w 2425473"/>
              <a:gd name="connsiteY0" fmla="*/ 0 h 101678"/>
              <a:gd name="connsiteX1" fmla="*/ 2425473 w 2425473"/>
              <a:gd name="connsiteY1" fmla="*/ 55959 h 101678"/>
              <a:gd name="connsiteX2" fmla="*/ 2425473 w 2425473"/>
              <a:gd name="connsiteY2" fmla="*/ 101678 h 101678"/>
              <a:gd name="connsiteX3" fmla="*/ 51366 w 2425473"/>
              <a:gd name="connsiteY3" fmla="*/ 101678 h 101678"/>
              <a:gd name="connsiteX4" fmla="*/ 0 w 2425473"/>
              <a:gd name="connsiteY4" fmla="*/ 0 h 1016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473" h="101678">
                <a:moveTo>
                  <a:pt x="0" y="0"/>
                </a:moveTo>
                <a:lnTo>
                  <a:pt x="2425473" y="55959"/>
                </a:lnTo>
                <a:lnTo>
                  <a:pt x="2425473" y="101678"/>
                </a:lnTo>
                <a:lnTo>
                  <a:pt x="51366" y="101678"/>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52">
            <a:extLst>
              <a:ext uri="{FF2B5EF4-FFF2-40B4-BE49-F238E27FC236}">
                <a16:creationId xmlns:a16="http://schemas.microsoft.com/office/drawing/2014/main" id="{E197A7FD-CD8D-4609-AE35-64C89063E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8697" y="6809135"/>
            <a:ext cx="160496" cy="48864"/>
          </a:xfrm>
          <a:custGeom>
            <a:avLst/>
            <a:gdLst>
              <a:gd name="connsiteX0" fmla="*/ 0 w 91440"/>
              <a:gd name="connsiteY0" fmla="*/ 0 h 27432"/>
              <a:gd name="connsiteX1" fmla="*/ 91440 w 91440"/>
              <a:gd name="connsiteY1" fmla="*/ 0 h 27432"/>
              <a:gd name="connsiteX2" fmla="*/ 91440 w 91440"/>
              <a:gd name="connsiteY2" fmla="*/ 27432 h 27432"/>
              <a:gd name="connsiteX3" fmla="*/ 0 w 91440"/>
              <a:gd name="connsiteY3" fmla="*/ 27432 h 27432"/>
              <a:gd name="connsiteX4" fmla="*/ 0 w 91440"/>
              <a:gd name="connsiteY4" fmla="*/ 0 h 27432"/>
              <a:gd name="connsiteX0" fmla="*/ 0 w 128350"/>
              <a:gd name="connsiteY0" fmla="*/ 0 h 36957"/>
              <a:gd name="connsiteX1" fmla="*/ 128350 w 128350"/>
              <a:gd name="connsiteY1" fmla="*/ 9525 h 36957"/>
              <a:gd name="connsiteX2" fmla="*/ 128350 w 128350"/>
              <a:gd name="connsiteY2" fmla="*/ 36957 h 36957"/>
              <a:gd name="connsiteX3" fmla="*/ 36910 w 128350"/>
              <a:gd name="connsiteY3" fmla="*/ 36957 h 36957"/>
              <a:gd name="connsiteX4" fmla="*/ 0 w 128350"/>
              <a:gd name="connsiteY4" fmla="*/ 0 h 36957"/>
              <a:gd name="connsiteX0" fmla="*/ 0 w 128350"/>
              <a:gd name="connsiteY0" fmla="*/ 0 h 36957"/>
              <a:gd name="connsiteX1" fmla="*/ 83106 w 128350"/>
              <a:gd name="connsiteY1" fmla="*/ 11906 h 36957"/>
              <a:gd name="connsiteX2" fmla="*/ 128350 w 128350"/>
              <a:gd name="connsiteY2" fmla="*/ 36957 h 36957"/>
              <a:gd name="connsiteX3" fmla="*/ 36910 w 128350"/>
              <a:gd name="connsiteY3" fmla="*/ 36957 h 36957"/>
              <a:gd name="connsiteX4" fmla="*/ 0 w 128350"/>
              <a:gd name="connsiteY4" fmla="*/ 0 h 36957"/>
              <a:gd name="connsiteX0" fmla="*/ 0 w 162878"/>
              <a:gd name="connsiteY0" fmla="*/ 0 h 44101"/>
              <a:gd name="connsiteX1" fmla="*/ 117634 w 162878"/>
              <a:gd name="connsiteY1" fmla="*/ 19050 h 44101"/>
              <a:gd name="connsiteX2" fmla="*/ 162878 w 162878"/>
              <a:gd name="connsiteY2" fmla="*/ 44101 h 44101"/>
              <a:gd name="connsiteX3" fmla="*/ 71438 w 162878"/>
              <a:gd name="connsiteY3" fmla="*/ 44101 h 44101"/>
              <a:gd name="connsiteX4" fmla="*/ 0 w 162878"/>
              <a:gd name="connsiteY4" fmla="*/ 0 h 44101"/>
              <a:gd name="connsiteX0" fmla="*/ 0 w 160496"/>
              <a:gd name="connsiteY0" fmla="*/ 0 h 48864"/>
              <a:gd name="connsiteX1" fmla="*/ 115252 w 160496"/>
              <a:gd name="connsiteY1" fmla="*/ 23813 h 48864"/>
              <a:gd name="connsiteX2" fmla="*/ 160496 w 160496"/>
              <a:gd name="connsiteY2" fmla="*/ 48864 h 48864"/>
              <a:gd name="connsiteX3" fmla="*/ 69056 w 160496"/>
              <a:gd name="connsiteY3" fmla="*/ 48864 h 48864"/>
              <a:gd name="connsiteX4" fmla="*/ 0 w 160496"/>
              <a:gd name="connsiteY4" fmla="*/ 0 h 48864"/>
              <a:gd name="connsiteX0" fmla="*/ 0 w 160496"/>
              <a:gd name="connsiteY0" fmla="*/ 0 h 48864"/>
              <a:gd name="connsiteX1" fmla="*/ 115252 w 160496"/>
              <a:gd name="connsiteY1" fmla="*/ 23813 h 48864"/>
              <a:gd name="connsiteX2" fmla="*/ 160496 w 160496"/>
              <a:gd name="connsiteY2" fmla="*/ 48864 h 48864"/>
              <a:gd name="connsiteX3" fmla="*/ 61912 w 160496"/>
              <a:gd name="connsiteY3" fmla="*/ 48864 h 48864"/>
              <a:gd name="connsiteX4" fmla="*/ 0 w 160496"/>
              <a:gd name="connsiteY4" fmla="*/ 0 h 488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496" h="48864">
                <a:moveTo>
                  <a:pt x="0" y="0"/>
                </a:moveTo>
                <a:lnTo>
                  <a:pt x="115252" y="23813"/>
                </a:lnTo>
                <a:lnTo>
                  <a:pt x="160496" y="48864"/>
                </a:lnTo>
                <a:lnTo>
                  <a:pt x="61912" y="48864"/>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8417"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1"/>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312352D-FB8A-BB2F-D59D-E5373A76347A}"/>
              </a:ext>
            </a:extLst>
          </p:cNvPr>
          <p:cNvSpPr>
            <a:spLocks noGrp="1"/>
          </p:cNvSpPr>
          <p:nvPr>
            <p:ph type="title"/>
          </p:nvPr>
        </p:nvSpPr>
        <p:spPr>
          <a:xfrm>
            <a:off x="2558716" y="955309"/>
            <a:ext cx="7074568" cy="2898975"/>
          </a:xfrm>
        </p:spPr>
        <p:txBody>
          <a:bodyPr vert="horz" lIns="91440" tIns="45720" rIns="91440" bIns="45720" rtlCol="0" anchor="b">
            <a:normAutofit/>
          </a:bodyPr>
          <a:lstStyle/>
          <a:p>
            <a:pPr algn="ctr"/>
            <a:r>
              <a:rPr lang="en-US" sz="8800" b="1" i="1" u="sng">
                <a:solidFill>
                  <a:srgbClr val="FFFFFF"/>
                </a:solidFill>
              </a:rPr>
              <a:t>Ministerial code</a:t>
            </a:r>
            <a:endParaRPr lang="en-US" sz="8800">
              <a:solidFill>
                <a:srgbClr val="FFFFFF"/>
              </a:solidFill>
            </a:endParaRPr>
          </a:p>
        </p:txBody>
      </p:sp>
      <p:sp>
        <p:nvSpPr>
          <p:cNvPr id="3" name="Content Placeholder 2">
            <a:extLst>
              <a:ext uri="{FF2B5EF4-FFF2-40B4-BE49-F238E27FC236}">
                <a16:creationId xmlns:a16="http://schemas.microsoft.com/office/drawing/2014/main" id="{970FAB9A-3B20-15BA-CEE9-E4570BF9640C}"/>
              </a:ext>
            </a:extLst>
          </p:cNvPr>
          <p:cNvSpPr>
            <a:spLocks noGrp="1"/>
          </p:cNvSpPr>
          <p:nvPr>
            <p:ph idx="1"/>
          </p:nvPr>
        </p:nvSpPr>
        <p:spPr>
          <a:xfrm>
            <a:off x="2634916" y="4533813"/>
            <a:ext cx="6930189" cy="938463"/>
          </a:xfrm>
        </p:spPr>
        <p:txBody>
          <a:bodyPr vert="horz" lIns="91440" tIns="45720" rIns="91440" bIns="45720" rtlCol="0">
            <a:normAutofit/>
          </a:bodyPr>
          <a:lstStyle/>
          <a:p>
            <a:pPr marL="0" indent="0" algn="ctr">
              <a:buNone/>
            </a:pPr>
            <a:r>
              <a:rPr lang="en-US" sz="3200">
                <a:solidFill>
                  <a:srgbClr val="FFFFFF"/>
                </a:solidFill>
              </a:rPr>
              <a:t>Has to be abided by my ministers. </a:t>
            </a:r>
          </a:p>
        </p:txBody>
      </p:sp>
      <p:sp>
        <p:nvSpPr>
          <p:cNvPr id="18" name="Rectangle 6">
            <a:extLst>
              <a:ext uri="{FF2B5EF4-FFF2-40B4-BE49-F238E27FC236}">
                <a16:creationId xmlns:a16="http://schemas.microsoft.com/office/drawing/2014/main" id="{C0B64B74-19BE-47D9-8BB8-7081BF0E0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1333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276844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39B82A8-F411-B510-EC28-62ED3EBC4221}"/>
              </a:ext>
            </a:extLst>
          </p:cNvPr>
          <p:cNvSpPr>
            <a:spLocks noGrp="1"/>
          </p:cNvSpPr>
          <p:nvPr>
            <p:ph type="title"/>
          </p:nvPr>
        </p:nvSpPr>
        <p:spPr>
          <a:xfrm>
            <a:off x="841248" y="644652"/>
            <a:ext cx="3182112" cy="5568696"/>
          </a:xfrm>
        </p:spPr>
        <p:txBody>
          <a:bodyPr>
            <a:normAutofit/>
          </a:bodyPr>
          <a:lstStyle/>
          <a:p>
            <a:r>
              <a:rPr lang="en-GB" sz="6600" b="1" i="1" u="sng">
                <a:solidFill>
                  <a:srgbClr val="FFFFFF"/>
                </a:solidFill>
              </a:rPr>
              <a:t>Activity </a:t>
            </a:r>
            <a:endParaRPr lang="en-US" sz="6600">
              <a:solidFill>
                <a:srgbClr val="FFFFFF"/>
              </a:solidFill>
            </a:endParaRPr>
          </a:p>
        </p:txBody>
      </p:sp>
      <p:sp>
        <p:nvSpPr>
          <p:cNvPr id="3" name="Content Placeholder 2">
            <a:extLst>
              <a:ext uri="{FF2B5EF4-FFF2-40B4-BE49-F238E27FC236}">
                <a16:creationId xmlns:a16="http://schemas.microsoft.com/office/drawing/2014/main" id="{8F17F265-8C98-E209-E523-90821B84EE2B}"/>
              </a:ext>
            </a:extLst>
          </p:cNvPr>
          <p:cNvSpPr>
            <a:spLocks noGrp="1"/>
          </p:cNvSpPr>
          <p:nvPr>
            <p:ph idx="1"/>
          </p:nvPr>
        </p:nvSpPr>
        <p:spPr>
          <a:xfrm>
            <a:off x="5494350" y="644652"/>
            <a:ext cx="5856401" cy="5568696"/>
          </a:xfrm>
        </p:spPr>
        <p:txBody>
          <a:bodyPr vert="horz" lIns="91440" tIns="45720" rIns="91440" bIns="45720" rtlCol="0" anchor="ctr">
            <a:normAutofit/>
          </a:bodyPr>
          <a:lstStyle/>
          <a:p>
            <a:r>
              <a:rPr lang="en-GB" dirty="0">
                <a:ea typeface="+mn-lt"/>
                <a:cs typeface="+mn-lt"/>
              </a:rPr>
              <a:t>Read the following Guardian article about the breach of the Ministerial Code by the Home Secretary Priti Patel at </a:t>
            </a:r>
            <a:r>
              <a:rPr lang="en-GB" dirty="0">
                <a:ea typeface="+mn-lt"/>
                <a:cs typeface="+mn-lt"/>
                <a:hlinkClick r:id="rId2"/>
              </a:rPr>
              <a:t>https://www.theguardian.com/politics/2020/nov/20/priti-patel-bullying-inquiry-why-was-it-held-and-what-did-it-find</a:t>
            </a:r>
            <a:r>
              <a:rPr lang="en-GB" dirty="0">
                <a:ea typeface="+mn-lt"/>
                <a:cs typeface="+mn-lt"/>
              </a:rPr>
              <a:t>.</a:t>
            </a:r>
            <a:endParaRPr lang="en-GB"/>
          </a:p>
          <a:p>
            <a:pPr marL="0" indent="0">
              <a:buNone/>
            </a:pPr>
            <a:endParaRPr lang="en-GB"/>
          </a:p>
          <a:p>
            <a:r>
              <a:rPr lang="en-GB" dirty="0">
                <a:ea typeface="+mn-lt"/>
                <a:cs typeface="+mn-lt"/>
              </a:rPr>
              <a:t>What breaches of the code did she commit?</a:t>
            </a:r>
            <a:endParaRPr lang="en-GB" dirty="0"/>
          </a:p>
          <a:p>
            <a:endParaRPr lang="en-GB"/>
          </a:p>
          <a:p>
            <a:r>
              <a:rPr lang="en-GB" dirty="0">
                <a:ea typeface="+mn-lt"/>
                <a:cs typeface="+mn-lt"/>
              </a:rPr>
              <a:t>What was the decision of the Prime Minister?</a:t>
            </a:r>
            <a:endParaRPr lang="en-GB" dirty="0"/>
          </a:p>
        </p:txBody>
      </p:sp>
    </p:spTree>
    <p:extLst>
      <p:ext uri="{BB962C8B-B14F-4D97-AF65-F5344CB8AC3E}">
        <p14:creationId xmlns:p14="http://schemas.microsoft.com/office/powerpoint/2010/main" val="30273202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ahLst/>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79E66-5B79-0151-C2C2-1BCBE41270E3}"/>
              </a:ext>
            </a:extLst>
          </p:cNvPr>
          <p:cNvSpPr>
            <a:spLocks noGrp="1"/>
          </p:cNvSpPr>
          <p:nvPr>
            <p:ph type="title"/>
          </p:nvPr>
        </p:nvSpPr>
        <p:spPr>
          <a:xfrm>
            <a:off x="890338" y="640080"/>
            <a:ext cx="3734014" cy="3566160"/>
          </a:xfrm>
        </p:spPr>
        <p:txBody>
          <a:bodyPr vert="horz" lIns="91440" tIns="45720" rIns="91440" bIns="45720" rtlCol="0" anchor="b">
            <a:normAutofit/>
          </a:bodyPr>
          <a:lstStyle/>
          <a:p>
            <a:pPr algn="ctr">
              <a:lnSpc>
                <a:spcPct val="90000"/>
              </a:lnSpc>
            </a:pPr>
            <a:r>
              <a:rPr lang="en-US" sz="5000" b="1" i="1" u="sng" dirty="0"/>
              <a:t>The Parliamentary and Health service ombudsman </a:t>
            </a:r>
            <a:endParaRPr lang="en-US" sz="5000" dirty="0"/>
          </a:p>
        </p:txBody>
      </p:sp>
      <p:sp>
        <p:nvSpPr>
          <p:cNvPr id="12"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F4FC0B"/>
          </a:solidFill>
          <a:ln w="38100" cap="rnd">
            <a:solidFill>
              <a:srgbClr val="F4FC0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3F56387-1CC1-1B23-6AE5-D525E243678D}"/>
              </a:ext>
            </a:extLst>
          </p:cNvPr>
          <p:cNvPicPr>
            <a:picLocks noChangeAspect="1"/>
          </p:cNvPicPr>
          <p:nvPr/>
        </p:nvPicPr>
        <p:blipFill rotWithShape="1">
          <a:blip r:embed="rId2"/>
          <a:srcRect l="17385" r="25269" b="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783550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ahLst/>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a:extLst>
              <a:ext uri="{FF2B5EF4-FFF2-40B4-BE49-F238E27FC236}">
                <a16:creationId xmlns:a16="http://schemas.microsoft.com/office/drawing/2014/main" id="{8EBFE756-8E0F-0F91-C2FA-7938E38C606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59C44E-1A06-D2AF-8A5A-222F4F7B799F}"/>
              </a:ext>
            </a:extLst>
          </p:cNvPr>
          <p:cNvSpPr>
            <a:spLocks noGrp="1"/>
          </p:cNvSpPr>
          <p:nvPr>
            <p:ph type="title"/>
          </p:nvPr>
        </p:nvSpPr>
        <p:spPr>
          <a:xfrm>
            <a:off x="341271" y="2060656"/>
            <a:ext cx="4514686" cy="2099613"/>
          </a:xfrm>
        </p:spPr>
        <p:txBody>
          <a:bodyPr vert="horz" lIns="91440" tIns="45720" rIns="91440" bIns="45720" rtlCol="0" anchor="t">
            <a:normAutofit/>
          </a:bodyPr>
          <a:lstStyle/>
          <a:p>
            <a:pPr algn="l"/>
            <a:r>
              <a:rPr lang="en-US" sz="11500" b="1" i="1" u="sng" dirty="0">
                <a:solidFill>
                  <a:schemeClr val="bg1"/>
                </a:solidFill>
              </a:rPr>
              <a:t>Mock test!</a:t>
            </a:r>
          </a:p>
        </p:txBody>
      </p:sp>
      <p:sp>
        <p:nvSpPr>
          <p:cNvPr id="12" name="Rectangle 11">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95" y="4702516"/>
            <a:ext cx="12191999" cy="2155484"/>
          </a:xfrm>
          <a:prstGeom prst="rect">
            <a:avLst/>
          </a:prstGeom>
          <a:gradFill flip="none" rotWithShape="1">
            <a:gsLst>
              <a:gs pos="59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550887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10CBC8-7837-4750-8EE9-B4C3D5048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9014793-11D4-4A17-9261-1A2E683AD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104482" y="-5104482"/>
            <a:ext cx="1983037" cy="12192001"/>
          </a:xfrm>
          <a:custGeom>
            <a:avLst/>
            <a:gdLst>
              <a:gd name="connsiteX0" fmla="*/ 0 w 1983037"/>
              <a:gd name="connsiteY0" fmla="*/ 0 h 12192001"/>
              <a:gd name="connsiteX1" fmla="*/ 0 w 1983037"/>
              <a:gd name="connsiteY1" fmla="*/ 12192001 h 12192001"/>
              <a:gd name="connsiteX2" fmla="*/ 1945626 w 1983037"/>
              <a:gd name="connsiteY2" fmla="*/ 12192001 h 12192001"/>
              <a:gd name="connsiteX3" fmla="*/ 1914883 w 1983037"/>
              <a:gd name="connsiteY3" fmla="*/ 11926947 h 12192001"/>
              <a:gd name="connsiteX4" fmla="*/ 1887405 w 1983037"/>
              <a:gd name="connsiteY4" fmla="*/ 10882179 h 12192001"/>
              <a:gd name="connsiteX5" fmla="*/ 1955094 w 1983037"/>
              <a:gd name="connsiteY5" fmla="*/ 9717835 h 12192001"/>
              <a:gd name="connsiteX6" fmla="*/ 1955094 w 1983037"/>
              <a:gd name="connsiteY6" fmla="*/ 9338013 h 12192001"/>
              <a:gd name="connsiteX7" fmla="*/ 1947423 w 1983037"/>
              <a:gd name="connsiteY7" fmla="*/ 8936699 h 12192001"/>
              <a:gd name="connsiteX8" fmla="*/ 1949002 w 1983037"/>
              <a:gd name="connsiteY8" fmla="*/ 7709920 h 12192001"/>
              <a:gd name="connsiteX9" fmla="*/ 1930276 w 1983037"/>
              <a:gd name="connsiteY9" fmla="*/ 6277504 h 12192001"/>
              <a:gd name="connsiteX10" fmla="*/ 1954643 w 1983037"/>
              <a:gd name="connsiteY10" fmla="*/ 5307481 h 12192001"/>
              <a:gd name="connsiteX11" fmla="*/ 1944941 w 1983037"/>
              <a:gd name="connsiteY11" fmla="*/ 4949831 h 12192001"/>
              <a:gd name="connsiteX12" fmla="*/ 1961187 w 1983037"/>
              <a:gd name="connsiteY12" fmla="*/ 4137481 h 12192001"/>
              <a:gd name="connsiteX13" fmla="*/ 1964118 w 1983037"/>
              <a:gd name="connsiteY13" fmla="*/ 3194148 h 12192001"/>
              <a:gd name="connsiteX14" fmla="*/ 1914708 w 1983037"/>
              <a:gd name="connsiteY14" fmla="*/ 1979808 h 12192001"/>
              <a:gd name="connsiteX15" fmla="*/ 1949679 w 1983037"/>
              <a:gd name="connsiteY15" fmla="*/ 1443897 h 12192001"/>
              <a:gd name="connsiteX16" fmla="*/ 1942685 w 1983037"/>
              <a:gd name="connsiteY16" fmla="*/ 749860 h 12192001"/>
              <a:gd name="connsiteX17" fmla="*/ 1933706 w 1983037"/>
              <a:gd name="connsiteY17" fmla="*/ 168558 h 12192001"/>
              <a:gd name="connsiteX18" fmla="*/ 1950785 w 1983037"/>
              <a:gd name="connsiteY18" fmla="*/ 0 h 1219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83037" h="12192001">
                <a:moveTo>
                  <a:pt x="0" y="0"/>
                </a:moveTo>
                <a:lnTo>
                  <a:pt x="0" y="12192001"/>
                </a:lnTo>
                <a:lnTo>
                  <a:pt x="1945626" y="12192001"/>
                </a:lnTo>
                <a:lnTo>
                  <a:pt x="1914883" y="11926947"/>
                </a:lnTo>
                <a:cubicBezTo>
                  <a:pt x="1884529" y="11579709"/>
                  <a:pt x="1881652" y="11231009"/>
                  <a:pt x="1887405" y="10882179"/>
                </a:cubicBezTo>
                <a:cubicBezTo>
                  <a:pt x="1893725" y="10493309"/>
                  <a:pt x="1911547" y="10104667"/>
                  <a:pt x="1955094" y="9717835"/>
                </a:cubicBezTo>
                <a:cubicBezTo>
                  <a:pt x="1966715" y="9591491"/>
                  <a:pt x="1966715" y="9464357"/>
                  <a:pt x="1955094" y="9338013"/>
                </a:cubicBezTo>
                <a:cubicBezTo>
                  <a:pt x="1945663" y="9204453"/>
                  <a:pt x="1943091" y="9070511"/>
                  <a:pt x="1947423" y="8936699"/>
                </a:cubicBezTo>
                <a:cubicBezTo>
                  <a:pt x="1960283" y="8527701"/>
                  <a:pt x="1930726" y="8118470"/>
                  <a:pt x="1949002" y="7709920"/>
                </a:cubicBezTo>
                <a:cubicBezTo>
                  <a:pt x="1970436" y="7231918"/>
                  <a:pt x="1945393" y="6755049"/>
                  <a:pt x="1930276" y="6277504"/>
                </a:cubicBezTo>
                <a:cubicBezTo>
                  <a:pt x="1920123" y="5954014"/>
                  <a:pt x="1913803" y="5630292"/>
                  <a:pt x="1954643" y="5307481"/>
                </a:cubicBezTo>
                <a:cubicBezTo>
                  <a:pt x="1969761" y="5188718"/>
                  <a:pt x="1956899" y="5068596"/>
                  <a:pt x="1944941" y="4949831"/>
                </a:cubicBezTo>
                <a:cubicBezTo>
                  <a:pt x="1917866" y="4678139"/>
                  <a:pt x="1932758" y="4407584"/>
                  <a:pt x="1961187" y="4137481"/>
                </a:cubicBezTo>
                <a:cubicBezTo>
                  <a:pt x="1994579" y="3823035"/>
                  <a:pt x="1984877" y="3508818"/>
                  <a:pt x="1964118" y="3194148"/>
                </a:cubicBezTo>
                <a:cubicBezTo>
                  <a:pt x="1937270" y="2789895"/>
                  <a:pt x="1903424" y="2387003"/>
                  <a:pt x="1914708" y="1979808"/>
                </a:cubicBezTo>
                <a:cubicBezTo>
                  <a:pt x="1919446" y="1800868"/>
                  <a:pt x="1935466" y="1622384"/>
                  <a:pt x="1949679" y="1443897"/>
                </a:cubicBezTo>
                <a:cubicBezTo>
                  <a:pt x="1964278" y="1212701"/>
                  <a:pt x="1961931" y="980722"/>
                  <a:pt x="1942685" y="749860"/>
                </a:cubicBezTo>
                <a:cubicBezTo>
                  <a:pt x="1929825" y="555933"/>
                  <a:pt x="1921533" y="362007"/>
                  <a:pt x="1933706" y="168558"/>
                </a:cubicBezTo>
                <a:lnTo>
                  <a:pt x="1950785"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77C327-ECFA-9FEC-FC00-973A564A3F21}"/>
              </a:ext>
            </a:extLst>
          </p:cNvPr>
          <p:cNvSpPr>
            <a:spLocks noGrp="1"/>
          </p:cNvSpPr>
          <p:nvPr>
            <p:ph type="title"/>
          </p:nvPr>
        </p:nvSpPr>
        <p:spPr>
          <a:xfrm>
            <a:off x="838200" y="365125"/>
            <a:ext cx="10515600" cy="1325563"/>
          </a:xfrm>
        </p:spPr>
        <p:txBody>
          <a:bodyPr>
            <a:normAutofit/>
          </a:bodyPr>
          <a:lstStyle/>
          <a:p>
            <a:pPr algn="ctr"/>
            <a:r>
              <a:rPr lang="en-GB" sz="8000" b="1" i="1" u="sng" dirty="0">
                <a:solidFill>
                  <a:schemeClr val="bg1"/>
                </a:solidFill>
              </a:rPr>
              <a:t>Summary</a:t>
            </a:r>
            <a:endParaRPr lang="en-US" sz="8000" dirty="0">
              <a:solidFill>
                <a:schemeClr val="bg1"/>
              </a:solidFill>
            </a:endParaRPr>
          </a:p>
        </p:txBody>
      </p:sp>
      <p:graphicFrame>
        <p:nvGraphicFramePr>
          <p:cNvPr id="5" name="Content Placeholder 2">
            <a:extLst>
              <a:ext uri="{FF2B5EF4-FFF2-40B4-BE49-F238E27FC236}">
                <a16:creationId xmlns:a16="http://schemas.microsoft.com/office/drawing/2014/main" id="{72DF1771-9FBE-24DD-FAB1-CFB8EE30338C}"/>
              </a:ext>
            </a:extLst>
          </p:cNvPr>
          <p:cNvGraphicFramePr>
            <a:graphicFrameLocks noGrp="1"/>
          </p:cNvGraphicFramePr>
          <p:nvPr>
            <p:ph idx="1"/>
            <p:extLst>
              <p:ext uri="{D42A27DB-BD31-4B8C-83A1-F6EECF244321}">
                <p14:modId xmlns:p14="http://schemas.microsoft.com/office/powerpoint/2010/main" val="1060987663"/>
              </p:ext>
            </p:extLst>
          </p:nvPr>
        </p:nvGraphicFramePr>
        <p:xfrm>
          <a:off x="838200" y="2223655"/>
          <a:ext cx="10515600" cy="39533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22492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C02E53-894D-8936-7418-1ACB4FF13523}"/>
              </a:ext>
            </a:extLst>
          </p:cNvPr>
          <p:cNvSpPr>
            <a:spLocks noGrp="1"/>
          </p:cNvSpPr>
          <p:nvPr>
            <p:ph type="ctrTitle"/>
          </p:nvPr>
        </p:nvSpPr>
        <p:spPr>
          <a:xfrm>
            <a:off x="638882" y="3577456"/>
            <a:ext cx="10909640" cy="1687814"/>
          </a:xfrm>
        </p:spPr>
        <p:txBody>
          <a:bodyPr anchor="b">
            <a:normAutofit/>
          </a:bodyPr>
          <a:lstStyle/>
          <a:p>
            <a:pPr algn="ctr"/>
            <a:r>
              <a:rPr lang="en-GB" sz="10000" b="1" i="1" u="sng"/>
              <a:t>Thank you!</a:t>
            </a:r>
          </a:p>
        </p:txBody>
      </p:sp>
      <p:sp>
        <p:nvSpPr>
          <p:cNvPr id="3" name="Content Placeholder 2">
            <a:extLst>
              <a:ext uri="{FF2B5EF4-FFF2-40B4-BE49-F238E27FC236}">
                <a16:creationId xmlns:a16="http://schemas.microsoft.com/office/drawing/2014/main" id="{2A0934B4-8EC9-F5B5-90FA-349558401F84}"/>
              </a:ext>
            </a:extLst>
          </p:cNvPr>
          <p:cNvSpPr>
            <a:spLocks noGrp="1"/>
          </p:cNvSpPr>
          <p:nvPr>
            <p:ph type="subTitle" idx="1"/>
          </p:nvPr>
        </p:nvSpPr>
        <p:spPr>
          <a:xfrm>
            <a:off x="638881" y="5660607"/>
            <a:ext cx="10909643" cy="552659"/>
          </a:xfrm>
        </p:spPr>
        <p:txBody>
          <a:bodyPr vert="horz" lIns="91440" tIns="45720" rIns="91440" bIns="45720" rtlCol="0" anchor="t">
            <a:normAutofit/>
          </a:bodyPr>
          <a:lstStyle/>
          <a:p>
            <a:pPr algn="ctr"/>
            <a:r>
              <a:rPr lang="en-GB" sz="2400" b="1" i="1"/>
              <a:t>Any Questions?</a:t>
            </a:r>
          </a:p>
        </p:txBody>
      </p:sp>
      <p:pic>
        <p:nvPicPr>
          <p:cNvPr id="7" name="Graphic 6" descr="Handshake">
            <a:extLst>
              <a:ext uri="{FF2B5EF4-FFF2-40B4-BE49-F238E27FC236}">
                <a16:creationId xmlns:a16="http://schemas.microsoft.com/office/drawing/2014/main" id="{9D7FC0D4-E86F-21CB-5BBE-C01CE55F9EC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63826" y="294304"/>
            <a:ext cx="4129238" cy="4129238"/>
          </a:xfrm>
          <a:prstGeom prst="rect">
            <a:avLst/>
          </a:prstGeom>
        </p:spPr>
      </p:pic>
      <p:sp>
        <p:nvSpPr>
          <p:cNvPr id="12" name="Rectangle 6">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27432"/>
          </a:xfrm>
          <a:custGeom>
            <a:avLst/>
            <a:gdLst>
              <a:gd name="connsiteX0" fmla="*/ 0 w 4572000"/>
              <a:gd name="connsiteY0" fmla="*/ 0 h 27432"/>
              <a:gd name="connsiteX1" fmla="*/ 607423 w 4572000"/>
              <a:gd name="connsiteY1" fmla="*/ 0 h 27432"/>
              <a:gd name="connsiteX2" fmla="*/ 1123406 w 4572000"/>
              <a:gd name="connsiteY2" fmla="*/ 0 h 27432"/>
              <a:gd name="connsiteX3" fmla="*/ 1685109 w 4572000"/>
              <a:gd name="connsiteY3" fmla="*/ 0 h 27432"/>
              <a:gd name="connsiteX4" fmla="*/ 2383971 w 4572000"/>
              <a:gd name="connsiteY4" fmla="*/ 0 h 27432"/>
              <a:gd name="connsiteX5" fmla="*/ 2991394 w 4572000"/>
              <a:gd name="connsiteY5" fmla="*/ 0 h 27432"/>
              <a:gd name="connsiteX6" fmla="*/ 3553097 w 4572000"/>
              <a:gd name="connsiteY6" fmla="*/ 0 h 27432"/>
              <a:gd name="connsiteX7" fmla="*/ 4572000 w 4572000"/>
              <a:gd name="connsiteY7" fmla="*/ 0 h 27432"/>
              <a:gd name="connsiteX8" fmla="*/ 4572000 w 4572000"/>
              <a:gd name="connsiteY8" fmla="*/ 27432 h 27432"/>
              <a:gd name="connsiteX9" fmla="*/ 3918857 w 4572000"/>
              <a:gd name="connsiteY9" fmla="*/ 27432 h 27432"/>
              <a:gd name="connsiteX10" fmla="*/ 3357154 w 4572000"/>
              <a:gd name="connsiteY10" fmla="*/ 27432 h 27432"/>
              <a:gd name="connsiteX11" fmla="*/ 2612571 w 4572000"/>
              <a:gd name="connsiteY11" fmla="*/ 27432 h 27432"/>
              <a:gd name="connsiteX12" fmla="*/ 2005149 w 4572000"/>
              <a:gd name="connsiteY12" fmla="*/ 27432 h 27432"/>
              <a:gd name="connsiteX13" fmla="*/ 1489166 w 4572000"/>
              <a:gd name="connsiteY13" fmla="*/ 27432 h 27432"/>
              <a:gd name="connsiteX14" fmla="*/ 790303 w 4572000"/>
              <a:gd name="connsiteY14" fmla="*/ 27432 h 27432"/>
              <a:gd name="connsiteX15" fmla="*/ 0 w 4572000"/>
              <a:gd name="connsiteY15" fmla="*/ 27432 h 27432"/>
              <a:gd name="connsiteX16" fmla="*/ 0 w 457200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27432" fill="none" extrusionOk="0">
                <a:moveTo>
                  <a:pt x="0" y="0"/>
                </a:moveTo>
                <a:cubicBezTo>
                  <a:pt x="150397" y="-23421"/>
                  <a:pt x="474161" y="9174"/>
                  <a:pt x="607423" y="0"/>
                </a:cubicBezTo>
                <a:cubicBezTo>
                  <a:pt x="740685" y="-9174"/>
                  <a:pt x="868821" y="-4258"/>
                  <a:pt x="1123406" y="0"/>
                </a:cubicBezTo>
                <a:cubicBezTo>
                  <a:pt x="1377991" y="4258"/>
                  <a:pt x="1567664" y="-12410"/>
                  <a:pt x="1685109" y="0"/>
                </a:cubicBezTo>
                <a:cubicBezTo>
                  <a:pt x="1802554" y="12410"/>
                  <a:pt x="2193086" y="-14353"/>
                  <a:pt x="2383971" y="0"/>
                </a:cubicBezTo>
                <a:cubicBezTo>
                  <a:pt x="2574856" y="14353"/>
                  <a:pt x="2697477" y="-26142"/>
                  <a:pt x="2991394" y="0"/>
                </a:cubicBezTo>
                <a:cubicBezTo>
                  <a:pt x="3285311" y="26142"/>
                  <a:pt x="3423667" y="26544"/>
                  <a:pt x="3553097" y="0"/>
                </a:cubicBezTo>
                <a:cubicBezTo>
                  <a:pt x="3682527" y="-26544"/>
                  <a:pt x="4344147" y="50350"/>
                  <a:pt x="4572000" y="0"/>
                </a:cubicBezTo>
                <a:cubicBezTo>
                  <a:pt x="4571027" y="8304"/>
                  <a:pt x="4571522" y="21512"/>
                  <a:pt x="4572000" y="27432"/>
                </a:cubicBezTo>
                <a:cubicBezTo>
                  <a:pt x="4438349" y="5490"/>
                  <a:pt x="4090129" y="31231"/>
                  <a:pt x="3918857" y="27432"/>
                </a:cubicBezTo>
                <a:cubicBezTo>
                  <a:pt x="3747585" y="23633"/>
                  <a:pt x="3498826" y="6883"/>
                  <a:pt x="3357154" y="27432"/>
                </a:cubicBezTo>
                <a:cubicBezTo>
                  <a:pt x="3215482" y="47981"/>
                  <a:pt x="2784289" y="56849"/>
                  <a:pt x="2612571" y="27432"/>
                </a:cubicBezTo>
                <a:cubicBezTo>
                  <a:pt x="2440853" y="-1985"/>
                  <a:pt x="2261292" y="25951"/>
                  <a:pt x="2005149" y="27432"/>
                </a:cubicBezTo>
                <a:cubicBezTo>
                  <a:pt x="1749006" y="28913"/>
                  <a:pt x="1700078" y="34342"/>
                  <a:pt x="1489166" y="27432"/>
                </a:cubicBezTo>
                <a:cubicBezTo>
                  <a:pt x="1278254" y="20522"/>
                  <a:pt x="1077188" y="56916"/>
                  <a:pt x="790303" y="27432"/>
                </a:cubicBezTo>
                <a:cubicBezTo>
                  <a:pt x="503418" y="-2052"/>
                  <a:pt x="359168" y="57044"/>
                  <a:pt x="0" y="27432"/>
                </a:cubicBezTo>
                <a:cubicBezTo>
                  <a:pt x="-1048" y="14992"/>
                  <a:pt x="-1120" y="7447"/>
                  <a:pt x="0" y="0"/>
                </a:cubicBezTo>
                <a:close/>
              </a:path>
              <a:path w="4572000" h="27432" stroke="0" extrusionOk="0">
                <a:moveTo>
                  <a:pt x="0" y="0"/>
                </a:moveTo>
                <a:cubicBezTo>
                  <a:pt x="155698" y="6780"/>
                  <a:pt x="465972" y="13197"/>
                  <a:pt x="607423" y="0"/>
                </a:cubicBezTo>
                <a:cubicBezTo>
                  <a:pt x="748874" y="-13197"/>
                  <a:pt x="1014133" y="22994"/>
                  <a:pt x="1123406" y="0"/>
                </a:cubicBezTo>
                <a:cubicBezTo>
                  <a:pt x="1232679" y="-22994"/>
                  <a:pt x="1639431" y="-2997"/>
                  <a:pt x="1867989" y="0"/>
                </a:cubicBezTo>
                <a:cubicBezTo>
                  <a:pt x="2096547" y="2997"/>
                  <a:pt x="2265668" y="29557"/>
                  <a:pt x="2475411" y="0"/>
                </a:cubicBezTo>
                <a:cubicBezTo>
                  <a:pt x="2685154" y="-29557"/>
                  <a:pt x="2951491" y="73"/>
                  <a:pt x="3082834" y="0"/>
                </a:cubicBezTo>
                <a:cubicBezTo>
                  <a:pt x="3214177" y="-73"/>
                  <a:pt x="3641000" y="-33478"/>
                  <a:pt x="3827417" y="0"/>
                </a:cubicBezTo>
                <a:cubicBezTo>
                  <a:pt x="4013834" y="33478"/>
                  <a:pt x="4345917" y="14255"/>
                  <a:pt x="4572000" y="0"/>
                </a:cubicBezTo>
                <a:cubicBezTo>
                  <a:pt x="4572485" y="9333"/>
                  <a:pt x="4573278" y="19699"/>
                  <a:pt x="4572000" y="27432"/>
                </a:cubicBezTo>
                <a:cubicBezTo>
                  <a:pt x="4318030" y="43025"/>
                  <a:pt x="4161104" y="34314"/>
                  <a:pt x="4010297" y="27432"/>
                </a:cubicBezTo>
                <a:cubicBezTo>
                  <a:pt x="3859490" y="20550"/>
                  <a:pt x="3592529" y="6613"/>
                  <a:pt x="3357154" y="27432"/>
                </a:cubicBezTo>
                <a:cubicBezTo>
                  <a:pt x="3121779" y="48251"/>
                  <a:pt x="2884285" y="3780"/>
                  <a:pt x="2704011" y="27432"/>
                </a:cubicBezTo>
                <a:cubicBezTo>
                  <a:pt x="2523737" y="51084"/>
                  <a:pt x="2295944" y="32081"/>
                  <a:pt x="2096589" y="27432"/>
                </a:cubicBezTo>
                <a:cubicBezTo>
                  <a:pt x="1897234" y="22783"/>
                  <a:pt x="1623782" y="52518"/>
                  <a:pt x="1352006" y="27432"/>
                </a:cubicBezTo>
                <a:cubicBezTo>
                  <a:pt x="1080230" y="2346"/>
                  <a:pt x="869959" y="12864"/>
                  <a:pt x="607423" y="27432"/>
                </a:cubicBezTo>
                <a:cubicBezTo>
                  <a:pt x="344887" y="42000"/>
                  <a:pt x="188100" y="40051"/>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Date Placeholder 26">
            <a:extLst>
              <a:ext uri="{FF2B5EF4-FFF2-40B4-BE49-F238E27FC236}">
                <a16:creationId xmlns:a16="http://schemas.microsoft.com/office/drawing/2014/main" id="{F28B82B1-E269-4325-A665-6CFE5DEE5DE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6356350"/>
            <a:ext cx="2743200" cy="365125"/>
          </a:xfrm>
          <a:prstGeom prst="rect">
            <a:avLst/>
          </a:prstGeom>
        </p:spPr>
        <p:txBody>
          <a:bodyPr vert="horz" lIns="91440" tIns="45720" rIns="91440" bIns="45720" rtlCol="0" anchor="ctr"/>
          <a:lstStyle>
            <a:defPPr>
              <a:defRPr lang="en-US"/>
            </a:defPPr>
            <a:lvl1pPr marL="0" algn="l"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6" name="Footer Placeholder 27">
            <a:extLst>
              <a:ext uri="{FF2B5EF4-FFF2-40B4-BE49-F238E27FC236}">
                <a16:creationId xmlns:a16="http://schemas.microsoft.com/office/drawing/2014/main" id="{7C700527-76FD-4DF4-A597-6F5E089CA0C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8" name="Slide Number Placeholder 28">
            <a:extLst>
              <a:ext uri="{FF2B5EF4-FFF2-40B4-BE49-F238E27FC236}">
                <a16:creationId xmlns:a16="http://schemas.microsoft.com/office/drawing/2014/main" id="{B5EA49A9-01EB-4D60-A392-7DC9B625D67D}"/>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461640302"/>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SketchyVTI</vt:lpstr>
      <vt:lpstr>Executive power</vt:lpstr>
      <vt:lpstr>Content </vt:lpstr>
      <vt:lpstr>Aims and learning objectives</vt:lpstr>
      <vt:lpstr>Who is the executive?</vt:lpstr>
      <vt:lpstr>Prime Minister </vt:lpstr>
      <vt:lpstr>PowerPoint Presentation</vt:lpstr>
      <vt:lpstr>Who is the cabinet?</vt:lpstr>
      <vt:lpstr>Activity </vt:lpstr>
      <vt:lpstr>Wider government </vt:lpstr>
      <vt:lpstr>Activity</vt:lpstr>
      <vt:lpstr>Parliament continued</vt:lpstr>
      <vt:lpstr>Activity</vt:lpstr>
      <vt:lpstr>Civil service</vt:lpstr>
      <vt:lpstr>The crown </vt:lpstr>
      <vt:lpstr>Prerogative powers </vt:lpstr>
      <vt:lpstr>Holding the executive to account</vt:lpstr>
      <vt:lpstr>Resignation </vt:lpstr>
      <vt:lpstr>Holding ministers to account</vt:lpstr>
      <vt:lpstr>Ministerial code</vt:lpstr>
      <vt:lpstr>Activity </vt:lpstr>
      <vt:lpstr>The Parliamentary and Health service ombudsman </vt:lpstr>
      <vt:lpstr>Mock test!</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373</cp:revision>
  <dcterms:created xsi:type="dcterms:W3CDTF">2022-11-07T13:03:37Z</dcterms:created>
  <dcterms:modified xsi:type="dcterms:W3CDTF">2022-11-23T14:17:00Z</dcterms:modified>
</cp:coreProperties>
</file>