
<file path=[Content_Types].xml><?xml version="1.0" encoding="utf-8"?>
<Types xmlns="http://schemas.openxmlformats.org/package/2006/content-types">
  <Default Extension="jpeg" ContentType="image/jpeg"/>
  <Default Extension="jp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slideshow.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59" r:id="rId4"/>
  </p:sldMasterIdLst>
  <p:notesMasterIdLst>
    <p:notesMasterId r:id="rId21"/>
  </p:notesMasterIdLst>
  <p:sldIdLst>
    <p:sldId id="256" r:id="rId5"/>
    <p:sldId id="257" r:id="rId6"/>
    <p:sldId id="258" r:id="rId7"/>
    <p:sldId id="259" r:id="rId8"/>
    <p:sldId id="260" r:id="rId9"/>
    <p:sldId id="261" r:id="rId10"/>
    <p:sldId id="262" r:id="rId11"/>
    <p:sldId id="263" r:id="rId12"/>
    <p:sldId id="264" r:id="rId13"/>
    <p:sldId id="265" r:id="rId14"/>
    <p:sldId id="266" r:id="rId15"/>
    <p:sldId id="267" r:id="rId16"/>
    <p:sldId id="268" r:id="rId17"/>
    <p:sldId id="269" r:id="rId18"/>
    <p:sldId id="270" r:id="rId19"/>
    <p:sldId id="271" r:id="rId2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9235CA5-B322-E748-BDD5-28619E2B43CA}" v="30" dt="2026-01-15T07:19:20.31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5737"/>
    <p:restoredTop sz="94749"/>
  </p:normalViewPr>
  <p:slideViewPr>
    <p:cSldViewPr snapToGrid="0">
      <p:cViewPr varScale="1">
        <p:scale>
          <a:sx n="111" d="100"/>
          <a:sy n="111" d="100"/>
        </p:scale>
        <p:origin x="1280" y="19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microsoft.com/office/2015/10/relationships/revisionInfo" Target="revisionInfo.xml"/><Relationship Id="rId3" Type="http://schemas.openxmlformats.org/officeDocument/2006/relationships/customXml" Target="../customXml/item3.xml"/><Relationship Id="rId21" Type="http://schemas.openxmlformats.org/officeDocument/2006/relationships/notesMaster" Target="notesMasters/notesMaster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页眉占位符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kumimoji="1" lang="zh-CN" altLang="en-US"/>
          </a:p>
        </p:txBody>
      </p:sp>
      <p:sp>
        <p:nvSpPr>
          <p:cNvPr id="3" name="日期占位符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F09498B-9F3F-4349-A077-883C4476905D}" type="datetimeFigureOut">
              <a:rPr kumimoji="1" lang="zh-CN" altLang="en-US" smtClean="0"/>
              <a:t>2026/1/15</a:t>
            </a:fld>
            <a:endParaRPr kumimoji="1" lang="zh-CN" altLang="en-US"/>
          </a:p>
        </p:txBody>
      </p:sp>
      <p:sp>
        <p:nvSpPr>
          <p:cNvPr id="4" name="幻灯片图像占位符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zh-CN" altLang="en-US"/>
          </a:p>
        </p:txBody>
      </p:sp>
      <p:sp>
        <p:nvSpPr>
          <p:cNvPr id="5" name="备注占位符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kumimoji="1" lang="zh-CN" altLang="en-US"/>
              <a:t>单击此处编辑母版文本样式</a:t>
            </a:r>
          </a:p>
          <a:p>
            <a:pPr lvl="1"/>
            <a:r>
              <a:rPr kumimoji="1" lang="zh-CN" altLang="en-US"/>
              <a:t>二级</a:t>
            </a:r>
          </a:p>
          <a:p>
            <a:pPr lvl="2"/>
            <a:r>
              <a:rPr kumimoji="1" lang="zh-CN" altLang="en-US"/>
              <a:t>三级</a:t>
            </a:r>
          </a:p>
          <a:p>
            <a:pPr lvl="3"/>
            <a:r>
              <a:rPr kumimoji="1" lang="zh-CN" altLang="en-US"/>
              <a:t>四级</a:t>
            </a:r>
          </a:p>
          <a:p>
            <a:pPr lvl="4"/>
            <a:r>
              <a:rPr kumimoji="1" lang="zh-CN" altLang="en-US"/>
              <a:t>五级</a:t>
            </a:r>
          </a:p>
        </p:txBody>
      </p:sp>
      <p:sp>
        <p:nvSpPr>
          <p:cNvPr id="6" name="页脚占位符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kumimoji="1" lang="zh-CN" altLang="en-US"/>
          </a:p>
        </p:txBody>
      </p:sp>
      <p:sp>
        <p:nvSpPr>
          <p:cNvPr id="7" name="灯片编号占位符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B8A583E-03F3-3C4F-ACDA-2E4BB627D239}" type="slidenum">
              <a:rPr kumimoji="1" lang="zh-CN" altLang="en-US" smtClean="0"/>
              <a:t>‹#›</a:t>
            </a:fld>
            <a:endParaRPr kumimoji="1" lang="zh-CN" altLang="en-US"/>
          </a:p>
        </p:txBody>
      </p:sp>
    </p:spTree>
    <p:extLst>
      <p:ext uri="{BB962C8B-B14F-4D97-AF65-F5344CB8AC3E}">
        <p14:creationId xmlns:p14="http://schemas.microsoft.com/office/powerpoint/2010/main" val="278367630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r>
              <a:rPr lang="en-US" altLang="zh-CN" sz="1200" kern="1200" dirty="0">
                <a:solidFill>
                  <a:schemeClr val="tx1"/>
                </a:solidFill>
                <a:effectLst/>
                <a:latin typeface="+mn-lt"/>
                <a:ea typeface="+mn-ea"/>
                <a:cs typeface="+mn-cs"/>
              </a:rPr>
              <a:t>Hi, everyone.</a:t>
            </a:r>
            <a:endParaRPr lang="zh-CN" altLang="zh-CN" sz="1200" kern="1200" dirty="0">
              <a:solidFill>
                <a:schemeClr val="tx1"/>
              </a:solidFill>
              <a:effectLst/>
              <a:latin typeface="+mn-lt"/>
              <a:ea typeface="+mn-ea"/>
              <a:cs typeface="+mn-cs"/>
            </a:endParaRPr>
          </a:p>
          <a:p>
            <a:r>
              <a:rPr lang="en-US" altLang="zh-CN" sz="1200" kern="1200" dirty="0">
                <a:solidFill>
                  <a:schemeClr val="tx1"/>
                </a:solidFill>
                <a:effectLst/>
                <a:latin typeface="+mn-lt"/>
                <a:ea typeface="+mn-ea"/>
                <a:cs typeface="+mn-cs"/>
              </a:rPr>
              <a:t>Today I will be presenting my thesis proposal, entitled “Gendered Emotional Pathways in AI-Assisted EFL Learning: An Applied Linguistics Perspective.”</a:t>
            </a:r>
            <a:endParaRPr lang="zh-CN" altLang="zh-CN" sz="1200" kern="1200" dirty="0">
              <a:solidFill>
                <a:schemeClr val="tx1"/>
              </a:solidFill>
              <a:effectLst/>
              <a:latin typeface="+mn-lt"/>
              <a:ea typeface="+mn-ea"/>
              <a:cs typeface="+mn-cs"/>
            </a:endParaRPr>
          </a:p>
          <a:p>
            <a:r>
              <a:rPr lang="en-US" altLang="zh-CN" sz="1200" kern="1200" dirty="0">
                <a:solidFill>
                  <a:schemeClr val="tx1"/>
                </a:solidFill>
                <a:effectLst/>
                <a:latin typeface="+mn-lt"/>
                <a:ea typeface="+mn-ea"/>
                <a:cs typeface="+mn-cs"/>
              </a:rPr>
              <a:t>This study focuses on how learners’ emotional experiences shape their engagement with AI in English as a foreign language learning, and how these processes are influenced by gender. My research is grounded firmly within applied linguistics, rather than educational technology or psychology.</a:t>
            </a:r>
            <a:endParaRPr lang="zh-CN" altLang="zh-CN" sz="1200" kern="1200" dirty="0">
              <a:solidFill>
                <a:schemeClr val="tx1"/>
              </a:solidFill>
              <a:effectLst/>
              <a:latin typeface="+mn-lt"/>
              <a:ea typeface="+mn-ea"/>
              <a:cs typeface="+mn-cs"/>
            </a:endParaRPr>
          </a:p>
        </p:txBody>
      </p:sp>
      <p:sp>
        <p:nvSpPr>
          <p:cNvPr id="4" name="灯片编号占位符 3"/>
          <p:cNvSpPr>
            <a:spLocks noGrp="1"/>
          </p:cNvSpPr>
          <p:nvPr>
            <p:ph type="sldNum" sz="quarter" idx="5"/>
          </p:nvPr>
        </p:nvSpPr>
        <p:spPr/>
        <p:txBody>
          <a:bodyPr/>
          <a:lstStyle/>
          <a:p>
            <a:fld id="{9B8A583E-03F3-3C4F-ACDA-2E4BB627D239}" type="slidenum">
              <a:rPr kumimoji="1" lang="zh-CN" altLang="en-US" smtClean="0"/>
              <a:t>1</a:t>
            </a:fld>
            <a:endParaRPr kumimoji="1" lang="zh-CN" altLang="en-US"/>
          </a:p>
        </p:txBody>
      </p:sp>
    </p:spTree>
    <p:extLst>
      <p:ext uri="{BB962C8B-B14F-4D97-AF65-F5344CB8AC3E}">
        <p14:creationId xmlns:p14="http://schemas.microsoft.com/office/powerpoint/2010/main" val="66004731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r>
              <a:rPr lang="en-US" altLang="zh-CN" sz="1200" kern="1200" dirty="0">
                <a:solidFill>
                  <a:schemeClr val="tx1"/>
                </a:solidFill>
                <a:effectLst/>
                <a:latin typeface="+mn-lt"/>
                <a:ea typeface="+mn-ea"/>
                <a:cs typeface="+mn-cs"/>
              </a:rPr>
              <a:t>Artificial intelligence has become increasingly integrated into EFL learning in recent years. Many learners now use AI tools for writing support, feedback, and autonomous practice. These technologies offer personalized input and flexible learning environments.</a:t>
            </a:r>
            <a:endParaRPr lang="zh-CN" altLang="zh-CN" sz="1200" kern="1200" dirty="0">
              <a:solidFill>
                <a:schemeClr val="tx1"/>
              </a:solidFill>
              <a:effectLst/>
              <a:latin typeface="+mn-lt"/>
              <a:ea typeface="+mn-ea"/>
              <a:cs typeface="+mn-cs"/>
            </a:endParaRPr>
          </a:p>
          <a:p>
            <a:r>
              <a:rPr lang="en-US" altLang="zh-CN" sz="1200" kern="1200" dirty="0">
                <a:solidFill>
                  <a:schemeClr val="tx1"/>
                </a:solidFill>
                <a:effectLst/>
                <a:latin typeface="+mn-lt"/>
                <a:ea typeface="+mn-ea"/>
                <a:cs typeface="+mn-cs"/>
              </a:rPr>
              <a:t>As a result, there has been growing research interest in learners’ acceptance of AI-assisted language learning. However, much of this research has focused on technological or cognitive factors, rather than on learners’ emotional and social experiences.</a:t>
            </a:r>
            <a:endParaRPr lang="zh-CN" altLang="zh-CN" sz="1200" kern="1200" dirty="0">
              <a:solidFill>
                <a:schemeClr val="tx1"/>
              </a:solidFill>
              <a:effectLst/>
              <a:latin typeface="+mn-lt"/>
              <a:ea typeface="+mn-ea"/>
              <a:cs typeface="+mn-cs"/>
            </a:endParaRPr>
          </a:p>
        </p:txBody>
      </p:sp>
      <p:sp>
        <p:nvSpPr>
          <p:cNvPr id="4" name="灯片编号占位符 3"/>
          <p:cNvSpPr>
            <a:spLocks noGrp="1"/>
          </p:cNvSpPr>
          <p:nvPr>
            <p:ph type="sldNum" sz="quarter" idx="5"/>
          </p:nvPr>
        </p:nvSpPr>
        <p:spPr/>
        <p:txBody>
          <a:bodyPr/>
          <a:lstStyle/>
          <a:p>
            <a:fld id="{9B8A583E-03F3-3C4F-ACDA-2E4BB627D239}" type="slidenum">
              <a:rPr kumimoji="1" lang="zh-CN" altLang="en-US" smtClean="0"/>
              <a:t>2</a:t>
            </a:fld>
            <a:endParaRPr kumimoji="1" lang="zh-CN" altLang="en-US"/>
          </a:p>
        </p:txBody>
      </p:sp>
    </p:spTree>
    <p:extLst>
      <p:ext uri="{BB962C8B-B14F-4D97-AF65-F5344CB8AC3E}">
        <p14:creationId xmlns:p14="http://schemas.microsoft.com/office/powerpoint/2010/main" val="279343973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r>
              <a:rPr lang="en-US" altLang="zh-CN" sz="1200" kern="1200" dirty="0">
                <a:solidFill>
                  <a:schemeClr val="tx1"/>
                </a:solidFill>
                <a:effectLst/>
                <a:latin typeface="+mn-lt"/>
                <a:ea typeface="+mn-ea"/>
                <a:cs typeface="+mn-cs"/>
              </a:rPr>
              <a:t>Despite the increasing number of studies on AI acceptance, several gaps remain. First, most studies focus mainly on perceived usefulness or ease of use. Second, in SLA research, foreign language emotions are often treated as direct predictors of behavior.</a:t>
            </a:r>
            <a:endParaRPr lang="zh-CN" altLang="zh-CN" sz="1200" kern="1200" dirty="0">
              <a:solidFill>
                <a:schemeClr val="tx1"/>
              </a:solidFill>
              <a:effectLst/>
              <a:latin typeface="+mn-lt"/>
              <a:ea typeface="+mn-ea"/>
              <a:cs typeface="+mn-cs"/>
            </a:endParaRPr>
          </a:p>
          <a:p>
            <a:r>
              <a:rPr lang="en-US" altLang="zh-CN" sz="1200" kern="1200" dirty="0">
                <a:solidFill>
                  <a:schemeClr val="tx1"/>
                </a:solidFill>
                <a:effectLst/>
                <a:latin typeface="+mn-lt"/>
                <a:ea typeface="+mn-ea"/>
                <a:cs typeface="+mn-cs"/>
              </a:rPr>
              <a:t>In addition, learner identity is rarely explored in AI-assisted EFL contexts. Gender, in particular, is frequently reduced to a demographic variable rather than being theorized as a social structure.</a:t>
            </a:r>
            <a:endParaRPr lang="zh-CN" altLang="zh-CN" sz="1200" kern="1200" dirty="0">
              <a:solidFill>
                <a:schemeClr val="tx1"/>
              </a:solidFill>
              <a:effectLst/>
              <a:latin typeface="+mn-lt"/>
              <a:ea typeface="+mn-ea"/>
              <a:cs typeface="+mn-cs"/>
            </a:endParaRPr>
          </a:p>
        </p:txBody>
      </p:sp>
      <p:sp>
        <p:nvSpPr>
          <p:cNvPr id="4" name="灯片编号占位符 3"/>
          <p:cNvSpPr>
            <a:spLocks noGrp="1"/>
          </p:cNvSpPr>
          <p:nvPr>
            <p:ph type="sldNum" sz="quarter" idx="5"/>
          </p:nvPr>
        </p:nvSpPr>
        <p:spPr/>
        <p:txBody>
          <a:bodyPr/>
          <a:lstStyle/>
          <a:p>
            <a:fld id="{9B8A583E-03F3-3C4F-ACDA-2E4BB627D239}" type="slidenum">
              <a:rPr kumimoji="1" lang="zh-CN" altLang="en-US" smtClean="0"/>
              <a:t>3</a:t>
            </a:fld>
            <a:endParaRPr kumimoji="1" lang="zh-CN" altLang="en-US"/>
          </a:p>
        </p:txBody>
      </p:sp>
    </p:spTree>
    <p:extLst>
      <p:ext uri="{BB962C8B-B14F-4D97-AF65-F5344CB8AC3E}">
        <p14:creationId xmlns:p14="http://schemas.microsoft.com/office/powerpoint/2010/main" val="174780241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r>
              <a:rPr lang="en-US" altLang="zh-CN" sz="1200" kern="1200" dirty="0">
                <a:solidFill>
                  <a:schemeClr val="tx1"/>
                </a:solidFill>
                <a:effectLst/>
                <a:latin typeface="+mn-lt"/>
                <a:ea typeface="+mn-ea"/>
                <a:cs typeface="+mn-cs"/>
              </a:rPr>
              <a:t>This study starts from the assumption that emotions do not automatically translate into learning behavior. Learners’ engagement with AI involves processes of meaning-making and self-positioning.</a:t>
            </a:r>
            <a:endParaRPr lang="zh-CN" altLang="zh-CN" sz="1200" kern="1200" dirty="0">
              <a:solidFill>
                <a:schemeClr val="tx1"/>
              </a:solidFill>
              <a:effectLst/>
              <a:latin typeface="+mn-lt"/>
              <a:ea typeface="+mn-ea"/>
              <a:cs typeface="+mn-cs"/>
            </a:endParaRPr>
          </a:p>
          <a:p>
            <a:r>
              <a:rPr lang="en-US" altLang="zh-CN" sz="1200" kern="1200" dirty="0">
                <a:solidFill>
                  <a:schemeClr val="tx1"/>
                </a:solidFill>
                <a:effectLst/>
                <a:latin typeface="+mn-lt"/>
                <a:ea typeface="+mn-ea"/>
                <a:cs typeface="+mn-cs"/>
              </a:rPr>
              <a:t>Learner identity therefore provides a crucial link between emotion and action. Furthermore, gender shapes how emotions are experienced and how learners act upon them, especially in technology-mediated learning environments.</a:t>
            </a:r>
            <a:endParaRPr lang="zh-CN" altLang="zh-CN" sz="1200" kern="1200" dirty="0">
              <a:solidFill>
                <a:schemeClr val="tx1"/>
              </a:solidFill>
              <a:effectLst/>
              <a:latin typeface="+mn-lt"/>
              <a:ea typeface="+mn-ea"/>
              <a:cs typeface="+mn-cs"/>
            </a:endParaRPr>
          </a:p>
        </p:txBody>
      </p:sp>
      <p:sp>
        <p:nvSpPr>
          <p:cNvPr id="4" name="灯片编号占位符 3"/>
          <p:cNvSpPr>
            <a:spLocks noGrp="1"/>
          </p:cNvSpPr>
          <p:nvPr>
            <p:ph type="sldNum" sz="quarter" idx="5"/>
          </p:nvPr>
        </p:nvSpPr>
        <p:spPr/>
        <p:txBody>
          <a:bodyPr/>
          <a:lstStyle/>
          <a:p>
            <a:fld id="{9B8A583E-03F3-3C4F-ACDA-2E4BB627D239}" type="slidenum">
              <a:rPr kumimoji="1" lang="zh-CN" altLang="en-US" smtClean="0"/>
              <a:t>4</a:t>
            </a:fld>
            <a:endParaRPr kumimoji="1" lang="zh-CN" altLang="en-US"/>
          </a:p>
        </p:txBody>
      </p:sp>
    </p:spTree>
    <p:extLst>
      <p:ext uri="{BB962C8B-B14F-4D97-AF65-F5344CB8AC3E}">
        <p14:creationId xmlns:p14="http://schemas.microsoft.com/office/powerpoint/2010/main" val="235180837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altLang="zh-CN" sz="1200" kern="1200" dirty="0">
                <a:solidFill>
                  <a:schemeClr val="tx1"/>
                </a:solidFill>
                <a:effectLst/>
                <a:latin typeface="+mn-lt"/>
                <a:ea typeface="+mn-ea"/>
                <a:cs typeface="+mn-cs"/>
              </a:rPr>
              <a:t>The overall aim of this study is to investigate how foreign language emotions shape EFL learners’ engagement with AI through identity-related processes, and how these emotional pathways are conditioned by gender.</a:t>
            </a:r>
            <a:endParaRPr lang="zh-CN" altLang="zh-CN" sz="1200" kern="1200" dirty="0">
              <a:solidFill>
                <a:schemeClr val="tx1"/>
              </a:solidFill>
              <a:effectLst/>
              <a:latin typeface="+mn-lt"/>
              <a:ea typeface="+mn-ea"/>
              <a:cs typeface="+mn-cs"/>
            </a:endParaRPr>
          </a:p>
        </p:txBody>
      </p:sp>
      <p:sp>
        <p:nvSpPr>
          <p:cNvPr id="4" name="灯片编号占位符 3"/>
          <p:cNvSpPr>
            <a:spLocks noGrp="1"/>
          </p:cNvSpPr>
          <p:nvPr>
            <p:ph type="sldNum" sz="quarter" idx="5"/>
          </p:nvPr>
        </p:nvSpPr>
        <p:spPr/>
        <p:txBody>
          <a:bodyPr/>
          <a:lstStyle/>
          <a:p>
            <a:fld id="{9B8A583E-03F3-3C4F-ACDA-2E4BB627D239}" type="slidenum">
              <a:rPr kumimoji="1" lang="zh-CN" altLang="en-US" smtClean="0"/>
              <a:t>5</a:t>
            </a:fld>
            <a:endParaRPr kumimoji="1" lang="zh-CN" altLang="en-US"/>
          </a:p>
        </p:txBody>
      </p:sp>
    </p:spTree>
    <p:extLst>
      <p:ext uri="{BB962C8B-B14F-4D97-AF65-F5344CB8AC3E}">
        <p14:creationId xmlns:p14="http://schemas.microsoft.com/office/powerpoint/2010/main" val="153961596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r>
              <a:rPr lang="en-US" altLang="zh-CN" sz="1200" kern="1200" dirty="0">
                <a:solidFill>
                  <a:schemeClr val="tx1"/>
                </a:solidFill>
                <a:effectLst/>
                <a:latin typeface="+mn-lt"/>
                <a:ea typeface="+mn-ea"/>
                <a:cs typeface="+mn-cs"/>
              </a:rPr>
              <a:t>Based on this aim, the study addresses four research questions.</a:t>
            </a:r>
            <a:endParaRPr lang="zh-CN" altLang="zh-CN" sz="1200" kern="1200" dirty="0">
              <a:solidFill>
                <a:schemeClr val="tx1"/>
              </a:solidFill>
              <a:effectLst/>
              <a:latin typeface="+mn-lt"/>
              <a:ea typeface="+mn-ea"/>
              <a:cs typeface="+mn-cs"/>
            </a:endParaRPr>
          </a:p>
          <a:p>
            <a:r>
              <a:rPr lang="en-US" altLang="zh-CN" sz="1200" kern="1200" dirty="0">
                <a:solidFill>
                  <a:schemeClr val="tx1"/>
                </a:solidFill>
                <a:effectLst/>
                <a:latin typeface="+mn-lt"/>
                <a:ea typeface="+mn-ea"/>
                <a:cs typeface="+mn-cs"/>
              </a:rPr>
              <a:t>First, how are foreign language emotions related to AI acceptance in EFL learning?</a:t>
            </a:r>
            <a:endParaRPr lang="zh-CN" altLang="zh-CN" sz="1200" kern="1200" dirty="0">
              <a:solidFill>
                <a:schemeClr val="tx1"/>
              </a:solidFill>
              <a:effectLst/>
              <a:latin typeface="+mn-lt"/>
              <a:ea typeface="+mn-ea"/>
              <a:cs typeface="+mn-cs"/>
            </a:endParaRPr>
          </a:p>
          <a:p>
            <a:r>
              <a:rPr lang="en-US" altLang="zh-CN" sz="1200" kern="1200" dirty="0">
                <a:solidFill>
                  <a:schemeClr val="tx1"/>
                </a:solidFill>
                <a:effectLst/>
                <a:latin typeface="+mn-lt"/>
                <a:ea typeface="+mn-ea"/>
                <a:cs typeface="+mn-cs"/>
              </a:rPr>
              <a:t>Second, does learner identity mediate the relationship between emotion and AI acceptance?</a:t>
            </a:r>
            <a:endParaRPr lang="zh-CN" altLang="zh-CN" sz="1200" kern="1200" dirty="0">
              <a:solidFill>
                <a:schemeClr val="tx1"/>
              </a:solidFill>
              <a:effectLst/>
              <a:latin typeface="+mn-lt"/>
              <a:ea typeface="+mn-ea"/>
              <a:cs typeface="+mn-cs"/>
            </a:endParaRPr>
          </a:p>
          <a:p>
            <a:r>
              <a:rPr lang="en-US" altLang="zh-CN" sz="1200" kern="1200" dirty="0">
                <a:solidFill>
                  <a:schemeClr val="tx1"/>
                </a:solidFill>
                <a:effectLst/>
                <a:latin typeface="+mn-lt"/>
                <a:ea typeface="+mn-ea"/>
                <a:cs typeface="+mn-cs"/>
              </a:rPr>
              <a:t>Third, how does gender shape these emotional–identity pathways?</a:t>
            </a:r>
            <a:endParaRPr lang="zh-CN" altLang="zh-CN" sz="1200" kern="1200" dirty="0">
              <a:solidFill>
                <a:schemeClr val="tx1"/>
              </a:solidFill>
              <a:effectLst/>
              <a:latin typeface="+mn-lt"/>
              <a:ea typeface="+mn-ea"/>
              <a:cs typeface="+mn-cs"/>
            </a:endParaRPr>
          </a:p>
          <a:p>
            <a:r>
              <a:rPr lang="en-US" altLang="zh-CN" sz="1200" kern="1200" dirty="0">
                <a:solidFill>
                  <a:schemeClr val="tx1"/>
                </a:solidFill>
                <a:effectLst/>
                <a:latin typeface="+mn-lt"/>
                <a:ea typeface="+mn-ea"/>
                <a:cs typeface="+mn-cs"/>
              </a:rPr>
              <a:t>Finally, how do learners describe their emotional and identity experiences when learning English with AI?</a:t>
            </a:r>
            <a:endParaRPr lang="zh-CN" altLang="zh-CN" sz="1200" kern="1200" dirty="0">
              <a:solidFill>
                <a:schemeClr val="tx1"/>
              </a:solidFill>
              <a:effectLst/>
              <a:latin typeface="+mn-lt"/>
              <a:ea typeface="+mn-ea"/>
              <a:cs typeface="+mn-cs"/>
            </a:endParaRPr>
          </a:p>
        </p:txBody>
      </p:sp>
      <p:sp>
        <p:nvSpPr>
          <p:cNvPr id="4" name="灯片编号占位符 3"/>
          <p:cNvSpPr>
            <a:spLocks noGrp="1"/>
          </p:cNvSpPr>
          <p:nvPr>
            <p:ph type="sldNum" sz="quarter" idx="5"/>
          </p:nvPr>
        </p:nvSpPr>
        <p:spPr/>
        <p:txBody>
          <a:bodyPr/>
          <a:lstStyle/>
          <a:p>
            <a:fld id="{9B8A583E-03F3-3C4F-ACDA-2E4BB627D239}" type="slidenum">
              <a:rPr kumimoji="1" lang="zh-CN" altLang="en-US" smtClean="0"/>
              <a:t>6</a:t>
            </a:fld>
            <a:endParaRPr kumimoji="1" lang="zh-CN" altLang="en-US"/>
          </a:p>
        </p:txBody>
      </p:sp>
    </p:spTree>
    <p:extLst>
      <p:ext uri="{BB962C8B-B14F-4D97-AF65-F5344CB8AC3E}">
        <p14:creationId xmlns:p14="http://schemas.microsoft.com/office/powerpoint/2010/main" val="236949693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r>
              <a:rPr lang="en-US" altLang="zh-CN" sz="1200" kern="1200" dirty="0">
                <a:solidFill>
                  <a:schemeClr val="tx1"/>
                </a:solidFill>
                <a:effectLst/>
                <a:latin typeface="+mn-lt"/>
                <a:ea typeface="+mn-ea"/>
                <a:cs typeface="+mn-cs"/>
              </a:rPr>
              <a:t>The study draws on four main theoretical perspectives: foreign language enjoyment and anxiety from SLA affective research, learner identity and investment theory, gender as a socially constructed structure, and AI-assisted learning as a mediated learning context.</a:t>
            </a:r>
            <a:endParaRPr lang="zh-CN" altLang="zh-CN" sz="1200" kern="1200" dirty="0">
              <a:solidFill>
                <a:schemeClr val="tx1"/>
              </a:solidFill>
              <a:effectLst/>
              <a:latin typeface="+mn-lt"/>
              <a:ea typeface="+mn-ea"/>
              <a:cs typeface="+mn-cs"/>
            </a:endParaRPr>
          </a:p>
          <a:p>
            <a:r>
              <a:rPr lang="en-US" altLang="zh-CN" sz="1200" kern="1200" dirty="0">
                <a:solidFill>
                  <a:schemeClr val="tx1"/>
                </a:solidFill>
                <a:effectLst/>
                <a:latin typeface="+mn-lt"/>
                <a:ea typeface="+mn-ea"/>
                <a:cs typeface="+mn-cs"/>
              </a:rPr>
              <a:t>Together, these perspectives allow me to conceptualize AI-assisted EFL learning as a socially and emotionally grounded process.</a:t>
            </a:r>
            <a:endParaRPr lang="zh-CN" altLang="zh-CN" sz="1200" kern="1200" dirty="0">
              <a:solidFill>
                <a:schemeClr val="tx1"/>
              </a:solidFill>
              <a:effectLst/>
              <a:latin typeface="+mn-lt"/>
              <a:ea typeface="+mn-ea"/>
              <a:cs typeface="+mn-cs"/>
            </a:endParaRPr>
          </a:p>
        </p:txBody>
      </p:sp>
      <p:sp>
        <p:nvSpPr>
          <p:cNvPr id="4" name="灯片编号占位符 3"/>
          <p:cNvSpPr>
            <a:spLocks noGrp="1"/>
          </p:cNvSpPr>
          <p:nvPr>
            <p:ph type="sldNum" sz="quarter" idx="5"/>
          </p:nvPr>
        </p:nvSpPr>
        <p:spPr/>
        <p:txBody>
          <a:bodyPr/>
          <a:lstStyle/>
          <a:p>
            <a:fld id="{9B8A583E-03F3-3C4F-ACDA-2E4BB627D239}" type="slidenum">
              <a:rPr kumimoji="1" lang="zh-CN" altLang="en-US" smtClean="0"/>
              <a:t>7</a:t>
            </a:fld>
            <a:endParaRPr kumimoji="1" lang="zh-CN" altLang="en-US"/>
          </a:p>
        </p:txBody>
      </p:sp>
    </p:spTree>
    <p:extLst>
      <p:ext uri="{BB962C8B-B14F-4D97-AF65-F5344CB8AC3E}">
        <p14:creationId xmlns:p14="http://schemas.microsoft.com/office/powerpoint/2010/main" val="389119076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altLang="zh-CN" sz="1200" kern="1200" dirty="0">
                <a:solidFill>
                  <a:schemeClr val="tx1"/>
                </a:solidFill>
                <a:effectLst/>
                <a:latin typeface="+mn-lt"/>
                <a:ea typeface="+mn-ea"/>
                <a:cs typeface="+mn-cs"/>
              </a:rPr>
              <a:t>In this study, foreign language emotion is assumed to influence learning indirectly rather than directly. Identity functions as a mediating mechanism between emotion and AI acceptance. Gender shapes how these emotional pathways operate, while AI provides the learning context in which these processes take place.</a:t>
            </a:r>
            <a:endParaRPr lang="zh-CN" altLang="zh-CN" sz="1200" kern="1200" dirty="0">
              <a:solidFill>
                <a:schemeClr val="tx1"/>
              </a:solidFill>
              <a:effectLst/>
              <a:latin typeface="+mn-lt"/>
              <a:ea typeface="+mn-ea"/>
              <a:cs typeface="+mn-cs"/>
            </a:endParaRPr>
          </a:p>
        </p:txBody>
      </p:sp>
      <p:sp>
        <p:nvSpPr>
          <p:cNvPr id="4" name="灯片编号占位符 3"/>
          <p:cNvSpPr>
            <a:spLocks noGrp="1"/>
          </p:cNvSpPr>
          <p:nvPr>
            <p:ph type="sldNum" sz="quarter" idx="5"/>
          </p:nvPr>
        </p:nvSpPr>
        <p:spPr/>
        <p:txBody>
          <a:bodyPr/>
          <a:lstStyle/>
          <a:p>
            <a:fld id="{9B8A583E-03F3-3C4F-ACDA-2E4BB627D239}" type="slidenum">
              <a:rPr kumimoji="1" lang="zh-CN" altLang="en-US" smtClean="0"/>
              <a:t>8</a:t>
            </a:fld>
            <a:endParaRPr kumimoji="1" lang="zh-CN" altLang="en-US"/>
          </a:p>
        </p:txBody>
      </p:sp>
    </p:spTree>
    <p:extLst>
      <p:ext uri="{BB962C8B-B14F-4D97-AF65-F5344CB8AC3E}">
        <p14:creationId xmlns:p14="http://schemas.microsoft.com/office/powerpoint/2010/main" val="79719707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altLang="zh-CN" sz="1200" kern="1200" dirty="0">
                <a:solidFill>
                  <a:schemeClr val="tx1"/>
                </a:solidFill>
                <a:effectLst/>
                <a:latin typeface="+mn-lt"/>
                <a:ea typeface="+mn-ea"/>
                <a:cs typeface="+mn-cs"/>
              </a:rPr>
              <a:t>To address these questions, the study adopts a mixed-methods research design. The quantitative phase examines relationships and mechanisms, while the qualitative phase explores learners’ experiences in depth. Findings from both phases will be integrated to explain the underlying processes.</a:t>
            </a:r>
            <a:endParaRPr lang="zh-CN" altLang="zh-CN" sz="1200" kern="1200" dirty="0">
              <a:solidFill>
                <a:schemeClr val="tx1"/>
              </a:solidFill>
              <a:effectLst/>
              <a:latin typeface="+mn-lt"/>
              <a:ea typeface="+mn-ea"/>
              <a:cs typeface="+mn-cs"/>
            </a:endParaRPr>
          </a:p>
        </p:txBody>
      </p:sp>
      <p:sp>
        <p:nvSpPr>
          <p:cNvPr id="4" name="灯片编号占位符 3"/>
          <p:cNvSpPr>
            <a:spLocks noGrp="1"/>
          </p:cNvSpPr>
          <p:nvPr>
            <p:ph type="sldNum" sz="quarter" idx="5"/>
          </p:nvPr>
        </p:nvSpPr>
        <p:spPr/>
        <p:txBody>
          <a:bodyPr/>
          <a:lstStyle/>
          <a:p>
            <a:fld id="{9B8A583E-03F3-3C4F-ACDA-2E4BB627D239}" type="slidenum">
              <a:rPr kumimoji="1" lang="zh-CN" altLang="en-US" smtClean="0"/>
              <a:t>9</a:t>
            </a:fld>
            <a:endParaRPr kumimoji="1" lang="zh-CN" altLang="en-US"/>
          </a:p>
        </p:txBody>
      </p:sp>
    </p:spTree>
    <p:extLst>
      <p:ext uri="{BB962C8B-B14F-4D97-AF65-F5344CB8AC3E}">
        <p14:creationId xmlns:p14="http://schemas.microsoft.com/office/powerpoint/2010/main" val="314262238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altLang="zh-CN" sz="1200" kern="1200" dirty="0">
                <a:solidFill>
                  <a:schemeClr val="tx1"/>
                </a:solidFill>
                <a:effectLst/>
                <a:latin typeface="+mn-lt"/>
                <a:ea typeface="+mn-ea"/>
                <a:cs typeface="+mn-cs"/>
              </a:rPr>
              <a:t>The quantitative phase involves a questionnaire survey with Chinese university EFL learners. Measures include foreign language enjoyment and anxiety, learner identity, and AI acceptance. Data will be analyzed using mediation and moderated mediation models, with gender as a key structural variable.</a:t>
            </a:r>
            <a:endParaRPr lang="zh-CN" altLang="zh-CN" sz="1200" kern="1200" dirty="0">
              <a:solidFill>
                <a:schemeClr val="tx1"/>
              </a:solidFill>
              <a:effectLst/>
              <a:latin typeface="+mn-lt"/>
              <a:ea typeface="+mn-ea"/>
              <a:cs typeface="+mn-cs"/>
            </a:endParaRPr>
          </a:p>
        </p:txBody>
      </p:sp>
      <p:sp>
        <p:nvSpPr>
          <p:cNvPr id="4" name="灯片编号占位符 3"/>
          <p:cNvSpPr>
            <a:spLocks noGrp="1"/>
          </p:cNvSpPr>
          <p:nvPr>
            <p:ph type="sldNum" sz="quarter" idx="5"/>
          </p:nvPr>
        </p:nvSpPr>
        <p:spPr/>
        <p:txBody>
          <a:bodyPr/>
          <a:lstStyle/>
          <a:p>
            <a:fld id="{9B8A583E-03F3-3C4F-ACDA-2E4BB627D239}" type="slidenum">
              <a:rPr kumimoji="1" lang="zh-CN" altLang="en-US" smtClean="0"/>
              <a:t>10</a:t>
            </a:fld>
            <a:endParaRPr kumimoji="1" lang="zh-CN" altLang="en-US"/>
          </a:p>
        </p:txBody>
      </p:sp>
    </p:spTree>
    <p:extLst>
      <p:ext uri="{BB962C8B-B14F-4D97-AF65-F5344CB8AC3E}">
        <p14:creationId xmlns:p14="http://schemas.microsoft.com/office/powerpoint/2010/main" val="201203013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altLang="zh-CN" sz="1200" kern="1200" dirty="0">
                <a:solidFill>
                  <a:schemeClr val="tx1"/>
                </a:solidFill>
                <a:effectLst/>
                <a:latin typeface="+mn-lt"/>
                <a:ea typeface="+mn-ea"/>
                <a:cs typeface="+mn-cs"/>
              </a:rPr>
              <a:t>The qualitative phase consists of semi-structured interviews with selected participants. The interviews focus on emotional experiences with AI, identity negotiation in learning, and gendered perceptions of AI use. The data will be analyzed using thematic analysis.</a:t>
            </a:r>
            <a:endParaRPr lang="zh-CN" altLang="zh-CN" sz="1200" kern="1200" dirty="0">
              <a:solidFill>
                <a:schemeClr val="tx1"/>
              </a:solidFill>
              <a:effectLst/>
              <a:latin typeface="+mn-lt"/>
              <a:ea typeface="+mn-ea"/>
              <a:cs typeface="+mn-cs"/>
            </a:endParaRPr>
          </a:p>
        </p:txBody>
      </p:sp>
      <p:sp>
        <p:nvSpPr>
          <p:cNvPr id="4" name="灯片编号占位符 3"/>
          <p:cNvSpPr>
            <a:spLocks noGrp="1"/>
          </p:cNvSpPr>
          <p:nvPr>
            <p:ph type="sldNum" sz="quarter" idx="5"/>
          </p:nvPr>
        </p:nvSpPr>
        <p:spPr/>
        <p:txBody>
          <a:bodyPr/>
          <a:lstStyle/>
          <a:p>
            <a:fld id="{9B8A583E-03F3-3C4F-ACDA-2E4BB627D239}" type="slidenum">
              <a:rPr kumimoji="1" lang="zh-CN" altLang="en-US" smtClean="0"/>
              <a:t>11</a:t>
            </a:fld>
            <a:endParaRPr kumimoji="1" lang="zh-CN" altLang="en-US"/>
          </a:p>
        </p:txBody>
      </p:sp>
    </p:spTree>
    <p:extLst>
      <p:ext uri="{BB962C8B-B14F-4D97-AF65-F5344CB8AC3E}">
        <p14:creationId xmlns:p14="http://schemas.microsoft.com/office/powerpoint/2010/main" val="149067615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altLang="zh-CN" sz="1200" kern="1200" dirty="0">
                <a:solidFill>
                  <a:schemeClr val="tx1"/>
                </a:solidFill>
                <a:effectLst/>
                <a:latin typeface="+mn-lt"/>
                <a:ea typeface="+mn-ea"/>
                <a:cs typeface="+mn-cs"/>
              </a:rPr>
              <a:t>It is expected that foreign language emotions will influence AI acceptance indirectly through identity. Gender is likely to shape the strength and nature of these emotional pathways. Learners are also expected to report diverse emotional and identity experiences in AI-assisted learning.</a:t>
            </a:r>
            <a:endParaRPr lang="zh-CN" altLang="zh-CN" sz="1200" kern="1200" dirty="0">
              <a:solidFill>
                <a:schemeClr val="tx1"/>
              </a:solidFill>
              <a:effectLst/>
              <a:latin typeface="+mn-lt"/>
              <a:ea typeface="+mn-ea"/>
              <a:cs typeface="+mn-cs"/>
            </a:endParaRPr>
          </a:p>
        </p:txBody>
      </p:sp>
      <p:sp>
        <p:nvSpPr>
          <p:cNvPr id="4" name="灯片编号占位符 3"/>
          <p:cNvSpPr>
            <a:spLocks noGrp="1"/>
          </p:cNvSpPr>
          <p:nvPr>
            <p:ph type="sldNum" sz="quarter" idx="5"/>
          </p:nvPr>
        </p:nvSpPr>
        <p:spPr/>
        <p:txBody>
          <a:bodyPr/>
          <a:lstStyle/>
          <a:p>
            <a:fld id="{9B8A583E-03F3-3C4F-ACDA-2E4BB627D239}" type="slidenum">
              <a:rPr kumimoji="1" lang="zh-CN" altLang="en-US" smtClean="0"/>
              <a:t>12</a:t>
            </a:fld>
            <a:endParaRPr kumimoji="1" lang="zh-CN" altLang="en-US"/>
          </a:p>
        </p:txBody>
      </p:sp>
    </p:spTree>
    <p:extLst>
      <p:ext uri="{BB962C8B-B14F-4D97-AF65-F5344CB8AC3E}">
        <p14:creationId xmlns:p14="http://schemas.microsoft.com/office/powerpoint/2010/main" val="337702332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altLang="zh-CN" sz="1200" kern="1200" dirty="0">
                <a:solidFill>
                  <a:schemeClr val="tx1"/>
                </a:solidFill>
                <a:effectLst/>
                <a:latin typeface="+mn-lt"/>
                <a:ea typeface="+mn-ea"/>
                <a:cs typeface="+mn-cs"/>
              </a:rPr>
              <a:t>Theoretically, this study reconceptualizes AI-assisted EFL learning as an emotional and identity-mediated process. Methodologically, it combines mediation models with qualitative explanation. Pedagogically, it may inform more gender-sensitive and emotionally responsive uses of AI in EFL contexts.</a:t>
            </a:r>
            <a:endParaRPr lang="zh-CN" altLang="zh-CN" sz="1200" kern="1200" dirty="0">
              <a:solidFill>
                <a:schemeClr val="tx1"/>
              </a:solidFill>
              <a:effectLst/>
              <a:latin typeface="+mn-lt"/>
              <a:ea typeface="+mn-ea"/>
              <a:cs typeface="+mn-cs"/>
            </a:endParaRPr>
          </a:p>
        </p:txBody>
      </p:sp>
      <p:sp>
        <p:nvSpPr>
          <p:cNvPr id="4" name="灯片编号占位符 3"/>
          <p:cNvSpPr>
            <a:spLocks noGrp="1"/>
          </p:cNvSpPr>
          <p:nvPr>
            <p:ph type="sldNum" sz="quarter" idx="5"/>
          </p:nvPr>
        </p:nvSpPr>
        <p:spPr/>
        <p:txBody>
          <a:bodyPr/>
          <a:lstStyle/>
          <a:p>
            <a:fld id="{9B8A583E-03F3-3C4F-ACDA-2E4BB627D239}" type="slidenum">
              <a:rPr kumimoji="1" lang="zh-CN" altLang="en-US" smtClean="0"/>
              <a:t>13</a:t>
            </a:fld>
            <a:endParaRPr kumimoji="1" lang="zh-CN" altLang="en-US"/>
          </a:p>
        </p:txBody>
      </p:sp>
    </p:spTree>
    <p:extLst>
      <p:ext uri="{BB962C8B-B14F-4D97-AF65-F5344CB8AC3E}">
        <p14:creationId xmlns:p14="http://schemas.microsoft.com/office/powerpoint/2010/main" val="255215254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altLang="zh-CN" sz="1200" kern="1200" dirty="0">
                <a:solidFill>
                  <a:schemeClr val="tx1"/>
                </a:solidFill>
                <a:effectLst/>
                <a:latin typeface="+mn-lt"/>
                <a:ea typeface="+mn-ea"/>
                <a:cs typeface="+mn-cs"/>
              </a:rPr>
              <a:t>This study contributes to applied linguistics by advancing affective research in SLA, extending identity theory to AI-mediated contexts, and theorizing gender beyond demographic categorization. It grounds AI research in social and emotional processes.</a:t>
            </a:r>
            <a:endParaRPr lang="zh-CN" altLang="zh-CN" sz="1200" kern="1200" dirty="0">
              <a:solidFill>
                <a:schemeClr val="tx1"/>
              </a:solidFill>
              <a:effectLst/>
              <a:latin typeface="+mn-lt"/>
              <a:ea typeface="+mn-ea"/>
              <a:cs typeface="+mn-cs"/>
            </a:endParaRPr>
          </a:p>
          <a:p>
            <a:endParaRPr kumimoji="1" lang="zh-CN" altLang="en-US" dirty="0"/>
          </a:p>
        </p:txBody>
      </p:sp>
      <p:sp>
        <p:nvSpPr>
          <p:cNvPr id="4" name="灯片编号占位符 3"/>
          <p:cNvSpPr>
            <a:spLocks noGrp="1"/>
          </p:cNvSpPr>
          <p:nvPr>
            <p:ph type="sldNum" sz="quarter" idx="5"/>
          </p:nvPr>
        </p:nvSpPr>
        <p:spPr/>
        <p:txBody>
          <a:bodyPr/>
          <a:lstStyle/>
          <a:p>
            <a:fld id="{9B8A583E-03F3-3C4F-ACDA-2E4BB627D239}" type="slidenum">
              <a:rPr kumimoji="1" lang="zh-CN" altLang="en-US" smtClean="0"/>
              <a:t>14</a:t>
            </a:fld>
            <a:endParaRPr kumimoji="1" lang="zh-CN" altLang="en-US"/>
          </a:p>
        </p:txBody>
      </p:sp>
    </p:spTree>
    <p:extLst>
      <p:ext uri="{BB962C8B-B14F-4D97-AF65-F5344CB8AC3E}">
        <p14:creationId xmlns:p14="http://schemas.microsoft.com/office/powerpoint/2010/main" val="416448053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r>
              <a:rPr lang="en-US" altLang="zh-CN" sz="1200" kern="1200" dirty="0">
                <a:solidFill>
                  <a:schemeClr val="tx1"/>
                </a:solidFill>
                <a:effectLst/>
                <a:latin typeface="+mn-lt"/>
                <a:ea typeface="+mn-ea"/>
                <a:cs typeface="+mn-cs"/>
              </a:rPr>
              <a:t>In conclusion, this study moves beyond asking whether gender differences exist. Instead, it focuses on how gender shapes emotional pathways in AI-assisted EFL learning. The aim is to offer a theoretically grounded contribution to applied linguistics.</a:t>
            </a:r>
            <a:endParaRPr lang="zh-CN" altLang="zh-CN" sz="1200" kern="1200" dirty="0">
              <a:solidFill>
                <a:schemeClr val="tx1"/>
              </a:solidFill>
              <a:effectLst/>
              <a:latin typeface="+mn-lt"/>
              <a:ea typeface="+mn-ea"/>
              <a:cs typeface="+mn-cs"/>
            </a:endParaRPr>
          </a:p>
        </p:txBody>
      </p:sp>
      <p:sp>
        <p:nvSpPr>
          <p:cNvPr id="4" name="灯片编号占位符 3"/>
          <p:cNvSpPr>
            <a:spLocks noGrp="1"/>
          </p:cNvSpPr>
          <p:nvPr>
            <p:ph type="sldNum" sz="quarter" idx="5"/>
          </p:nvPr>
        </p:nvSpPr>
        <p:spPr/>
        <p:txBody>
          <a:bodyPr/>
          <a:lstStyle/>
          <a:p>
            <a:fld id="{9B8A583E-03F3-3C4F-ACDA-2E4BB627D239}" type="slidenum">
              <a:rPr kumimoji="1" lang="zh-CN" altLang="en-US" smtClean="0"/>
              <a:t>15</a:t>
            </a:fld>
            <a:endParaRPr kumimoji="1" lang="zh-CN" altLang="en-US"/>
          </a:p>
        </p:txBody>
      </p:sp>
    </p:spTree>
    <p:extLst>
      <p:ext uri="{BB962C8B-B14F-4D97-AF65-F5344CB8AC3E}">
        <p14:creationId xmlns:p14="http://schemas.microsoft.com/office/powerpoint/2010/main" val="1881773460"/>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标题幻灯片">
    <p:bg>
      <p:bgRef idx="1002">
        <a:schemeClr val="bg2"/>
      </p:bgRef>
    </p:bg>
    <p:spTree>
      <p:nvGrpSpPr>
        <p:cNvPr id="1" name=""/>
        <p:cNvGrpSpPr/>
        <p:nvPr/>
      </p:nvGrpSpPr>
      <p:grpSpPr>
        <a:xfrm>
          <a:off x="0" y="0"/>
          <a:ext cx="0" cy="0"/>
          <a:chOff x="0" y="0"/>
          <a:chExt cx="0" cy="0"/>
        </a:xfrm>
      </p:grpSpPr>
      <p:sp>
        <p:nvSpPr>
          <p:cNvPr id="16" name="Rectangle 15"/>
          <p:cNvSpPr/>
          <p:nvPr/>
        </p:nvSpPr>
        <p:spPr>
          <a:xfrm>
            <a:off x="0" y="0"/>
            <a:ext cx="12192000" cy="6858000"/>
          </a:xfrm>
          <a:prstGeom prst="rect">
            <a:avLst/>
          </a:prstGeom>
          <a:blipFill dpi="0" rotWithShape="1">
            <a:blip r:embed="rId2">
              <a:alphaModFix amt="45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zh-CN" altLang="en-US"/>
          </a:p>
        </p:txBody>
      </p:sp>
      <p:sp>
        <p:nvSpPr>
          <p:cNvPr id="10" name="Rectangle 9"/>
          <p:cNvSpPr/>
          <p:nvPr/>
        </p:nvSpPr>
        <p:spPr>
          <a:xfrm>
            <a:off x="1307870" y="1267730"/>
            <a:ext cx="9576262" cy="430795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txBody>
          <a:bodyPr/>
          <a:lstStyle/>
          <a:p>
            <a:endParaRPr lang="zh-CN" altLang="en-US"/>
          </a:p>
        </p:txBody>
      </p:sp>
      <p:sp>
        <p:nvSpPr>
          <p:cNvPr id="11" name="Rectangle 10"/>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txBody>
          <a:bodyPr/>
          <a:lstStyle/>
          <a:p>
            <a:endParaRPr lang="zh-CN" altLang="en-US"/>
          </a:p>
        </p:txBody>
      </p:sp>
      <p:sp>
        <p:nvSpPr>
          <p:cNvPr id="15" name="Rectangle 14"/>
          <p:cNvSpPr/>
          <p:nvPr/>
        </p:nvSpPr>
        <p:spPr>
          <a:xfrm>
            <a:off x="5135880" y="1267730"/>
            <a:ext cx="1920240" cy="73152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zh-CN" altLang="en-US"/>
          </a:p>
        </p:txBody>
      </p:sp>
      <p:grpSp>
        <p:nvGrpSpPr>
          <p:cNvPr id="4" name="Group 3"/>
          <p:cNvGrpSpPr/>
          <p:nvPr/>
        </p:nvGrpSpPr>
        <p:grpSpPr>
          <a:xfrm>
            <a:off x="5250180" y="1267730"/>
            <a:ext cx="1691640" cy="645295"/>
            <a:chOff x="5318306" y="1386268"/>
            <a:chExt cx="1567331" cy="645295"/>
          </a:xfrm>
        </p:grpSpPr>
        <p:cxnSp>
          <p:nvCxnSpPr>
            <p:cNvPr id="17" name="Straight Connector 16"/>
            <p:cNvCxnSpPr/>
            <p:nvPr/>
          </p:nvCxnSpPr>
          <p:spPr>
            <a:xfrm>
              <a:off x="5318306"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6885637"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a:off x="5318306" y="2031563"/>
              <a:ext cx="1567331" cy="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1561708" y="2091263"/>
            <a:ext cx="9068586" cy="2590800"/>
          </a:xfrm>
        </p:spPr>
        <p:txBody>
          <a:bodyPr tIns="45720" bIns="45720" anchor="ctr">
            <a:noAutofit/>
          </a:bodyPr>
          <a:lstStyle>
            <a:lvl1pPr algn="ctr">
              <a:lnSpc>
                <a:spcPct val="83000"/>
              </a:lnSpc>
              <a:defRPr lang="en-US" sz="7200" b="0" kern="1200" cap="all" spc="-100" baseline="0" dirty="0">
                <a:solidFill>
                  <a:schemeClr val="tx1">
                    <a:lumMod val="85000"/>
                    <a:lumOff val="15000"/>
                  </a:schemeClr>
                </a:solidFill>
                <a:effectLst/>
                <a:latin typeface="+mj-lt"/>
                <a:ea typeface="+mn-ea"/>
                <a:cs typeface="+mn-cs"/>
              </a:defRPr>
            </a:lvl1pPr>
          </a:lstStyle>
          <a:p>
            <a:r>
              <a:rPr lang="zh-CN" altLang="en-US"/>
              <a:t>单击此处编辑母版标题样式</a:t>
            </a:r>
            <a:endParaRPr lang="en-US" dirty="0"/>
          </a:p>
        </p:txBody>
      </p:sp>
      <p:sp>
        <p:nvSpPr>
          <p:cNvPr id="3" name="Subtitle 2"/>
          <p:cNvSpPr>
            <a:spLocks noGrp="1"/>
          </p:cNvSpPr>
          <p:nvPr>
            <p:ph type="subTitle" idx="1"/>
          </p:nvPr>
        </p:nvSpPr>
        <p:spPr>
          <a:xfrm>
            <a:off x="1562100" y="4682062"/>
            <a:ext cx="9070848" cy="457201"/>
          </a:xfrm>
        </p:spPr>
        <p:txBody>
          <a:bodyPr>
            <a:normAutofit/>
          </a:bodyPr>
          <a:lstStyle>
            <a:lvl1pPr marL="0" indent="0" algn="ctr">
              <a:spcBef>
                <a:spcPts val="0"/>
              </a:spcBef>
              <a:buNone/>
              <a:defRPr sz="1600" spc="80" baseline="0">
                <a:solidFill>
                  <a:schemeClr val="tx1"/>
                </a:solidFill>
              </a:defRPr>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a:t>单击此处编辑母版副标题样式</a:t>
            </a:r>
            <a:endParaRPr lang="en-US" dirty="0"/>
          </a:p>
        </p:txBody>
      </p:sp>
      <p:sp>
        <p:nvSpPr>
          <p:cNvPr id="20" name="Date Placeholder 19"/>
          <p:cNvSpPr>
            <a:spLocks noGrp="1"/>
          </p:cNvSpPr>
          <p:nvPr>
            <p:ph type="dt" sz="half" idx="10"/>
          </p:nvPr>
        </p:nvSpPr>
        <p:spPr>
          <a:xfrm>
            <a:off x="5318760" y="1341255"/>
            <a:ext cx="1554480" cy="527213"/>
          </a:xfrm>
        </p:spPr>
        <p:txBody>
          <a:bodyPr/>
          <a:lstStyle>
            <a:lvl1pPr algn="ctr">
              <a:defRPr sz="1300" spc="0" baseline="0">
                <a:solidFill>
                  <a:schemeClr val="tx1"/>
                </a:solidFill>
                <a:latin typeface="+mn-lt"/>
              </a:defRPr>
            </a:lvl1pPr>
          </a:lstStyle>
          <a:p>
            <a:fld id="{43EC1E93-9BE0-0D49-81C0-5C46F4192A7B}" type="datetimeFigureOut">
              <a:rPr kumimoji="1" lang="zh-CN" altLang="en-US" smtClean="0"/>
              <a:t>2026/1/15</a:t>
            </a:fld>
            <a:endParaRPr kumimoji="1" lang="zh-CN" altLang="en-US"/>
          </a:p>
        </p:txBody>
      </p:sp>
      <p:sp>
        <p:nvSpPr>
          <p:cNvPr id="21" name="Footer Placeholder 20"/>
          <p:cNvSpPr>
            <a:spLocks noGrp="1"/>
          </p:cNvSpPr>
          <p:nvPr>
            <p:ph type="ftr" sz="quarter" idx="11"/>
          </p:nvPr>
        </p:nvSpPr>
        <p:spPr>
          <a:xfrm>
            <a:off x="1453896" y="5211060"/>
            <a:ext cx="5905500" cy="228600"/>
          </a:xfrm>
        </p:spPr>
        <p:txBody>
          <a:bodyPr/>
          <a:lstStyle>
            <a:lvl1pPr algn="l">
              <a:defRPr>
                <a:solidFill>
                  <a:schemeClr val="tx1">
                    <a:lumMod val="75000"/>
                    <a:lumOff val="25000"/>
                  </a:schemeClr>
                </a:solidFill>
              </a:defRPr>
            </a:lvl1pPr>
          </a:lstStyle>
          <a:p>
            <a:endParaRPr kumimoji="1" lang="zh-CN" altLang="en-US"/>
          </a:p>
        </p:txBody>
      </p:sp>
      <p:sp>
        <p:nvSpPr>
          <p:cNvPr id="22" name="Slide Number Placeholder 21"/>
          <p:cNvSpPr>
            <a:spLocks noGrp="1"/>
          </p:cNvSpPr>
          <p:nvPr>
            <p:ph type="sldNum" sz="quarter" idx="12"/>
          </p:nvPr>
        </p:nvSpPr>
        <p:spPr>
          <a:xfrm>
            <a:off x="8606919" y="5212080"/>
            <a:ext cx="2111881" cy="228600"/>
          </a:xfrm>
        </p:spPr>
        <p:txBody>
          <a:bodyPr/>
          <a:lstStyle>
            <a:lvl1pPr>
              <a:defRPr>
                <a:solidFill>
                  <a:schemeClr val="tx1">
                    <a:lumMod val="75000"/>
                    <a:lumOff val="25000"/>
                  </a:schemeClr>
                </a:solidFill>
              </a:defRPr>
            </a:lvl1pPr>
          </a:lstStyle>
          <a:p>
            <a:fld id="{289948B2-4609-E94E-88BA-31C1CFF4C8D9}" type="slidenum">
              <a:rPr kumimoji="1" lang="zh-CN" altLang="en-US" smtClean="0"/>
              <a:t>‹#›</a:t>
            </a:fld>
            <a:endParaRPr kumimoji="1" lang="zh-CN" altLang="en-US"/>
          </a:p>
        </p:txBody>
      </p:sp>
    </p:spTree>
    <p:extLst>
      <p:ext uri="{BB962C8B-B14F-4D97-AF65-F5344CB8AC3E}">
        <p14:creationId xmlns:p14="http://schemas.microsoft.com/office/powerpoint/2010/main" val="2309487594"/>
      </p:ext>
    </p:extLst>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标题和内容">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zh-CN" altLang="en-US"/>
              <a:t>单击此处编辑母版标题样式</a:t>
            </a:r>
            <a:endParaRPr lang="en-US" dirty="0"/>
          </a:p>
        </p:txBody>
      </p:sp>
      <p:sp>
        <p:nvSpPr>
          <p:cNvPr id="3" name="Content Placeholder 2"/>
          <p:cNvSpPr>
            <a:spLocks noGrp="1"/>
          </p:cNvSpPr>
          <p:nvPr>
            <p:ph idx="1"/>
          </p:nvPr>
        </p:nvSpPr>
        <p:spPr/>
        <p:txBody>
          <a:body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endParaRPr lang="en-US" dirty="0"/>
          </a:p>
        </p:txBody>
      </p:sp>
      <p:sp>
        <p:nvSpPr>
          <p:cNvPr id="7" name="Date Placeholder 6"/>
          <p:cNvSpPr>
            <a:spLocks noGrp="1"/>
          </p:cNvSpPr>
          <p:nvPr>
            <p:ph type="dt" sz="half" idx="10"/>
          </p:nvPr>
        </p:nvSpPr>
        <p:spPr/>
        <p:txBody>
          <a:bodyPr/>
          <a:lstStyle/>
          <a:p>
            <a:fld id="{43EC1E93-9BE0-0D49-81C0-5C46F4192A7B}" type="datetimeFigureOut">
              <a:rPr kumimoji="1" lang="zh-CN" altLang="en-US" smtClean="0"/>
              <a:t>2026/1/15</a:t>
            </a:fld>
            <a:endParaRPr kumimoji="1" lang="zh-CN" altLang="en-US"/>
          </a:p>
        </p:txBody>
      </p:sp>
      <p:sp>
        <p:nvSpPr>
          <p:cNvPr id="8" name="Footer Placeholder 7"/>
          <p:cNvSpPr>
            <a:spLocks noGrp="1"/>
          </p:cNvSpPr>
          <p:nvPr>
            <p:ph type="ftr" sz="quarter" idx="11"/>
          </p:nvPr>
        </p:nvSpPr>
        <p:spPr/>
        <p:txBody>
          <a:bodyPr/>
          <a:lstStyle/>
          <a:p>
            <a:endParaRPr kumimoji="1" lang="zh-CN" altLang="en-US"/>
          </a:p>
        </p:txBody>
      </p:sp>
      <p:sp>
        <p:nvSpPr>
          <p:cNvPr id="9" name="Slide Number Placeholder 8"/>
          <p:cNvSpPr>
            <a:spLocks noGrp="1"/>
          </p:cNvSpPr>
          <p:nvPr>
            <p:ph type="sldNum" sz="quarter" idx="12"/>
          </p:nvPr>
        </p:nvSpPr>
        <p:spPr/>
        <p:txBody>
          <a:bodyPr/>
          <a:lstStyle/>
          <a:p>
            <a:fld id="{289948B2-4609-E94E-88BA-31C1CFF4C8D9}" type="slidenum">
              <a:rPr kumimoji="1" lang="zh-CN" altLang="en-US" smtClean="0"/>
              <a:t>‹#›</a:t>
            </a:fld>
            <a:endParaRPr kumimoji="1" lang="zh-CN" altLang="en-US"/>
          </a:p>
        </p:txBody>
      </p:sp>
    </p:spTree>
    <p:extLst>
      <p:ext uri="{BB962C8B-B14F-4D97-AF65-F5344CB8AC3E}">
        <p14:creationId xmlns:p14="http://schemas.microsoft.com/office/powerpoint/2010/main" val="5944467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节标题">
    <p:bg>
      <p:bgRef idx="1002">
        <a:schemeClr val="bg2"/>
      </p:bgRef>
    </p:bg>
    <p:spTree>
      <p:nvGrpSpPr>
        <p:cNvPr id="1" name=""/>
        <p:cNvGrpSpPr/>
        <p:nvPr/>
      </p:nvGrpSpPr>
      <p:grpSpPr>
        <a:xfrm>
          <a:off x="0" y="0"/>
          <a:ext cx="0" cy="0"/>
          <a:chOff x="0" y="0"/>
          <a:chExt cx="0" cy="0"/>
        </a:xfrm>
      </p:grpSpPr>
      <p:sp>
        <p:nvSpPr>
          <p:cNvPr id="22" name="Rectangle 21"/>
          <p:cNvSpPr/>
          <p:nvPr/>
        </p:nvSpPr>
        <p:spPr>
          <a:xfrm>
            <a:off x="0" y="0"/>
            <a:ext cx="12192000" cy="6858000"/>
          </a:xfrm>
          <a:prstGeom prst="rect">
            <a:avLst/>
          </a:prstGeom>
          <a:blipFill dpi="0" rotWithShape="1">
            <a:blip r:embed="rId2">
              <a:alphaModFix amt="45000"/>
              <a:duotone>
                <a:schemeClr val="accent2">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3" name="Rectangle 22"/>
          <p:cNvSpPr/>
          <p:nvPr/>
        </p:nvSpPr>
        <p:spPr>
          <a:xfrm>
            <a:off x="1307870" y="1267730"/>
            <a:ext cx="9576262" cy="430795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24" name="Rectangle 23"/>
          <p:cNvSpPr/>
          <p:nvPr/>
        </p:nvSpPr>
        <p:spPr>
          <a:xfrm>
            <a:off x="1447800"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30" name="Rectangle 29"/>
          <p:cNvSpPr/>
          <p:nvPr/>
        </p:nvSpPr>
        <p:spPr>
          <a:xfrm>
            <a:off x="5135880" y="1267730"/>
            <a:ext cx="1920240" cy="73152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31" name="Group 30"/>
          <p:cNvGrpSpPr/>
          <p:nvPr/>
        </p:nvGrpSpPr>
        <p:grpSpPr>
          <a:xfrm>
            <a:off x="5250180" y="1267730"/>
            <a:ext cx="1691640" cy="645295"/>
            <a:chOff x="5318306" y="1386268"/>
            <a:chExt cx="1567331" cy="645295"/>
          </a:xfrm>
        </p:grpSpPr>
        <p:cxnSp>
          <p:nvCxnSpPr>
            <p:cNvPr id="32" name="Straight Connector 31"/>
            <p:cNvCxnSpPr/>
            <p:nvPr/>
          </p:nvCxnSpPr>
          <p:spPr>
            <a:xfrm>
              <a:off x="5318306"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33" name="Straight Connector 32"/>
            <p:cNvCxnSpPr/>
            <p:nvPr/>
          </p:nvCxnSpPr>
          <p:spPr>
            <a:xfrm>
              <a:off x="6885637"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34" name="Straight Connector 33"/>
            <p:cNvCxnSpPr/>
            <p:nvPr/>
          </p:nvCxnSpPr>
          <p:spPr>
            <a:xfrm>
              <a:off x="5318306" y="2031563"/>
              <a:ext cx="1567331" cy="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title"/>
          </p:nvPr>
        </p:nvSpPr>
        <p:spPr>
          <a:xfrm>
            <a:off x="1563623" y="2094309"/>
            <a:ext cx="9070848" cy="2587752"/>
          </a:xfrm>
        </p:spPr>
        <p:txBody>
          <a:bodyPr anchor="ctr">
            <a:noAutofit/>
          </a:bodyPr>
          <a:lstStyle>
            <a:lvl1pPr algn="ctr">
              <a:lnSpc>
                <a:spcPct val="83000"/>
              </a:lnSpc>
              <a:defRPr lang="en-US" sz="7200" kern="1200" cap="all" spc="-100" baseline="0" dirty="0">
                <a:solidFill>
                  <a:schemeClr val="tx1">
                    <a:lumMod val="85000"/>
                    <a:lumOff val="15000"/>
                  </a:schemeClr>
                </a:solidFill>
                <a:effectLst/>
                <a:latin typeface="+mj-lt"/>
                <a:ea typeface="+mn-ea"/>
                <a:cs typeface="+mn-cs"/>
              </a:defRPr>
            </a:lvl1pPr>
          </a:lstStyle>
          <a:p>
            <a:r>
              <a:rPr lang="zh-CN" altLang="en-US"/>
              <a:t>单击此处编辑母版标题样式</a:t>
            </a:r>
            <a:endParaRPr lang="en-US" dirty="0"/>
          </a:p>
        </p:txBody>
      </p:sp>
      <p:sp>
        <p:nvSpPr>
          <p:cNvPr id="3" name="Text Placeholder 2"/>
          <p:cNvSpPr>
            <a:spLocks noGrp="1"/>
          </p:cNvSpPr>
          <p:nvPr>
            <p:ph type="body" idx="1"/>
          </p:nvPr>
        </p:nvSpPr>
        <p:spPr>
          <a:xfrm>
            <a:off x="1563624" y="4682062"/>
            <a:ext cx="9070848" cy="457200"/>
          </a:xfrm>
        </p:spPr>
        <p:txBody>
          <a:bodyPr anchor="t">
            <a:normAutofit/>
          </a:bodyPr>
          <a:lstStyle>
            <a:lvl1pPr marL="0" indent="0" algn="ctr">
              <a:buNone/>
              <a:defRPr sz="1600">
                <a:solidFill>
                  <a:schemeClr val="tx1"/>
                </a:solidFill>
                <a:effectLst/>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zh-CN" altLang="en-US"/>
              <a:t>单击此处编辑母版文本样式</a:t>
            </a:r>
          </a:p>
        </p:txBody>
      </p:sp>
      <p:sp>
        <p:nvSpPr>
          <p:cNvPr id="4" name="Date Placeholder 3"/>
          <p:cNvSpPr>
            <a:spLocks noGrp="1"/>
          </p:cNvSpPr>
          <p:nvPr>
            <p:ph type="dt" sz="half" idx="10"/>
          </p:nvPr>
        </p:nvSpPr>
        <p:spPr>
          <a:xfrm>
            <a:off x="5321808" y="1344502"/>
            <a:ext cx="1554480" cy="530352"/>
          </a:xfrm>
        </p:spPr>
        <p:txBody>
          <a:bodyPr/>
          <a:lstStyle>
            <a:lvl1pPr algn="ctr">
              <a:defRPr lang="en-US" sz="1300" kern="1200" spc="0" baseline="0">
                <a:solidFill>
                  <a:schemeClr val="tx1"/>
                </a:solidFill>
                <a:latin typeface="+mn-lt"/>
                <a:ea typeface="+mn-ea"/>
                <a:cs typeface="+mn-cs"/>
              </a:defRPr>
            </a:lvl1pPr>
          </a:lstStyle>
          <a:p>
            <a:fld id="{43EC1E93-9BE0-0D49-81C0-5C46F4192A7B}" type="datetimeFigureOut">
              <a:rPr kumimoji="1" lang="zh-CN" altLang="en-US" smtClean="0"/>
              <a:t>2026/1/15</a:t>
            </a:fld>
            <a:endParaRPr kumimoji="1" lang="zh-CN" altLang="en-US"/>
          </a:p>
        </p:txBody>
      </p:sp>
      <p:sp>
        <p:nvSpPr>
          <p:cNvPr id="5" name="Footer Placeholder 4"/>
          <p:cNvSpPr>
            <a:spLocks noGrp="1"/>
          </p:cNvSpPr>
          <p:nvPr>
            <p:ph type="ftr" sz="quarter" idx="11"/>
          </p:nvPr>
        </p:nvSpPr>
        <p:spPr>
          <a:xfrm>
            <a:off x="1453553" y="5211060"/>
            <a:ext cx="5907024" cy="228600"/>
          </a:xfrm>
        </p:spPr>
        <p:txBody>
          <a:bodyPr/>
          <a:lstStyle>
            <a:lvl1pPr algn="l">
              <a:defRPr/>
            </a:lvl1pPr>
          </a:lstStyle>
          <a:p>
            <a:endParaRPr kumimoji="1" lang="zh-CN" altLang="en-US"/>
          </a:p>
        </p:txBody>
      </p:sp>
      <p:sp>
        <p:nvSpPr>
          <p:cNvPr id="6" name="Slide Number Placeholder 5"/>
          <p:cNvSpPr>
            <a:spLocks noGrp="1"/>
          </p:cNvSpPr>
          <p:nvPr>
            <p:ph type="sldNum" sz="quarter" idx="12"/>
          </p:nvPr>
        </p:nvSpPr>
        <p:spPr>
          <a:xfrm>
            <a:off x="8604504" y="5211060"/>
            <a:ext cx="2112264" cy="228600"/>
          </a:xfrm>
        </p:spPr>
        <p:txBody>
          <a:bodyPr/>
          <a:lstStyle/>
          <a:p>
            <a:fld id="{289948B2-4609-E94E-88BA-31C1CFF4C8D9}" type="slidenum">
              <a:rPr kumimoji="1" lang="zh-CN" altLang="en-US" smtClean="0"/>
              <a:t>‹#›</a:t>
            </a:fld>
            <a:endParaRPr kumimoji="1" lang="zh-CN" altLang="en-US"/>
          </a:p>
        </p:txBody>
      </p:sp>
    </p:spTree>
    <p:extLst>
      <p:ext uri="{BB962C8B-B14F-4D97-AF65-F5344CB8AC3E}">
        <p14:creationId xmlns:p14="http://schemas.microsoft.com/office/powerpoint/2010/main" val="4115315284"/>
      </p:ext>
    </p:extLst>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两栏内容">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zh-CN" altLang="en-US"/>
              <a:t>单击此处编辑母版标题样式</a:t>
            </a:r>
            <a:endParaRPr lang="en-US" dirty="0"/>
          </a:p>
        </p:txBody>
      </p:sp>
      <p:sp>
        <p:nvSpPr>
          <p:cNvPr id="3" name="Content Placeholder 2"/>
          <p:cNvSpPr>
            <a:spLocks noGrp="1"/>
          </p:cNvSpPr>
          <p:nvPr>
            <p:ph sz="half" idx="1"/>
          </p:nvPr>
        </p:nvSpPr>
        <p:spPr>
          <a:xfrm>
            <a:off x="1066800" y="2103120"/>
            <a:ext cx="475488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endParaRPr lang="en-US" dirty="0"/>
          </a:p>
        </p:txBody>
      </p:sp>
      <p:sp>
        <p:nvSpPr>
          <p:cNvPr id="4" name="Content Placeholder 3"/>
          <p:cNvSpPr>
            <a:spLocks noGrp="1"/>
          </p:cNvSpPr>
          <p:nvPr>
            <p:ph sz="half" idx="2"/>
          </p:nvPr>
        </p:nvSpPr>
        <p:spPr>
          <a:xfrm>
            <a:off x="6370320" y="2103120"/>
            <a:ext cx="475488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endParaRPr lang="en-US" dirty="0"/>
          </a:p>
        </p:txBody>
      </p:sp>
      <p:sp>
        <p:nvSpPr>
          <p:cNvPr id="5" name="Date Placeholder 4"/>
          <p:cNvSpPr>
            <a:spLocks noGrp="1"/>
          </p:cNvSpPr>
          <p:nvPr>
            <p:ph type="dt" sz="half" idx="10"/>
          </p:nvPr>
        </p:nvSpPr>
        <p:spPr/>
        <p:txBody>
          <a:bodyPr/>
          <a:lstStyle/>
          <a:p>
            <a:fld id="{43EC1E93-9BE0-0D49-81C0-5C46F4192A7B}" type="datetimeFigureOut">
              <a:rPr kumimoji="1" lang="zh-CN" altLang="en-US" smtClean="0"/>
              <a:t>2026/1/15</a:t>
            </a:fld>
            <a:endParaRPr kumimoji="1" lang="zh-CN" altLang="en-US"/>
          </a:p>
        </p:txBody>
      </p:sp>
      <p:sp>
        <p:nvSpPr>
          <p:cNvPr id="6" name="Footer Placeholder 5"/>
          <p:cNvSpPr>
            <a:spLocks noGrp="1"/>
          </p:cNvSpPr>
          <p:nvPr>
            <p:ph type="ftr" sz="quarter" idx="11"/>
          </p:nvPr>
        </p:nvSpPr>
        <p:spPr/>
        <p:txBody>
          <a:bodyPr/>
          <a:lstStyle/>
          <a:p>
            <a:endParaRPr kumimoji="1" lang="zh-CN" altLang="en-US"/>
          </a:p>
        </p:txBody>
      </p:sp>
      <p:sp>
        <p:nvSpPr>
          <p:cNvPr id="7" name="Slide Number Placeholder 6"/>
          <p:cNvSpPr>
            <a:spLocks noGrp="1"/>
          </p:cNvSpPr>
          <p:nvPr>
            <p:ph type="sldNum" sz="quarter" idx="12"/>
          </p:nvPr>
        </p:nvSpPr>
        <p:spPr/>
        <p:txBody>
          <a:bodyPr/>
          <a:lstStyle/>
          <a:p>
            <a:fld id="{289948B2-4609-E94E-88BA-31C1CFF4C8D9}" type="slidenum">
              <a:rPr kumimoji="1" lang="zh-CN" altLang="en-US" smtClean="0"/>
              <a:t>‹#›</a:t>
            </a:fld>
            <a:endParaRPr kumimoji="1" lang="zh-CN" altLang="en-US"/>
          </a:p>
        </p:txBody>
      </p:sp>
    </p:spTree>
    <p:extLst>
      <p:ext uri="{BB962C8B-B14F-4D97-AF65-F5344CB8AC3E}">
        <p14:creationId xmlns:p14="http://schemas.microsoft.com/office/powerpoint/2010/main" val="122102714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比较">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zh-CN" altLang="en-US"/>
              <a:t>单击此处编辑母版标题样式</a:t>
            </a:r>
            <a:endParaRPr lang="en-US" dirty="0"/>
          </a:p>
        </p:txBody>
      </p:sp>
      <p:sp>
        <p:nvSpPr>
          <p:cNvPr id="3" name="Text Placeholder 2"/>
          <p:cNvSpPr>
            <a:spLocks noGrp="1"/>
          </p:cNvSpPr>
          <p:nvPr>
            <p:ph type="body" idx="1"/>
          </p:nvPr>
        </p:nvSpPr>
        <p:spPr>
          <a:xfrm>
            <a:off x="1069848" y="2074334"/>
            <a:ext cx="4754880" cy="640080"/>
          </a:xfrm>
        </p:spPr>
        <p:txBody>
          <a:bodyPr anchor="ctr">
            <a:normAutofit/>
          </a:bodyPr>
          <a:lstStyle>
            <a:lvl1pPr marL="0" indent="0" algn="ctr">
              <a:spcBef>
                <a:spcPts val="0"/>
              </a:spcBef>
              <a:buNone/>
              <a:defRPr sz="1900" b="0">
                <a:solidFill>
                  <a:schemeClr val="tx2"/>
                </a:solidFill>
                <a:latin typeface="+mn-lt"/>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p>
        </p:txBody>
      </p:sp>
      <p:sp>
        <p:nvSpPr>
          <p:cNvPr id="4" name="Content Placeholder 3"/>
          <p:cNvSpPr>
            <a:spLocks noGrp="1"/>
          </p:cNvSpPr>
          <p:nvPr>
            <p:ph sz="half" idx="2"/>
          </p:nvPr>
        </p:nvSpPr>
        <p:spPr>
          <a:xfrm>
            <a:off x="1069848" y="2755898"/>
            <a:ext cx="4754880" cy="32004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endParaRPr lang="en-US" dirty="0"/>
          </a:p>
        </p:txBody>
      </p:sp>
      <p:sp>
        <p:nvSpPr>
          <p:cNvPr id="5" name="Text Placeholder 4"/>
          <p:cNvSpPr>
            <a:spLocks noGrp="1"/>
          </p:cNvSpPr>
          <p:nvPr>
            <p:ph type="body" sz="quarter" idx="3"/>
          </p:nvPr>
        </p:nvSpPr>
        <p:spPr>
          <a:xfrm>
            <a:off x="6373368" y="2074334"/>
            <a:ext cx="4754880" cy="640080"/>
          </a:xfrm>
        </p:spPr>
        <p:txBody>
          <a:bodyPr anchor="ctr">
            <a:normAutofit/>
          </a:bodyPr>
          <a:lstStyle>
            <a:lvl1pPr marL="0" indent="0" algn="ctr">
              <a:spcBef>
                <a:spcPts val="0"/>
              </a:spcBef>
              <a:buNone/>
              <a:defRPr sz="1900" b="0">
                <a:solidFill>
                  <a:schemeClr val="tx2"/>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p>
        </p:txBody>
      </p:sp>
      <p:sp>
        <p:nvSpPr>
          <p:cNvPr id="6" name="Content Placeholder 5"/>
          <p:cNvSpPr>
            <a:spLocks noGrp="1"/>
          </p:cNvSpPr>
          <p:nvPr>
            <p:ph sz="quarter" idx="4"/>
          </p:nvPr>
        </p:nvSpPr>
        <p:spPr>
          <a:xfrm>
            <a:off x="6373368" y="2756581"/>
            <a:ext cx="4754880" cy="32004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endParaRPr lang="en-US" dirty="0"/>
          </a:p>
        </p:txBody>
      </p:sp>
      <p:sp>
        <p:nvSpPr>
          <p:cNvPr id="7" name="Date Placeholder 6"/>
          <p:cNvSpPr>
            <a:spLocks noGrp="1"/>
          </p:cNvSpPr>
          <p:nvPr>
            <p:ph type="dt" sz="half" idx="10"/>
          </p:nvPr>
        </p:nvSpPr>
        <p:spPr/>
        <p:txBody>
          <a:bodyPr/>
          <a:lstStyle/>
          <a:p>
            <a:fld id="{43EC1E93-9BE0-0D49-81C0-5C46F4192A7B}" type="datetimeFigureOut">
              <a:rPr kumimoji="1" lang="zh-CN" altLang="en-US" smtClean="0"/>
              <a:t>2026/1/15</a:t>
            </a:fld>
            <a:endParaRPr kumimoji="1" lang="zh-CN" altLang="en-US"/>
          </a:p>
        </p:txBody>
      </p:sp>
      <p:sp>
        <p:nvSpPr>
          <p:cNvPr id="8" name="Footer Placeholder 7"/>
          <p:cNvSpPr>
            <a:spLocks noGrp="1"/>
          </p:cNvSpPr>
          <p:nvPr>
            <p:ph type="ftr" sz="quarter" idx="11"/>
          </p:nvPr>
        </p:nvSpPr>
        <p:spPr/>
        <p:txBody>
          <a:bodyPr/>
          <a:lstStyle/>
          <a:p>
            <a:endParaRPr kumimoji="1" lang="zh-CN" altLang="en-US"/>
          </a:p>
        </p:txBody>
      </p:sp>
      <p:sp>
        <p:nvSpPr>
          <p:cNvPr id="9" name="Slide Number Placeholder 8"/>
          <p:cNvSpPr>
            <a:spLocks noGrp="1"/>
          </p:cNvSpPr>
          <p:nvPr>
            <p:ph type="sldNum" sz="quarter" idx="12"/>
          </p:nvPr>
        </p:nvSpPr>
        <p:spPr/>
        <p:txBody>
          <a:bodyPr/>
          <a:lstStyle/>
          <a:p>
            <a:fld id="{289948B2-4609-E94E-88BA-31C1CFF4C8D9}" type="slidenum">
              <a:rPr kumimoji="1" lang="zh-CN" altLang="en-US" smtClean="0"/>
              <a:t>‹#›</a:t>
            </a:fld>
            <a:endParaRPr kumimoji="1" lang="zh-CN" altLang="en-US"/>
          </a:p>
        </p:txBody>
      </p:sp>
    </p:spTree>
    <p:extLst>
      <p:ext uri="{BB962C8B-B14F-4D97-AF65-F5344CB8AC3E}">
        <p14:creationId xmlns:p14="http://schemas.microsoft.com/office/powerpoint/2010/main" val="47839892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仅标题">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zh-CN" altLang="en-US"/>
              <a:t>单击此处编辑母版标题样式</a:t>
            </a:r>
            <a:endParaRPr lang="en-US" dirty="0"/>
          </a:p>
        </p:txBody>
      </p:sp>
      <p:sp>
        <p:nvSpPr>
          <p:cNvPr id="3" name="Date Placeholder 2"/>
          <p:cNvSpPr>
            <a:spLocks noGrp="1"/>
          </p:cNvSpPr>
          <p:nvPr>
            <p:ph type="dt" sz="half" idx="10"/>
          </p:nvPr>
        </p:nvSpPr>
        <p:spPr/>
        <p:txBody>
          <a:bodyPr/>
          <a:lstStyle/>
          <a:p>
            <a:fld id="{43EC1E93-9BE0-0D49-81C0-5C46F4192A7B}" type="datetimeFigureOut">
              <a:rPr kumimoji="1" lang="zh-CN" altLang="en-US" smtClean="0"/>
              <a:t>2026/1/15</a:t>
            </a:fld>
            <a:endParaRPr kumimoji="1" lang="zh-CN" altLang="en-US"/>
          </a:p>
        </p:txBody>
      </p:sp>
      <p:sp>
        <p:nvSpPr>
          <p:cNvPr id="4" name="Footer Placeholder 3"/>
          <p:cNvSpPr>
            <a:spLocks noGrp="1"/>
          </p:cNvSpPr>
          <p:nvPr>
            <p:ph type="ftr" sz="quarter" idx="11"/>
          </p:nvPr>
        </p:nvSpPr>
        <p:spPr/>
        <p:txBody>
          <a:bodyPr/>
          <a:lstStyle/>
          <a:p>
            <a:endParaRPr kumimoji="1" lang="zh-CN" altLang="en-US"/>
          </a:p>
        </p:txBody>
      </p:sp>
      <p:sp>
        <p:nvSpPr>
          <p:cNvPr id="5" name="Slide Number Placeholder 4"/>
          <p:cNvSpPr>
            <a:spLocks noGrp="1"/>
          </p:cNvSpPr>
          <p:nvPr>
            <p:ph type="sldNum" sz="quarter" idx="12"/>
          </p:nvPr>
        </p:nvSpPr>
        <p:spPr/>
        <p:txBody>
          <a:bodyPr/>
          <a:lstStyle/>
          <a:p>
            <a:fld id="{289948B2-4609-E94E-88BA-31C1CFF4C8D9}" type="slidenum">
              <a:rPr kumimoji="1" lang="zh-CN" altLang="en-US" smtClean="0"/>
              <a:t>‹#›</a:t>
            </a:fld>
            <a:endParaRPr kumimoji="1" lang="zh-CN" altLang="en-US"/>
          </a:p>
        </p:txBody>
      </p:sp>
    </p:spTree>
    <p:extLst>
      <p:ext uri="{BB962C8B-B14F-4D97-AF65-F5344CB8AC3E}">
        <p14:creationId xmlns:p14="http://schemas.microsoft.com/office/powerpoint/2010/main" val="44537693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空白">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3EC1E93-9BE0-0D49-81C0-5C46F4192A7B}" type="datetimeFigureOut">
              <a:rPr kumimoji="1" lang="zh-CN" altLang="en-US" smtClean="0"/>
              <a:t>2026/1/15</a:t>
            </a:fld>
            <a:endParaRPr kumimoji="1" lang="zh-CN" altLang="en-US"/>
          </a:p>
        </p:txBody>
      </p:sp>
      <p:sp>
        <p:nvSpPr>
          <p:cNvPr id="3" name="Footer Placeholder 2"/>
          <p:cNvSpPr>
            <a:spLocks noGrp="1"/>
          </p:cNvSpPr>
          <p:nvPr>
            <p:ph type="ftr" sz="quarter" idx="11"/>
          </p:nvPr>
        </p:nvSpPr>
        <p:spPr/>
        <p:txBody>
          <a:bodyPr/>
          <a:lstStyle/>
          <a:p>
            <a:endParaRPr kumimoji="1" lang="zh-CN" altLang="en-US"/>
          </a:p>
        </p:txBody>
      </p:sp>
      <p:sp>
        <p:nvSpPr>
          <p:cNvPr id="4" name="Slide Number Placeholder 3"/>
          <p:cNvSpPr>
            <a:spLocks noGrp="1"/>
          </p:cNvSpPr>
          <p:nvPr>
            <p:ph type="sldNum" sz="quarter" idx="12"/>
          </p:nvPr>
        </p:nvSpPr>
        <p:spPr/>
        <p:txBody>
          <a:bodyPr/>
          <a:lstStyle/>
          <a:p>
            <a:fld id="{289948B2-4609-E94E-88BA-31C1CFF4C8D9}" type="slidenum">
              <a:rPr kumimoji="1" lang="zh-CN" altLang="en-US" smtClean="0"/>
              <a:t>‹#›</a:t>
            </a:fld>
            <a:endParaRPr kumimoji="1" lang="zh-CN" altLang="en-US"/>
          </a:p>
        </p:txBody>
      </p:sp>
    </p:spTree>
    <p:extLst>
      <p:ext uri="{BB962C8B-B14F-4D97-AF65-F5344CB8AC3E}">
        <p14:creationId xmlns:p14="http://schemas.microsoft.com/office/powerpoint/2010/main" val="12235947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内容与标题">
    <p:spTree>
      <p:nvGrpSpPr>
        <p:cNvPr id="1" name=""/>
        <p:cNvGrpSpPr/>
        <p:nvPr/>
      </p:nvGrpSpPr>
      <p:grpSpPr>
        <a:xfrm>
          <a:off x="0" y="0"/>
          <a:ext cx="0" cy="0"/>
          <a:chOff x="0" y="0"/>
          <a:chExt cx="0" cy="0"/>
        </a:xfrm>
      </p:grpSpPr>
      <p:sp>
        <p:nvSpPr>
          <p:cNvPr id="16" name="Rectangle 15"/>
          <p:cNvSpPr/>
          <p:nvPr/>
        </p:nvSpPr>
        <p:spPr>
          <a:xfrm>
            <a:off x="245529" y="237744"/>
            <a:ext cx="8531352" cy="6382512"/>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p:cNvSpPr/>
          <p:nvPr/>
        </p:nvSpPr>
        <p:spPr>
          <a:xfrm>
            <a:off x="9020386" y="237744"/>
            <a:ext cx="2926080" cy="638251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9296400" y="607392"/>
            <a:ext cx="2430780" cy="1645920"/>
          </a:xfrm>
        </p:spPr>
        <p:txBody>
          <a:bodyPr anchor="b">
            <a:normAutofit/>
          </a:bodyPr>
          <a:lstStyle>
            <a:lvl1pPr algn="l" defTabSz="914400" rtl="0" eaLnBrk="1" latinLnBrk="0" hangingPunct="1">
              <a:lnSpc>
                <a:spcPct val="90000"/>
              </a:lnSpc>
              <a:spcBef>
                <a:spcPct val="0"/>
              </a:spcBef>
              <a:buNone/>
              <a:defRPr lang="en-US" sz="2800" b="0" kern="1200" cap="none" spc="0" baseline="0" dirty="0">
                <a:solidFill>
                  <a:srgbClr val="FFFFFF"/>
                </a:solidFill>
                <a:effectLst/>
                <a:latin typeface="+mj-lt"/>
                <a:ea typeface="+mn-ea"/>
                <a:cs typeface="+mn-cs"/>
              </a:defRPr>
            </a:lvl1pPr>
          </a:lstStyle>
          <a:p>
            <a:r>
              <a:rPr lang="zh-CN" altLang="en-US"/>
              <a:t>单击此处编辑母版标题样式</a:t>
            </a:r>
            <a:endParaRPr lang="en-US" dirty="0"/>
          </a:p>
        </p:txBody>
      </p:sp>
      <p:sp>
        <p:nvSpPr>
          <p:cNvPr id="3" name="Content Placeholder 2"/>
          <p:cNvSpPr>
            <a:spLocks noGrp="1"/>
          </p:cNvSpPr>
          <p:nvPr>
            <p:ph idx="1"/>
          </p:nvPr>
        </p:nvSpPr>
        <p:spPr>
          <a:xfrm>
            <a:off x="685800" y="609600"/>
            <a:ext cx="7772400" cy="53340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endParaRPr lang="en-US" dirty="0"/>
          </a:p>
        </p:txBody>
      </p:sp>
      <p:sp>
        <p:nvSpPr>
          <p:cNvPr id="4" name="Text Placeholder 3"/>
          <p:cNvSpPr>
            <a:spLocks noGrp="1"/>
          </p:cNvSpPr>
          <p:nvPr>
            <p:ph type="body" sz="half" idx="2"/>
          </p:nvPr>
        </p:nvSpPr>
        <p:spPr>
          <a:xfrm>
            <a:off x="9296400" y="2286000"/>
            <a:ext cx="2430780" cy="3505200"/>
          </a:xfrm>
        </p:spPr>
        <p:txBody>
          <a:bodyPr>
            <a:normAutofit/>
          </a:bodyPr>
          <a:lstStyle>
            <a:lvl1pPr marL="0" indent="0">
              <a:lnSpc>
                <a:spcPct val="110000"/>
              </a:lnSpc>
              <a:spcBef>
                <a:spcPts val="800"/>
              </a:spcBef>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zh-CN" altLang="en-US"/>
              <a:t>单击此处编辑母版文本样式</a:t>
            </a:r>
          </a:p>
        </p:txBody>
      </p:sp>
      <p:sp>
        <p:nvSpPr>
          <p:cNvPr id="8" name="Date Placeholder 7"/>
          <p:cNvSpPr>
            <a:spLocks noGrp="1"/>
          </p:cNvSpPr>
          <p:nvPr>
            <p:ph type="dt" sz="half" idx="10"/>
          </p:nvPr>
        </p:nvSpPr>
        <p:spPr/>
        <p:txBody>
          <a:bodyPr/>
          <a:lstStyle/>
          <a:p>
            <a:fld id="{43EC1E93-9BE0-0D49-81C0-5C46F4192A7B}" type="datetimeFigureOut">
              <a:rPr kumimoji="1" lang="zh-CN" altLang="en-US" smtClean="0"/>
              <a:t>2026/1/15</a:t>
            </a:fld>
            <a:endParaRPr kumimoji="1" lang="zh-CN" altLang="en-US"/>
          </a:p>
        </p:txBody>
      </p:sp>
      <p:sp>
        <p:nvSpPr>
          <p:cNvPr id="9" name="Footer Placeholder 8"/>
          <p:cNvSpPr>
            <a:spLocks noGrp="1"/>
          </p:cNvSpPr>
          <p:nvPr>
            <p:ph type="ftr" sz="quarter" idx="11"/>
          </p:nvPr>
        </p:nvSpPr>
        <p:spPr/>
        <p:txBody>
          <a:bodyPr/>
          <a:lstStyle>
            <a:lvl1pPr algn="r">
              <a:defRPr/>
            </a:lvl1pPr>
          </a:lstStyle>
          <a:p>
            <a:endParaRPr kumimoji="1" lang="zh-CN" altLang="en-US"/>
          </a:p>
        </p:txBody>
      </p:sp>
      <p:sp>
        <p:nvSpPr>
          <p:cNvPr id="11" name="Slide Number Placeholder 10"/>
          <p:cNvSpPr>
            <a:spLocks noGrp="1"/>
          </p:cNvSpPr>
          <p:nvPr>
            <p:ph type="sldNum" sz="quarter" idx="12"/>
          </p:nvPr>
        </p:nvSpPr>
        <p:spPr>
          <a:xfrm>
            <a:off x="10393677" y="6223002"/>
            <a:ext cx="1463040" cy="274320"/>
          </a:xfrm>
        </p:spPr>
        <p:txBody>
          <a:bodyPr/>
          <a:lstStyle>
            <a:lvl1pPr>
              <a:defRPr>
                <a:solidFill>
                  <a:srgbClr val="FFFFFF"/>
                </a:solidFill>
              </a:defRPr>
            </a:lvl1pPr>
          </a:lstStyle>
          <a:p>
            <a:fld id="{289948B2-4609-E94E-88BA-31C1CFF4C8D9}" type="slidenum">
              <a:rPr kumimoji="1" lang="zh-CN" altLang="en-US" smtClean="0"/>
              <a:t>‹#›</a:t>
            </a:fld>
            <a:endParaRPr kumimoji="1" lang="zh-CN" altLang="en-US"/>
          </a:p>
        </p:txBody>
      </p:sp>
      <p:sp>
        <p:nvSpPr>
          <p:cNvPr id="12" name="Rectangle 11"/>
          <p:cNvSpPr/>
          <p:nvPr/>
        </p:nvSpPr>
        <p:spPr>
          <a:xfrm>
            <a:off x="9157546" y="374904"/>
            <a:ext cx="2651760" cy="6108192"/>
          </a:xfrm>
          <a:prstGeom prst="rect">
            <a:avLst/>
          </a:prstGeom>
          <a:noFill/>
          <a:ln w="63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98882941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图片与标题">
    <p:spTree>
      <p:nvGrpSpPr>
        <p:cNvPr id="1" name=""/>
        <p:cNvGrpSpPr/>
        <p:nvPr/>
      </p:nvGrpSpPr>
      <p:grpSpPr>
        <a:xfrm>
          <a:off x="0" y="0"/>
          <a:ext cx="0" cy="0"/>
          <a:chOff x="0" y="0"/>
          <a:chExt cx="0" cy="0"/>
        </a:xfrm>
      </p:grpSpPr>
      <p:sp>
        <p:nvSpPr>
          <p:cNvPr id="14" name="Rectangle 13"/>
          <p:cNvSpPr/>
          <p:nvPr/>
        </p:nvSpPr>
        <p:spPr>
          <a:xfrm>
            <a:off x="9020386" y="237744"/>
            <a:ext cx="2926080" cy="638251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9296400" y="603504"/>
            <a:ext cx="2432304" cy="1645920"/>
          </a:xfrm>
        </p:spPr>
        <p:txBody>
          <a:bodyPr anchor="b">
            <a:noAutofit/>
          </a:bodyPr>
          <a:lstStyle>
            <a:lvl1pPr algn="l">
              <a:defRPr sz="2800" b="0">
                <a:solidFill>
                  <a:srgbClr val="FFFFFF"/>
                </a:solidFill>
                <a:latin typeface="+mj-lt"/>
              </a:defRPr>
            </a:lvl1pPr>
          </a:lstStyle>
          <a:p>
            <a:r>
              <a:rPr lang="zh-CN" altLang="en-US"/>
              <a:t>单击此处编辑母版标题样式</a:t>
            </a:r>
            <a:endParaRPr lang="en-US" dirty="0"/>
          </a:p>
        </p:txBody>
      </p:sp>
      <p:sp>
        <p:nvSpPr>
          <p:cNvPr id="3" name="Picture Placeholder 2"/>
          <p:cNvSpPr>
            <a:spLocks noGrp="1" noChangeAspect="1"/>
          </p:cNvSpPr>
          <p:nvPr>
            <p:ph type="pic" idx="1"/>
          </p:nvPr>
        </p:nvSpPr>
        <p:spPr>
          <a:xfrm>
            <a:off x="228599" y="237744"/>
            <a:ext cx="8531352" cy="6382512"/>
          </a:xfrm>
          <a:solidFill>
            <a:schemeClr val="accent1">
              <a:lumMod val="60000"/>
              <a:lumOff val="40000"/>
            </a:schemeClr>
          </a:solidFill>
          <a:ln>
            <a:noFill/>
          </a:ln>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zh-CN" altLang="en-US"/>
              <a:t>单击图标添加图片</a:t>
            </a:r>
            <a:endParaRPr lang="en-US" dirty="0"/>
          </a:p>
        </p:txBody>
      </p:sp>
      <p:sp>
        <p:nvSpPr>
          <p:cNvPr id="4" name="Text Placeholder 3"/>
          <p:cNvSpPr>
            <a:spLocks noGrp="1"/>
          </p:cNvSpPr>
          <p:nvPr>
            <p:ph type="body" sz="half" idx="2"/>
          </p:nvPr>
        </p:nvSpPr>
        <p:spPr>
          <a:xfrm>
            <a:off x="9296400" y="2286000"/>
            <a:ext cx="2432304" cy="3502152"/>
          </a:xfrm>
        </p:spPr>
        <p:txBody>
          <a:bodyPr>
            <a:normAutofit/>
          </a:bodyPr>
          <a:lstStyle>
            <a:lvl1pPr marL="0" indent="0" algn="l">
              <a:lnSpc>
                <a:spcPct val="110000"/>
              </a:lnSpc>
              <a:spcBef>
                <a:spcPts val="800"/>
              </a:spcBef>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zh-CN" altLang="en-US"/>
              <a:t>单击此处编辑母版文本样式</a:t>
            </a:r>
          </a:p>
        </p:txBody>
      </p:sp>
      <p:sp>
        <p:nvSpPr>
          <p:cNvPr id="5" name="Date Placeholder 4"/>
          <p:cNvSpPr>
            <a:spLocks noGrp="1"/>
          </p:cNvSpPr>
          <p:nvPr>
            <p:ph type="dt" sz="half" idx="10"/>
          </p:nvPr>
        </p:nvSpPr>
        <p:spPr/>
        <p:txBody>
          <a:bodyPr/>
          <a:lstStyle>
            <a:lvl1pPr>
              <a:defRPr>
                <a:solidFill>
                  <a:srgbClr val="FFFFFF"/>
                </a:solidFill>
                <a:effectLst>
                  <a:outerShdw blurRad="12700" dist="6350" dir="2700000" algn="tl" rotWithShape="0">
                    <a:prstClr val="black">
                      <a:alpha val="40000"/>
                    </a:prstClr>
                  </a:outerShdw>
                </a:effectLst>
              </a:defRPr>
            </a:lvl1pPr>
          </a:lstStyle>
          <a:p>
            <a:fld id="{43EC1E93-9BE0-0D49-81C0-5C46F4192A7B}" type="datetimeFigureOut">
              <a:rPr kumimoji="1" lang="zh-CN" altLang="en-US" smtClean="0"/>
              <a:t>2026/1/15</a:t>
            </a:fld>
            <a:endParaRPr kumimoji="1" lang="zh-CN" altLang="en-US"/>
          </a:p>
        </p:txBody>
      </p:sp>
      <p:sp>
        <p:nvSpPr>
          <p:cNvPr id="6" name="Footer Placeholder 5"/>
          <p:cNvSpPr>
            <a:spLocks noGrp="1"/>
          </p:cNvSpPr>
          <p:nvPr>
            <p:ph type="ftr" sz="quarter" idx="11"/>
          </p:nvPr>
        </p:nvSpPr>
        <p:spPr/>
        <p:txBody>
          <a:bodyPr/>
          <a:lstStyle>
            <a:lvl1pPr marL="0" algn="r" defTabSz="914400" rtl="0" eaLnBrk="1" latinLnBrk="0" hangingPunct="1">
              <a:defRPr lang="en-US" sz="1000" kern="1200" dirty="0">
                <a:solidFill>
                  <a:srgbClr val="FFFFFF"/>
                </a:solidFill>
                <a:effectLst>
                  <a:outerShdw blurRad="12700" dist="6350" dir="2700000" algn="tl" rotWithShape="0">
                    <a:prstClr val="black">
                      <a:alpha val="40000"/>
                    </a:prstClr>
                  </a:outerShdw>
                </a:effectLst>
                <a:latin typeface="+mn-lt"/>
                <a:ea typeface="+mn-ea"/>
                <a:cs typeface="+mn-cs"/>
              </a:defRPr>
            </a:lvl1pPr>
          </a:lstStyle>
          <a:p>
            <a:endParaRPr kumimoji="1" lang="zh-CN" altLang="en-US"/>
          </a:p>
        </p:txBody>
      </p:sp>
      <p:sp>
        <p:nvSpPr>
          <p:cNvPr id="7" name="Slide Number Placeholder 6"/>
          <p:cNvSpPr>
            <a:spLocks noGrp="1"/>
          </p:cNvSpPr>
          <p:nvPr>
            <p:ph type="sldNum" sz="quarter" idx="12"/>
          </p:nvPr>
        </p:nvSpPr>
        <p:spPr>
          <a:xfrm>
            <a:off x="10396728" y="6227064"/>
            <a:ext cx="1463040" cy="274320"/>
          </a:xfrm>
        </p:spPr>
        <p:txBody>
          <a:bodyPr/>
          <a:lstStyle>
            <a:lvl1pPr>
              <a:defRPr>
                <a:solidFill>
                  <a:srgbClr val="FFFFFF"/>
                </a:solidFill>
              </a:defRPr>
            </a:lvl1pPr>
          </a:lstStyle>
          <a:p>
            <a:fld id="{289948B2-4609-E94E-88BA-31C1CFF4C8D9}" type="slidenum">
              <a:rPr kumimoji="1" lang="zh-CN" altLang="en-US" smtClean="0"/>
              <a:t>‹#›</a:t>
            </a:fld>
            <a:endParaRPr kumimoji="1" lang="zh-CN" altLang="en-US"/>
          </a:p>
        </p:txBody>
      </p:sp>
      <p:sp>
        <p:nvSpPr>
          <p:cNvPr id="10" name="Rectangle 9"/>
          <p:cNvSpPr/>
          <p:nvPr/>
        </p:nvSpPr>
        <p:spPr>
          <a:xfrm>
            <a:off x="9157546" y="374904"/>
            <a:ext cx="2651760" cy="6108192"/>
          </a:xfrm>
          <a:prstGeom prst="rect">
            <a:avLst/>
          </a:prstGeom>
          <a:noFill/>
          <a:ln w="63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01543312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标题和竖排文字">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zh-CN" altLang="en-US"/>
              <a:t>单击此处编辑母版标题样式</a:t>
            </a:r>
            <a:endParaRPr lang="en-US" dirty="0"/>
          </a:p>
        </p:txBody>
      </p:sp>
      <p:sp>
        <p:nvSpPr>
          <p:cNvPr id="3" name="Vertical Text Placeholder 2"/>
          <p:cNvSpPr>
            <a:spLocks noGrp="1"/>
          </p:cNvSpPr>
          <p:nvPr>
            <p:ph type="body" orient="vert" idx="1"/>
          </p:nvPr>
        </p:nvSpPr>
        <p:spPr/>
        <p:txBody>
          <a:bodyPr vert="eaVert"/>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endParaRPr lang="en-US" dirty="0"/>
          </a:p>
        </p:txBody>
      </p:sp>
      <p:sp>
        <p:nvSpPr>
          <p:cNvPr id="4" name="Date Placeholder 3"/>
          <p:cNvSpPr>
            <a:spLocks noGrp="1"/>
          </p:cNvSpPr>
          <p:nvPr>
            <p:ph type="dt" sz="half" idx="10"/>
          </p:nvPr>
        </p:nvSpPr>
        <p:spPr/>
        <p:txBody>
          <a:bodyPr/>
          <a:lstStyle/>
          <a:p>
            <a:fld id="{43EC1E93-9BE0-0D49-81C0-5C46F4192A7B}" type="datetimeFigureOut">
              <a:rPr kumimoji="1" lang="zh-CN" altLang="en-US" smtClean="0"/>
              <a:t>2026/1/15</a:t>
            </a:fld>
            <a:endParaRPr kumimoji="1" lang="zh-CN" altLang="en-US"/>
          </a:p>
        </p:txBody>
      </p:sp>
      <p:sp>
        <p:nvSpPr>
          <p:cNvPr id="5" name="Footer Placeholder 4"/>
          <p:cNvSpPr>
            <a:spLocks noGrp="1"/>
          </p:cNvSpPr>
          <p:nvPr>
            <p:ph type="ftr" sz="quarter" idx="11"/>
          </p:nvPr>
        </p:nvSpPr>
        <p:spPr/>
        <p:txBody>
          <a:bodyPr/>
          <a:lstStyle/>
          <a:p>
            <a:endParaRPr kumimoji="1" lang="zh-CN" altLang="en-US"/>
          </a:p>
        </p:txBody>
      </p:sp>
      <p:sp>
        <p:nvSpPr>
          <p:cNvPr id="6" name="Slide Number Placeholder 5"/>
          <p:cNvSpPr>
            <a:spLocks noGrp="1"/>
          </p:cNvSpPr>
          <p:nvPr>
            <p:ph type="sldNum" sz="quarter" idx="12"/>
          </p:nvPr>
        </p:nvSpPr>
        <p:spPr/>
        <p:txBody>
          <a:bodyPr/>
          <a:lstStyle/>
          <a:p>
            <a:fld id="{289948B2-4609-E94E-88BA-31C1CFF4C8D9}" type="slidenum">
              <a:rPr kumimoji="1" lang="zh-CN" altLang="en-US" smtClean="0"/>
              <a:t>‹#›</a:t>
            </a:fld>
            <a:endParaRPr kumimoji="1" lang="zh-CN" altLang="en-US"/>
          </a:p>
        </p:txBody>
      </p:sp>
    </p:spTree>
    <p:extLst>
      <p:ext uri="{BB962C8B-B14F-4D97-AF65-F5344CB8AC3E}">
        <p14:creationId xmlns:p14="http://schemas.microsoft.com/office/powerpoint/2010/main" val="122346345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竖排标题与文本">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1600" y="762000"/>
            <a:ext cx="2362200" cy="5257800"/>
          </a:xfrm>
        </p:spPr>
        <p:txBody>
          <a:bodyPr vert="eaVert"/>
          <a:lstStyle/>
          <a:p>
            <a:r>
              <a:rPr lang="zh-CN" altLang="en-US"/>
              <a:t>单击此处编辑母版标题样式</a:t>
            </a:r>
            <a:endParaRPr lang="en-US" dirty="0"/>
          </a:p>
        </p:txBody>
      </p:sp>
      <p:sp>
        <p:nvSpPr>
          <p:cNvPr id="3" name="Vertical Text Placeholder 2"/>
          <p:cNvSpPr>
            <a:spLocks noGrp="1"/>
          </p:cNvSpPr>
          <p:nvPr>
            <p:ph type="body" orient="vert" idx="1"/>
          </p:nvPr>
        </p:nvSpPr>
        <p:spPr>
          <a:xfrm>
            <a:off x="838200" y="762000"/>
            <a:ext cx="8077200" cy="5257800"/>
          </a:xfrm>
        </p:spPr>
        <p:txBody>
          <a:bodyPr vert="eaVert"/>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endParaRPr lang="en-US" dirty="0"/>
          </a:p>
        </p:txBody>
      </p:sp>
      <p:sp>
        <p:nvSpPr>
          <p:cNvPr id="4" name="Date Placeholder 3"/>
          <p:cNvSpPr>
            <a:spLocks noGrp="1"/>
          </p:cNvSpPr>
          <p:nvPr>
            <p:ph type="dt" sz="half" idx="10"/>
          </p:nvPr>
        </p:nvSpPr>
        <p:spPr/>
        <p:txBody>
          <a:bodyPr/>
          <a:lstStyle/>
          <a:p>
            <a:fld id="{43EC1E93-9BE0-0D49-81C0-5C46F4192A7B}" type="datetimeFigureOut">
              <a:rPr kumimoji="1" lang="zh-CN" altLang="en-US" smtClean="0"/>
              <a:t>2026/1/15</a:t>
            </a:fld>
            <a:endParaRPr kumimoji="1" lang="zh-CN" altLang="en-US"/>
          </a:p>
        </p:txBody>
      </p:sp>
      <p:sp>
        <p:nvSpPr>
          <p:cNvPr id="5" name="Footer Placeholder 4"/>
          <p:cNvSpPr>
            <a:spLocks noGrp="1"/>
          </p:cNvSpPr>
          <p:nvPr>
            <p:ph type="ftr" sz="quarter" idx="11"/>
          </p:nvPr>
        </p:nvSpPr>
        <p:spPr/>
        <p:txBody>
          <a:bodyPr/>
          <a:lstStyle/>
          <a:p>
            <a:endParaRPr kumimoji="1" lang="zh-CN" altLang="en-US"/>
          </a:p>
        </p:txBody>
      </p:sp>
      <p:sp>
        <p:nvSpPr>
          <p:cNvPr id="6" name="Slide Number Placeholder 5"/>
          <p:cNvSpPr>
            <a:spLocks noGrp="1"/>
          </p:cNvSpPr>
          <p:nvPr>
            <p:ph type="sldNum" sz="quarter" idx="12"/>
          </p:nvPr>
        </p:nvSpPr>
        <p:spPr/>
        <p:txBody>
          <a:bodyPr/>
          <a:lstStyle/>
          <a:p>
            <a:fld id="{289948B2-4609-E94E-88BA-31C1CFF4C8D9}" type="slidenum">
              <a:rPr kumimoji="1" lang="zh-CN" altLang="en-US" smtClean="0"/>
              <a:t>‹#›</a:t>
            </a:fld>
            <a:endParaRPr kumimoji="1" lang="zh-CN" altLang="en-US"/>
          </a:p>
        </p:txBody>
      </p:sp>
    </p:spTree>
    <p:extLst>
      <p:ext uri="{BB962C8B-B14F-4D97-AF65-F5344CB8AC3E}">
        <p14:creationId xmlns:p14="http://schemas.microsoft.com/office/powerpoint/2010/main" val="257848042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234696" y="237744"/>
            <a:ext cx="11722608" cy="6382512"/>
          </a:xfrm>
          <a:prstGeom prst="rect">
            <a:avLst/>
          </a:prstGeom>
          <a:solidFill>
            <a:schemeClr val="bg2"/>
          </a:solidFill>
          <a:ln w="6350" cap="flat" cmpd="sng" algn="ctr">
            <a:noFill/>
            <a:prstDash val="solid"/>
          </a:ln>
          <a:effectLst>
            <a:softEdge rad="0"/>
          </a:effectLst>
        </p:spPr>
        <p:txBody>
          <a:bodyPr/>
          <a:lstStyle/>
          <a:p>
            <a:endParaRPr lang="zh-CN" altLang="en-US"/>
          </a:p>
        </p:txBody>
      </p:sp>
      <p:sp>
        <p:nvSpPr>
          <p:cNvPr id="2" name="Title Placeholder 1"/>
          <p:cNvSpPr>
            <a:spLocks noGrp="1"/>
          </p:cNvSpPr>
          <p:nvPr>
            <p:ph type="title"/>
          </p:nvPr>
        </p:nvSpPr>
        <p:spPr>
          <a:xfrm>
            <a:off x="1066800" y="642594"/>
            <a:ext cx="10058400" cy="1371600"/>
          </a:xfrm>
          <a:prstGeom prst="rect">
            <a:avLst/>
          </a:prstGeom>
        </p:spPr>
        <p:txBody>
          <a:bodyPr vert="horz" lIns="91440" tIns="45720" rIns="91440" bIns="45720" rtlCol="0" anchor="ctr">
            <a:normAutofit/>
          </a:bodyPr>
          <a:lstStyle/>
          <a:p>
            <a:r>
              <a:rPr lang="zh-CN" altLang="en-US"/>
              <a:t>单击此处编辑母版标题样式</a:t>
            </a:r>
            <a:endParaRPr lang="en-US" dirty="0"/>
          </a:p>
        </p:txBody>
      </p:sp>
      <p:sp>
        <p:nvSpPr>
          <p:cNvPr id="3" name="Text Placeholder 2"/>
          <p:cNvSpPr>
            <a:spLocks noGrp="1"/>
          </p:cNvSpPr>
          <p:nvPr>
            <p:ph type="body" idx="1"/>
          </p:nvPr>
        </p:nvSpPr>
        <p:spPr>
          <a:xfrm>
            <a:off x="1066800" y="2103120"/>
            <a:ext cx="10058400" cy="3931920"/>
          </a:xfrm>
          <a:prstGeom prst="rect">
            <a:avLst/>
          </a:prstGeom>
        </p:spPr>
        <p:txBody>
          <a:bodyPr vert="horz" lIns="91440" tIns="45720" rIns="91440" bIns="45720" rtlCol="0">
            <a:normAutofit/>
          </a:body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endParaRPr lang="en-US" dirty="0"/>
          </a:p>
        </p:txBody>
      </p:sp>
      <p:sp>
        <p:nvSpPr>
          <p:cNvPr id="4" name="Date Placeholder 3"/>
          <p:cNvSpPr>
            <a:spLocks noGrp="1"/>
          </p:cNvSpPr>
          <p:nvPr>
            <p:ph type="dt" sz="half" idx="2"/>
          </p:nvPr>
        </p:nvSpPr>
        <p:spPr>
          <a:xfrm>
            <a:off x="274320" y="6307672"/>
            <a:ext cx="2743200" cy="274320"/>
          </a:xfrm>
          <a:prstGeom prst="rect">
            <a:avLst/>
          </a:prstGeom>
        </p:spPr>
        <p:txBody>
          <a:bodyPr vert="horz" lIns="91440" tIns="45720" rIns="91440" bIns="45720" rtlCol="0" anchor="b"/>
          <a:lstStyle>
            <a:lvl1pPr algn="l">
              <a:defRPr sz="1000">
                <a:solidFill>
                  <a:schemeClr val="tx1">
                    <a:lumMod val="75000"/>
                    <a:lumOff val="25000"/>
                  </a:schemeClr>
                </a:solidFill>
              </a:defRPr>
            </a:lvl1pPr>
          </a:lstStyle>
          <a:p>
            <a:fld id="{43EC1E93-9BE0-0D49-81C0-5C46F4192A7B}" type="datetimeFigureOut">
              <a:rPr kumimoji="1" lang="zh-CN" altLang="en-US" smtClean="0"/>
              <a:t>2026/1/15</a:t>
            </a:fld>
            <a:endParaRPr kumimoji="1" lang="zh-CN" altLang="en-US"/>
          </a:p>
        </p:txBody>
      </p:sp>
      <p:sp>
        <p:nvSpPr>
          <p:cNvPr id="5" name="Footer Placeholder 4"/>
          <p:cNvSpPr>
            <a:spLocks noGrp="1"/>
          </p:cNvSpPr>
          <p:nvPr>
            <p:ph type="ftr" sz="quarter" idx="3"/>
          </p:nvPr>
        </p:nvSpPr>
        <p:spPr>
          <a:xfrm>
            <a:off x="3489960" y="6307672"/>
            <a:ext cx="5212080" cy="274320"/>
          </a:xfrm>
          <a:prstGeom prst="rect">
            <a:avLst/>
          </a:prstGeom>
        </p:spPr>
        <p:txBody>
          <a:bodyPr vert="horz" lIns="91440" tIns="45720" rIns="91440" bIns="45720" rtlCol="0" anchor="b"/>
          <a:lstStyle>
            <a:lvl1pPr algn="ctr">
              <a:defRPr sz="1000">
                <a:solidFill>
                  <a:schemeClr val="tx1">
                    <a:lumMod val="75000"/>
                    <a:lumOff val="25000"/>
                  </a:schemeClr>
                </a:solidFill>
              </a:defRPr>
            </a:lvl1pPr>
          </a:lstStyle>
          <a:p>
            <a:endParaRPr kumimoji="1" lang="zh-CN" altLang="en-US"/>
          </a:p>
        </p:txBody>
      </p:sp>
      <p:sp>
        <p:nvSpPr>
          <p:cNvPr id="6" name="Slide Number Placeholder 5"/>
          <p:cNvSpPr>
            <a:spLocks noGrp="1"/>
          </p:cNvSpPr>
          <p:nvPr>
            <p:ph type="sldNum" sz="quarter" idx="4"/>
          </p:nvPr>
        </p:nvSpPr>
        <p:spPr>
          <a:xfrm>
            <a:off x="10469880" y="6307672"/>
            <a:ext cx="1463040" cy="274320"/>
          </a:xfrm>
          <a:prstGeom prst="rect">
            <a:avLst/>
          </a:prstGeom>
        </p:spPr>
        <p:txBody>
          <a:bodyPr vert="horz" lIns="91440" tIns="45720" rIns="91440" bIns="45720" rtlCol="0" anchor="b"/>
          <a:lstStyle>
            <a:lvl1pPr algn="r">
              <a:defRPr sz="1000">
                <a:solidFill>
                  <a:schemeClr val="tx1">
                    <a:lumMod val="75000"/>
                    <a:lumOff val="25000"/>
                  </a:schemeClr>
                </a:solidFill>
              </a:defRPr>
            </a:lvl1pPr>
          </a:lstStyle>
          <a:p>
            <a:fld id="{289948B2-4609-E94E-88BA-31C1CFF4C8D9}" type="slidenum">
              <a:rPr kumimoji="1" lang="zh-CN" altLang="en-US" smtClean="0"/>
              <a:t>‹#›</a:t>
            </a:fld>
            <a:endParaRPr kumimoji="1" lang="zh-CN" altLang="en-US"/>
          </a:p>
        </p:txBody>
      </p:sp>
    </p:spTree>
    <p:extLst>
      <p:ext uri="{BB962C8B-B14F-4D97-AF65-F5344CB8AC3E}">
        <p14:creationId xmlns:p14="http://schemas.microsoft.com/office/powerpoint/2010/main" val="3842881247"/>
      </p:ext>
    </p:extLst>
  </p:cSld>
  <p:clrMap bg1="lt1" tx1="dk1" bg2="lt2" tx2="dk2" accent1="accent1" accent2="accent2" accent3="accent3" accent4="accent4" accent5="accent5" accent6="accent6" hlink="hlink" folHlink="folHlink"/>
  <p:sldLayoutIdLst>
    <p:sldLayoutId id="2147483760" r:id="rId1"/>
    <p:sldLayoutId id="2147483761" r:id="rId2"/>
    <p:sldLayoutId id="2147483762" r:id="rId3"/>
    <p:sldLayoutId id="2147483763" r:id="rId4"/>
    <p:sldLayoutId id="2147483764" r:id="rId5"/>
    <p:sldLayoutId id="2147483765" r:id="rId6"/>
    <p:sldLayoutId id="2147483766" r:id="rId7"/>
    <p:sldLayoutId id="2147483767" r:id="rId8"/>
    <p:sldLayoutId id="2147483768" r:id="rId9"/>
    <p:sldLayoutId id="2147483769" r:id="rId10"/>
    <p:sldLayoutId id="2147483770" r:id="rId11"/>
  </p:sldLayoutIdLst>
  <p:txStyles>
    <p:titleStyle>
      <a:lvl1pPr algn="l" defTabSz="914400" rtl="0" eaLnBrk="1" latinLnBrk="0" hangingPunct="1">
        <a:lnSpc>
          <a:spcPct val="90000"/>
        </a:lnSpc>
        <a:spcBef>
          <a:spcPct val="0"/>
        </a:spcBef>
        <a:buNone/>
        <a:defRPr lang="en-US" sz="4800" kern="1200" cap="none" spc="0" baseline="0" dirty="0">
          <a:solidFill>
            <a:schemeClr val="tx1">
              <a:lumMod val="85000"/>
              <a:lumOff val="15000"/>
            </a:schemeClr>
          </a:solidFill>
          <a:effectLst/>
          <a:latin typeface="+mj-lt"/>
          <a:ea typeface="+mn-ea"/>
          <a:cs typeface="+mn-cs"/>
        </a:defRPr>
      </a:lvl1pPr>
    </p:titleStyle>
    <p:bodyStyle>
      <a:lvl1pPr marL="182880" indent="-182880" algn="l" defTabSz="914400" rtl="0" eaLnBrk="1" latinLnBrk="0" hangingPunct="1">
        <a:lnSpc>
          <a:spcPct val="100000"/>
        </a:lnSpc>
        <a:spcBef>
          <a:spcPts val="900"/>
        </a:spcBef>
        <a:spcAft>
          <a:spcPts val="0"/>
        </a:spcAft>
        <a:buClr>
          <a:schemeClr val="tx1">
            <a:lumMod val="85000"/>
            <a:lumOff val="15000"/>
          </a:schemeClr>
        </a:buClr>
        <a:buFont typeface="Garamond" pitchFamily="18" charset="0"/>
        <a:buChar char="◦"/>
        <a:defRPr sz="1800" kern="1200">
          <a:solidFill>
            <a:schemeClr val="tx1"/>
          </a:solidFill>
          <a:latin typeface="+mn-lt"/>
          <a:ea typeface="+mn-ea"/>
          <a:cs typeface="+mn-cs"/>
        </a:defRPr>
      </a:lvl1pPr>
      <a:lvl2pPr marL="45720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600" kern="1200">
          <a:solidFill>
            <a:schemeClr val="tx1"/>
          </a:solidFill>
          <a:latin typeface="+mn-lt"/>
          <a:ea typeface="+mn-ea"/>
          <a:cs typeface="+mn-cs"/>
        </a:defRPr>
      </a:lvl2pPr>
      <a:lvl3pPr marL="73152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3pPr>
      <a:lvl4pPr marL="100584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4pPr>
      <a:lvl5pPr marL="128016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6pPr>
      <a:lvl7pPr marL="19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7pPr>
      <a:lvl8pPr marL="22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8pPr>
      <a:lvl9pPr marL="25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5" Type="http://schemas.openxmlformats.org/officeDocument/2006/relationships/image" Target="../media/image3.pn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image" Target="../media/image3.png"/><Relationship Id="rId5" Type="http://schemas.openxmlformats.org/officeDocument/2006/relationships/image" Target="../media/image2.jpg"/><Relationship Id="rId4"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image" Target="../media/image3.png"/><Relationship Id="rId5" Type="http://schemas.openxmlformats.org/officeDocument/2006/relationships/image" Target="../media/image2.jpg"/><Relationship Id="rId4"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image" Target="../media/image3.png"/><Relationship Id="rId5" Type="http://schemas.openxmlformats.org/officeDocument/2006/relationships/image" Target="../media/image2.jpg"/><Relationship Id="rId4"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image" Target="../media/image3.png"/><Relationship Id="rId5" Type="http://schemas.openxmlformats.org/officeDocument/2006/relationships/image" Target="../media/image2.jpg"/><Relationship Id="rId4"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image" Target="../media/image3.png"/><Relationship Id="rId5" Type="http://schemas.openxmlformats.org/officeDocument/2006/relationships/image" Target="../media/image2.jpg"/><Relationship Id="rId4"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image" Target="../media/image3.png"/><Relationship Id="rId5" Type="http://schemas.openxmlformats.org/officeDocument/2006/relationships/image" Target="../media/image2.jpg"/><Relationship Id="rId4"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image" Target="../media/image3.png"/><Relationship Id="rId5" Type="http://schemas.openxmlformats.org/officeDocument/2006/relationships/image" Target="../media/image2.jpg"/><Relationship Id="rId4"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image" Target="../media/image3.png"/><Relationship Id="rId5" Type="http://schemas.openxmlformats.org/officeDocument/2006/relationships/image" Target="../media/image2.jpg"/><Relationship Id="rId4"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0.m4a"/><Relationship Id="rId1" Type="http://schemas.microsoft.com/office/2007/relationships/media" Target="../media/media10.m4a"/><Relationship Id="rId6" Type="http://schemas.openxmlformats.org/officeDocument/2006/relationships/image" Target="../media/image3.png"/><Relationship Id="rId5" Type="http://schemas.openxmlformats.org/officeDocument/2006/relationships/image" Target="../media/image2.jpg"/><Relationship Id="rId4"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1.m4a"/><Relationship Id="rId1" Type="http://schemas.microsoft.com/office/2007/relationships/media" Target="../media/media11.m4a"/><Relationship Id="rId6" Type="http://schemas.openxmlformats.org/officeDocument/2006/relationships/image" Target="../media/image3.png"/><Relationship Id="rId5" Type="http://schemas.openxmlformats.org/officeDocument/2006/relationships/image" Target="../media/image2.jpg"/><Relationship Id="rId4"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2.m4a"/><Relationship Id="rId1" Type="http://schemas.microsoft.com/office/2007/relationships/media" Target="../media/media12.m4a"/><Relationship Id="rId6" Type="http://schemas.openxmlformats.org/officeDocument/2006/relationships/image" Target="../media/image3.png"/><Relationship Id="rId5" Type="http://schemas.openxmlformats.org/officeDocument/2006/relationships/image" Target="../media/image2.jpg"/><Relationship Id="rId4"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3.m4a"/><Relationship Id="rId1" Type="http://schemas.microsoft.com/office/2007/relationships/media" Target="../media/media13.m4a"/><Relationship Id="rId6" Type="http://schemas.openxmlformats.org/officeDocument/2006/relationships/image" Target="../media/image3.png"/><Relationship Id="rId5" Type="http://schemas.openxmlformats.org/officeDocument/2006/relationships/image" Target="../media/image2.jpg"/><Relationship Id="rId4" Type="http://schemas.openxmlformats.org/officeDocument/2006/relationships/notesSlide" Target="../notesSlides/notesSlide13.xml"/></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4.m4a"/><Relationship Id="rId1" Type="http://schemas.microsoft.com/office/2007/relationships/media" Target="../media/media14.m4a"/><Relationship Id="rId6" Type="http://schemas.openxmlformats.org/officeDocument/2006/relationships/image" Target="../media/image3.png"/><Relationship Id="rId5" Type="http://schemas.openxmlformats.org/officeDocument/2006/relationships/image" Target="../media/image2.jpg"/><Relationship Id="rId4" Type="http://schemas.openxmlformats.org/officeDocument/2006/relationships/notesSlide" Target="../notesSlides/notesSlide14.xml"/></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5.m4a"/><Relationship Id="rId1" Type="http://schemas.microsoft.com/office/2007/relationships/media" Target="../media/media15.m4a"/><Relationship Id="rId6" Type="http://schemas.openxmlformats.org/officeDocument/2006/relationships/image" Target="../media/image3.png"/><Relationship Id="rId5" Type="http://schemas.openxmlformats.org/officeDocument/2006/relationships/image" Target="../media/image2.jpg"/><Relationship Id="rId4" Type="http://schemas.openxmlformats.org/officeDocument/2006/relationships/notesSlide" Target="../notesSlides/notesSlide15.xml"/></Relationships>
</file>

<file path=ppt/slides/_rels/slide1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6.m4a"/><Relationship Id="rId1" Type="http://schemas.microsoft.com/office/2007/relationships/media" Target="../media/media16.m4a"/><Relationship Id="rId5" Type="http://schemas.openxmlformats.org/officeDocument/2006/relationships/image" Target="../media/image3.png"/><Relationship Id="rId4" Type="http://schemas.openxmlformats.org/officeDocument/2006/relationships/image" Target="../media/image2.jp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CD13E8C1-8E72-7493-DD74-33A5EFAD13AB}"/>
              </a:ext>
            </a:extLst>
          </p:cNvPr>
          <p:cNvSpPr>
            <a:spLocks noGrp="1"/>
          </p:cNvSpPr>
          <p:nvPr>
            <p:ph type="ctrTitle"/>
          </p:nvPr>
        </p:nvSpPr>
        <p:spPr>
          <a:xfrm>
            <a:off x="1561707" y="2133600"/>
            <a:ext cx="9068586" cy="2590800"/>
          </a:xfrm>
        </p:spPr>
        <p:txBody>
          <a:bodyPr/>
          <a:lstStyle/>
          <a:p>
            <a:r>
              <a:rPr lang="en" altLang="zh-CN" sz="4400" b="1" cap="none" dirty="0">
                <a:latin typeface="Times New Roman" panose="02020603050405020304" pitchFamily="18" charset="0"/>
                <a:cs typeface="Times New Roman" panose="02020603050405020304" pitchFamily="18" charset="0"/>
              </a:rPr>
              <a:t>Gendered Emotional Pathways In Ai-assisted EFL Learning:</a:t>
            </a:r>
            <a:br>
              <a:rPr lang="en" altLang="zh-CN" sz="4400" b="1" cap="none" dirty="0">
                <a:latin typeface="Times New Roman" panose="02020603050405020304" pitchFamily="18" charset="0"/>
                <a:cs typeface="Times New Roman" panose="02020603050405020304" pitchFamily="18" charset="0"/>
              </a:rPr>
            </a:br>
            <a:r>
              <a:rPr lang="en" altLang="zh-CN" sz="4400" b="1" cap="none" dirty="0">
                <a:latin typeface="Times New Roman" panose="02020603050405020304" pitchFamily="18" charset="0"/>
                <a:cs typeface="Times New Roman" panose="02020603050405020304" pitchFamily="18" charset="0"/>
              </a:rPr>
              <a:t>An Applied Linguistics Perspective</a:t>
            </a:r>
            <a:br>
              <a:rPr lang="en" altLang="zh-CN" sz="4400" cap="none" dirty="0">
                <a:latin typeface="Times New Roman" panose="02020603050405020304" pitchFamily="18" charset="0"/>
                <a:cs typeface="Times New Roman" panose="02020603050405020304" pitchFamily="18" charset="0"/>
              </a:rPr>
            </a:br>
            <a:r>
              <a:rPr lang="en" altLang="zh-CN" sz="2400" cap="none" dirty="0">
                <a:latin typeface="Times New Roman" panose="02020603050405020304" pitchFamily="18" charset="0"/>
                <a:cs typeface="Times New Roman" panose="02020603050405020304" pitchFamily="18" charset="0"/>
              </a:rPr>
              <a:t>Puyang</a:t>
            </a:r>
            <a:r>
              <a:rPr lang="zh-CN" altLang="en-US" sz="2400" cap="none" dirty="0">
                <a:latin typeface="Times New Roman" panose="02020603050405020304" pitchFamily="18" charset="0"/>
                <a:cs typeface="Times New Roman" panose="02020603050405020304" pitchFamily="18" charset="0"/>
              </a:rPr>
              <a:t> </a:t>
            </a:r>
            <a:r>
              <a:rPr lang="en-US" altLang="zh-CN" sz="2400" cap="none" dirty="0">
                <a:latin typeface="Times New Roman" panose="02020603050405020304" pitchFamily="18" charset="0"/>
                <a:cs typeface="Times New Roman" panose="02020603050405020304" pitchFamily="18" charset="0"/>
              </a:rPr>
              <a:t>Sun 2405847</a:t>
            </a:r>
            <a:endParaRPr kumimoji="1" lang="zh-CN" altLang="en-US" sz="4400" cap="none" dirty="0">
              <a:latin typeface="Times New Roman" panose="02020603050405020304" pitchFamily="18" charset="0"/>
              <a:cs typeface="Times New Roman" panose="02020603050405020304" pitchFamily="18" charset="0"/>
            </a:endParaRPr>
          </a:p>
        </p:txBody>
      </p:sp>
      <p:pic>
        <p:nvPicPr>
          <p:cNvPr id="16" name="音频 15">
            <a:extLst>
              <a:ext uri="{FF2B5EF4-FFF2-40B4-BE49-F238E27FC236}">
                <a16:creationId xmlns:a16="http://schemas.microsoft.com/office/drawing/2014/main" id="{55A04E4D-8C71-0119-8188-0E0DFDEDE21E}"/>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3969622761"/>
      </p:ext>
    </p:extLst>
  </p:cSld>
  <p:clrMapOvr>
    <a:masterClrMapping/>
  </p:clrMapOvr>
  <mc:AlternateContent xmlns:mc="http://schemas.openxmlformats.org/markup-compatibility/2006">
    <mc:Choice xmlns:p14="http://schemas.microsoft.com/office/powerpoint/2010/main" Requires="p14">
      <p:transition spd="slow" p14:dur="2000" advTm="33685"/>
    </mc:Choice>
    <mc:Fallback>
      <p:transition spd="slow" advTm="3368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6"/>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hade val="92000"/>
                <a:satMod val="160000"/>
              </a:schemeClr>
            </a:gs>
            <a:gs pos="77000">
              <a:schemeClr val="bg2">
                <a:tint val="100000"/>
                <a:shade val="73000"/>
                <a:satMod val="155000"/>
              </a:schemeClr>
            </a:gs>
            <a:gs pos="100000">
              <a:schemeClr val="bg2">
                <a:tint val="100000"/>
                <a:shade val="67000"/>
                <a:satMod val="145000"/>
              </a:schemeClr>
            </a:gs>
          </a:gsLst>
          <a:lin ang="5400000" scaled="0"/>
        </a:gra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3E25BDA2-3F4D-4B38-90E7-989465ECDD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gradFill>
            <a:gsLst>
              <a:gs pos="0">
                <a:schemeClr val="bg2">
                  <a:tint val="90000"/>
                  <a:shade val="92000"/>
                  <a:satMod val="160000"/>
                </a:schemeClr>
              </a:gs>
              <a:gs pos="77000">
                <a:schemeClr val="bg2">
                  <a:tint val="100000"/>
                  <a:shade val="73000"/>
                  <a:satMod val="155000"/>
                </a:schemeClr>
              </a:gs>
              <a:gs pos="100000">
                <a:schemeClr val="bg2">
                  <a:tint val="100000"/>
                  <a:shade val="67000"/>
                  <a:satMod val="145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0" name="Rectangle 9">
            <a:extLst>
              <a:ext uri="{FF2B5EF4-FFF2-40B4-BE49-F238E27FC236}">
                <a16:creationId xmlns:a16="http://schemas.microsoft.com/office/drawing/2014/main" id="{F65EEA05-AD42-442F-B6C6-CB9FC28942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blipFill dpi="0" rotWithShape="1">
            <a:blip r:embed="rId5">
              <a:alphaModFix amt="45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zh-CN" altLang="en-US"/>
          </a:p>
        </p:txBody>
      </p:sp>
      <p:sp>
        <p:nvSpPr>
          <p:cNvPr id="12" name="Rectangle 11">
            <a:extLst>
              <a:ext uri="{FF2B5EF4-FFF2-40B4-BE49-F238E27FC236}">
                <a16:creationId xmlns:a16="http://schemas.microsoft.com/office/drawing/2014/main" id="{BC96869A-A70D-42F7-876F-605CB1718F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2108" y="610955"/>
            <a:ext cx="10927784" cy="563609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txBody>
          <a:bodyPr/>
          <a:lstStyle/>
          <a:p>
            <a:endParaRPr lang="zh-CN" altLang="en-US"/>
          </a:p>
        </p:txBody>
      </p:sp>
      <p:sp>
        <p:nvSpPr>
          <p:cNvPr id="14" name="Rectangle 13">
            <a:extLst>
              <a:ext uri="{FF2B5EF4-FFF2-40B4-BE49-F238E27FC236}">
                <a16:creationId xmlns:a16="http://schemas.microsoft.com/office/drawing/2014/main" id="{6CD407CC-EF5C-486F-9A14-7F681F986D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7052" y="777240"/>
            <a:ext cx="10597896" cy="5303520"/>
          </a:xfrm>
          <a:prstGeom prst="rect">
            <a:avLst/>
          </a:prstGeom>
          <a:solidFill>
            <a:schemeClr val="bg1"/>
          </a:solidFill>
          <a:ln w="6350" cap="sq" cmpd="sng" algn="ctr">
            <a:solidFill>
              <a:schemeClr val="tx1">
                <a:lumMod val="75000"/>
                <a:lumOff val="25000"/>
              </a:schemeClr>
            </a:solidFill>
            <a:prstDash val="solid"/>
            <a:miter lim="800000"/>
          </a:ln>
          <a:effectLst/>
        </p:spPr>
        <p:txBody>
          <a:bodyPr/>
          <a:lstStyle/>
          <a:p>
            <a:endParaRPr lang="zh-CN" altLang="en-US"/>
          </a:p>
        </p:txBody>
      </p:sp>
      <p:sp>
        <p:nvSpPr>
          <p:cNvPr id="2" name="标题 1">
            <a:extLst>
              <a:ext uri="{FF2B5EF4-FFF2-40B4-BE49-F238E27FC236}">
                <a16:creationId xmlns:a16="http://schemas.microsoft.com/office/drawing/2014/main" id="{069C9735-F907-9987-8B22-63754A3C4BEF}"/>
              </a:ext>
            </a:extLst>
          </p:cNvPr>
          <p:cNvSpPr>
            <a:spLocks noGrp="1"/>
          </p:cNvSpPr>
          <p:nvPr>
            <p:ph type="title"/>
          </p:nvPr>
        </p:nvSpPr>
        <p:spPr>
          <a:xfrm>
            <a:off x="7532835" y="1420706"/>
            <a:ext cx="3466540" cy="4016587"/>
          </a:xfrm>
        </p:spPr>
        <p:txBody>
          <a:bodyPr>
            <a:normAutofit/>
          </a:bodyPr>
          <a:lstStyle/>
          <a:p>
            <a:r>
              <a:rPr lang="en" altLang="zh-CN" sz="3600" b="1" dirty="0">
                <a:latin typeface="Times New Roman" panose="02020603050405020304" pitchFamily="18" charset="0"/>
                <a:cs typeface="Times New Roman" panose="02020603050405020304" pitchFamily="18" charset="0"/>
              </a:rPr>
              <a:t>Research Background</a:t>
            </a:r>
            <a:endParaRPr kumimoji="1" lang="zh-CN" altLang="en-US" sz="3600" dirty="0">
              <a:latin typeface="Times New Roman" panose="02020603050405020304" pitchFamily="18" charset="0"/>
              <a:cs typeface="Times New Roman" panose="02020603050405020304" pitchFamily="18" charset="0"/>
            </a:endParaRPr>
          </a:p>
        </p:txBody>
      </p:sp>
      <p:sp>
        <p:nvSpPr>
          <p:cNvPr id="3" name="内容占位符 2">
            <a:extLst>
              <a:ext uri="{FF2B5EF4-FFF2-40B4-BE49-F238E27FC236}">
                <a16:creationId xmlns:a16="http://schemas.microsoft.com/office/drawing/2014/main" id="{075203B1-CDE6-6F04-7DDA-F8D45BB14C49}"/>
              </a:ext>
            </a:extLst>
          </p:cNvPr>
          <p:cNvSpPr>
            <a:spLocks noGrp="1"/>
          </p:cNvSpPr>
          <p:nvPr>
            <p:ph idx="1"/>
          </p:nvPr>
        </p:nvSpPr>
        <p:spPr>
          <a:xfrm>
            <a:off x="1440519" y="1420706"/>
            <a:ext cx="5514758" cy="4016587"/>
          </a:xfrm>
        </p:spPr>
        <p:txBody>
          <a:bodyPr anchor="ctr">
            <a:normAutofit/>
          </a:bodyPr>
          <a:lstStyle/>
          <a:p>
            <a:pPr marL="457200" indent="-457200" algn="just">
              <a:buFont typeface="+mj-lt"/>
              <a:buAutoNum type="arabicPeriod"/>
            </a:pPr>
            <a:r>
              <a:rPr lang="en" altLang="zh-CN" sz="2000" dirty="0">
                <a:solidFill>
                  <a:schemeClr val="tx1">
                    <a:lumMod val="75000"/>
                    <a:lumOff val="25000"/>
                  </a:schemeClr>
                </a:solidFill>
                <a:latin typeface="Times New Roman" panose="02020603050405020304" pitchFamily="18" charset="0"/>
                <a:cs typeface="Times New Roman" panose="02020603050405020304" pitchFamily="18" charset="0"/>
              </a:rPr>
              <a:t>Artificial intelligence is increasingly used in EFL learning</a:t>
            </a:r>
          </a:p>
          <a:p>
            <a:pPr marL="457200" indent="-457200" algn="just">
              <a:buFont typeface="+mj-lt"/>
              <a:buAutoNum type="arabicPeriod"/>
            </a:pPr>
            <a:r>
              <a:rPr lang="en" altLang="zh-CN" sz="2000" dirty="0">
                <a:solidFill>
                  <a:schemeClr val="tx1">
                    <a:lumMod val="75000"/>
                    <a:lumOff val="25000"/>
                  </a:schemeClr>
                </a:solidFill>
                <a:latin typeface="Times New Roman" panose="02020603050405020304" pitchFamily="18" charset="0"/>
                <a:cs typeface="Times New Roman" panose="02020603050405020304" pitchFamily="18" charset="0"/>
              </a:rPr>
              <a:t>AI provides personalized feedback and flexible learning environments</a:t>
            </a:r>
          </a:p>
          <a:p>
            <a:pPr marL="457200" indent="-457200" algn="just">
              <a:buFont typeface="+mj-lt"/>
              <a:buAutoNum type="arabicPeriod"/>
            </a:pPr>
            <a:r>
              <a:rPr lang="en" altLang="zh-CN" sz="2000" dirty="0">
                <a:solidFill>
                  <a:schemeClr val="tx1">
                    <a:lumMod val="75000"/>
                    <a:lumOff val="25000"/>
                  </a:schemeClr>
                </a:solidFill>
                <a:latin typeface="Times New Roman" panose="02020603050405020304" pitchFamily="18" charset="0"/>
                <a:cs typeface="Times New Roman" panose="02020603050405020304" pitchFamily="18" charset="0"/>
              </a:rPr>
              <a:t>Growing research interest in learners’ acceptance of AI</a:t>
            </a:r>
          </a:p>
          <a:p>
            <a:pPr marL="457200" indent="-457200" algn="just">
              <a:buFont typeface="+mj-lt"/>
              <a:buAutoNum type="arabicPeriod"/>
            </a:pPr>
            <a:r>
              <a:rPr lang="en" altLang="zh-CN" sz="2000" dirty="0">
                <a:solidFill>
                  <a:schemeClr val="tx1">
                    <a:lumMod val="75000"/>
                    <a:lumOff val="25000"/>
                  </a:schemeClr>
                </a:solidFill>
                <a:latin typeface="Times New Roman" panose="02020603050405020304" pitchFamily="18" charset="0"/>
                <a:cs typeface="Times New Roman" panose="02020603050405020304" pitchFamily="18" charset="0"/>
              </a:rPr>
              <a:t>Limited attention to emotional and social dimensions of AI-assisted learning</a:t>
            </a:r>
          </a:p>
        </p:txBody>
      </p:sp>
      <p:cxnSp>
        <p:nvCxnSpPr>
          <p:cNvPr id="16" name="Straight Connector 15">
            <a:extLst>
              <a:ext uri="{FF2B5EF4-FFF2-40B4-BE49-F238E27FC236}">
                <a16:creationId xmlns:a16="http://schemas.microsoft.com/office/drawing/2014/main" id="{0DD76B5F-5BAA-48C6-9065-9AEF15D30B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205731" y="2057401"/>
            <a:ext cx="0" cy="2743200"/>
          </a:xfrm>
          <a:prstGeom prst="line">
            <a:avLst/>
          </a:prstGeom>
          <a:ln w="15875">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pic>
        <p:nvPicPr>
          <p:cNvPr id="26" name="音频 25">
            <a:extLst>
              <a:ext uri="{FF2B5EF4-FFF2-40B4-BE49-F238E27FC236}">
                <a16:creationId xmlns:a16="http://schemas.microsoft.com/office/drawing/2014/main" id="{B84A9938-0E68-D4D4-0C4F-DC00B5B3BACE}"/>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3689812871"/>
      </p:ext>
    </p:extLst>
  </p:cSld>
  <p:clrMapOvr>
    <a:masterClrMapping/>
  </p:clrMapOvr>
  <mc:AlternateContent xmlns:mc="http://schemas.openxmlformats.org/markup-compatibility/2006">
    <mc:Choice xmlns:p14="http://schemas.microsoft.com/office/powerpoint/2010/main" Requires="p14">
      <p:transition spd="slow" p14:dur="2000" advTm="37557"/>
    </mc:Choice>
    <mc:Fallback>
      <p:transition spd="slow" advTm="3755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6"/>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hade val="92000"/>
                <a:satMod val="160000"/>
              </a:schemeClr>
            </a:gs>
            <a:gs pos="77000">
              <a:schemeClr val="bg2">
                <a:tint val="100000"/>
                <a:shade val="73000"/>
                <a:satMod val="155000"/>
              </a:schemeClr>
            </a:gs>
            <a:gs pos="100000">
              <a:schemeClr val="bg2">
                <a:tint val="100000"/>
                <a:shade val="67000"/>
                <a:satMod val="145000"/>
              </a:schemeClr>
            </a:gs>
          </a:gsLst>
          <a:lin ang="5400000" scaled="0"/>
        </a:gra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3E25BDA2-3F4D-4B38-90E7-989465ECDD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gradFill>
            <a:gsLst>
              <a:gs pos="0">
                <a:schemeClr val="bg2">
                  <a:tint val="90000"/>
                  <a:shade val="92000"/>
                  <a:satMod val="160000"/>
                </a:schemeClr>
              </a:gs>
              <a:gs pos="77000">
                <a:schemeClr val="bg2">
                  <a:tint val="100000"/>
                  <a:shade val="73000"/>
                  <a:satMod val="155000"/>
                </a:schemeClr>
              </a:gs>
              <a:gs pos="100000">
                <a:schemeClr val="bg2">
                  <a:tint val="100000"/>
                  <a:shade val="67000"/>
                  <a:satMod val="145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0" name="Rectangle 9">
            <a:extLst>
              <a:ext uri="{FF2B5EF4-FFF2-40B4-BE49-F238E27FC236}">
                <a16:creationId xmlns:a16="http://schemas.microsoft.com/office/drawing/2014/main" id="{F65EEA05-AD42-442F-B6C6-CB9FC28942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blipFill dpi="0" rotWithShape="1">
            <a:blip r:embed="rId5">
              <a:alphaModFix amt="45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zh-CN" altLang="en-US"/>
          </a:p>
        </p:txBody>
      </p:sp>
      <p:sp>
        <p:nvSpPr>
          <p:cNvPr id="12" name="Rectangle 11">
            <a:extLst>
              <a:ext uri="{FF2B5EF4-FFF2-40B4-BE49-F238E27FC236}">
                <a16:creationId xmlns:a16="http://schemas.microsoft.com/office/drawing/2014/main" id="{BC96869A-A70D-42F7-876F-605CB1718F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2108" y="610955"/>
            <a:ext cx="10927784" cy="563609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txBody>
          <a:bodyPr/>
          <a:lstStyle/>
          <a:p>
            <a:endParaRPr lang="zh-CN" altLang="en-US"/>
          </a:p>
        </p:txBody>
      </p:sp>
      <p:sp>
        <p:nvSpPr>
          <p:cNvPr id="14" name="Rectangle 13">
            <a:extLst>
              <a:ext uri="{FF2B5EF4-FFF2-40B4-BE49-F238E27FC236}">
                <a16:creationId xmlns:a16="http://schemas.microsoft.com/office/drawing/2014/main" id="{6CD407CC-EF5C-486F-9A14-7F681F986D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7052" y="777240"/>
            <a:ext cx="10597896" cy="5303520"/>
          </a:xfrm>
          <a:prstGeom prst="rect">
            <a:avLst/>
          </a:prstGeom>
          <a:solidFill>
            <a:schemeClr val="bg1"/>
          </a:solidFill>
          <a:ln w="6350" cap="sq" cmpd="sng" algn="ctr">
            <a:solidFill>
              <a:schemeClr val="tx1">
                <a:lumMod val="75000"/>
                <a:lumOff val="25000"/>
              </a:schemeClr>
            </a:solidFill>
            <a:prstDash val="solid"/>
            <a:miter lim="800000"/>
          </a:ln>
          <a:effectLst/>
        </p:spPr>
        <p:txBody>
          <a:bodyPr/>
          <a:lstStyle/>
          <a:p>
            <a:endParaRPr lang="zh-CN" altLang="en-US"/>
          </a:p>
        </p:txBody>
      </p:sp>
      <p:sp>
        <p:nvSpPr>
          <p:cNvPr id="2" name="标题 1">
            <a:extLst>
              <a:ext uri="{FF2B5EF4-FFF2-40B4-BE49-F238E27FC236}">
                <a16:creationId xmlns:a16="http://schemas.microsoft.com/office/drawing/2014/main" id="{C8458EEB-AC08-CF8E-01A8-254A8AB0777E}"/>
              </a:ext>
            </a:extLst>
          </p:cNvPr>
          <p:cNvSpPr>
            <a:spLocks noGrp="1"/>
          </p:cNvSpPr>
          <p:nvPr>
            <p:ph type="title"/>
          </p:nvPr>
        </p:nvSpPr>
        <p:spPr>
          <a:xfrm>
            <a:off x="7532835" y="1420706"/>
            <a:ext cx="3466540" cy="4016587"/>
          </a:xfrm>
        </p:spPr>
        <p:txBody>
          <a:bodyPr>
            <a:normAutofit/>
          </a:bodyPr>
          <a:lstStyle/>
          <a:p>
            <a:r>
              <a:rPr lang="en" altLang="zh-CN" sz="3600" b="1" dirty="0">
                <a:latin typeface="Times New Roman" panose="02020603050405020304" pitchFamily="18" charset="0"/>
                <a:cs typeface="Times New Roman" panose="02020603050405020304" pitchFamily="18" charset="0"/>
              </a:rPr>
              <a:t>Research Gap</a:t>
            </a:r>
            <a:endParaRPr kumimoji="1" lang="zh-CN" altLang="en-US" sz="3600" dirty="0">
              <a:latin typeface="Times New Roman" panose="02020603050405020304" pitchFamily="18" charset="0"/>
              <a:cs typeface="Times New Roman" panose="02020603050405020304" pitchFamily="18" charset="0"/>
            </a:endParaRPr>
          </a:p>
        </p:txBody>
      </p:sp>
      <p:sp>
        <p:nvSpPr>
          <p:cNvPr id="3" name="内容占位符 2">
            <a:extLst>
              <a:ext uri="{FF2B5EF4-FFF2-40B4-BE49-F238E27FC236}">
                <a16:creationId xmlns:a16="http://schemas.microsoft.com/office/drawing/2014/main" id="{E8F109BA-D371-C940-3ED9-F81B897A462E}"/>
              </a:ext>
            </a:extLst>
          </p:cNvPr>
          <p:cNvSpPr>
            <a:spLocks noGrp="1"/>
          </p:cNvSpPr>
          <p:nvPr>
            <p:ph idx="1"/>
          </p:nvPr>
        </p:nvSpPr>
        <p:spPr>
          <a:xfrm>
            <a:off x="1440519" y="1420706"/>
            <a:ext cx="5514758" cy="4016587"/>
          </a:xfrm>
        </p:spPr>
        <p:txBody>
          <a:bodyPr anchor="ctr">
            <a:normAutofit/>
          </a:bodyPr>
          <a:lstStyle/>
          <a:p>
            <a:pPr marL="457200" indent="-457200" algn="just">
              <a:buFont typeface="+mj-lt"/>
              <a:buAutoNum type="arabicPeriod"/>
            </a:pPr>
            <a:r>
              <a:rPr lang="en" altLang="zh-CN" sz="2000" dirty="0">
                <a:solidFill>
                  <a:schemeClr val="tx1">
                    <a:lumMod val="75000"/>
                    <a:lumOff val="25000"/>
                  </a:schemeClr>
                </a:solidFill>
                <a:latin typeface="Times New Roman" panose="02020603050405020304" pitchFamily="18" charset="0"/>
                <a:cs typeface="Times New Roman" panose="02020603050405020304" pitchFamily="18" charset="0"/>
              </a:rPr>
              <a:t>AI acceptance research focuses mainly on cognitive and technological factors</a:t>
            </a:r>
          </a:p>
          <a:p>
            <a:pPr marL="457200" indent="-457200" algn="just">
              <a:buFont typeface="+mj-lt"/>
              <a:buAutoNum type="arabicPeriod"/>
            </a:pPr>
            <a:r>
              <a:rPr lang="en" altLang="zh-CN" sz="2000" dirty="0">
                <a:solidFill>
                  <a:schemeClr val="tx1">
                    <a:lumMod val="75000"/>
                    <a:lumOff val="25000"/>
                  </a:schemeClr>
                </a:solidFill>
                <a:latin typeface="Times New Roman" panose="02020603050405020304" pitchFamily="18" charset="0"/>
                <a:cs typeface="Times New Roman" panose="02020603050405020304" pitchFamily="18" charset="0"/>
              </a:rPr>
              <a:t>Foreign language emotions are often treated as direct predictors of behavior</a:t>
            </a:r>
          </a:p>
          <a:p>
            <a:pPr marL="457200" indent="-457200" algn="just">
              <a:buFont typeface="+mj-lt"/>
              <a:buAutoNum type="arabicPeriod"/>
            </a:pPr>
            <a:r>
              <a:rPr lang="en" altLang="zh-CN" sz="2000" dirty="0">
                <a:solidFill>
                  <a:schemeClr val="tx1">
                    <a:lumMod val="75000"/>
                    <a:lumOff val="25000"/>
                  </a:schemeClr>
                </a:solidFill>
                <a:latin typeface="Times New Roman" panose="02020603050405020304" pitchFamily="18" charset="0"/>
                <a:cs typeface="Times New Roman" panose="02020603050405020304" pitchFamily="18" charset="0"/>
              </a:rPr>
              <a:t>Learner identity is underexplored in AI-assisted EFL contexts</a:t>
            </a:r>
          </a:p>
          <a:p>
            <a:pPr marL="457200" indent="-457200" algn="just">
              <a:buFont typeface="+mj-lt"/>
              <a:buAutoNum type="arabicPeriod"/>
            </a:pPr>
            <a:r>
              <a:rPr lang="en" altLang="zh-CN" sz="2000" dirty="0">
                <a:solidFill>
                  <a:schemeClr val="tx1">
                    <a:lumMod val="75000"/>
                    <a:lumOff val="25000"/>
                  </a:schemeClr>
                </a:solidFill>
                <a:latin typeface="Times New Roman" panose="02020603050405020304" pitchFamily="18" charset="0"/>
                <a:cs typeface="Times New Roman" panose="02020603050405020304" pitchFamily="18" charset="0"/>
              </a:rPr>
              <a:t>Gender is frequently reduced to a demographic variable</a:t>
            </a:r>
          </a:p>
        </p:txBody>
      </p:sp>
      <p:cxnSp>
        <p:nvCxnSpPr>
          <p:cNvPr id="16" name="Straight Connector 15">
            <a:extLst>
              <a:ext uri="{FF2B5EF4-FFF2-40B4-BE49-F238E27FC236}">
                <a16:creationId xmlns:a16="http://schemas.microsoft.com/office/drawing/2014/main" id="{0DD76B5F-5BAA-48C6-9065-9AEF15D30B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205731" y="2057401"/>
            <a:ext cx="0" cy="2743200"/>
          </a:xfrm>
          <a:prstGeom prst="line">
            <a:avLst/>
          </a:prstGeom>
          <a:ln w="15875">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pic>
        <p:nvPicPr>
          <p:cNvPr id="20" name="音频 19">
            <a:extLst>
              <a:ext uri="{FF2B5EF4-FFF2-40B4-BE49-F238E27FC236}">
                <a16:creationId xmlns:a16="http://schemas.microsoft.com/office/drawing/2014/main" id="{9DFBC86E-0225-E607-85EB-4D9A01F7A533}"/>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1040682699"/>
      </p:ext>
    </p:extLst>
  </p:cSld>
  <p:clrMapOvr>
    <a:masterClrMapping/>
  </p:clrMapOvr>
  <mc:AlternateContent xmlns:mc="http://schemas.openxmlformats.org/markup-compatibility/2006">
    <mc:Choice xmlns:p14="http://schemas.microsoft.com/office/powerpoint/2010/main" Requires="p14">
      <p:transition spd="slow" p14:dur="2000" advTm="38666"/>
    </mc:Choice>
    <mc:Fallback>
      <p:transition spd="slow" advTm="3866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0"/>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hade val="92000"/>
                <a:satMod val="160000"/>
              </a:schemeClr>
            </a:gs>
            <a:gs pos="77000">
              <a:schemeClr val="bg2">
                <a:tint val="100000"/>
                <a:shade val="73000"/>
                <a:satMod val="155000"/>
              </a:schemeClr>
            </a:gs>
            <a:gs pos="100000">
              <a:schemeClr val="bg2">
                <a:tint val="100000"/>
                <a:shade val="67000"/>
                <a:satMod val="145000"/>
              </a:schemeClr>
            </a:gs>
          </a:gsLst>
          <a:lin ang="5400000" scaled="0"/>
        </a:gra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3E25BDA2-3F4D-4B38-90E7-989465ECDD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gradFill>
            <a:gsLst>
              <a:gs pos="0">
                <a:schemeClr val="bg2">
                  <a:tint val="90000"/>
                  <a:shade val="92000"/>
                  <a:satMod val="160000"/>
                </a:schemeClr>
              </a:gs>
              <a:gs pos="77000">
                <a:schemeClr val="bg2">
                  <a:tint val="100000"/>
                  <a:shade val="73000"/>
                  <a:satMod val="155000"/>
                </a:schemeClr>
              </a:gs>
              <a:gs pos="100000">
                <a:schemeClr val="bg2">
                  <a:tint val="100000"/>
                  <a:shade val="67000"/>
                  <a:satMod val="145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0" name="Rectangle 9">
            <a:extLst>
              <a:ext uri="{FF2B5EF4-FFF2-40B4-BE49-F238E27FC236}">
                <a16:creationId xmlns:a16="http://schemas.microsoft.com/office/drawing/2014/main" id="{F65EEA05-AD42-442F-B6C6-CB9FC28942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blipFill dpi="0" rotWithShape="1">
            <a:blip r:embed="rId5">
              <a:alphaModFix amt="45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zh-CN" altLang="en-US"/>
          </a:p>
        </p:txBody>
      </p:sp>
      <p:sp>
        <p:nvSpPr>
          <p:cNvPr id="12" name="Rectangle 11">
            <a:extLst>
              <a:ext uri="{FF2B5EF4-FFF2-40B4-BE49-F238E27FC236}">
                <a16:creationId xmlns:a16="http://schemas.microsoft.com/office/drawing/2014/main" id="{BC96869A-A70D-42F7-876F-605CB1718F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2108" y="610955"/>
            <a:ext cx="10927784" cy="563609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txBody>
          <a:bodyPr/>
          <a:lstStyle/>
          <a:p>
            <a:endParaRPr lang="zh-CN" altLang="en-US"/>
          </a:p>
        </p:txBody>
      </p:sp>
      <p:sp>
        <p:nvSpPr>
          <p:cNvPr id="14" name="Rectangle 13">
            <a:extLst>
              <a:ext uri="{FF2B5EF4-FFF2-40B4-BE49-F238E27FC236}">
                <a16:creationId xmlns:a16="http://schemas.microsoft.com/office/drawing/2014/main" id="{6CD407CC-EF5C-486F-9A14-7F681F986D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7052" y="777240"/>
            <a:ext cx="10597896" cy="5303520"/>
          </a:xfrm>
          <a:prstGeom prst="rect">
            <a:avLst/>
          </a:prstGeom>
          <a:solidFill>
            <a:schemeClr val="bg1"/>
          </a:solidFill>
          <a:ln w="6350" cap="sq" cmpd="sng" algn="ctr">
            <a:solidFill>
              <a:schemeClr val="tx1">
                <a:lumMod val="75000"/>
                <a:lumOff val="25000"/>
              </a:schemeClr>
            </a:solidFill>
            <a:prstDash val="solid"/>
            <a:miter lim="800000"/>
          </a:ln>
          <a:effectLst/>
        </p:spPr>
        <p:txBody>
          <a:bodyPr/>
          <a:lstStyle/>
          <a:p>
            <a:endParaRPr lang="zh-CN" altLang="en-US"/>
          </a:p>
        </p:txBody>
      </p:sp>
      <p:sp>
        <p:nvSpPr>
          <p:cNvPr id="2" name="标题 1">
            <a:extLst>
              <a:ext uri="{FF2B5EF4-FFF2-40B4-BE49-F238E27FC236}">
                <a16:creationId xmlns:a16="http://schemas.microsoft.com/office/drawing/2014/main" id="{3FA48AF6-EA76-6175-25D5-60604A5C43FA}"/>
              </a:ext>
            </a:extLst>
          </p:cNvPr>
          <p:cNvSpPr>
            <a:spLocks noGrp="1"/>
          </p:cNvSpPr>
          <p:nvPr>
            <p:ph type="title"/>
          </p:nvPr>
        </p:nvSpPr>
        <p:spPr>
          <a:xfrm>
            <a:off x="7532835" y="1420706"/>
            <a:ext cx="3466540" cy="4016587"/>
          </a:xfrm>
        </p:spPr>
        <p:txBody>
          <a:bodyPr>
            <a:normAutofit/>
          </a:bodyPr>
          <a:lstStyle/>
          <a:p>
            <a:r>
              <a:rPr lang="en" altLang="zh-CN" sz="3600" b="1" dirty="0">
                <a:latin typeface="Times New Roman" panose="02020603050405020304" pitchFamily="18" charset="0"/>
                <a:cs typeface="Times New Roman" panose="02020603050405020304" pitchFamily="18" charset="0"/>
              </a:rPr>
              <a:t>Research Rationale</a:t>
            </a:r>
            <a:endParaRPr kumimoji="1" lang="zh-CN" altLang="en-US" sz="3600" dirty="0">
              <a:latin typeface="Times New Roman" panose="02020603050405020304" pitchFamily="18" charset="0"/>
              <a:cs typeface="Times New Roman" panose="02020603050405020304" pitchFamily="18" charset="0"/>
            </a:endParaRPr>
          </a:p>
        </p:txBody>
      </p:sp>
      <p:sp>
        <p:nvSpPr>
          <p:cNvPr id="3" name="内容占位符 2">
            <a:extLst>
              <a:ext uri="{FF2B5EF4-FFF2-40B4-BE49-F238E27FC236}">
                <a16:creationId xmlns:a16="http://schemas.microsoft.com/office/drawing/2014/main" id="{BEA1CD15-165E-DB56-1727-8DDB60F6AB79}"/>
              </a:ext>
            </a:extLst>
          </p:cNvPr>
          <p:cNvSpPr>
            <a:spLocks noGrp="1"/>
          </p:cNvSpPr>
          <p:nvPr>
            <p:ph idx="1"/>
          </p:nvPr>
        </p:nvSpPr>
        <p:spPr>
          <a:xfrm>
            <a:off x="1440519" y="1420706"/>
            <a:ext cx="5514758" cy="4016587"/>
          </a:xfrm>
        </p:spPr>
        <p:txBody>
          <a:bodyPr anchor="ctr">
            <a:normAutofit/>
          </a:bodyPr>
          <a:lstStyle/>
          <a:p>
            <a:pPr marL="457200" indent="-457200" algn="just">
              <a:buFont typeface="+mj-lt"/>
              <a:buAutoNum type="arabicPeriod"/>
            </a:pPr>
            <a:r>
              <a:rPr lang="en" altLang="zh-CN" sz="2000" dirty="0">
                <a:solidFill>
                  <a:schemeClr val="tx1">
                    <a:lumMod val="75000"/>
                    <a:lumOff val="25000"/>
                  </a:schemeClr>
                </a:solidFill>
                <a:latin typeface="Times New Roman" panose="02020603050405020304" pitchFamily="18" charset="0"/>
                <a:cs typeface="Times New Roman" panose="02020603050405020304" pitchFamily="18" charset="0"/>
              </a:rPr>
              <a:t>Emotions do not automatically translate into learning behavior</a:t>
            </a:r>
          </a:p>
          <a:p>
            <a:pPr marL="457200" indent="-457200" algn="just">
              <a:buFont typeface="+mj-lt"/>
              <a:buAutoNum type="arabicPeriod"/>
            </a:pPr>
            <a:r>
              <a:rPr lang="en" altLang="zh-CN" sz="2000" dirty="0">
                <a:solidFill>
                  <a:schemeClr val="tx1">
                    <a:lumMod val="75000"/>
                    <a:lumOff val="25000"/>
                  </a:schemeClr>
                </a:solidFill>
                <a:latin typeface="Times New Roman" panose="02020603050405020304" pitchFamily="18" charset="0"/>
                <a:cs typeface="Times New Roman" panose="02020603050405020304" pitchFamily="18" charset="0"/>
              </a:rPr>
              <a:t>Engagement with AI involves meaning-making and self-positioning</a:t>
            </a:r>
          </a:p>
          <a:p>
            <a:pPr marL="457200" indent="-457200" algn="just">
              <a:buFont typeface="+mj-lt"/>
              <a:buAutoNum type="arabicPeriod"/>
            </a:pPr>
            <a:r>
              <a:rPr lang="en" altLang="zh-CN" sz="2000" dirty="0">
                <a:solidFill>
                  <a:schemeClr val="tx1">
                    <a:lumMod val="75000"/>
                    <a:lumOff val="25000"/>
                  </a:schemeClr>
                </a:solidFill>
                <a:latin typeface="Times New Roman" panose="02020603050405020304" pitchFamily="18" charset="0"/>
                <a:cs typeface="Times New Roman" panose="02020603050405020304" pitchFamily="18" charset="0"/>
              </a:rPr>
              <a:t>Identity provides a key link between emotion and action</a:t>
            </a:r>
          </a:p>
          <a:p>
            <a:pPr marL="457200" indent="-457200" algn="just">
              <a:buFont typeface="+mj-lt"/>
              <a:buAutoNum type="arabicPeriod"/>
            </a:pPr>
            <a:r>
              <a:rPr lang="en" altLang="zh-CN" sz="2000" dirty="0">
                <a:solidFill>
                  <a:schemeClr val="tx1">
                    <a:lumMod val="75000"/>
                    <a:lumOff val="25000"/>
                  </a:schemeClr>
                </a:solidFill>
                <a:latin typeface="Times New Roman" panose="02020603050405020304" pitchFamily="18" charset="0"/>
                <a:cs typeface="Times New Roman" panose="02020603050405020304" pitchFamily="18" charset="0"/>
              </a:rPr>
              <a:t>Gender shapes how emotions are experienced and acted upon</a:t>
            </a:r>
          </a:p>
        </p:txBody>
      </p:sp>
      <p:cxnSp>
        <p:nvCxnSpPr>
          <p:cNvPr id="16" name="Straight Connector 15">
            <a:extLst>
              <a:ext uri="{FF2B5EF4-FFF2-40B4-BE49-F238E27FC236}">
                <a16:creationId xmlns:a16="http://schemas.microsoft.com/office/drawing/2014/main" id="{0DD76B5F-5BAA-48C6-9065-9AEF15D30B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205731" y="2057401"/>
            <a:ext cx="0" cy="2743200"/>
          </a:xfrm>
          <a:prstGeom prst="line">
            <a:avLst/>
          </a:prstGeom>
          <a:ln w="15875">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pic>
        <p:nvPicPr>
          <p:cNvPr id="7" name="音频 6">
            <a:extLst>
              <a:ext uri="{FF2B5EF4-FFF2-40B4-BE49-F238E27FC236}">
                <a16:creationId xmlns:a16="http://schemas.microsoft.com/office/drawing/2014/main" id="{9F9FF19B-4CFC-5634-64D5-D02DABBE4ECC}"/>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279472637"/>
      </p:ext>
    </p:extLst>
  </p:cSld>
  <p:clrMapOvr>
    <a:masterClrMapping/>
  </p:clrMapOvr>
  <mc:AlternateContent xmlns:mc="http://schemas.openxmlformats.org/markup-compatibility/2006">
    <mc:Choice xmlns:p14="http://schemas.microsoft.com/office/powerpoint/2010/main" Requires="p14">
      <p:transition spd="slow" p14:dur="2000" advTm="39658"/>
    </mc:Choice>
    <mc:Fallback>
      <p:transition spd="slow" advTm="3965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hade val="92000"/>
                <a:satMod val="160000"/>
              </a:schemeClr>
            </a:gs>
            <a:gs pos="77000">
              <a:schemeClr val="bg2">
                <a:tint val="100000"/>
                <a:shade val="73000"/>
                <a:satMod val="155000"/>
              </a:schemeClr>
            </a:gs>
            <a:gs pos="100000">
              <a:schemeClr val="bg2">
                <a:tint val="100000"/>
                <a:shade val="67000"/>
                <a:satMod val="145000"/>
              </a:schemeClr>
            </a:gs>
          </a:gsLst>
          <a:lin ang="5400000" scaled="0"/>
        </a:gra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3E25BDA2-3F4D-4B38-90E7-989465ECDD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gradFill>
            <a:gsLst>
              <a:gs pos="0">
                <a:schemeClr val="bg2">
                  <a:tint val="90000"/>
                  <a:shade val="92000"/>
                  <a:satMod val="160000"/>
                </a:schemeClr>
              </a:gs>
              <a:gs pos="77000">
                <a:schemeClr val="bg2">
                  <a:tint val="100000"/>
                  <a:shade val="73000"/>
                  <a:satMod val="155000"/>
                </a:schemeClr>
              </a:gs>
              <a:gs pos="100000">
                <a:schemeClr val="bg2">
                  <a:tint val="100000"/>
                  <a:shade val="67000"/>
                  <a:satMod val="145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0" name="Rectangle 9">
            <a:extLst>
              <a:ext uri="{FF2B5EF4-FFF2-40B4-BE49-F238E27FC236}">
                <a16:creationId xmlns:a16="http://schemas.microsoft.com/office/drawing/2014/main" id="{F65EEA05-AD42-442F-B6C6-CB9FC28942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blipFill dpi="0" rotWithShape="1">
            <a:blip r:embed="rId5">
              <a:alphaModFix amt="45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zh-CN" altLang="en-US"/>
          </a:p>
        </p:txBody>
      </p:sp>
      <p:sp>
        <p:nvSpPr>
          <p:cNvPr id="12" name="Rectangle 11">
            <a:extLst>
              <a:ext uri="{FF2B5EF4-FFF2-40B4-BE49-F238E27FC236}">
                <a16:creationId xmlns:a16="http://schemas.microsoft.com/office/drawing/2014/main" id="{BC96869A-A70D-42F7-876F-605CB1718F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2108" y="610955"/>
            <a:ext cx="10927784" cy="563609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txBody>
          <a:bodyPr/>
          <a:lstStyle/>
          <a:p>
            <a:endParaRPr lang="zh-CN" altLang="en-US"/>
          </a:p>
        </p:txBody>
      </p:sp>
      <p:sp>
        <p:nvSpPr>
          <p:cNvPr id="14" name="Rectangle 13">
            <a:extLst>
              <a:ext uri="{FF2B5EF4-FFF2-40B4-BE49-F238E27FC236}">
                <a16:creationId xmlns:a16="http://schemas.microsoft.com/office/drawing/2014/main" id="{6CD407CC-EF5C-486F-9A14-7F681F986D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7052" y="777240"/>
            <a:ext cx="10597896" cy="5303520"/>
          </a:xfrm>
          <a:prstGeom prst="rect">
            <a:avLst/>
          </a:prstGeom>
          <a:solidFill>
            <a:schemeClr val="bg1"/>
          </a:solidFill>
          <a:ln w="6350" cap="sq" cmpd="sng" algn="ctr">
            <a:solidFill>
              <a:schemeClr val="tx1">
                <a:lumMod val="75000"/>
                <a:lumOff val="25000"/>
              </a:schemeClr>
            </a:solidFill>
            <a:prstDash val="solid"/>
            <a:miter lim="800000"/>
          </a:ln>
          <a:effectLst/>
        </p:spPr>
        <p:txBody>
          <a:bodyPr/>
          <a:lstStyle/>
          <a:p>
            <a:endParaRPr lang="zh-CN" altLang="en-US"/>
          </a:p>
        </p:txBody>
      </p:sp>
      <p:sp>
        <p:nvSpPr>
          <p:cNvPr id="2" name="标题 1">
            <a:extLst>
              <a:ext uri="{FF2B5EF4-FFF2-40B4-BE49-F238E27FC236}">
                <a16:creationId xmlns:a16="http://schemas.microsoft.com/office/drawing/2014/main" id="{621AFD3D-47A2-CA93-7012-59F3A9BAC72C}"/>
              </a:ext>
            </a:extLst>
          </p:cNvPr>
          <p:cNvSpPr>
            <a:spLocks noGrp="1"/>
          </p:cNvSpPr>
          <p:nvPr>
            <p:ph type="title"/>
          </p:nvPr>
        </p:nvSpPr>
        <p:spPr>
          <a:xfrm>
            <a:off x="7532835" y="1420706"/>
            <a:ext cx="3466540" cy="4016587"/>
          </a:xfrm>
        </p:spPr>
        <p:txBody>
          <a:bodyPr>
            <a:normAutofit/>
          </a:bodyPr>
          <a:lstStyle/>
          <a:p>
            <a:r>
              <a:rPr lang="en" altLang="zh-CN" sz="3600" b="1" dirty="0">
                <a:latin typeface="Times New Roman" panose="02020603050405020304" pitchFamily="18" charset="0"/>
                <a:cs typeface="Times New Roman" panose="02020603050405020304" pitchFamily="18" charset="0"/>
              </a:rPr>
              <a:t>Research Aim</a:t>
            </a:r>
            <a:endParaRPr kumimoji="1" lang="zh-CN" altLang="en-US" sz="3600">
              <a:latin typeface="Times New Roman" panose="02020603050405020304" pitchFamily="18" charset="0"/>
              <a:cs typeface="Times New Roman" panose="02020603050405020304" pitchFamily="18" charset="0"/>
            </a:endParaRPr>
          </a:p>
        </p:txBody>
      </p:sp>
      <p:sp>
        <p:nvSpPr>
          <p:cNvPr id="3" name="内容占位符 2">
            <a:extLst>
              <a:ext uri="{FF2B5EF4-FFF2-40B4-BE49-F238E27FC236}">
                <a16:creationId xmlns:a16="http://schemas.microsoft.com/office/drawing/2014/main" id="{8FCBB8A4-1B0C-78F7-4E22-2B7CFDA928B8}"/>
              </a:ext>
            </a:extLst>
          </p:cNvPr>
          <p:cNvSpPr>
            <a:spLocks noGrp="1"/>
          </p:cNvSpPr>
          <p:nvPr>
            <p:ph idx="1"/>
          </p:nvPr>
        </p:nvSpPr>
        <p:spPr>
          <a:xfrm>
            <a:off x="1440519" y="1420706"/>
            <a:ext cx="5514758" cy="4016587"/>
          </a:xfrm>
        </p:spPr>
        <p:txBody>
          <a:bodyPr anchor="ctr">
            <a:normAutofit/>
          </a:bodyPr>
          <a:lstStyle/>
          <a:p>
            <a:pPr marL="0" indent="0" algn="just">
              <a:buNone/>
            </a:pPr>
            <a:r>
              <a:rPr lang="en" altLang="zh-CN" sz="2000" dirty="0">
                <a:solidFill>
                  <a:schemeClr val="tx1">
                    <a:lumMod val="75000"/>
                    <a:lumOff val="25000"/>
                  </a:schemeClr>
                </a:solidFill>
                <a:latin typeface="Times New Roman" panose="02020603050405020304" pitchFamily="18" charset="0"/>
                <a:cs typeface="Times New Roman" panose="02020603050405020304" pitchFamily="18" charset="0"/>
              </a:rPr>
              <a:t>To investigate how foreign language emotions shape EFL learners’ engagement with AI through identity-related processes, and how these emotional pathways are conditioned by gender.</a:t>
            </a:r>
          </a:p>
        </p:txBody>
      </p:sp>
      <p:cxnSp>
        <p:nvCxnSpPr>
          <p:cNvPr id="16" name="Straight Connector 15">
            <a:extLst>
              <a:ext uri="{FF2B5EF4-FFF2-40B4-BE49-F238E27FC236}">
                <a16:creationId xmlns:a16="http://schemas.microsoft.com/office/drawing/2014/main" id="{0DD76B5F-5BAA-48C6-9065-9AEF15D30B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205731" y="2057401"/>
            <a:ext cx="0" cy="2743200"/>
          </a:xfrm>
          <a:prstGeom prst="line">
            <a:avLst/>
          </a:prstGeom>
          <a:ln w="15875">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pic>
        <p:nvPicPr>
          <p:cNvPr id="7" name="音频 6">
            <a:extLst>
              <a:ext uri="{FF2B5EF4-FFF2-40B4-BE49-F238E27FC236}">
                <a16:creationId xmlns:a16="http://schemas.microsoft.com/office/drawing/2014/main" id="{D6484EB5-2F2B-340F-6931-C2C49729524F}"/>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2353627097"/>
      </p:ext>
    </p:extLst>
  </p:cSld>
  <p:clrMapOvr>
    <a:masterClrMapping/>
  </p:clrMapOvr>
  <mc:AlternateContent xmlns:mc="http://schemas.openxmlformats.org/markup-compatibility/2006">
    <mc:Choice xmlns:p14="http://schemas.microsoft.com/office/powerpoint/2010/main" Requires="p14">
      <p:transition spd="slow" p14:dur="2000" advTm="16874"/>
    </mc:Choice>
    <mc:Fallback>
      <p:transition spd="slow" advTm="1687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hade val="92000"/>
                <a:satMod val="160000"/>
              </a:schemeClr>
            </a:gs>
            <a:gs pos="77000">
              <a:schemeClr val="bg2">
                <a:tint val="100000"/>
                <a:shade val="73000"/>
                <a:satMod val="155000"/>
              </a:schemeClr>
            </a:gs>
            <a:gs pos="100000">
              <a:schemeClr val="bg2">
                <a:tint val="100000"/>
                <a:shade val="67000"/>
                <a:satMod val="145000"/>
              </a:schemeClr>
            </a:gs>
          </a:gsLst>
          <a:lin ang="5400000" scaled="0"/>
        </a:gra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3E25BDA2-3F4D-4B38-90E7-989465ECDD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gradFill>
            <a:gsLst>
              <a:gs pos="0">
                <a:schemeClr val="bg2">
                  <a:tint val="90000"/>
                  <a:shade val="92000"/>
                  <a:satMod val="160000"/>
                </a:schemeClr>
              </a:gs>
              <a:gs pos="77000">
                <a:schemeClr val="bg2">
                  <a:tint val="100000"/>
                  <a:shade val="73000"/>
                  <a:satMod val="155000"/>
                </a:schemeClr>
              </a:gs>
              <a:gs pos="100000">
                <a:schemeClr val="bg2">
                  <a:tint val="100000"/>
                  <a:shade val="67000"/>
                  <a:satMod val="145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0" name="Rectangle 9">
            <a:extLst>
              <a:ext uri="{FF2B5EF4-FFF2-40B4-BE49-F238E27FC236}">
                <a16:creationId xmlns:a16="http://schemas.microsoft.com/office/drawing/2014/main" id="{F65EEA05-AD42-442F-B6C6-CB9FC28942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blipFill dpi="0" rotWithShape="1">
            <a:blip r:embed="rId5">
              <a:alphaModFix amt="45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zh-CN" altLang="en-US"/>
          </a:p>
        </p:txBody>
      </p:sp>
      <p:sp>
        <p:nvSpPr>
          <p:cNvPr id="12" name="Rectangle 11">
            <a:extLst>
              <a:ext uri="{FF2B5EF4-FFF2-40B4-BE49-F238E27FC236}">
                <a16:creationId xmlns:a16="http://schemas.microsoft.com/office/drawing/2014/main" id="{BC96869A-A70D-42F7-876F-605CB1718F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2108" y="610955"/>
            <a:ext cx="10927784" cy="563609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txBody>
          <a:bodyPr/>
          <a:lstStyle/>
          <a:p>
            <a:endParaRPr lang="zh-CN" altLang="en-US"/>
          </a:p>
        </p:txBody>
      </p:sp>
      <p:sp>
        <p:nvSpPr>
          <p:cNvPr id="14" name="Rectangle 13">
            <a:extLst>
              <a:ext uri="{FF2B5EF4-FFF2-40B4-BE49-F238E27FC236}">
                <a16:creationId xmlns:a16="http://schemas.microsoft.com/office/drawing/2014/main" id="{6CD407CC-EF5C-486F-9A14-7F681F986D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7052" y="777240"/>
            <a:ext cx="10597896" cy="5303520"/>
          </a:xfrm>
          <a:prstGeom prst="rect">
            <a:avLst/>
          </a:prstGeom>
          <a:solidFill>
            <a:schemeClr val="bg1"/>
          </a:solidFill>
          <a:ln w="6350" cap="sq" cmpd="sng" algn="ctr">
            <a:solidFill>
              <a:schemeClr val="tx1">
                <a:lumMod val="75000"/>
                <a:lumOff val="25000"/>
              </a:schemeClr>
            </a:solidFill>
            <a:prstDash val="solid"/>
            <a:miter lim="800000"/>
          </a:ln>
          <a:effectLst/>
        </p:spPr>
        <p:txBody>
          <a:bodyPr/>
          <a:lstStyle/>
          <a:p>
            <a:endParaRPr lang="zh-CN" altLang="en-US"/>
          </a:p>
        </p:txBody>
      </p:sp>
      <p:sp>
        <p:nvSpPr>
          <p:cNvPr id="2" name="标题 1">
            <a:extLst>
              <a:ext uri="{FF2B5EF4-FFF2-40B4-BE49-F238E27FC236}">
                <a16:creationId xmlns:a16="http://schemas.microsoft.com/office/drawing/2014/main" id="{6A1BAB8B-096F-9C2C-3232-22220F0EC9AE}"/>
              </a:ext>
            </a:extLst>
          </p:cNvPr>
          <p:cNvSpPr>
            <a:spLocks noGrp="1"/>
          </p:cNvSpPr>
          <p:nvPr>
            <p:ph type="title"/>
          </p:nvPr>
        </p:nvSpPr>
        <p:spPr>
          <a:xfrm>
            <a:off x="7532835" y="1420706"/>
            <a:ext cx="3466540" cy="4016587"/>
          </a:xfrm>
        </p:spPr>
        <p:txBody>
          <a:bodyPr>
            <a:normAutofit/>
          </a:bodyPr>
          <a:lstStyle/>
          <a:p>
            <a:r>
              <a:rPr lang="en" altLang="zh-CN" sz="3600" b="1" dirty="0">
                <a:latin typeface="Times New Roman" panose="02020603050405020304" pitchFamily="18" charset="0"/>
                <a:cs typeface="Times New Roman" panose="02020603050405020304" pitchFamily="18" charset="0"/>
              </a:rPr>
              <a:t>Research Questions</a:t>
            </a:r>
            <a:endParaRPr kumimoji="1" lang="zh-CN" altLang="en-US" sz="3600" dirty="0">
              <a:latin typeface="Times New Roman" panose="02020603050405020304" pitchFamily="18" charset="0"/>
              <a:cs typeface="Times New Roman" panose="02020603050405020304" pitchFamily="18" charset="0"/>
            </a:endParaRPr>
          </a:p>
        </p:txBody>
      </p:sp>
      <p:sp>
        <p:nvSpPr>
          <p:cNvPr id="3" name="内容占位符 2">
            <a:extLst>
              <a:ext uri="{FF2B5EF4-FFF2-40B4-BE49-F238E27FC236}">
                <a16:creationId xmlns:a16="http://schemas.microsoft.com/office/drawing/2014/main" id="{3367CB89-02C7-9674-2619-2B9D5D205A9A}"/>
              </a:ext>
            </a:extLst>
          </p:cNvPr>
          <p:cNvSpPr>
            <a:spLocks noGrp="1"/>
          </p:cNvSpPr>
          <p:nvPr>
            <p:ph idx="1"/>
          </p:nvPr>
        </p:nvSpPr>
        <p:spPr>
          <a:xfrm>
            <a:off x="1440519" y="1420706"/>
            <a:ext cx="5514758" cy="4016587"/>
          </a:xfrm>
        </p:spPr>
        <p:txBody>
          <a:bodyPr anchor="ctr">
            <a:normAutofit/>
          </a:bodyPr>
          <a:lstStyle/>
          <a:p>
            <a:pPr marL="457200" indent="-457200" algn="just">
              <a:buFont typeface="+mj-lt"/>
              <a:buAutoNum type="arabicPeriod"/>
            </a:pPr>
            <a:r>
              <a:rPr lang="en" altLang="zh-CN" sz="2000" dirty="0">
                <a:solidFill>
                  <a:schemeClr val="tx1">
                    <a:lumMod val="75000"/>
                    <a:lumOff val="25000"/>
                  </a:schemeClr>
                </a:solidFill>
                <a:latin typeface="Times New Roman" panose="02020603050405020304" pitchFamily="18" charset="0"/>
                <a:cs typeface="Times New Roman" panose="02020603050405020304" pitchFamily="18" charset="0"/>
              </a:rPr>
              <a:t>How are foreign language emotions related to AI acceptance in EFL learning?</a:t>
            </a:r>
          </a:p>
          <a:p>
            <a:pPr marL="457200" indent="-457200" algn="just">
              <a:buFont typeface="+mj-lt"/>
              <a:buAutoNum type="arabicPeriod"/>
            </a:pPr>
            <a:r>
              <a:rPr lang="en" altLang="zh-CN" sz="2000" dirty="0">
                <a:solidFill>
                  <a:schemeClr val="tx1">
                    <a:lumMod val="75000"/>
                    <a:lumOff val="25000"/>
                  </a:schemeClr>
                </a:solidFill>
                <a:latin typeface="Times New Roman" panose="02020603050405020304" pitchFamily="18" charset="0"/>
                <a:cs typeface="Times New Roman" panose="02020603050405020304" pitchFamily="18" charset="0"/>
              </a:rPr>
              <a:t>Does learner identity mediate the relationship between emotion and AI acceptance?</a:t>
            </a:r>
          </a:p>
          <a:p>
            <a:pPr marL="457200" indent="-457200" algn="just">
              <a:buFont typeface="+mj-lt"/>
              <a:buAutoNum type="arabicPeriod"/>
            </a:pPr>
            <a:r>
              <a:rPr lang="en" altLang="zh-CN" sz="2000" dirty="0">
                <a:solidFill>
                  <a:schemeClr val="tx1">
                    <a:lumMod val="75000"/>
                    <a:lumOff val="25000"/>
                  </a:schemeClr>
                </a:solidFill>
                <a:latin typeface="Times New Roman" panose="02020603050405020304" pitchFamily="18" charset="0"/>
                <a:cs typeface="Times New Roman" panose="02020603050405020304" pitchFamily="18" charset="0"/>
              </a:rPr>
              <a:t>How does gender shape these emotional–identity pathways?</a:t>
            </a:r>
          </a:p>
          <a:p>
            <a:pPr marL="457200" indent="-457200" algn="just">
              <a:buFont typeface="+mj-lt"/>
              <a:buAutoNum type="arabicPeriod"/>
            </a:pPr>
            <a:r>
              <a:rPr lang="en" altLang="zh-CN" sz="2000" dirty="0">
                <a:solidFill>
                  <a:schemeClr val="tx1">
                    <a:lumMod val="75000"/>
                    <a:lumOff val="25000"/>
                  </a:schemeClr>
                </a:solidFill>
                <a:latin typeface="Times New Roman" panose="02020603050405020304" pitchFamily="18" charset="0"/>
                <a:cs typeface="Times New Roman" panose="02020603050405020304" pitchFamily="18" charset="0"/>
              </a:rPr>
              <a:t>How do learners describe their emotional and identity experiences in AI-assisted EFL learning?</a:t>
            </a:r>
          </a:p>
        </p:txBody>
      </p:sp>
      <p:cxnSp>
        <p:nvCxnSpPr>
          <p:cNvPr id="16" name="Straight Connector 15">
            <a:extLst>
              <a:ext uri="{FF2B5EF4-FFF2-40B4-BE49-F238E27FC236}">
                <a16:creationId xmlns:a16="http://schemas.microsoft.com/office/drawing/2014/main" id="{0DD76B5F-5BAA-48C6-9065-9AEF15D30B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205731" y="2057401"/>
            <a:ext cx="0" cy="2743200"/>
          </a:xfrm>
          <a:prstGeom prst="line">
            <a:avLst/>
          </a:prstGeom>
          <a:ln w="15875">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pic>
        <p:nvPicPr>
          <p:cNvPr id="7" name="音频 6">
            <a:extLst>
              <a:ext uri="{FF2B5EF4-FFF2-40B4-BE49-F238E27FC236}">
                <a16:creationId xmlns:a16="http://schemas.microsoft.com/office/drawing/2014/main" id="{7FEFC2D8-839E-9690-D984-78D6098660CA}"/>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1225857332"/>
      </p:ext>
    </p:extLst>
  </p:cSld>
  <p:clrMapOvr>
    <a:masterClrMapping/>
  </p:clrMapOvr>
  <mc:AlternateContent xmlns:mc="http://schemas.openxmlformats.org/markup-compatibility/2006">
    <mc:Choice xmlns:p14="http://schemas.microsoft.com/office/powerpoint/2010/main" Requires="p14">
      <p:transition spd="slow" p14:dur="2000" advTm="32725"/>
    </mc:Choice>
    <mc:Fallback>
      <p:transition spd="slow" advTm="3272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hade val="92000"/>
                <a:satMod val="160000"/>
              </a:schemeClr>
            </a:gs>
            <a:gs pos="77000">
              <a:schemeClr val="bg2">
                <a:tint val="100000"/>
                <a:shade val="73000"/>
                <a:satMod val="155000"/>
              </a:schemeClr>
            </a:gs>
            <a:gs pos="100000">
              <a:schemeClr val="bg2">
                <a:tint val="100000"/>
                <a:shade val="67000"/>
                <a:satMod val="145000"/>
              </a:schemeClr>
            </a:gs>
          </a:gsLst>
          <a:lin ang="5400000" scaled="0"/>
        </a:gra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3E25BDA2-3F4D-4B38-90E7-989465ECDD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gradFill>
            <a:gsLst>
              <a:gs pos="0">
                <a:schemeClr val="bg2">
                  <a:tint val="90000"/>
                  <a:shade val="92000"/>
                  <a:satMod val="160000"/>
                </a:schemeClr>
              </a:gs>
              <a:gs pos="77000">
                <a:schemeClr val="bg2">
                  <a:tint val="100000"/>
                  <a:shade val="73000"/>
                  <a:satMod val="155000"/>
                </a:schemeClr>
              </a:gs>
              <a:gs pos="100000">
                <a:schemeClr val="bg2">
                  <a:tint val="100000"/>
                  <a:shade val="67000"/>
                  <a:satMod val="145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0" name="Rectangle 9">
            <a:extLst>
              <a:ext uri="{FF2B5EF4-FFF2-40B4-BE49-F238E27FC236}">
                <a16:creationId xmlns:a16="http://schemas.microsoft.com/office/drawing/2014/main" id="{F65EEA05-AD42-442F-B6C6-CB9FC28942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blipFill dpi="0" rotWithShape="1">
            <a:blip r:embed="rId5">
              <a:alphaModFix amt="45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zh-CN" altLang="en-US"/>
          </a:p>
        </p:txBody>
      </p:sp>
      <p:sp>
        <p:nvSpPr>
          <p:cNvPr id="12" name="Rectangle 11">
            <a:extLst>
              <a:ext uri="{FF2B5EF4-FFF2-40B4-BE49-F238E27FC236}">
                <a16:creationId xmlns:a16="http://schemas.microsoft.com/office/drawing/2014/main" id="{BC96869A-A70D-42F7-876F-605CB1718F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2108" y="610955"/>
            <a:ext cx="10927784" cy="563609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txBody>
          <a:bodyPr/>
          <a:lstStyle/>
          <a:p>
            <a:endParaRPr lang="zh-CN" altLang="en-US"/>
          </a:p>
        </p:txBody>
      </p:sp>
      <p:sp>
        <p:nvSpPr>
          <p:cNvPr id="14" name="Rectangle 13">
            <a:extLst>
              <a:ext uri="{FF2B5EF4-FFF2-40B4-BE49-F238E27FC236}">
                <a16:creationId xmlns:a16="http://schemas.microsoft.com/office/drawing/2014/main" id="{6CD407CC-EF5C-486F-9A14-7F681F986D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7052" y="777240"/>
            <a:ext cx="10597896" cy="5303520"/>
          </a:xfrm>
          <a:prstGeom prst="rect">
            <a:avLst/>
          </a:prstGeom>
          <a:solidFill>
            <a:schemeClr val="bg1"/>
          </a:solidFill>
          <a:ln w="6350" cap="sq" cmpd="sng" algn="ctr">
            <a:solidFill>
              <a:schemeClr val="tx1">
                <a:lumMod val="75000"/>
                <a:lumOff val="25000"/>
              </a:schemeClr>
            </a:solidFill>
            <a:prstDash val="solid"/>
            <a:miter lim="800000"/>
          </a:ln>
          <a:effectLst/>
        </p:spPr>
        <p:txBody>
          <a:bodyPr/>
          <a:lstStyle/>
          <a:p>
            <a:endParaRPr lang="zh-CN" altLang="en-US"/>
          </a:p>
        </p:txBody>
      </p:sp>
      <p:sp>
        <p:nvSpPr>
          <p:cNvPr id="2" name="标题 1">
            <a:extLst>
              <a:ext uri="{FF2B5EF4-FFF2-40B4-BE49-F238E27FC236}">
                <a16:creationId xmlns:a16="http://schemas.microsoft.com/office/drawing/2014/main" id="{A639633A-0489-F76C-28B0-4B25A252BD51}"/>
              </a:ext>
            </a:extLst>
          </p:cNvPr>
          <p:cNvSpPr>
            <a:spLocks noGrp="1"/>
          </p:cNvSpPr>
          <p:nvPr>
            <p:ph type="title"/>
          </p:nvPr>
        </p:nvSpPr>
        <p:spPr>
          <a:xfrm>
            <a:off x="7532835" y="1420706"/>
            <a:ext cx="3466540" cy="4016587"/>
          </a:xfrm>
        </p:spPr>
        <p:txBody>
          <a:bodyPr>
            <a:normAutofit/>
          </a:bodyPr>
          <a:lstStyle/>
          <a:p>
            <a:r>
              <a:rPr lang="en" altLang="zh-CN" sz="3600" b="1" dirty="0">
                <a:latin typeface="Times New Roman" panose="02020603050405020304" pitchFamily="18" charset="0"/>
                <a:cs typeface="Times New Roman" panose="02020603050405020304" pitchFamily="18" charset="0"/>
              </a:rPr>
              <a:t>Theoretical Framework</a:t>
            </a:r>
            <a:endParaRPr kumimoji="1" lang="zh-CN" altLang="en-US" sz="3600" dirty="0">
              <a:latin typeface="Times New Roman" panose="02020603050405020304" pitchFamily="18" charset="0"/>
              <a:cs typeface="Times New Roman" panose="02020603050405020304" pitchFamily="18" charset="0"/>
            </a:endParaRPr>
          </a:p>
        </p:txBody>
      </p:sp>
      <p:sp>
        <p:nvSpPr>
          <p:cNvPr id="3" name="内容占位符 2">
            <a:extLst>
              <a:ext uri="{FF2B5EF4-FFF2-40B4-BE49-F238E27FC236}">
                <a16:creationId xmlns:a16="http://schemas.microsoft.com/office/drawing/2014/main" id="{B986F46E-C242-305A-65A5-A12D9D2329ED}"/>
              </a:ext>
            </a:extLst>
          </p:cNvPr>
          <p:cNvSpPr>
            <a:spLocks noGrp="1"/>
          </p:cNvSpPr>
          <p:nvPr>
            <p:ph idx="1"/>
          </p:nvPr>
        </p:nvSpPr>
        <p:spPr>
          <a:xfrm>
            <a:off x="1440519" y="1420706"/>
            <a:ext cx="5514758" cy="4016587"/>
          </a:xfrm>
        </p:spPr>
        <p:txBody>
          <a:bodyPr anchor="ctr">
            <a:normAutofit/>
          </a:bodyPr>
          <a:lstStyle/>
          <a:p>
            <a:pPr marL="342900" indent="-342900" algn="just">
              <a:buFont typeface="+mj-lt"/>
              <a:buAutoNum type="arabicPeriod"/>
            </a:pPr>
            <a:r>
              <a:rPr lang="en" altLang="zh-CN" sz="2000" dirty="0">
                <a:solidFill>
                  <a:schemeClr val="tx1">
                    <a:lumMod val="75000"/>
                    <a:lumOff val="25000"/>
                  </a:schemeClr>
                </a:solidFill>
                <a:latin typeface="Times New Roman" panose="02020603050405020304" pitchFamily="18" charset="0"/>
                <a:cs typeface="Times New Roman" panose="02020603050405020304" pitchFamily="18" charset="0"/>
              </a:rPr>
              <a:t>Foreign language enjoyment and anxiety (SLA affective research)</a:t>
            </a:r>
          </a:p>
          <a:p>
            <a:pPr marL="342900" indent="-342900" algn="just">
              <a:buFont typeface="+mj-lt"/>
              <a:buAutoNum type="arabicPeriod"/>
            </a:pPr>
            <a:r>
              <a:rPr lang="en" altLang="zh-CN" sz="2000" dirty="0">
                <a:solidFill>
                  <a:schemeClr val="tx1">
                    <a:lumMod val="75000"/>
                    <a:lumOff val="25000"/>
                  </a:schemeClr>
                </a:solidFill>
                <a:latin typeface="Times New Roman" panose="02020603050405020304" pitchFamily="18" charset="0"/>
                <a:cs typeface="Times New Roman" panose="02020603050405020304" pitchFamily="18" charset="0"/>
              </a:rPr>
              <a:t>Learner identity and investment</a:t>
            </a:r>
          </a:p>
          <a:p>
            <a:pPr marL="342900" indent="-342900" algn="just">
              <a:buFont typeface="+mj-lt"/>
              <a:buAutoNum type="arabicPeriod"/>
            </a:pPr>
            <a:r>
              <a:rPr lang="en" altLang="zh-CN" sz="2000" dirty="0">
                <a:solidFill>
                  <a:schemeClr val="tx1">
                    <a:lumMod val="75000"/>
                    <a:lumOff val="25000"/>
                  </a:schemeClr>
                </a:solidFill>
                <a:latin typeface="Times New Roman" panose="02020603050405020304" pitchFamily="18" charset="0"/>
                <a:cs typeface="Times New Roman" panose="02020603050405020304" pitchFamily="18" charset="0"/>
              </a:rPr>
              <a:t>Gender as a socially constructed structure</a:t>
            </a:r>
          </a:p>
          <a:p>
            <a:pPr marL="342900" indent="-342900" algn="just">
              <a:buFont typeface="+mj-lt"/>
              <a:buAutoNum type="arabicPeriod"/>
            </a:pPr>
            <a:r>
              <a:rPr lang="en" altLang="zh-CN" sz="2000" dirty="0">
                <a:solidFill>
                  <a:schemeClr val="tx1">
                    <a:lumMod val="75000"/>
                    <a:lumOff val="25000"/>
                  </a:schemeClr>
                </a:solidFill>
                <a:latin typeface="Times New Roman" panose="02020603050405020304" pitchFamily="18" charset="0"/>
                <a:cs typeface="Times New Roman" panose="02020603050405020304" pitchFamily="18" charset="0"/>
              </a:rPr>
              <a:t>AI-assisted learning as a mediated learning context</a:t>
            </a:r>
          </a:p>
        </p:txBody>
      </p:sp>
      <p:cxnSp>
        <p:nvCxnSpPr>
          <p:cNvPr id="16" name="Straight Connector 15">
            <a:extLst>
              <a:ext uri="{FF2B5EF4-FFF2-40B4-BE49-F238E27FC236}">
                <a16:creationId xmlns:a16="http://schemas.microsoft.com/office/drawing/2014/main" id="{0DD76B5F-5BAA-48C6-9065-9AEF15D30B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205731" y="2057401"/>
            <a:ext cx="0" cy="2743200"/>
          </a:xfrm>
          <a:prstGeom prst="line">
            <a:avLst/>
          </a:prstGeom>
          <a:ln w="15875">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pic>
        <p:nvPicPr>
          <p:cNvPr id="7" name="音频 6">
            <a:extLst>
              <a:ext uri="{FF2B5EF4-FFF2-40B4-BE49-F238E27FC236}">
                <a16:creationId xmlns:a16="http://schemas.microsoft.com/office/drawing/2014/main" id="{7B293533-9B5D-6C82-7182-24DFA2DC0FD5}"/>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1321633468"/>
      </p:ext>
    </p:extLst>
  </p:cSld>
  <p:clrMapOvr>
    <a:masterClrMapping/>
  </p:clrMapOvr>
  <mc:AlternateContent xmlns:mc="http://schemas.openxmlformats.org/markup-compatibility/2006">
    <mc:Choice xmlns:p14="http://schemas.microsoft.com/office/powerpoint/2010/main" Requires="p14">
      <p:transition spd="slow" p14:dur="2000" advTm="34688"/>
    </mc:Choice>
    <mc:Fallback>
      <p:transition spd="slow" advTm="3468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hade val="92000"/>
                <a:satMod val="160000"/>
              </a:schemeClr>
            </a:gs>
            <a:gs pos="77000">
              <a:schemeClr val="bg2">
                <a:tint val="100000"/>
                <a:shade val="73000"/>
                <a:satMod val="155000"/>
              </a:schemeClr>
            </a:gs>
            <a:gs pos="100000">
              <a:schemeClr val="bg2">
                <a:tint val="100000"/>
                <a:shade val="67000"/>
                <a:satMod val="145000"/>
              </a:schemeClr>
            </a:gs>
          </a:gsLst>
          <a:lin ang="5400000" scaled="0"/>
        </a:gra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3E25BDA2-3F4D-4B38-90E7-989465ECDD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gradFill>
            <a:gsLst>
              <a:gs pos="0">
                <a:schemeClr val="bg2">
                  <a:tint val="90000"/>
                  <a:shade val="92000"/>
                  <a:satMod val="160000"/>
                </a:schemeClr>
              </a:gs>
              <a:gs pos="77000">
                <a:schemeClr val="bg2">
                  <a:tint val="100000"/>
                  <a:shade val="73000"/>
                  <a:satMod val="155000"/>
                </a:schemeClr>
              </a:gs>
              <a:gs pos="100000">
                <a:schemeClr val="bg2">
                  <a:tint val="100000"/>
                  <a:shade val="67000"/>
                  <a:satMod val="145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0" name="Rectangle 9">
            <a:extLst>
              <a:ext uri="{FF2B5EF4-FFF2-40B4-BE49-F238E27FC236}">
                <a16:creationId xmlns:a16="http://schemas.microsoft.com/office/drawing/2014/main" id="{F65EEA05-AD42-442F-B6C6-CB9FC28942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blipFill dpi="0" rotWithShape="1">
            <a:blip r:embed="rId5">
              <a:alphaModFix amt="45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zh-CN" altLang="en-US"/>
          </a:p>
        </p:txBody>
      </p:sp>
      <p:sp>
        <p:nvSpPr>
          <p:cNvPr id="12" name="Rectangle 11">
            <a:extLst>
              <a:ext uri="{FF2B5EF4-FFF2-40B4-BE49-F238E27FC236}">
                <a16:creationId xmlns:a16="http://schemas.microsoft.com/office/drawing/2014/main" id="{BC96869A-A70D-42F7-876F-605CB1718F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2108" y="610955"/>
            <a:ext cx="10927784" cy="563609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txBody>
          <a:bodyPr/>
          <a:lstStyle/>
          <a:p>
            <a:endParaRPr lang="zh-CN" altLang="en-US"/>
          </a:p>
        </p:txBody>
      </p:sp>
      <p:sp>
        <p:nvSpPr>
          <p:cNvPr id="14" name="Rectangle 13">
            <a:extLst>
              <a:ext uri="{FF2B5EF4-FFF2-40B4-BE49-F238E27FC236}">
                <a16:creationId xmlns:a16="http://schemas.microsoft.com/office/drawing/2014/main" id="{6CD407CC-EF5C-486F-9A14-7F681F986D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7052" y="777240"/>
            <a:ext cx="10597896" cy="5303520"/>
          </a:xfrm>
          <a:prstGeom prst="rect">
            <a:avLst/>
          </a:prstGeom>
          <a:solidFill>
            <a:schemeClr val="bg1"/>
          </a:solidFill>
          <a:ln w="6350" cap="sq" cmpd="sng" algn="ctr">
            <a:solidFill>
              <a:schemeClr val="tx1">
                <a:lumMod val="75000"/>
                <a:lumOff val="25000"/>
              </a:schemeClr>
            </a:solidFill>
            <a:prstDash val="solid"/>
            <a:miter lim="800000"/>
          </a:ln>
          <a:effectLst/>
        </p:spPr>
        <p:txBody>
          <a:bodyPr/>
          <a:lstStyle/>
          <a:p>
            <a:endParaRPr lang="zh-CN" altLang="en-US"/>
          </a:p>
        </p:txBody>
      </p:sp>
      <p:sp>
        <p:nvSpPr>
          <p:cNvPr id="2" name="标题 1">
            <a:extLst>
              <a:ext uri="{FF2B5EF4-FFF2-40B4-BE49-F238E27FC236}">
                <a16:creationId xmlns:a16="http://schemas.microsoft.com/office/drawing/2014/main" id="{034C4D7F-9ED8-DF74-B93E-96FAE4391F33}"/>
              </a:ext>
            </a:extLst>
          </p:cNvPr>
          <p:cNvSpPr>
            <a:spLocks noGrp="1"/>
          </p:cNvSpPr>
          <p:nvPr>
            <p:ph type="title"/>
          </p:nvPr>
        </p:nvSpPr>
        <p:spPr>
          <a:xfrm>
            <a:off x="7532835" y="1420706"/>
            <a:ext cx="3466540" cy="4016587"/>
          </a:xfrm>
        </p:spPr>
        <p:txBody>
          <a:bodyPr>
            <a:normAutofit/>
          </a:bodyPr>
          <a:lstStyle/>
          <a:p>
            <a:r>
              <a:rPr lang="en" altLang="zh-CN" sz="3600" b="1" dirty="0">
                <a:latin typeface="Times New Roman" panose="02020603050405020304" pitchFamily="18" charset="0"/>
                <a:cs typeface="Times New Roman" panose="02020603050405020304" pitchFamily="18" charset="0"/>
              </a:rPr>
              <a:t>Conceptual Framework</a:t>
            </a:r>
            <a:endParaRPr kumimoji="1" lang="zh-CN" altLang="en-US" sz="3600" dirty="0">
              <a:latin typeface="Times New Roman" panose="02020603050405020304" pitchFamily="18" charset="0"/>
              <a:cs typeface="Times New Roman" panose="02020603050405020304" pitchFamily="18" charset="0"/>
            </a:endParaRPr>
          </a:p>
        </p:txBody>
      </p:sp>
      <p:sp>
        <p:nvSpPr>
          <p:cNvPr id="3" name="内容占位符 2">
            <a:extLst>
              <a:ext uri="{FF2B5EF4-FFF2-40B4-BE49-F238E27FC236}">
                <a16:creationId xmlns:a16="http://schemas.microsoft.com/office/drawing/2014/main" id="{4A43CA68-04EA-DA4B-4C3D-9FE0389EB75F}"/>
              </a:ext>
            </a:extLst>
          </p:cNvPr>
          <p:cNvSpPr>
            <a:spLocks noGrp="1"/>
          </p:cNvSpPr>
          <p:nvPr>
            <p:ph idx="1"/>
          </p:nvPr>
        </p:nvSpPr>
        <p:spPr>
          <a:xfrm>
            <a:off x="1440519" y="1420706"/>
            <a:ext cx="5514758" cy="4016587"/>
          </a:xfrm>
        </p:spPr>
        <p:txBody>
          <a:bodyPr anchor="ctr">
            <a:normAutofit/>
          </a:bodyPr>
          <a:lstStyle/>
          <a:p>
            <a:pPr marL="457200" indent="-457200" algn="just">
              <a:buFont typeface="+mj-lt"/>
              <a:buAutoNum type="arabicPeriod"/>
            </a:pPr>
            <a:r>
              <a:rPr lang="en" altLang="zh-CN" sz="2000" dirty="0">
                <a:solidFill>
                  <a:schemeClr val="tx1">
                    <a:lumMod val="75000"/>
                    <a:lumOff val="25000"/>
                  </a:schemeClr>
                </a:solidFill>
                <a:latin typeface="Times New Roman" panose="02020603050405020304" pitchFamily="18" charset="0"/>
                <a:cs typeface="Times New Roman" panose="02020603050405020304" pitchFamily="18" charset="0"/>
              </a:rPr>
              <a:t>Foreign language emotion influences learning indirectly</a:t>
            </a:r>
          </a:p>
          <a:p>
            <a:pPr marL="457200" indent="-457200" algn="just">
              <a:buFont typeface="+mj-lt"/>
              <a:buAutoNum type="arabicPeriod"/>
            </a:pPr>
            <a:r>
              <a:rPr lang="en" altLang="zh-CN" sz="2000" dirty="0">
                <a:solidFill>
                  <a:schemeClr val="tx1">
                    <a:lumMod val="75000"/>
                    <a:lumOff val="25000"/>
                  </a:schemeClr>
                </a:solidFill>
                <a:latin typeface="Times New Roman" panose="02020603050405020304" pitchFamily="18" charset="0"/>
                <a:cs typeface="Times New Roman" panose="02020603050405020304" pitchFamily="18" charset="0"/>
              </a:rPr>
              <a:t>Identity functions as a mediating mechanism</a:t>
            </a:r>
          </a:p>
          <a:p>
            <a:pPr marL="457200" indent="-457200" algn="just">
              <a:buFont typeface="+mj-lt"/>
              <a:buAutoNum type="arabicPeriod"/>
            </a:pPr>
            <a:r>
              <a:rPr lang="en" altLang="zh-CN" sz="2000" dirty="0">
                <a:solidFill>
                  <a:schemeClr val="tx1">
                    <a:lumMod val="75000"/>
                    <a:lumOff val="25000"/>
                  </a:schemeClr>
                </a:solidFill>
                <a:latin typeface="Times New Roman" panose="02020603050405020304" pitchFamily="18" charset="0"/>
                <a:cs typeface="Times New Roman" panose="02020603050405020304" pitchFamily="18" charset="0"/>
              </a:rPr>
              <a:t>Gender shapes emotional pathways</a:t>
            </a:r>
          </a:p>
          <a:p>
            <a:pPr marL="457200" indent="-457200" algn="just">
              <a:buFont typeface="+mj-lt"/>
              <a:buAutoNum type="arabicPeriod"/>
            </a:pPr>
            <a:r>
              <a:rPr lang="en" altLang="zh-CN" sz="2000" dirty="0">
                <a:solidFill>
                  <a:schemeClr val="tx1">
                    <a:lumMod val="75000"/>
                    <a:lumOff val="25000"/>
                  </a:schemeClr>
                </a:solidFill>
                <a:latin typeface="Times New Roman" panose="02020603050405020304" pitchFamily="18" charset="0"/>
                <a:cs typeface="Times New Roman" panose="02020603050405020304" pitchFamily="18" charset="0"/>
              </a:rPr>
              <a:t>AI provides the learning context for these processes</a:t>
            </a:r>
          </a:p>
        </p:txBody>
      </p:sp>
      <p:cxnSp>
        <p:nvCxnSpPr>
          <p:cNvPr id="16" name="Straight Connector 15">
            <a:extLst>
              <a:ext uri="{FF2B5EF4-FFF2-40B4-BE49-F238E27FC236}">
                <a16:creationId xmlns:a16="http://schemas.microsoft.com/office/drawing/2014/main" id="{0DD76B5F-5BAA-48C6-9065-9AEF15D30B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205731" y="2057401"/>
            <a:ext cx="0" cy="2743200"/>
          </a:xfrm>
          <a:prstGeom prst="line">
            <a:avLst/>
          </a:prstGeom>
          <a:ln w="15875">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pic>
        <p:nvPicPr>
          <p:cNvPr id="7" name="音频 6">
            <a:extLst>
              <a:ext uri="{FF2B5EF4-FFF2-40B4-BE49-F238E27FC236}">
                <a16:creationId xmlns:a16="http://schemas.microsoft.com/office/drawing/2014/main" id="{94F53040-3293-2FAB-BA77-C4C50AD0DE2D}"/>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320580082"/>
      </p:ext>
    </p:extLst>
  </p:cSld>
  <p:clrMapOvr>
    <a:masterClrMapping/>
  </p:clrMapOvr>
  <mc:AlternateContent xmlns:mc="http://schemas.openxmlformats.org/markup-compatibility/2006">
    <mc:Choice xmlns:p14="http://schemas.microsoft.com/office/powerpoint/2010/main" Requires="p14">
      <p:transition spd="slow" p14:dur="2000" advTm="25578"/>
    </mc:Choice>
    <mc:Fallback>
      <p:transition spd="slow" advTm="2557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hade val="92000"/>
                <a:satMod val="160000"/>
              </a:schemeClr>
            </a:gs>
            <a:gs pos="77000">
              <a:schemeClr val="bg2">
                <a:tint val="100000"/>
                <a:shade val="73000"/>
                <a:satMod val="155000"/>
              </a:schemeClr>
            </a:gs>
            <a:gs pos="100000">
              <a:schemeClr val="bg2">
                <a:tint val="100000"/>
                <a:shade val="67000"/>
                <a:satMod val="145000"/>
              </a:schemeClr>
            </a:gs>
          </a:gsLst>
          <a:lin ang="5400000" scaled="0"/>
        </a:gra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3E25BDA2-3F4D-4B38-90E7-989465ECDD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gradFill>
            <a:gsLst>
              <a:gs pos="0">
                <a:schemeClr val="bg2">
                  <a:tint val="90000"/>
                  <a:shade val="92000"/>
                  <a:satMod val="160000"/>
                </a:schemeClr>
              </a:gs>
              <a:gs pos="77000">
                <a:schemeClr val="bg2">
                  <a:tint val="100000"/>
                  <a:shade val="73000"/>
                  <a:satMod val="155000"/>
                </a:schemeClr>
              </a:gs>
              <a:gs pos="100000">
                <a:schemeClr val="bg2">
                  <a:tint val="100000"/>
                  <a:shade val="67000"/>
                  <a:satMod val="145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0" name="Rectangle 9">
            <a:extLst>
              <a:ext uri="{FF2B5EF4-FFF2-40B4-BE49-F238E27FC236}">
                <a16:creationId xmlns:a16="http://schemas.microsoft.com/office/drawing/2014/main" id="{F65EEA05-AD42-442F-B6C6-CB9FC28942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blipFill dpi="0" rotWithShape="1">
            <a:blip r:embed="rId5">
              <a:alphaModFix amt="45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zh-CN" altLang="en-US"/>
          </a:p>
        </p:txBody>
      </p:sp>
      <p:sp>
        <p:nvSpPr>
          <p:cNvPr id="12" name="Rectangle 11">
            <a:extLst>
              <a:ext uri="{FF2B5EF4-FFF2-40B4-BE49-F238E27FC236}">
                <a16:creationId xmlns:a16="http://schemas.microsoft.com/office/drawing/2014/main" id="{BC96869A-A70D-42F7-876F-605CB1718F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2108" y="610955"/>
            <a:ext cx="10927784" cy="563609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txBody>
          <a:bodyPr/>
          <a:lstStyle/>
          <a:p>
            <a:endParaRPr lang="zh-CN" altLang="en-US"/>
          </a:p>
        </p:txBody>
      </p:sp>
      <p:sp>
        <p:nvSpPr>
          <p:cNvPr id="14" name="Rectangle 13">
            <a:extLst>
              <a:ext uri="{FF2B5EF4-FFF2-40B4-BE49-F238E27FC236}">
                <a16:creationId xmlns:a16="http://schemas.microsoft.com/office/drawing/2014/main" id="{6CD407CC-EF5C-486F-9A14-7F681F986D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7052" y="777240"/>
            <a:ext cx="10597896" cy="5303520"/>
          </a:xfrm>
          <a:prstGeom prst="rect">
            <a:avLst/>
          </a:prstGeom>
          <a:solidFill>
            <a:schemeClr val="bg1"/>
          </a:solidFill>
          <a:ln w="6350" cap="sq" cmpd="sng" algn="ctr">
            <a:solidFill>
              <a:schemeClr val="tx1">
                <a:lumMod val="75000"/>
                <a:lumOff val="25000"/>
              </a:schemeClr>
            </a:solidFill>
            <a:prstDash val="solid"/>
            <a:miter lim="800000"/>
          </a:ln>
          <a:effectLst/>
        </p:spPr>
        <p:txBody>
          <a:bodyPr/>
          <a:lstStyle/>
          <a:p>
            <a:endParaRPr lang="zh-CN" altLang="en-US"/>
          </a:p>
        </p:txBody>
      </p:sp>
      <p:sp>
        <p:nvSpPr>
          <p:cNvPr id="2" name="标题 1">
            <a:extLst>
              <a:ext uri="{FF2B5EF4-FFF2-40B4-BE49-F238E27FC236}">
                <a16:creationId xmlns:a16="http://schemas.microsoft.com/office/drawing/2014/main" id="{7AC0A1D1-D629-8F27-FE28-C07376D06620}"/>
              </a:ext>
            </a:extLst>
          </p:cNvPr>
          <p:cNvSpPr>
            <a:spLocks noGrp="1"/>
          </p:cNvSpPr>
          <p:nvPr>
            <p:ph type="title"/>
          </p:nvPr>
        </p:nvSpPr>
        <p:spPr>
          <a:xfrm>
            <a:off x="7532835" y="1420706"/>
            <a:ext cx="3466540" cy="4016587"/>
          </a:xfrm>
        </p:spPr>
        <p:txBody>
          <a:bodyPr>
            <a:normAutofit/>
          </a:bodyPr>
          <a:lstStyle/>
          <a:p>
            <a:r>
              <a:rPr lang="en" altLang="zh-CN" sz="3600" b="1" dirty="0">
                <a:latin typeface="Times New Roman" panose="02020603050405020304" pitchFamily="18" charset="0"/>
                <a:cs typeface="Times New Roman" panose="02020603050405020304" pitchFamily="18" charset="0"/>
              </a:rPr>
              <a:t>Research Design</a:t>
            </a:r>
            <a:endParaRPr kumimoji="1" lang="zh-CN" altLang="en-US" sz="3600" dirty="0">
              <a:latin typeface="Times New Roman" panose="02020603050405020304" pitchFamily="18" charset="0"/>
              <a:cs typeface="Times New Roman" panose="02020603050405020304" pitchFamily="18" charset="0"/>
            </a:endParaRPr>
          </a:p>
        </p:txBody>
      </p:sp>
      <p:sp>
        <p:nvSpPr>
          <p:cNvPr id="3" name="内容占位符 2">
            <a:extLst>
              <a:ext uri="{FF2B5EF4-FFF2-40B4-BE49-F238E27FC236}">
                <a16:creationId xmlns:a16="http://schemas.microsoft.com/office/drawing/2014/main" id="{9C4D3533-372A-FEDD-DBE1-3A3FC5B4902D}"/>
              </a:ext>
            </a:extLst>
          </p:cNvPr>
          <p:cNvSpPr>
            <a:spLocks noGrp="1"/>
          </p:cNvSpPr>
          <p:nvPr>
            <p:ph idx="1"/>
          </p:nvPr>
        </p:nvSpPr>
        <p:spPr>
          <a:xfrm>
            <a:off x="1440519" y="1420706"/>
            <a:ext cx="5514758" cy="4016587"/>
          </a:xfrm>
        </p:spPr>
        <p:txBody>
          <a:bodyPr anchor="ctr">
            <a:normAutofit/>
          </a:bodyPr>
          <a:lstStyle/>
          <a:p>
            <a:pPr algn="just"/>
            <a:r>
              <a:rPr lang="en" altLang="zh-CN" sz="2000" dirty="0">
                <a:solidFill>
                  <a:schemeClr val="tx1">
                    <a:lumMod val="75000"/>
                    <a:lumOff val="25000"/>
                  </a:schemeClr>
                </a:solidFill>
                <a:latin typeface="Times New Roman" panose="02020603050405020304" pitchFamily="18" charset="0"/>
                <a:cs typeface="Times New Roman" panose="02020603050405020304" pitchFamily="18" charset="0"/>
              </a:rPr>
              <a:t>Mixed-methods research design</a:t>
            </a:r>
          </a:p>
          <a:p>
            <a:pPr algn="just"/>
            <a:r>
              <a:rPr lang="en" altLang="zh-CN" sz="2000" dirty="0">
                <a:solidFill>
                  <a:schemeClr val="tx1">
                    <a:lumMod val="75000"/>
                    <a:lumOff val="25000"/>
                  </a:schemeClr>
                </a:solidFill>
                <a:latin typeface="Times New Roman" panose="02020603050405020304" pitchFamily="18" charset="0"/>
                <a:cs typeface="Times New Roman" panose="02020603050405020304" pitchFamily="18" charset="0"/>
              </a:rPr>
              <a:t>Quantitative phase: questionnaire survey</a:t>
            </a:r>
          </a:p>
          <a:p>
            <a:pPr algn="just"/>
            <a:r>
              <a:rPr lang="en" altLang="zh-CN" sz="2000" dirty="0">
                <a:solidFill>
                  <a:schemeClr val="tx1">
                    <a:lumMod val="75000"/>
                    <a:lumOff val="25000"/>
                  </a:schemeClr>
                </a:solidFill>
                <a:latin typeface="Times New Roman" panose="02020603050405020304" pitchFamily="18" charset="0"/>
                <a:cs typeface="Times New Roman" panose="02020603050405020304" pitchFamily="18" charset="0"/>
              </a:rPr>
              <a:t>Qualitative phase: semi-structured interviews</a:t>
            </a:r>
          </a:p>
          <a:p>
            <a:pPr algn="just"/>
            <a:r>
              <a:rPr lang="en" altLang="zh-CN" sz="2000" dirty="0">
                <a:solidFill>
                  <a:schemeClr val="tx1">
                    <a:lumMod val="75000"/>
                    <a:lumOff val="25000"/>
                  </a:schemeClr>
                </a:solidFill>
                <a:latin typeface="Times New Roman" panose="02020603050405020304" pitchFamily="18" charset="0"/>
                <a:cs typeface="Times New Roman" panose="02020603050405020304" pitchFamily="18" charset="0"/>
              </a:rPr>
              <a:t>Integration of findings to explain underlying mechanisms</a:t>
            </a:r>
          </a:p>
        </p:txBody>
      </p:sp>
      <p:cxnSp>
        <p:nvCxnSpPr>
          <p:cNvPr id="16" name="Straight Connector 15">
            <a:extLst>
              <a:ext uri="{FF2B5EF4-FFF2-40B4-BE49-F238E27FC236}">
                <a16:creationId xmlns:a16="http://schemas.microsoft.com/office/drawing/2014/main" id="{0DD76B5F-5BAA-48C6-9065-9AEF15D30B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205731" y="2057401"/>
            <a:ext cx="0" cy="2743200"/>
          </a:xfrm>
          <a:prstGeom prst="line">
            <a:avLst/>
          </a:prstGeom>
          <a:ln w="15875">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pic>
        <p:nvPicPr>
          <p:cNvPr id="7" name="音频 6">
            <a:extLst>
              <a:ext uri="{FF2B5EF4-FFF2-40B4-BE49-F238E27FC236}">
                <a16:creationId xmlns:a16="http://schemas.microsoft.com/office/drawing/2014/main" id="{CFB61133-E6C4-E712-CFE9-285214B63C58}"/>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3442943561"/>
      </p:ext>
    </p:extLst>
  </p:cSld>
  <p:clrMapOvr>
    <a:masterClrMapping/>
  </p:clrMapOvr>
  <mc:AlternateContent xmlns:mc="http://schemas.openxmlformats.org/markup-compatibility/2006">
    <mc:Choice xmlns:p14="http://schemas.microsoft.com/office/powerpoint/2010/main" Requires="p14">
      <p:transition spd="slow" p14:dur="2000" advTm="22954"/>
    </mc:Choice>
    <mc:Fallback>
      <p:transition spd="slow" advTm="2295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hade val="92000"/>
                <a:satMod val="160000"/>
              </a:schemeClr>
            </a:gs>
            <a:gs pos="77000">
              <a:schemeClr val="bg2">
                <a:tint val="100000"/>
                <a:shade val="73000"/>
                <a:satMod val="155000"/>
              </a:schemeClr>
            </a:gs>
            <a:gs pos="100000">
              <a:schemeClr val="bg2">
                <a:tint val="100000"/>
                <a:shade val="67000"/>
                <a:satMod val="145000"/>
              </a:schemeClr>
            </a:gs>
          </a:gsLst>
          <a:lin ang="5400000" scaled="0"/>
        </a:gra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3E25BDA2-3F4D-4B38-90E7-989465ECDD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gradFill>
            <a:gsLst>
              <a:gs pos="0">
                <a:schemeClr val="bg2">
                  <a:tint val="90000"/>
                  <a:shade val="92000"/>
                  <a:satMod val="160000"/>
                </a:schemeClr>
              </a:gs>
              <a:gs pos="77000">
                <a:schemeClr val="bg2">
                  <a:tint val="100000"/>
                  <a:shade val="73000"/>
                  <a:satMod val="155000"/>
                </a:schemeClr>
              </a:gs>
              <a:gs pos="100000">
                <a:schemeClr val="bg2">
                  <a:tint val="100000"/>
                  <a:shade val="67000"/>
                  <a:satMod val="145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0" name="Rectangle 9">
            <a:extLst>
              <a:ext uri="{FF2B5EF4-FFF2-40B4-BE49-F238E27FC236}">
                <a16:creationId xmlns:a16="http://schemas.microsoft.com/office/drawing/2014/main" id="{F65EEA05-AD42-442F-B6C6-CB9FC28942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blipFill dpi="0" rotWithShape="1">
            <a:blip r:embed="rId5">
              <a:alphaModFix amt="45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zh-CN" altLang="en-US"/>
          </a:p>
        </p:txBody>
      </p:sp>
      <p:sp>
        <p:nvSpPr>
          <p:cNvPr id="12" name="Rectangle 11">
            <a:extLst>
              <a:ext uri="{FF2B5EF4-FFF2-40B4-BE49-F238E27FC236}">
                <a16:creationId xmlns:a16="http://schemas.microsoft.com/office/drawing/2014/main" id="{BC96869A-A70D-42F7-876F-605CB1718F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2108" y="610955"/>
            <a:ext cx="10927784" cy="563609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txBody>
          <a:bodyPr/>
          <a:lstStyle/>
          <a:p>
            <a:endParaRPr lang="zh-CN" altLang="en-US"/>
          </a:p>
        </p:txBody>
      </p:sp>
      <p:sp>
        <p:nvSpPr>
          <p:cNvPr id="14" name="Rectangle 13">
            <a:extLst>
              <a:ext uri="{FF2B5EF4-FFF2-40B4-BE49-F238E27FC236}">
                <a16:creationId xmlns:a16="http://schemas.microsoft.com/office/drawing/2014/main" id="{6CD407CC-EF5C-486F-9A14-7F681F986D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7052" y="777240"/>
            <a:ext cx="10597896" cy="5303520"/>
          </a:xfrm>
          <a:prstGeom prst="rect">
            <a:avLst/>
          </a:prstGeom>
          <a:solidFill>
            <a:schemeClr val="bg1"/>
          </a:solidFill>
          <a:ln w="6350" cap="sq" cmpd="sng" algn="ctr">
            <a:solidFill>
              <a:schemeClr val="tx1">
                <a:lumMod val="75000"/>
                <a:lumOff val="25000"/>
              </a:schemeClr>
            </a:solidFill>
            <a:prstDash val="solid"/>
            <a:miter lim="800000"/>
          </a:ln>
          <a:effectLst/>
        </p:spPr>
        <p:txBody>
          <a:bodyPr/>
          <a:lstStyle/>
          <a:p>
            <a:endParaRPr lang="zh-CN" altLang="en-US"/>
          </a:p>
        </p:txBody>
      </p:sp>
      <p:sp>
        <p:nvSpPr>
          <p:cNvPr id="2" name="标题 1">
            <a:extLst>
              <a:ext uri="{FF2B5EF4-FFF2-40B4-BE49-F238E27FC236}">
                <a16:creationId xmlns:a16="http://schemas.microsoft.com/office/drawing/2014/main" id="{0584E3DF-ACC4-7328-7A2A-5BC8F66ABE61}"/>
              </a:ext>
            </a:extLst>
          </p:cNvPr>
          <p:cNvSpPr>
            <a:spLocks noGrp="1"/>
          </p:cNvSpPr>
          <p:nvPr>
            <p:ph type="title"/>
          </p:nvPr>
        </p:nvSpPr>
        <p:spPr>
          <a:xfrm>
            <a:off x="7532835" y="1420706"/>
            <a:ext cx="3466540" cy="4016587"/>
          </a:xfrm>
        </p:spPr>
        <p:txBody>
          <a:bodyPr>
            <a:normAutofit/>
          </a:bodyPr>
          <a:lstStyle/>
          <a:p>
            <a:r>
              <a:rPr lang="en" altLang="zh-CN" sz="3600" b="1" dirty="0">
                <a:latin typeface="Times New Roman" panose="02020603050405020304" pitchFamily="18" charset="0"/>
                <a:cs typeface="Times New Roman" panose="02020603050405020304" pitchFamily="18" charset="0"/>
              </a:rPr>
              <a:t>Quantitative Phase</a:t>
            </a:r>
            <a:endParaRPr kumimoji="1" lang="zh-CN" altLang="en-US" sz="3600" dirty="0">
              <a:latin typeface="Times New Roman" panose="02020603050405020304" pitchFamily="18" charset="0"/>
              <a:cs typeface="Times New Roman" panose="02020603050405020304" pitchFamily="18" charset="0"/>
            </a:endParaRPr>
          </a:p>
        </p:txBody>
      </p:sp>
      <p:sp>
        <p:nvSpPr>
          <p:cNvPr id="3" name="内容占位符 2">
            <a:extLst>
              <a:ext uri="{FF2B5EF4-FFF2-40B4-BE49-F238E27FC236}">
                <a16:creationId xmlns:a16="http://schemas.microsoft.com/office/drawing/2014/main" id="{00992FD0-C4BF-AB55-6265-28B1E71E3E31}"/>
              </a:ext>
            </a:extLst>
          </p:cNvPr>
          <p:cNvSpPr>
            <a:spLocks noGrp="1"/>
          </p:cNvSpPr>
          <p:nvPr>
            <p:ph idx="1"/>
          </p:nvPr>
        </p:nvSpPr>
        <p:spPr>
          <a:xfrm>
            <a:off x="1440519" y="1420706"/>
            <a:ext cx="5514758" cy="4016587"/>
          </a:xfrm>
        </p:spPr>
        <p:txBody>
          <a:bodyPr anchor="ctr">
            <a:normAutofit/>
          </a:bodyPr>
          <a:lstStyle/>
          <a:p>
            <a:pPr algn="just"/>
            <a:r>
              <a:rPr lang="en" altLang="zh-CN" sz="2000" dirty="0">
                <a:solidFill>
                  <a:schemeClr val="tx1">
                    <a:lumMod val="75000"/>
                    <a:lumOff val="25000"/>
                  </a:schemeClr>
                </a:solidFill>
                <a:latin typeface="Times New Roman" panose="02020603050405020304" pitchFamily="18" charset="0"/>
                <a:cs typeface="Times New Roman" panose="02020603050405020304" pitchFamily="18" charset="0"/>
              </a:rPr>
              <a:t>Participants: Chinese university EFL learners</a:t>
            </a:r>
          </a:p>
          <a:p>
            <a:pPr algn="just"/>
            <a:r>
              <a:rPr lang="en" altLang="zh-CN" sz="2000" dirty="0">
                <a:solidFill>
                  <a:schemeClr val="tx1">
                    <a:lumMod val="75000"/>
                    <a:lumOff val="25000"/>
                  </a:schemeClr>
                </a:solidFill>
                <a:latin typeface="Times New Roman" panose="02020603050405020304" pitchFamily="18" charset="0"/>
                <a:cs typeface="Times New Roman" panose="02020603050405020304" pitchFamily="18" charset="0"/>
              </a:rPr>
              <a:t>Measures:</a:t>
            </a:r>
          </a:p>
          <a:p>
            <a:pPr marL="0" indent="0" algn="just">
              <a:buNone/>
            </a:pPr>
            <a:r>
              <a:rPr lang="en" altLang="zh-CN" sz="2000" dirty="0">
                <a:solidFill>
                  <a:schemeClr val="tx1">
                    <a:lumMod val="75000"/>
                    <a:lumOff val="25000"/>
                  </a:schemeClr>
                </a:solidFill>
                <a:latin typeface="Times New Roman" panose="02020603050405020304" pitchFamily="18" charset="0"/>
                <a:cs typeface="Times New Roman" panose="02020603050405020304" pitchFamily="18" charset="0"/>
              </a:rPr>
              <a:t>   Foreign language enjoyment and anxiety</a:t>
            </a:r>
          </a:p>
          <a:p>
            <a:pPr marL="0" indent="0" algn="just">
              <a:buNone/>
            </a:pPr>
            <a:r>
              <a:rPr lang="en" altLang="zh-CN" sz="2000" dirty="0">
                <a:solidFill>
                  <a:schemeClr val="tx1">
                    <a:lumMod val="75000"/>
                    <a:lumOff val="25000"/>
                  </a:schemeClr>
                </a:solidFill>
                <a:latin typeface="Times New Roman" panose="02020603050405020304" pitchFamily="18" charset="0"/>
                <a:cs typeface="Times New Roman" panose="02020603050405020304" pitchFamily="18" charset="0"/>
              </a:rPr>
              <a:t>   Learner identity</a:t>
            </a:r>
          </a:p>
          <a:p>
            <a:pPr marL="0" indent="0" algn="just">
              <a:buNone/>
            </a:pPr>
            <a:r>
              <a:rPr lang="en" altLang="zh-CN" sz="2000" dirty="0">
                <a:solidFill>
                  <a:schemeClr val="tx1">
                    <a:lumMod val="75000"/>
                    <a:lumOff val="25000"/>
                  </a:schemeClr>
                </a:solidFill>
                <a:latin typeface="Times New Roman" panose="02020603050405020304" pitchFamily="18" charset="0"/>
                <a:cs typeface="Times New Roman" panose="02020603050405020304" pitchFamily="18" charset="0"/>
              </a:rPr>
              <a:t>   AI acceptance</a:t>
            </a:r>
          </a:p>
          <a:p>
            <a:pPr algn="just"/>
            <a:r>
              <a:rPr lang="en" altLang="zh-CN" sz="2000" dirty="0">
                <a:solidFill>
                  <a:schemeClr val="tx1">
                    <a:lumMod val="75000"/>
                    <a:lumOff val="25000"/>
                  </a:schemeClr>
                </a:solidFill>
                <a:latin typeface="Times New Roman" panose="02020603050405020304" pitchFamily="18" charset="0"/>
                <a:cs typeface="Times New Roman" panose="02020603050405020304" pitchFamily="18" charset="0"/>
              </a:rPr>
              <a:t>Data analysis:</a:t>
            </a:r>
          </a:p>
          <a:p>
            <a:pPr marL="0" indent="0" algn="just">
              <a:buNone/>
            </a:pPr>
            <a:r>
              <a:rPr lang="en" altLang="zh-CN" sz="2000" dirty="0">
                <a:solidFill>
                  <a:schemeClr val="tx1">
                    <a:lumMod val="75000"/>
                    <a:lumOff val="25000"/>
                  </a:schemeClr>
                </a:solidFill>
                <a:latin typeface="Times New Roman" panose="02020603050405020304" pitchFamily="18" charset="0"/>
                <a:cs typeface="Times New Roman" panose="02020603050405020304" pitchFamily="18" charset="0"/>
              </a:rPr>
              <a:t>   Mediation analysis</a:t>
            </a:r>
          </a:p>
          <a:p>
            <a:pPr marL="0" indent="0" algn="just">
              <a:buNone/>
            </a:pPr>
            <a:r>
              <a:rPr lang="en" altLang="zh-CN" sz="2000" dirty="0">
                <a:solidFill>
                  <a:schemeClr val="tx1">
                    <a:lumMod val="75000"/>
                    <a:lumOff val="25000"/>
                  </a:schemeClr>
                </a:solidFill>
                <a:latin typeface="Times New Roman" panose="02020603050405020304" pitchFamily="18" charset="0"/>
                <a:cs typeface="Times New Roman" panose="02020603050405020304" pitchFamily="18" charset="0"/>
              </a:rPr>
              <a:t>   Moderated mediation (gender)</a:t>
            </a:r>
          </a:p>
        </p:txBody>
      </p:sp>
      <p:cxnSp>
        <p:nvCxnSpPr>
          <p:cNvPr id="16" name="Straight Connector 15">
            <a:extLst>
              <a:ext uri="{FF2B5EF4-FFF2-40B4-BE49-F238E27FC236}">
                <a16:creationId xmlns:a16="http://schemas.microsoft.com/office/drawing/2014/main" id="{0DD76B5F-5BAA-48C6-9065-9AEF15D30B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205731" y="2057401"/>
            <a:ext cx="0" cy="2743200"/>
          </a:xfrm>
          <a:prstGeom prst="line">
            <a:avLst/>
          </a:prstGeom>
          <a:ln w="15875">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pic>
        <p:nvPicPr>
          <p:cNvPr id="7" name="音频 6">
            <a:extLst>
              <a:ext uri="{FF2B5EF4-FFF2-40B4-BE49-F238E27FC236}">
                <a16:creationId xmlns:a16="http://schemas.microsoft.com/office/drawing/2014/main" id="{A773F4AE-2975-8D0C-CB70-2900D7383B57}"/>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1676575823"/>
      </p:ext>
    </p:extLst>
  </p:cSld>
  <p:clrMapOvr>
    <a:masterClrMapping/>
  </p:clrMapOvr>
  <mc:AlternateContent xmlns:mc="http://schemas.openxmlformats.org/markup-compatibility/2006">
    <mc:Choice xmlns:p14="http://schemas.microsoft.com/office/powerpoint/2010/main" Requires="p14">
      <p:transition spd="slow" p14:dur="2000" advTm="26613"/>
    </mc:Choice>
    <mc:Fallback>
      <p:transition spd="slow" advTm="2661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hade val="92000"/>
                <a:satMod val="160000"/>
              </a:schemeClr>
            </a:gs>
            <a:gs pos="77000">
              <a:schemeClr val="bg2">
                <a:tint val="100000"/>
                <a:shade val="73000"/>
                <a:satMod val="155000"/>
              </a:schemeClr>
            </a:gs>
            <a:gs pos="100000">
              <a:schemeClr val="bg2">
                <a:tint val="100000"/>
                <a:shade val="67000"/>
                <a:satMod val="145000"/>
              </a:schemeClr>
            </a:gs>
          </a:gsLst>
          <a:lin ang="5400000" scaled="0"/>
        </a:gra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3E25BDA2-3F4D-4B38-90E7-989465ECDD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gradFill>
            <a:gsLst>
              <a:gs pos="0">
                <a:schemeClr val="bg2">
                  <a:tint val="90000"/>
                  <a:shade val="92000"/>
                  <a:satMod val="160000"/>
                </a:schemeClr>
              </a:gs>
              <a:gs pos="77000">
                <a:schemeClr val="bg2">
                  <a:tint val="100000"/>
                  <a:shade val="73000"/>
                  <a:satMod val="155000"/>
                </a:schemeClr>
              </a:gs>
              <a:gs pos="100000">
                <a:schemeClr val="bg2">
                  <a:tint val="100000"/>
                  <a:shade val="67000"/>
                  <a:satMod val="145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0" name="Rectangle 9">
            <a:extLst>
              <a:ext uri="{FF2B5EF4-FFF2-40B4-BE49-F238E27FC236}">
                <a16:creationId xmlns:a16="http://schemas.microsoft.com/office/drawing/2014/main" id="{F65EEA05-AD42-442F-B6C6-CB9FC28942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blipFill dpi="0" rotWithShape="1">
            <a:blip r:embed="rId5">
              <a:alphaModFix amt="45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zh-CN" altLang="en-US"/>
          </a:p>
        </p:txBody>
      </p:sp>
      <p:sp>
        <p:nvSpPr>
          <p:cNvPr id="12" name="Rectangle 11">
            <a:extLst>
              <a:ext uri="{FF2B5EF4-FFF2-40B4-BE49-F238E27FC236}">
                <a16:creationId xmlns:a16="http://schemas.microsoft.com/office/drawing/2014/main" id="{BC96869A-A70D-42F7-876F-605CB1718F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2108" y="610955"/>
            <a:ext cx="10927784" cy="563609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txBody>
          <a:bodyPr/>
          <a:lstStyle/>
          <a:p>
            <a:endParaRPr lang="zh-CN" altLang="en-US"/>
          </a:p>
        </p:txBody>
      </p:sp>
      <p:sp>
        <p:nvSpPr>
          <p:cNvPr id="14" name="Rectangle 13">
            <a:extLst>
              <a:ext uri="{FF2B5EF4-FFF2-40B4-BE49-F238E27FC236}">
                <a16:creationId xmlns:a16="http://schemas.microsoft.com/office/drawing/2014/main" id="{6CD407CC-EF5C-486F-9A14-7F681F986D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7052" y="777240"/>
            <a:ext cx="10597896" cy="5303520"/>
          </a:xfrm>
          <a:prstGeom prst="rect">
            <a:avLst/>
          </a:prstGeom>
          <a:solidFill>
            <a:schemeClr val="bg1"/>
          </a:solidFill>
          <a:ln w="6350" cap="sq" cmpd="sng" algn="ctr">
            <a:solidFill>
              <a:schemeClr val="tx1">
                <a:lumMod val="75000"/>
                <a:lumOff val="25000"/>
              </a:schemeClr>
            </a:solidFill>
            <a:prstDash val="solid"/>
            <a:miter lim="800000"/>
          </a:ln>
          <a:effectLst/>
        </p:spPr>
        <p:txBody>
          <a:bodyPr/>
          <a:lstStyle/>
          <a:p>
            <a:endParaRPr lang="zh-CN" altLang="en-US"/>
          </a:p>
        </p:txBody>
      </p:sp>
      <p:sp>
        <p:nvSpPr>
          <p:cNvPr id="2" name="标题 1">
            <a:extLst>
              <a:ext uri="{FF2B5EF4-FFF2-40B4-BE49-F238E27FC236}">
                <a16:creationId xmlns:a16="http://schemas.microsoft.com/office/drawing/2014/main" id="{8674BA79-3948-2C09-58B2-A7EE42816A2E}"/>
              </a:ext>
            </a:extLst>
          </p:cNvPr>
          <p:cNvSpPr>
            <a:spLocks noGrp="1"/>
          </p:cNvSpPr>
          <p:nvPr>
            <p:ph type="title"/>
          </p:nvPr>
        </p:nvSpPr>
        <p:spPr>
          <a:xfrm>
            <a:off x="7532835" y="1420706"/>
            <a:ext cx="3466540" cy="4016587"/>
          </a:xfrm>
        </p:spPr>
        <p:txBody>
          <a:bodyPr>
            <a:normAutofit/>
          </a:bodyPr>
          <a:lstStyle/>
          <a:p>
            <a:r>
              <a:rPr lang="en" altLang="zh-CN" sz="3600" b="1" dirty="0">
                <a:latin typeface="Times New Roman" panose="02020603050405020304" pitchFamily="18" charset="0"/>
                <a:cs typeface="Times New Roman" panose="02020603050405020304" pitchFamily="18" charset="0"/>
              </a:rPr>
              <a:t>Qualitative Phase</a:t>
            </a:r>
            <a:endParaRPr kumimoji="1" lang="zh-CN" altLang="en-US" sz="3600" dirty="0">
              <a:latin typeface="Times New Roman" panose="02020603050405020304" pitchFamily="18" charset="0"/>
              <a:cs typeface="Times New Roman" panose="02020603050405020304" pitchFamily="18" charset="0"/>
            </a:endParaRPr>
          </a:p>
        </p:txBody>
      </p:sp>
      <p:sp>
        <p:nvSpPr>
          <p:cNvPr id="3" name="内容占位符 2">
            <a:extLst>
              <a:ext uri="{FF2B5EF4-FFF2-40B4-BE49-F238E27FC236}">
                <a16:creationId xmlns:a16="http://schemas.microsoft.com/office/drawing/2014/main" id="{22C23A17-5C6C-58B4-39B3-B3D4A421FA68}"/>
              </a:ext>
            </a:extLst>
          </p:cNvPr>
          <p:cNvSpPr>
            <a:spLocks noGrp="1"/>
          </p:cNvSpPr>
          <p:nvPr>
            <p:ph idx="1"/>
          </p:nvPr>
        </p:nvSpPr>
        <p:spPr>
          <a:xfrm>
            <a:off x="1440519" y="1420706"/>
            <a:ext cx="5514758" cy="4016587"/>
          </a:xfrm>
        </p:spPr>
        <p:txBody>
          <a:bodyPr anchor="ctr">
            <a:normAutofit/>
          </a:bodyPr>
          <a:lstStyle/>
          <a:p>
            <a:pPr algn="just"/>
            <a:r>
              <a:rPr lang="en" altLang="zh-CN" sz="2000" dirty="0">
                <a:solidFill>
                  <a:schemeClr val="tx1">
                    <a:lumMod val="75000"/>
                    <a:lumOff val="25000"/>
                  </a:schemeClr>
                </a:solidFill>
                <a:latin typeface="Times New Roman" panose="02020603050405020304" pitchFamily="18" charset="0"/>
                <a:cs typeface="Times New Roman" panose="02020603050405020304" pitchFamily="18" charset="0"/>
              </a:rPr>
              <a:t>Semi-structured interviews</a:t>
            </a:r>
          </a:p>
          <a:p>
            <a:pPr algn="just"/>
            <a:r>
              <a:rPr lang="en" altLang="zh-CN" sz="2000" dirty="0">
                <a:solidFill>
                  <a:schemeClr val="tx1">
                    <a:lumMod val="75000"/>
                    <a:lumOff val="25000"/>
                  </a:schemeClr>
                </a:solidFill>
                <a:latin typeface="Times New Roman" panose="02020603050405020304" pitchFamily="18" charset="0"/>
                <a:cs typeface="Times New Roman" panose="02020603050405020304" pitchFamily="18" charset="0"/>
              </a:rPr>
              <a:t>Focus on:</a:t>
            </a:r>
          </a:p>
          <a:p>
            <a:pPr marL="0" indent="0" algn="just">
              <a:buNone/>
            </a:pPr>
            <a:r>
              <a:rPr lang="en" altLang="zh-CN" sz="2000" dirty="0">
                <a:solidFill>
                  <a:schemeClr val="tx1">
                    <a:lumMod val="75000"/>
                    <a:lumOff val="25000"/>
                  </a:schemeClr>
                </a:solidFill>
                <a:latin typeface="Times New Roman" panose="02020603050405020304" pitchFamily="18" charset="0"/>
                <a:cs typeface="Times New Roman" panose="02020603050405020304" pitchFamily="18" charset="0"/>
              </a:rPr>
              <a:t>   Emotional experiences with AI</a:t>
            </a:r>
          </a:p>
          <a:p>
            <a:pPr marL="0" indent="0" algn="just">
              <a:buNone/>
            </a:pPr>
            <a:r>
              <a:rPr lang="en" altLang="zh-CN" sz="2000" dirty="0">
                <a:solidFill>
                  <a:schemeClr val="tx1">
                    <a:lumMod val="75000"/>
                    <a:lumOff val="25000"/>
                  </a:schemeClr>
                </a:solidFill>
                <a:latin typeface="Times New Roman" panose="02020603050405020304" pitchFamily="18" charset="0"/>
                <a:cs typeface="Times New Roman" panose="02020603050405020304" pitchFamily="18" charset="0"/>
              </a:rPr>
              <a:t>   Identity negotiation in learning</a:t>
            </a:r>
          </a:p>
          <a:p>
            <a:pPr marL="0" indent="0" algn="just">
              <a:buNone/>
            </a:pPr>
            <a:r>
              <a:rPr lang="en" altLang="zh-CN" sz="2000" dirty="0">
                <a:solidFill>
                  <a:schemeClr val="tx1">
                    <a:lumMod val="75000"/>
                    <a:lumOff val="25000"/>
                  </a:schemeClr>
                </a:solidFill>
                <a:latin typeface="Times New Roman" panose="02020603050405020304" pitchFamily="18" charset="0"/>
                <a:cs typeface="Times New Roman" panose="02020603050405020304" pitchFamily="18" charset="0"/>
              </a:rPr>
              <a:t>   Gendered perceptions of AI use</a:t>
            </a:r>
          </a:p>
          <a:p>
            <a:pPr marL="0" indent="0" algn="just">
              <a:buNone/>
            </a:pPr>
            <a:r>
              <a:rPr lang="en" altLang="zh-CN" sz="2000" dirty="0">
                <a:solidFill>
                  <a:schemeClr val="tx1">
                    <a:lumMod val="75000"/>
                    <a:lumOff val="25000"/>
                  </a:schemeClr>
                </a:solidFill>
                <a:latin typeface="Times New Roman" panose="02020603050405020304" pitchFamily="18" charset="0"/>
                <a:cs typeface="Times New Roman" panose="02020603050405020304" pitchFamily="18" charset="0"/>
              </a:rPr>
              <a:t>   Thematic analysis</a:t>
            </a:r>
          </a:p>
        </p:txBody>
      </p:sp>
      <p:cxnSp>
        <p:nvCxnSpPr>
          <p:cNvPr id="16" name="Straight Connector 15">
            <a:extLst>
              <a:ext uri="{FF2B5EF4-FFF2-40B4-BE49-F238E27FC236}">
                <a16:creationId xmlns:a16="http://schemas.microsoft.com/office/drawing/2014/main" id="{0DD76B5F-5BAA-48C6-9065-9AEF15D30B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205731" y="2057401"/>
            <a:ext cx="0" cy="2743200"/>
          </a:xfrm>
          <a:prstGeom prst="line">
            <a:avLst/>
          </a:prstGeom>
          <a:ln w="15875">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pic>
        <p:nvPicPr>
          <p:cNvPr id="7" name="音频 6">
            <a:extLst>
              <a:ext uri="{FF2B5EF4-FFF2-40B4-BE49-F238E27FC236}">
                <a16:creationId xmlns:a16="http://schemas.microsoft.com/office/drawing/2014/main" id="{EB483845-CDC1-A320-8A10-5166A2274438}"/>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3743385715"/>
      </p:ext>
    </p:extLst>
  </p:cSld>
  <p:clrMapOvr>
    <a:masterClrMapping/>
  </p:clrMapOvr>
  <mc:AlternateContent xmlns:mc="http://schemas.openxmlformats.org/markup-compatibility/2006">
    <mc:Choice xmlns:p14="http://schemas.microsoft.com/office/powerpoint/2010/main" Requires="p14">
      <p:transition spd="slow" p14:dur="2000" advTm="24138"/>
    </mc:Choice>
    <mc:Fallback>
      <p:transition spd="slow" advTm="2413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hade val="92000"/>
                <a:satMod val="160000"/>
              </a:schemeClr>
            </a:gs>
            <a:gs pos="77000">
              <a:schemeClr val="bg2">
                <a:tint val="100000"/>
                <a:shade val="73000"/>
                <a:satMod val="155000"/>
              </a:schemeClr>
            </a:gs>
            <a:gs pos="100000">
              <a:schemeClr val="bg2">
                <a:tint val="100000"/>
                <a:shade val="67000"/>
                <a:satMod val="145000"/>
              </a:schemeClr>
            </a:gs>
          </a:gsLst>
          <a:lin ang="5400000" scaled="0"/>
        </a:gra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3E25BDA2-3F4D-4B38-90E7-989465ECDD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gradFill>
            <a:gsLst>
              <a:gs pos="0">
                <a:schemeClr val="bg2">
                  <a:tint val="90000"/>
                  <a:shade val="92000"/>
                  <a:satMod val="160000"/>
                </a:schemeClr>
              </a:gs>
              <a:gs pos="77000">
                <a:schemeClr val="bg2">
                  <a:tint val="100000"/>
                  <a:shade val="73000"/>
                  <a:satMod val="155000"/>
                </a:schemeClr>
              </a:gs>
              <a:gs pos="100000">
                <a:schemeClr val="bg2">
                  <a:tint val="100000"/>
                  <a:shade val="67000"/>
                  <a:satMod val="145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0" name="Rectangle 9">
            <a:extLst>
              <a:ext uri="{FF2B5EF4-FFF2-40B4-BE49-F238E27FC236}">
                <a16:creationId xmlns:a16="http://schemas.microsoft.com/office/drawing/2014/main" id="{F65EEA05-AD42-442F-B6C6-CB9FC28942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blipFill dpi="0" rotWithShape="1">
            <a:blip r:embed="rId5">
              <a:alphaModFix amt="45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zh-CN" altLang="en-US"/>
          </a:p>
        </p:txBody>
      </p:sp>
      <p:sp>
        <p:nvSpPr>
          <p:cNvPr id="12" name="Rectangle 11">
            <a:extLst>
              <a:ext uri="{FF2B5EF4-FFF2-40B4-BE49-F238E27FC236}">
                <a16:creationId xmlns:a16="http://schemas.microsoft.com/office/drawing/2014/main" id="{BC96869A-A70D-42F7-876F-605CB1718F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2108" y="610955"/>
            <a:ext cx="10927784" cy="563609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txBody>
          <a:bodyPr/>
          <a:lstStyle/>
          <a:p>
            <a:endParaRPr lang="zh-CN" altLang="en-US"/>
          </a:p>
        </p:txBody>
      </p:sp>
      <p:sp>
        <p:nvSpPr>
          <p:cNvPr id="14" name="Rectangle 13">
            <a:extLst>
              <a:ext uri="{FF2B5EF4-FFF2-40B4-BE49-F238E27FC236}">
                <a16:creationId xmlns:a16="http://schemas.microsoft.com/office/drawing/2014/main" id="{6CD407CC-EF5C-486F-9A14-7F681F986D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7052" y="777240"/>
            <a:ext cx="10597896" cy="5303520"/>
          </a:xfrm>
          <a:prstGeom prst="rect">
            <a:avLst/>
          </a:prstGeom>
          <a:solidFill>
            <a:schemeClr val="bg1"/>
          </a:solidFill>
          <a:ln w="6350" cap="sq" cmpd="sng" algn="ctr">
            <a:solidFill>
              <a:schemeClr val="tx1">
                <a:lumMod val="75000"/>
                <a:lumOff val="25000"/>
              </a:schemeClr>
            </a:solidFill>
            <a:prstDash val="solid"/>
            <a:miter lim="800000"/>
          </a:ln>
          <a:effectLst/>
        </p:spPr>
        <p:txBody>
          <a:bodyPr/>
          <a:lstStyle/>
          <a:p>
            <a:endParaRPr lang="zh-CN" altLang="en-US"/>
          </a:p>
        </p:txBody>
      </p:sp>
      <p:sp>
        <p:nvSpPr>
          <p:cNvPr id="2" name="标题 1">
            <a:extLst>
              <a:ext uri="{FF2B5EF4-FFF2-40B4-BE49-F238E27FC236}">
                <a16:creationId xmlns:a16="http://schemas.microsoft.com/office/drawing/2014/main" id="{8D699E18-ED00-D629-EB82-814E13E65FB6}"/>
              </a:ext>
            </a:extLst>
          </p:cNvPr>
          <p:cNvSpPr>
            <a:spLocks noGrp="1"/>
          </p:cNvSpPr>
          <p:nvPr>
            <p:ph type="title"/>
          </p:nvPr>
        </p:nvSpPr>
        <p:spPr>
          <a:xfrm>
            <a:off x="7532835" y="1420706"/>
            <a:ext cx="3466540" cy="4016587"/>
          </a:xfrm>
        </p:spPr>
        <p:txBody>
          <a:bodyPr>
            <a:normAutofit/>
          </a:bodyPr>
          <a:lstStyle/>
          <a:p>
            <a:r>
              <a:rPr lang="en" altLang="zh-CN" sz="3600" b="1" dirty="0">
                <a:latin typeface="Times New Roman" panose="02020603050405020304" pitchFamily="18" charset="0"/>
                <a:cs typeface="Times New Roman" panose="02020603050405020304" pitchFamily="18" charset="0"/>
              </a:rPr>
              <a:t>Expected Findings</a:t>
            </a:r>
            <a:endParaRPr kumimoji="1" lang="zh-CN" altLang="en-US" sz="3600" dirty="0">
              <a:latin typeface="Times New Roman" panose="02020603050405020304" pitchFamily="18" charset="0"/>
              <a:cs typeface="Times New Roman" panose="02020603050405020304" pitchFamily="18" charset="0"/>
            </a:endParaRPr>
          </a:p>
        </p:txBody>
      </p:sp>
      <p:sp>
        <p:nvSpPr>
          <p:cNvPr id="3" name="内容占位符 2">
            <a:extLst>
              <a:ext uri="{FF2B5EF4-FFF2-40B4-BE49-F238E27FC236}">
                <a16:creationId xmlns:a16="http://schemas.microsoft.com/office/drawing/2014/main" id="{B9C02AB5-7643-BC94-8F85-9E7E76F4F4C0}"/>
              </a:ext>
            </a:extLst>
          </p:cNvPr>
          <p:cNvSpPr>
            <a:spLocks noGrp="1"/>
          </p:cNvSpPr>
          <p:nvPr>
            <p:ph idx="1"/>
          </p:nvPr>
        </p:nvSpPr>
        <p:spPr>
          <a:xfrm>
            <a:off x="1440519" y="1420706"/>
            <a:ext cx="5514758" cy="4016587"/>
          </a:xfrm>
        </p:spPr>
        <p:txBody>
          <a:bodyPr anchor="ctr">
            <a:normAutofit/>
          </a:bodyPr>
          <a:lstStyle/>
          <a:p>
            <a:pPr marL="342900" indent="-342900" algn="just">
              <a:buFont typeface="+mj-lt"/>
              <a:buAutoNum type="arabicPeriod"/>
            </a:pPr>
            <a:r>
              <a:rPr lang="en" altLang="zh-CN" sz="2000" dirty="0">
                <a:solidFill>
                  <a:schemeClr val="tx1">
                    <a:lumMod val="75000"/>
                    <a:lumOff val="25000"/>
                  </a:schemeClr>
                </a:solidFill>
                <a:latin typeface="Times New Roman" panose="02020603050405020304" pitchFamily="18" charset="0"/>
                <a:cs typeface="Times New Roman" panose="02020603050405020304" pitchFamily="18" charset="0"/>
              </a:rPr>
              <a:t>Foreign language emotions influence AI acceptance indirectly</a:t>
            </a:r>
          </a:p>
          <a:p>
            <a:pPr marL="342900" indent="-342900" algn="just">
              <a:buFont typeface="+mj-lt"/>
              <a:buAutoNum type="arabicPeriod"/>
            </a:pPr>
            <a:r>
              <a:rPr lang="en" altLang="zh-CN" sz="2000" dirty="0">
                <a:solidFill>
                  <a:schemeClr val="tx1">
                    <a:lumMod val="75000"/>
                    <a:lumOff val="25000"/>
                  </a:schemeClr>
                </a:solidFill>
                <a:latin typeface="Times New Roman" panose="02020603050405020304" pitchFamily="18" charset="0"/>
                <a:cs typeface="Times New Roman" panose="02020603050405020304" pitchFamily="18" charset="0"/>
              </a:rPr>
              <a:t>Identity mediates the relationship between emotion and engagement</a:t>
            </a:r>
          </a:p>
          <a:p>
            <a:pPr marL="342900" indent="-342900" algn="just">
              <a:buFont typeface="+mj-lt"/>
              <a:buAutoNum type="arabicPeriod"/>
            </a:pPr>
            <a:r>
              <a:rPr lang="en" altLang="zh-CN" sz="2000" dirty="0">
                <a:solidFill>
                  <a:schemeClr val="tx1">
                    <a:lumMod val="75000"/>
                    <a:lumOff val="25000"/>
                  </a:schemeClr>
                </a:solidFill>
                <a:latin typeface="Times New Roman" panose="02020603050405020304" pitchFamily="18" charset="0"/>
                <a:cs typeface="Times New Roman" panose="02020603050405020304" pitchFamily="18" charset="0"/>
              </a:rPr>
              <a:t>Gender shapes the strength and nature of emotional pathways</a:t>
            </a:r>
          </a:p>
          <a:p>
            <a:pPr marL="342900" indent="-342900" algn="just">
              <a:buFont typeface="+mj-lt"/>
              <a:buAutoNum type="arabicPeriod"/>
            </a:pPr>
            <a:r>
              <a:rPr lang="en" altLang="zh-CN" sz="2000" dirty="0">
                <a:solidFill>
                  <a:schemeClr val="tx1">
                    <a:lumMod val="75000"/>
                    <a:lumOff val="25000"/>
                  </a:schemeClr>
                </a:solidFill>
                <a:latin typeface="Times New Roman" panose="02020603050405020304" pitchFamily="18" charset="0"/>
                <a:cs typeface="Times New Roman" panose="02020603050405020304" pitchFamily="18" charset="0"/>
              </a:rPr>
              <a:t>Learners report diverse emotional and identity experiences with AI</a:t>
            </a:r>
          </a:p>
        </p:txBody>
      </p:sp>
      <p:cxnSp>
        <p:nvCxnSpPr>
          <p:cNvPr id="16" name="Straight Connector 15">
            <a:extLst>
              <a:ext uri="{FF2B5EF4-FFF2-40B4-BE49-F238E27FC236}">
                <a16:creationId xmlns:a16="http://schemas.microsoft.com/office/drawing/2014/main" id="{0DD76B5F-5BAA-48C6-9065-9AEF15D30B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205731" y="2057401"/>
            <a:ext cx="0" cy="2743200"/>
          </a:xfrm>
          <a:prstGeom prst="line">
            <a:avLst/>
          </a:prstGeom>
          <a:ln w="15875">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pic>
        <p:nvPicPr>
          <p:cNvPr id="7" name="音频 6">
            <a:extLst>
              <a:ext uri="{FF2B5EF4-FFF2-40B4-BE49-F238E27FC236}">
                <a16:creationId xmlns:a16="http://schemas.microsoft.com/office/drawing/2014/main" id="{BE3B7595-2A18-7134-E313-653E3E6E9E8F}"/>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1760670252"/>
      </p:ext>
    </p:extLst>
  </p:cSld>
  <p:clrMapOvr>
    <a:masterClrMapping/>
  </p:clrMapOvr>
  <mc:AlternateContent xmlns:mc="http://schemas.openxmlformats.org/markup-compatibility/2006">
    <mc:Choice xmlns:p14="http://schemas.microsoft.com/office/powerpoint/2010/main" Requires="p14">
      <p:transition spd="slow" p14:dur="2000" advTm="23221"/>
    </mc:Choice>
    <mc:Fallback>
      <p:transition spd="slow" advTm="2322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hade val="92000"/>
                <a:satMod val="160000"/>
              </a:schemeClr>
            </a:gs>
            <a:gs pos="77000">
              <a:schemeClr val="bg2">
                <a:tint val="100000"/>
                <a:shade val="73000"/>
                <a:satMod val="155000"/>
              </a:schemeClr>
            </a:gs>
            <a:gs pos="100000">
              <a:schemeClr val="bg2">
                <a:tint val="100000"/>
                <a:shade val="67000"/>
                <a:satMod val="145000"/>
              </a:schemeClr>
            </a:gs>
          </a:gsLst>
          <a:lin ang="5400000" scaled="0"/>
        </a:gra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3E25BDA2-3F4D-4B38-90E7-989465ECDD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gradFill>
            <a:gsLst>
              <a:gs pos="0">
                <a:schemeClr val="bg2">
                  <a:tint val="90000"/>
                  <a:shade val="92000"/>
                  <a:satMod val="160000"/>
                </a:schemeClr>
              </a:gs>
              <a:gs pos="77000">
                <a:schemeClr val="bg2">
                  <a:tint val="100000"/>
                  <a:shade val="73000"/>
                  <a:satMod val="155000"/>
                </a:schemeClr>
              </a:gs>
              <a:gs pos="100000">
                <a:schemeClr val="bg2">
                  <a:tint val="100000"/>
                  <a:shade val="67000"/>
                  <a:satMod val="145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0" name="Rectangle 9">
            <a:extLst>
              <a:ext uri="{FF2B5EF4-FFF2-40B4-BE49-F238E27FC236}">
                <a16:creationId xmlns:a16="http://schemas.microsoft.com/office/drawing/2014/main" id="{F65EEA05-AD42-442F-B6C6-CB9FC28942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blipFill dpi="0" rotWithShape="1">
            <a:blip r:embed="rId5">
              <a:alphaModFix amt="45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zh-CN" altLang="en-US"/>
          </a:p>
        </p:txBody>
      </p:sp>
      <p:sp>
        <p:nvSpPr>
          <p:cNvPr id="12" name="Rectangle 11">
            <a:extLst>
              <a:ext uri="{FF2B5EF4-FFF2-40B4-BE49-F238E27FC236}">
                <a16:creationId xmlns:a16="http://schemas.microsoft.com/office/drawing/2014/main" id="{BC96869A-A70D-42F7-876F-605CB1718F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2108" y="610955"/>
            <a:ext cx="10927784" cy="563609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txBody>
          <a:bodyPr/>
          <a:lstStyle/>
          <a:p>
            <a:endParaRPr lang="zh-CN" altLang="en-US"/>
          </a:p>
        </p:txBody>
      </p:sp>
      <p:sp>
        <p:nvSpPr>
          <p:cNvPr id="14" name="Rectangle 13">
            <a:extLst>
              <a:ext uri="{FF2B5EF4-FFF2-40B4-BE49-F238E27FC236}">
                <a16:creationId xmlns:a16="http://schemas.microsoft.com/office/drawing/2014/main" id="{6CD407CC-EF5C-486F-9A14-7F681F986D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7052" y="777240"/>
            <a:ext cx="10597896" cy="5303520"/>
          </a:xfrm>
          <a:prstGeom prst="rect">
            <a:avLst/>
          </a:prstGeom>
          <a:solidFill>
            <a:schemeClr val="bg1"/>
          </a:solidFill>
          <a:ln w="6350" cap="sq" cmpd="sng" algn="ctr">
            <a:solidFill>
              <a:schemeClr val="tx1">
                <a:lumMod val="75000"/>
                <a:lumOff val="25000"/>
              </a:schemeClr>
            </a:solidFill>
            <a:prstDash val="solid"/>
            <a:miter lim="800000"/>
          </a:ln>
          <a:effectLst/>
        </p:spPr>
        <p:txBody>
          <a:bodyPr/>
          <a:lstStyle/>
          <a:p>
            <a:endParaRPr lang="zh-CN" altLang="en-US"/>
          </a:p>
        </p:txBody>
      </p:sp>
      <p:sp>
        <p:nvSpPr>
          <p:cNvPr id="2" name="标题 1">
            <a:extLst>
              <a:ext uri="{FF2B5EF4-FFF2-40B4-BE49-F238E27FC236}">
                <a16:creationId xmlns:a16="http://schemas.microsoft.com/office/drawing/2014/main" id="{80A60F10-B577-0EF6-21CB-9A57B6616189}"/>
              </a:ext>
            </a:extLst>
          </p:cNvPr>
          <p:cNvSpPr>
            <a:spLocks noGrp="1"/>
          </p:cNvSpPr>
          <p:nvPr>
            <p:ph type="title"/>
          </p:nvPr>
        </p:nvSpPr>
        <p:spPr>
          <a:xfrm>
            <a:off x="7532835" y="1420706"/>
            <a:ext cx="3466540" cy="4016587"/>
          </a:xfrm>
        </p:spPr>
        <p:txBody>
          <a:bodyPr>
            <a:normAutofit/>
          </a:bodyPr>
          <a:lstStyle/>
          <a:p>
            <a:r>
              <a:rPr lang="en" altLang="zh-CN" sz="3600" b="1" dirty="0">
                <a:latin typeface="Times New Roman" panose="02020603050405020304" pitchFamily="18" charset="0"/>
                <a:cs typeface="Times New Roman" panose="02020603050405020304" pitchFamily="18" charset="0"/>
              </a:rPr>
              <a:t>Expected Contributions</a:t>
            </a:r>
            <a:endParaRPr kumimoji="1" lang="zh-CN" altLang="en-US" sz="3600" dirty="0">
              <a:latin typeface="Times New Roman" panose="02020603050405020304" pitchFamily="18" charset="0"/>
              <a:cs typeface="Times New Roman" panose="02020603050405020304" pitchFamily="18" charset="0"/>
            </a:endParaRPr>
          </a:p>
        </p:txBody>
      </p:sp>
      <p:sp>
        <p:nvSpPr>
          <p:cNvPr id="3" name="内容占位符 2">
            <a:extLst>
              <a:ext uri="{FF2B5EF4-FFF2-40B4-BE49-F238E27FC236}">
                <a16:creationId xmlns:a16="http://schemas.microsoft.com/office/drawing/2014/main" id="{F22CE05B-ABF7-8B55-4528-686C70AB11D0}"/>
              </a:ext>
            </a:extLst>
          </p:cNvPr>
          <p:cNvSpPr>
            <a:spLocks noGrp="1"/>
          </p:cNvSpPr>
          <p:nvPr>
            <p:ph idx="1"/>
          </p:nvPr>
        </p:nvSpPr>
        <p:spPr>
          <a:xfrm>
            <a:off x="1440519" y="1420706"/>
            <a:ext cx="5514758" cy="4016587"/>
          </a:xfrm>
        </p:spPr>
        <p:txBody>
          <a:bodyPr anchor="ctr">
            <a:normAutofit/>
          </a:bodyPr>
          <a:lstStyle/>
          <a:p>
            <a:pPr marL="0" indent="0" algn="just">
              <a:buNone/>
            </a:pPr>
            <a:r>
              <a:rPr lang="en" altLang="zh-CN" sz="2000" dirty="0">
                <a:solidFill>
                  <a:schemeClr val="tx1">
                    <a:lumMod val="75000"/>
                    <a:lumOff val="25000"/>
                  </a:schemeClr>
                </a:solidFill>
                <a:latin typeface="Times New Roman" panose="02020603050405020304" pitchFamily="18" charset="0"/>
                <a:cs typeface="Times New Roman" panose="02020603050405020304" pitchFamily="18" charset="0"/>
              </a:rPr>
              <a:t>1. Theoretical contribution:</a:t>
            </a:r>
          </a:p>
          <a:p>
            <a:pPr marL="0" indent="0" algn="just">
              <a:buNone/>
            </a:pPr>
            <a:r>
              <a:rPr lang="en" altLang="zh-CN" sz="2000" dirty="0">
                <a:solidFill>
                  <a:schemeClr val="tx1">
                    <a:lumMod val="75000"/>
                    <a:lumOff val="25000"/>
                  </a:schemeClr>
                </a:solidFill>
                <a:latin typeface="Times New Roman" panose="02020603050405020304" pitchFamily="18" charset="0"/>
                <a:cs typeface="Times New Roman" panose="02020603050405020304" pitchFamily="18" charset="0"/>
              </a:rPr>
              <a:t>Reconceptualizing AI-assisted EFL learning as an emotional and identity-mediated process</a:t>
            </a:r>
          </a:p>
          <a:p>
            <a:pPr marL="0" indent="0" algn="just">
              <a:buNone/>
            </a:pPr>
            <a:r>
              <a:rPr lang="en" altLang="zh-CN" sz="2000" dirty="0">
                <a:solidFill>
                  <a:schemeClr val="tx1">
                    <a:lumMod val="75000"/>
                    <a:lumOff val="25000"/>
                  </a:schemeClr>
                </a:solidFill>
                <a:latin typeface="Times New Roman" panose="02020603050405020304" pitchFamily="18" charset="0"/>
                <a:cs typeface="Times New Roman" panose="02020603050405020304" pitchFamily="18" charset="0"/>
              </a:rPr>
              <a:t>2. Methodological contribution:</a:t>
            </a:r>
          </a:p>
          <a:p>
            <a:pPr marL="0" indent="0" algn="just">
              <a:buNone/>
            </a:pPr>
            <a:r>
              <a:rPr lang="en" altLang="zh-CN" sz="2000" dirty="0">
                <a:solidFill>
                  <a:schemeClr val="tx1">
                    <a:lumMod val="75000"/>
                    <a:lumOff val="25000"/>
                  </a:schemeClr>
                </a:solidFill>
                <a:latin typeface="Times New Roman" panose="02020603050405020304" pitchFamily="18" charset="0"/>
                <a:cs typeface="Times New Roman" panose="02020603050405020304" pitchFamily="18" charset="0"/>
              </a:rPr>
              <a:t>Combining mediation models with qualitative explanation</a:t>
            </a:r>
          </a:p>
          <a:p>
            <a:pPr marL="0" indent="0" algn="just">
              <a:buNone/>
            </a:pPr>
            <a:r>
              <a:rPr lang="en" altLang="zh-CN" sz="2000" dirty="0">
                <a:solidFill>
                  <a:schemeClr val="tx1">
                    <a:lumMod val="75000"/>
                    <a:lumOff val="25000"/>
                  </a:schemeClr>
                </a:solidFill>
                <a:latin typeface="Times New Roman" panose="02020603050405020304" pitchFamily="18" charset="0"/>
                <a:cs typeface="Times New Roman" panose="02020603050405020304" pitchFamily="18" charset="0"/>
              </a:rPr>
              <a:t>3. Pedagogical contribution:</a:t>
            </a:r>
          </a:p>
          <a:p>
            <a:pPr marL="0" indent="0" algn="just">
              <a:buNone/>
            </a:pPr>
            <a:r>
              <a:rPr lang="en" altLang="zh-CN" sz="2000" dirty="0">
                <a:solidFill>
                  <a:schemeClr val="tx1">
                    <a:lumMod val="75000"/>
                    <a:lumOff val="25000"/>
                  </a:schemeClr>
                </a:solidFill>
                <a:latin typeface="Times New Roman" panose="02020603050405020304" pitchFamily="18" charset="0"/>
                <a:cs typeface="Times New Roman" panose="02020603050405020304" pitchFamily="18" charset="0"/>
              </a:rPr>
              <a:t>Informing gender-sensitive and emotionally responsive AI use</a:t>
            </a:r>
          </a:p>
        </p:txBody>
      </p:sp>
      <p:cxnSp>
        <p:nvCxnSpPr>
          <p:cNvPr id="16" name="Straight Connector 15">
            <a:extLst>
              <a:ext uri="{FF2B5EF4-FFF2-40B4-BE49-F238E27FC236}">
                <a16:creationId xmlns:a16="http://schemas.microsoft.com/office/drawing/2014/main" id="{0DD76B5F-5BAA-48C6-9065-9AEF15D30B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205731" y="2057401"/>
            <a:ext cx="0" cy="2743200"/>
          </a:xfrm>
          <a:prstGeom prst="line">
            <a:avLst/>
          </a:prstGeom>
          <a:ln w="15875">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pic>
        <p:nvPicPr>
          <p:cNvPr id="7" name="音频 6">
            <a:extLst>
              <a:ext uri="{FF2B5EF4-FFF2-40B4-BE49-F238E27FC236}">
                <a16:creationId xmlns:a16="http://schemas.microsoft.com/office/drawing/2014/main" id="{113296D3-A3AF-E0FA-9336-0410B1ECD361}"/>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1302934608"/>
      </p:ext>
    </p:extLst>
  </p:cSld>
  <p:clrMapOvr>
    <a:masterClrMapping/>
  </p:clrMapOvr>
  <mc:AlternateContent xmlns:mc="http://schemas.openxmlformats.org/markup-compatibility/2006">
    <mc:Choice xmlns:p14="http://schemas.microsoft.com/office/powerpoint/2010/main" Requires="p14">
      <p:transition spd="slow" p14:dur="2000" advTm="30464"/>
    </mc:Choice>
    <mc:Fallback>
      <p:transition spd="slow" advTm="3046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hade val="92000"/>
                <a:satMod val="160000"/>
              </a:schemeClr>
            </a:gs>
            <a:gs pos="77000">
              <a:schemeClr val="bg2">
                <a:tint val="100000"/>
                <a:shade val="73000"/>
                <a:satMod val="155000"/>
              </a:schemeClr>
            </a:gs>
            <a:gs pos="100000">
              <a:schemeClr val="bg2">
                <a:tint val="100000"/>
                <a:shade val="67000"/>
                <a:satMod val="145000"/>
              </a:schemeClr>
            </a:gs>
          </a:gsLst>
          <a:lin ang="5400000" scaled="0"/>
        </a:gra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3E25BDA2-3F4D-4B38-90E7-989465ECDD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gradFill>
            <a:gsLst>
              <a:gs pos="0">
                <a:schemeClr val="bg2">
                  <a:tint val="90000"/>
                  <a:shade val="92000"/>
                  <a:satMod val="160000"/>
                </a:schemeClr>
              </a:gs>
              <a:gs pos="77000">
                <a:schemeClr val="bg2">
                  <a:tint val="100000"/>
                  <a:shade val="73000"/>
                  <a:satMod val="155000"/>
                </a:schemeClr>
              </a:gs>
              <a:gs pos="100000">
                <a:schemeClr val="bg2">
                  <a:tint val="100000"/>
                  <a:shade val="67000"/>
                  <a:satMod val="145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0" name="Rectangle 9">
            <a:extLst>
              <a:ext uri="{FF2B5EF4-FFF2-40B4-BE49-F238E27FC236}">
                <a16:creationId xmlns:a16="http://schemas.microsoft.com/office/drawing/2014/main" id="{F65EEA05-AD42-442F-B6C6-CB9FC28942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blipFill dpi="0" rotWithShape="1">
            <a:blip r:embed="rId5">
              <a:alphaModFix amt="45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zh-CN" altLang="en-US"/>
          </a:p>
        </p:txBody>
      </p:sp>
      <p:sp>
        <p:nvSpPr>
          <p:cNvPr id="12" name="Rectangle 11">
            <a:extLst>
              <a:ext uri="{FF2B5EF4-FFF2-40B4-BE49-F238E27FC236}">
                <a16:creationId xmlns:a16="http://schemas.microsoft.com/office/drawing/2014/main" id="{BC96869A-A70D-42F7-876F-605CB1718F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2108" y="610955"/>
            <a:ext cx="10927784" cy="563609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txBody>
          <a:bodyPr/>
          <a:lstStyle/>
          <a:p>
            <a:endParaRPr lang="zh-CN" altLang="en-US"/>
          </a:p>
        </p:txBody>
      </p:sp>
      <p:sp>
        <p:nvSpPr>
          <p:cNvPr id="14" name="Rectangle 13">
            <a:extLst>
              <a:ext uri="{FF2B5EF4-FFF2-40B4-BE49-F238E27FC236}">
                <a16:creationId xmlns:a16="http://schemas.microsoft.com/office/drawing/2014/main" id="{6CD407CC-EF5C-486F-9A14-7F681F986D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7052" y="777240"/>
            <a:ext cx="10597896" cy="5303520"/>
          </a:xfrm>
          <a:prstGeom prst="rect">
            <a:avLst/>
          </a:prstGeom>
          <a:solidFill>
            <a:schemeClr val="bg1"/>
          </a:solidFill>
          <a:ln w="6350" cap="sq" cmpd="sng" algn="ctr">
            <a:solidFill>
              <a:schemeClr val="tx1">
                <a:lumMod val="75000"/>
                <a:lumOff val="25000"/>
              </a:schemeClr>
            </a:solidFill>
            <a:prstDash val="solid"/>
            <a:miter lim="800000"/>
          </a:ln>
          <a:effectLst/>
        </p:spPr>
        <p:txBody>
          <a:bodyPr/>
          <a:lstStyle/>
          <a:p>
            <a:endParaRPr lang="zh-CN" altLang="en-US"/>
          </a:p>
        </p:txBody>
      </p:sp>
      <p:sp>
        <p:nvSpPr>
          <p:cNvPr id="2" name="标题 1">
            <a:extLst>
              <a:ext uri="{FF2B5EF4-FFF2-40B4-BE49-F238E27FC236}">
                <a16:creationId xmlns:a16="http://schemas.microsoft.com/office/drawing/2014/main" id="{19517FF6-2156-7DD0-8F81-B5C030148D5A}"/>
              </a:ext>
            </a:extLst>
          </p:cNvPr>
          <p:cNvSpPr>
            <a:spLocks noGrp="1"/>
          </p:cNvSpPr>
          <p:nvPr>
            <p:ph type="title"/>
          </p:nvPr>
        </p:nvSpPr>
        <p:spPr>
          <a:xfrm>
            <a:off x="7532835" y="1420706"/>
            <a:ext cx="3466540" cy="4016587"/>
          </a:xfrm>
        </p:spPr>
        <p:txBody>
          <a:bodyPr>
            <a:normAutofit/>
          </a:bodyPr>
          <a:lstStyle/>
          <a:p>
            <a:r>
              <a:rPr lang="en" altLang="zh-CN" sz="3600" b="1" dirty="0">
                <a:latin typeface="Times New Roman" panose="02020603050405020304" pitchFamily="18" charset="0"/>
                <a:cs typeface="Times New Roman" panose="02020603050405020304" pitchFamily="18" charset="0"/>
              </a:rPr>
              <a:t>Significance to Applied Linguistics</a:t>
            </a:r>
            <a:endParaRPr kumimoji="1" lang="zh-CN" altLang="en-US" sz="3600" dirty="0">
              <a:latin typeface="Times New Roman" panose="02020603050405020304" pitchFamily="18" charset="0"/>
              <a:cs typeface="Times New Roman" panose="02020603050405020304" pitchFamily="18" charset="0"/>
            </a:endParaRPr>
          </a:p>
        </p:txBody>
      </p:sp>
      <p:sp>
        <p:nvSpPr>
          <p:cNvPr id="3" name="内容占位符 2">
            <a:extLst>
              <a:ext uri="{FF2B5EF4-FFF2-40B4-BE49-F238E27FC236}">
                <a16:creationId xmlns:a16="http://schemas.microsoft.com/office/drawing/2014/main" id="{7E176B66-CDC6-7E29-5407-C858CC74A294}"/>
              </a:ext>
            </a:extLst>
          </p:cNvPr>
          <p:cNvSpPr>
            <a:spLocks noGrp="1"/>
          </p:cNvSpPr>
          <p:nvPr>
            <p:ph idx="1"/>
          </p:nvPr>
        </p:nvSpPr>
        <p:spPr>
          <a:xfrm>
            <a:off x="1440519" y="1420706"/>
            <a:ext cx="5514758" cy="4016587"/>
          </a:xfrm>
        </p:spPr>
        <p:txBody>
          <a:bodyPr anchor="ctr">
            <a:normAutofit/>
          </a:bodyPr>
          <a:lstStyle/>
          <a:p>
            <a:pPr marL="457200" indent="-457200" algn="just">
              <a:buFont typeface="+mj-lt"/>
              <a:buAutoNum type="arabicPeriod"/>
            </a:pPr>
            <a:r>
              <a:rPr lang="en" altLang="zh-CN" sz="2000" dirty="0">
                <a:solidFill>
                  <a:schemeClr val="tx1">
                    <a:lumMod val="75000"/>
                    <a:lumOff val="25000"/>
                  </a:schemeClr>
                </a:solidFill>
                <a:latin typeface="Times New Roman" panose="02020603050405020304" pitchFamily="18" charset="0"/>
                <a:cs typeface="Times New Roman" panose="02020603050405020304" pitchFamily="18" charset="0"/>
              </a:rPr>
              <a:t>Advances affective research in SLA</a:t>
            </a:r>
          </a:p>
          <a:p>
            <a:pPr marL="457200" indent="-457200" algn="just">
              <a:buFont typeface="+mj-lt"/>
              <a:buAutoNum type="arabicPeriod"/>
            </a:pPr>
            <a:r>
              <a:rPr lang="en" altLang="zh-CN" sz="2000" dirty="0">
                <a:solidFill>
                  <a:schemeClr val="tx1">
                    <a:lumMod val="75000"/>
                    <a:lumOff val="25000"/>
                  </a:schemeClr>
                </a:solidFill>
                <a:latin typeface="Times New Roman" panose="02020603050405020304" pitchFamily="18" charset="0"/>
                <a:cs typeface="Times New Roman" panose="02020603050405020304" pitchFamily="18" charset="0"/>
              </a:rPr>
              <a:t>Extends identity research to AI-mediated contexts</a:t>
            </a:r>
          </a:p>
          <a:p>
            <a:pPr marL="457200" indent="-457200" algn="just">
              <a:buFont typeface="+mj-lt"/>
              <a:buAutoNum type="arabicPeriod"/>
            </a:pPr>
            <a:r>
              <a:rPr lang="en" altLang="zh-CN" sz="2000" dirty="0">
                <a:solidFill>
                  <a:schemeClr val="tx1">
                    <a:lumMod val="75000"/>
                    <a:lumOff val="25000"/>
                  </a:schemeClr>
                </a:solidFill>
                <a:latin typeface="Times New Roman" panose="02020603050405020304" pitchFamily="18" charset="0"/>
                <a:cs typeface="Times New Roman" panose="02020603050405020304" pitchFamily="18" charset="0"/>
              </a:rPr>
              <a:t>Theories gender beyond demographic categorization</a:t>
            </a:r>
          </a:p>
          <a:p>
            <a:pPr marL="457200" indent="-457200" algn="just">
              <a:buFont typeface="+mj-lt"/>
              <a:buAutoNum type="arabicPeriod"/>
            </a:pPr>
            <a:r>
              <a:rPr lang="en" altLang="zh-CN" sz="2000" dirty="0">
                <a:solidFill>
                  <a:schemeClr val="tx1">
                    <a:lumMod val="75000"/>
                    <a:lumOff val="25000"/>
                  </a:schemeClr>
                </a:solidFill>
                <a:latin typeface="Times New Roman" panose="02020603050405020304" pitchFamily="18" charset="0"/>
                <a:cs typeface="Times New Roman" panose="02020603050405020304" pitchFamily="18" charset="0"/>
              </a:rPr>
              <a:t>Grounds AI research in social and emotional processes</a:t>
            </a:r>
          </a:p>
        </p:txBody>
      </p:sp>
      <p:cxnSp>
        <p:nvCxnSpPr>
          <p:cNvPr id="16" name="Straight Connector 15">
            <a:extLst>
              <a:ext uri="{FF2B5EF4-FFF2-40B4-BE49-F238E27FC236}">
                <a16:creationId xmlns:a16="http://schemas.microsoft.com/office/drawing/2014/main" id="{0DD76B5F-5BAA-48C6-9065-9AEF15D30B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205731" y="2057401"/>
            <a:ext cx="0" cy="2743200"/>
          </a:xfrm>
          <a:prstGeom prst="line">
            <a:avLst/>
          </a:prstGeom>
          <a:ln w="15875">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pic>
        <p:nvPicPr>
          <p:cNvPr id="6" name="音频 5">
            <a:extLst>
              <a:ext uri="{FF2B5EF4-FFF2-40B4-BE49-F238E27FC236}">
                <a16:creationId xmlns:a16="http://schemas.microsoft.com/office/drawing/2014/main" id="{AFE85664-1A37-2181-08EC-FCFCA7720AD0}"/>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2242581774"/>
      </p:ext>
    </p:extLst>
  </p:cSld>
  <p:clrMapOvr>
    <a:masterClrMapping/>
  </p:clrMapOvr>
  <mc:AlternateContent xmlns:mc="http://schemas.openxmlformats.org/markup-compatibility/2006">
    <mc:Choice xmlns:p14="http://schemas.microsoft.com/office/powerpoint/2010/main" Requires="p14">
      <p:transition spd="slow" p14:dur="2000" advTm="810"/>
    </mc:Choice>
    <mc:Fallback>
      <p:transition spd="slow" advTm="81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hade val="92000"/>
                <a:satMod val="160000"/>
              </a:schemeClr>
            </a:gs>
            <a:gs pos="77000">
              <a:schemeClr val="bg2">
                <a:tint val="100000"/>
                <a:shade val="73000"/>
                <a:satMod val="155000"/>
              </a:schemeClr>
            </a:gs>
            <a:gs pos="100000">
              <a:schemeClr val="bg2">
                <a:tint val="100000"/>
                <a:shade val="67000"/>
                <a:satMod val="145000"/>
              </a:schemeClr>
            </a:gs>
          </a:gsLst>
          <a:lin ang="5400000" scaled="0"/>
        </a:gra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3E25BDA2-3F4D-4B38-90E7-989465ECDD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gradFill>
            <a:gsLst>
              <a:gs pos="0">
                <a:schemeClr val="bg2">
                  <a:tint val="90000"/>
                  <a:shade val="92000"/>
                  <a:satMod val="160000"/>
                </a:schemeClr>
              </a:gs>
              <a:gs pos="77000">
                <a:schemeClr val="bg2">
                  <a:tint val="100000"/>
                  <a:shade val="73000"/>
                  <a:satMod val="155000"/>
                </a:schemeClr>
              </a:gs>
              <a:gs pos="100000">
                <a:schemeClr val="bg2">
                  <a:tint val="100000"/>
                  <a:shade val="67000"/>
                  <a:satMod val="145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0" name="Rectangle 9">
            <a:extLst>
              <a:ext uri="{FF2B5EF4-FFF2-40B4-BE49-F238E27FC236}">
                <a16:creationId xmlns:a16="http://schemas.microsoft.com/office/drawing/2014/main" id="{F65EEA05-AD42-442F-B6C6-CB9FC28942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blipFill dpi="0" rotWithShape="1">
            <a:blip r:embed="rId5">
              <a:alphaModFix amt="45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zh-CN" altLang="en-US"/>
          </a:p>
        </p:txBody>
      </p:sp>
      <p:sp>
        <p:nvSpPr>
          <p:cNvPr id="12" name="Rectangle 11">
            <a:extLst>
              <a:ext uri="{FF2B5EF4-FFF2-40B4-BE49-F238E27FC236}">
                <a16:creationId xmlns:a16="http://schemas.microsoft.com/office/drawing/2014/main" id="{BC96869A-A70D-42F7-876F-605CB1718F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2108" y="610955"/>
            <a:ext cx="10927784" cy="563609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txBody>
          <a:bodyPr/>
          <a:lstStyle/>
          <a:p>
            <a:endParaRPr lang="zh-CN" altLang="en-US"/>
          </a:p>
        </p:txBody>
      </p:sp>
      <p:sp>
        <p:nvSpPr>
          <p:cNvPr id="14" name="Rectangle 13">
            <a:extLst>
              <a:ext uri="{FF2B5EF4-FFF2-40B4-BE49-F238E27FC236}">
                <a16:creationId xmlns:a16="http://schemas.microsoft.com/office/drawing/2014/main" id="{6CD407CC-EF5C-486F-9A14-7F681F986D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7052" y="777240"/>
            <a:ext cx="10597896" cy="5303520"/>
          </a:xfrm>
          <a:prstGeom prst="rect">
            <a:avLst/>
          </a:prstGeom>
          <a:solidFill>
            <a:schemeClr val="bg1"/>
          </a:solidFill>
          <a:ln w="6350" cap="sq" cmpd="sng" algn="ctr">
            <a:solidFill>
              <a:schemeClr val="tx1">
                <a:lumMod val="75000"/>
                <a:lumOff val="25000"/>
              </a:schemeClr>
            </a:solidFill>
            <a:prstDash val="solid"/>
            <a:miter lim="800000"/>
          </a:ln>
          <a:effectLst/>
        </p:spPr>
        <p:txBody>
          <a:bodyPr/>
          <a:lstStyle/>
          <a:p>
            <a:endParaRPr lang="zh-CN" altLang="en-US"/>
          </a:p>
        </p:txBody>
      </p:sp>
      <p:sp>
        <p:nvSpPr>
          <p:cNvPr id="2" name="标题 1">
            <a:extLst>
              <a:ext uri="{FF2B5EF4-FFF2-40B4-BE49-F238E27FC236}">
                <a16:creationId xmlns:a16="http://schemas.microsoft.com/office/drawing/2014/main" id="{03DFCE7D-0EC7-2879-4826-8C05323F4973}"/>
              </a:ext>
            </a:extLst>
          </p:cNvPr>
          <p:cNvSpPr>
            <a:spLocks noGrp="1"/>
          </p:cNvSpPr>
          <p:nvPr>
            <p:ph type="title"/>
          </p:nvPr>
        </p:nvSpPr>
        <p:spPr>
          <a:xfrm>
            <a:off x="7532835" y="1420706"/>
            <a:ext cx="3466540" cy="4016587"/>
          </a:xfrm>
        </p:spPr>
        <p:txBody>
          <a:bodyPr>
            <a:normAutofit/>
          </a:bodyPr>
          <a:lstStyle/>
          <a:p>
            <a:r>
              <a:rPr lang="en" altLang="zh-CN" sz="3600" b="1" dirty="0">
                <a:latin typeface="Times New Roman" panose="02020603050405020304" pitchFamily="18" charset="0"/>
                <a:cs typeface="Times New Roman" panose="02020603050405020304" pitchFamily="18" charset="0"/>
              </a:rPr>
              <a:t>Conclusion</a:t>
            </a:r>
            <a:endParaRPr kumimoji="1" lang="zh-CN" altLang="en-US" sz="3600" dirty="0">
              <a:latin typeface="Times New Roman" panose="02020603050405020304" pitchFamily="18" charset="0"/>
              <a:cs typeface="Times New Roman" panose="02020603050405020304" pitchFamily="18" charset="0"/>
            </a:endParaRPr>
          </a:p>
        </p:txBody>
      </p:sp>
      <p:sp>
        <p:nvSpPr>
          <p:cNvPr id="3" name="内容占位符 2">
            <a:extLst>
              <a:ext uri="{FF2B5EF4-FFF2-40B4-BE49-F238E27FC236}">
                <a16:creationId xmlns:a16="http://schemas.microsoft.com/office/drawing/2014/main" id="{A5706A12-1872-1D8B-ED13-509408A8AE4A}"/>
              </a:ext>
            </a:extLst>
          </p:cNvPr>
          <p:cNvSpPr>
            <a:spLocks noGrp="1"/>
          </p:cNvSpPr>
          <p:nvPr>
            <p:ph idx="1"/>
          </p:nvPr>
        </p:nvSpPr>
        <p:spPr>
          <a:xfrm>
            <a:off x="1440519" y="1420706"/>
            <a:ext cx="5514758" cy="4016587"/>
          </a:xfrm>
        </p:spPr>
        <p:txBody>
          <a:bodyPr anchor="ctr">
            <a:normAutofit/>
          </a:bodyPr>
          <a:lstStyle/>
          <a:p>
            <a:pPr marL="457200" indent="-457200" algn="just">
              <a:buFont typeface="+mj-lt"/>
              <a:buAutoNum type="arabicPeriod"/>
            </a:pPr>
            <a:r>
              <a:rPr lang="en" altLang="zh-CN" sz="2000" dirty="0">
                <a:solidFill>
                  <a:schemeClr val="tx1">
                    <a:lumMod val="75000"/>
                    <a:lumOff val="25000"/>
                  </a:schemeClr>
                </a:solidFill>
                <a:latin typeface="Times New Roman" panose="02020603050405020304" pitchFamily="18" charset="0"/>
                <a:cs typeface="Times New Roman" panose="02020603050405020304" pitchFamily="18" charset="0"/>
              </a:rPr>
              <a:t>This study moves beyond asking whether gender differences exist</a:t>
            </a:r>
          </a:p>
          <a:p>
            <a:pPr marL="457200" indent="-457200" algn="just">
              <a:buFont typeface="+mj-lt"/>
              <a:buAutoNum type="arabicPeriod"/>
            </a:pPr>
            <a:r>
              <a:rPr lang="en" altLang="zh-CN" sz="2000" dirty="0">
                <a:solidFill>
                  <a:schemeClr val="tx1">
                    <a:lumMod val="75000"/>
                    <a:lumOff val="25000"/>
                  </a:schemeClr>
                </a:solidFill>
                <a:latin typeface="Times New Roman" panose="02020603050405020304" pitchFamily="18" charset="0"/>
                <a:cs typeface="Times New Roman" panose="02020603050405020304" pitchFamily="18" charset="0"/>
              </a:rPr>
              <a:t>It focuses on how gender shapes emotional pathways in AI-assisted EFL learning</a:t>
            </a:r>
          </a:p>
          <a:p>
            <a:pPr marL="457200" indent="-457200" algn="just">
              <a:buFont typeface="+mj-lt"/>
              <a:buAutoNum type="arabicPeriod"/>
            </a:pPr>
            <a:r>
              <a:rPr lang="en" altLang="zh-CN" sz="2000" dirty="0">
                <a:solidFill>
                  <a:schemeClr val="tx1">
                    <a:lumMod val="75000"/>
                    <a:lumOff val="25000"/>
                  </a:schemeClr>
                </a:solidFill>
                <a:latin typeface="Times New Roman" panose="02020603050405020304" pitchFamily="18" charset="0"/>
                <a:cs typeface="Times New Roman" panose="02020603050405020304" pitchFamily="18" charset="0"/>
              </a:rPr>
              <a:t>The research aims to offer a theoretically grounded applied linguistics contribution</a:t>
            </a:r>
          </a:p>
        </p:txBody>
      </p:sp>
      <p:cxnSp>
        <p:nvCxnSpPr>
          <p:cNvPr id="16" name="Straight Connector 15">
            <a:extLst>
              <a:ext uri="{FF2B5EF4-FFF2-40B4-BE49-F238E27FC236}">
                <a16:creationId xmlns:a16="http://schemas.microsoft.com/office/drawing/2014/main" id="{0DD76B5F-5BAA-48C6-9065-9AEF15D30B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205731" y="2057401"/>
            <a:ext cx="0" cy="2743200"/>
          </a:xfrm>
          <a:prstGeom prst="line">
            <a:avLst/>
          </a:prstGeom>
          <a:ln w="15875">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pic>
        <p:nvPicPr>
          <p:cNvPr id="6" name="音频 5">
            <a:extLst>
              <a:ext uri="{FF2B5EF4-FFF2-40B4-BE49-F238E27FC236}">
                <a16:creationId xmlns:a16="http://schemas.microsoft.com/office/drawing/2014/main" id="{5AB921E8-765C-D0F7-2C9A-0391FB1D37B6}"/>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1888455211"/>
      </p:ext>
    </p:extLst>
  </p:cSld>
  <p:clrMapOvr>
    <a:masterClrMapping/>
  </p:clrMapOvr>
  <mc:AlternateContent xmlns:mc="http://schemas.openxmlformats.org/markup-compatibility/2006">
    <mc:Choice xmlns:p14="http://schemas.microsoft.com/office/powerpoint/2010/main" Requires="p14">
      <p:transition spd="slow" p14:dur="2000" advTm="21130"/>
    </mc:Choice>
    <mc:Fallback>
      <p:transition spd="slow" advTm="2113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hade val="92000"/>
                <a:satMod val="160000"/>
              </a:schemeClr>
            </a:gs>
            <a:gs pos="77000">
              <a:schemeClr val="bg2">
                <a:tint val="100000"/>
                <a:shade val="73000"/>
                <a:satMod val="155000"/>
              </a:schemeClr>
            </a:gs>
            <a:gs pos="100000">
              <a:schemeClr val="bg2">
                <a:tint val="100000"/>
                <a:shade val="67000"/>
                <a:satMod val="145000"/>
              </a:schemeClr>
            </a:gs>
          </a:gsLst>
          <a:lin ang="5400000" scaled="0"/>
        </a:gradFill>
        <a:effectLst/>
      </p:bgPr>
    </p:bg>
    <p:spTree>
      <p:nvGrpSpPr>
        <p:cNvPr id="1" name=""/>
        <p:cNvGrpSpPr/>
        <p:nvPr/>
      </p:nvGrpSpPr>
      <p:grpSpPr>
        <a:xfrm>
          <a:off x="0" y="0"/>
          <a:ext cx="0" cy="0"/>
          <a:chOff x="0" y="0"/>
          <a:chExt cx="0" cy="0"/>
        </a:xfrm>
      </p:grpSpPr>
      <p:sp>
        <p:nvSpPr>
          <p:cNvPr id="6" name="Rectangle 8">
            <a:extLst>
              <a:ext uri="{FF2B5EF4-FFF2-40B4-BE49-F238E27FC236}">
                <a16:creationId xmlns:a16="http://schemas.microsoft.com/office/drawing/2014/main" id="{B32F73EB-B46F-4F77-B3DC-7C374906F3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blipFill dpi="0" rotWithShape="1">
            <a:blip r:embed="rId4">
              <a:alphaModFix amt="45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zh-CN" altLang="en-US"/>
          </a:p>
        </p:txBody>
      </p:sp>
      <p:sp>
        <p:nvSpPr>
          <p:cNvPr id="7" name="Rectangle 10">
            <a:extLst>
              <a:ext uri="{FF2B5EF4-FFF2-40B4-BE49-F238E27FC236}">
                <a16:creationId xmlns:a16="http://schemas.microsoft.com/office/drawing/2014/main" id="{ADDB10B3-CF45-4294-8994-0E8AD1FC6E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07870" y="1267730"/>
            <a:ext cx="9576262" cy="430795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txBody>
          <a:bodyPr/>
          <a:lstStyle/>
          <a:p>
            <a:endParaRPr lang="zh-CN" altLang="en-US"/>
          </a:p>
        </p:txBody>
      </p:sp>
      <p:sp>
        <p:nvSpPr>
          <p:cNvPr id="8" name="Rectangle 12">
            <a:extLst>
              <a:ext uri="{FF2B5EF4-FFF2-40B4-BE49-F238E27FC236}">
                <a16:creationId xmlns:a16="http://schemas.microsoft.com/office/drawing/2014/main" id="{5145417F-1D1B-48A7-B4DA-BAD73B02C8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txBody>
          <a:bodyPr/>
          <a:lstStyle/>
          <a:p>
            <a:endParaRPr lang="zh-CN" altLang="en-US"/>
          </a:p>
        </p:txBody>
      </p:sp>
      <p:sp>
        <p:nvSpPr>
          <p:cNvPr id="10" name="Rectangle 14">
            <a:extLst>
              <a:ext uri="{FF2B5EF4-FFF2-40B4-BE49-F238E27FC236}">
                <a16:creationId xmlns:a16="http://schemas.microsoft.com/office/drawing/2014/main" id="{13CF9D9F-1672-4D0C-934E-CD9EE1BE54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5880" y="1267730"/>
            <a:ext cx="1920240" cy="73152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zh-CN" altLang="en-US"/>
          </a:p>
        </p:txBody>
      </p:sp>
      <p:grpSp>
        <p:nvGrpSpPr>
          <p:cNvPr id="12" name="Group 16">
            <a:extLst>
              <a:ext uri="{FF2B5EF4-FFF2-40B4-BE49-F238E27FC236}">
                <a16:creationId xmlns:a16="http://schemas.microsoft.com/office/drawing/2014/main" id="{1558C702-CA14-4264-B8FC-A5120F75DE0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828372" y="1267730"/>
            <a:ext cx="1567331" cy="645295"/>
            <a:chOff x="5318306" y="1386268"/>
            <a:chExt cx="1567331" cy="645295"/>
          </a:xfrm>
        </p:grpSpPr>
        <p:cxnSp>
          <p:nvCxnSpPr>
            <p:cNvPr id="18" name="Straight Connector 17">
              <a:extLst>
                <a:ext uri="{FF2B5EF4-FFF2-40B4-BE49-F238E27FC236}">
                  <a16:creationId xmlns:a16="http://schemas.microsoft.com/office/drawing/2014/main" id="{6621A72C-7343-4A22-8700-696C5860A21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5318306"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BB44A4DC-7861-4DCC-9931-5A075855D65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6885637"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E16C316F-BFB5-424F-A951-E962A3B745C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5318306" y="2031563"/>
              <a:ext cx="1567331" cy="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grpSp>
      <p:sp>
        <p:nvSpPr>
          <p:cNvPr id="14" name="Rectangle 21">
            <a:extLst>
              <a:ext uri="{FF2B5EF4-FFF2-40B4-BE49-F238E27FC236}">
                <a16:creationId xmlns:a16="http://schemas.microsoft.com/office/drawing/2014/main" id="{6995F625-BE4F-4433-8290-5DF0E8589F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gradFill>
            <a:gsLst>
              <a:gs pos="0">
                <a:schemeClr val="bg2">
                  <a:tint val="90000"/>
                  <a:shade val="92000"/>
                  <a:satMod val="160000"/>
                </a:schemeClr>
              </a:gs>
              <a:gs pos="77000">
                <a:schemeClr val="bg2">
                  <a:tint val="100000"/>
                  <a:shade val="73000"/>
                  <a:satMod val="155000"/>
                </a:schemeClr>
              </a:gs>
              <a:gs pos="100000">
                <a:schemeClr val="bg2">
                  <a:tint val="100000"/>
                  <a:shade val="67000"/>
                  <a:satMod val="145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6" name="Rectangle 23">
            <a:extLst>
              <a:ext uri="{FF2B5EF4-FFF2-40B4-BE49-F238E27FC236}">
                <a16:creationId xmlns:a16="http://schemas.microsoft.com/office/drawing/2014/main" id="{80102662-1FA4-4C7A-B144-19699DF435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blipFill dpi="0" rotWithShape="1">
            <a:blip r:embed="rId4">
              <a:alphaModFix amt="45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zh-CN" altLang="en-US"/>
          </a:p>
        </p:txBody>
      </p:sp>
      <p:sp>
        <p:nvSpPr>
          <p:cNvPr id="21" name="Rectangle 25">
            <a:extLst>
              <a:ext uri="{FF2B5EF4-FFF2-40B4-BE49-F238E27FC236}">
                <a16:creationId xmlns:a16="http://schemas.microsoft.com/office/drawing/2014/main" id="{655E224A-5F26-423E-949C-07A720F39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2108" y="610955"/>
            <a:ext cx="10927784" cy="563609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txBody>
          <a:bodyPr/>
          <a:lstStyle/>
          <a:p>
            <a:endParaRPr lang="zh-CN" altLang="en-US"/>
          </a:p>
        </p:txBody>
      </p:sp>
      <p:sp>
        <p:nvSpPr>
          <p:cNvPr id="23" name="Rectangle 27">
            <a:extLst>
              <a:ext uri="{FF2B5EF4-FFF2-40B4-BE49-F238E27FC236}">
                <a16:creationId xmlns:a16="http://schemas.microsoft.com/office/drawing/2014/main" id="{A6F1DA18-4CA4-40CF-9ACA-105D8373B6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7052" y="777240"/>
            <a:ext cx="10597896" cy="5303520"/>
          </a:xfrm>
          <a:prstGeom prst="rect">
            <a:avLst/>
          </a:prstGeom>
          <a:solidFill>
            <a:schemeClr val="bg1"/>
          </a:solidFill>
          <a:ln w="6350" cap="sq" cmpd="sng" algn="ctr">
            <a:solidFill>
              <a:schemeClr val="tx1">
                <a:lumMod val="75000"/>
                <a:lumOff val="25000"/>
              </a:schemeClr>
            </a:solidFill>
            <a:prstDash val="solid"/>
            <a:miter lim="800000"/>
          </a:ln>
          <a:effectLst/>
        </p:spPr>
        <p:txBody>
          <a:bodyPr/>
          <a:lstStyle/>
          <a:p>
            <a:endParaRPr lang="zh-CN" altLang="en-US"/>
          </a:p>
        </p:txBody>
      </p:sp>
      <p:sp>
        <p:nvSpPr>
          <p:cNvPr id="4" name="标题 1">
            <a:extLst>
              <a:ext uri="{FF2B5EF4-FFF2-40B4-BE49-F238E27FC236}">
                <a16:creationId xmlns:a16="http://schemas.microsoft.com/office/drawing/2014/main" id="{7F31762B-DF8B-E221-9AF5-54A5C048784D}"/>
              </a:ext>
            </a:extLst>
          </p:cNvPr>
          <p:cNvSpPr>
            <a:spLocks noGrp="1"/>
          </p:cNvSpPr>
          <p:nvPr>
            <p:ph type="title"/>
          </p:nvPr>
        </p:nvSpPr>
        <p:spPr>
          <a:xfrm>
            <a:off x="1260205" y="1887795"/>
            <a:ext cx="9673306" cy="2733106"/>
          </a:xfrm>
          <a:prstGeom prst="rect">
            <a:avLst/>
          </a:prstGeom>
        </p:spPr>
        <p:txBody>
          <a:bodyPr vert="horz" lIns="91440" tIns="45720" rIns="91440" bIns="45720" rtlCol="0" anchor="ctr">
            <a:normAutofit/>
          </a:bodyPr>
          <a:lstStyle/>
          <a:p>
            <a:pPr algn="ctr">
              <a:lnSpc>
                <a:spcPct val="83000"/>
              </a:lnSpc>
            </a:pPr>
            <a:r>
              <a:rPr kumimoji="1" lang="en-US" altLang="zh-CN" sz="7200" spc="-100" dirty="0"/>
              <a:t>Thanks For Listening</a:t>
            </a:r>
          </a:p>
        </p:txBody>
      </p:sp>
      <p:sp>
        <p:nvSpPr>
          <p:cNvPr id="25" name="Rectangle 29">
            <a:extLst>
              <a:ext uri="{FF2B5EF4-FFF2-40B4-BE49-F238E27FC236}">
                <a16:creationId xmlns:a16="http://schemas.microsoft.com/office/drawing/2014/main" id="{7C6D1B74-744B-4231-97DB-86B4C9C5E2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5880" y="610955"/>
            <a:ext cx="1920240" cy="73152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zh-CN" altLang="en-US"/>
          </a:p>
        </p:txBody>
      </p:sp>
      <p:cxnSp>
        <p:nvCxnSpPr>
          <p:cNvPr id="27" name="Straight Connector 31">
            <a:extLst>
              <a:ext uri="{FF2B5EF4-FFF2-40B4-BE49-F238E27FC236}">
                <a16:creationId xmlns:a16="http://schemas.microsoft.com/office/drawing/2014/main" id="{ABC98C72-9EDD-4426-B45A-84E06A7CD22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250180" y="611442"/>
            <a:ext cx="0" cy="640080"/>
          </a:xfrm>
          <a:prstGeom prst="line">
            <a:avLst/>
          </a:prstGeom>
          <a:solidFill>
            <a:schemeClr val="tx1">
              <a:lumMod val="85000"/>
              <a:lumOff val="15000"/>
            </a:schemeClr>
          </a:solidFill>
          <a:ln>
            <a:solidFill>
              <a:schemeClr val="tx1">
                <a:lumMod val="75000"/>
                <a:lumOff val="25000"/>
              </a:schemeClr>
            </a:solidFill>
            <a:miter lim="800000"/>
          </a:ln>
        </p:spPr>
        <p:style>
          <a:lnRef idx="1">
            <a:schemeClr val="accent1"/>
          </a:lnRef>
          <a:fillRef idx="0">
            <a:schemeClr val="accent1"/>
          </a:fillRef>
          <a:effectRef idx="0">
            <a:schemeClr val="accent1"/>
          </a:effectRef>
          <a:fontRef idx="minor">
            <a:schemeClr val="tx1"/>
          </a:fontRef>
        </p:style>
      </p:cxnSp>
      <p:cxnSp>
        <p:nvCxnSpPr>
          <p:cNvPr id="29" name="Straight Connector 33">
            <a:extLst>
              <a:ext uri="{FF2B5EF4-FFF2-40B4-BE49-F238E27FC236}">
                <a16:creationId xmlns:a16="http://schemas.microsoft.com/office/drawing/2014/main" id="{44887186-EE44-4AD3-BEFE-3478B453719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941820" y="611442"/>
            <a:ext cx="0" cy="640080"/>
          </a:xfrm>
          <a:prstGeom prst="line">
            <a:avLst/>
          </a:prstGeom>
          <a:solidFill>
            <a:schemeClr val="tx1">
              <a:lumMod val="85000"/>
              <a:lumOff val="15000"/>
            </a:schemeClr>
          </a:solidFill>
          <a:ln>
            <a:solidFill>
              <a:schemeClr val="tx1">
                <a:lumMod val="75000"/>
                <a:lumOff val="25000"/>
              </a:schemeClr>
            </a:solidFill>
            <a:miter lim="800000"/>
          </a:ln>
        </p:spPr>
        <p:style>
          <a:lnRef idx="1">
            <a:schemeClr val="accent1"/>
          </a:lnRef>
          <a:fillRef idx="0">
            <a:schemeClr val="accent1"/>
          </a:fillRef>
          <a:effectRef idx="0">
            <a:schemeClr val="accent1"/>
          </a:effectRef>
          <a:fontRef idx="minor">
            <a:schemeClr val="tx1"/>
          </a:fontRef>
        </p:style>
      </p:cxnSp>
      <p:cxnSp>
        <p:nvCxnSpPr>
          <p:cNvPr id="31" name="Straight Connector 35">
            <a:extLst>
              <a:ext uri="{FF2B5EF4-FFF2-40B4-BE49-F238E27FC236}">
                <a16:creationId xmlns:a16="http://schemas.microsoft.com/office/drawing/2014/main" id="{58EECC4E-F1C0-4C09-A7FD-4D623DACCC4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250180" y="1244380"/>
            <a:ext cx="1691640" cy="0"/>
          </a:xfrm>
          <a:prstGeom prst="line">
            <a:avLst/>
          </a:prstGeom>
          <a:solidFill>
            <a:schemeClr val="tx1">
              <a:lumMod val="85000"/>
              <a:lumOff val="15000"/>
            </a:schemeClr>
          </a:solidFill>
          <a:ln>
            <a:solidFill>
              <a:schemeClr val="tx1">
                <a:lumMod val="75000"/>
                <a:lumOff val="25000"/>
              </a:schemeClr>
            </a:solidFill>
            <a:miter lim="800000"/>
          </a:ln>
        </p:spPr>
        <p:style>
          <a:lnRef idx="1">
            <a:schemeClr val="accent1"/>
          </a:lnRef>
          <a:fillRef idx="0">
            <a:schemeClr val="accent1"/>
          </a:fillRef>
          <a:effectRef idx="0">
            <a:schemeClr val="accent1"/>
          </a:effectRef>
          <a:fontRef idx="minor">
            <a:schemeClr val="tx1"/>
          </a:fontRef>
        </p:style>
      </p:cxnSp>
      <p:pic>
        <p:nvPicPr>
          <p:cNvPr id="5" name="音频 4">
            <a:extLst>
              <a:ext uri="{FF2B5EF4-FFF2-40B4-BE49-F238E27FC236}">
                <a16:creationId xmlns:a16="http://schemas.microsoft.com/office/drawing/2014/main" id="{7354D68F-042C-BCBB-F181-6E9606372B56}"/>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1305729683"/>
      </p:ext>
    </p:extLst>
  </p:cSld>
  <p:clrMapOvr>
    <a:masterClrMapping/>
  </p:clrMapOvr>
  <mc:AlternateContent xmlns:mc="http://schemas.openxmlformats.org/markup-compatibility/2006">
    <mc:Choice xmlns:p14="http://schemas.microsoft.com/office/powerpoint/2010/main" Requires="p14">
      <p:transition spd="slow" p14:dur="2000" advTm="3733"/>
    </mc:Choice>
    <mc:Fallback>
      <p:transition spd="slow" advTm="373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par>
                                <p:cTn id="7" presetID="10" presetClass="entr" presetSubtype="0" fill="hold" grpId="0" nodeType="withEffect">
                                  <p:stCondLst>
                                    <p:cond delay="500"/>
                                  </p:stCondLst>
                                  <p:iterate>
                                    <p:tmPct val="10000"/>
                                  </p:iterate>
                                  <p:childTnLst>
                                    <p:set>
                                      <p:cBhvr>
                                        <p:cTn id="8" dur="1" fill="hold">
                                          <p:stCondLst>
                                            <p:cond delay="0"/>
                                          </p:stCondLst>
                                        </p:cTn>
                                        <p:tgtEl>
                                          <p:spTgt spid="4"/>
                                        </p:tgtEl>
                                        <p:attrNameLst>
                                          <p:attrName>style.visibility</p:attrName>
                                        </p:attrNameLst>
                                      </p:cBhvr>
                                      <p:to>
                                        <p:strVal val="visible"/>
                                      </p:to>
                                    </p:set>
                                    <p:animEffect transition="in" filter="fade">
                                      <p:cBhvr>
                                        <p:cTn id="9" dur="7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10" fill="hold" display="0">
                  <p:stCondLst>
                    <p:cond delay="indefinite"/>
                  </p:stCondLst>
                  <p:endCondLst>
                    <p:cond evt="onStopAudio" delay="0">
                      <p:tgtEl>
                        <p:sldTgt/>
                      </p:tgtEl>
                    </p:cond>
                  </p:endCondLst>
                </p:cTn>
                <p:tgtEl>
                  <p:spTgt spid="5"/>
                </p:tgtEl>
              </p:cMediaNode>
            </p:audio>
          </p:childTnLst>
        </p:cTn>
      </p:par>
    </p:tnLst>
    <p:bldLst>
      <p:bldP spid="4" grpId="0"/>
    </p:bld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肥皂">
  <a:themeElements>
    <a:clrScheme name="肥皂">
      <a:dk1>
        <a:sysClr val="windowText" lastClr="000000"/>
      </a:dk1>
      <a:lt1>
        <a:sysClr val="window" lastClr="FFFFFF"/>
      </a:lt1>
      <a:dk2>
        <a:srgbClr val="1485A4"/>
      </a:dk2>
      <a:lt2>
        <a:srgbClr val="E3DED1"/>
      </a:lt2>
      <a:accent1>
        <a:srgbClr val="1CADE4"/>
      </a:accent1>
      <a:accent2>
        <a:srgbClr val="2683C6"/>
      </a:accent2>
      <a:accent3>
        <a:srgbClr val="27CED7"/>
      </a:accent3>
      <a:accent4>
        <a:srgbClr val="42BA97"/>
      </a:accent4>
      <a:accent5>
        <a:srgbClr val="3E8853"/>
      </a:accent5>
      <a:accent6>
        <a:srgbClr val="62A39F"/>
      </a:accent6>
      <a:hlink>
        <a:srgbClr val="F49100"/>
      </a:hlink>
      <a:folHlink>
        <a:srgbClr val="739D9B"/>
      </a:folHlink>
    </a:clrScheme>
    <a:fontScheme name="肥皂">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肥皂">
      <a:fillStyleLst>
        <a:solidFill>
          <a:schemeClr val="phClr"/>
        </a:solidFill>
        <a:gradFill rotWithShape="1">
          <a:gsLst>
            <a:gs pos="0">
              <a:schemeClr val="phClr">
                <a:tint val="60000"/>
                <a:satMod val="105000"/>
                <a:lumMod val="105000"/>
              </a:schemeClr>
            </a:gs>
            <a:gs pos="100000">
              <a:schemeClr val="phClr">
                <a:tint val="65000"/>
                <a:satMod val="100000"/>
                <a:lumMod val="100000"/>
              </a:schemeClr>
            </a:gs>
            <a:gs pos="100000">
              <a:schemeClr val="phClr">
                <a:tint val="70000"/>
                <a:satMod val="100000"/>
                <a:lumMod val="100000"/>
              </a:schemeClr>
            </a:gs>
          </a:gsLst>
          <a:lin ang="5400000" scaled="0"/>
        </a:gradFill>
        <a:gradFill rotWithShape="1">
          <a:gsLst>
            <a:gs pos="0">
              <a:schemeClr val="phClr">
                <a:satMod val="100000"/>
                <a:lumMod val="100000"/>
              </a:schemeClr>
            </a:gs>
            <a:gs pos="50000">
              <a:schemeClr val="phClr">
                <a:shade val="99000"/>
                <a:satMod val="105000"/>
                <a:lumMod val="100000"/>
              </a:schemeClr>
            </a:gs>
            <a:gs pos="100000">
              <a:schemeClr val="phClr">
                <a:shade val="98000"/>
                <a:satMod val="105000"/>
                <a:lumMod val="100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38100" dist="12700" dir="5400000" algn="ctr" rotWithShape="0">
              <a:srgbClr val="000000">
                <a:alpha val="63000"/>
              </a:srgbClr>
            </a:outerShdw>
          </a:effectLst>
        </a:effectStyle>
        <a:effectStyle>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a:effectStyle>
      </a:effectStyleLst>
      <a:bgFillStyleLst>
        <a:solidFill>
          <a:schemeClr val="phClr"/>
        </a:solidFill>
        <a:gradFill rotWithShape="1">
          <a:gsLst>
            <a:gs pos="0">
              <a:schemeClr val="phClr">
                <a:tint val="90000"/>
                <a:shade val="92000"/>
                <a:satMod val="160000"/>
              </a:schemeClr>
            </a:gs>
            <a:gs pos="77000">
              <a:schemeClr val="phClr">
                <a:tint val="100000"/>
                <a:shade val="73000"/>
                <a:satMod val="155000"/>
              </a:schemeClr>
            </a:gs>
            <a:gs pos="100000">
              <a:schemeClr val="phClr">
                <a:tint val="100000"/>
                <a:shade val="67000"/>
                <a:satMod val="145000"/>
              </a:schemeClr>
            </a:gs>
          </a:gsLst>
          <a:lin ang="5400000" scaled="0"/>
        </a:gradFill>
        <a:blipFill rotWithShape="1">
          <a:blip xmlns:r="http://schemas.openxmlformats.org/officeDocument/2006/relationships" r:embed="rId1">
            <a:duotone>
              <a:schemeClr val="phClr">
                <a:tint val="95000"/>
              </a:schemeClr>
              <a:schemeClr val="phClr">
                <a:shade val="92000"/>
                <a:satMod val="115000"/>
              </a:schemeClr>
            </a:duotone>
          </a:blip>
          <a:tile tx="0" ty="0" sx="60000" sy="60000" flip="none" algn="tl"/>
        </a:blipFill>
      </a:bgFillStyleLst>
    </a:fmtScheme>
  </a:themeElements>
  <a:objectDefaults/>
  <a:extraClrSchemeLst/>
  <a:extLst>
    <a:ext uri="{05A4C25C-085E-4340-85A3-A5531E510DB2}">
      <thm15:themeFamily xmlns:thm15="http://schemas.microsoft.com/office/thememl/2012/main" name="Savon" id="{1306E473-ED32-493B-A2D0-240A757EDD34}" vid="{C20BADFE-D095-436F-9677-9264042809F0}"/>
    </a:ext>
  </a:extLst>
</a:theme>
</file>

<file path=ppt/theme/theme2.xml><?xml version="1.0" encoding="utf-8"?>
<a:theme xmlns:a="http://schemas.openxmlformats.org/drawingml/2006/main" name="Office 主题​​">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等线 Light"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等线"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文档" ma:contentTypeID="0x01010084E0DEAD79807744A33C0999C3BED08C" ma:contentTypeVersion="7" ma:contentTypeDescription="新建文档。" ma:contentTypeScope="" ma:versionID="6e92b20fb49b6c7235d0ba45bde5e79a">
  <xsd:schema xmlns:xsd="http://www.w3.org/2001/XMLSchema" xmlns:xs="http://www.w3.org/2001/XMLSchema" xmlns:p="http://schemas.microsoft.com/office/2006/metadata/properties" xmlns:ns2="6dd1c96b-863d-4352-8496-166d9a9d3ee1" targetNamespace="http://schemas.microsoft.com/office/2006/metadata/properties" ma:root="true" ma:fieldsID="b7ecabf34231eea06b91b84fd50a9609" ns2:_="">
    <xsd:import namespace="6dd1c96b-863d-4352-8496-166d9a9d3ee1"/>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DateTaken" minOccurs="0"/>
                <xsd:element ref="ns2:MediaServiceGenerationTime" minOccurs="0"/>
                <xsd:element ref="ns2:MediaServiceEventHashCode" minOccurs="0"/>
                <xsd:element ref="ns2: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6dd1c96b-863d-4352-8496-166d9a9d3ee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DateTaken" ma:index="11" nillable="true" ma:displayName="MediaServiceDateTaken" ma:hidden="true" ma:indexed="true" ma:internalName="MediaServiceDateTaken" ma:readOnly="true">
      <xsd:simpleType>
        <xsd:restriction base="dms:Text"/>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LengthInSeconds" ma:index="14" nillable="true" ma:displayName="MediaLengthInSeconds" ma:hidden="true" ma:internalName="MediaLengthInSeconds" ma:readOnly="true">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内容类型"/>
        <xsd:element ref="dc:title" minOccurs="0" maxOccurs="1" ma:index="4" ma:displayName="标题"/>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62D54654-B8CE-4388-8B2A-DC8CF7D35EE9}">
  <ds:schemaRefs>
    <ds:schemaRef ds:uri="http://schemas.microsoft.com/office/2006/documentManagement/types"/>
    <ds:schemaRef ds:uri="http://purl.org/dc/elements/1.1/"/>
    <ds:schemaRef ds:uri="http://schemas.openxmlformats.org/package/2006/metadata/core-properties"/>
    <ds:schemaRef ds:uri="http://schemas.microsoft.com/office/2006/metadata/properties"/>
    <ds:schemaRef ds:uri="http://purl.org/dc/dcmitype/"/>
    <ds:schemaRef ds:uri="http://purl.org/dc/terms/"/>
    <ds:schemaRef ds:uri="http://schemas.microsoft.com/office/infopath/2007/PartnerControls"/>
    <ds:schemaRef ds:uri="6dd1c96b-863d-4352-8496-166d9a9d3ee1"/>
    <ds:schemaRef ds:uri="http://www.w3.org/XML/1998/namespace"/>
  </ds:schemaRefs>
</ds:datastoreItem>
</file>

<file path=customXml/itemProps2.xml><?xml version="1.0" encoding="utf-8"?>
<ds:datastoreItem xmlns:ds="http://schemas.openxmlformats.org/officeDocument/2006/customXml" ds:itemID="{C8CD333C-4248-49A2-B394-682BBFC3D594}">
  <ds:schemaRefs>
    <ds:schemaRef ds:uri="http://schemas.microsoft.com/sharepoint/v3/contenttype/forms"/>
  </ds:schemaRefs>
</ds:datastoreItem>
</file>

<file path=customXml/itemProps3.xml><?xml version="1.0" encoding="utf-8"?>
<ds:datastoreItem xmlns:ds="http://schemas.openxmlformats.org/officeDocument/2006/customXml" ds:itemID="{58FF2D48-642A-4BA0-8871-AB3107494FE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6dd1c96b-863d-4352-8496-166d9a9d3ee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
  <TotalTime>1463</TotalTime>
  <Words>1308</Words>
  <Application>Microsoft Macintosh PowerPoint</Application>
  <PresentationFormat>宽屏</PresentationFormat>
  <Paragraphs>116</Paragraphs>
  <Slides>16</Slides>
  <Notes>15</Notes>
  <HiddenSlides>0</HiddenSlides>
  <MMClips>16</MMClips>
  <ScaleCrop>false</ScaleCrop>
  <HeadingPairs>
    <vt:vector size="6" baseType="variant">
      <vt:variant>
        <vt:lpstr>已用的字体</vt:lpstr>
      </vt:variant>
      <vt:variant>
        <vt:i4>4</vt:i4>
      </vt:variant>
      <vt:variant>
        <vt:lpstr>主题</vt:lpstr>
      </vt:variant>
      <vt:variant>
        <vt:i4>1</vt:i4>
      </vt:variant>
      <vt:variant>
        <vt:lpstr>幻灯片标题</vt:lpstr>
      </vt:variant>
      <vt:variant>
        <vt:i4>16</vt:i4>
      </vt:variant>
    </vt:vector>
  </HeadingPairs>
  <TitlesOfParts>
    <vt:vector size="21" baseType="lpstr">
      <vt:lpstr>等线</vt:lpstr>
      <vt:lpstr>Century Gothic</vt:lpstr>
      <vt:lpstr>Garamond</vt:lpstr>
      <vt:lpstr>Times New Roman</vt:lpstr>
      <vt:lpstr>肥皂</vt:lpstr>
      <vt:lpstr>Gendered Emotional Pathways In Ai-assisted EFL Learning: An Applied Linguistics Perspective Puyang Sun 2405847</vt:lpstr>
      <vt:lpstr>Research Background</vt:lpstr>
      <vt:lpstr>Research Gap</vt:lpstr>
      <vt:lpstr>Research Rationale</vt:lpstr>
      <vt:lpstr>Research Aim</vt:lpstr>
      <vt:lpstr>Research Questions</vt:lpstr>
      <vt:lpstr>Theoretical Framework</vt:lpstr>
      <vt:lpstr>Conceptual Framework</vt:lpstr>
      <vt:lpstr>Research Design</vt:lpstr>
      <vt:lpstr>Quantitative Phase</vt:lpstr>
      <vt:lpstr>Qualitative Phase</vt:lpstr>
      <vt:lpstr>Expected Findings</vt:lpstr>
      <vt:lpstr>Expected Contributions</vt:lpstr>
      <vt:lpstr>Significance to Applied Linguistics</vt:lpstr>
      <vt:lpstr>Conclusion</vt:lpstr>
      <vt:lpstr>Thanks For Listening</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Puyang Sun (2405847)</dc:creator>
  <cp:lastModifiedBy>Puyang Sun (2405847)</cp:lastModifiedBy>
  <cp:revision>5</cp:revision>
  <dcterms:created xsi:type="dcterms:W3CDTF">2026-01-07T11:19:36Z</dcterms:created>
  <dcterms:modified xsi:type="dcterms:W3CDTF">2026-01-15T07:19:46Z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0x01010084E0DEAD79807744A33C0999C3BED08C</vt:lpwstr>
  </property>
</Properties>
</file>