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7" r:id="rId6"/>
    <p:sldId id="261" r:id="rId7"/>
    <p:sldId id="265" r:id="rId8"/>
    <p:sldId id="266" r:id="rId9"/>
    <p:sldId id="272" r:id="rId10"/>
    <p:sldId id="273" r:id="rId11"/>
    <p:sldId id="263" r:id="rId12"/>
    <p:sldId id="276" r:id="rId13"/>
    <p:sldId id="271" r:id="rId14"/>
    <p:sldId id="274" r:id="rId15"/>
    <p:sldId id="279" r:id="rId16"/>
    <p:sldId id="277" r:id="rId17"/>
    <p:sldId id="280" r:id="rId18"/>
    <p:sldId id="275" r:id="rId1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939514D-C075-5A91-2837-505A90A31588}" v="778" dt="2025-01-16T10:30:51.946"/>
    <p1510:client id="{CF5A285C-8C71-D2FC-85DB-A2DB9473D517}" v="1312" dt="2025-01-17T20:59:00.708"/>
    <p1510:client id="{EEFD636C-2103-6F59-2C26-F8A2A5E4B26F}" v="1440" dt="2025-01-18T09:59:15.8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euan Bessant (2203188)" userId="S::2203188@student.uwtsd.ac.uk::c66cc75c-6e96-471e-8f1d-2a9f21d7e7a6" providerId="AD" clId="Web-{CF5A285C-8C71-D2FC-85DB-A2DB9473D517}"/>
    <pc:docChg chg="addSld delSld modSld sldOrd">
      <pc:chgData name="Ieuan Bessant (2203188)" userId="S::2203188@student.uwtsd.ac.uk::c66cc75c-6e96-471e-8f1d-2a9f21d7e7a6" providerId="AD" clId="Web-{CF5A285C-8C71-D2FC-85DB-A2DB9473D517}" dt="2025-01-17T20:59:11.958" v="1316"/>
      <pc:docMkLst>
        <pc:docMk/>
      </pc:docMkLst>
      <pc:sldChg chg="del">
        <pc:chgData name="Ieuan Bessant (2203188)" userId="S::2203188@student.uwtsd.ac.uk::c66cc75c-6e96-471e-8f1d-2a9f21d7e7a6" providerId="AD" clId="Web-{CF5A285C-8C71-D2FC-85DB-A2DB9473D517}" dt="2025-01-17T20:07:58.219" v="611"/>
        <pc:sldMkLst>
          <pc:docMk/>
          <pc:sldMk cId="4205227071" sldId="262"/>
        </pc:sldMkLst>
      </pc:sldChg>
      <pc:sldChg chg="addSp delSp modSp mod setBg">
        <pc:chgData name="Ieuan Bessant (2203188)" userId="S::2203188@student.uwtsd.ac.uk::c66cc75c-6e96-471e-8f1d-2a9f21d7e7a6" providerId="AD" clId="Web-{CF5A285C-8C71-D2FC-85DB-A2DB9473D517}" dt="2025-01-17T20:59:11.958" v="1316"/>
        <pc:sldMkLst>
          <pc:docMk/>
          <pc:sldMk cId="17379654" sldId="263"/>
        </pc:sldMkLst>
        <pc:spChg chg="mod">
          <ac:chgData name="Ieuan Bessant (2203188)" userId="S::2203188@student.uwtsd.ac.uk::c66cc75c-6e96-471e-8f1d-2a9f21d7e7a6" providerId="AD" clId="Web-{CF5A285C-8C71-D2FC-85DB-A2DB9473D517}" dt="2025-01-17T20:59:11.958" v="1316"/>
          <ac:spMkLst>
            <pc:docMk/>
            <pc:sldMk cId="17379654" sldId="263"/>
            <ac:spMk id="2" creationId="{4F2F402E-9004-7A50-A909-0CE00F81EE45}"/>
          </ac:spMkLst>
        </pc:spChg>
        <pc:spChg chg="mod">
          <ac:chgData name="Ieuan Bessant (2203188)" userId="S::2203188@student.uwtsd.ac.uk::c66cc75c-6e96-471e-8f1d-2a9f21d7e7a6" providerId="AD" clId="Web-{CF5A285C-8C71-D2FC-85DB-A2DB9473D517}" dt="2025-01-17T20:59:11.958" v="1316"/>
          <ac:spMkLst>
            <pc:docMk/>
            <pc:sldMk cId="17379654" sldId="263"/>
            <ac:spMk id="3" creationId="{D80DC223-43BD-8E20-1FEC-BCDEB5F9851F}"/>
          </ac:spMkLst>
        </pc:spChg>
        <pc:spChg chg="add del">
          <ac:chgData name="Ieuan Bessant (2203188)" userId="S::2203188@student.uwtsd.ac.uk::c66cc75c-6e96-471e-8f1d-2a9f21d7e7a6" providerId="AD" clId="Web-{CF5A285C-8C71-D2FC-85DB-A2DB9473D517}" dt="2025-01-17T20:59:11.943" v="1315"/>
          <ac:spMkLst>
            <pc:docMk/>
            <pc:sldMk cId="17379654" sldId="263"/>
            <ac:spMk id="9" creationId="{45D37F4E-DDB4-456B-97E0-9937730A039F}"/>
          </ac:spMkLst>
        </pc:spChg>
        <pc:spChg chg="add del">
          <ac:chgData name="Ieuan Bessant (2203188)" userId="S::2203188@student.uwtsd.ac.uk::c66cc75c-6e96-471e-8f1d-2a9f21d7e7a6" providerId="AD" clId="Web-{CF5A285C-8C71-D2FC-85DB-A2DB9473D517}" dt="2025-01-17T20:59:11.943" v="1315"/>
          <ac:spMkLst>
            <pc:docMk/>
            <pc:sldMk cId="17379654" sldId="263"/>
            <ac:spMk id="11" creationId="{B2DD41CD-8F47-4F56-AD12-4E2FF7696987}"/>
          </ac:spMkLst>
        </pc:spChg>
        <pc:spChg chg="add">
          <ac:chgData name="Ieuan Bessant (2203188)" userId="S::2203188@student.uwtsd.ac.uk::c66cc75c-6e96-471e-8f1d-2a9f21d7e7a6" providerId="AD" clId="Web-{CF5A285C-8C71-D2FC-85DB-A2DB9473D517}" dt="2025-01-17T20:59:11.958" v="1316"/>
          <ac:spMkLst>
            <pc:docMk/>
            <pc:sldMk cId="17379654" sldId="263"/>
            <ac:spMk id="13" creationId="{F13C74B1-5B17-4795-BED0-7140497B445A}"/>
          </ac:spMkLst>
        </pc:spChg>
        <pc:spChg chg="add">
          <ac:chgData name="Ieuan Bessant (2203188)" userId="S::2203188@student.uwtsd.ac.uk::c66cc75c-6e96-471e-8f1d-2a9f21d7e7a6" providerId="AD" clId="Web-{CF5A285C-8C71-D2FC-85DB-A2DB9473D517}" dt="2025-01-17T20:59:11.958" v="1316"/>
          <ac:spMkLst>
            <pc:docMk/>
            <pc:sldMk cId="17379654" sldId="263"/>
            <ac:spMk id="14" creationId="{D4974D33-8DC5-464E-8C6D-BE58F0669C17}"/>
          </ac:spMkLst>
        </pc:spChg>
        <pc:picChg chg="add mod">
          <ac:chgData name="Ieuan Bessant (2203188)" userId="S::2203188@student.uwtsd.ac.uk::c66cc75c-6e96-471e-8f1d-2a9f21d7e7a6" providerId="AD" clId="Web-{CF5A285C-8C71-D2FC-85DB-A2DB9473D517}" dt="2025-01-17T20:59:11.958" v="1316"/>
          <ac:picMkLst>
            <pc:docMk/>
            <pc:sldMk cId="17379654" sldId="263"/>
            <ac:picMk id="4" creationId="{E7CFC62B-BBE9-493F-66D2-F0D815EA508E}"/>
          </ac:picMkLst>
        </pc:picChg>
      </pc:sldChg>
      <pc:sldChg chg="addSp delSp modSp mod setBg">
        <pc:chgData name="Ieuan Bessant (2203188)" userId="S::2203188@student.uwtsd.ac.uk::c66cc75c-6e96-471e-8f1d-2a9f21d7e7a6" providerId="AD" clId="Web-{CF5A285C-8C71-D2FC-85DB-A2DB9473D517}" dt="2025-01-17T20:01:12.514" v="608" actId="20577"/>
        <pc:sldMkLst>
          <pc:docMk/>
          <pc:sldMk cId="3339785264" sldId="265"/>
        </pc:sldMkLst>
        <pc:spChg chg="mod">
          <ac:chgData name="Ieuan Bessant (2203188)" userId="S::2203188@student.uwtsd.ac.uk::c66cc75c-6e96-471e-8f1d-2a9f21d7e7a6" providerId="AD" clId="Web-{CF5A285C-8C71-D2FC-85DB-A2DB9473D517}" dt="2025-01-17T20:01:12.514" v="608" actId="20577"/>
          <ac:spMkLst>
            <pc:docMk/>
            <pc:sldMk cId="3339785264" sldId="265"/>
            <ac:spMk id="2" creationId="{1C2F653C-50F2-1CA0-09A3-8913A516C52A}"/>
          </ac:spMkLst>
        </pc:spChg>
        <pc:spChg chg="mod">
          <ac:chgData name="Ieuan Bessant (2203188)" userId="S::2203188@student.uwtsd.ac.uk::c66cc75c-6e96-471e-8f1d-2a9f21d7e7a6" providerId="AD" clId="Web-{CF5A285C-8C71-D2FC-85DB-A2DB9473D517}" dt="2025-01-17T20:00:13.262" v="583"/>
          <ac:spMkLst>
            <pc:docMk/>
            <pc:sldMk cId="3339785264" sldId="265"/>
            <ac:spMk id="3" creationId="{8D43E48F-6629-27F9-6FC0-4C11AD11CE65}"/>
          </ac:spMkLst>
        </pc:spChg>
        <pc:spChg chg="add del">
          <ac:chgData name="Ieuan Bessant (2203188)" userId="S::2203188@student.uwtsd.ac.uk::c66cc75c-6e96-471e-8f1d-2a9f21d7e7a6" providerId="AD" clId="Web-{CF5A285C-8C71-D2FC-85DB-A2DB9473D517}" dt="2025-01-17T20:00:13.262" v="583"/>
          <ac:spMkLst>
            <pc:docMk/>
            <pc:sldMk cId="3339785264" sldId="265"/>
            <ac:spMk id="9" creationId="{F94AA2BD-2E3F-4B1D-8127-5744B8115311}"/>
          </ac:spMkLst>
        </pc:spChg>
        <pc:spChg chg="add del">
          <ac:chgData name="Ieuan Bessant (2203188)" userId="S::2203188@student.uwtsd.ac.uk::c66cc75c-6e96-471e-8f1d-2a9f21d7e7a6" providerId="AD" clId="Web-{CF5A285C-8C71-D2FC-85DB-A2DB9473D517}" dt="2025-01-17T20:00:13.262" v="583"/>
          <ac:spMkLst>
            <pc:docMk/>
            <pc:sldMk cId="3339785264" sldId="265"/>
            <ac:spMk id="11" creationId="{4BD02261-2DC8-4AA8-9E16-7751AE892445}"/>
          </ac:spMkLst>
        </pc:spChg>
        <pc:spChg chg="add del">
          <ac:chgData name="Ieuan Bessant (2203188)" userId="S::2203188@student.uwtsd.ac.uk::c66cc75c-6e96-471e-8f1d-2a9f21d7e7a6" providerId="AD" clId="Web-{CF5A285C-8C71-D2FC-85DB-A2DB9473D517}" dt="2025-01-17T20:00:13.262" v="583"/>
          <ac:spMkLst>
            <pc:docMk/>
            <pc:sldMk cId="3339785264" sldId="265"/>
            <ac:spMk id="13" creationId="{3D752CF2-2291-40B5-B462-C17B174C10BC}"/>
          </ac:spMkLst>
        </pc:spChg>
        <pc:picChg chg="add mod">
          <ac:chgData name="Ieuan Bessant (2203188)" userId="S::2203188@student.uwtsd.ac.uk::c66cc75c-6e96-471e-8f1d-2a9f21d7e7a6" providerId="AD" clId="Web-{CF5A285C-8C71-D2FC-85DB-A2DB9473D517}" dt="2025-01-17T20:00:13.262" v="583"/>
          <ac:picMkLst>
            <pc:docMk/>
            <pc:sldMk cId="3339785264" sldId="265"/>
            <ac:picMk id="4" creationId="{0E1D72EC-308A-30F8-7DC5-595E8A77EFA4}"/>
          </ac:picMkLst>
        </pc:picChg>
        <pc:cxnChg chg="add">
          <ac:chgData name="Ieuan Bessant (2203188)" userId="S::2203188@student.uwtsd.ac.uk::c66cc75c-6e96-471e-8f1d-2a9f21d7e7a6" providerId="AD" clId="Web-{CF5A285C-8C71-D2FC-85DB-A2DB9473D517}" dt="2025-01-17T20:00:13.262" v="583"/>
          <ac:cxnSpMkLst>
            <pc:docMk/>
            <pc:sldMk cId="3339785264" sldId="265"/>
            <ac:cxnSpMk id="18" creationId="{1503BFE4-729B-D9D0-C17B-501E6AF1127A}"/>
          </ac:cxnSpMkLst>
        </pc:cxnChg>
      </pc:sldChg>
      <pc:sldChg chg="addSp delSp modSp mod setBg">
        <pc:chgData name="Ieuan Bessant (2203188)" userId="S::2203188@student.uwtsd.ac.uk::c66cc75c-6e96-471e-8f1d-2a9f21d7e7a6" providerId="AD" clId="Web-{CF5A285C-8C71-D2FC-85DB-A2DB9473D517}" dt="2025-01-17T20:42:01.080" v="989" actId="20577"/>
        <pc:sldMkLst>
          <pc:docMk/>
          <pc:sldMk cId="1626615412" sldId="266"/>
        </pc:sldMkLst>
        <pc:spChg chg="mod">
          <ac:chgData name="Ieuan Bessant (2203188)" userId="S::2203188@student.uwtsd.ac.uk::c66cc75c-6e96-471e-8f1d-2a9f21d7e7a6" providerId="AD" clId="Web-{CF5A285C-8C71-D2FC-85DB-A2DB9473D517}" dt="2025-01-17T20:01:23.530" v="610" actId="20577"/>
          <ac:spMkLst>
            <pc:docMk/>
            <pc:sldMk cId="1626615412" sldId="266"/>
            <ac:spMk id="2" creationId="{CC3FAFE5-6559-71AE-EFE1-1E4F06D0CEC9}"/>
          </ac:spMkLst>
        </pc:spChg>
        <pc:spChg chg="mod">
          <ac:chgData name="Ieuan Bessant (2203188)" userId="S::2203188@student.uwtsd.ac.uk::c66cc75c-6e96-471e-8f1d-2a9f21d7e7a6" providerId="AD" clId="Web-{CF5A285C-8C71-D2FC-85DB-A2DB9473D517}" dt="2025-01-17T20:42:01.080" v="989" actId="20577"/>
          <ac:spMkLst>
            <pc:docMk/>
            <pc:sldMk cId="1626615412" sldId="266"/>
            <ac:spMk id="3" creationId="{4EE923D6-1C16-53ED-A1CC-D8A5861CEE4B}"/>
          </ac:spMkLst>
        </pc:spChg>
        <pc:spChg chg="add del">
          <ac:chgData name="Ieuan Bessant (2203188)" userId="S::2203188@student.uwtsd.ac.uk::c66cc75c-6e96-471e-8f1d-2a9f21d7e7a6" providerId="AD" clId="Web-{CF5A285C-8C71-D2FC-85DB-A2DB9473D517}" dt="2025-01-17T20:00:09.011" v="582"/>
          <ac:spMkLst>
            <pc:docMk/>
            <pc:sldMk cId="1626615412" sldId="266"/>
            <ac:spMk id="9" creationId="{45D37F4E-DDB4-456B-97E0-9937730A039F}"/>
          </ac:spMkLst>
        </pc:spChg>
        <pc:spChg chg="add del">
          <ac:chgData name="Ieuan Bessant (2203188)" userId="S::2203188@student.uwtsd.ac.uk::c66cc75c-6e96-471e-8f1d-2a9f21d7e7a6" providerId="AD" clId="Web-{CF5A285C-8C71-D2FC-85DB-A2DB9473D517}" dt="2025-01-17T20:00:09.011" v="582"/>
          <ac:spMkLst>
            <pc:docMk/>
            <pc:sldMk cId="1626615412" sldId="266"/>
            <ac:spMk id="11" creationId="{B2DD41CD-8F47-4F56-AD12-4E2FF7696987}"/>
          </ac:spMkLst>
        </pc:spChg>
        <pc:spChg chg="add del">
          <ac:chgData name="Ieuan Bessant (2203188)" userId="S::2203188@student.uwtsd.ac.uk::c66cc75c-6e96-471e-8f1d-2a9f21d7e7a6" providerId="AD" clId="Web-{CF5A285C-8C71-D2FC-85DB-A2DB9473D517}" dt="2025-01-17T20:00:00.136" v="577"/>
          <ac:spMkLst>
            <pc:docMk/>
            <pc:sldMk cId="1626615412" sldId="266"/>
            <ac:spMk id="16" creationId="{45D37F4E-DDB4-456B-97E0-9937730A039F}"/>
          </ac:spMkLst>
        </pc:spChg>
        <pc:spChg chg="add del">
          <ac:chgData name="Ieuan Bessant (2203188)" userId="S::2203188@student.uwtsd.ac.uk::c66cc75c-6e96-471e-8f1d-2a9f21d7e7a6" providerId="AD" clId="Web-{CF5A285C-8C71-D2FC-85DB-A2DB9473D517}" dt="2025-01-17T20:00:00.136" v="577"/>
          <ac:spMkLst>
            <pc:docMk/>
            <pc:sldMk cId="1626615412" sldId="266"/>
            <ac:spMk id="18" creationId="{B2DD41CD-8F47-4F56-AD12-4E2FF7696987}"/>
          </ac:spMkLst>
        </pc:spChg>
        <pc:spChg chg="add del">
          <ac:chgData name="Ieuan Bessant (2203188)" userId="S::2203188@student.uwtsd.ac.uk::c66cc75c-6e96-471e-8f1d-2a9f21d7e7a6" providerId="AD" clId="Web-{CF5A285C-8C71-D2FC-85DB-A2DB9473D517}" dt="2025-01-17T20:00:05.589" v="579"/>
          <ac:spMkLst>
            <pc:docMk/>
            <pc:sldMk cId="1626615412" sldId="266"/>
            <ac:spMk id="20" creationId="{DC39DE25-0E4E-0AA7-0932-1D78C2372786}"/>
          </ac:spMkLst>
        </pc:spChg>
        <pc:spChg chg="add del">
          <ac:chgData name="Ieuan Bessant (2203188)" userId="S::2203188@student.uwtsd.ac.uk::c66cc75c-6e96-471e-8f1d-2a9f21d7e7a6" providerId="AD" clId="Web-{CF5A285C-8C71-D2FC-85DB-A2DB9473D517}" dt="2025-01-17T20:00:05.589" v="579"/>
          <ac:spMkLst>
            <pc:docMk/>
            <pc:sldMk cId="1626615412" sldId="266"/>
            <ac:spMk id="21" creationId="{AE3A741D-C19B-960A-5803-1C5887147820}"/>
          </ac:spMkLst>
        </pc:spChg>
        <pc:spChg chg="add del">
          <ac:chgData name="Ieuan Bessant (2203188)" userId="S::2203188@student.uwtsd.ac.uk::c66cc75c-6e96-471e-8f1d-2a9f21d7e7a6" providerId="AD" clId="Web-{CF5A285C-8C71-D2FC-85DB-A2DB9473D517}" dt="2025-01-17T20:00:05.589" v="579"/>
          <ac:spMkLst>
            <pc:docMk/>
            <pc:sldMk cId="1626615412" sldId="266"/>
            <ac:spMk id="22" creationId="{8D6EA299-0840-6DEA-E670-C49AEBC87E89}"/>
          </ac:spMkLst>
        </pc:spChg>
        <pc:spChg chg="add del">
          <ac:chgData name="Ieuan Bessant (2203188)" userId="S::2203188@student.uwtsd.ac.uk::c66cc75c-6e96-471e-8f1d-2a9f21d7e7a6" providerId="AD" clId="Web-{CF5A285C-8C71-D2FC-85DB-A2DB9473D517}" dt="2025-01-17T20:00:05.589" v="579"/>
          <ac:spMkLst>
            <pc:docMk/>
            <pc:sldMk cId="1626615412" sldId="266"/>
            <ac:spMk id="23" creationId="{9C3A50E9-9119-7BC3-083B-2D84CCC78E47}"/>
          </ac:spMkLst>
        </pc:spChg>
        <pc:spChg chg="add del">
          <ac:chgData name="Ieuan Bessant (2203188)" userId="S::2203188@student.uwtsd.ac.uk::c66cc75c-6e96-471e-8f1d-2a9f21d7e7a6" providerId="AD" clId="Web-{CF5A285C-8C71-D2FC-85DB-A2DB9473D517}" dt="2025-01-17T20:00:08.996" v="581"/>
          <ac:spMkLst>
            <pc:docMk/>
            <pc:sldMk cId="1626615412" sldId="266"/>
            <ac:spMk id="25" creationId="{C0763A76-9F1C-4FC5-82B7-DD475DA461B2}"/>
          </ac:spMkLst>
        </pc:spChg>
        <pc:spChg chg="add del">
          <ac:chgData name="Ieuan Bessant (2203188)" userId="S::2203188@student.uwtsd.ac.uk::c66cc75c-6e96-471e-8f1d-2a9f21d7e7a6" providerId="AD" clId="Web-{CF5A285C-8C71-D2FC-85DB-A2DB9473D517}" dt="2025-01-17T20:00:08.996" v="581"/>
          <ac:spMkLst>
            <pc:docMk/>
            <pc:sldMk cId="1626615412" sldId="266"/>
            <ac:spMk id="26" creationId="{E81BF4F6-F2CF-4984-9D14-D6966D92F99F}"/>
          </ac:spMkLst>
        </pc:spChg>
        <pc:picChg chg="add del mod">
          <ac:chgData name="Ieuan Bessant (2203188)" userId="S::2203188@student.uwtsd.ac.uk::c66cc75c-6e96-471e-8f1d-2a9f21d7e7a6" providerId="AD" clId="Web-{CF5A285C-8C71-D2FC-85DB-A2DB9473D517}" dt="2025-01-17T19:59:46.964" v="574"/>
          <ac:picMkLst>
            <pc:docMk/>
            <pc:sldMk cId="1626615412" sldId="266"/>
            <ac:picMk id="4" creationId="{C0667420-0E09-8CE0-D5FF-299999EB4EF1}"/>
          </ac:picMkLst>
        </pc:picChg>
        <pc:picChg chg="add mod">
          <ac:chgData name="Ieuan Bessant (2203188)" userId="S::2203188@student.uwtsd.ac.uk::c66cc75c-6e96-471e-8f1d-2a9f21d7e7a6" providerId="AD" clId="Web-{CF5A285C-8C71-D2FC-85DB-A2DB9473D517}" dt="2025-01-17T20:00:09.011" v="582"/>
          <ac:picMkLst>
            <pc:docMk/>
            <pc:sldMk cId="1626615412" sldId="266"/>
            <ac:picMk id="5" creationId="{19C17914-F0BF-BA2F-89A4-66F7B63BD98C}"/>
          </ac:picMkLst>
        </pc:picChg>
        <pc:cxnChg chg="add">
          <ac:chgData name="Ieuan Bessant (2203188)" userId="S::2203188@student.uwtsd.ac.uk::c66cc75c-6e96-471e-8f1d-2a9f21d7e7a6" providerId="AD" clId="Web-{CF5A285C-8C71-D2FC-85DB-A2DB9473D517}" dt="2025-01-17T20:00:09.011" v="582"/>
          <ac:cxnSpMkLst>
            <pc:docMk/>
            <pc:sldMk cId="1626615412" sldId="266"/>
            <ac:cxnSpMk id="28" creationId="{1503BFE4-729B-D9D0-C17B-501E6AF1127A}"/>
          </ac:cxnSpMkLst>
        </pc:cxnChg>
      </pc:sldChg>
      <pc:sldChg chg="modSp del">
        <pc:chgData name="Ieuan Bessant (2203188)" userId="S::2203188@student.uwtsd.ac.uk::c66cc75c-6e96-471e-8f1d-2a9f21d7e7a6" providerId="AD" clId="Web-{CF5A285C-8C71-D2FC-85DB-A2DB9473D517}" dt="2025-01-17T20:57:12.841" v="1281"/>
        <pc:sldMkLst>
          <pc:docMk/>
          <pc:sldMk cId="1045642962" sldId="268"/>
        </pc:sldMkLst>
        <pc:spChg chg="mod">
          <ac:chgData name="Ieuan Bessant (2203188)" userId="S::2203188@student.uwtsd.ac.uk::c66cc75c-6e96-471e-8f1d-2a9f21d7e7a6" providerId="AD" clId="Web-{CF5A285C-8C71-D2FC-85DB-A2DB9473D517}" dt="2025-01-17T13:46:29.001" v="329" actId="20577"/>
          <ac:spMkLst>
            <pc:docMk/>
            <pc:sldMk cId="1045642962" sldId="268"/>
            <ac:spMk id="2" creationId="{222E4313-7345-FF1B-FA8F-EB87B844AFD4}"/>
          </ac:spMkLst>
        </pc:spChg>
      </pc:sldChg>
      <pc:sldChg chg="modSp new del">
        <pc:chgData name="Ieuan Bessant (2203188)" userId="S::2203188@student.uwtsd.ac.uk::c66cc75c-6e96-471e-8f1d-2a9f21d7e7a6" providerId="AD" clId="Web-{CF5A285C-8C71-D2FC-85DB-A2DB9473D517}" dt="2025-01-17T20:42:37.945" v="995"/>
        <pc:sldMkLst>
          <pc:docMk/>
          <pc:sldMk cId="461407500" sldId="269"/>
        </pc:sldMkLst>
        <pc:spChg chg="mod">
          <ac:chgData name="Ieuan Bessant (2203188)" userId="S::2203188@student.uwtsd.ac.uk::c66cc75c-6e96-471e-8f1d-2a9f21d7e7a6" providerId="AD" clId="Web-{CF5A285C-8C71-D2FC-85DB-A2DB9473D517}" dt="2025-01-17T13:10:06.933" v="14" actId="20577"/>
          <ac:spMkLst>
            <pc:docMk/>
            <pc:sldMk cId="461407500" sldId="269"/>
            <ac:spMk id="2" creationId="{DFB71026-1051-4AE3-BC68-71039ED9A9E0}"/>
          </ac:spMkLst>
        </pc:spChg>
        <pc:spChg chg="mod">
          <ac:chgData name="Ieuan Bessant (2203188)" userId="S::2203188@student.uwtsd.ac.uk::c66cc75c-6e96-471e-8f1d-2a9f21d7e7a6" providerId="AD" clId="Web-{CF5A285C-8C71-D2FC-85DB-A2DB9473D517}" dt="2025-01-17T20:42:35.710" v="994" actId="20577"/>
          <ac:spMkLst>
            <pc:docMk/>
            <pc:sldMk cId="461407500" sldId="269"/>
            <ac:spMk id="3" creationId="{F5A21155-8DE0-E1A6-D1AA-837079A722BF}"/>
          </ac:spMkLst>
        </pc:spChg>
      </pc:sldChg>
      <pc:sldChg chg="modSp new">
        <pc:chgData name="Ieuan Bessant (2203188)" userId="S::2203188@student.uwtsd.ac.uk::c66cc75c-6e96-471e-8f1d-2a9f21d7e7a6" providerId="AD" clId="Web-{CF5A285C-8C71-D2FC-85DB-A2DB9473D517}" dt="2025-01-17T13:46:36.267" v="334" actId="20577"/>
        <pc:sldMkLst>
          <pc:docMk/>
          <pc:sldMk cId="342711250" sldId="270"/>
        </pc:sldMkLst>
        <pc:spChg chg="mod">
          <ac:chgData name="Ieuan Bessant (2203188)" userId="S::2203188@student.uwtsd.ac.uk::c66cc75c-6e96-471e-8f1d-2a9f21d7e7a6" providerId="AD" clId="Web-{CF5A285C-8C71-D2FC-85DB-A2DB9473D517}" dt="2025-01-17T13:46:36.267" v="334" actId="20577"/>
          <ac:spMkLst>
            <pc:docMk/>
            <pc:sldMk cId="342711250" sldId="270"/>
            <ac:spMk id="2" creationId="{7DCF0A29-7DF0-8996-92AA-693AEBEC229A}"/>
          </ac:spMkLst>
        </pc:spChg>
      </pc:sldChg>
      <pc:sldChg chg="addSp delSp modSp new mod setBg setClrOvrMap">
        <pc:chgData name="Ieuan Bessant (2203188)" userId="S::2203188@student.uwtsd.ac.uk::c66cc75c-6e96-471e-8f1d-2a9f21d7e7a6" providerId="AD" clId="Web-{CF5A285C-8C71-D2FC-85DB-A2DB9473D517}" dt="2025-01-17T20:10:20.053" v="689"/>
        <pc:sldMkLst>
          <pc:docMk/>
          <pc:sldMk cId="825091110" sldId="271"/>
        </pc:sldMkLst>
        <pc:spChg chg="mod ord">
          <ac:chgData name="Ieuan Bessant (2203188)" userId="S::2203188@student.uwtsd.ac.uk::c66cc75c-6e96-471e-8f1d-2a9f21d7e7a6" providerId="AD" clId="Web-{CF5A285C-8C71-D2FC-85DB-A2DB9473D517}" dt="2025-01-17T20:10:20.053" v="689"/>
          <ac:spMkLst>
            <pc:docMk/>
            <pc:sldMk cId="825091110" sldId="271"/>
            <ac:spMk id="2" creationId="{1781860A-5C3A-4DB7-5D5A-3EC34EFF5D26}"/>
          </ac:spMkLst>
        </pc:spChg>
        <pc:spChg chg="del mod">
          <ac:chgData name="Ieuan Bessant (2203188)" userId="S::2203188@student.uwtsd.ac.uk::c66cc75c-6e96-471e-8f1d-2a9f21d7e7a6" providerId="AD" clId="Web-{CF5A285C-8C71-D2FC-85DB-A2DB9473D517}" dt="2025-01-17T20:09:28.973" v="675"/>
          <ac:spMkLst>
            <pc:docMk/>
            <pc:sldMk cId="825091110" sldId="271"/>
            <ac:spMk id="3" creationId="{ABFB08DA-6EB1-861C-2B07-1D5E963A7C82}"/>
          </ac:spMkLst>
        </pc:spChg>
        <pc:spChg chg="add del">
          <ac:chgData name="Ieuan Bessant (2203188)" userId="S::2203188@student.uwtsd.ac.uk::c66cc75c-6e96-471e-8f1d-2a9f21d7e7a6" providerId="AD" clId="Web-{CF5A285C-8C71-D2FC-85DB-A2DB9473D517}" dt="2025-01-17T20:10:20.053" v="689"/>
          <ac:spMkLst>
            <pc:docMk/>
            <pc:sldMk cId="825091110" sldId="271"/>
            <ac:spMk id="9" creationId="{71B2258F-86CA-4D4D-8270-BC05FCDEBFB3}"/>
          </ac:spMkLst>
        </pc:spChg>
        <pc:spChg chg="add del">
          <ac:chgData name="Ieuan Bessant (2203188)" userId="S::2203188@student.uwtsd.ac.uk::c66cc75c-6e96-471e-8f1d-2a9f21d7e7a6" providerId="AD" clId="Web-{CF5A285C-8C71-D2FC-85DB-A2DB9473D517}" dt="2025-01-17T20:10:20.053" v="688"/>
          <ac:spMkLst>
            <pc:docMk/>
            <pc:sldMk cId="825091110" sldId="271"/>
            <ac:spMk id="14" creationId="{D4906370-1564-49FA-A802-58546B3922DC}"/>
          </ac:spMkLst>
        </pc:spChg>
        <pc:spChg chg="add del">
          <ac:chgData name="Ieuan Bessant (2203188)" userId="S::2203188@student.uwtsd.ac.uk::c66cc75c-6e96-471e-8f1d-2a9f21d7e7a6" providerId="AD" clId="Web-{CF5A285C-8C71-D2FC-85DB-A2DB9473D517}" dt="2025-01-17T20:10:20.053" v="688"/>
          <ac:spMkLst>
            <pc:docMk/>
            <pc:sldMk cId="825091110" sldId="271"/>
            <ac:spMk id="16" creationId="{EF640709-BDFD-453B-B75D-6212E7A870BA}"/>
          </ac:spMkLst>
        </pc:spChg>
        <pc:spChg chg="add del">
          <ac:chgData name="Ieuan Bessant (2203188)" userId="S::2203188@student.uwtsd.ac.uk::c66cc75c-6e96-471e-8f1d-2a9f21d7e7a6" providerId="AD" clId="Web-{CF5A285C-8C71-D2FC-85DB-A2DB9473D517}" dt="2025-01-17T20:10:20.053" v="688"/>
          <ac:spMkLst>
            <pc:docMk/>
            <pc:sldMk cId="825091110" sldId="271"/>
            <ac:spMk id="18" creationId="{B4019478-3FDC-438C-8848-1D7DA864AFC4}"/>
          </ac:spMkLst>
        </pc:spChg>
        <pc:spChg chg="add del">
          <ac:chgData name="Ieuan Bessant (2203188)" userId="S::2203188@student.uwtsd.ac.uk::c66cc75c-6e96-471e-8f1d-2a9f21d7e7a6" providerId="AD" clId="Web-{CF5A285C-8C71-D2FC-85DB-A2DB9473D517}" dt="2025-01-17T20:10:20.053" v="688"/>
          <ac:spMkLst>
            <pc:docMk/>
            <pc:sldMk cId="825091110" sldId="271"/>
            <ac:spMk id="20" creationId="{FE406479-1D57-4209-B128-3C81746247C6}"/>
          </ac:spMkLst>
        </pc:spChg>
        <pc:spChg chg="add">
          <ac:chgData name="Ieuan Bessant (2203188)" userId="S::2203188@student.uwtsd.ac.uk::c66cc75c-6e96-471e-8f1d-2a9f21d7e7a6" providerId="AD" clId="Web-{CF5A285C-8C71-D2FC-85DB-A2DB9473D517}" dt="2025-01-17T20:10:20.053" v="689"/>
          <ac:spMkLst>
            <pc:docMk/>
            <pc:sldMk cId="825091110" sldId="271"/>
            <ac:spMk id="22" creationId="{657F69E0-C4B0-4BEC-A689-4F8D877F05D4}"/>
          </ac:spMkLst>
        </pc:spChg>
        <pc:spChg chg="add">
          <ac:chgData name="Ieuan Bessant (2203188)" userId="S::2203188@student.uwtsd.ac.uk::c66cc75c-6e96-471e-8f1d-2a9f21d7e7a6" providerId="AD" clId="Web-{CF5A285C-8C71-D2FC-85DB-A2DB9473D517}" dt="2025-01-17T20:10:20.053" v="689"/>
          <ac:spMkLst>
            <pc:docMk/>
            <pc:sldMk cId="825091110" sldId="271"/>
            <ac:spMk id="23" creationId="{9F6380B4-6A1C-481E-8408-B4E6C75B9B81}"/>
          </ac:spMkLst>
        </pc:spChg>
        <pc:picChg chg="add mod">
          <ac:chgData name="Ieuan Bessant (2203188)" userId="S::2203188@student.uwtsd.ac.uk::c66cc75c-6e96-471e-8f1d-2a9f21d7e7a6" providerId="AD" clId="Web-{CF5A285C-8C71-D2FC-85DB-A2DB9473D517}" dt="2025-01-17T20:10:20.053" v="689"/>
          <ac:picMkLst>
            <pc:docMk/>
            <pc:sldMk cId="825091110" sldId="271"/>
            <ac:picMk id="4" creationId="{9E5F0B6D-2487-C8ED-5D51-182319C6EE6B}"/>
          </ac:picMkLst>
        </pc:picChg>
      </pc:sldChg>
      <pc:sldChg chg="modSp new del">
        <pc:chgData name="Ieuan Bessant (2203188)" userId="S::2203188@student.uwtsd.ac.uk::c66cc75c-6e96-471e-8f1d-2a9f21d7e7a6" providerId="AD" clId="Web-{CF5A285C-8C71-D2FC-85DB-A2DB9473D517}" dt="2025-01-17T20:08:27.095" v="626"/>
        <pc:sldMkLst>
          <pc:docMk/>
          <pc:sldMk cId="2387996713" sldId="271"/>
        </pc:sldMkLst>
        <pc:spChg chg="mod">
          <ac:chgData name="Ieuan Bessant (2203188)" userId="S::2203188@student.uwtsd.ac.uk::c66cc75c-6e96-471e-8f1d-2a9f21d7e7a6" providerId="AD" clId="Web-{CF5A285C-8C71-D2FC-85DB-A2DB9473D517}" dt="2025-01-17T20:08:23.517" v="625" actId="20577"/>
          <ac:spMkLst>
            <pc:docMk/>
            <pc:sldMk cId="2387996713" sldId="271"/>
            <ac:spMk id="2" creationId="{F509C9C9-5237-4298-0E45-BFC004575E73}"/>
          </ac:spMkLst>
        </pc:spChg>
      </pc:sldChg>
      <pc:sldChg chg="delSp modSp new">
        <pc:chgData name="Ieuan Bessant (2203188)" userId="S::2203188@student.uwtsd.ac.uk::c66cc75c-6e96-471e-8f1d-2a9f21d7e7a6" providerId="AD" clId="Web-{CF5A285C-8C71-D2FC-85DB-A2DB9473D517}" dt="2025-01-17T20:42:13.331" v="993" actId="20577"/>
        <pc:sldMkLst>
          <pc:docMk/>
          <pc:sldMk cId="3933576118" sldId="272"/>
        </pc:sldMkLst>
        <pc:spChg chg="del mod">
          <ac:chgData name="Ieuan Bessant (2203188)" userId="S::2203188@student.uwtsd.ac.uk::c66cc75c-6e96-471e-8f1d-2a9f21d7e7a6" providerId="AD" clId="Web-{CF5A285C-8C71-D2FC-85DB-A2DB9473D517}" dt="2025-01-17T20:16:45.145" v="890"/>
          <ac:spMkLst>
            <pc:docMk/>
            <pc:sldMk cId="3933576118" sldId="272"/>
            <ac:spMk id="2" creationId="{7CDD87AA-DD0D-D3A0-FE05-181730078B10}"/>
          </ac:spMkLst>
        </pc:spChg>
        <pc:spChg chg="mod">
          <ac:chgData name="Ieuan Bessant (2203188)" userId="S::2203188@student.uwtsd.ac.uk::c66cc75c-6e96-471e-8f1d-2a9f21d7e7a6" providerId="AD" clId="Web-{CF5A285C-8C71-D2FC-85DB-A2DB9473D517}" dt="2025-01-17T20:42:13.331" v="993" actId="20577"/>
          <ac:spMkLst>
            <pc:docMk/>
            <pc:sldMk cId="3933576118" sldId="272"/>
            <ac:spMk id="3" creationId="{8F2ADFA6-D7C5-2816-BB66-7ECB7858C639}"/>
          </ac:spMkLst>
        </pc:spChg>
      </pc:sldChg>
      <pc:sldChg chg="addSp delSp modSp new mod setBg">
        <pc:chgData name="Ieuan Bessant (2203188)" userId="S::2203188@student.uwtsd.ac.uk::c66cc75c-6e96-471e-8f1d-2a9f21d7e7a6" providerId="AD" clId="Web-{CF5A285C-8C71-D2FC-85DB-A2DB9473D517}" dt="2025-01-17T20:58:10.188" v="1302"/>
        <pc:sldMkLst>
          <pc:docMk/>
          <pc:sldMk cId="2088962415" sldId="273"/>
        </pc:sldMkLst>
        <pc:spChg chg="mod ord">
          <ac:chgData name="Ieuan Bessant (2203188)" userId="S::2203188@student.uwtsd.ac.uk::c66cc75c-6e96-471e-8f1d-2a9f21d7e7a6" providerId="AD" clId="Web-{CF5A285C-8C71-D2FC-85DB-A2DB9473D517}" dt="2025-01-17T20:58:10.188" v="1302"/>
          <ac:spMkLst>
            <pc:docMk/>
            <pc:sldMk cId="2088962415" sldId="273"/>
            <ac:spMk id="2" creationId="{07E54D22-46AA-3DB9-2500-E8D388F111DC}"/>
          </ac:spMkLst>
        </pc:spChg>
        <pc:spChg chg="del mod">
          <ac:chgData name="Ieuan Bessant (2203188)" userId="S::2203188@student.uwtsd.ac.uk::c66cc75c-6e96-471e-8f1d-2a9f21d7e7a6" providerId="AD" clId="Web-{CF5A285C-8C71-D2FC-85DB-A2DB9473D517}" dt="2025-01-17T20:57:21.701" v="1284"/>
          <ac:spMkLst>
            <pc:docMk/>
            <pc:sldMk cId="2088962415" sldId="273"/>
            <ac:spMk id="3" creationId="{A25760A5-C72A-B840-5DE9-E60664368923}"/>
          </ac:spMkLst>
        </pc:spChg>
        <pc:spChg chg="add">
          <ac:chgData name="Ieuan Bessant (2203188)" userId="S::2203188@student.uwtsd.ac.uk::c66cc75c-6e96-471e-8f1d-2a9f21d7e7a6" providerId="AD" clId="Web-{CF5A285C-8C71-D2FC-85DB-A2DB9473D517}" dt="2025-01-17T20:58:10.188" v="1302"/>
          <ac:spMkLst>
            <pc:docMk/>
            <pc:sldMk cId="2088962415" sldId="273"/>
            <ac:spMk id="9" creationId="{657F69E0-C4B0-4BEC-A689-4F8D877F05D4}"/>
          </ac:spMkLst>
        </pc:spChg>
        <pc:spChg chg="add">
          <ac:chgData name="Ieuan Bessant (2203188)" userId="S::2203188@student.uwtsd.ac.uk::c66cc75c-6e96-471e-8f1d-2a9f21d7e7a6" providerId="AD" clId="Web-{CF5A285C-8C71-D2FC-85DB-A2DB9473D517}" dt="2025-01-17T20:58:10.188" v="1302"/>
          <ac:spMkLst>
            <pc:docMk/>
            <pc:sldMk cId="2088962415" sldId="273"/>
            <ac:spMk id="11" creationId="{9F6380B4-6A1C-481E-8408-B4E6C75B9B81}"/>
          </ac:spMkLst>
        </pc:spChg>
        <pc:picChg chg="add mod">
          <ac:chgData name="Ieuan Bessant (2203188)" userId="S::2203188@student.uwtsd.ac.uk::c66cc75c-6e96-471e-8f1d-2a9f21d7e7a6" providerId="AD" clId="Web-{CF5A285C-8C71-D2FC-85DB-A2DB9473D517}" dt="2025-01-17T20:58:10.188" v="1302"/>
          <ac:picMkLst>
            <pc:docMk/>
            <pc:sldMk cId="2088962415" sldId="273"/>
            <ac:picMk id="4" creationId="{CA902603-2221-32CD-5369-F3353569DFC7}"/>
          </ac:picMkLst>
        </pc:picChg>
      </pc:sldChg>
      <pc:sldChg chg="modSp new del">
        <pc:chgData name="Ieuan Bessant (2203188)" userId="S::2203188@student.uwtsd.ac.uk::c66cc75c-6e96-471e-8f1d-2a9f21d7e7a6" providerId="AD" clId="Web-{CF5A285C-8C71-D2FC-85DB-A2DB9473D517}" dt="2025-01-17T20:47:45.610" v="1006"/>
        <pc:sldMkLst>
          <pc:docMk/>
          <pc:sldMk cId="2090657928" sldId="273"/>
        </pc:sldMkLst>
        <pc:spChg chg="mod">
          <ac:chgData name="Ieuan Bessant (2203188)" userId="S::2203188@student.uwtsd.ac.uk::c66cc75c-6e96-471e-8f1d-2a9f21d7e7a6" providerId="AD" clId="Web-{CF5A285C-8C71-D2FC-85DB-A2DB9473D517}" dt="2025-01-17T20:47:42.360" v="1005" actId="20577"/>
          <ac:spMkLst>
            <pc:docMk/>
            <pc:sldMk cId="2090657928" sldId="273"/>
            <ac:spMk id="2" creationId="{D685B3AD-CDA2-4041-2AAC-57E7E0F45CB4}"/>
          </ac:spMkLst>
        </pc:spChg>
        <pc:spChg chg="mod">
          <ac:chgData name="Ieuan Bessant (2203188)" userId="S::2203188@student.uwtsd.ac.uk::c66cc75c-6e96-471e-8f1d-2a9f21d7e7a6" providerId="AD" clId="Web-{CF5A285C-8C71-D2FC-85DB-A2DB9473D517}" dt="2025-01-17T20:47:34.856" v="1001" actId="20577"/>
          <ac:spMkLst>
            <pc:docMk/>
            <pc:sldMk cId="2090657928" sldId="273"/>
            <ac:spMk id="3" creationId="{410E48ED-1B43-EACC-7F29-2B77904F3945}"/>
          </ac:spMkLst>
        </pc:spChg>
      </pc:sldChg>
      <pc:sldChg chg="modSp new del ord">
        <pc:chgData name="Ieuan Bessant (2203188)" userId="S::2203188@student.uwtsd.ac.uk::c66cc75c-6e96-471e-8f1d-2a9f21d7e7a6" providerId="AD" clId="Web-{CF5A285C-8C71-D2FC-85DB-A2DB9473D517}" dt="2025-01-17T20:46:55.728" v="999"/>
        <pc:sldMkLst>
          <pc:docMk/>
          <pc:sldMk cId="2782614791" sldId="273"/>
        </pc:sldMkLst>
        <pc:spChg chg="mod">
          <ac:chgData name="Ieuan Bessant (2203188)" userId="S::2203188@student.uwtsd.ac.uk::c66cc75c-6e96-471e-8f1d-2a9f21d7e7a6" providerId="AD" clId="Web-{CF5A285C-8C71-D2FC-85DB-A2DB9473D517}" dt="2025-01-17T20:46:08.162" v="997" actId="20577"/>
          <ac:spMkLst>
            <pc:docMk/>
            <pc:sldMk cId="2782614791" sldId="273"/>
            <ac:spMk id="3" creationId="{054F08A3-EF09-0EA8-4C0C-C7C0137D3FEC}"/>
          </ac:spMkLst>
        </pc:spChg>
      </pc:sldChg>
    </pc:docChg>
  </pc:docChgLst>
  <pc:docChgLst>
    <pc:chgData name="Ieuan Bessant (2203188)" userId="S::2203188@student.uwtsd.ac.uk::c66cc75c-6e96-471e-8f1d-2a9f21d7e7a6" providerId="AD" clId="Web-{EEFD636C-2103-6F59-2C26-F8A2A5E4B26F}"/>
    <pc:docChg chg="addSld delSld modSld sldOrd">
      <pc:chgData name="Ieuan Bessant (2203188)" userId="S::2203188@student.uwtsd.ac.uk::c66cc75c-6e96-471e-8f1d-2a9f21d7e7a6" providerId="AD" clId="Web-{EEFD636C-2103-6F59-2C26-F8A2A5E4B26F}" dt="2025-01-18T09:59:15.872" v="1447" actId="20577"/>
      <pc:docMkLst>
        <pc:docMk/>
      </pc:docMkLst>
      <pc:sldChg chg="modSp">
        <pc:chgData name="Ieuan Bessant (2203188)" userId="S::2203188@student.uwtsd.ac.uk::c66cc75c-6e96-471e-8f1d-2a9f21d7e7a6" providerId="AD" clId="Web-{EEFD636C-2103-6F59-2C26-F8A2A5E4B26F}" dt="2025-01-18T09:33:56.336" v="825" actId="20577"/>
        <pc:sldMkLst>
          <pc:docMk/>
          <pc:sldMk cId="17379654" sldId="263"/>
        </pc:sldMkLst>
        <pc:spChg chg="mod">
          <ac:chgData name="Ieuan Bessant (2203188)" userId="S::2203188@student.uwtsd.ac.uk::c66cc75c-6e96-471e-8f1d-2a9f21d7e7a6" providerId="AD" clId="Web-{EEFD636C-2103-6F59-2C26-F8A2A5E4B26F}" dt="2025-01-18T09:33:56.336" v="825" actId="20577"/>
          <ac:spMkLst>
            <pc:docMk/>
            <pc:sldMk cId="17379654" sldId="263"/>
            <ac:spMk id="3" creationId="{D80DC223-43BD-8E20-1FEC-BCDEB5F9851F}"/>
          </ac:spMkLst>
        </pc:spChg>
      </pc:sldChg>
      <pc:sldChg chg="modSp">
        <pc:chgData name="Ieuan Bessant (2203188)" userId="S::2203188@student.uwtsd.ac.uk::c66cc75c-6e96-471e-8f1d-2a9f21d7e7a6" providerId="AD" clId="Web-{EEFD636C-2103-6F59-2C26-F8A2A5E4B26F}" dt="2025-01-18T09:58:44.167" v="1446" actId="20577"/>
        <pc:sldMkLst>
          <pc:docMk/>
          <pc:sldMk cId="3339785264" sldId="265"/>
        </pc:sldMkLst>
        <pc:spChg chg="mod">
          <ac:chgData name="Ieuan Bessant (2203188)" userId="S::2203188@student.uwtsd.ac.uk::c66cc75c-6e96-471e-8f1d-2a9f21d7e7a6" providerId="AD" clId="Web-{EEFD636C-2103-6F59-2C26-F8A2A5E4B26F}" dt="2025-01-18T09:58:44.167" v="1446" actId="20577"/>
          <ac:spMkLst>
            <pc:docMk/>
            <pc:sldMk cId="3339785264" sldId="265"/>
            <ac:spMk id="3" creationId="{8D43E48F-6629-27F9-6FC0-4C11AD11CE65}"/>
          </ac:spMkLst>
        </pc:spChg>
      </pc:sldChg>
      <pc:sldChg chg="modSp del">
        <pc:chgData name="Ieuan Bessant (2203188)" userId="S::2203188@student.uwtsd.ac.uk::c66cc75c-6e96-471e-8f1d-2a9f21d7e7a6" providerId="AD" clId="Web-{EEFD636C-2103-6F59-2C26-F8A2A5E4B26F}" dt="2025-01-18T09:32:10.847" v="760"/>
        <pc:sldMkLst>
          <pc:docMk/>
          <pc:sldMk cId="342711250" sldId="270"/>
        </pc:sldMkLst>
        <pc:spChg chg="mod">
          <ac:chgData name="Ieuan Bessant (2203188)" userId="S::2203188@student.uwtsd.ac.uk::c66cc75c-6e96-471e-8f1d-2a9f21d7e7a6" providerId="AD" clId="Web-{EEFD636C-2103-6F59-2C26-F8A2A5E4B26F}" dt="2025-01-17T21:13:50.969" v="46" actId="20577"/>
          <ac:spMkLst>
            <pc:docMk/>
            <pc:sldMk cId="342711250" sldId="270"/>
            <ac:spMk id="3" creationId="{DC0DD0B8-6A0B-01E7-8D8B-A39D27DD47F3}"/>
          </ac:spMkLst>
        </pc:spChg>
      </pc:sldChg>
      <pc:sldChg chg="modSp ord">
        <pc:chgData name="Ieuan Bessant (2203188)" userId="S::2203188@student.uwtsd.ac.uk::c66cc75c-6e96-471e-8f1d-2a9f21d7e7a6" providerId="AD" clId="Web-{EEFD636C-2103-6F59-2C26-F8A2A5E4B26F}" dt="2025-01-18T09:59:15.872" v="1447" actId="20577"/>
        <pc:sldMkLst>
          <pc:docMk/>
          <pc:sldMk cId="825091110" sldId="271"/>
        </pc:sldMkLst>
        <pc:spChg chg="mod">
          <ac:chgData name="Ieuan Bessant (2203188)" userId="S::2203188@student.uwtsd.ac.uk::c66cc75c-6e96-471e-8f1d-2a9f21d7e7a6" providerId="AD" clId="Web-{EEFD636C-2103-6F59-2C26-F8A2A5E4B26F}" dt="2025-01-18T09:59:15.872" v="1447" actId="20577"/>
          <ac:spMkLst>
            <pc:docMk/>
            <pc:sldMk cId="825091110" sldId="271"/>
            <ac:spMk id="2" creationId="{1781860A-5C3A-4DB7-5D5A-3EC34EFF5D26}"/>
          </ac:spMkLst>
        </pc:spChg>
      </pc:sldChg>
      <pc:sldChg chg="addSp delSp modSp new mod setBg">
        <pc:chgData name="Ieuan Bessant (2203188)" userId="S::2203188@student.uwtsd.ac.uk::c66cc75c-6e96-471e-8f1d-2a9f21d7e7a6" providerId="AD" clId="Web-{EEFD636C-2103-6F59-2C26-F8A2A5E4B26F}" dt="2025-01-18T08:59:16.306" v="93" actId="20577"/>
        <pc:sldMkLst>
          <pc:docMk/>
          <pc:sldMk cId="3768470101" sldId="274"/>
        </pc:sldMkLst>
        <pc:spChg chg="mod ord">
          <ac:chgData name="Ieuan Bessant (2203188)" userId="S::2203188@student.uwtsd.ac.uk::c66cc75c-6e96-471e-8f1d-2a9f21d7e7a6" providerId="AD" clId="Web-{EEFD636C-2103-6F59-2C26-F8A2A5E4B26F}" dt="2025-01-18T08:59:16.306" v="93" actId="20577"/>
          <ac:spMkLst>
            <pc:docMk/>
            <pc:sldMk cId="3768470101" sldId="274"/>
            <ac:spMk id="2" creationId="{313273AD-3F10-5345-D50F-E1B4E3D80B02}"/>
          </ac:spMkLst>
        </pc:spChg>
        <pc:spChg chg="del mod">
          <ac:chgData name="Ieuan Bessant (2203188)" userId="S::2203188@student.uwtsd.ac.uk::c66cc75c-6e96-471e-8f1d-2a9f21d7e7a6" providerId="AD" clId="Web-{EEFD636C-2103-6F59-2C26-F8A2A5E4B26F}" dt="2025-01-18T08:57:22.614" v="82"/>
          <ac:spMkLst>
            <pc:docMk/>
            <pc:sldMk cId="3768470101" sldId="274"/>
            <ac:spMk id="3" creationId="{7A8F3B20-5011-024F-46D4-EB49B5006D53}"/>
          </ac:spMkLst>
        </pc:spChg>
        <pc:spChg chg="add del mod">
          <ac:chgData name="Ieuan Bessant (2203188)" userId="S::2203188@student.uwtsd.ac.uk::c66cc75c-6e96-471e-8f1d-2a9f21d7e7a6" providerId="AD" clId="Web-{EEFD636C-2103-6F59-2C26-F8A2A5E4B26F}" dt="2025-01-18T08:57:24.474" v="83"/>
          <ac:spMkLst>
            <pc:docMk/>
            <pc:sldMk cId="3768470101" sldId="274"/>
            <ac:spMk id="5" creationId="{9CB44359-50B5-B439-ABAD-67B647BF3791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8:59:02.759" v="86"/>
          <ac:spMkLst>
            <pc:docMk/>
            <pc:sldMk cId="3768470101" sldId="274"/>
            <ac:spMk id="11" creationId="{657F69E0-C4B0-4BEC-A689-4F8D877F05D4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8:59:02.759" v="86"/>
          <ac:spMkLst>
            <pc:docMk/>
            <pc:sldMk cId="3768470101" sldId="274"/>
            <ac:spMk id="13" creationId="{9F6380B4-6A1C-481E-8408-B4E6C75B9B81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8:59:05.181" v="88"/>
          <ac:spMkLst>
            <pc:docMk/>
            <pc:sldMk cId="3768470101" sldId="274"/>
            <ac:spMk id="15" creationId="{C1DD1A8A-57D5-4A81-AD04-532B043C5611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8:59:05.181" v="88"/>
          <ac:spMkLst>
            <pc:docMk/>
            <pc:sldMk cId="3768470101" sldId="274"/>
            <ac:spMk id="16" creationId="{007891EC-4501-44ED-A8C8-B11B6DB767AB}"/>
          </ac:spMkLst>
        </pc:spChg>
        <pc:spChg chg="add">
          <ac:chgData name="Ieuan Bessant (2203188)" userId="S::2203188@student.uwtsd.ac.uk::c66cc75c-6e96-471e-8f1d-2a9f21d7e7a6" providerId="AD" clId="Web-{EEFD636C-2103-6F59-2C26-F8A2A5E4B26F}" dt="2025-01-18T08:59:05.212" v="89"/>
          <ac:spMkLst>
            <pc:docMk/>
            <pc:sldMk cId="3768470101" sldId="274"/>
            <ac:spMk id="18" creationId="{657F69E0-C4B0-4BEC-A689-4F8D877F05D4}"/>
          </ac:spMkLst>
        </pc:spChg>
        <pc:spChg chg="add">
          <ac:chgData name="Ieuan Bessant (2203188)" userId="S::2203188@student.uwtsd.ac.uk::c66cc75c-6e96-471e-8f1d-2a9f21d7e7a6" providerId="AD" clId="Web-{EEFD636C-2103-6F59-2C26-F8A2A5E4B26F}" dt="2025-01-18T08:59:05.212" v="89"/>
          <ac:spMkLst>
            <pc:docMk/>
            <pc:sldMk cId="3768470101" sldId="274"/>
            <ac:spMk id="19" creationId="{9F6380B4-6A1C-481E-8408-B4E6C75B9B81}"/>
          </ac:spMkLst>
        </pc:spChg>
        <pc:picChg chg="add mod">
          <ac:chgData name="Ieuan Bessant (2203188)" userId="S::2203188@student.uwtsd.ac.uk::c66cc75c-6e96-471e-8f1d-2a9f21d7e7a6" providerId="AD" clId="Web-{EEFD636C-2103-6F59-2C26-F8A2A5E4B26F}" dt="2025-01-18T08:59:05.212" v="89"/>
          <ac:picMkLst>
            <pc:docMk/>
            <pc:sldMk cId="3768470101" sldId="274"/>
            <ac:picMk id="6" creationId="{D7A08CD5-B8CF-BD13-F2A1-918C531CDA1F}"/>
          </ac:picMkLst>
        </pc:picChg>
      </pc:sldChg>
      <pc:sldChg chg="modSp new">
        <pc:chgData name="Ieuan Bessant (2203188)" userId="S::2203188@student.uwtsd.ac.uk::c66cc75c-6e96-471e-8f1d-2a9f21d7e7a6" providerId="AD" clId="Web-{EEFD636C-2103-6F59-2C26-F8A2A5E4B26F}" dt="2025-01-18T09:58:09.916" v="1444" actId="20577"/>
        <pc:sldMkLst>
          <pc:docMk/>
          <pc:sldMk cId="3442422087" sldId="275"/>
        </pc:sldMkLst>
        <pc:spChg chg="mod">
          <ac:chgData name="Ieuan Bessant (2203188)" userId="S::2203188@student.uwtsd.ac.uk::c66cc75c-6e96-471e-8f1d-2a9f21d7e7a6" providerId="AD" clId="Web-{EEFD636C-2103-6F59-2C26-F8A2A5E4B26F}" dt="2025-01-18T09:53:56.624" v="1311" actId="20577"/>
          <ac:spMkLst>
            <pc:docMk/>
            <pc:sldMk cId="3442422087" sldId="275"/>
            <ac:spMk id="2" creationId="{80ABB41E-1BB6-7985-EA2D-77A986D83FA4}"/>
          </ac:spMkLst>
        </pc:spChg>
        <pc:spChg chg="mod">
          <ac:chgData name="Ieuan Bessant (2203188)" userId="S::2203188@student.uwtsd.ac.uk::c66cc75c-6e96-471e-8f1d-2a9f21d7e7a6" providerId="AD" clId="Web-{EEFD636C-2103-6F59-2C26-F8A2A5E4B26F}" dt="2025-01-18T09:58:09.916" v="1444" actId="20577"/>
          <ac:spMkLst>
            <pc:docMk/>
            <pc:sldMk cId="3442422087" sldId="275"/>
            <ac:spMk id="3" creationId="{2D212562-1AB9-E37D-ADB2-D4254B165677}"/>
          </ac:spMkLst>
        </pc:spChg>
      </pc:sldChg>
      <pc:sldChg chg="modSp new ord">
        <pc:chgData name="Ieuan Bessant (2203188)" userId="S::2203188@student.uwtsd.ac.uk::c66cc75c-6e96-471e-8f1d-2a9f21d7e7a6" providerId="AD" clId="Web-{EEFD636C-2103-6F59-2C26-F8A2A5E4B26F}" dt="2025-01-18T09:30:06.996" v="701" actId="20577"/>
        <pc:sldMkLst>
          <pc:docMk/>
          <pc:sldMk cId="2962160013" sldId="276"/>
        </pc:sldMkLst>
        <pc:spChg chg="mod">
          <ac:chgData name="Ieuan Bessant (2203188)" userId="S::2203188@student.uwtsd.ac.uk::c66cc75c-6e96-471e-8f1d-2a9f21d7e7a6" providerId="AD" clId="Web-{EEFD636C-2103-6F59-2C26-F8A2A5E4B26F}" dt="2025-01-18T09:23:23.433" v="538" actId="20577"/>
          <ac:spMkLst>
            <pc:docMk/>
            <pc:sldMk cId="2962160013" sldId="276"/>
            <ac:spMk id="2" creationId="{9EED838D-BA71-AB23-1435-2B3C59B2441A}"/>
          </ac:spMkLst>
        </pc:spChg>
        <pc:spChg chg="mod">
          <ac:chgData name="Ieuan Bessant (2203188)" userId="S::2203188@student.uwtsd.ac.uk::c66cc75c-6e96-471e-8f1d-2a9f21d7e7a6" providerId="AD" clId="Web-{EEFD636C-2103-6F59-2C26-F8A2A5E4B26F}" dt="2025-01-18T09:30:06.996" v="701" actId="20577"/>
          <ac:spMkLst>
            <pc:docMk/>
            <pc:sldMk cId="2962160013" sldId="276"/>
            <ac:spMk id="3" creationId="{0E9B8C8C-CDA3-A046-4EA1-85D3B4663C3D}"/>
          </ac:spMkLst>
        </pc:spChg>
      </pc:sldChg>
      <pc:sldChg chg="addSp delSp modSp new mod setBg">
        <pc:chgData name="Ieuan Bessant (2203188)" userId="S::2203188@student.uwtsd.ac.uk::c66cc75c-6e96-471e-8f1d-2a9f21d7e7a6" providerId="AD" clId="Web-{EEFD636C-2103-6F59-2C26-F8A2A5E4B26F}" dt="2025-01-18T09:15:14.937" v="453" actId="20577"/>
        <pc:sldMkLst>
          <pc:docMk/>
          <pc:sldMk cId="1438681273" sldId="277"/>
        </pc:sldMkLst>
        <pc:spChg chg="mod">
          <ac:chgData name="Ieuan Bessant (2203188)" userId="S::2203188@student.uwtsd.ac.uk::c66cc75c-6e96-471e-8f1d-2a9f21d7e7a6" providerId="AD" clId="Web-{EEFD636C-2103-6F59-2C26-F8A2A5E4B26F}" dt="2025-01-18T09:15:14.937" v="453" actId="20577"/>
          <ac:spMkLst>
            <pc:docMk/>
            <pc:sldMk cId="1438681273" sldId="277"/>
            <ac:spMk id="2" creationId="{68924815-9BA3-31FA-0B2E-B4A635975EBD}"/>
          </ac:spMkLst>
        </pc:spChg>
        <pc:spChg chg="mod ord">
          <ac:chgData name="Ieuan Bessant (2203188)" userId="S::2203188@student.uwtsd.ac.uk::c66cc75c-6e96-471e-8f1d-2a9f21d7e7a6" providerId="AD" clId="Web-{EEFD636C-2103-6F59-2C26-F8A2A5E4B26F}" dt="2025-01-18T09:15:09.718" v="452" actId="20577"/>
          <ac:spMkLst>
            <pc:docMk/>
            <pc:sldMk cId="1438681273" sldId="277"/>
            <ac:spMk id="3" creationId="{72D75DE3-26A2-9FC3-81C8-5C44CAB4CE11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9:06:12.588" v="258"/>
          <ac:spMkLst>
            <pc:docMk/>
            <pc:sldMk cId="1438681273" sldId="277"/>
            <ac:spMk id="9" creationId="{45D37F4E-DDB4-456B-97E0-9937730A039F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9:06:12.588" v="258"/>
          <ac:spMkLst>
            <pc:docMk/>
            <pc:sldMk cId="1438681273" sldId="277"/>
            <ac:spMk id="11" creationId="{B2DD41CD-8F47-4F56-AD12-4E2FF7696987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9:14:48.764" v="446"/>
          <ac:spMkLst>
            <pc:docMk/>
            <pc:sldMk cId="1438681273" sldId="277"/>
            <ac:spMk id="13" creationId="{F13C74B1-5B17-4795-BED0-7140497B445A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9:14:48.764" v="446"/>
          <ac:spMkLst>
            <pc:docMk/>
            <pc:sldMk cId="1438681273" sldId="277"/>
            <ac:spMk id="14" creationId="{D4974D33-8DC5-464E-8C6D-BE58F0669C17}"/>
          </ac:spMkLst>
        </pc:spChg>
        <pc:spChg chg="add">
          <ac:chgData name="Ieuan Bessant (2203188)" userId="S::2203188@student.uwtsd.ac.uk::c66cc75c-6e96-471e-8f1d-2a9f21d7e7a6" providerId="AD" clId="Web-{EEFD636C-2103-6F59-2C26-F8A2A5E4B26F}" dt="2025-01-18T09:14:48.764" v="446"/>
          <ac:spMkLst>
            <pc:docMk/>
            <pc:sldMk cId="1438681273" sldId="277"/>
            <ac:spMk id="19" creationId="{327D73B4-9F5C-4A64-A179-51B9500CB8B5}"/>
          </ac:spMkLst>
        </pc:spChg>
        <pc:spChg chg="add">
          <ac:chgData name="Ieuan Bessant (2203188)" userId="S::2203188@student.uwtsd.ac.uk::c66cc75c-6e96-471e-8f1d-2a9f21d7e7a6" providerId="AD" clId="Web-{EEFD636C-2103-6F59-2C26-F8A2A5E4B26F}" dt="2025-01-18T09:14:48.764" v="446"/>
          <ac:spMkLst>
            <pc:docMk/>
            <pc:sldMk cId="1438681273" sldId="277"/>
            <ac:spMk id="21" creationId="{C1F06963-6374-4B48-844F-071A9BAAAE02}"/>
          </ac:spMkLst>
        </pc:spChg>
        <pc:spChg chg="add">
          <ac:chgData name="Ieuan Bessant (2203188)" userId="S::2203188@student.uwtsd.ac.uk::c66cc75c-6e96-471e-8f1d-2a9f21d7e7a6" providerId="AD" clId="Web-{EEFD636C-2103-6F59-2C26-F8A2A5E4B26F}" dt="2025-01-18T09:14:48.764" v="446"/>
          <ac:spMkLst>
            <pc:docMk/>
            <pc:sldMk cId="1438681273" sldId="277"/>
            <ac:spMk id="23" creationId="{6CB927A4-E432-4310-9CD5-E89FF5063179}"/>
          </ac:spMkLst>
        </pc:spChg>
        <pc:spChg chg="add">
          <ac:chgData name="Ieuan Bessant (2203188)" userId="S::2203188@student.uwtsd.ac.uk::c66cc75c-6e96-471e-8f1d-2a9f21d7e7a6" providerId="AD" clId="Web-{EEFD636C-2103-6F59-2C26-F8A2A5E4B26F}" dt="2025-01-18T09:14:48.764" v="446"/>
          <ac:spMkLst>
            <pc:docMk/>
            <pc:sldMk cId="1438681273" sldId="277"/>
            <ac:spMk id="25" creationId="{1453BF6C-B012-48B7-B4E8-6D7AC7C27D02}"/>
          </ac:spMkLst>
        </pc:spChg>
        <pc:spChg chg="add">
          <ac:chgData name="Ieuan Bessant (2203188)" userId="S::2203188@student.uwtsd.ac.uk::c66cc75c-6e96-471e-8f1d-2a9f21d7e7a6" providerId="AD" clId="Web-{EEFD636C-2103-6F59-2C26-F8A2A5E4B26F}" dt="2025-01-18T09:14:48.764" v="446"/>
          <ac:spMkLst>
            <pc:docMk/>
            <pc:sldMk cId="1438681273" sldId="277"/>
            <ac:spMk id="27" creationId="{E3020543-B24B-4EC4-8FFC-8DD88EEA91A8}"/>
          </ac:spMkLst>
        </pc:spChg>
        <pc:picChg chg="add mod">
          <ac:chgData name="Ieuan Bessant (2203188)" userId="S::2203188@student.uwtsd.ac.uk::c66cc75c-6e96-471e-8f1d-2a9f21d7e7a6" providerId="AD" clId="Web-{EEFD636C-2103-6F59-2C26-F8A2A5E4B26F}" dt="2025-01-18T09:14:48.764" v="446"/>
          <ac:picMkLst>
            <pc:docMk/>
            <pc:sldMk cId="1438681273" sldId="277"/>
            <ac:picMk id="4" creationId="{FB94C9BF-A2C6-A010-D1DF-BC470A1FFA91}"/>
          </ac:picMkLst>
        </pc:picChg>
      </pc:sldChg>
      <pc:sldChg chg="new del">
        <pc:chgData name="Ieuan Bessant (2203188)" userId="S::2203188@student.uwtsd.ac.uk::c66cc75c-6e96-471e-8f1d-2a9f21d7e7a6" providerId="AD" clId="Web-{EEFD636C-2103-6F59-2C26-F8A2A5E4B26F}" dt="2025-01-18T09:19:38.659" v="497"/>
        <pc:sldMkLst>
          <pc:docMk/>
          <pc:sldMk cId="3152787434" sldId="278"/>
        </pc:sldMkLst>
      </pc:sldChg>
      <pc:sldChg chg="addSp delSp modSp new mod setBg">
        <pc:chgData name="Ieuan Bessant (2203188)" userId="S::2203188@student.uwtsd.ac.uk::c66cc75c-6e96-471e-8f1d-2a9f21d7e7a6" providerId="AD" clId="Web-{EEFD636C-2103-6F59-2C26-F8A2A5E4B26F}" dt="2025-01-18T09:19:36.174" v="496" actId="20577"/>
        <pc:sldMkLst>
          <pc:docMk/>
          <pc:sldMk cId="3341898921" sldId="279"/>
        </pc:sldMkLst>
        <pc:spChg chg="mod">
          <ac:chgData name="Ieuan Bessant (2203188)" userId="S::2203188@student.uwtsd.ac.uk::c66cc75c-6e96-471e-8f1d-2a9f21d7e7a6" providerId="AD" clId="Web-{EEFD636C-2103-6F59-2C26-F8A2A5E4B26F}" dt="2025-01-18T09:15:28.828" v="458" actId="20577"/>
          <ac:spMkLst>
            <pc:docMk/>
            <pc:sldMk cId="3341898921" sldId="279"/>
            <ac:spMk id="2" creationId="{B082C2F0-F06F-4DFF-8198-B9C546679BE8}"/>
          </ac:spMkLst>
        </pc:spChg>
        <pc:spChg chg="mod ord">
          <ac:chgData name="Ieuan Bessant (2203188)" userId="S::2203188@student.uwtsd.ac.uk::c66cc75c-6e96-471e-8f1d-2a9f21d7e7a6" providerId="AD" clId="Web-{EEFD636C-2103-6F59-2C26-F8A2A5E4B26F}" dt="2025-01-18T09:19:36.174" v="496" actId="20577"/>
          <ac:spMkLst>
            <pc:docMk/>
            <pc:sldMk cId="3341898921" sldId="279"/>
            <ac:spMk id="3" creationId="{D5A4FDD2-35D5-2DEC-1027-303072347173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9:14:22.904" v="438"/>
          <ac:spMkLst>
            <pc:docMk/>
            <pc:sldMk cId="3341898921" sldId="279"/>
            <ac:spMk id="9" creationId="{3ECBE1F1-D69B-4AFA-ABD5-8E41720EF6DE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9:14:22.904" v="438"/>
          <ac:spMkLst>
            <pc:docMk/>
            <pc:sldMk cId="3341898921" sldId="279"/>
            <ac:spMk id="11" creationId="{603A6265-E10C-4B85-9C20-E75FCAF9CC63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9:14:27.216" v="440"/>
          <ac:spMkLst>
            <pc:docMk/>
            <pc:sldMk cId="3341898921" sldId="279"/>
            <ac:spMk id="13" creationId="{C0763A76-9F1C-4FC5-82B7-DD475DA461B2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9:14:27.216" v="440"/>
          <ac:spMkLst>
            <pc:docMk/>
            <pc:sldMk cId="3341898921" sldId="279"/>
            <ac:spMk id="14" creationId="{E81BF4F6-F2CF-4984-9D14-D6966D92F99F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9:14:29.904" v="442"/>
          <ac:spMkLst>
            <pc:docMk/>
            <pc:sldMk cId="3341898921" sldId="279"/>
            <ac:spMk id="15" creationId="{5A55FBCD-CD42-40F5-8A1B-3203F9CAEEAA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9:14:29.904" v="442"/>
          <ac:spMkLst>
            <pc:docMk/>
            <pc:sldMk cId="3341898921" sldId="279"/>
            <ac:spMk id="16" creationId="{FFB60E8C-7224-44A4-87A0-46A1711DD2ED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9:14:29.904" v="442"/>
          <ac:spMkLst>
            <pc:docMk/>
            <pc:sldMk cId="3341898921" sldId="279"/>
            <ac:spMk id="17" creationId="{5DA32751-37A2-45C0-BE94-63D375E27003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9:14:29.904" v="442"/>
          <ac:spMkLst>
            <pc:docMk/>
            <pc:sldMk cId="3341898921" sldId="279"/>
            <ac:spMk id="18" creationId="{E659831F-0D9A-4C63-9EBB-8435B85A440F}"/>
          </ac:spMkLst>
        </pc:spChg>
        <pc:spChg chg="add">
          <ac:chgData name="Ieuan Bessant (2203188)" userId="S::2203188@student.uwtsd.ac.uk::c66cc75c-6e96-471e-8f1d-2a9f21d7e7a6" providerId="AD" clId="Web-{EEFD636C-2103-6F59-2C26-F8A2A5E4B26F}" dt="2025-01-18T09:14:29.904" v="443"/>
          <ac:spMkLst>
            <pc:docMk/>
            <pc:sldMk cId="3341898921" sldId="279"/>
            <ac:spMk id="20" creationId="{C0763A76-9F1C-4FC5-82B7-DD475DA461B2}"/>
          </ac:spMkLst>
        </pc:spChg>
        <pc:spChg chg="add">
          <ac:chgData name="Ieuan Bessant (2203188)" userId="S::2203188@student.uwtsd.ac.uk::c66cc75c-6e96-471e-8f1d-2a9f21d7e7a6" providerId="AD" clId="Web-{EEFD636C-2103-6F59-2C26-F8A2A5E4B26F}" dt="2025-01-18T09:14:29.904" v="443"/>
          <ac:spMkLst>
            <pc:docMk/>
            <pc:sldMk cId="3341898921" sldId="279"/>
            <ac:spMk id="21" creationId="{E81BF4F6-F2CF-4984-9D14-D6966D92F99F}"/>
          </ac:spMkLst>
        </pc:spChg>
        <pc:picChg chg="add mod ord">
          <ac:chgData name="Ieuan Bessant (2203188)" userId="S::2203188@student.uwtsd.ac.uk::c66cc75c-6e96-471e-8f1d-2a9f21d7e7a6" providerId="AD" clId="Web-{EEFD636C-2103-6F59-2C26-F8A2A5E4B26F}" dt="2025-01-18T09:14:29.904" v="443"/>
          <ac:picMkLst>
            <pc:docMk/>
            <pc:sldMk cId="3341898921" sldId="279"/>
            <ac:picMk id="4" creationId="{F6A8B511-D73D-FE52-B3D3-12B1174FE4DF}"/>
          </ac:picMkLst>
        </pc:picChg>
      </pc:sldChg>
      <pc:sldChg chg="new del">
        <pc:chgData name="Ieuan Bessant (2203188)" userId="S::2203188@student.uwtsd.ac.uk::c66cc75c-6e96-471e-8f1d-2a9f21d7e7a6" providerId="AD" clId="Web-{EEFD636C-2103-6F59-2C26-F8A2A5E4B26F}" dt="2025-01-18T09:31:14.623" v="704"/>
        <pc:sldMkLst>
          <pc:docMk/>
          <pc:sldMk cId="2103799537" sldId="280"/>
        </pc:sldMkLst>
      </pc:sldChg>
      <pc:sldChg chg="addSp delSp modSp new mod setBg">
        <pc:chgData name="Ieuan Bessant (2203188)" userId="S::2203188@student.uwtsd.ac.uk::c66cc75c-6e96-471e-8f1d-2a9f21d7e7a6" providerId="AD" clId="Web-{EEFD636C-2103-6F59-2C26-F8A2A5E4B26F}" dt="2025-01-18T09:38:45.226" v="946"/>
        <pc:sldMkLst>
          <pc:docMk/>
          <pc:sldMk cId="3656860768" sldId="280"/>
        </pc:sldMkLst>
        <pc:spChg chg="mod">
          <ac:chgData name="Ieuan Bessant (2203188)" userId="S::2203188@student.uwtsd.ac.uk::c66cc75c-6e96-471e-8f1d-2a9f21d7e7a6" providerId="AD" clId="Web-{EEFD636C-2103-6F59-2C26-F8A2A5E4B26F}" dt="2025-01-18T09:38:45.226" v="946"/>
          <ac:spMkLst>
            <pc:docMk/>
            <pc:sldMk cId="3656860768" sldId="280"/>
            <ac:spMk id="2" creationId="{14579989-E92C-943E-D51F-015CEC028129}"/>
          </ac:spMkLst>
        </pc:spChg>
        <pc:spChg chg="mod ord">
          <ac:chgData name="Ieuan Bessant (2203188)" userId="S::2203188@student.uwtsd.ac.uk::c66cc75c-6e96-471e-8f1d-2a9f21d7e7a6" providerId="AD" clId="Web-{EEFD636C-2103-6F59-2C26-F8A2A5E4B26F}" dt="2025-01-18T09:38:45.226" v="946"/>
          <ac:spMkLst>
            <pc:docMk/>
            <pc:sldMk cId="3656860768" sldId="280"/>
            <ac:spMk id="3" creationId="{6FBE171E-0D75-7E84-CC65-9F557D21ECE9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9:38:22.647" v="939"/>
          <ac:spMkLst>
            <pc:docMk/>
            <pc:sldMk cId="3656860768" sldId="280"/>
            <ac:spMk id="9" creationId="{7C432AFE-B3D2-4BFF-BF8F-96C27AFF1AC7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9:38:22.647" v="939"/>
          <ac:spMkLst>
            <pc:docMk/>
            <pc:sldMk cId="3656860768" sldId="280"/>
            <ac:spMk id="11" creationId="{AF2F604E-43BE-4DC3-B983-E071523364F8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9:38:22.647" v="939"/>
          <ac:spMkLst>
            <pc:docMk/>
            <pc:sldMk cId="3656860768" sldId="280"/>
            <ac:spMk id="13" creationId="{08C9B587-E65E-4B52-B37C-ABEBB6E87928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9:38:27.913" v="941"/>
          <ac:spMkLst>
            <pc:docMk/>
            <pc:sldMk cId="3656860768" sldId="280"/>
            <ac:spMk id="15" creationId="{E6995CE5-F890-4ABA-82A2-26507CE8D2A3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9:38:27.913" v="941"/>
          <ac:spMkLst>
            <pc:docMk/>
            <pc:sldMk cId="3656860768" sldId="280"/>
            <ac:spMk id="16" creationId="{058A14AF-9FB5-4CC7-BA35-E8E85D3EDF0E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9:38:27.913" v="941"/>
          <ac:spMkLst>
            <pc:docMk/>
            <pc:sldMk cId="3656860768" sldId="280"/>
            <ac:spMk id="17" creationId="{3A9A4357-BD1D-4622-A4FE-766E6AB8DE84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9:38:27.913" v="941"/>
          <ac:spMkLst>
            <pc:docMk/>
            <pc:sldMk cId="3656860768" sldId="280"/>
            <ac:spMk id="18" creationId="{E659831F-0D9A-4C63-9EBB-8435B85A440F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9:38:45.226" v="946"/>
          <ac:spMkLst>
            <pc:docMk/>
            <pc:sldMk cId="3656860768" sldId="280"/>
            <ac:spMk id="20" creationId="{7C432AFE-B3D2-4BFF-BF8F-96C27AFF1AC7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9:38:45.226" v="946"/>
          <ac:spMkLst>
            <pc:docMk/>
            <pc:sldMk cId="3656860768" sldId="280"/>
            <ac:spMk id="21" creationId="{AF2F604E-43BE-4DC3-B983-E071523364F8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9:38:45.226" v="946"/>
          <ac:spMkLst>
            <pc:docMk/>
            <pc:sldMk cId="3656860768" sldId="280"/>
            <ac:spMk id="22" creationId="{08C9B587-E65E-4B52-B37C-ABEBB6E87928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9:38:45.226" v="945"/>
          <ac:spMkLst>
            <pc:docMk/>
            <pc:sldMk cId="3656860768" sldId="280"/>
            <ac:spMk id="27" creationId="{5A0118C5-4F8D-4CF4-BADD-53FEACC6C42A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9:38:45.226" v="945"/>
          <ac:spMkLst>
            <pc:docMk/>
            <pc:sldMk cId="3656860768" sldId="280"/>
            <ac:spMk id="29" creationId="{A99050EE-26AF-4253-BD50-F0FCD965A8F6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9:38:45.226" v="945"/>
          <ac:spMkLst>
            <pc:docMk/>
            <pc:sldMk cId="3656860768" sldId="280"/>
            <ac:spMk id="35" creationId="{D0C78466-EB6E-45A0-99A6-A00789ACD90A}"/>
          </ac:spMkLst>
        </pc:spChg>
        <pc:spChg chg="add del">
          <ac:chgData name="Ieuan Bessant (2203188)" userId="S::2203188@student.uwtsd.ac.uk::c66cc75c-6e96-471e-8f1d-2a9f21d7e7a6" providerId="AD" clId="Web-{EEFD636C-2103-6F59-2C26-F8A2A5E4B26F}" dt="2025-01-18T09:38:45.226" v="945"/>
          <ac:spMkLst>
            <pc:docMk/>
            <pc:sldMk cId="3656860768" sldId="280"/>
            <ac:spMk id="37" creationId="{E99F76E4-5DFD-4DBE-B042-66FBCD1182C9}"/>
          </ac:spMkLst>
        </pc:spChg>
        <pc:spChg chg="add">
          <ac:chgData name="Ieuan Bessant (2203188)" userId="S::2203188@student.uwtsd.ac.uk::c66cc75c-6e96-471e-8f1d-2a9f21d7e7a6" providerId="AD" clId="Web-{EEFD636C-2103-6F59-2C26-F8A2A5E4B26F}" dt="2025-01-18T09:38:45.226" v="946"/>
          <ac:spMkLst>
            <pc:docMk/>
            <pc:sldMk cId="3656860768" sldId="280"/>
            <ac:spMk id="381" creationId="{70DFC902-7D23-471A-B557-B6B6917D7A0D}"/>
          </ac:spMkLst>
        </pc:spChg>
        <pc:spChg chg="add">
          <ac:chgData name="Ieuan Bessant (2203188)" userId="S::2203188@student.uwtsd.ac.uk::c66cc75c-6e96-471e-8f1d-2a9f21d7e7a6" providerId="AD" clId="Web-{EEFD636C-2103-6F59-2C26-F8A2A5E4B26F}" dt="2025-01-18T09:38:45.226" v="946"/>
          <ac:spMkLst>
            <pc:docMk/>
            <pc:sldMk cId="3656860768" sldId="280"/>
            <ac:spMk id="382" creationId="{A55D5633-D557-4DCA-982C-FF36EB7A1C00}"/>
          </ac:spMkLst>
        </pc:spChg>
        <pc:spChg chg="add">
          <ac:chgData name="Ieuan Bessant (2203188)" userId="S::2203188@student.uwtsd.ac.uk::c66cc75c-6e96-471e-8f1d-2a9f21d7e7a6" providerId="AD" clId="Web-{EEFD636C-2103-6F59-2C26-F8A2A5E4B26F}" dt="2025-01-18T09:38:45.226" v="946"/>
          <ac:spMkLst>
            <pc:docMk/>
            <pc:sldMk cId="3656860768" sldId="280"/>
            <ac:spMk id="383" creationId="{450D3AD2-FA80-415F-A9CE-54D884561CD7}"/>
          </ac:spMkLst>
        </pc:spChg>
        <pc:grpChg chg="add del">
          <ac:chgData name="Ieuan Bessant (2203188)" userId="S::2203188@student.uwtsd.ac.uk::c66cc75c-6e96-471e-8f1d-2a9f21d7e7a6" providerId="AD" clId="Web-{EEFD636C-2103-6F59-2C26-F8A2A5E4B26F}" dt="2025-01-18T09:38:45.226" v="945"/>
          <ac:grpSpMkLst>
            <pc:docMk/>
            <pc:sldMk cId="3656860768" sldId="280"/>
            <ac:grpSpMk id="210" creationId="{773717CC-ECEE-4ABF-BA61-C59F46801775}"/>
          </ac:grpSpMkLst>
        </pc:grpChg>
        <pc:picChg chg="add del mod ord">
          <ac:chgData name="Ieuan Bessant (2203188)" userId="S::2203188@student.uwtsd.ac.uk::c66cc75c-6e96-471e-8f1d-2a9f21d7e7a6" providerId="AD" clId="Web-{EEFD636C-2103-6F59-2C26-F8A2A5E4B26F}" dt="2025-01-18T09:38:29.632" v="943"/>
          <ac:picMkLst>
            <pc:docMk/>
            <pc:sldMk cId="3656860768" sldId="280"/>
            <ac:picMk id="4" creationId="{91798657-DBA2-7C51-71AF-B885ECDCC39E}"/>
          </ac:picMkLst>
        </pc:picChg>
      </pc:sldChg>
      <pc:sldChg chg="delSp modSp new del">
        <pc:chgData name="Ieuan Bessant (2203188)" userId="S::2203188@student.uwtsd.ac.uk::c66cc75c-6e96-471e-8f1d-2a9f21d7e7a6" providerId="AD" clId="Web-{EEFD636C-2103-6F59-2C26-F8A2A5E4B26F}" dt="2025-01-18T09:58:22.698" v="1445"/>
        <pc:sldMkLst>
          <pc:docMk/>
          <pc:sldMk cId="1832672543" sldId="281"/>
        </pc:sldMkLst>
        <pc:spChg chg="del">
          <ac:chgData name="Ieuan Bessant (2203188)" userId="S::2203188@student.uwtsd.ac.uk::c66cc75c-6e96-471e-8f1d-2a9f21d7e7a6" providerId="AD" clId="Web-{EEFD636C-2103-6F59-2C26-F8A2A5E4B26F}" dt="2025-01-18T09:53:31.513" v="1304"/>
          <ac:spMkLst>
            <pc:docMk/>
            <pc:sldMk cId="1832672543" sldId="281"/>
            <ac:spMk id="2" creationId="{DA719624-D3FA-6289-CECC-8FE8651AD9B0}"/>
          </ac:spMkLst>
        </pc:spChg>
        <pc:spChg chg="del mod">
          <ac:chgData name="Ieuan Bessant (2203188)" userId="S::2203188@student.uwtsd.ac.uk::c66cc75c-6e96-471e-8f1d-2a9f21d7e7a6" providerId="AD" clId="Web-{EEFD636C-2103-6F59-2C26-F8A2A5E4B26F}" dt="2025-01-18T09:53:38.920" v="1306"/>
          <ac:spMkLst>
            <pc:docMk/>
            <pc:sldMk cId="1832672543" sldId="281"/>
            <ac:spMk id="3" creationId="{97EFA175-5A8A-34B1-AF82-1B774E78EA9B}"/>
          </ac:spMkLst>
        </pc:spChg>
      </pc:sldChg>
    </pc:docChg>
  </pc:docChgLst>
  <pc:docChgLst>
    <pc:chgData name="Ieuan Bessant (2203188)" userId="S::2203188@student.uwtsd.ac.uk::c66cc75c-6e96-471e-8f1d-2a9f21d7e7a6" providerId="AD" clId="Web-{91F84099-CA45-9A79-53DA-31BFE80FBF12}"/>
    <pc:docChg chg="addSld modSld">
      <pc:chgData name="Ieuan Bessant (2203188)" userId="S::2203188@student.uwtsd.ac.uk::c66cc75c-6e96-471e-8f1d-2a9f21d7e7a6" providerId="AD" clId="Web-{91F84099-CA45-9A79-53DA-31BFE80FBF12}" dt="2025-01-15T13:35:10.182" v="131" actId="20577"/>
      <pc:docMkLst>
        <pc:docMk/>
      </pc:docMkLst>
      <pc:sldChg chg="addSp delSp modSp mod setBg">
        <pc:chgData name="Ieuan Bessant (2203188)" userId="S::2203188@student.uwtsd.ac.uk::c66cc75c-6e96-471e-8f1d-2a9f21d7e7a6" providerId="AD" clId="Web-{91F84099-CA45-9A79-53DA-31BFE80FBF12}" dt="2025-01-15T13:30:06.976" v="69"/>
        <pc:sldMkLst>
          <pc:docMk/>
          <pc:sldMk cId="109857222" sldId="256"/>
        </pc:sldMkLst>
        <pc:spChg chg="mod">
          <ac:chgData name="Ieuan Bessant (2203188)" userId="S::2203188@student.uwtsd.ac.uk::c66cc75c-6e96-471e-8f1d-2a9f21d7e7a6" providerId="AD" clId="Web-{91F84099-CA45-9A79-53DA-31BFE80FBF12}" dt="2025-01-15T13:30:06.976" v="68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Ieuan Bessant (2203188)" userId="S::2203188@student.uwtsd.ac.uk::c66cc75c-6e96-471e-8f1d-2a9f21d7e7a6" providerId="AD" clId="Web-{91F84099-CA45-9A79-53DA-31BFE80FBF12}" dt="2025-01-15T13:30:06.976" v="69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Ieuan Bessant (2203188)" userId="S::2203188@student.uwtsd.ac.uk::c66cc75c-6e96-471e-8f1d-2a9f21d7e7a6" providerId="AD" clId="Web-{91F84099-CA45-9A79-53DA-31BFE80FBF12}" dt="2025-01-15T13:16:06.457" v="13"/>
          <ac:spMkLst>
            <pc:docMk/>
            <pc:sldMk cId="109857222" sldId="256"/>
            <ac:spMk id="9" creationId="{0671A8AE-40A1-4631-A6B8-581AFF065482}"/>
          </ac:spMkLst>
        </pc:spChg>
        <pc:spChg chg="add del">
          <ac:chgData name="Ieuan Bessant (2203188)" userId="S::2203188@student.uwtsd.ac.uk::c66cc75c-6e96-471e-8f1d-2a9f21d7e7a6" providerId="AD" clId="Web-{91F84099-CA45-9A79-53DA-31BFE80FBF12}" dt="2025-01-15T13:16:06.457" v="13"/>
          <ac:spMkLst>
            <pc:docMk/>
            <pc:sldMk cId="109857222" sldId="256"/>
            <ac:spMk id="11" creationId="{AB58EF07-17C2-48CF-ABB0-EEF1F17CB8F0}"/>
          </ac:spMkLst>
        </pc:spChg>
        <pc:spChg chg="add del">
          <ac:chgData name="Ieuan Bessant (2203188)" userId="S::2203188@student.uwtsd.ac.uk::c66cc75c-6e96-471e-8f1d-2a9f21d7e7a6" providerId="AD" clId="Web-{91F84099-CA45-9A79-53DA-31BFE80FBF12}" dt="2025-01-15T13:16:06.457" v="13"/>
          <ac:spMkLst>
            <pc:docMk/>
            <pc:sldMk cId="109857222" sldId="256"/>
            <ac:spMk id="13" creationId="{AF2F604E-43BE-4DC3-B983-E071523364F8}"/>
          </ac:spMkLst>
        </pc:spChg>
        <pc:spChg chg="add del">
          <ac:chgData name="Ieuan Bessant (2203188)" userId="S::2203188@student.uwtsd.ac.uk::c66cc75c-6e96-471e-8f1d-2a9f21d7e7a6" providerId="AD" clId="Web-{91F84099-CA45-9A79-53DA-31BFE80FBF12}" dt="2025-01-15T13:16:06.457" v="13"/>
          <ac:spMkLst>
            <pc:docMk/>
            <pc:sldMk cId="109857222" sldId="256"/>
            <ac:spMk id="15" creationId="{08C9B587-E65E-4B52-B37C-ABEBB6E87928}"/>
          </ac:spMkLst>
        </pc:spChg>
        <pc:spChg chg="add del">
          <ac:chgData name="Ieuan Bessant (2203188)" userId="S::2203188@student.uwtsd.ac.uk::c66cc75c-6e96-471e-8f1d-2a9f21d7e7a6" providerId="AD" clId="Web-{91F84099-CA45-9A79-53DA-31BFE80FBF12}" dt="2025-01-15T13:16:09.363" v="15"/>
          <ac:spMkLst>
            <pc:docMk/>
            <pc:sldMk cId="109857222" sldId="256"/>
            <ac:spMk id="17" creationId="{E91DC736-0EF8-4F87-9146-EBF1D2EE4D3D}"/>
          </ac:spMkLst>
        </pc:spChg>
        <pc:spChg chg="add del">
          <ac:chgData name="Ieuan Bessant (2203188)" userId="S::2203188@student.uwtsd.ac.uk::c66cc75c-6e96-471e-8f1d-2a9f21d7e7a6" providerId="AD" clId="Web-{91F84099-CA45-9A79-53DA-31BFE80FBF12}" dt="2025-01-15T13:16:09.363" v="15"/>
          <ac:spMkLst>
            <pc:docMk/>
            <pc:sldMk cId="109857222" sldId="256"/>
            <ac:spMk id="18" creationId="{097CD68E-23E3-4007-8847-CD0944C4F7BE}"/>
          </ac:spMkLst>
        </pc:spChg>
        <pc:spChg chg="add del">
          <ac:chgData name="Ieuan Bessant (2203188)" userId="S::2203188@student.uwtsd.ac.uk::c66cc75c-6e96-471e-8f1d-2a9f21d7e7a6" providerId="AD" clId="Web-{91F84099-CA45-9A79-53DA-31BFE80FBF12}" dt="2025-01-15T13:16:09.363" v="15"/>
          <ac:spMkLst>
            <pc:docMk/>
            <pc:sldMk cId="109857222" sldId="256"/>
            <ac:spMk id="19" creationId="{AF2F604E-43BE-4DC3-B983-E071523364F8}"/>
          </ac:spMkLst>
        </pc:spChg>
        <pc:spChg chg="add del">
          <ac:chgData name="Ieuan Bessant (2203188)" userId="S::2203188@student.uwtsd.ac.uk::c66cc75c-6e96-471e-8f1d-2a9f21d7e7a6" providerId="AD" clId="Web-{91F84099-CA45-9A79-53DA-31BFE80FBF12}" dt="2025-01-15T13:16:09.363" v="15"/>
          <ac:spMkLst>
            <pc:docMk/>
            <pc:sldMk cId="109857222" sldId="256"/>
            <ac:spMk id="20" creationId="{08C9B587-E65E-4B52-B37C-ABEBB6E87928}"/>
          </ac:spMkLst>
        </pc:spChg>
        <pc:spChg chg="add del">
          <ac:chgData name="Ieuan Bessant (2203188)" userId="S::2203188@student.uwtsd.ac.uk::c66cc75c-6e96-471e-8f1d-2a9f21d7e7a6" providerId="AD" clId="Web-{91F84099-CA45-9A79-53DA-31BFE80FBF12}" dt="2025-01-15T13:30:06.976" v="69"/>
          <ac:spMkLst>
            <pc:docMk/>
            <pc:sldMk cId="109857222" sldId="256"/>
            <ac:spMk id="22" creationId="{0671A8AE-40A1-4631-A6B8-581AFF065482}"/>
          </ac:spMkLst>
        </pc:spChg>
        <pc:spChg chg="add del">
          <ac:chgData name="Ieuan Bessant (2203188)" userId="S::2203188@student.uwtsd.ac.uk::c66cc75c-6e96-471e-8f1d-2a9f21d7e7a6" providerId="AD" clId="Web-{91F84099-CA45-9A79-53DA-31BFE80FBF12}" dt="2025-01-15T13:30:06.976" v="69"/>
          <ac:spMkLst>
            <pc:docMk/>
            <pc:sldMk cId="109857222" sldId="256"/>
            <ac:spMk id="23" creationId="{AB58EF07-17C2-48CF-ABB0-EEF1F17CB8F0}"/>
          </ac:spMkLst>
        </pc:spChg>
        <pc:spChg chg="add del">
          <ac:chgData name="Ieuan Bessant (2203188)" userId="S::2203188@student.uwtsd.ac.uk::c66cc75c-6e96-471e-8f1d-2a9f21d7e7a6" providerId="AD" clId="Web-{91F84099-CA45-9A79-53DA-31BFE80FBF12}" dt="2025-01-15T13:30:06.976" v="69"/>
          <ac:spMkLst>
            <pc:docMk/>
            <pc:sldMk cId="109857222" sldId="256"/>
            <ac:spMk id="24" creationId="{AF2F604E-43BE-4DC3-B983-E071523364F8}"/>
          </ac:spMkLst>
        </pc:spChg>
        <pc:spChg chg="add del">
          <ac:chgData name="Ieuan Bessant (2203188)" userId="S::2203188@student.uwtsd.ac.uk::c66cc75c-6e96-471e-8f1d-2a9f21d7e7a6" providerId="AD" clId="Web-{91F84099-CA45-9A79-53DA-31BFE80FBF12}" dt="2025-01-15T13:30:06.976" v="69"/>
          <ac:spMkLst>
            <pc:docMk/>
            <pc:sldMk cId="109857222" sldId="256"/>
            <ac:spMk id="25" creationId="{08C9B587-E65E-4B52-B37C-ABEBB6E87928}"/>
          </ac:spMkLst>
        </pc:spChg>
        <pc:spChg chg="add del">
          <ac:chgData name="Ieuan Bessant (2203188)" userId="S::2203188@student.uwtsd.ac.uk::c66cc75c-6e96-471e-8f1d-2a9f21d7e7a6" providerId="AD" clId="Web-{91F84099-CA45-9A79-53DA-31BFE80FBF12}" dt="2025-01-15T13:29:57.897" v="64"/>
          <ac:spMkLst>
            <pc:docMk/>
            <pc:sldMk cId="109857222" sldId="256"/>
            <ac:spMk id="30" creationId="{06DA9DF9-31F7-4056-B42E-878CC92417B8}"/>
          </ac:spMkLst>
        </pc:spChg>
        <pc:spChg chg="add del">
          <ac:chgData name="Ieuan Bessant (2203188)" userId="S::2203188@student.uwtsd.ac.uk::c66cc75c-6e96-471e-8f1d-2a9f21d7e7a6" providerId="AD" clId="Web-{91F84099-CA45-9A79-53DA-31BFE80FBF12}" dt="2025-01-15T13:30:02.741" v="66"/>
          <ac:spMkLst>
            <pc:docMk/>
            <pc:sldMk cId="109857222" sldId="256"/>
            <ac:spMk id="32" creationId="{AB58EF07-17C2-48CF-ABB0-EEF1F17CB8F0}"/>
          </ac:spMkLst>
        </pc:spChg>
        <pc:spChg chg="add del">
          <ac:chgData name="Ieuan Bessant (2203188)" userId="S::2203188@student.uwtsd.ac.uk::c66cc75c-6e96-471e-8f1d-2a9f21d7e7a6" providerId="AD" clId="Web-{91F84099-CA45-9A79-53DA-31BFE80FBF12}" dt="2025-01-15T13:30:02.741" v="66"/>
          <ac:spMkLst>
            <pc:docMk/>
            <pc:sldMk cId="109857222" sldId="256"/>
            <ac:spMk id="33" creationId="{0671A8AE-40A1-4631-A6B8-581AFF065482}"/>
          </ac:spMkLst>
        </pc:spChg>
        <pc:spChg chg="add del">
          <ac:chgData name="Ieuan Bessant (2203188)" userId="S::2203188@student.uwtsd.ac.uk::c66cc75c-6e96-471e-8f1d-2a9f21d7e7a6" providerId="AD" clId="Web-{91F84099-CA45-9A79-53DA-31BFE80FBF12}" dt="2025-01-15T13:30:02.741" v="66"/>
          <ac:spMkLst>
            <pc:docMk/>
            <pc:sldMk cId="109857222" sldId="256"/>
            <ac:spMk id="34" creationId="{AF2F604E-43BE-4DC3-B983-E071523364F8}"/>
          </ac:spMkLst>
        </pc:spChg>
        <pc:spChg chg="add del">
          <ac:chgData name="Ieuan Bessant (2203188)" userId="S::2203188@student.uwtsd.ac.uk::c66cc75c-6e96-471e-8f1d-2a9f21d7e7a6" providerId="AD" clId="Web-{91F84099-CA45-9A79-53DA-31BFE80FBF12}" dt="2025-01-15T13:30:02.741" v="66"/>
          <ac:spMkLst>
            <pc:docMk/>
            <pc:sldMk cId="109857222" sldId="256"/>
            <ac:spMk id="36" creationId="{08C9B587-E65E-4B52-B37C-ABEBB6E87928}"/>
          </ac:spMkLst>
        </pc:spChg>
        <pc:spChg chg="add del">
          <ac:chgData name="Ieuan Bessant (2203188)" userId="S::2203188@student.uwtsd.ac.uk::c66cc75c-6e96-471e-8f1d-2a9f21d7e7a6" providerId="AD" clId="Web-{91F84099-CA45-9A79-53DA-31BFE80FBF12}" dt="2025-01-15T13:30:06.976" v="68"/>
          <ac:spMkLst>
            <pc:docMk/>
            <pc:sldMk cId="109857222" sldId="256"/>
            <ac:spMk id="38" creationId="{7821A508-2985-4905-874A-527429BAABFA}"/>
          </ac:spMkLst>
        </pc:spChg>
        <pc:spChg chg="add del">
          <ac:chgData name="Ieuan Bessant (2203188)" userId="S::2203188@student.uwtsd.ac.uk::c66cc75c-6e96-471e-8f1d-2a9f21d7e7a6" providerId="AD" clId="Web-{91F84099-CA45-9A79-53DA-31BFE80FBF12}" dt="2025-01-15T13:30:06.976" v="68"/>
          <ac:spMkLst>
            <pc:docMk/>
            <pc:sldMk cId="109857222" sldId="256"/>
            <ac:spMk id="40" creationId="{D2929CB1-0E3C-4B2D-ADC5-0154FB33BA44}"/>
          </ac:spMkLst>
        </pc:spChg>
        <pc:spChg chg="add del">
          <ac:chgData name="Ieuan Bessant (2203188)" userId="S::2203188@student.uwtsd.ac.uk::c66cc75c-6e96-471e-8f1d-2a9f21d7e7a6" providerId="AD" clId="Web-{91F84099-CA45-9A79-53DA-31BFE80FBF12}" dt="2025-01-15T13:30:06.976" v="68"/>
          <ac:spMkLst>
            <pc:docMk/>
            <pc:sldMk cId="109857222" sldId="256"/>
            <ac:spMk id="42" creationId="{5F2F0C84-BE8C-4DC2-A6D3-30349A801D5C}"/>
          </ac:spMkLst>
        </pc:spChg>
        <pc:spChg chg="add del">
          <ac:chgData name="Ieuan Bessant (2203188)" userId="S::2203188@student.uwtsd.ac.uk::c66cc75c-6e96-471e-8f1d-2a9f21d7e7a6" providerId="AD" clId="Web-{91F84099-CA45-9A79-53DA-31BFE80FBF12}" dt="2025-01-15T13:30:06.976" v="68"/>
          <ac:spMkLst>
            <pc:docMk/>
            <pc:sldMk cId="109857222" sldId="256"/>
            <ac:spMk id="44" creationId="{03C2051E-A88D-48E5-BACF-AAED17892722}"/>
          </ac:spMkLst>
        </pc:spChg>
        <pc:spChg chg="add">
          <ac:chgData name="Ieuan Bessant (2203188)" userId="S::2203188@student.uwtsd.ac.uk::c66cc75c-6e96-471e-8f1d-2a9f21d7e7a6" providerId="AD" clId="Web-{91F84099-CA45-9A79-53DA-31BFE80FBF12}" dt="2025-01-15T13:30:06.976" v="69"/>
          <ac:spMkLst>
            <pc:docMk/>
            <pc:sldMk cId="109857222" sldId="256"/>
            <ac:spMk id="46" creationId="{0671A8AE-40A1-4631-A6B8-581AFF065482}"/>
          </ac:spMkLst>
        </pc:spChg>
        <pc:spChg chg="add">
          <ac:chgData name="Ieuan Bessant (2203188)" userId="S::2203188@student.uwtsd.ac.uk::c66cc75c-6e96-471e-8f1d-2a9f21d7e7a6" providerId="AD" clId="Web-{91F84099-CA45-9A79-53DA-31BFE80FBF12}" dt="2025-01-15T13:30:06.976" v="69"/>
          <ac:spMkLst>
            <pc:docMk/>
            <pc:sldMk cId="109857222" sldId="256"/>
            <ac:spMk id="47" creationId="{AB58EF07-17C2-48CF-ABB0-EEF1F17CB8F0}"/>
          </ac:spMkLst>
        </pc:spChg>
        <pc:spChg chg="add">
          <ac:chgData name="Ieuan Bessant (2203188)" userId="S::2203188@student.uwtsd.ac.uk::c66cc75c-6e96-471e-8f1d-2a9f21d7e7a6" providerId="AD" clId="Web-{91F84099-CA45-9A79-53DA-31BFE80FBF12}" dt="2025-01-15T13:30:06.976" v="69"/>
          <ac:spMkLst>
            <pc:docMk/>
            <pc:sldMk cId="109857222" sldId="256"/>
            <ac:spMk id="48" creationId="{AF2F604E-43BE-4DC3-B983-E071523364F8}"/>
          </ac:spMkLst>
        </pc:spChg>
        <pc:spChg chg="add">
          <ac:chgData name="Ieuan Bessant (2203188)" userId="S::2203188@student.uwtsd.ac.uk::c66cc75c-6e96-471e-8f1d-2a9f21d7e7a6" providerId="AD" clId="Web-{91F84099-CA45-9A79-53DA-31BFE80FBF12}" dt="2025-01-15T13:30:06.976" v="69"/>
          <ac:spMkLst>
            <pc:docMk/>
            <pc:sldMk cId="109857222" sldId="256"/>
            <ac:spMk id="49" creationId="{08C9B587-E65E-4B52-B37C-ABEBB6E87928}"/>
          </ac:spMkLst>
        </pc:spChg>
        <pc:picChg chg="add del mod ord">
          <ac:chgData name="Ieuan Bessant (2203188)" userId="S::2203188@student.uwtsd.ac.uk::c66cc75c-6e96-471e-8f1d-2a9f21d7e7a6" providerId="AD" clId="Web-{91F84099-CA45-9A79-53DA-31BFE80FBF12}" dt="2025-01-15T13:29:19.317" v="61"/>
          <ac:picMkLst>
            <pc:docMk/>
            <pc:sldMk cId="109857222" sldId="256"/>
            <ac:picMk id="4" creationId="{48EEFCE5-5449-E33B-9DFD-A309408C2106}"/>
          </ac:picMkLst>
        </pc:picChg>
        <pc:picChg chg="add mod ord">
          <ac:chgData name="Ieuan Bessant (2203188)" userId="S::2203188@student.uwtsd.ac.uk::c66cc75c-6e96-471e-8f1d-2a9f21d7e7a6" providerId="AD" clId="Web-{91F84099-CA45-9A79-53DA-31BFE80FBF12}" dt="2025-01-15T13:30:06.976" v="69"/>
          <ac:picMkLst>
            <pc:docMk/>
            <pc:sldMk cId="109857222" sldId="256"/>
            <ac:picMk id="5" creationId="{8EAECC25-06CE-190B-CCE6-5722B0E7E9CF}"/>
          </ac:picMkLst>
        </pc:picChg>
      </pc:sldChg>
      <pc:sldChg chg="addSp delSp modSp new mod setBg">
        <pc:chgData name="Ieuan Bessant (2203188)" userId="S::2203188@student.uwtsd.ac.uk::c66cc75c-6e96-471e-8f1d-2a9f21d7e7a6" providerId="AD" clId="Web-{91F84099-CA45-9A79-53DA-31BFE80FBF12}" dt="2025-01-15T13:27:26.373" v="53"/>
        <pc:sldMkLst>
          <pc:docMk/>
          <pc:sldMk cId="4065673943" sldId="257"/>
        </pc:sldMkLst>
        <pc:spChg chg="mod ord">
          <ac:chgData name="Ieuan Bessant (2203188)" userId="S::2203188@student.uwtsd.ac.uk::c66cc75c-6e96-471e-8f1d-2a9f21d7e7a6" providerId="AD" clId="Web-{91F84099-CA45-9A79-53DA-31BFE80FBF12}" dt="2025-01-15T13:27:26.373" v="53"/>
          <ac:spMkLst>
            <pc:docMk/>
            <pc:sldMk cId="4065673943" sldId="257"/>
            <ac:spMk id="2" creationId="{64C91965-90BB-A6B4-EAFE-103DD57D9164}"/>
          </ac:spMkLst>
        </pc:spChg>
        <pc:spChg chg="del mod">
          <ac:chgData name="Ieuan Bessant (2203188)" userId="S::2203188@student.uwtsd.ac.uk::c66cc75c-6e96-471e-8f1d-2a9f21d7e7a6" providerId="AD" clId="Web-{91F84099-CA45-9A79-53DA-31BFE80FBF12}" dt="2025-01-15T13:27:14.966" v="52"/>
          <ac:spMkLst>
            <pc:docMk/>
            <pc:sldMk cId="4065673943" sldId="257"/>
            <ac:spMk id="3" creationId="{A579E32D-8C56-D4C7-50CA-8B6CBF3590D9}"/>
          </ac:spMkLst>
        </pc:spChg>
        <pc:spChg chg="add">
          <ac:chgData name="Ieuan Bessant (2203188)" userId="S::2203188@student.uwtsd.ac.uk::c66cc75c-6e96-471e-8f1d-2a9f21d7e7a6" providerId="AD" clId="Web-{91F84099-CA45-9A79-53DA-31BFE80FBF12}" dt="2025-01-15T13:27:26.373" v="53"/>
          <ac:spMkLst>
            <pc:docMk/>
            <pc:sldMk cId="4065673943" sldId="257"/>
            <ac:spMk id="9" creationId="{37C89E4B-3C9F-44B9-8B86-D9E3D112D8EC}"/>
          </ac:spMkLst>
        </pc:spChg>
        <pc:picChg chg="add mod ord">
          <ac:chgData name="Ieuan Bessant (2203188)" userId="S::2203188@student.uwtsd.ac.uk::c66cc75c-6e96-471e-8f1d-2a9f21d7e7a6" providerId="AD" clId="Web-{91F84099-CA45-9A79-53DA-31BFE80FBF12}" dt="2025-01-15T13:27:26.373" v="53"/>
          <ac:picMkLst>
            <pc:docMk/>
            <pc:sldMk cId="4065673943" sldId="257"/>
            <ac:picMk id="4" creationId="{06AC20C6-4216-559A-76B3-0434F6088DD0}"/>
          </ac:picMkLst>
        </pc:picChg>
        <pc:cxnChg chg="add">
          <ac:chgData name="Ieuan Bessant (2203188)" userId="S::2203188@student.uwtsd.ac.uk::c66cc75c-6e96-471e-8f1d-2a9f21d7e7a6" providerId="AD" clId="Web-{91F84099-CA45-9A79-53DA-31BFE80FBF12}" dt="2025-01-15T13:27:26.373" v="53"/>
          <ac:cxnSpMkLst>
            <pc:docMk/>
            <pc:sldMk cId="4065673943" sldId="257"/>
            <ac:cxnSpMk id="11" creationId="{AA2EAA10-076F-46BD-8F0F-B9A2FB77A85C}"/>
          </ac:cxnSpMkLst>
        </pc:cxnChg>
        <pc:cxnChg chg="add">
          <ac:chgData name="Ieuan Bessant (2203188)" userId="S::2203188@student.uwtsd.ac.uk::c66cc75c-6e96-471e-8f1d-2a9f21d7e7a6" providerId="AD" clId="Web-{91F84099-CA45-9A79-53DA-31BFE80FBF12}" dt="2025-01-15T13:27:26.373" v="53"/>
          <ac:cxnSpMkLst>
            <pc:docMk/>
            <pc:sldMk cId="4065673943" sldId="257"/>
            <ac:cxnSpMk id="13" creationId="{D891E407-403B-4764-86C9-33A56D3BCAA3}"/>
          </ac:cxnSpMkLst>
        </pc:cxnChg>
      </pc:sldChg>
      <pc:sldChg chg="modSp new">
        <pc:chgData name="Ieuan Bessant (2203188)" userId="S::2203188@student.uwtsd.ac.uk::c66cc75c-6e96-471e-8f1d-2a9f21d7e7a6" providerId="AD" clId="Web-{91F84099-CA45-9A79-53DA-31BFE80FBF12}" dt="2025-01-15T13:31:51.357" v="84" actId="20577"/>
        <pc:sldMkLst>
          <pc:docMk/>
          <pc:sldMk cId="3639338576" sldId="258"/>
        </pc:sldMkLst>
        <pc:spChg chg="mod">
          <ac:chgData name="Ieuan Bessant (2203188)" userId="S::2203188@student.uwtsd.ac.uk::c66cc75c-6e96-471e-8f1d-2a9f21d7e7a6" providerId="AD" clId="Web-{91F84099-CA45-9A79-53DA-31BFE80FBF12}" dt="2025-01-15T13:31:51.357" v="84" actId="20577"/>
          <ac:spMkLst>
            <pc:docMk/>
            <pc:sldMk cId="3639338576" sldId="258"/>
            <ac:spMk id="2" creationId="{71B22597-4636-3D69-0A13-0ACCD10D5E5A}"/>
          </ac:spMkLst>
        </pc:spChg>
        <pc:spChg chg="mod">
          <ac:chgData name="Ieuan Bessant (2203188)" userId="S::2203188@student.uwtsd.ac.uk::c66cc75c-6e96-471e-8f1d-2a9f21d7e7a6" providerId="AD" clId="Web-{91F84099-CA45-9A79-53DA-31BFE80FBF12}" dt="2025-01-15T13:27:47.749" v="55" actId="20577"/>
          <ac:spMkLst>
            <pc:docMk/>
            <pc:sldMk cId="3639338576" sldId="258"/>
            <ac:spMk id="3" creationId="{22570937-822E-F517-1AD1-DA612ABDA6D9}"/>
          </ac:spMkLst>
        </pc:spChg>
      </pc:sldChg>
      <pc:sldChg chg="modSp new">
        <pc:chgData name="Ieuan Bessant (2203188)" userId="S::2203188@student.uwtsd.ac.uk::c66cc75c-6e96-471e-8f1d-2a9f21d7e7a6" providerId="AD" clId="Web-{91F84099-CA45-9A79-53DA-31BFE80FBF12}" dt="2025-01-15T13:31:56.873" v="92" actId="20577"/>
        <pc:sldMkLst>
          <pc:docMk/>
          <pc:sldMk cId="1062780450" sldId="259"/>
        </pc:sldMkLst>
        <pc:spChg chg="mod">
          <ac:chgData name="Ieuan Bessant (2203188)" userId="S::2203188@student.uwtsd.ac.uk::c66cc75c-6e96-471e-8f1d-2a9f21d7e7a6" providerId="AD" clId="Web-{91F84099-CA45-9A79-53DA-31BFE80FBF12}" dt="2025-01-15T13:31:56.873" v="92" actId="20577"/>
          <ac:spMkLst>
            <pc:docMk/>
            <pc:sldMk cId="1062780450" sldId="259"/>
            <ac:spMk id="2" creationId="{1AE131A4-04A0-76DF-C9CB-A28ABD1809AE}"/>
          </ac:spMkLst>
        </pc:spChg>
      </pc:sldChg>
      <pc:sldChg chg="modSp new">
        <pc:chgData name="Ieuan Bessant (2203188)" userId="S::2203188@student.uwtsd.ac.uk::c66cc75c-6e96-471e-8f1d-2a9f21d7e7a6" providerId="AD" clId="Web-{91F84099-CA45-9A79-53DA-31BFE80FBF12}" dt="2025-01-15T13:32:04.295" v="96" actId="20577"/>
        <pc:sldMkLst>
          <pc:docMk/>
          <pc:sldMk cId="2530136376" sldId="260"/>
        </pc:sldMkLst>
        <pc:spChg chg="mod">
          <ac:chgData name="Ieuan Bessant (2203188)" userId="S::2203188@student.uwtsd.ac.uk::c66cc75c-6e96-471e-8f1d-2a9f21d7e7a6" providerId="AD" clId="Web-{91F84099-CA45-9A79-53DA-31BFE80FBF12}" dt="2025-01-15T13:32:04.295" v="96" actId="20577"/>
          <ac:spMkLst>
            <pc:docMk/>
            <pc:sldMk cId="2530136376" sldId="260"/>
            <ac:spMk id="2" creationId="{67AA25D1-6004-4102-2028-FC5097277F48}"/>
          </ac:spMkLst>
        </pc:spChg>
      </pc:sldChg>
      <pc:sldChg chg="modSp new">
        <pc:chgData name="Ieuan Bessant (2203188)" userId="S::2203188@student.uwtsd.ac.uk::c66cc75c-6e96-471e-8f1d-2a9f21d7e7a6" providerId="AD" clId="Web-{91F84099-CA45-9A79-53DA-31BFE80FBF12}" dt="2025-01-15T13:32:12.280" v="105" actId="20577"/>
        <pc:sldMkLst>
          <pc:docMk/>
          <pc:sldMk cId="1710105324" sldId="261"/>
        </pc:sldMkLst>
        <pc:spChg chg="mod">
          <ac:chgData name="Ieuan Bessant (2203188)" userId="S::2203188@student.uwtsd.ac.uk::c66cc75c-6e96-471e-8f1d-2a9f21d7e7a6" providerId="AD" clId="Web-{91F84099-CA45-9A79-53DA-31BFE80FBF12}" dt="2025-01-15T13:32:12.280" v="105" actId="20577"/>
          <ac:spMkLst>
            <pc:docMk/>
            <pc:sldMk cId="1710105324" sldId="261"/>
            <ac:spMk id="2" creationId="{C00E1BA1-B056-9A46-3A91-DD4DBDD47B4E}"/>
          </ac:spMkLst>
        </pc:spChg>
      </pc:sldChg>
      <pc:sldChg chg="modSp new">
        <pc:chgData name="Ieuan Bessant (2203188)" userId="S::2203188@student.uwtsd.ac.uk::c66cc75c-6e96-471e-8f1d-2a9f21d7e7a6" providerId="AD" clId="Web-{91F84099-CA45-9A79-53DA-31BFE80FBF12}" dt="2025-01-15T13:32:35.735" v="115" actId="20577"/>
        <pc:sldMkLst>
          <pc:docMk/>
          <pc:sldMk cId="4205227071" sldId="262"/>
        </pc:sldMkLst>
        <pc:spChg chg="mod">
          <ac:chgData name="Ieuan Bessant (2203188)" userId="S::2203188@student.uwtsd.ac.uk::c66cc75c-6e96-471e-8f1d-2a9f21d7e7a6" providerId="AD" clId="Web-{91F84099-CA45-9A79-53DA-31BFE80FBF12}" dt="2025-01-15T13:32:35.735" v="115" actId="20577"/>
          <ac:spMkLst>
            <pc:docMk/>
            <pc:sldMk cId="4205227071" sldId="262"/>
            <ac:spMk id="2" creationId="{ADBC16A6-BE0D-BD64-AD4D-FB6879584F16}"/>
          </ac:spMkLst>
        </pc:spChg>
        <pc:spChg chg="mod">
          <ac:chgData name="Ieuan Bessant (2203188)" userId="S::2203188@student.uwtsd.ac.uk::c66cc75c-6e96-471e-8f1d-2a9f21d7e7a6" providerId="AD" clId="Web-{91F84099-CA45-9A79-53DA-31BFE80FBF12}" dt="2025-01-15T13:32:18.063" v="107" actId="20577"/>
          <ac:spMkLst>
            <pc:docMk/>
            <pc:sldMk cId="4205227071" sldId="262"/>
            <ac:spMk id="3" creationId="{E02784B9-BCE7-0D52-5F65-89D17E41807E}"/>
          </ac:spMkLst>
        </pc:spChg>
      </pc:sldChg>
      <pc:sldChg chg="modSp new">
        <pc:chgData name="Ieuan Bessant (2203188)" userId="S::2203188@student.uwtsd.ac.uk::c66cc75c-6e96-471e-8f1d-2a9f21d7e7a6" providerId="AD" clId="Web-{91F84099-CA45-9A79-53DA-31BFE80FBF12}" dt="2025-01-15T13:32:55.283" v="120" actId="20577"/>
        <pc:sldMkLst>
          <pc:docMk/>
          <pc:sldMk cId="17379654" sldId="263"/>
        </pc:sldMkLst>
        <pc:spChg chg="mod">
          <ac:chgData name="Ieuan Bessant (2203188)" userId="S::2203188@student.uwtsd.ac.uk::c66cc75c-6e96-471e-8f1d-2a9f21d7e7a6" providerId="AD" clId="Web-{91F84099-CA45-9A79-53DA-31BFE80FBF12}" dt="2025-01-15T13:32:55.283" v="120" actId="20577"/>
          <ac:spMkLst>
            <pc:docMk/>
            <pc:sldMk cId="17379654" sldId="263"/>
            <ac:spMk id="2" creationId="{4F2F402E-9004-7A50-A909-0CE00F81EE45}"/>
          </ac:spMkLst>
        </pc:spChg>
      </pc:sldChg>
      <pc:sldChg chg="modSp new">
        <pc:chgData name="Ieuan Bessant (2203188)" userId="S::2203188@student.uwtsd.ac.uk::c66cc75c-6e96-471e-8f1d-2a9f21d7e7a6" providerId="AD" clId="Web-{91F84099-CA45-9A79-53DA-31BFE80FBF12}" dt="2025-01-15T13:35:10.182" v="131" actId="20577"/>
        <pc:sldMkLst>
          <pc:docMk/>
          <pc:sldMk cId="2236985209" sldId="264"/>
        </pc:sldMkLst>
        <pc:spChg chg="mod">
          <ac:chgData name="Ieuan Bessant (2203188)" userId="S::2203188@student.uwtsd.ac.uk::c66cc75c-6e96-471e-8f1d-2a9f21d7e7a6" providerId="AD" clId="Web-{91F84099-CA45-9A79-53DA-31BFE80FBF12}" dt="2025-01-15T13:35:10.182" v="131" actId="20577"/>
          <ac:spMkLst>
            <pc:docMk/>
            <pc:sldMk cId="2236985209" sldId="264"/>
            <ac:spMk id="2" creationId="{3BF6E7FC-E2FE-18F9-C874-B26110DEC908}"/>
          </ac:spMkLst>
        </pc:spChg>
      </pc:sldChg>
    </pc:docChg>
  </pc:docChgLst>
  <pc:docChgLst>
    <pc:chgData name="Ieuan Bessant (2203188)" userId="S::2203188@student.uwtsd.ac.uk::c66cc75c-6e96-471e-8f1d-2a9f21d7e7a6" providerId="AD" clId="Web-{B939514D-C075-5A91-2837-505A90A31588}"/>
    <pc:docChg chg="addSld delSld modSld">
      <pc:chgData name="Ieuan Bessant (2203188)" userId="S::2203188@student.uwtsd.ac.uk::c66cc75c-6e96-471e-8f1d-2a9f21d7e7a6" providerId="AD" clId="Web-{B939514D-C075-5A91-2837-505A90A31588}" dt="2025-01-16T10:30:51.946" v="808" actId="20577"/>
      <pc:docMkLst>
        <pc:docMk/>
      </pc:docMkLst>
      <pc:sldChg chg="modSp">
        <pc:chgData name="Ieuan Bessant (2203188)" userId="S::2203188@student.uwtsd.ac.uk::c66cc75c-6e96-471e-8f1d-2a9f21d7e7a6" providerId="AD" clId="Web-{B939514D-C075-5A91-2837-505A90A31588}" dt="2025-01-16T09:52:48.796" v="44" actId="20577"/>
        <pc:sldMkLst>
          <pc:docMk/>
          <pc:sldMk cId="4065673943" sldId="257"/>
        </pc:sldMkLst>
        <pc:spChg chg="mod">
          <ac:chgData name="Ieuan Bessant (2203188)" userId="S::2203188@student.uwtsd.ac.uk::c66cc75c-6e96-471e-8f1d-2a9f21d7e7a6" providerId="AD" clId="Web-{B939514D-C075-5A91-2837-505A90A31588}" dt="2025-01-16T09:52:48.796" v="44" actId="20577"/>
          <ac:spMkLst>
            <pc:docMk/>
            <pc:sldMk cId="4065673943" sldId="257"/>
            <ac:spMk id="2" creationId="{64C91965-90BB-A6B4-EAFE-103DD57D9164}"/>
          </ac:spMkLst>
        </pc:spChg>
      </pc:sldChg>
      <pc:sldChg chg="del">
        <pc:chgData name="Ieuan Bessant (2203188)" userId="S::2203188@student.uwtsd.ac.uk::c66cc75c-6e96-471e-8f1d-2a9f21d7e7a6" providerId="AD" clId="Web-{B939514D-C075-5A91-2837-505A90A31588}" dt="2025-01-15T22:06:24.904" v="0"/>
        <pc:sldMkLst>
          <pc:docMk/>
          <pc:sldMk cId="3639338576" sldId="258"/>
        </pc:sldMkLst>
      </pc:sldChg>
      <pc:sldChg chg="addSp delSp modSp mod setBg">
        <pc:chgData name="Ieuan Bessant (2203188)" userId="S::2203188@student.uwtsd.ac.uk::c66cc75c-6e96-471e-8f1d-2a9f21d7e7a6" providerId="AD" clId="Web-{B939514D-C075-5A91-2837-505A90A31588}" dt="2025-01-16T10:15:11.394" v="479" actId="20577"/>
        <pc:sldMkLst>
          <pc:docMk/>
          <pc:sldMk cId="1062780450" sldId="259"/>
        </pc:sldMkLst>
        <pc:spChg chg="del mod">
          <ac:chgData name="Ieuan Bessant (2203188)" userId="S::2203188@student.uwtsd.ac.uk::c66cc75c-6e96-471e-8f1d-2a9f21d7e7a6" providerId="AD" clId="Web-{B939514D-C075-5A91-2837-505A90A31588}" dt="2025-01-16T09:55:52.200" v="94"/>
          <ac:spMkLst>
            <pc:docMk/>
            <pc:sldMk cId="1062780450" sldId="259"/>
            <ac:spMk id="2" creationId="{1AE131A4-04A0-76DF-C9CB-A28ABD1809AE}"/>
          </ac:spMkLst>
        </pc:spChg>
        <pc:spChg chg="mod ord">
          <ac:chgData name="Ieuan Bessant (2203188)" userId="S::2203188@student.uwtsd.ac.uk::c66cc75c-6e96-471e-8f1d-2a9f21d7e7a6" providerId="AD" clId="Web-{B939514D-C075-5A91-2837-505A90A31588}" dt="2025-01-16T10:15:11.394" v="479" actId="20577"/>
          <ac:spMkLst>
            <pc:docMk/>
            <pc:sldMk cId="1062780450" sldId="259"/>
            <ac:spMk id="3" creationId="{573798A6-AD2A-36A8-25D1-49DAE6A43553}"/>
          </ac:spMkLst>
        </pc:spChg>
        <pc:spChg chg="add del mod">
          <ac:chgData name="Ieuan Bessant (2203188)" userId="S::2203188@student.uwtsd.ac.uk::c66cc75c-6e96-471e-8f1d-2a9f21d7e7a6" providerId="AD" clId="Web-{B939514D-C075-5A91-2837-505A90A31588}" dt="2025-01-16T09:58:13.288" v="116"/>
          <ac:spMkLst>
            <pc:docMk/>
            <pc:sldMk cId="1062780450" sldId="259"/>
            <ac:spMk id="6" creationId="{9D86E80E-4265-134E-6F57-85D6A49ED894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09:58:16.007" v="117"/>
          <ac:spMkLst>
            <pc:docMk/>
            <pc:sldMk cId="1062780450" sldId="259"/>
            <ac:spMk id="16" creationId="{F13C74B1-5B17-4795-BED0-7140497B445A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09:58:16.007" v="117"/>
          <ac:spMkLst>
            <pc:docMk/>
            <pc:sldMk cId="1062780450" sldId="259"/>
            <ac:spMk id="18" creationId="{D4974D33-8DC5-464E-8C6D-BE58F0669C17}"/>
          </ac:spMkLst>
        </pc:spChg>
        <pc:spChg chg="add">
          <ac:chgData name="Ieuan Bessant (2203188)" userId="S::2203188@student.uwtsd.ac.uk::c66cc75c-6e96-471e-8f1d-2a9f21d7e7a6" providerId="AD" clId="Web-{B939514D-C075-5A91-2837-505A90A31588}" dt="2025-01-16T09:58:16.007" v="117"/>
          <ac:spMkLst>
            <pc:docMk/>
            <pc:sldMk cId="1062780450" sldId="259"/>
            <ac:spMk id="23" creationId="{327D73B4-9F5C-4A64-A179-51B9500CB8B5}"/>
          </ac:spMkLst>
        </pc:spChg>
        <pc:spChg chg="add">
          <ac:chgData name="Ieuan Bessant (2203188)" userId="S::2203188@student.uwtsd.ac.uk::c66cc75c-6e96-471e-8f1d-2a9f21d7e7a6" providerId="AD" clId="Web-{B939514D-C075-5A91-2837-505A90A31588}" dt="2025-01-16T09:58:16.007" v="117"/>
          <ac:spMkLst>
            <pc:docMk/>
            <pc:sldMk cId="1062780450" sldId="259"/>
            <ac:spMk id="25" creationId="{C1F06963-6374-4B48-844F-071A9BAAAE02}"/>
          </ac:spMkLst>
        </pc:spChg>
        <pc:spChg chg="add">
          <ac:chgData name="Ieuan Bessant (2203188)" userId="S::2203188@student.uwtsd.ac.uk::c66cc75c-6e96-471e-8f1d-2a9f21d7e7a6" providerId="AD" clId="Web-{B939514D-C075-5A91-2837-505A90A31588}" dt="2025-01-16T09:58:16.007" v="117"/>
          <ac:spMkLst>
            <pc:docMk/>
            <pc:sldMk cId="1062780450" sldId="259"/>
            <ac:spMk id="27" creationId="{6CB927A4-E432-4310-9CD5-E89FF5063179}"/>
          </ac:spMkLst>
        </pc:spChg>
        <pc:spChg chg="add">
          <ac:chgData name="Ieuan Bessant (2203188)" userId="S::2203188@student.uwtsd.ac.uk::c66cc75c-6e96-471e-8f1d-2a9f21d7e7a6" providerId="AD" clId="Web-{B939514D-C075-5A91-2837-505A90A31588}" dt="2025-01-16T09:58:16.007" v="117"/>
          <ac:spMkLst>
            <pc:docMk/>
            <pc:sldMk cId="1062780450" sldId="259"/>
            <ac:spMk id="29" creationId="{1453BF6C-B012-48B7-B4E8-6D7AC7C27D02}"/>
          </ac:spMkLst>
        </pc:spChg>
        <pc:spChg chg="add">
          <ac:chgData name="Ieuan Bessant (2203188)" userId="S::2203188@student.uwtsd.ac.uk::c66cc75c-6e96-471e-8f1d-2a9f21d7e7a6" providerId="AD" clId="Web-{B939514D-C075-5A91-2837-505A90A31588}" dt="2025-01-16T09:58:16.007" v="117"/>
          <ac:spMkLst>
            <pc:docMk/>
            <pc:sldMk cId="1062780450" sldId="259"/>
            <ac:spMk id="31" creationId="{E3020543-B24B-4EC4-8FFC-8DD88EEA91A8}"/>
          </ac:spMkLst>
        </pc:spChg>
        <pc:grpChg chg="add del">
          <ac:chgData name="Ieuan Bessant (2203188)" userId="S::2203188@student.uwtsd.ac.uk::c66cc75c-6e96-471e-8f1d-2a9f21d7e7a6" providerId="AD" clId="Web-{B939514D-C075-5A91-2837-505A90A31588}" dt="2025-01-16T09:57:53.693" v="108"/>
          <ac:grpSpMkLst>
            <pc:docMk/>
            <pc:sldMk cId="1062780450" sldId="259"/>
            <ac:grpSpMk id="9" creationId="{6258F736-B256-8039-9DC6-F4E49A5C5AD5}"/>
          </ac:grpSpMkLst>
        </pc:grpChg>
        <pc:picChg chg="add del mod">
          <ac:chgData name="Ieuan Bessant (2203188)" userId="S::2203188@student.uwtsd.ac.uk::c66cc75c-6e96-471e-8f1d-2a9f21d7e7a6" providerId="AD" clId="Web-{B939514D-C075-5A91-2837-505A90A31588}" dt="2025-01-16T09:57:13.925" v="97"/>
          <ac:picMkLst>
            <pc:docMk/>
            <pc:sldMk cId="1062780450" sldId="259"/>
            <ac:picMk id="4" creationId="{0E88CA11-7CC4-857A-D262-E0D0564FD26C}"/>
          </ac:picMkLst>
        </pc:picChg>
        <pc:picChg chg="add mod">
          <ac:chgData name="Ieuan Bessant (2203188)" userId="S::2203188@student.uwtsd.ac.uk::c66cc75c-6e96-471e-8f1d-2a9f21d7e7a6" providerId="AD" clId="Web-{B939514D-C075-5A91-2837-505A90A31588}" dt="2025-01-16T09:58:16.007" v="117"/>
          <ac:picMkLst>
            <pc:docMk/>
            <pc:sldMk cId="1062780450" sldId="259"/>
            <ac:picMk id="5" creationId="{489829E0-2555-3D37-2A8B-93836C2400EB}"/>
          </ac:picMkLst>
        </pc:picChg>
        <pc:cxnChg chg="add">
          <ac:chgData name="Ieuan Bessant (2203188)" userId="S::2203188@student.uwtsd.ac.uk::c66cc75c-6e96-471e-8f1d-2a9f21d7e7a6" providerId="AD" clId="Web-{B939514D-C075-5A91-2837-505A90A31588}" dt="2025-01-16T09:58:16.007" v="117"/>
          <ac:cxnSpMkLst>
            <pc:docMk/>
            <pc:sldMk cId="1062780450" sldId="259"/>
            <ac:cxnSpMk id="33" creationId="{C49DA8F6-BCC1-4447-B54C-57856834B94B}"/>
          </ac:cxnSpMkLst>
        </pc:cxnChg>
      </pc:sldChg>
      <pc:sldChg chg="addSp delSp modSp mod setBg setClrOvrMap">
        <pc:chgData name="Ieuan Bessant (2203188)" userId="S::2203188@student.uwtsd.ac.uk::c66cc75c-6e96-471e-8f1d-2a9f21d7e7a6" providerId="AD" clId="Web-{B939514D-C075-5A91-2837-505A90A31588}" dt="2025-01-16T10:23:59.698" v="734" actId="14100"/>
        <pc:sldMkLst>
          <pc:docMk/>
          <pc:sldMk cId="2530136376" sldId="260"/>
        </pc:sldMkLst>
        <pc:spChg chg="mod">
          <ac:chgData name="Ieuan Bessant (2203188)" userId="S::2203188@student.uwtsd.ac.uk::c66cc75c-6e96-471e-8f1d-2a9f21d7e7a6" providerId="AD" clId="Web-{B939514D-C075-5A91-2837-505A90A31588}" dt="2025-01-16T10:23:49.822" v="729" actId="20577"/>
          <ac:spMkLst>
            <pc:docMk/>
            <pc:sldMk cId="2530136376" sldId="260"/>
            <ac:spMk id="2" creationId="{67AA25D1-6004-4102-2028-FC5097277F48}"/>
          </ac:spMkLst>
        </pc:spChg>
        <pc:spChg chg="mod ord">
          <ac:chgData name="Ieuan Bessant (2203188)" userId="S::2203188@student.uwtsd.ac.uk::c66cc75c-6e96-471e-8f1d-2a9f21d7e7a6" providerId="AD" clId="Web-{B939514D-C075-5A91-2837-505A90A31588}" dt="2025-01-16T10:23:59.698" v="734" actId="14100"/>
          <ac:spMkLst>
            <pc:docMk/>
            <pc:sldMk cId="2530136376" sldId="260"/>
            <ac:spMk id="3" creationId="{77FFD09D-4FDA-6093-99F9-8449D681A36B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10:10:26.779" v="456"/>
          <ac:spMkLst>
            <pc:docMk/>
            <pc:sldMk cId="2530136376" sldId="260"/>
            <ac:spMk id="9" creationId="{058A14AF-9FB5-4CC7-BA35-E8E85D3EDF0E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10:10:26.779" v="456"/>
          <ac:spMkLst>
            <pc:docMk/>
            <pc:sldMk cId="2530136376" sldId="260"/>
            <ac:spMk id="11" creationId="{3A9A4357-BD1D-4622-A4FE-766E6AB8DE84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10:10:26.779" v="456"/>
          <ac:spMkLst>
            <pc:docMk/>
            <pc:sldMk cId="2530136376" sldId="260"/>
            <ac:spMk id="13" creationId="{E659831F-0D9A-4C63-9EBB-8435B85A440F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10:10:26.779" v="456"/>
          <ac:spMkLst>
            <pc:docMk/>
            <pc:sldMk cId="2530136376" sldId="260"/>
            <ac:spMk id="15" creationId="{E6995CE5-F890-4ABA-82A2-26507CE8D2A3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10:10:31.842" v="458"/>
          <ac:spMkLst>
            <pc:docMk/>
            <pc:sldMk cId="2530136376" sldId="260"/>
            <ac:spMk id="17" creationId="{A6D37EE4-EA1B-46EE-A54B-5233C63C9695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10:10:31.842" v="458"/>
          <ac:spMkLst>
            <pc:docMk/>
            <pc:sldMk cId="2530136376" sldId="260"/>
            <ac:spMk id="18" creationId="{927D5270-6648-4CC1-8F78-48BE299CAC25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10:12:00.114" v="472"/>
          <ac:spMkLst>
            <pc:docMk/>
            <pc:sldMk cId="2530136376" sldId="260"/>
            <ac:spMk id="20" creationId="{45D37F4E-DDB4-456B-97E0-9937730A039F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10:12:00.114" v="472"/>
          <ac:spMkLst>
            <pc:docMk/>
            <pc:sldMk cId="2530136376" sldId="260"/>
            <ac:spMk id="21" creationId="{B2DD41CD-8F47-4F56-AD12-4E2FF7696987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10:11:37.159" v="463"/>
          <ac:spMkLst>
            <pc:docMk/>
            <pc:sldMk cId="2530136376" sldId="260"/>
            <ac:spMk id="26" creationId="{F13C74B1-5B17-4795-BED0-7140497B445A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10:11:37.159" v="463"/>
          <ac:spMkLst>
            <pc:docMk/>
            <pc:sldMk cId="2530136376" sldId="260"/>
            <ac:spMk id="28" creationId="{D4974D33-8DC5-464E-8C6D-BE58F0669C17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10:11:43.488" v="465"/>
          <ac:spMkLst>
            <pc:docMk/>
            <pc:sldMk cId="2530136376" sldId="260"/>
            <ac:spMk id="30" creationId="{04812C46-200A-4DEB-A05E-3ED6C68C2387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10:11:43.488" v="465"/>
          <ac:spMkLst>
            <pc:docMk/>
            <pc:sldMk cId="2530136376" sldId="260"/>
            <ac:spMk id="31" creationId="{D1EA859B-E555-4109-94F3-6700E046E008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10:12:00.098" v="471"/>
          <ac:spMkLst>
            <pc:docMk/>
            <pc:sldMk cId="2530136376" sldId="260"/>
            <ac:spMk id="32" creationId="{C0036C6B-F09C-4EAB-AE02-8D056EE74856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10:11:47.504" v="467"/>
          <ac:spMkLst>
            <pc:docMk/>
            <pc:sldMk cId="2530136376" sldId="260"/>
            <ac:spMk id="33" creationId="{C5E6CFF1-2F42-4E10-9A97-F116F46F53FE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10:11:53.254" v="469"/>
          <ac:spMkLst>
            <pc:docMk/>
            <pc:sldMk cId="2530136376" sldId="260"/>
            <ac:spMk id="36" creationId="{F13C74B1-5B17-4795-BED0-7140497B445A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10:11:53.254" v="469"/>
          <ac:spMkLst>
            <pc:docMk/>
            <pc:sldMk cId="2530136376" sldId="260"/>
            <ac:spMk id="37" creationId="{D4974D33-8DC5-464E-8C6D-BE58F0669C17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10:12:00.098" v="471"/>
          <ac:spMkLst>
            <pc:docMk/>
            <pc:sldMk cId="2530136376" sldId="260"/>
            <ac:spMk id="39" creationId="{560AFAAC-EA6C-45A9-9E03-C9C9F0193B4F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10:12:00.098" v="471"/>
          <ac:spMkLst>
            <pc:docMk/>
            <pc:sldMk cId="2530136376" sldId="260"/>
            <ac:spMk id="40" creationId="{83549E37-C86B-4401-90BD-D8BF83859F14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10:12:00.098" v="471"/>
          <ac:spMkLst>
            <pc:docMk/>
            <pc:sldMk cId="2530136376" sldId="260"/>
            <ac:spMk id="41" creationId="{8A17784E-76D8-4521-A77D-0D2EBB923004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10:12:00.098" v="471"/>
          <ac:spMkLst>
            <pc:docMk/>
            <pc:sldMk cId="2530136376" sldId="260"/>
            <ac:spMk id="42" creationId="{FC8D5885-2804-4D3C-BE31-902E4D3279B0}"/>
          </ac:spMkLst>
        </pc:spChg>
        <pc:spChg chg="add">
          <ac:chgData name="Ieuan Bessant (2203188)" userId="S::2203188@student.uwtsd.ac.uk::c66cc75c-6e96-471e-8f1d-2a9f21d7e7a6" providerId="AD" clId="Web-{B939514D-C075-5A91-2837-505A90A31588}" dt="2025-01-16T10:12:00.114" v="472"/>
          <ac:spMkLst>
            <pc:docMk/>
            <pc:sldMk cId="2530136376" sldId="260"/>
            <ac:spMk id="44" creationId="{04812C46-200A-4DEB-A05E-3ED6C68C2387}"/>
          </ac:spMkLst>
        </pc:spChg>
        <pc:spChg chg="add">
          <ac:chgData name="Ieuan Bessant (2203188)" userId="S::2203188@student.uwtsd.ac.uk::c66cc75c-6e96-471e-8f1d-2a9f21d7e7a6" providerId="AD" clId="Web-{B939514D-C075-5A91-2837-505A90A31588}" dt="2025-01-16T10:12:00.114" v="472"/>
          <ac:spMkLst>
            <pc:docMk/>
            <pc:sldMk cId="2530136376" sldId="260"/>
            <ac:spMk id="45" creationId="{D1EA859B-E555-4109-94F3-6700E046E008}"/>
          </ac:spMkLst>
        </pc:spChg>
        <pc:picChg chg="add del mod">
          <ac:chgData name="Ieuan Bessant (2203188)" userId="S::2203188@student.uwtsd.ac.uk::c66cc75c-6e96-471e-8f1d-2a9f21d7e7a6" providerId="AD" clId="Web-{B939514D-C075-5A91-2837-505A90A31588}" dt="2025-01-16T10:10:37.046" v="460"/>
          <ac:picMkLst>
            <pc:docMk/>
            <pc:sldMk cId="2530136376" sldId="260"/>
            <ac:picMk id="4" creationId="{48F03429-0EA6-CB6C-CDAD-645150FBF871}"/>
          </ac:picMkLst>
        </pc:picChg>
        <pc:picChg chg="add mod ord">
          <ac:chgData name="Ieuan Bessant (2203188)" userId="S::2203188@student.uwtsd.ac.uk::c66cc75c-6e96-471e-8f1d-2a9f21d7e7a6" providerId="AD" clId="Web-{B939514D-C075-5A91-2837-505A90A31588}" dt="2025-01-16T10:12:17.459" v="476" actId="1076"/>
          <ac:picMkLst>
            <pc:docMk/>
            <pc:sldMk cId="2530136376" sldId="260"/>
            <ac:picMk id="5" creationId="{8718F2FC-0A8A-9FDE-E554-92311B7EBAEC}"/>
          </ac:picMkLst>
        </pc:picChg>
        <pc:cxnChg chg="add del">
          <ac:chgData name="Ieuan Bessant (2203188)" userId="S::2203188@student.uwtsd.ac.uk::c66cc75c-6e96-471e-8f1d-2a9f21d7e7a6" providerId="AD" clId="Web-{B939514D-C075-5A91-2837-505A90A31588}" dt="2025-01-16T10:11:47.504" v="467"/>
          <ac:cxnSpMkLst>
            <pc:docMk/>
            <pc:sldMk cId="2530136376" sldId="260"/>
            <ac:cxnSpMk id="34" creationId="{96A8629B-8289-498B-939B-1CA0C106182C}"/>
          </ac:cxnSpMkLst>
        </pc:cxnChg>
      </pc:sldChg>
      <pc:sldChg chg="addSp delSp modSp mod setBg">
        <pc:chgData name="Ieuan Bessant (2203188)" userId="S::2203188@student.uwtsd.ac.uk::c66cc75c-6e96-471e-8f1d-2a9f21d7e7a6" providerId="AD" clId="Web-{B939514D-C075-5A91-2837-505A90A31588}" dt="2025-01-16T10:28:10.810" v="799"/>
        <pc:sldMkLst>
          <pc:docMk/>
          <pc:sldMk cId="1710105324" sldId="261"/>
        </pc:sldMkLst>
        <pc:spChg chg="mod ord">
          <ac:chgData name="Ieuan Bessant (2203188)" userId="S::2203188@student.uwtsd.ac.uk::c66cc75c-6e96-471e-8f1d-2a9f21d7e7a6" providerId="AD" clId="Web-{B939514D-C075-5A91-2837-505A90A31588}" dt="2025-01-16T10:28:10.810" v="799"/>
          <ac:spMkLst>
            <pc:docMk/>
            <pc:sldMk cId="1710105324" sldId="261"/>
            <ac:spMk id="2" creationId="{C00E1BA1-B056-9A46-3A91-DD4DBDD47B4E}"/>
          </ac:spMkLst>
        </pc:spChg>
        <pc:spChg chg="del mod">
          <ac:chgData name="Ieuan Bessant (2203188)" userId="S::2203188@student.uwtsd.ac.uk::c66cc75c-6e96-471e-8f1d-2a9f21d7e7a6" providerId="AD" clId="Web-{B939514D-C075-5A91-2837-505A90A31588}" dt="2025-01-16T10:28:06.544" v="798"/>
          <ac:spMkLst>
            <pc:docMk/>
            <pc:sldMk cId="1710105324" sldId="261"/>
            <ac:spMk id="3" creationId="{EA9DF022-7423-018E-1BA3-5EF3C4B0A8CB}"/>
          </ac:spMkLst>
        </pc:spChg>
        <pc:spChg chg="add">
          <ac:chgData name="Ieuan Bessant (2203188)" userId="S::2203188@student.uwtsd.ac.uk::c66cc75c-6e96-471e-8f1d-2a9f21d7e7a6" providerId="AD" clId="Web-{B939514D-C075-5A91-2837-505A90A31588}" dt="2025-01-16T10:28:10.810" v="799"/>
          <ac:spMkLst>
            <pc:docMk/>
            <pc:sldMk cId="1710105324" sldId="261"/>
            <ac:spMk id="9" creationId="{37C89E4B-3C9F-44B9-8B86-D9E3D112D8EC}"/>
          </ac:spMkLst>
        </pc:spChg>
        <pc:picChg chg="add mod ord">
          <ac:chgData name="Ieuan Bessant (2203188)" userId="S::2203188@student.uwtsd.ac.uk::c66cc75c-6e96-471e-8f1d-2a9f21d7e7a6" providerId="AD" clId="Web-{B939514D-C075-5A91-2837-505A90A31588}" dt="2025-01-16T10:28:10.810" v="799"/>
          <ac:picMkLst>
            <pc:docMk/>
            <pc:sldMk cId="1710105324" sldId="261"/>
            <ac:picMk id="4" creationId="{29584DF2-33D5-8CA1-F16C-F3B61E563DAA}"/>
          </ac:picMkLst>
        </pc:picChg>
        <pc:cxnChg chg="add">
          <ac:chgData name="Ieuan Bessant (2203188)" userId="S::2203188@student.uwtsd.ac.uk::c66cc75c-6e96-471e-8f1d-2a9f21d7e7a6" providerId="AD" clId="Web-{B939514D-C075-5A91-2837-505A90A31588}" dt="2025-01-16T10:28:10.810" v="799"/>
          <ac:cxnSpMkLst>
            <pc:docMk/>
            <pc:sldMk cId="1710105324" sldId="261"/>
            <ac:cxnSpMk id="11" creationId="{AA2EAA10-076F-46BD-8F0F-B9A2FB77A85C}"/>
          </ac:cxnSpMkLst>
        </pc:cxnChg>
        <pc:cxnChg chg="add">
          <ac:chgData name="Ieuan Bessant (2203188)" userId="S::2203188@student.uwtsd.ac.uk::c66cc75c-6e96-471e-8f1d-2a9f21d7e7a6" providerId="AD" clId="Web-{B939514D-C075-5A91-2837-505A90A31588}" dt="2025-01-16T10:28:10.810" v="799"/>
          <ac:cxnSpMkLst>
            <pc:docMk/>
            <pc:sldMk cId="1710105324" sldId="261"/>
            <ac:cxnSpMk id="13" creationId="{D891E407-403B-4764-86C9-33A56D3BCAA3}"/>
          </ac:cxnSpMkLst>
        </pc:cxnChg>
      </pc:sldChg>
      <pc:sldChg chg="modSp">
        <pc:chgData name="Ieuan Bessant (2203188)" userId="S::2203188@student.uwtsd.ac.uk::c66cc75c-6e96-471e-8f1d-2a9f21d7e7a6" providerId="AD" clId="Web-{B939514D-C075-5A91-2837-505A90A31588}" dt="2025-01-16T10:30:27.679" v="802" actId="20577"/>
        <pc:sldMkLst>
          <pc:docMk/>
          <pc:sldMk cId="17379654" sldId="263"/>
        </pc:sldMkLst>
        <pc:spChg chg="mod">
          <ac:chgData name="Ieuan Bessant (2203188)" userId="S::2203188@student.uwtsd.ac.uk::c66cc75c-6e96-471e-8f1d-2a9f21d7e7a6" providerId="AD" clId="Web-{B939514D-C075-5A91-2837-505A90A31588}" dt="2025-01-16T10:30:27.679" v="802" actId="20577"/>
          <ac:spMkLst>
            <pc:docMk/>
            <pc:sldMk cId="17379654" sldId="263"/>
            <ac:spMk id="2" creationId="{4F2F402E-9004-7A50-A909-0CE00F81EE45}"/>
          </ac:spMkLst>
        </pc:spChg>
      </pc:sldChg>
      <pc:sldChg chg="modSp del">
        <pc:chgData name="Ieuan Bessant (2203188)" userId="S::2203188@student.uwtsd.ac.uk::c66cc75c-6e96-471e-8f1d-2a9f21d7e7a6" providerId="AD" clId="Web-{B939514D-C075-5A91-2837-505A90A31588}" dt="2025-01-16T10:15:20.910" v="481"/>
        <pc:sldMkLst>
          <pc:docMk/>
          <pc:sldMk cId="2236985209" sldId="264"/>
        </pc:sldMkLst>
        <pc:spChg chg="mod">
          <ac:chgData name="Ieuan Bessant (2203188)" userId="S::2203188@student.uwtsd.ac.uk::c66cc75c-6e96-471e-8f1d-2a9f21d7e7a6" providerId="AD" clId="Web-{B939514D-C075-5A91-2837-505A90A31588}" dt="2025-01-16T10:15:18.894" v="480" actId="20577"/>
          <ac:spMkLst>
            <pc:docMk/>
            <pc:sldMk cId="2236985209" sldId="264"/>
            <ac:spMk id="2" creationId="{3BF6E7FC-E2FE-18F9-C874-B26110DEC908}"/>
          </ac:spMkLst>
        </pc:spChg>
      </pc:sldChg>
      <pc:sldChg chg="modSp new">
        <pc:chgData name="Ieuan Bessant (2203188)" userId="S::2203188@student.uwtsd.ac.uk::c66cc75c-6e96-471e-8f1d-2a9f21d7e7a6" providerId="AD" clId="Web-{B939514D-C075-5A91-2837-505A90A31588}" dt="2025-01-16T10:30:51.946" v="808" actId="20577"/>
        <pc:sldMkLst>
          <pc:docMk/>
          <pc:sldMk cId="3339785264" sldId="265"/>
        </pc:sldMkLst>
        <pc:spChg chg="mod">
          <ac:chgData name="Ieuan Bessant (2203188)" userId="S::2203188@student.uwtsd.ac.uk::c66cc75c-6e96-471e-8f1d-2a9f21d7e7a6" providerId="AD" clId="Web-{B939514D-C075-5A91-2837-505A90A31588}" dt="2025-01-16T10:30:51.946" v="808" actId="20577"/>
          <ac:spMkLst>
            <pc:docMk/>
            <pc:sldMk cId="3339785264" sldId="265"/>
            <ac:spMk id="2" creationId="{1C2F653C-50F2-1CA0-09A3-8913A516C52A}"/>
          </ac:spMkLst>
        </pc:spChg>
        <pc:spChg chg="mod">
          <ac:chgData name="Ieuan Bessant (2203188)" userId="S::2203188@student.uwtsd.ac.uk::c66cc75c-6e96-471e-8f1d-2a9f21d7e7a6" providerId="AD" clId="Web-{B939514D-C075-5A91-2837-505A90A31588}" dt="2025-01-16T10:29:39.472" v="800" actId="20577"/>
          <ac:spMkLst>
            <pc:docMk/>
            <pc:sldMk cId="3339785264" sldId="265"/>
            <ac:spMk id="3" creationId="{8D43E48F-6629-27F9-6FC0-4C11AD11CE65}"/>
          </ac:spMkLst>
        </pc:spChg>
      </pc:sldChg>
      <pc:sldChg chg="modSp new">
        <pc:chgData name="Ieuan Bessant (2203188)" userId="S::2203188@student.uwtsd.ac.uk::c66cc75c-6e96-471e-8f1d-2a9f21d7e7a6" providerId="AD" clId="Web-{B939514D-C075-5A91-2837-505A90A31588}" dt="2025-01-15T22:09:54.730" v="14" actId="20577"/>
        <pc:sldMkLst>
          <pc:docMk/>
          <pc:sldMk cId="1626615412" sldId="266"/>
        </pc:sldMkLst>
        <pc:spChg chg="mod">
          <ac:chgData name="Ieuan Bessant (2203188)" userId="S::2203188@student.uwtsd.ac.uk::c66cc75c-6e96-471e-8f1d-2a9f21d7e7a6" providerId="AD" clId="Web-{B939514D-C075-5A91-2837-505A90A31588}" dt="2025-01-15T22:09:54.730" v="14" actId="20577"/>
          <ac:spMkLst>
            <pc:docMk/>
            <pc:sldMk cId="1626615412" sldId="266"/>
            <ac:spMk id="2" creationId="{CC3FAFE5-6559-71AE-EFE1-1E4F06D0CEC9}"/>
          </ac:spMkLst>
        </pc:spChg>
      </pc:sldChg>
      <pc:sldChg chg="addSp delSp modSp new mod setBg">
        <pc:chgData name="Ieuan Bessant (2203188)" userId="S::2203188@student.uwtsd.ac.uk::c66cc75c-6e96-471e-8f1d-2a9f21d7e7a6" providerId="AD" clId="Web-{B939514D-C075-5A91-2837-505A90A31588}" dt="2025-01-16T10:26:14.254" v="796" actId="20577"/>
        <pc:sldMkLst>
          <pc:docMk/>
          <pc:sldMk cId="563268938" sldId="267"/>
        </pc:sldMkLst>
        <pc:spChg chg="mod">
          <ac:chgData name="Ieuan Bessant (2203188)" userId="S::2203188@student.uwtsd.ac.uk::c66cc75c-6e96-471e-8f1d-2a9f21d7e7a6" providerId="AD" clId="Web-{B939514D-C075-5A91-2837-505A90A31588}" dt="2025-01-16T10:23:42.743" v="728" actId="20577"/>
          <ac:spMkLst>
            <pc:docMk/>
            <pc:sldMk cId="563268938" sldId="267"/>
            <ac:spMk id="2" creationId="{F80CF8CC-BDF4-30F1-B116-1EDA89CFA383}"/>
          </ac:spMkLst>
        </pc:spChg>
        <pc:spChg chg="mod ord">
          <ac:chgData name="Ieuan Bessant (2203188)" userId="S::2203188@student.uwtsd.ac.uk::c66cc75c-6e96-471e-8f1d-2a9f21d7e7a6" providerId="AD" clId="Web-{B939514D-C075-5A91-2837-505A90A31588}" dt="2025-01-16T10:26:14.254" v="796" actId="20577"/>
          <ac:spMkLst>
            <pc:docMk/>
            <pc:sldMk cId="563268938" sldId="267"/>
            <ac:spMk id="3" creationId="{5653FDE2-7DC4-AC71-D845-A1735B331B2B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10:21:56.470" v="679"/>
          <ac:spMkLst>
            <pc:docMk/>
            <pc:sldMk cId="563268938" sldId="267"/>
            <ac:spMk id="9" creationId="{B1595A09-E336-4D1B-9B3A-06A2287A54E2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10:21:56.470" v="679"/>
          <ac:spMkLst>
            <pc:docMk/>
            <pc:sldMk cId="563268938" sldId="267"/>
            <ac:spMk id="11" creationId="{3540989C-C7B8-473B-BF87-6F2DA6A90006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10:21:59.001" v="681"/>
          <ac:spMkLst>
            <pc:docMk/>
            <pc:sldMk cId="563268938" sldId="267"/>
            <ac:spMk id="13" creationId="{2B97F24A-32CE-4C1C-A50D-3016B394DCFB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10:21:59.001" v="681"/>
          <ac:spMkLst>
            <pc:docMk/>
            <pc:sldMk cId="563268938" sldId="267"/>
            <ac:spMk id="14" creationId="{CD8B4F24-440B-49E9-B85D-733523DC064B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10:22:04.002" v="683"/>
          <ac:spMkLst>
            <pc:docMk/>
            <pc:sldMk cId="563268938" sldId="267"/>
            <ac:spMk id="16" creationId="{C0A1ED06-4733-4020-9C60-81D4D801408D}"/>
          </ac:spMkLst>
        </pc:spChg>
        <pc:spChg chg="add del">
          <ac:chgData name="Ieuan Bessant (2203188)" userId="S::2203188@student.uwtsd.ac.uk::c66cc75c-6e96-471e-8f1d-2a9f21d7e7a6" providerId="AD" clId="Web-{B939514D-C075-5A91-2837-505A90A31588}" dt="2025-01-16T10:22:04.002" v="683"/>
          <ac:spMkLst>
            <pc:docMk/>
            <pc:sldMk cId="563268938" sldId="267"/>
            <ac:spMk id="17" creationId="{B0CA3509-3AF9-45FE-93ED-57BB5D5E8E07}"/>
          </ac:spMkLst>
        </pc:spChg>
        <pc:spChg chg="add">
          <ac:chgData name="Ieuan Bessant (2203188)" userId="S::2203188@student.uwtsd.ac.uk::c66cc75c-6e96-471e-8f1d-2a9f21d7e7a6" providerId="AD" clId="Web-{B939514D-C075-5A91-2837-505A90A31588}" dt="2025-01-16T10:22:04.017" v="684"/>
          <ac:spMkLst>
            <pc:docMk/>
            <pc:sldMk cId="563268938" sldId="267"/>
            <ac:spMk id="19" creationId="{04812C46-200A-4DEB-A05E-3ED6C68C2387}"/>
          </ac:spMkLst>
        </pc:spChg>
        <pc:spChg chg="add">
          <ac:chgData name="Ieuan Bessant (2203188)" userId="S::2203188@student.uwtsd.ac.uk::c66cc75c-6e96-471e-8f1d-2a9f21d7e7a6" providerId="AD" clId="Web-{B939514D-C075-5A91-2837-505A90A31588}" dt="2025-01-16T10:22:04.017" v="684"/>
          <ac:spMkLst>
            <pc:docMk/>
            <pc:sldMk cId="563268938" sldId="267"/>
            <ac:spMk id="20" creationId="{D1EA859B-E555-4109-94F3-6700E046E008}"/>
          </ac:spMkLst>
        </pc:spChg>
        <pc:picChg chg="add mod ord">
          <ac:chgData name="Ieuan Bessant (2203188)" userId="S::2203188@student.uwtsd.ac.uk::c66cc75c-6e96-471e-8f1d-2a9f21d7e7a6" providerId="AD" clId="Web-{B939514D-C075-5A91-2837-505A90A31588}" dt="2025-01-16T10:22:04.017" v="684"/>
          <ac:picMkLst>
            <pc:docMk/>
            <pc:sldMk cId="563268938" sldId="267"/>
            <ac:picMk id="4" creationId="{1A2CA249-7218-98E4-179A-9FDD959D7511}"/>
          </ac:picMkLst>
        </pc:picChg>
      </pc:sldChg>
      <pc:sldChg chg="modSp new">
        <pc:chgData name="Ieuan Bessant (2203188)" userId="S::2203188@student.uwtsd.ac.uk::c66cc75c-6e96-471e-8f1d-2a9f21d7e7a6" providerId="AD" clId="Web-{B939514D-C075-5A91-2837-505A90A31588}" dt="2025-01-16T10:30:34.773" v="805" actId="20577"/>
        <pc:sldMkLst>
          <pc:docMk/>
          <pc:sldMk cId="1045642962" sldId="268"/>
        </pc:sldMkLst>
        <pc:spChg chg="mod">
          <ac:chgData name="Ieuan Bessant (2203188)" userId="S::2203188@student.uwtsd.ac.uk::c66cc75c-6e96-471e-8f1d-2a9f21d7e7a6" providerId="AD" clId="Web-{B939514D-C075-5A91-2837-505A90A31588}" dt="2025-01-16T10:30:34.773" v="805" actId="20577"/>
          <ac:spMkLst>
            <pc:docMk/>
            <pc:sldMk cId="1045642962" sldId="268"/>
            <ac:spMk id="2" creationId="{222E4313-7345-FF1B-FA8F-EB87B844AFD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policeauthority.org/Metropolitan/committees/cep/2011/0106/10/index.html" TargetMode="External"/><Relationship Id="rId3" Type="http://schemas.openxmlformats.org/officeDocument/2006/relationships/hyperlink" Target="https://www.bbc.co.uk/news/uk-england-leicestershire-13504618" TargetMode="External"/><Relationship Id="rId7" Type="http://schemas.openxmlformats.org/officeDocument/2006/relationships/hyperlink" Target="https://www.streather.co.uk/documents/Pilkington%20Serious%20Case%20Review%20Summary.pdf" TargetMode="External"/><Relationship Id="rId2" Type="http://schemas.openxmlformats.org/officeDocument/2006/relationships/hyperlink" Target="https://www.legislation.gov.uk/ukpga/2014/12/content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report-it.org.uk/files/ipcc_report-fiona-pilkington-leicestershire.pdf" TargetMode="External"/><Relationship Id="rId5" Type="http://schemas.openxmlformats.org/officeDocument/2006/relationships/hyperlink" Target="https://policeprofessional.com/news/ipcc-investigation-finds-%C2%91alarming-failings%C2%92-in-pilkington-case/" TargetMode="External"/><Relationship Id="rId4" Type="http://schemas.openxmlformats.org/officeDocument/2006/relationships/hyperlink" Target="http://news.bbc.co.uk/1/hi/england/leicestershire/8268706.stm" TargetMode="External"/><Relationship Id="rId9" Type="http://schemas.openxmlformats.org/officeDocument/2006/relationships/hyperlink" Target="https://www.safeguardingmatters.co.uk/2011/02/500-referrals-to-pilkington-unit-each-month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6" name="Rectangle 45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housands of armed police dispatched to routine incidents | UK | News ...">
            <a:extLst>
              <a:ext uri="{FF2B5EF4-FFF2-40B4-BE49-F238E27FC236}">
                <a16:creationId xmlns:a16="http://schemas.microsoft.com/office/drawing/2014/main" id="{8EAECC25-06CE-190B-CCE6-5722B0E7E9C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15" r="11603" b="909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47" name="Rectangle 46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3000">
                <a:schemeClr val="tx1">
                  <a:alpha val="64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GB" sz="260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Investigate comprehensively a real-life case of abuse and analyse the victim's journey, the support they received or not and the outcomes of the case.</a:t>
            </a:r>
            <a:endParaRPr lang="en-US" sz="260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GB" sz="2000" dirty="0">
                <a:solidFill>
                  <a:schemeClr val="bg1"/>
                </a:solidFill>
              </a:rPr>
              <a:t>By Ieuan Bessant</a:t>
            </a:r>
          </a:p>
          <a:p>
            <a:pPr algn="l"/>
            <a:r>
              <a:rPr lang="en-GB" sz="2000" dirty="0">
                <a:solidFill>
                  <a:schemeClr val="bg1"/>
                </a:solidFill>
              </a:rPr>
              <a:t>2203188</a:t>
            </a:r>
          </a:p>
          <a:p>
            <a:pPr algn="l"/>
            <a:r>
              <a:rPr lang="en-GB" sz="2000" dirty="0">
                <a:solidFill>
                  <a:schemeClr val="bg1"/>
                </a:solidFill>
              </a:rPr>
              <a:t>BMPL6014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iona Pilkington case: Police officers cleared of failing mother and ...">
            <a:extLst>
              <a:ext uri="{FF2B5EF4-FFF2-40B4-BE49-F238E27FC236}">
                <a16:creationId xmlns:a16="http://schemas.microsoft.com/office/drawing/2014/main" id="{06AC20C6-4216-559A-76B3-0434F6088D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625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C91965-90BB-A6B4-EAFE-103DD57D91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Fiona Pilkington and </a:t>
            </a:r>
            <a:r>
              <a:rPr lang="en-US" sz="3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Francecca</a:t>
            </a:r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Hardwick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5673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2965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Leicestershire Police | FN62FOT Leicestershire police 08 BMW… | Flickr">
            <a:extLst>
              <a:ext uri="{FF2B5EF4-FFF2-40B4-BE49-F238E27FC236}">
                <a16:creationId xmlns:a16="http://schemas.microsoft.com/office/drawing/2014/main" id="{489829E0-2555-3D37-2A8B-93836C2400E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225" r="21526" b="2"/>
          <a:stretch/>
        </p:blipFill>
        <p:spPr>
          <a:xfrm>
            <a:off x="505418" y="554151"/>
            <a:ext cx="5742189" cy="5742189"/>
          </a:xfrm>
          <a:custGeom>
            <a:avLst/>
            <a:gdLst/>
            <a:ahLst/>
            <a:cxnLst/>
            <a:rect l="l" t="t" r="r" b="b"/>
            <a:pathLst>
              <a:path w="1838528" h="1838528">
                <a:moveTo>
                  <a:pt x="919264" y="0"/>
                </a:moveTo>
                <a:cubicBezTo>
                  <a:pt x="1426959" y="0"/>
                  <a:pt x="1838528" y="411569"/>
                  <a:pt x="1838528" y="919264"/>
                </a:cubicBezTo>
                <a:cubicBezTo>
                  <a:pt x="1838528" y="1426959"/>
                  <a:pt x="1426959" y="1838528"/>
                  <a:pt x="919264" y="1838528"/>
                </a:cubicBezTo>
                <a:cubicBezTo>
                  <a:pt x="411569" y="1838528"/>
                  <a:pt x="0" y="1426959"/>
                  <a:pt x="0" y="919264"/>
                </a:cubicBezTo>
                <a:cubicBezTo>
                  <a:pt x="0" y="411569"/>
                  <a:pt x="411569" y="0"/>
                  <a:pt x="919264" y="0"/>
                </a:cubicBezTo>
                <a:close/>
              </a:path>
            </a:pathLst>
          </a:custGeom>
        </p:spPr>
      </p:pic>
      <p:sp>
        <p:nvSpPr>
          <p:cNvPr id="27" name="!!plus graphic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956" y="703679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1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!!circle graphic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753" y="1562696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1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3798A6-AD2A-36A8-25D1-49DAE6A435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7715" y="2162557"/>
            <a:ext cx="4195673" cy="371445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Font typeface="Calibri" panose="020B0604020202020204" pitchFamily="34" charset="0"/>
              <a:buChar char="-"/>
            </a:pPr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Fiona (38) and daughter Francecca Hardwick (18) and her brother Anthony (16)</a:t>
            </a:r>
            <a:endParaRPr lang="en-US" sz="2000">
              <a:solidFill>
                <a:schemeClr val="tx1">
                  <a:alpha val="80000"/>
                </a:schemeClr>
              </a:solidFill>
            </a:endParaRPr>
          </a:p>
          <a:p>
            <a:pPr marL="342900" indent="-342900">
              <a:buFont typeface="Calibri" panose="020B0604020202020204" pitchFamily="34" charset="0"/>
              <a:buChar char="-"/>
            </a:pPr>
            <a:endParaRPr lang="en-GB" sz="2000" dirty="0">
              <a:solidFill>
                <a:schemeClr val="tx1">
                  <a:alpha val="80000"/>
                </a:schemeClr>
              </a:solidFill>
            </a:endParaRPr>
          </a:p>
          <a:p>
            <a:pPr marL="342900" indent="-342900">
              <a:buFont typeface="Calibri" panose="020B0604020202020204" pitchFamily="34" charset="0"/>
              <a:buChar char="-"/>
            </a:pPr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Lived together in Earl Shilton area of Leicestershire area</a:t>
            </a:r>
            <a:endParaRPr lang="en-GB" sz="2000" dirty="0">
              <a:solidFill>
                <a:schemeClr val="tx1">
                  <a:alpha val="80000"/>
                </a:schemeClr>
              </a:solidFill>
            </a:endParaRPr>
          </a:p>
          <a:p>
            <a:pPr marL="342900" indent="-342900">
              <a:buFont typeface="Calibri" panose="020B0604020202020204" pitchFamily="34" charset="0"/>
              <a:buChar char="-"/>
            </a:pPr>
            <a:endParaRPr lang="en-GB" sz="2000" dirty="0">
              <a:solidFill>
                <a:schemeClr val="tx1">
                  <a:alpha val="80000"/>
                </a:schemeClr>
              </a:solidFill>
            </a:endParaRPr>
          </a:p>
          <a:p>
            <a:pPr marL="342900" indent="-342900">
              <a:buFont typeface="Calibri" panose="020B0604020202020204" pitchFamily="34" charset="0"/>
              <a:buChar char="-"/>
            </a:pPr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Francecca had intelectual disability</a:t>
            </a:r>
            <a:endParaRPr lang="en-GB" sz="2000" dirty="0">
              <a:solidFill>
                <a:schemeClr val="tx1">
                  <a:alpha val="80000"/>
                </a:schemeClr>
              </a:solidFill>
            </a:endParaRPr>
          </a:p>
          <a:p>
            <a:pPr marL="342900" indent="-342900">
              <a:buFont typeface="Calibri" panose="020B0604020202020204" pitchFamily="34" charset="0"/>
              <a:buChar char="-"/>
            </a:pPr>
            <a:endParaRPr lang="en-GB" sz="2000" dirty="0">
              <a:solidFill>
                <a:schemeClr val="tx1">
                  <a:alpha val="80000"/>
                </a:schemeClr>
              </a:solidFill>
            </a:endParaRPr>
          </a:p>
          <a:p>
            <a:pPr marL="0" indent="0">
              <a:buNone/>
            </a:pPr>
            <a:endParaRPr lang="en-GB" sz="2000">
              <a:solidFill>
                <a:srgbClr val="000000">
                  <a:alpha val="80000"/>
                </a:srgbClr>
              </a:solidFill>
            </a:endParaRPr>
          </a:p>
        </p:txBody>
      </p:sp>
      <p:sp>
        <p:nvSpPr>
          <p:cNvPr id="31" name="!!dot graphic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4149" y="5775082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33" name="!!Straight Connector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27804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Fiona Pilkington officers face misconduct proceedings - BBC News">
            <a:extLst>
              <a:ext uri="{FF2B5EF4-FFF2-40B4-BE49-F238E27FC236}">
                <a16:creationId xmlns:a16="http://schemas.microsoft.com/office/drawing/2014/main" id="{8718F2FC-0A8A-9FDE-E554-92311B7EBAE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296" r="7393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AA25D1-6004-4102-2028-FC5097277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u="sng"/>
              <a:t>The Abuse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FFD09D-4FDA-6093-99F9-8449D681A3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1730075"/>
            <a:ext cx="3822189" cy="444688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sz="1500"/>
              <a:t>Both suffered horrendus torment and bullying at their home at the hands of a group of youths, including reports of;</a:t>
            </a:r>
            <a:endParaRPr lang="en-US" sz="1500"/>
          </a:p>
          <a:p>
            <a:pPr marL="0" indent="0">
              <a:buNone/>
            </a:pPr>
            <a:endParaRPr lang="en-GB" sz="1500" dirty="0"/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 sz="1500"/>
              <a:t>Lighting fires outside home</a:t>
            </a:r>
            <a:endParaRPr lang="en-GB" sz="1500" dirty="0"/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 sz="1500"/>
              <a:t>Bullying of Franceccas brother Anthony in school as well as threats to his life</a:t>
            </a:r>
            <a:endParaRPr lang="en-GB" sz="1500" dirty="0"/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 sz="1500"/>
              <a:t>Throwing bottles and bricks at the house</a:t>
            </a:r>
            <a:endParaRPr lang="en-GB" sz="1500" dirty="0"/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 sz="1500"/>
              <a:t>Shouting verbal abuse and taunts at Fiona</a:t>
            </a:r>
            <a:endParaRPr lang="en-GB" sz="1500" dirty="0"/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 sz="1500"/>
              <a:t>Smashed windows</a:t>
            </a:r>
            <a:endParaRPr lang="en-GB" sz="1500" dirty="0"/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 sz="1500"/>
              <a:t>Anthony is locked in a shed at knifepoint by the gang</a:t>
            </a:r>
            <a:endParaRPr lang="en-GB" sz="1500" dirty="0"/>
          </a:p>
          <a:p>
            <a:pPr marL="0" indent="0">
              <a:buNone/>
            </a:pPr>
            <a:endParaRPr lang="en-GB" sz="1300"/>
          </a:p>
          <a:p>
            <a:pPr marL="0" indent="0" algn="r">
              <a:buNone/>
            </a:pPr>
            <a:r>
              <a:rPr lang="en-GB" sz="1300"/>
              <a:t>(BBC News, 2009)</a:t>
            </a:r>
          </a:p>
          <a:p>
            <a:pPr marL="457200" indent="-457200">
              <a:buFont typeface="Calibri" panose="020B0604020202020204" pitchFamily="34" charset="0"/>
              <a:buChar char="-"/>
            </a:pPr>
            <a:endParaRPr lang="en-GB" sz="1300"/>
          </a:p>
        </p:txBody>
      </p:sp>
    </p:spTree>
    <p:extLst>
      <p:ext uri="{BB962C8B-B14F-4D97-AF65-F5344CB8AC3E}">
        <p14:creationId xmlns:p14="http://schemas.microsoft.com/office/powerpoint/2010/main" val="25301363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Policing in the UK: Walking a Thin Blue Tightrope | HuffPost UK">
            <a:extLst>
              <a:ext uri="{FF2B5EF4-FFF2-40B4-BE49-F238E27FC236}">
                <a16:creationId xmlns:a16="http://schemas.microsoft.com/office/drawing/2014/main" id="{1A2CA249-7218-98E4-179A-9FDD959D751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896" r="8605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0CF8CC-BDF4-30F1-B116-1EDA89CFA3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u="sng"/>
              <a:t>The Abuse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53FDE2-7DC4-AC71-D845-A1735B331B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94050"/>
            <a:ext cx="2857633" cy="459185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85750" indent="-285750">
              <a:buFont typeface="Calibri" panose="020B0604020202020204" pitchFamily="34" charset="0"/>
              <a:buChar char="-"/>
            </a:pPr>
            <a:r>
              <a:rPr lang="en-GB" sz="1500"/>
              <a:t>This abuse and harrassment started in 1997 and ended in 2007</a:t>
            </a:r>
            <a:endParaRPr lang="en-US" sz="1500"/>
          </a:p>
          <a:p>
            <a:pPr marL="0" indent="0">
              <a:buNone/>
            </a:pPr>
            <a:endParaRPr lang="en-GB" sz="1500" dirty="0"/>
          </a:p>
          <a:p>
            <a:pPr marL="285750" indent="-285750">
              <a:buFont typeface="Calibri" panose="020B0604020202020204" pitchFamily="34" charset="0"/>
              <a:buChar char="-"/>
            </a:pPr>
            <a:r>
              <a:rPr lang="en-GB" sz="1500"/>
              <a:t>Fiona set </a:t>
            </a:r>
            <a:r>
              <a:rPr lang="en-GB" sz="1500" dirty="0"/>
              <a:t>fire to her car with her and her daughter in it, killing herself and Francecca on October 23rd, </a:t>
            </a:r>
            <a:r>
              <a:rPr lang="en-GB" sz="1500"/>
              <a:t>2007.</a:t>
            </a:r>
            <a:endParaRPr lang="en-GB" sz="1500" dirty="0"/>
          </a:p>
          <a:p>
            <a:pPr marL="0" indent="0">
              <a:buNone/>
            </a:pPr>
            <a:endParaRPr lang="en-GB" sz="1500" dirty="0"/>
          </a:p>
          <a:p>
            <a:pPr marL="285750" indent="-285750">
              <a:buFont typeface="Calibri" panose="020B0604020202020204" pitchFamily="34" charset="0"/>
              <a:buChar char="-"/>
            </a:pPr>
            <a:r>
              <a:rPr lang="en-GB" sz="1500"/>
              <a:t>Leicstershire Police were contacted 33 times and wrote a diary documenting the abuse and harrassment</a:t>
            </a:r>
          </a:p>
          <a:p>
            <a:pPr marL="0" indent="0">
              <a:buNone/>
            </a:pPr>
            <a:r>
              <a:rPr lang="en-GB" sz="1500" dirty="0"/>
              <a:t> </a:t>
            </a:r>
            <a:endParaRPr lang="en-GB"/>
          </a:p>
          <a:p>
            <a:pPr marL="0" indent="0">
              <a:buNone/>
            </a:pPr>
            <a:r>
              <a:rPr lang="en-GB" sz="1300"/>
              <a:t>BBC News (2011)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32689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Chief constable Simon Cole offered 5 contracts at once to keep him in ...">
            <a:extLst>
              <a:ext uri="{FF2B5EF4-FFF2-40B4-BE49-F238E27FC236}">
                <a16:creationId xmlns:a16="http://schemas.microsoft.com/office/drawing/2014/main" id="{29584DF2-33D5-8CA1-F16C-F3B61E563D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376" b="1503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0E1BA1-B056-9A46-3A91-DD4DBDD47B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Failures of the police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01053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F653C-50F2-1CA0-09A3-8913A516C5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138036"/>
            <a:ext cx="4085665" cy="1402470"/>
          </a:xfrm>
        </p:spPr>
        <p:txBody>
          <a:bodyPr anchor="t">
            <a:normAutofit/>
          </a:bodyPr>
          <a:lstStyle/>
          <a:p>
            <a:r>
              <a:rPr lang="en-GB" sz="3200" dirty="0"/>
              <a:t>Failure 1 – Identifying repeat victimization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43E48F-6629-27F9-6FC0-4C11AD11CE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551176"/>
            <a:ext cx="4085665" cy="3591207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Calibri" panose="020B0604020202020204" pitchFamily="34" charset="0"/>
              <a:buChar char="-"/>
            </a:pPr>
            <a:r>
              <a:rPr lang="en-GB" sz="1400"/>
              <a:t>Police were contacted 33 times in 10 years however many calls went ignored </a:t>
            </a:r>
          </a:p>
          <a:p>
            <a:pPr>
              <a:buFont typeface="Calibri" panose="020B0604020202020204" pitchFamily="34" charset="0"/>
              <a:buChar char="-"/>
            </a:pPr>
            <a:r>
              <a:rPr lang="en-GB" sz="1400"/>
              <a:t>22nd June 2004, Police contacted about taunting of disabled daughter. Incident is closed after advice is given</a:t>
            </a:r>
          </a:p>
          <a:p>
            <a:pPr>
              <a:buFont typeface="Calibri" panose="020B0604020202020204" pitchFamily="34" charset="0"/>
              <a:buChar char="-"/>
            </a:pPr>
            <a:r>
              <a:rPr lang="en-GB" sz="1400"/>
              <a:t>Officers failed to identify repeat victimization of Francecca </a:t>
            </a:r>
          </a:p>
          <a:p>
            <a:pPr>
              <a:buFont typeface="Calibri" panose="020B0604020202020204" pitchFamily="34" charset="0"/>
              <a:buChar char="-"/>
            </a:pPr>
            <a:r>
              <a:rPr lang="en-GB" sz="1400"/>
              <a:t>Incidents were dealt with in isolation</a:t>
            </a:r>
          </a:p>
          <a:p>
            <a:pPr>
              <a:buFont typeface="Calibri" panose="020B0604020202020204" pitchFamily="34" charset="0"/>
              <a:buChar char="-"/>
            </a:pPr>
            <a:endParaRPr lang="en-GB" sz="1400"/>
          </a:p>
          <a:p>
            <a:pPr marL="0" indent="0">
              <a:buNone/>
            </a:pPr>
            <a:r>
              <a:rPr lang="en-GB" sz="1400"/>
              <a:t>'Level of Service received by Fiona fell far below expected standard'</a:t>
            </a:r>
          </a:p>
          <a:p>
            <a:pPr marL="0" indent="0">
              <a:buNone/>
            </a:pPr>
            <a:r>
              <a:rPr lang="en-GB" sz="1200"/>
              <a:t>(Independent Police Complaints Commission, 2009)</a:t>
            </a:r>
          </a:p>
        </p:txBody>
      </p:sp>
      <p:pic>
        <p:nvPicPr>
          <p:cNvPr id="4" name="Picture 3" descr="999 call handler sacked for ignoring 140 calls including rape and child ...">
            <a:extLst>
              <a:ext uri="{FF2B5EF4-FFF2-40B4-BE49-F238E27FC236}">
                <a16:creationId xmlns:a16="http://schemas.microsoft.com/office/drawing/2014/main" id="{0E1D72EC-308A-30F8-7DC5-595E8A77EFA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575" r="34246" b="2"/>
          <a:stretch/>
        </p:blipFill>
        <p:spPr>
          <a:xfrm>
            <a:off x="5650992" y="10"/>
            <a:ext cx="6541008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7852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FAFE5-6559-71AE-EFE1-1E4F06D0CE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138036"/>
            <a:ext cx="4085665" cy="585253"/>
          </a:xfrm>
        </p:spPr>
        <p:txBody>
          <a:bodyPr anchor="t">
            <a:normAutofit/>
          </a:bodyPr>
          <a:lstStyle/>
          <a:p>
            <a:r>
              <a:rPr lang="en-GB" sz="3000" dirty="0"/>
              <a:t>Failure 2 – Vulnerability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E923D6-1C16-53ED-A1CC-D8A5861CEE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877524"/>
            <a:ext cx="4085665" cy="4264859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Font typeface="Calibri" panose="020B0604020202020204" pitchFamily="34" charset="0"/>
              <a:buChar char="-"/>
            </a:pPr>
            <a:r>
              <a:rPr lang="en-US" sz="1800" dirty="0"/>
              <a:t>Failure to identify crimes as hate crime and not ASB</a:t>
            </a:r>
          </a:p>
          <a:p>
            <a:pPr>
              <a:buFont typeface="Calibri" panose="020B0604020202020204" pitchFamily="34" charset="0"/>
              <a:buChar char="-"/>
            </a:pPr>
            <a:r>
              <a:rPr lang="en-US" sz="1800" dirty="0"/>
              <a:t>Failure to identify vulnerable victims due to disability and repeat victimization</a:t>
            </a:r>
          </a:p>
          <a:p>
            <a:pPr>
              <a:buFont typeface="Calibri" panose="020B0604020202020204" pitchFamily="34" charset="0"/>
              <a:buChar char="-"/>
            </a:pPr>
            <a:r>
              <a:rPr lang="en-US" sz="1800" dirty="0"/>
              <a:t>Several incidents where robust action should have been taken by police officers</a:t>
            </a:r>
          </a:p>
          <a:p>
            <a:pPr marL="0" indent="0">
              <a:buNone/>
            </a:pPr>
            <a:r>
              <a:rPr lang="en-US" sz="1400" dirty="0"/>
              <a:t>(Hussain 2011)</a:t>
            </a:r>
          </a:p>
          <a:p>
            <a:pPr>
              <a:buFont typeface="Calibri" panose="020B0604020202020204" pitchFamily="34" charset="0"/>
              <a:buChar char="-"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Had these things been done, the family could have been referred to partner agencies such as social services, housing or disability charities to better support them.  </a:t>
            </a:r>
          </a:p>
        </p:txBody>
      </p:sp>
      <p:pic>
        <p:nvPicPr>
          <p:cNvPr id="5" name="Picture 4" descr="Extra training for police call handlers | West Country - ITV News">
            <a:extLst>
              <a:ext uri="{FF2B5EF4-FFF2-40B4-BE49-F238E27FC236}">
                <a16:creationId xmlns:a16="http://schemas.microsoft.com/office/drawing/2014/main" id="{19C17914-F0BF-BA2F-89A4-66F7B63BD98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056" r="17294"/>
          <a:stretch/>
        </p:blipFill>
        <p:spPr>
          <a:xfrm>
            <a:off x="5650992" y="10"/>
            <a:ext cx="6541008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615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2ADFA6-D7C5-2816-BB66-7ECB7858C6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86321"/>
            <a:ext cx="10515600" cy="4881425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Calibri" panose="020B0604020202020204" pitchFamily="34" charset="0"/>
              <a:buChar char="-"/>
            </a:pPr>
            <a:r>
              <a:rPr lang="en-GB" sz="2000" dirty="0"/>
              <a:t>Offenders could have been dealt with earlier with better co-operation and information sharing between police and partner agencies</a:t>
            </a:r>
          </a:p>
          <a:p>
            <a:pPr>
              <a:buFont typeface="Calibri" panose="020B0604020202020204" pitchFamily="34" charset="0"/>
              <a:buChar char="-"/>
            </a:pPr>
            <a:endParaRPr lang="en-GB" sz="2000" dirty="0"/>
          </a:p>
          <a:p>
            <a:pPr>
              <a:buFont typeface="Calibri" panose="020B0604020202020204" pitchFamily="34" charset="0"/>
              <a:buChar char="-"/>
            </a:pPr>
            <a:r>
              <a:rPr lang="en-GB" sz="2000" dirty="0"/>
              <a:t>Disability charities could have been involved to offer support to the family</a:t>
            </a:r>
          </a:p>
          <a:p>
            <a:pPr>
              <a:buFont typeface="Calibri" panose="020B0604020202020204" pitchFamily="34" charset="0"/>
              <a:buChar char="-"/>
            </a:pPr>
            <a:endParaRPr lang="en-GB" sz="2000" dirty="0"/>
          </a:p>
          <a:p>
            <a:pPr>
              <a:buFont typeface="Calibri" panose="020B0604020202020204" pitchFamily="34" charset="0"/>
              <a:buChar char="-"/>
            </a:pPr>
            <a:r>
              <a:rPr lang="en-GB" sz="2000" dirty="0"/>
              <a:t>Schools offering in school or at home support to Anthony and </a:t>
            </a:r>
            <a:r>
              <a:rPr lang="en-GB" sz="2000" err="1"/>
              <a:t>Francecca</a:t>
            </a:r>
            <a:endParaRPr lang="en-GB" sz="2000"/>
          </a:p>
          <a:p>
            <a:pPr>
              <a:buFont typeface="Calibri" panose="020B0604020202020204" pitchFamily="34" charset="0"/>
              <a:buChar char="-"/>
            </a:pPr>
            <a:endParaRPr lang="en-GB" dirty="0"/>
          </a:p>
          <a:p>
            <a:pPr>
              <a:buFont typeface="Calibri" panose="020B0604020202020204" pitchFamily="34" charset="0"/>
              <a:buChar char="-"/>
            </a:pPr>
            <a:r>
              <a:rPr lang="en-GB" sz="2000" dirty="0"/>
              <a:t>Police could have offered regular visits to provide support in the way of checkups on the family</a:t>
            </a:r>
          </a:p>
          <a:p>
            <a:pPr>
              <a:buFont typeface="Calibri" panose="020B0604020202020204" pitchFamily="34" charset="0"/>
              <a:buChar char="-"/>
            </a:pPr>
            <a:endParaRPr lang="en-GB" sz="2000" dirty="0"/>
          </a:p>
          <a:p>
            <a:pPr>
              <a:buFont typeface="Calibri" panose="020B0604020202020204" pitchFamily="34" charset="0"/>
              <a:buChar char="-"/>
            </a:pPr>
            <a:r>
              <a:rPr lang="en-GB" sz="2000" dirty="0"/>
              <a:t>Failure to identify family as vulnerable and to identify the repeat victimisation as hate crime and not ASB led to dropped standards of investigation and support </a:t>
            </a:r>
          </a:p>
          <a:p>
            <a:pPr marL="0" indent="0">
              <a:buNone/>
            </a:pPr>
            <a:r>
              <a:rPr lang="en-GB" sz="1400" dirty="0"/>
              <a:t>(Metropolitan Police Authority, 2011)</a:t>
            </a:r>
          </a:p>
        </p:txBody>
      </p:sp>
    </p:spTree>
    <p:extLst>
      <p:ext uri="{BB962C8B-B14F-4D97-AF65-F5344CB8AC3E}">
        <p14:creationId xmlns:p14="http://schemas.microsoft.com/office/powerpoint/2010/main" val="39335761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Courtroom England, UK. British flag, Supreme Court of United Kingdom ...">
            <a:extLst>
              <a:ext uri="{FF2B5EF4-FFF2-40B4-BE49-F238E27FC236}">
                <a16:creationId xmlns:a16="http://schemas.microsoft.com/office/drawing/2014/main" id="{CA902603-2221-32CD-5369-F3353569DFC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r="-1" b="15708"/>
          <a:stretch/>
        </p:blipFill>
        <p:spPr>
          <a:xfrm>
            <a:off x="20" y="10"/>
            <a:ext cx="1218893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7E54D22-46AA-3DB9-2500-E8D388F11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3"/>
            <a:ext cx="9144000" cy="306324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600">
                <a:solidFill>
                  <a:schemeClr val="bg1"/>
                </a:solidFill>
              </a:rPr>
              <a:t>Outcomes of the Case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9624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2F402E-9004-7A50-A909-0CE00F81EE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IPCC Investigation</a:t>
            </a:r>
          </a:p>
        </p:txBody>
      </p:sp>
      <p:sp>
        <p:nvSpPr>
          <p:cNvPr id="14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0DC223-43BD-8E20-1FEC-BCDEB5F985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708143"/>
            <a:ext cx="4243589" cy="392820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250" dirty="0"/>
              <a:t>Following this incident, the Independent Police complaints commission [IPCC] (2011) launched an investigation into the death of Fiona and </a:t>
            </a:r>
            <a:r>
              <a:rPr lang="en-GB" sz="1250" err="1"/>
              <a:t>Francecca</a:t>
            </a:r>
            <a:r>
              <a:rPr lang="en-GB" sz="1250" dirty="0"/>
              <a:t> and found the following:</a:t>
            </a:r>
          </a:p>
          <a:p>
            <a:pPr marL="0" indent="0">
              <a:buNone/>
            </a:pPr>
            <a:endParaRPr lang="en-GB" sz="1250" dirty="0"/>
          </a:p>
          <a:p>
            <a:pPr>
              <a:buFont typeface="Calibri" panose="020B0604020202020204" pitchFamily="34" charset="0"/>
              <a:buChar char="-"/>
            </a:pPr>
            <a:r>
              <a:rPr lang="en-GB" sz="1250" dirty="0"/>
              <a:t>Failure to identify family as vulnerable was core failing of Leicestershire police to implement effective means of support to the family</a:t>
            </a:r>
          </a:p>
          <a:p>
            <a:pPr>
              <a:buFont typeface="Calibri" panose="020B0604020202020204" pitchFamily="34" charset="0"/>
              <a:buChar char="-"/>
            </a:pPr>
            <a:r>
              <a:rPr lang="en-GB" sz="1250" dirty="0"/>
              <a:t>Events were dealt with in Isolation and not taken seriously</a:t>
            </a:r>
          </a:p>
          <a:p>
            <a:pPr marL="0" indent="0">
              <a:buNone/>
            </a:pPr>
            <a:r>
              <a:rPr lang="en-GB" sz="1250" dirty="0"/>
              <a:t> </a:t>
            </a:r>
          </a:p>
          <a:p>
            <a:pPr marL="0" indent="0">
              <a:buNone/>
            </a:pPr>
            <a:r>
              <a:rPr lang="en-GB" sz="1250" b="1" dirty="0"/>
              <a:t>Changes were recommended by the IPCC including:</a:t>
            </a:r>
          </a:p>
          <a:p>
            <a:pPr>
              <a:buFont typeface="Calibri" panose="020B0604020202020204" pitchFamily="34" charset="0"/>
              <a:buChar char="-"/>
            </a:pPr>
            <a:r>
              <a:rPr lang="en-GB" sz="1250" dirty="0"/>
              <a:t>Improve information sharing </a:t>
            </a:r>
          </a:p>
          <a:p>
            <a:pPr>
              <a:buFont typeface="Calibri" panose="020B0604020202020204" pitchFamily="34" charset="0"/>
              <a:buChar char="-"/>
            </a:pPr>
            <a:r>
              <a:rPr lang="en-GB" sz="1250" dirty="0"/>
              <a:t>Definition of Vulnerable needs to extend to circumstances</a:t>
            </a:r>
          </a:p>
          <a:p>
            <a:pPr>
              <a:buFont typeface="Calibri" panose="020B0604020202020204" pitchFamily="34" charset="0"/>
              <a:buChar char="-"/>
            </a:pPr>
            <a:r>
              <a:rPr lang="en-GB" sz="1250" dirty="0"/>
              <a:t>Clearer guidelines to determine different between ASB and harassment</a:t>
            </a:r>
          </a:p>
        </p:txBody>
      </p:sp>
      <p:pic>
        <p:nvPicPr>
          <p:cNvPr id="4" name="Picture 3" descr="Stream Understanding and Enhancing the role of the IPCC by IPCC ...">
            <a:extLst>
              <a:ext uri="{FF2B5EF4-FFF2-40B4-BE49-F238E27FC236}">
                <a16:creationId xmlns:a16="http://schemas.microsoft.com/office/drawing/2014/main" id="{E7CFC62B-BBE9-493F-66D2-F0D815EA508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303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3796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D838D-BA71-AB23-1435-2B3C59B24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Serious Case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9B8C8C-CDA3-A046-4EA1-85D3B4663C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457200" indent="-457200">
              <a:buFont typeface="Calibri" panose="020B0604020202020204" pitchFamily="34" charset="0"/>
              <a:buChar char="-"/>
            </a:pPr>
            <a:r>
              <a:rPr lang="en-US">
                <a:ea typeface="+mn-lt"/>
                <a:cs typeface="+mn-lt"/>
              </a:rPr>
              <a:t>Leicester, Leicestershire and Rutland Safeguarding Adults’ Board</a:t>
            </a:r>
            <a:r>
              <a:rPr lang="en-US"/>
              <a:t> (2008)</a:t>
            </a:r>
          </a:p>
          <a:p>
            <a:pPr marL="457200" indent="-457200">
              <a:buFont typeface="Calibri" panose="020B0604020202020204" pitchFamily="34" charset="0"/>
              <a:buChar char="-"/>
            </a:pPr>
            <a:endParaRPr lang="en-US" dirty="0"/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US" dirty="0"/>
              <a:t>Found critical failures by other local agencies to </a:t>
            </a:r>
            <a:r>
              <a:rPr lang="en-US" dirty="0" err="1"/>
              <a:t>proivde</a:t>
            </a:r>
            <a:r>
              <a:rPr lang="en-US" dirty="0"/>
              <a:t> support to Fiona her family during the 10 year attack they suffered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Criticised</a:t>
            </a:r>
            <a:r>
              <a:rPr lang="en-US" dirty="0"/>
              <a:t> agencies including:</a:t>
            </a:r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US" dirty="0"/>
              <a:t>Leicestershire Local Council</a:t>
            </a:r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US" sz="2600" dirty="0">
                <a:solidFill>
                  <a:srgbClr val="222222"/>
                </a:solidFill>
                <a:ea typeface="+mn-lt"/>
                <a:cs typeface="+mn-lt"/>
              </a:rPr>
              <a:t>Hinckley and Bosworth Council</a:t>
            </a:r>
            <a:endParaRPr lang="en-US" sz="2600" dirty="0">
              <a:ea typeface="+mn-lt"/>
              <a:cs typeface="+mn-lt"/>
            </a:endParaRPr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US" dirty="0"/>
              <a:t>Local Police</a:t>
            </a:r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US" dirty="0"/>
              <a:t>Failure of agencies to refer them to Social Services</a:t>
            </a:r>
          </a:p>
          <a:p>
            <a:pPr marL="457200" indent="-457200">
              <a:buFont typeface="Calibri" panose="020B0604020202020204" pitchFamily="34" charset="0"/>
              <a:buChar char="-"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21600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Victim support - The Mix">
            <a:extLst>
              <a:ext uri="{FF2B5EF4-FFF2-40B4-BE49-F238E27FC236}">
                <a16:creationId xmlns:a16="http://schemas.microsoft.com/office/drawing/2014/main" id="{9E5F0B6D-2487-C8ED-5D51-182319C6EE6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t="5996" r="-1" b="9395"/>
          <a:stretch/>
        </p:blipFill>
        <p:spPr>
          <a:xfrm>
            <a:off x="20" y="10"/>
            <a:ext cx="1218893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781860A-5C3A-4DB7-5D5A-3EC34EFF5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3"/>
            <a:ext cx="9144000" cy="306324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100" dirty="0">
                <a:solidFill>
                  <a:schemeClr val="bg1"/>
                </a:solidFill>
              </a:rPr>
              <a:t>These failures prevented Fiona and her family from </a:t>
            </a:r>
            <a:r>
              <a:rPr lang="en-US" sz="4100">
                <a:solidFill>
                  <a:schemeClr val="bg1"/>
                </a:solidFill>
              </a:rPr>
              <a:t>accessing</a:t>
            </a:r>
            <a:r>
              <a:rPr lang="en-US" sz="4100" dirty="0">
                <a:solidFill>
                  <a:schemeClr val="bg1"/>
                </a:solidFill>
              </a:rPr>
              <a:t> the correct support during the 10-year period of abuse and could have prevented their deaths</a:t>
            </a:r>
          </a:p>
        </p:txBody>
      </p:sp>
      <p:sp>
        <p:nvSpPr>
          <p:cNvPr id="23" name="sketchy line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0911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Learn About Close Protection Law and Legislation">
            <a:extLst>
              <a:ext uri="{FF2B5EF4-FFF2-40B4-BE49-F238E27FC236}">
                <a16:creationId xmlns:a16="http://schemas.microsoft.com/office/drawing/2014/main" id="{D7A08CD5-B8CF-BD13-F2A1-918C531CDA1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t="15709" r="-1" b="-1"/>
          <a:stretch/>
        </p:blipFill>
        <p:spPr>
          <a:xfrm>
            <a:off x="20" y="10"/>
            <a:ext cx="1218893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13273AD-3F10-5345-D50F-E1B4E3D80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3"/>
            <a:ext cx="9144000" cy="306324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What changes were made?</a:t>
            </a:r>
          </a:p>
        </p:txBody>
      </p:sp>
      <p:sp>
        <p:nvSpPr>
          <p:cNvPr id="19" name="sketchy line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4701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82C2F0-F06F-4DFF-8198-B9C546679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3500" u="sng">
                <a:latin typeface="Open Sans"/>
                <a:ea typeface="Open Sans"/>
                <a:cs typeface="Open Sans"/>
              </a:rPr>
              <a:t>Adult referral and co-ordination team</a:t>
            </a:r>
            <a:endParaRPr lang="en-US" sz="3200" u="sn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A4FDD2-35D5-2DEC-1027-3030723471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 sz="2000" dirty="0"/>
              <a:t>Form by Leicestershire police after death of Fiona and </a:t>
            </a:r>
            <a:r>
              <a:rPr lang="en-GB" sz="2000" dirty="0" err="1"/>
              <a:t>Francecca</a:t>
            </a:r>
            <a:endParaRPr lang="en-GB" sz="2000" dirty="0"/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 sz="2000" dirty="0"/>
              <a:t>Improve response and </a:t>
            </a:r>
            <a:r>
              <a:rPr lang="en-GB" sz="2000" dirty="0" err="1"/>
              <a:t>suppport</a:t>
            </a:r>
            <a:r>
              <a:rPr lang="en-GB" sz="2000" dirty="0"/>
              <a:t> given to hate crime on </a:t>
            </a:r>
            <a:r>
              <a:rPr lang="en-GB" sz="2000" dirty="0" err="1"/>
              <a:t>vulernable</a:t>
            </a:r>
            <a:r>
              <a:rPr lang="en-GB" sz="2000" dirty="0"/>
              <a:t> adults</a:t>
            </a:r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 sz="2000"/>
              <a:t>Improve relationships with partner agencies such as Age UK and Mencap to better improve response to adult hate crime</a:t>
            </a:r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 sz="2000"/>
              <a:t>Better define hate crime against ASB to improve response</a:t>
            </a:r>
          </a:p>
          <a:p>
            <a:pPr marL="0" indent="0">
              <a:buNone/>
            </a:pPr>
            <a:r>
              <a:rPr lang="en-GB" sz="1600" dirty="0"/>
              <a:t>(Safeguarding Matters, 2017)</a:t>
            </a:r>
          </a:p>
        </p:txBody>
      </p:sp>
      <p:pic>
        <p:nvPicPr>
          <p:cNvPr id="4" name="Picture 3" descr="Leicestershire Police | FN62FOT Leicestershire police 08 BMW… | Flickr">
            <a:extLst>
              <a:ext uri="{FF2B5EF4-FFF2-40B4-BE49-F238E27FC236}">
                <a16:creationId xmlns:a16="http://schemas.microsoft.com/office/drawing/2014/main" id="{F6A8B511-D73D-FE52-B3D3-12B1174FE4D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96" r="59694" b="1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8989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924815-9BA3-31FA-0B2E-B4A635975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7715" y="533531"/>
            <a:ext cx="5211673" cy="1986262"/>
          </a:xfrm>
        </p:spPr>
        <p:txBody>
          <a:bodyPr anchor="b">
            <a:normAutofit/>
          </a:bodyPr>
          <a:lstStyle/>
          <a:p>
            <a:r>
              <a:rPr lang="en-GB" sz="3500" u="sng" dirty="0"/>
              <a:t>Antisocial Behaviour, Crime and Policing Act, 2014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2965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egislacion - Banco de fotos e imágenes de stock - iStock">
            <a:extLst>
              <a:ext uri="{FF2B5EF4-FFF2-40B4-BE49-F238E27FC236}">
                <a16:creationId xmlns:a16="http://schemas.microsoft.com/office/drawing/2014/main" id="{FB94C9BF-A2C6-A010-D1DF-BC470A1FFA9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354" r="17646"/>
          <a:stretch/>
        </p:blipFill>
        <p:spPr>
          <a:xfrm>
            <a:off x="505418" y="554151"/>
            <a:ext cx="5742189" cy="5742189"/>
          </a:xfrm>
          <a:custGeom>
            <a:avLst/>
            <a:gdLst/>
            <a:ahLst/>
            <a:cxnLst/>
            <a:rect l="l" t="t" r="r" b="b"/>
            <a:pathLst>
              <a:path w="1838528" h="1838528">
                <a:moveTo>
                  <a:pt x="919264" y="0"/>
                </a:moveTo>
                <a:cubicBezTo>
                  <a:pt x="1426959" y="0"/>
                  <a:pt x="1838528" y="411569"/>
                  <a:pt x="1838528" y="919264"/>
                </a:cubicBezTo>
                <a:cubicBezTo>
                  <a:pt x="1838528" y="1426959"/>
                  <a:pt x="1426959" y="1838528"/>
                  <a:pt x="919264" y="1838528"/>
                </a:cubicBezTo>
                <a:cubicBezTo>
                  <a:pt x="411569" y="1838528"/>
                  <a:pt x="0" y="1426959"/>
                  <a:pt x="0" y="919264"/>
                </a:cubicBezTo>
                <a:cubicBezTo>
                  <a:pt x="0" y="411569"/>
                  <a:pt x="411569" y="0"/>
                  <a:pt x="919264" y="0"/>
                </a:cubicBezTo>
                <a:close/>
              </a:path>
            </a:pathLst>
          </a:custGeom>
        </p:spPr>
      </p:pic>
      <p:sp>
        <p:nvSpPr>
          <p:cNvPr id="23" name="!!plus graphic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956" y="703679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1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!!circle graphic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753" y="1562696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1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D75DE3-26A2-9FC3-81C8-5C44CAB4CE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7715" y="2703688"/>
            <a:ext cx="4195673" cy="317891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 sz="1800" dirty="0"/>
              <a:t>Informed by the IPCC inquiry</a:t>
            </a:r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 sz="1800" dirty="0"/>
              <a:t>Changed attitudes on ASB to encourage officers to take it more seriously</a:t>
            </a:r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 sz="1800" dirty="0"/>
              <a:t>Place victims of ASB at core of response</a:t>
            </a:r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 sz="1800" dirty="0"/>
              <a:t>Places responsibility on Local Authorities to put systems in place to reduce ASB</a:t>
            </a:r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GB" sz="1800" dirty="0"/>
              <a:t>More power to these local authorities</a:t>
            </a:r>
          </a:p>
        </p:txBody>
      </p:sp>
      <p:sp>
        <p:nvSpPr>
          <p:cNvPr id="27" name="!!dot graphic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4149" y="5775082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29" name="!!Straight Connector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86812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Rectangle 380">
            <a:extLst>
              <a:ext uri="{FF2B5EF4-FFF2-40B4-BE49-F238E27FC236}">
                <a16:creationId xmlns:a16="http://schemas.microsoft.com/office/drawing/2014/main" id="{70DFC902-7D23-471A-B557-B6B6917D7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-5705"/>
            <a:ext cx="12191990" cy="169434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579989-E92C-943E-D51F-015CEC028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6851" y="637762"/>
            <a:ext cx="9888496" cy="900131"/>
          </a:xfrm>
        </p:spPr>
        <p:txBody>
          <a:bodyPr anchor="t">
            <a:normAutofit/>
          </a:bodyPr>
          <a:lstStyle/>
          <a:p>
            <a:r>
              <a:rPr lang="en-GB" sz="4000">
                <a:solidFill>
                  <a:schemeClr val="bg1"/>
                </a:solidFill>
              </a:rPr>
              <a:t>Conclusion</a:t>
            </a:r>
          </a:p>
        </p:txBody>
      </p:sp>
      <p:sp>
        <p:nvSpPr>
          <p:cNvPr id="382" name="Rectangle 381">
            <a:extLst>
              <a:ext uri="{FF2B5EF4-FFF2-40B4-BE49-F238E27FC236}">
                <a16:creationId xmlns:a16="http://schemas.microsoft.com/office/drawing/2014/main" id="{A55D5633-D557-4DCA-982C-FF36EB7A1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88641"/>
            <a:ext cx="12191990" cy="51693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3" name="Rectangle 382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6851" y="2010758"/>
            <a:ext cx="45719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BE171E-0D75-7E84-CC65-9F557D21EC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5548" y="2217343"/>
            <a:ext cx="9880893" cy="3959619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buFont typeface="Calibri" panose="020B0604020202020204" pitchFamily="34" charset="0"/>
              <a:buChar char="-"/>
            </a:pPr>
            <a:r>
              <a:rPr lang="en-US" sz="2400"/>
              <a:t>Police dealt with incidents in isolation</a:t>
            </a:r>
          </a:p>
          <a:p>
            <a:pPr>
              <a:buFont typeface="Calibri" panose="020B0604020202020204" pitchFamily="34" charset="0"/>
              <a:buChar char="-"/>
            </a:pPr>
            <a:r>
              <a:rPr lang="en-US" sz="2400"/>
              <a:t>Failed to identify family as vulnerable</a:t>
            </a:r>
          </a:p>
          <a:p>
            <a:pPr>
              <a:buFont typeface="Calibri" panose="020B0604020202020204" pitchFamily="34" charset="0"/>
              <a:buChar char="-"/>
            </a:pPr>
            <a:r>
              <a:rPr lang="en-US" sz="2400"/>
              <a:t>Failure to identify hate crime not ASB</a:t>
            </a:r>
          </a:p>
          <a:p>
            <a:pPr>
              <a:buFont typeface="Calibri" panose="020B0604020202020204" pitchFamily="34" charset="0"/>
              <a:buChar char="-"/>
            </a:pPr>
            <a:r>
              <a:rPr lang="en-US" sz="2400"/>
              <a:t>Other services failed to act and implement support plan</a:t>
            </a:r>
          </a:p>
          <a:p>
            <a:pPr>
              <a:buFont typeface="Calibri" panose="020B0604020202020204" pitchFamily="34" charset="0"/>
              <a:buChar char="-"/>
            </a:pPr>
            <a:endParaRPr lang="en-US" sz="2400"/>
          </a:p>
          <a:p>
            <a:pPr marL="0" indent="0">
              <a:buNone/>
            </a:pPr>
            <a:r>
              <a:rPr lang="en-US" sz="2400" dirty="0"/>
              <a:t>These failures and lack of action prevented the proper support such as house visits or contact with social services being provided to Fiona, </a:t>
            </a:r>
            <a:r>
              <a:rPr lang="en-US" sz="2400" dirty="0" err="1"/>
              <a:t>Francecca</a:t>
            </a:r>
            <a:r>
              <a:rPr lang="en-US" sz="2400" dirty="0"/>
              <a:t> and Anthony. </a:t>
            </a:r>
          </a:p>
          <a:p>
            <a:pPr>
              <a:buFont typeface="Calibri" panose="020B0604020202020204" pitchFamily="34" charset="0"/>
              <a:buChar char="-"/>
            </a:pPr>
            <a:endParaRPr lang="en-US" sz="2400"/>
          </a:p>
          <a:p>
            <a:pPr>
              <a:buFont typeface="Calibri" panose="020B0604020202020204" pitchFamily="34" charset="0"/>
              <a:buChar char="-"/>
            </a:pP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36568607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ABB41E-1BB6-7985-EA2D-77A986D83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7386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u="sng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212562-1AB9-E37D-ADB2-D4254B1656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18843"/>
            <a:ext cx="10515600" cy="5466727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GB" sz="1400" i="1" dirty="0"/>
              <a:t>Anti-social Behaviour, Crime and Policing Act 2014</a:t>
            </a:r>
            <a:r>
              <a:rPr lang="en-GB" sz="1400" dirty="0"/>
              <a:t>, c 12. Available at: </a:t>
            </a:r>
            <a:r>
              <a:rPr lang="en-GB" sz="1400" dirty="0">
                <a:ea typeface="+mn-lt"/>
                <a:cs typeface="+mn-lt"/>
                <a:hlinkClick r:id="rId2"/>
              </a:rPr>
              <a:t>Anti-social Behaviour, Crime and Policing Act 2014</a:t>
            </a:r>
            <a:r>
              <a:rPr lang="en-GB" sz="1400" dirty="0">
                <a:ea typeface="+mn-lt"/>
                <a:cs typeface="+mn-lt"/>
              </a:rPr>
              <a:t> (Accessed: 15 </a:t>
            </a:r>
            <a:r>
              <a:rPr lang="en-GB" sz="1400">
                <a:ea typeface="+mn-lt"/>
                <a:cs typeface="+mn-lt"/>
              </a:rPr>
              <a:t>January 2025).</a:t>
            </a:r>
            <a:endParaRPr lang="en-GB" sz="1400"/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400"/>
              <a:t>BBC News. (2011) </a:t>
            </a:r>
            <a:r>
              <a:rPr lang="en-GB" sz="1400" dirty="0">
                <a:solidFill>
                  <a:srgbClr val="000000"/>
                </a:solidFill>
              </a:rPr>
              <a:t>'</a:t>
            </a:r>
            <a:r>
              <a:rPr lang="en-GB" sz="1400" dirty="0">
                <a:solidFill>
                  <a:srgbClr val="141414"/>
                </a:solidFill>
              </a:rPr>
              <a:t>Fiona Pilkington officers face misconduct proceedings', 24 May. Available at: </a:t>
            </a:r>
            <a:r>
              <a:rPr lang="en-GB" sz="1400" dirty="0">
                <a:solidFill>
                  <a:srgbClr val="141414"/>
                </a:solidFill>
                <a:ea typeface="+mn-lt"/>
                <a:cs typeface="+mn-lt"/>
                <a:hlinkClick r:id="rId3"/>
              </a:rPr>
              <a:t>Fiona Pilkington officers face misconduct proceedings - BBC News</a:t>
            </a:r>
            <a:r>
              <a:rPr lang="en-US" sz="1400">
                <a:solidFill>
                  <a:srgbClr val="000000"/>
                </a:solidFill>
                <a:ea typeface="+mn-lt"/>
                <a:cs typeface="+mn-lt"/>
              </a:rPr>
              <a:t> (Accessed: 15 January 2025).</a:t>
            </a:r>
            <a:endParaRPr lang="en-US"/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sz="1400" dirty="0"/>
              <a:t>BBC News. (2009) '</a:t>
            </a:r>
            <a:r>
              <a:rPr lang="en-US" sz="1400" dirty="0">
                <a:latin typeface="Aptos"/>
                <a:ea typeface="Verdana"/>
              </a:rPr>
              <a:t>Timeline: Abuse of car death pair' 28 September. Available at: </a:t>
            </a:r>
            <a:r>
              <a:rPr lang="en-US" sz="1400" dirty="0">
                <a:ea typeface="+mn-lt"/>
                <a:cs typeface="+mn-lt"/>
                <a:hlinkClick r:id="rId4"/>
              </a:rPr>
              <a:t>BBC NEWS | England | Leicestershire | Timeline: Abuse of car death pair</a:t>
            </a:r>
            <a:r>
              <a:rPr lang="en-US" sz="1400">
                <a:ea typeface="+mn-lt"/>
                <a:cs typeface="+mn-lt"/>
              </a:rPr>
              <a:t> (Accessed: 15 January 2025).</a:t>
            </a:r>
            <a:endParaRPr lang="en-US" sz="1400" dirty="0">
              <a:ea typeface="+mn-lt"/>
              <a:cs typeface="+mn-lt"/>
            </a:endParaRPr>
          </a:p>
          <a:p>
            <a:pPr marL="0" indent="0">
              <a:buNone/>
            </a:pPr>
            <a:endParaRPr lang="en-US" sz="1400" dirty="0">
              <a:latin typeface="Aptos"/>
            </a:endParaRPr>
          </a:p>
          <a:p>
            <a:pPr marL="0" indent="0">
              <a:buNone/>
            </a:pPr>
            <a:r>
              <a:rPr lang="en-US" sz="1400" dirty="0">
                <a:latin typeface="Aptos"/>
              </a:rPr>
              <a:t>Hussain, D. (2011) </a:t>
            </a:r>
            <a:r>
              <a:rPr lang="en-US" sz="1400" i="1" dirty="0">
                <a:latin typeface="Aptos"/>
              </a:rPr>
              <a:t>IPCC investigation finds alarming failings in Pilkington case. </a:t>
            </a:r>
            <a:r>
              <a:rPr lang="en-US" sz="1400" dirty="0">
                <a:latin typeface="Aptos"/>
              </a:rPr>
              <a:t>Available at: </a:t>
            </a:r>
            <a:r>
              <a:rPr lang="en-US" sz="1400" dirty="0">
                <a:ea typeface="+mn-lt"/>
                <a:cs typeface="+mn-lt"/>
                <a:hlinkClick r:id="rId5"/>
              </a:rPr>
              <a:t>Police Professional | IPCC investigation finds alarming failings in Pilkington case</a:t>
            </a:r>
            <a:r>
              <a:rPr lang="en-US" sz="1400">
                <a:ea typeface="+mn-lt"/>
                <a:cs typeface="+mn-lt"/>
              </a:rPr>
              <a:t> (Accessed: 15 January 2025). </a:t>
            </a:r>
            <a:endParaRPr lang="en-US" sz="1400" dirty="0">
              <a:ea typeface="+mn-lt"/>
              <a:cs typeface="+mn-lt"/>
            </a:endParaRPr>
          </a:p>
          <a:p>
            <a:pPr marL="0" indent="0">
              <a:buNone/>
            </a:pPr>
            <a:endParaRPr lang="en-US" sz="1400" dirty="0">
              <a:latin typeface="Aptos"/>
            </a:endParaRPr>
          </a:p>
          <a:p>
            <a:pPr marL="0" indent="0">
              <a:buNone/>
            </a:pPr>
            <a:r>
              <a:rPr lang="en-US" sz="1400" dirty="0">
                <a:latin typeface="Aptos"/>
              </a:rPr>
              <a:t>Independent Police Complaints Commission. (2009)</a:t>
            </a:r>
            <a:r>
              <a:rPr lang="en-US" sz="1400" i="1" dirty="0">
                <a:latin typeface="Aptos"/>
              </a:rPr>
              <a:t> </a:t>
            </a:r>
            <a:r>
              <a:rPr lang="en-US" sz="1400" i="1" dirty="0">
                <a:ea typeface="+mn-lt"/>
                <a:cs typeface="+mn-lt"/>
              </a:rPr>
              <a:t>IPCC report into the contact between Fiona Pilkington and </a:t>
            </a:r>
            <a:r>
              <a:rPr lang="en-US" sz="1400" i="1">
                <a:ea typeface="+mn-lt"/>
                <a:cs typeface="+mn-lt"/>
              </a:rPr>
              <a:t>Leicestershire Constabulary 2004-2007,  </a:t>
            </a:r>
            <a:r>
              <a:rPr lang="en-US" sz="1400" dirty="0">
                <a:ea typeface="+mn-lt"/>
                <a:cs typeface="+mn-lt"/>
              </a:rPr>
              <a:t>2009/016872. Available at: </a:t>
            </a:r>
            <a:r>
              <a:rPr lang="en-US" sz="1400" dirty="0">
                <a:ea typeface="+mn-lt"/>
                <a:cs typeface="+mn-lt"/>
                <a:hlinkClick r:id="rId6"/>
              </a:rPr>
              <a:t>ipcc_report-fiona-pilkington-leicestershire.pdf</a:t>
            </a:r>
            <a:r>
              <a:rPr lang="en-US" sz="1400" dirty="0">
                <a:ea typeface="+mn-lt"/>
                <a:cs typeface="+mn-lt"/>
              </a:rPr>
              <a:t> (Accessed: 15 January 2025).</a:t>
            </a:r>
          </a:p>
          <a:p>
            <a:pPr marL="0" indent="0">
              <a:buNone/>
            </a:pPr>
            <a:endParaRPr lang="en-US" sz="14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1400" dirty="0">
                <a:ea typeface="+mn-lt"/>
                <a:cs typeface="+mn-lt"/>
              </a:rPr>
              <a:t>Leicestershire, Leicestershire and Rutland Safeguarding Adults Board. (2008) </a:t>
            </a:r>
            <a:r>
              <a:rPr lang="en-US" sz="1400" i="1">
                <a:ea typeface="+mn-lt"/>
                <a:cs typeface="+mn-lt"/>
              </a:rPr>
              <a:t>'Executive Summary of Serious Case Review in relation to A and B', </a:t>
            </a:r>
            <a:r>
              <a:rPr lang="en-US" sz="1400">
                <a:ea typeface="+mn-lt"/>
                <a:cs typeface="+mn-lt"/>
              </a:rPr>
              <a:t>Available at: </a:t>
            </a:r>
            <a:r>
              <a:rPr lang="en-US" sz="1400" dirty="0">
                <a:ea typeface="+mn-lt"/>
                <a:cs typeface="+mn-lt"/>
                <a:hlinkClick r:id="rId7"/>
              </a:rPr>
              <a:t>Microsoft Word - Final _full doc_ - LLR SAB SCR A B.doc</a:t>
            </a:r>
            <a:r>
              <a:rPr lang="en-US" sz="1400">
                <a:ea typeface="+mn-lt"/>
                <a:cs typeface="+mn-lt"/>
              </a:rPr>
              <a:t> (Accessed: 15 January 2025).</a:t>
            </a:r>
          </a:p>
          <a:p>
            <a:pPr marL="0" indent="0">
              <a:buNone/>
            </a:pPr>
            <a:endParaRPr lang="en-US" sz="14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1400" dirty="0">
                <a:ea typeface="+mn-lt"/>
                <a:cs typeface="+mn-lt"/>
              </a:rPr>
              <a:t>Metropolitan Police Authority (2011) </a:t>
            </a:r>
            <a:r>
              <a:rPr lang="en-US" sz="1400" i="1" dirty="0">
                <a:latin typeface="Aptos"/>
                <a:ea typeface="+mn-lt"/>
                <a:cs typeface="+mn-lt"/>
              </a:rPr>
              <a:t>Safeguarding Adults and Anti-Social Behaviour (learning from Pilkington and Hardwick). </a:t>
            </a:r>
            <a:r>
              <a:rPr lang="en-US" sz="1400">
                <a:latin typeface="Aptos"/>
                <a:ea typeface="+mn-lt"/>
                <a:cs typeface="+mn-lt"/>
              </a:rPr>
              <a:t>Available at: </a:t>
            </a:r>
            <a:r>
              <a:rPr lang="en-US" sz="1400" dirty="0">
                <a:ea typeface="+mn-lt"/>
                <a:cs typeface="+mn-lt"/>
                <a:hlinkClick r:id="rId8"/>
              </a:rPr>
              <a:t>MPA: Committees: Communities, Equalities and People Committee reports - 06-Jan-11 (10)</a:t>
            </a:r>
            <a:r>
              <a:rPr lang="en-US" sz="1400" dirty="0">
                <a:ea typeface="+mn-lt"/>
                <a:cs typeface="+mn-lt"/>
              </a:rPr>
              <a:t> </a:t>
            </a:r>
            <a:r>
              <a:rPr lang="en-US" sz="1400">
                <a:ea typeface="+mn-lt"/>
                <a:cs typeface="+mn-lt"/>
              </a:rPr>
              <a:t>(Accessed: 15 January 2025).</a:t>
            </a:r>
          </a:p>
          <a:p>
            <a:pPr marL="0" indent="0">
              <a:buNone/>
            </a:pPr>
            <a:endParaRPr lang="en-US" sz="14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1400" dirty="0">
                <a:ea typeface="+mn-lt"/>
                <a:cs typeface="+mn-lt"/>
              </a:rPr>
              <a:t>Safeguarding Matters (2011) </a:t>
            </a:r>
            <a:r>
              <a:rPr lang="en-US" sz="1400" i="1" dirty="0">
                <a:solidFill>
                  <a:srgbClr val="141412"/>
                </a:solidFill>
              </a:rPr>
              <a:t>500 referrals to Pilkington unit each month. </a:t>
            </a:r>
            <a:r>
              <a:rPr lang="en-US" sz="1400" dirty="0">
                <a:solidFill>
                  <a:srgbClr val="141412"/>
                </a:solidFill>
              </a:rPr>
              <a:t>Available at: </a:t>
            </a:r>
            <a:r>
              <a:rPr lang="en-US" sz="1400" dirty="0">
                <a:solidFill>
                  <a:srgbClr val="141412"/>
                </a:solidFill>
                <a:ea typeface="+mn-lt"/>
                <a:cs typeface="+mn-lt"/>
                <a:hlinkClick r:id="rId9"/>
              </a:rPr>
              <a:t>500 referrals to Pilkington unit each monthSafeguarding Matters | Safeguarding Matters</a:t>
            </a:r>
            <a:r>
              <a:rPr lang="en-US" sz="1400">
                <a:solidFill>
                  <a:srgbClr val="000000"/>
                </a:solidFill>
                <a:ea typeface="+mn-lt"/>
                <a:cs typeface="+mn-lt"/>
              </a:rPr>
              <a:t> (Accessed:15 January 2025). </a:t>
            </a:r>
            <a:endParaRPr lang="en-US" sz="140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424220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Investigate comprehensively a real-life case of abuse and analyse the victim's journey, the support they received or not and the outcomes of the case.</vt:lpstr>
      <vt:lpstr>Fiona Pilkington and Francecca Hardwick</vt:lpstr>
      <vt:lpstr>PowerPoint Presentation</vt:lpstr>
      <vt:lpstr>The Abuse</vt:lpstr>
      <vt:lpstr>The Abuse</vt:lpstr>
      <vt:lpstr>Failures of the police</vt:lpstr>
      <vt:lpstr>Failure 1 – Identifying repeat victimization</vt:lpstr>
      <vt:lpstr>Failure 2 – Vulnerability</vt:lpstr>
      <vt:lpstr>PowerPoint Presentation</vt:lpstr>
      <vt:lpstr>Outcomes of the Case</vt:lpstr>
      <vt:lpstr>IPCC Investigation</vt:lpstr>
      <vt:lpstr>Serious Case Review</vt:lpstr>
      <vt:lpstr>These failures prevented Fiona and her family from accessing the correct support during the 10-year period of abuse and could have prevented their deaths</vt:lpstr>
      <vt:lpstr>What changes were made?</vt:lpstr>
      <vt:lpstr>Adult referral and co-ordination team</vt:lpstr>
      <vt:lpstr>Antisocial Behaviour, Crime and Policing Act, 2014</vt:lpstr>
      <vt:lpstr>Conclusion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891</cp:revision>
  <dcterms:created xsi:type="dcterms:W3CDTF">2025-01-15T13:14:32Z</dcterms:created>
  <dcterms:modified xsi:type="dcterms:W3CDTF">2025-01-18T09:59:22Z</dcterms:modified>
</cp:coreProperties>
</file>